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tiff" ContentType="image/tiff"/>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5.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6.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7.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8.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9.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20.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21.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2.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3.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4.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5.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6.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27.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8.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29.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30.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31.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32.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33.xml" ContentType="application/vnd.openxmlformats-officedocument.theme+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34.xml" ContentType="application/vnd.openxmlformats-officedocument.them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5.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theme/theme36.xml" ContentType="application/vnd.openxmlformats-officedocument.theme+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theme/theme37.xml" ContentType="application/vnd.openxmlformats-officedocument.theme+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theme/theme38.xml" ContentType="application/vnd.openxmlformats-officedocument.theme+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theme/theme39.xml" ContentType="application/vnd.openxmlformats-officedocument.theme+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40.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theme/theme41.xml" ContentType="application/vnd.openxmlformats-officedocument.theme+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42.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theme/theme43.xml" ContentType="application/vnd.openxmlformats-officedocument.theme+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theme/theme44.xml" ContentType="application/vnd.openxmlformats-officedocument.theme+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theme/theme45.xml" ContentType="application/vnd.openxmlformats-officedocument.theme+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theme/theme46.xml" ContentType="application/vnd.openxmlformats-officedocument.theme+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47.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theme/theme48.xml" ContentType="application/vnd.openxmlformats-officedocument.theme+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theme/theme49.xml" ContentType="application/vnd.openxmlformats-officedocument.theme+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theme/theme50.xml" ContentType="application/vnd.openxmlformats-officedocument.theme+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theme/theme51.xml" ContentType="application/vnd.openxmlformats-officedocument.theme+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theme/theme52.xml" ContentType="application/vnd.openxmlformats-officedocument.theme+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theme/theme53.xml" ContentType="application/vnd.openxmlformats-officedocument.theme+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theme/theme54.xml" ContentType="application/vnd.openxmlformats-officedocument.theme+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theme/theme55.xml" ContentType="application/vnd.openxmlformats-officedocument.theme+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theme/theme56.xml" ContentType="application/vnd.openxmlformats-officedocument.theme+xml"/>
  <Override PartName="/ppt/theme/theme5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8" r:id="rId2"/>
    <p:sldMasterId id="2147483727" r:id="rId3"/>
    <p:sldMasterId id="2147483744" r:id="rId4"/>
    <p:sldMasterId id="2147483749" r:id="rId5"/>
    <p:sldMasterId id="2147483754" r:id="rId6"/>
    <p:sldMasterId id="2147483784" r:id="rId7"/>
    <p:sldMasterId id="2147483799" r:id="rId8"/>
    <p:sldMasterId id="2147483811" r:id="rId9"/>
    <p:sldMasterId id="2147483847" r:id="rId10"/>
    <p:sldMasterId id="2147483859" r:id="rId11"/>
    <p:sldMasterId id="2147483874" r:id="rId12"/>
    <p:sldMasterId id="2147483883" r:id="rId13"/>
    <p:sldMasterId id="2147483892" r:id="rId14"/>
    <p:sldMasterId id="2147483901" r:id="rId15"/>
    <p:sldMasterId id="2147483910" r:id="rId16"/>
    <p:sldMasterId id="2147483919" r:id="rId17"/>
    <p:sldMasterId id="2147483928" r:id="rId18"/>
    <p:sldMasterId id="2147483937" r:id="rId19"/>
    <p:sldMasterId id="2147483943" r:id="rId20"/>
    <p:sldMasterId id="2147483949" r:id="rId21"/>
    <p:sldMasterId id="2147483979" r:id="rId22"/>
    <p:sldMasterId id="2147483993" r:id="rId23"/>
    <p:sldMasterId id="2147484006" r:id="rId24"/>
    <p:sldMasterId id="2147484020" r:id="rId25"/>
    <p:sldMasterId id="2147484032" r:id="rId26"/>
    <p:sldMasterId id="2147484044" r:id="rId27"/>
    <p:sldMasterId id="2147484056" r:id="rId28"/>
    <p:sldMasterId id="2147484068" r:id="rId29"/>
    <p:sldMasterId id="2147484082" r:id="rId30"/>
    <p:sldMasterId id="2147484096" r:id="rId31"/>
    <p:sldMasterId id="2147484109" r:id="rId32"/>
    <p:sldMasterId id="2147484122" r:id="rId33"/>
    <p:sldMasterId id="2147484134" r:id="rId34"/>
    <p:sldMasterId id="2147484190" r:id="rId35"/>
    <p:sldMasterId id="2147484218" r:id="rId36"/>
    <p:sldMasterId id="2147484233" r:id="rId37"/>
    <p:sldMasterId id="2147484245" r:id="rId38"/>
    <p:sldMasterId id="2147484259" r:id="rId39"/>
    <p:sldMasterId id="2147484273" r:id="rId40"/>
    <p:sldMasterId id="2147484286" r:id="rId41"/>
    <p:sldMasterId id="2147484324" r:id="rId42"/>
    <p:sldMasterId id="2147484338" r:id="rId43"/>
    <p:sldMasterId id="2147484354" r:id="rId44"/>
    <p:sldMasterId id="2147484367" r:id="rId45"/>
    <p:sldMasterId id="2147484379" r:id="rId46"/>
    <p:sldMasterId id="2147484385" r:id="rId47"/>
    <p:sldMasterId id="2147484399" r:id="rId48"/>
    <p:sldMasterId id="2147484412" r:id="rId49"/>
    <p:sldMasterId id="2147484418" r:id="rId50"/>
    <p:sldMasterId id="2147484433" r:id="rId51"/>
    <p:sldMasterId id="2147484439" r:id="rId52"/>
    <p:sldMasterId id="2147484451" r:id="rId53"/>
    <p:sldMasterId id="2147484457" r:id="rId54"/>
    <p:sldMasterId id="2147484466" r:id="rId55"/>
    <p:sldMasterId id="2147484478" r:id="rId56"/>
  </p:sldMasterIdLst>
  <p:notesMasterIdLst>
    <p:notesMasterId r:id="rId146"/>
  </p:notesMasterIdLst>
  <p:sldIdLst>
    <p:sldId id="281" r:id="rId57"/>
    <p:sldId id="347" r:id="rId58"/>
    <p:sldId id="348" r:id="rId59"/>
    <p:sldId id="335" r:id="rId60"/>
    <p:sldId id="353" r:id="rId61"/>
    <p:sldId id="324" r:id="rId62"/>
    <p:sldId id="325" r:id="rId63"/>
    <p:sldId id="326" r:id="rId64"/>
    <p:sldId id="327" r:id="rId65"/>
    <p:sldId id="328" r:id="rId66"/>
    <p:sldId id="330" r:id="rId67"/>
    <p:sldId id="323" r:id="rId68"/>
    <p:sldId id="319" r:id="rId69"/>
    <p:sldId id="321" r:id="rId70"/>
    <p:sldId id="320" r:id="rId71"/>
    <p:sldId id="322" r:id="rId72"/>
    <p:sldId id="374" r:id="rId73"/>
    <p:sldId id="334" r:id="rId74"/>
    <p:sldId id="339" r:id="rId75"/>
    <p:sldId id="337" r:id="rId76"/>
    <p:sldId id="338" r:id="rId77"/>
    <p:sldId id="282" r:id="rId78"/>
    <p:sldId id="273" r:id="rId79"/>
    <p:sldId id="362" r:id="rId80"/>
    <p:sldId id="277" r:id="rId81"/>
    <p:sldId id="378" r:id="rId82"/>
    <p:sldId id="313" r:id="rId83"/>
    <p:sldId id="278" r:id="rId84"/>
    <p:sldId id="314" r:id="rId85"/>
    <p:sldId id="343" r:id="rId86"/>
    <p:sldId id="354" r:id="rId87"/>
    <p:sldId id="360" r:id="rId88"/>
    <p:sldId id="315" r:id="rId89"/>
    <p:sldId id="318" r:id="rId90"/>
    <p:sldId id="268" r:id="rId91"/>
    <p:sldId id="350" r:id="rId92"/>
    <p:sldId id="269" r:id="rId93"/>
    <p:sldId id="270" r:id="rId94"/>
    <p:sldId id="271" r:id="rId95"/>
    <p:sldId id="351" r:id="rId96"/>
    <p:sldId id="316" r:id="rId97"/>
    <p:sldId id="257" r:id="rId98"/>
    <p:sldId id="258" r:id="rId99"/>
    <p:sldId id="352" r:id="rId100"/>
    <p:sldId id="261" r:id="rId101"/>
    <p:sldId id="283" r:id="rId102"/>
    <p:sldId id="284" r:id="rId103"/>
    <p:sldId id="368" r:id="rId104"/>
    <p:sldId id="366" r:id="rId105"/>
    <p:sldId id="308" r:id="rId106"/>
    <p:sldId id="293" r:id="rId107"/>
    <p:sldId id="292" r:id="rId108"/>
    <p:sldId id="294" r:id="rId109"/>
    <p:sldId id="295" r:id="rId110"/>
    <p:sldId id="296" r:id="rId111"/>
    <p:sldId id="297" r:id="rId112"/>
    <p:sldId id="375" r:id="rId113"/>
    <p:sldId id="298" r:id="rId114"/>
    <p:sldId id="299" r:id="rId115"/>
    <p:sldId id="291" r:id="rId116"/>
    <p:sldId id="286" r:id="rId117"/>
    <p:sldId id="287" r:id="rId118"/>
    <p:sldId id="364" r:id="rId119"/>
    <p:sldId id="301" r:id="rId120"/>
    <p:sldId id="369" r:id="rId121"/>
    <p:sldId id="302" r:id="rId122"/>
    <p:sldId id="380" r:id="rId123"/>
    <p:sldId id="289" r:id="rId124"/>
    <p:sldId id="303" r:id="rId125"/>
    <p:sldId id="309" r:id="rId126"/>
    <p:sldId id="311" r:id="rId127"/>
    <p:sldId id="377" r:id="rId128"/>
    <p:sldId id="379" r:id="rId129"/>
    <p:sldId id="381" r:id="rId130"/>
    <p:sldId id="341" r:id="rId131"/>
    <p:sldId id="349" r:id="rId132"/>
    <p:sldId id="342" r:id="rId133"/>
    <p:sldId id="340" r:id="rId134"/>
    <p:sldId id="355" r:id="rId135"/>
    <p:sldId id="356" r:id="rId136"/>
    <p:sldId id="357" r:id="rId137"/>
    <p:sldId id="361" r:id="rId138"/>
    <p:sldId id="358" r:id="rId139"/>
    <p:sldId id="359" r:id="rId140"/>
    <p:sldId id="367" r:id="rId141"/>
    <p:sldId id="370" r:id="rId142"/>
    <p:sldId id="371" r:id="rId143"/>
    <p:sldId id="373" r:id="rId144"/>
    <p:sldId id="372" r:id="rId145"/>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90" d="100"/>
          <a:sy n="90" d="100"/>
        </p:scale>
        <p:origin x="-780" y="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61.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Master" Target="slideMasters/slideMaster47.xml"/><Relationship Id="rId63" Type="http://schemas.openxmlformats.org/officeDocument/2006/relationships/slide" Target="slides/slide7.xml"/><Relationship Id="rId68" Type="http://schemas.openxmlformats.org/officeDocument/2006/relationships/slide" Target="slides/slide12.xml"/><Relationship Id="rId84" Type="http://schemas.openxmlformats.org/officeDocument/2006/relationships/slide" Target="slides/slide28.xml"/><Relationship Id="rId89" Type="http://schemas.openxmlformats.org/officeDocument/2006/relationships/slide" Target="slides/slide33.xml"/><Relationship Id="rId112" Type="http://schemas.openxmlformats.org/officeDocument/2006/relationships/slide" Target="slides/slide56.xml"/><Relationship Id="rId133" Type="http://schemas.openxmlformats.org/officeDocument/2006/relationships/slide" Target="slides/slide77.xml"/><Relationship Id="rId138" Type="http://schemas.openxmlformats.org/officeDocument/2006/relationships/slide" Target="slides/slide82.xml"/><Relationship Id="rId16" Type="http://schemas.openxmlformats.org/officeDocument/2006/relationships/slideMaster" Target="slideMasters/slideMaster16.xml"/><Relationship Id="rId107" Type="http://schemas.openxmlformats.org/officeDocument/2006/relationships/slide" Target="slides/slide51.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Master" Target="slideMasters/slideMaster53.xml"/><Relationship Id="rId58" Type="http://schemas.openxmlformats.org/officeDocument/2006/relationships/slide" Target="slides/slide2.xml"/><Relationship Id="rId74" Type="http://schemas.openxmlformats.org/officeDocument/2006/relationships/slide" Target="slides/slide18.xml"/><Relationship Id="rId79" Type="http://schemas.openxmlformats.org/officeDocument/2006/relationships/slide" Target="slides/slide23.xml"/><Relationship Id="rId102" Type="http://schemas.openxmlformats.org/officeDocument/2006/relationships/slide" Target="slides/slide46.xml"/><Relationship Id="rId123" Type="http://schemas.openxmlformats.org/officeDocument/2006/relationships/slide" Target="slides/slide67.xml"/><Relationship Id="rId128" Type="http://schemas.openxmlformats.org/officeDocument/2006/relationships/slide" Target="slides/slide72.xml"/><Relationship Id="rId144" Type="http://schemas.openxmlformats.org/officeDocument/2006/relationships/slide" Target="slides/slide88.xml"/><Relationship Id="rId149"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34.xml"/><Relationship Id="rId95" Type="http://schemas.openxmlformats.org/officeDocument/2006/relationships/slide" Target="slides/slide39.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64" Type="http://schemas.openxmlformats.org/officeDocument/2006/relationships/slide" Target="slides/slide8.xml"/><Relationship Id="rId69" Type="http://schemas.openxmlformats.org/officeDocument/2006/relationships/slide" Target="slides/slide13.xml"/><Relationship Id="rId113" Type="http://schemas.openxmlformats.org/officeDocument/2006/relationships/slide" Target="slides/slide57.xml"/><Relationship Id="rId118" Type="http://schemas.openxmlformats.org/officeDocument/2006/relationships/slide" Target="slides/slide62.xml"/><Relationship Id="rId134" Type="http://schemas.openxmlformats.org/officeDocument/2006/relationships/slide" Target="slides/slide78.xml"/><Relationship Id="rId139" Type="http://schemas.openxmlformats.org/officeDocument/2006/relationships/slide" Target="slides/slide83.xml"/><Relationship Id="rId80" Type="http://schemas.openxmlformats.org/officeDocument/2006/relationships/slide" Target="slides/slide24.xml"/><Relationship Id="rId85" Type="http://schemas.openxmlformats.org/officeDocument/2006/relationships/slide" Target="slides/slide29.xml"/><Relationship Id="rId15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Master" Target="slideMasters/slideMaster46.xml"/><Relationship Id="rId59" Type="http://schemas.openxmlformats.org/officeDocument/2006/relationships/slide" Target="slides/slide3.xml"/><Relationship Id="rId67" Type="http://schemas.openxmlformats.org/officeDocument/2006/relationships/slide" Target="slides/slide11.xml"/><Relationship Id="rId103" Type="http://schemas.openxmlformats.org/officeDocument/2006/relationships/slide" Target="slides/slide47.xml"/><Relationship Id="rId108" Type="http://schemas.openxmlformats.org/officeDocument/2006/relationships/slide" Target="slides/slide52.xml"/><Relationship Id="rId116" Type="http://schemas.openxmlformats.org/officeDocument/2006/relationships/slide" Target="slides/slide60.xml"/><Relationship Id="rId124" Type="http://schemas.openxmlformats.org/officeDocument/2006/relationships/slide" Target="slides/slide68.xml"/><Relationship Id="rId129" Type="http://schemas.openxmlformats.org/officeDocument/2006/relationships/slide" Target="slides/slide73.xml"/><Relationship Id="rId137" Type="http://schemas.openxmlformats.org/officeDocument/2006/relationships/slide" Target="slides/slide8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Master" Target="slideMasters/slideMaster54.xml"/><Relationship Id="rId62" Type="http://schemas.openxmlformats.org/officeDocument/2006/relationships/slide" Target="slides/slide6.xml"/><Relationship Id="rId70" Type="http://schemas.openxmlformats.org/officeDocument/2006/relationships/slide" Target="slides/slide14.xml"/><Relationship Id="rId75" Type="http://schemas.openxmlformats.org/officeDocument/2006/relationships/slide" Target="slides/slide19.xml"/><Relationship Id="rId83" Type="http://schemas.openxmlformats.org/officeDocument/2006/relationships/slide" Target="slides/slide27.xml"/><Relationship Id="rId88" Type="http://schemas.openxmlformats.org/officeDocument/2006/relationships/slide" Target="slides/slide32.xml"/><Relationship Id="rId91" Type="http://schemas.openxmlformats.org/officeDocument/2006/relationships/slide" Target="slides/slide35.xml"/><Relationship Id="rId96" Type="http://schemas.openxmlformats.org/officeDocument/2006/relationships/slide" Target="slides/slide40.xml"/><Relationship Id="rId111" Type="http://schemas.openxmlformats.org/officeDocument/2006/relationships/slide" Target="slides/slide55.xml"/><Relationship Id="rId132" Type="http://schemas.openxmlformats.org/officeDocument/2006/relationships/slide" Target="slides/slide76.xml"/><Relationship Id="rId140" Type="http://schemas.openxmlformats.org/officeDocument/2006/relationships/slide" Target="slides/slide84.xml"/><Relationship Id="rId145" Type="http://schemas.openxmlformats.org/officeDocument/2006/relationships/slide" Target="slides/slide8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Master" Target="slideMasters/slideMaster49.xml"/><Relationship Id="rId57" Type="http://schemas.openxmlformats.org/officeDocument/2006/relationships/slide" Target="slides/slide1.xml"/><Relationship Id="rId106" Type="http://schemas.openxmlformats.org/officeDocument/2006/relationships/slide" Target="slides/slide50.xml"/><Relationship Id="rId114" Type="http://schemas.openxmlformats.org/officeDocument/2006/relationships/slide" Target="slides/slide58.xml"/><Relationship Id="rId119" Type="http://schemas.openxmlformats.org/officeDocument/2006/relationships/slide" Target="slides/slide63.xml"/><Relationship Id="rId127" Type="http://schemas.openxmlformats.org/officeDocument/2006/relationships/slide" Target="slides/slide7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Master" Target="slideMasters/slideMaster52.xml"/><Relationship Id="rId60" Type="http://schemas.openxmlformats.org/officeDocument/2006/relationships/slide" Target="slides/slide4.xml"/><Relationship Id="rId65" Type="http://schemas.openxmlformats.org/officeDocument/2006/relationships/slide" Target="slides/slide9.xml"/><Relationship Id="rId73" Type="http://schemas.openxmlformats.org/officeDocument/2006/relationships/slide" Target="slides/slide17.xml"/><Relationship Id="rId78" Type="http://schemas.openxmlformats.org/officeDocument/2006/relationships/slide" Target="slides/slide22.xml"/><Relationship Id="rId81" Type="http://schemas.openxmlformats.org/officeDocument/2006/relationships/slide" Target="slides/slide25.xml"/><Relationship Id="rId86" Type="http://schemas.openxmlformats.org/officeDocument/2006/relationships/slide" Target="slides/slide30.xml"/><Relationship Id="rId94" Type="http://schemas.openxmlformats.org/officeDocument/2006/relationships/slide" Target="slides/slide38.xml"/><Relationship Id="rId99" Type="http://schemas.openxmlformats.org/officeDocument/2006/relationships/slide" Target="slides/slide43.xml"/><Relationship Id="rId101" Type="http://schemas.openxmlformats.org/officeDocument/2006/relationships/slide" Target="slides/slide45.xml"/><Relationship Id="rId122" Type="http://schemas.openxmlformats.org/officeDocument/2006/relationships/slide" Target="slides/slide66.xml"/><Relationship Id="rId130" Type="http://schemas.openxmlformats.org/officeDocument/2006/relationships/slide" Target="slides/slide74.xml"/><Relationship Id="rId135" Type="http://schemas.openxmlformats.org/officeDocument/2006/relationships/slide" Target="slides/slide79.xml"/><Relationship Id="rId143" Type="http://schemas.openxmlformats.org/officeDocument/2006/relationships/slide" Target="slides/slide87.xml"/><Relationship Id="rId14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53.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20.xml"/><Relationship Id="rId97" Type="http://schemas.openxmlformats.org/officeDocument/2006/relationships/slide" Target="slides/slide41.xml"/><Relationship Id="rId104" Type="http://schemas.openxmlformats.org/officeDocument/2006/relationships/slide" Target="slides/slide48.xml"/><Relationship Id="rId120" Type="http://schemas.openxmlformats.org/officeDocument/2006/relationships/slide" Target="slides/slide64.xml"/><Relationship Id="rId125" Type="http://schemas.openxmlformats.org/officeDocument/2006/relationships/slide" Target="slides/slide69.xml"/><Relationship Id="rId141" Type="http://schemas.openxmlformats.org/officeDocument/2006/relationships/slide" Target="slides/slide85.xml"/><Relationship Id="rId14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15.xml"/><Relationship Id="rId92" Type="http://schemas.openxmlformats.org/officeDocument/2006/relationships/slide" Target="slides/slide3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0.xml"/><Relationship Id="rId87" Type="http://schemas.openxmlformats.org/officeDocument/2006/relationships/slide" Target="slides/slide31.xml"/><Relationship Id="rId110" Type="http://schemas.openxmlformats.org/officeDocument/2006/relationships/slide" Target="slides/slide54.xml"/><Relationship Id="rId115" Type="http://schemas.openxmlformats.org/officeDocument/2006/relationships/slide" Target="slides/slide59.xml"/><Relationship Id="rId131" Type="http://schemas.openxmlformats.org/officeDocument/2006/relationships/slide" Target="slides/slide75.xml"/><Relationship Id="rId136" Type="http://schemas.openxmlformats.org/officeDocument/2006/relationships/slide" Target="slides/slide80.xml"/><Relationship Id="rId61" Type="http://schemas.openxmlformats.org/officeDocument/2006/relationships/slide" Target="slides/slide5.xml"/><Relationship Id="rId82" Type="http://schemas.openxmlformats.org/officeDocument/2006/relationships/slide" Target="slides/slide2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21.xml"/><Relationship Id="rId100" Type="http://schemas.openxmlformats.org/officeDocument/2006/relationships/slide" Target="slides/slide44.xml"/><Relationship Id="rId105" Type="http://schemas.openxmlformats.org/officeDocument/2006/relationships/slide" Target="slides/slide49.xml"/><Relationship Id="rId126" Type="http://schemas.openxmlformats.org/officeDocument/2006/relationships/slide" Target="slides/slide70.xml"/><Relationship Id="rId14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6.xml"/><Relationship Id="rId93" Type="http://schemas.openxmlformats.org/officeDocument/2006/relationships/slide" Target="slides/slide37.xml"/><Relationship Id="rId98" Type="http://schemas.openxmlformats.org/officeDocument/2006/relationships/slide" Target="slides/slide42.xml"/><Relationship Id="rId121" Type="http://schemas.openxmlformats.org/officeDocument/2006/relationships/slide" Target="slides/slide65.xml"/><Relationship Id="rId142" Type="http://schemas.openxmlformats.org/officeDocument/2006/relationships/slide" Target="slides/slide8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3.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4.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04BAB4-98B7-4E9C-A02A-5436CACB972D}" type="datetimeFigureOut">
              <a:rPr lang="de-DE" smtClean="0"/>
              <a:t>30.09.2019</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85F738-1674-4C12-B309-9E623924A0B1}" type="slidenum">
              <a:rPr lang="de-DE" smtClean="0"/>
              <a:t>‹Nr.›</a:t>
            </a:fld>
            <a:endParaRPr lang="de-DE"/>
          </a:p>
        </p:txBody>
      </p:sp>
    </p:spTree>
    <p:extLst>
      <p:ext uri="{BB962C8B-B14F-4D97-AF65-F5344CB8AC3E}">
        <p14:creationId xmlns:p14="http://schemas.microsoft.com/office/powerpoint/2010/main" val="419408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68CAB11-5875-C448-848B-E9EC2BA6DBD3}" type="slidenum">
              <a:rPr lang="en-US">
                <a:solidFill>
                  <a:prstClr val="black"/>
                </a:solidFill>
              </a:rPr>
              <a:pPr>
                <a:defRPr/>
              </a:pPr>
              <a:t>4</a:t>
            </a:fld>
            <a:endParaRPr lang="en-US">
              <a:solidFill>
                <a:prstClr val="black"/>
              </a:solidFill>
            </a:endParaRPr>
          </a:p>
        </p:txBody>
      </p:sp>
      <p:sp>
        <p:nvSpPr>
          <p:cNvPr id="21506" name="Rectangle 1026"/>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1507" name="Rectangle 102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de-DE">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fontAlgn="base" hangingPunct="1">
              <a:spcBef>
                <a:spcPct val="0"/>
              </a:spcBef>
              <a:spcAft>
                <a:spcPct val="0"/>
              </a:spcAft>
            </a:pPr>
            <a:fld id="{D2F90B0D-4129-4344-9BCA-D6CDF5A6D329}" type="slidenum">
              <a:rPr lang="de-DE" altLang="de-DE" b="1">
                <a:solidFill>
                  <a:srgbClr val="000000"/>
                </a:solidFill>
                <a:latin typeface="Calibri" pitchFamily="34" charset="0"/>
                <a:cs typeface="Arial" pitchFamily="34" charset="0"/>
              </a:rPr>
              <a:pPr algn="r" eaLnBrk="1" fontAlgn="base" hangingPunct="1">
                <a:spcBef>
                  <a:spcPct val="0"/>
                </a:spcBef>
                <a:spcAft>
                  <a:spcPct val="0"/>
                </a:spcAft>
              </a:pPr>
              <a:t>34</a:t>
            </a:fld>
            <a:endParaRPr lang="de-DE" altLang="de-DE" b="1">
              <a:solidFill>
                <a:srgbClr val="000000"/>
              </a:solidFill>
              <a:latin typeface="Calibri" pitchFamily="34" charset="0"/>
              <a:cs typeface="Arial" pitchFamily="34" charset="0"/>
            </a:endParaRPr>
          </a:p>
        </p:txBody>
      </p:sp>
      <p:sp>
        <p:nvSpPr>
          <p:cNvPr id="497667" name="Slide Image Placeholder 1"/>
          <p:cNvSpPr>
            <a:spLocks noGrp="1" noRot="1" noChangeAspect="1" noTextEdit="1"/>
          </p:cNvSpPr>
          <p:nvPr>
            <p:ph type="sldImg"/>
          </p:nvPr>
        </p:nvSpPr>
        <p:spPr>
          <a:xfrm>
            <a:off x="1147763" y="685800"/>
            <a:ext cx="4568825" cy="3427413"/>
          </a:xfrm>
          <a:ln/>
        </p:spPr>
      </p:sp>
      <p:sp>
        <p:nvSpPr>
          <p:cNvPr id="49766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lstStyle/>
          <a:p>
            <a:pPr eaLnBrk="1" hangingPunct="1">
              <a:spcBef>
                <a:spcPct val="0"/>
              </a:spcBef>
            </a:pPr>
            <a:endParaRPr lang="de-DE" altLang="de-DE" smtClean="0"/>
          </a:p>
        </p:txBody>
      </p:sp>
      <p:sp>
        <p:nvSpPr>
          <p:cNvPr id="497669" name="Header Placeholder 3"/>
          <p:cNvSpPr txBox="1">
            <a:spLocks noGrp="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lstStyle>
            <a:lvl1pPr defTabSz="931863" eaLnBrk="0" hangingPunct="0">
              <a:spcBef>
                <a:spcPct val="30000"/>
              </a:spcBef>
              <a:defRPr sz="1200">
                <a:solidFill>
                  <a:schemeClr val="tx1"/>
                </a:solidFill>
                <a:latin typeface="Arial" pitchFamily="34" charset="0"/>
              </a:defRPr>
            </a:lvl1pPr>
            <a:lvl2pPr marL="742950" indent="-285750" defTabSz="931863" eaLnBrk="0" hangingPunct="0">
              <a:spcBef>
                <a:spcPct val="30000"/>
              </a:spcBef>
              <a:defRPr sz="1200">
                <a:solidFill>
                  <a:schemeClr val="tx1"/>
                </a:solidFill>
                <a:latin typeface="Arial" pitchFamily="34" charset="0"/>
              </a:defRPr>
            </a:lvl2pPr>
            <a:lvl3pPr marL="1143000" indent="-228600" defTabSz="931863" eaLnBrk="0" hangingPunct="0">
              <a:spcBef>
                <a:spcPct val="30000"/>
              </a:spcBef>
              <a:defRPr sz="1200">
                <a:solidFill>
                  <a:schemeClr val="tx1"/>
                </a:solidFill>
                <a:latin typeface="Arial" pitchFamily="34" charset="0"/>
              </a:defRPr>
            </a:lvl3pPr>
            <a:lvl4pPr marL="1600200" indent="-228600" defTabSz="931863" eaLnBrk="0" hangingPunct="0">
              <a:spcBef>
                <a:spcPct val="30000"/>
              </a:spcBef>
              <a:defRPr sz="1200">
                <a:solidFill>
                  <a:schemeClr val="tx1"/>
                </a:solidFill>
                <a:latin typeface="Arial" pitchFamily="34" charset="0"/>
              </a:defRPr>
            </a:lvl4pPr>
            <a:lvl5pPr marL="2057400" indent="-228600" defTabSz="931863" eaLnBrk="0" hangingPunct="0">
              <a:spcBef>
                <a:spcPct val="30000"/>
              </a:spcBef>
              <a:defRPr sz="1200">
                <a:solidFill>
                  <a:schemeClr val="tx1"/>
                </a:solidFill>
                <a:latin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defRPr>
            </a:lvl9pPr>
          </a:lstStyle>
          <a:p>
            <a:pPr fontAlgn="base">
              <a:spcBef>
                <a:spcPct val="0"/>
              </a:spcBef>
              <a:spcAft>
                <a:spcPct val="0"/>
              </a:spcAft>
            </a:pPr>
            <a:r>
              <a:rPr lang="de-DE" altLang="de-DE" b="1">
                <a:solidFill>
                  <a:srgbClr val="000000"/>
                </a:solidFill>
                <a:latin typeface="Times New Roman" pitchFamily="18" charset="0"/>
                <a:cs typeface="Arial" pitchFamily="34" charset="0"/>
              </a:rPr>
              <a:t>PANDA Collaboration Meeting</a:t>
            </a:r>
          </a:p>
        </p:txBody>
      </p:sp>
      <p:sp>
        <p:nvSpPr>
          <p:cNvPr id="497670" name="Date Placeholder 4"/>
          <p:cNvSpPr txBox="1">
            <a:spLocks noGrp="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lstStyle>
            <a:lvl1pPr defTabSz="931863" eaLnBrk="0" hangingPunct="0">
              <a:spcBef>
                <a:spcPct val="30000"/>
              </a:spcBef>
              <a:defRPr sz="1200">
                <a:solidFill>
                  <a:schemeClr val="tx1"/>
                </a:solidFill>
                <a:latin typeface="Arial" pitchFamily="34" charset="0"/>
              </a:defRPr>
            </a:lvl1pPr>
            <a:lvl2pPr marL="742950" indent="-285750" defTabSz="931863" eaLnBrk="0" hangingPunct="0">
              <a:spcBef>
                <a:spcPct val="30000"/>
              </a:spcBef>
              <a:defRPr sz="1200">
                <a:solidFill>
                  <a:schemeClr val="tx1"/>
                </a:solidFill>
                <a:latin typeface="Arial" pitchFamily="34" charset="0"/>
              </a:defRPr>
            </a:lvl2pPr>
            <a:lvl3pPr marL="1143000" indent="-228600" defTabSz="931863" eaLnBrk="0" hangingPunct="0">
              <a:spcBef>
                <a:spcPct val="30000"/>
              </a:spcBef>
              <a:defRPr sz="1200">
                <a:solidFill>
                  <a:schemeClr val="tx1"/>
                </a:solidFill>
                <a:latin typeface="Arial" pitchFamily="34" charset="0"/>
              </a:defRPr>
            </a:lvl3pPr>
            <a:lvl4pPr marL="1600200" indent="-228600" defTabSz="931863" eaLnBrk="0" hangingPunct="0">
              <a:spcBef>
                <a:spcPct val="30000"/>
              </a:spcBef>
              <a:defRPr sz="1200">
                <a:solidFill>
                  <a:schemeClr val="tx1"/>
                </a:solidFill>
                <a:latin typeface="Arial" pitchFamily="34" charset="0"/>
              </a:defRPr>
            </a:lvl4pPr>
            <a:lvl5pPr marL="2057400" indent="-228600" defTabSz="931863" eaLnBrk="0" hangingPunct="0">
              <a:spcBef>
                <a:spcPct val="30000"/>
              </a:spcBef>
              <a:defRPr sz="1200">
                <a:solidFill>
                  <a:schemeClr val="tx1"/>
                </a:solidFill>
                <a:latin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defRPr>
            </a:lvl9pPr>
          </a:lstStyle>
          <a:p>
            <a:pPr algn="r" fontAlgn="base">
              <a:spcBef>
                <a:spcPct val="0"/>
              </a:spcBef>
              <a:spcAft>
                <a:spcPct val="0"/>
              </a:spcAft>
            </a:pPr>
            <a:r>
              <a:rPr lang="ru-RU" altLang="de-DE" b="1">
                <a:solidFill>
                  <a:srgbClr val="000000"/>
                </a:solidFill>
                <a:latin typeface="Times New Roman" pitchFamily="18" charset="0"/>
                <a:cs typeface="Arial" pitchFamily="34" charset="0"/>
              </a:rPr>
              <a:t>March 03, 2008</a:t>
            </a:r>
            <a:endParaRPr lang="de-DE" altLang="de-DE" b="1">
              <a:solidFill>
                <a:srgbClr val="000000"/>
              </a:solidFill>
              <a:latin typeface="Times New Roman" pitchFamily="18" charset="0"/>
              <a:cs typeface="Arial" pitchFamily="34" charset="0"/>
            </a:endParaRPr>
          </a:p>
        </p:txBody>
      </p:sp>
      <p:sp>
        <p:nvSpPr>
          <p:cNvPr id="497671" name="Slide Number Placeholder 5"/>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31863" eaLnBrk="0" hangingPunct="0">
              <a:spcBef>
                <a:spcPct val="30000"/>
              </a:spcBef>
              <a:defRPr sz="1200">
                <a:solidFill>
                  <a:schemeClr val="tx1"/>
                </a:solidFill>
                <a:latin typeface="Arial" pitchFamily="34" charset="0"/>
              </a:defRPr>
            </a:lvl1pPr>
            <a:lvl2pPr marL="742950" indent="-285750" defTabSz="931863" eaLnBrk="0" hangingPunct="0">
              <a:spcBef>
                <a:spcPct val="30000"/>
              </a:spcBef>
              <a:defRPr sz="1200">
                <a:solidFill>
                  <a:schemeClr val="tx1"/>
                </a:solidFill>
                <a:latin typeface="Arial" pitchFamily="34" charset="0"/>
              </a:defRPr>
            </a:lvl2pPr>
            <a:lvl3pPr marL="1143000" indent="-228600" defTabSz="931863" eaLnBrk="0" hangingPunct="0">
              <a:spcBef>
                <a:spcPct val="30000"/>
              </a:spcBef>
              <a:defRPr sz="1200">
                <a:solidFill>
                  <a:schemeClr val="tx1"/>
                </a:solidFill>
                <a:latin typeface="Arial" pitchFamily="34" charset="0"/>
              </a:defRPr>
            </a:lvl3pPr>
            <a:lvl4pPr marL="1600200" indent="-228600" defTabSz="931863" eaLnBrk="0" hangingPunct="0">
              <a:spcBef>
                <a:spcPct val="30000"/>
              </a:spcBef>
              <a:defRPr sz="1200">
                <a:solidFill>
                  <a:schemeClr val="tx1"/>
                </a:solidFill>
                <a:latin typeface="Arial" pitchFamily="34" charset="0"/>
              </a:defRPr>
            </a:lvl4pPr>
            <a:lvl5pPr marL="2057400" indent="-228600" defTabSz="931863" eaLnBrk="0" hangingPunct="0">
              <a:spcBef>
                <a:spcPct val="30000"/>
              </a:spcBef>
              <a:defRPr sz="1200">
                <a:solidFill>
                  <a:schemeClr val="tx1"/>
                </a:solidFill>
                <a:latin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defRPr>
            </a:lvl9pPr>
          </a:lstStyle>
          <a:p>
            <a:pPr algn="r" fontAlgn="base">
              <a:spcBef>
                <a:spcPct val="0"/>
              </a:spcBef>
              <a:spcAft>
                <a:spcPct val="0"/>
              </a:spcAft>
            </a:pPr>
            <a:fld id="{6FA8F082-79B4-4BA3-8DBA-77B3E3C1103A}" type="slidenum">
              <a:rPr lang="de-DE" altLang="de-DE" b="1">
                <a:solidFill>
                  <a:srgbClr val="000000"/>
                </a:solidFill>
                <a:latin typeface="Times New Roman" pitchFamily="18" charset="0"/>
                <a:cs typeface="Arial" pitchFamily="34" charset="0"/>
              </a:rPr>
              <a:pPr algn="r" fontAlgn="base">
                <a:spcBef>
                  <a:spcPct val="0"/>
                </a:spcBef>
                <a:spcAft>
                  <a:spcPct val="0"/>
                </a:spcAft>
              </a:pPr>
              <a:t>34</a:t>
            </a:fld>
            <a:endParaRPr lang="de-DE" altLang="de-DE" b="1">
              <a:solidFill>
                <a:srgbClr val="000000"/>
              </a:solidFill>
              <a:latin typeface="Times New Roman" pitchFamily="18" charset="0"/>
              <a:cs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97719CF6-0CED-4981-B3C4-3AADB9DD6208}" type="slidenum">
              <a:rPr lang="de-DE">
                <a:solidFill>
                  <a:prstClr val="black"/>
                </a:solidFill>
              </a:rPr>
              <a:pPr/>
              <a:t>36</a:t>
            </a:fld>
            <a:endParaRPr lang="de-DE">
              <a:solidFill>
                <a:prstClr val="black"/>
              </a:solidFill>
            </a:endParaRPr>
          </a:p>
        </p:txBody>
      </p:sp>
    </p:spTree>
    <p:extLst>
      <p:ext uri="{BB962C8B-B14F-4D97-AF65-F5344CB8AC3E}">
        <p14:creationId xmlns:p14="http://schemas.microsoft.com/office/powerpoint/2010/main" val="1335762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p:spPr>
      </p:sp>
      <p:sp>
        <p:nvSpPr>
          <p:cNvPr id="3" name="Notizenplatzhalter 2"/>
          <p:cNvSpPr>
            <a:spLocks noGrp="1"/>
          </p:cNvSpPr>
          <p:nvPr>
            <p:ph type="body" idx="1"/>
          </p:nvPr>
        </p:nvSpPr>
        <p:spPr/>
        <p:txBody>
          <a:bodyPr/>
          <a:lstStyle/>
          <a:p>
            <a:r>
              <a:rPr lang="de-DE" sz="1200" b="0" i="0" kern="1200">
                <a:solidFill>
                  <a:schemeClr val="tx1"/>
                </a:solidFill>
                <a:effectLst/>
                <a:latin typeface="+mn-lt"/>
                <a:ea typeface="+mn-ea"/>
                <a:cs typeface="+mn-cs"/>
              </a:rPr>
              <a:t> </a:t>
            </a:r>
            <a:endParaRPr lang="de-DE" dirty="0"/>
          </a:p>
        </p:txBody>
      </p:sp>
      <p:sp>
        <p:nvSpPr>
          <p:cNvPr id="4" name="Foliennummernplatzhalter 3"/>
          <p:cNvSpPr>
            <a:spLocks noGrp="1"/>
          </p:cNvSpPr>
          <p:nvPr>
            <p:ph type="sldNum" sz="quarter" idx="10"/>
          </p:nvPr>
        </p:nvSpPr>
        <p:spPr/>
        <p:txBody>
          <a:bodyPr/>
          <a:lstStyle/>
          <a:p>
            <a:pPr>
              <a:defRPr/>
            </a:pPr>
            <a:fld id="{DAE02386-BEE7-5D4D-B4E7-4BB579C47884}" type="slidenum">
              <a:rPr lang="de-DE" smtClean="0">
                <a:solidFill>
                  <a:prstClr val="black"/>
                </a:solidFill>
              </a:rPr>
              <a:pPr>
                <a:defRPr/>
              </a:pPr>
              <a:t>41</a:t>
            </a:fld>
            <a:endParaRPr lang="de-DE">
              <a:solidFill>
                <a:prstClr val="black"/>
              </a:solidFill>
            </a:endParaRPr>
          </a:p>
        </p:txBody>
      </p:sp>
    </p:spTree>
    <p:extLst>
      <p:ext uri="{BB962C8B-B14F-4D97-AF65-F5344CB8AC3E}">
        <p14:creationId xmlns:p14="http://schemas.microsoft.com/office/powerpoint/2010/main" val="3471882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smtClean="0">
                <a:solidFill>
                  <a:prstClr val="black"/>
                </a:solidFill>
              </a:rPr>
              <a:pPr>
                <a:defRPr/>
              </a:pPr>
              <a:t>43</a:t>
            </a:fld>
            <a:endParaRPr lang="en-US" altLang="zh-CN">
              <a:solidFill>
                <a:prstClr val="black"/>
              </a:solidFill>
            </a:endParaRPr>
          </a:p>
        </p:txBody>
      </p:sp>
    </p:spTree>
    <p:extLst>
      <p:ext uri="{BB962C8B-B14F-4D97-AF65-F5344CB8AC3E}">
        <p14:creationId xmlns:p14="http://schemas.microsoft.com/office/powerpoint/2010/main" val="7807107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0" y="685800"/>
            <a:ext cx="4572000" cy="34290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8102E7F9-59FC-8547-A521-0873B526FAAD}" type="slidenum">
              <a:rPr lang="ja-JP" altLang="en-US" smtClean="0">
                <a:solidFill>
                  <a:prstClr val="black"/>
                </a:solidFill>
              </a:rPr>
              <a:pPr/>
              <a:t>50</a:t>
            </a:fld>
            <a:endParaRPr lang="ja-JP" altLang="en-US">
              <a:solidFill>
                <a:prstClr val="black"/>
              </a:solidFill>
            </a:endParaRPr>
          </a:p>
        </p:txBody>
      </p:sp>
    </p:spTree>
    <p:extLst>
      <p:ext uri="{BB962C8B-B14F-4D97-AF65-F5344CB8AC3E}">
        <p14:creationId xmlns:p14="http://schemas.microsoft.com/office/powerpoint/2010/main" val="579212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fr-CH" dirty="0" err="1" smtClean="0"/>
              <a:t>Trovare</a:t>
            </a:r>
            <a:r>
              <a:rPr lang="fr-CH" dirty="0" smtClean="0"/>
              <a:t> rampa </a:t>
            </a:r>
            <a:r>
              <a:rPr lang="fr-CH" dirty="0" err="1" smtClean="0"/>
              <a:t>cpllisioni</a:t>
            </a:r>
            <a:r>
              <a:rPr lang="fr-CH" baseline="0" dirty="0" smtClean="0"/>
              <a:t> 30 </a:t>
            </a:r>
            <a:r>
              <a:rPr lang="fr-CH" baseline="0" dirty="0" err="1" smtClean="0"/>
              <a:t>marzo</a:t>
            </a:r>
            <a:r>
              <a:rPr lang="fr-CH" baseline="0" dirty="0" smtClean="0"/>
              <a:t> 2010 2x3.5; in 2012 2x4 T ; in 2015 2x6.5 T</a:t>
            </a:r>
            <a:endParaRPr lang="en-GB" dirty="0"/>
          </a:p>
        </p:txBody>
      </p:sp>
      <p:sp>
        <p:nvSpPr>
          <p:cNvPr id="4" name="Slide Number Placeholder 3"/>
          <p:cNvSpPr>
            <a:spLocks noGrp="1"/>
          </p:cNvSpPr>
          <p:nvPr>
            <p:ph type="sldNum" sz="quarter" idx="10"/>
          </p:nvPr>
        </p:nvSpPr>
        <p:spPr/>
        <p:txBody>
          <a:bodyPr/>
          <a:lstStyle/>
          <a:p>
            <a:fld id="{624B141A-D04E-DD49-88DC-EFA90428BA41}" type="slidenum">
              <a:rPr lang="fr-FR" smtClean="0">
                <a:solidFill>
                  <a:prstClr val="black"/>
                </a:solidFill>
              </a:rPr>
              <a:pPr/>
              <a:t>51</a:t>
            </a:fld>
            <a:endParaRPr lang="fr-FR">
              <a:solidFill>
                <a:prstClr val="black"/>
              </a:solidFill>
            </a:endParaRPr>
          </a:p>
        </p:txBody>
      </p:sp>
    </p:spTree>
    <p:extLst>
      <p:ext uri="{BB962C8B-B14F-4D97-AF65-F5344CB8AC3E}">
        <p14:creationId xmlns:p14="http://schemas.microsoft.com/office/powerpoint/2010/main" val="4999927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fr-CH" dirty="0" err="1" smtClean="0"/>
              <a:t>Ask</a:t>
            </a:r>
            <a:r>
              <a:rPr lang="fr-CH" dirty="0" smtClean="0"/>
              <a:t> Rogelio how </a:t>
            </a:r>
            <a:r>
              <a:rPr lang="fr-CH" dirty="0" err="1" smtClean="0"/>
              <a:t>degrade</a:t>
            </a:r>
            <a:r>
              <a:rPr lang="fr-CH" baseline="0" dirty="0" smtClean="0"/>
              <a:t> </a:t>
            </a:r>
            <a:r>
              <a:rPr lang="fr-CH" baseline="0" dirty="0" err="1" smtClean="0"/>
              <a:t>sensitivity</a:t>
            </a:r>
            <a:r>
              <a:rPr lang="fr-CH" baseline="0" dirty="0" smtClean="0"/>
              <a:t> </a:t>
            </a:r>
            <a:r>
              <a:rPr lang="fr-CH" baseline="0" dirty="0" err="1" smtClean="0"/>
              <a:t>wit</a:t>
            </a:r>
            <a:r>
              <a:rPr lang="fr-CH" baseline="0" dirty="0" smtClean="0"/>
              <a:t> pile up and </a:t>
            </a:r>
            <a:r>
              <a:rPr lang="fr-CH" baseline="0" dirty="0" err="1" smtClean="0"/>
              <a:t>ple</a:t>
            </a:r>
            <a:r>
              <a:rPr lang="fr-CH" baseline="0" dirty="0" smtClean="0"/>
              <a:t> up </a:t>
            </a:r>
            <a:r>
              <a:rPr lang="fr-CH" baseline="0" dirty="0" err="1" smtClean="0"/>
              <a:t>density</a:t>
            </a:r>
            <a:r>
              <a:rPr lang="fr-CH" baseline="0" dirty="0" smtClean="0"/>
              <a:t>.</a:t>
            </a:r>
            <a:endParaRPr lang="en-GB" dirty="0"/>
          </a:p>
        </p:txBody>
      </p:sp>
      <p:sp>
        <p:nvSpPr>
          <p:cNvPr id="4" name="Slide Number Placeholder 3"/>
          <p:cNvSpPr>
            <a:spLocks noGrp="1"/>
          </p:cNvSpPr>
          <p:nvPr>
            <p:ph type="sldNum" sz="quarter" idx="10"/>
          </p:nvPr>
        </p:nvSpPr>
        <p:spPr/>
        <p:txBody>
          <a:bodyPr/>
          <a:lstStyle/>
          <a:p>
            <a:fld id="{624B141A-D04E-DD49-88DC-EFA90428BA41}" type="slidenum">
              <a:rPr lang="fr-FR" smtClean="0">
                <a:solidFill>
                  <a:prstClr val="black"/>
                </a:solidFill>
              </a:rPr>
              <a:pPr/>
              <a:t>56</a:t>
            </a:fld>
            <a:endParaRPr lang="fr-FR">
              <a:solidFill>
                <a:prstClr val="black"/>
              </a:solidFill>
            </a:endParaRPr>
          </a:p>
        </p:txBody>
      </p:sp>
    </p:spTree>
    <p:extLst>
      <p:ext uri="{BB962C8B-B14F-4D97-AF65-F5344CB8AC3E}">
        <p14:creationId xmlns:p14="http://schemas.microsoft.com/office/powerpoint/2010/main" val="38704966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F3EBDC04-82DE-414C-8AF1-057005818799}" type="slidenum">
              <a:rPr lang="en-US">
                <a:solidFill>
                  <a:prstClr val="black"/>
                </a:solidFill>
              </a:rPr>
              <a:pPr>
                <a:defRPr/>
              </a:pPr>
              <a:t>64</a:t>
            </a:fld>
            <a:endParaRPr lang="en-US">
              <a:solidFill>
                <a:prstClr val="black"/>
              </a:solidFill>
            </a:endParaRPr>
          </a:p>
        </p:txBody>
      </p:sp>
    </p:spTree>
    <p:extLst>
      <p:ext uri="{BB962C8B-B14F-4D97-AF65-F5344CB8AC3E}">
        <p14:creationId xmlns:p14="http://schemas.microsoft.com/office/powerpoint/2010/main" val="40603686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de-AT" dirty="0"/>
              <a:t>New slide from Davide.</a:t>
            </a:r>
          </a:p>
          <a:p>
            <a:r>
              <a:rPr lang="de-AT" dirty="0"/>
              <a:t>Showing that conductor</a:t>
            </a:r>
            <a:r>
              <a:rPr lang="de-AT" baseline="0" dirty="0"/>
              <a:t> development is launched at international level, Russia, Japan, (Korea and Europe in preparation)</a:t>
            </a:r>
            <a:endParaRPr lang="de-AT" dirty="0"/>
          </a:p>
          <a:p>
            <a:r>
              <a:rPr lang="de-AT" dirty="0"/>
              <a:t>Underline importance of that development as main</a:t>
            </a:r>
            <a:r>
              <a:rPr lang="de-AT" baseline="0" dirty="0"/>
              <a:t> cost driver for the hadron collider machine.</a:t>
            </a:r>
            <a:endParaRPr lang="en-GB" dirty="0"/>
          </a:p>
        </p:txBody>
      </p:sp>
      <p:sp>
        <p:nvSpPr>
          <p:cNvPr id="4" name="Slide Number Placeholder 3"/>
          <p:cNvSpPr>
            <a:spLocks noGrp="1"/>
          </p:cNvSpPr>
          <p:nvPr>
            <p:ph type="sldNum" sz="quarter" idx="10"/>
          </p:nvPr>
        </p:nvSpPr>
        <p:spPr/>
        <p:txBody>
          <a:bodyPr/>
          <a:lstStyle/>
          <a:p>
            <a:pPr>
              <a:defRPr/>
            </a:pPr>
            <a:fld id="{05604DCD-C511-4B12-9DBB-AC80DD19A492}" type="slidenum">
              <a:rPr lang="en-GB">
                <a:solidFill>
                  <a:prstClr val="black"/>
                </a:solidFill>
              </a:rPr>
              <a:pPr>
                <a:defRPr/>
              </a:pPr>
              <a:t>65</a:t>
            </a:fld>
            <a:endParaRPr lang="en-GB">
              <a:solidFill>
                <a:prstClr val="black"/>
              </a:solidFill>
            </a:endParaRPr>
          </a:p>
        </p:txBody>
      </p:sp>
    </p:spTree>
    <p:extLst>
      <p:ext uri="{BB962C8B-B14F-4D97-AF65-F5344CB8AC3E}">
        <p14:creationId xmlns:p14="http://schemas.microsoft.com/office/powerpoint/2010/main" val="40444597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de-AT" dirty="0" smtClean="0"/>
              <a:t>New slide from Davide.</a:t>
            </a:r>
          </a:p>
          <a:p>
            <a:r>
              <a:rPr lang="de-AT" dirty="0" smtClean="0"/>
              <a:t>Showing that conductor</a:t>
            </a:r>
            <a:r>
              <a:rPr lang="de-AT" baseline="0" dirty="0" smtClean="0"/>
              <a:t> development is launched at international level, Russia, Japan, (Korea and Europe in preparation)</a:t>
            </a:r>
            <a:endParaRPr lang="de-AT" dirty="0" smtClean="0"/>
          </a:p>
          <a:p>
            <a:r>
              <a:rPr lang="de-AT" dirty="0" smtClean="0"/>
              <a:t>Underline importance of that development as main</a:t>
            </a:r>
            <a:r>
              <a:rPr lang="de-AT" baseline="0" dirty="0" smtClean="0"/>
              <a:t> cost driver for the hadron collider machine.</a:t>
            </a:r>
            <a:endParaRPr lang="en-GB" dirty="0"/>
          </a:p>
        </p:txBody>
      </p:sp>
      <p:sp>
        <p:nvSpPr>
          <p:cNvPr id="4" name="Slide Number Placeholder 3"/>
          <p:cNvSpPr>
            <a:spLocks noGrp="1"/>
          </p:cNvSpPr>
          <p:nvPr>
            <p:ph type="sldNum" sz="quarter" idx="10"/>
          </p:nvPr>
        </p:nvSpPr>
        <p:spPr/>
        <p:txBody>
          <a:bodyPr/>
          <a:lstStyle/>
          <a:p>
            <a:pPr defTabSz="914350">
              <a:defRPr/>
            </a:pPr>
            <a:fld id="{05604DCD-C511-4B12-9DBB-AC80DD19A492}" type="slidenum">
              <a:rPr lang="en-GB">
                <a:solidFill>
                  <a:prstClr val="black"/>
                </a:solidFill>
              </a:rPr>
              <a:pPr defTabSz="914350">
                <a:defRPr/>
              </a:pPr>
              <a:t>66</a:t>
            </a:fld>
            <a:endParaRPr lang="en-GB">
              <a:solidFill>
                <a:prstClr val="black"/>
              </a:solidFill>
            </a:endParaRPr>
          </a:p>
        </p:txBody>
      </p:sp>
    </p:spTree>
    <p:extLst>
      <p:ext uri="{BB962C8B-B14F-4D97-AF65-F5344CB8AC3E}">
        <p14:creationId xmlns:p14="http://schemas.microsoft.com/office/powerpoint/2010/main" val="3648645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p:spPr>
      </p:sp>
      <p:sp>
        <p:nvSpPr>
          <p:cNvPr id="3" name="Notizenplatzhalter 2"/>
          <p:cNvSpPr>
            <a:spLocks noGrp="1"/>
          </p:cNvSpPr>
          <p:nvPr>
            <p:ph type="body" idx="1"/>
          </p:nvPr>
        </p:nvSpPr>
        <p:spPr/>
        <p:txBody>
          <a:bodyPr/>
          <a:lstStyle/>
          <a:p>
            <a:pPr marL="0" marR="0" lvl="0" indent="0" algn="l" defTabSz="45705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Accelerator components are being manufactured in high-tech industrial plants in partner countries. A big fraction of them are manufactured in Russia (JINR,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Budker</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Efremov etc….) </a:t>
            </a:r>
            <a:endParaRPr kumimoji="0" lang="ru-RU" sz="1200" b="0" i="0" u="none" strike="noStrike" kern="1200" cap="none" spc="0" normalizeH="0" baseline="0" noProof="0" dirty="0" smtClean="0">
              <a:ln>
                <a:noFill/>
              </a:ln>
              <a:solidFill>
                <a:prstClr val="black"/>
              </a:solidFill>
              <a:effectLst/>
              <a:uLnTx/>
              <a:uFillTx/>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58039E55-1096-5747-BD22-BE2C135FD376}" type="slidenum">
              <a:rPr lang="en-GB">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20877125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de-AT" dirty="0" smtClean="0"/>
              <a:t>New slide from Davide.</a:t>
            </a:r>
          </a:p>
          <a:p>
            <a:r>
              <a:rPr lang="de-AT" dirty="0" smtClean="0"/>
              <a:t>Showing that conductor</a:t>
            </a:r>
            <a:r>
              <a:rPr lang="de-AT" baseline="0" dirty="0" smtClean="0"/>
              <a:t> development is launched at international level, Russia, Japan, (Korea and Europe in preparation)</a:t>
            </a:r>
            <a:endParaRPr lang="de-AT" dirty="0" smtClean="0"/>
          </a:p>
          <a:p>
            <a:r>
              <a:rPr lang="de-AT" dirty="0" smtClean="0"/>
              <a:t>Underline importance of that development as main</a:t>
            </a:r>
            <a:r>
              <a:rPr lang="de-AT" baseline="0" dirty="0" smtClean="0"/>
              <a:t> cost driver for the hadron collider machine.</a:t>
            </a:r>
            <a:endParaRPr lang="en-GB" dirty="0"/>
          </a:p>
        </p:txBody>
      </p:sp>
      <p:sp>
        <p:nvSpPr>
          <p:cNvPr id="4" name="Slide Number Placeholder 3"/>
          <p:cNvSpPr>
            <a:spLocks noGrp="1"/>
          </p:cNvSpPr>
          <p:nvPr>
            <p:ph type="sldNum" sz="quarter" idx="10"/>
          </p:nvPr>
        </p:nvSpPr>
        <p:spPr/>
        <p:txBody>
          <a:bodyPr/>
          <a:lstStyle/>
          <a:p>
            <a:pPr defTabSz="914350">
              <a:defRPr/>
            </a:pPr>
            <a:fld id="{05604DCD-C511-4B12-9DBB-AC80DD19A492}" type="slidenum">
              <a:rPr lang="en-GB">
                <a:solidFill>
                  <a:prstClr val="black"/>
                </a:solidFill>
              </a:rPr>
              <a:pPr defTabSz="914350">
                <a:defRPr/>
              </a:pPr>
              <a:t>69</a:t>
            </a:fld>
            <a:endParaRPr lang="en-GB">
              <a:solidFill>
                <a:prstClr val="black"/>
              </a:solidFill>
            </a:endParaRPr>
          </a:p>
        </p:txBody>
      </p:sp>
    </p:spTree>
    <p:extLst>
      <p:ext uri="{BB962C8B-B14F-4D97-AF65-F5344CB8AC3E}">
        <p14:creationId xmlns:p14="http://schemas.microsoft.com/office/powerpoint/2010/main" val="38095488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a:solidFill>
                  <a:prstClr val="black"/>
                </a:solidFill>
              </a:rPr>
              <a:pPr>
                <a:defRPr/>
              </a:pPr>
              <a:t>82</a:t>
            </a:fld>
            <a:endParaRPr lang="en-US" altLang="zh-CN">
              <a:solidFill>
                <a:prstClr val="black"/>
              </a:solidFill>
            </a:endParaRPr>
          </a:p>
        </p:txBody>
      </p:sp>
    </p:spTree>
    <p:extLst>
      <p:ext uri="{BB962C8B-B14F-4D97-AF65-F5344CB8AC3E}">
        <p14:creationId xmlns:p14="http://schemas.microsoft.com/office/powerpoint/2010/main" val="7807107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normAutofit/>
          </a:bodyPr>
          <a:lstStyle/>
          <a:p>
            <a:r>
              <a:rPr lang="en-US" altLang="zh-CN" dirty="0" smtClean="0"/>
              <a:t>First is science motivations</a:t>
            </a:r>
            <a:r>
              <a:rPr lang="en-US" altLang="zh-CN" baseline="0" dirty="0" smtClean="0"/>
              <a:t>, the proposed research fields of HIAF are ….</a:t>
            </a:r>
            <a:endParaRPr lang="zh-CN" altLang="en-US" dirty="0"/>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a:solidFill>
                  <a:prstClr val="black"/>
                </a:solidFill>
              </a:rPr>
              <a:pPr>
                <a:defRPr/>
              </a:pPr>
              <a:t>83</a:t>
            </a:fld>
            <a:endParaRPr lang="en-US" altLang="zh-CN">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604DCD-C511-4B12-9DBB-AC80DD19A492}" type="slidenum">
              <a:rPr lang="en-GB">
                <a:solidFill>
                  <a:prstClr val="black"/>
                </a:solidFill>
              </a:rPr>
              <a:pPr/>
              <a:t>86</a:t>
            </a:fld>
            <a:endParaRPr lang="en-GB">
              <a:solidFill>
                <a:prstClr val="black"/>
              </a:solidFill>
            </a:endParaRPr>
          </a:p>
        </p:txBody>
      </p:sp>
    </p:spTree>
    <p:extLst>
      <p:ext uri="{BB962C8B-B14F-4D97-AF65-F5344CB8AC3E}">
        <p14:creationId xmlns:p14="http://schemas.microsoft.com/office/powerpoint/2010/main" val="23785313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604DCD-C511-4B12-9DBB-AC80DD19A492}" type="slidenum">
              <a:rPr lang="en-GB">
                <a:solidFill>
                  <a:prstClr val="black"/>
                </a:solidFill>
              </a:rPr>
              <a:pPr/>
              <a:t>87</a:t>
            </a:fld>
            <a:endParaRPr lang="en-GB">
              <a:solidFill>
                <a:prstClr val="black"/>
              </a:solidFill>
            </a:endParaRPr>
          </a:p>
        </p:txBody>
      </p:sp>
    </p:spTree>
    <p:extLst>
      <p:ext uri="{BB962C8B-B14F-4D97-AF65-F5344CB8AC3E}">
        <p14:creationId xmlns:p14="http://schemas.microsoft.com/office/powerpoint/2010/main" val="4233919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0" y="685800"/>
            <a:ext cx="4572000" cy="34290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8102E7F9-59FC-8547-A521-0873B526FAAD}" type="slidenum">
              <a:rPr lang="ja-JP" altLang="en-US">
                <a:solidFill>
                  <a:prstClr val="black"/>
                </a:solidFill>
              </a:rPr>
              <a:pPr/>
              <a:t>89</a:t>
            </a:fld>
            <a:endParaRPr lang="ja-JP" altLang="en-US">
              <a:solidFill>
                <a:prstClr val="black"/>
              </a:solidFill>
            </a:endParaRPr>
          </a:p>
        </p:txBody>
      </p:sp>
    </p:spTree>
    <p:extLst>
      <p:ext uri="{BB962C8B-B14F-4D97-AF65-F5344CB8AC3E}">
        <p14:creationId xmlns:p14="http://schemas.microsoft.com/office/powerpoint/2010/main" val="917778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Образ слайда 1"/>
          <p:cNvSpPr>
            <a:spLocks noGrp="1" noRot="1" noChangeAspect="1" noChangeArrowheads="1" noTextEdit="1"/>
          </p:cNvSpPr>
          <p:nvPr>
            <p:ph type="sldImg"/>
          </p:nvPr>
        </p:nvSpPr>
        <p:spPr>
          <a:xfrm>
            <a:off x="1143000" y="685800"/>
            <a:ext cx="4572000" cy="3429000"/>
          </a:xfrm>
          <a:ln/>
        </p:spPr>
      </p:sp>
      <p:sp>
        <p:nvSpPr>
          <p:cNvPr id="449539"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ru-RU" smtClean="0">
                <a:latin typeface="Arial" pitchFamily="34" charset="0"/>
                <a:cs typeface="Arial" pitchFamily="34" charset="0"/>
              </a:rPr>
              <a:t>Thus, now the seventh period of D.I. Mendeleev’s Table is fully completed. A considerable (dozens of times) increase of the experimental efficiency is required in order to go ahead and start the pioneer experiments on the synthesis of the elements 119 and 120, the first elements of the 8th period, as well as in order to perform a detailed study of the chemical and physical properties of the known elements. To this end, the JINR implements an ambitious project to construct the world's first Factory of superheavy elements. This accelerator complex was included into the NuPECC Long-Range Plan.</a:t>
            </a:r>
            <a:endParaRPr lang="ru-RU" altLang="ru-RU" smtClean="0">
              <a:latin typeface="Arial" pitchFamily="34" charset="0"/>
              <a:cs typeface="Arial" pitchFamily="34" charset="0"/>
            </a:endParaRPr>
          </a:p>
          <a:p>
            <a:endParaRPr lang="ru-RU" altLang="ru-RU" smtClean="0">
              <a:latin typeface="Arial" pitchFamily="34" charset="0"/>
            </a:endParaRPr>
          </a:p>
        </p:txBody>
      </p:sp>
      <p:sp>
        <p:nvSpPr>
          <p:cNvPr id="449540"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sz="1600">
                <a:solidFill>
                  <a:schemeClr val="tx1"/>
                </a:solidFill>
                <a:latin typeface="Arial" pitchFamily="34" charset="0"/>
              </a:defRPr>
            </a:lvl1pPr>
            <a:lvl2pPr marL="742950" indent="-285750" defTabSz="954088">
              <a:defRPr sz="1600">
                <a:solidFill>
                  <a:schemeClr val="tx1"/>
                </a:solidFill>
                <a:latin typeface="Arial" pitchFamily="34" charset="0"/>
              </a:defRPr>
            </a:lvl2pPr>
            <a:lvl3pPr marL="1143000" indent="-228600" defTabSz="954088">
              <a:defRPr sz="1600">
                <a:solidFill>
                  <a:schemeClr val="tx1"/>
                </a:solidFill>
                <a:latin typeface="Arial" pitchFamily="34" charset="0"/>
              </a:defRPr>
            </a:lvl3pPr>
            <a:lvl4pPr marL="1600200" indent="-228600" defTabSz="954088">
              <a:defRPr sz="1600">
                <a:solidFill>
                  <a:schemeClr val="tx1"/>
                </a:solidFill>
                <a:latin typeface="Arial" pitchFamily="34" charset="0"/>
              </a:defRPr>
            </a:lvl4pPr>
            <a:lvl5pPr marL="2057400" indent="-228600" defTabSz="954088">
              <a:defRPr sz="1600">
                <a:solidFill>
                  <a:schemeClr val="tx1"/>
                </a:solidFill>
                <a:latin typeface="Arial" pitchFamily="34" charset="0"/>
              </a:defRPr>
            </a:lvl5pPr>
            <a:lvl6pPr marL="2514600" indent="-228600" defTabSz="954088" eaLnBrk="0" fontAlgn="base" hangingPunct="0">
              <a:spcBef>
                <a:spcPct val="0"/>
              </a:spcBef>
              <a:spcAft>
                <a:spcPct val="0"/>
              </a:spcAft>
              <a:defRPr sz="1600">
                <a:solidFill>
                  <a:schemeClr val="tx1"/>
                </a:solidFill>
                <a:latin typeface="Arial" pitchFamily="34" charset="0"/>
              </a:defRPr>
            </a:lvl6pPr>
            <a:lvl7pPr marL="2971800" indent="-228600" defTabSz="954088" eaLnBrk="0" fontAlgn="base" hangingPunct="0">
              <a:spcBef>
                <a:spcPct val="0"/>
              </a:spcBef>
              <a:spcAft>
                <a:spcPct val="0"/>
              </a:spcAft>
              <a:defRPr sz="1600">
                <a:solidFill>
                  <a:schemeClr val="tx1"/>
                </a:solidFill>
                <a:latin typeface="Arial" pitchFamily="34" charset="0"/>
              </a:defRPr>
            </a:lvl7pPr>
            <a:lvl8pPr marL="3429000" indent="-228600" defTabSz="954088" eaLnBrk="0" fontAlgn="base" hangingPunct="0">
              <a:spcBef>
                <a:spcPct val="0"/>
              </a:spcBef>
              <a:spcAft>
                <a:spcPct val="0"/>
              </a:spcAft>
              <a:defRPr sz="1600">
                <a:solidFill>
                  <a:schemeClr val="tx1"/>
                </a:solidFill>
                <a:latin typeface="Arial" pitchFamily="34" charset="0"/>
              </a:defRPr>
            </a:lvl8pPr>
            <a:lvl9pPr marL="3886200" indent="-228600" defTabSz="954088" eaLnBrk="0" fontAlgn="base" hangingPunct="0">
              <a:spcBef>
                <a:spcPct val="0"/>
              </a:spcBef>
              <a:spcAft>
                <a:spcPct val="0"/>
              </a:spcAft>
              <a:defRPr sz="1600">
                <a:solidFill>
                  <a:schemeClr val="tx1"/>
                </a:solidFill>
                <a:latin typeface="Arial" pitchFamily="34" charset="0"/>
              </a:defRPr>
            </a:lvl9pPr>
          </a:lstStyle>
          <a:p>
            <a:fld id="{414522F2-0FF3-4A93-94CF-BEEFE47D7516}" type="slidenum">
              <a:rPr lang="ru-RU" altLang="ru-RU" sz="1100">
                <a:solidFill>
                  <a:srgbClr val="000000"/>
                </a:solidFill>
              </a:rPr>
              <a:pPr/>
              <a:t>7</a:t>
            </a:fld>
            <a:endParaRPr lang="ru-RU" altLang="ru-RU" sz="110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Образ слайда 1"/>
          <p:cNvSpPr>
            <a:spLocks noGrp="1" noRot="1" noChangeAspect="1" noChangeArrowheads="1" noTextEdit="1"/>
          </p:cNvSpPr>
          <p:nvPr>
            <p:ph type="sldImg"/>
          </p:nvPr>
        </p:nvSpPr>
        <p:spPr>
          <a:xfrm>
            <a:off x="1143000" y="685800"/>
            <a:ext cx="4572000" cy="3429000"/>
          </a:xfrm>
          <a:ln/>
        </p:spPr>
      </p:sp>
      <p:sp>
        <p:nvSpPr>
          <p:cNvPr id="451587"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ru-RU" smtClean="0">
                <a:latin typeface="Arial" pitchFamily="34" charset="0"/>
              </a:rPr>
              <a:t>The project of the SHE factory includes three principal components: i) high current accelerator, ii) new experimental hall and iii) a number of the next generation facilities.</a:t>
            </a:r>
            <a:endParaRPr lang="ru-RU" altLang="ru-RU" smtClean="0">
              <a:latin typeface="Arial" pitchFamily="34" charset="0"/>
            </a:endParaRPr>
          </a:p>
        </p:txBody>
      </p:sp>
      <p:sp>
        <p:nvSpPr>
          <p:cNvPr id="451588"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fld id="{05620D0B-ACE4-40FB-9DCD-5A386B1FAE76}" type="slidenum">
              <a:rPr lang="ru-RU" altLang="ru-RU">
                <a:solidFill>
                  <a:srgbClr val="000000"/>
                </a:solidFill>
                <a:latin typeface="Times New Roman" pitchFamily="18" charset="0"/>
              </a:rPr>
              <a:pPr>
                <a:spcBef>
                  <a:spcPct val="0"/>
                </a:spcBef>
              </a:pPr>
              <a:t>8</a:t>
            </a:fld>
            <a:endParaRPr lang="ru-RU" altLang="ru-RU">
              <a:solidFill>
                <a:srgbClr val="000000"/>
              </a:solidFill>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txBox="1">
            <a:spLocks noGrp="1"/>
          </p:cNvSpPr>
          <p:nvPr>
            <p:ph type="body" sz="quarter" idx="1"/>
          </p:nvPr>
        </p:nvSpPr>
        <p:spPr/>
        <p:txBody>
          <a:bodyPr/>
          <a:lstStyle/>
          <a:p>
            <a:pPr lvl="0" defTabSz="457062">
              <a:spcAft>
                <a:spcPts val="600"/>
              </a:spcAft>
            </a:pPr>
            <a:r>
              <a:rPr lang="en-US" sz="1050">
                <a:latin typeface="Arial"/>
                <a:cs typeface="Times New Roman"/>
              </a:rPr>
              <a:t>Utilizing the most powerful particle accelerators, physicist now conduct head- on- head collisions between heavy ions, such as gold or lead nuclei, to recreate the conditions that existed at the birth of Universe. </a:t>
            </a:r>
            <a:endParaRPr lang="de-DE" sz="900">
              <a:latin typeface="Times New Roman"/>
              <a:cs typeface="Times New Roman"/>
            </a:endParaRPr>
          </a:p>
          <a:p>
            <a:pPr lvl="0"/>
            <a:endParaRPr lang="ru-RU"/>
          </a:p>
        </p:txBody>
      </p:sp>
      <p:sp>
        <p:nvSpPr>
          <p:cNvPr id="4" name="Номер слайда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algn="r">
              <a:defRPr sz="1800" b="0" i="0" u="none" strike="noStrike" kern="0" cap="none" spc="0" baseline="0">
                <a:solidFill>
                  <a:srgbClr val="000000"/>
                </a:solidFill>
                <a:uFillTx/>
              </a:defRPr>
            </a:pPr>
            <a:fld id="{107F1E9C-9D5F-469B-B5B0-4961E2F750A1}" type="slidenum">
              <a:rPr kern="0">
                <a:solidFill>
                  <a:srgbClr val="000000"/>
                </a:solidFill>
              </a:rPr>
              <a:pPr algn="r">
                <a:defRPr sz="1800" b="0" i="0" u="none" strike="noStrike" kern="0" cap="none" spc="0" baseline="0">
                  <a:solidFill>
                    <a:srgbClr val="000000"/>
                  </a:solidFill>
                  <a:uFillTx/>
                </a:defRPr>
              </a:pPr>
              <a:t>22</a:t>
            </a:fld>
            <a:endParaRPr lang="en-GB" sz="120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txBox="1">
            <a:spLocks noGrp="1"/>
          </p:cNvSpPr>
          <p:nvPr>
            <p:ph type="body" sz="quarter" idx="1"/>
          </p:nvPr>
        </p:nvSpPr>
        <p:spPr/>
        <p:txBody>
          <a:bodyPr/>
          <a:lstStyle/>
          <a:p>
            <a:endParaRPr lang="de-DE"/>
          </a:p>
        </p:txBody>
      </p:sp>
      <p:sp>
        <p:nvSpPr>
          <p:cNvPr id="4" name="Номер слайда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algn="r">
              <a:defRPr sz="1800" b="0" i="0" u="none" strike="noStrike" kern="0" cap="none" spc="0" baseline="0">
                <a:solidFill>
                  <a:srgbClr val="000000"/>
                </a:solidFill>
                <a:uFillTx/>
              </a:defRPr>
            </a:pPr>
            <a:fld id="{43733CCE-A529-4305-809B-A7291BEC3FBB}" type="slidenum">
              <a:rPr kern="0">
                <a:solidFill>
                  <a:srgbClr val="000000"/>
                </a:solidFill>
              </a:rPr>
              <a:pPr algn="r">
                <a:defRPr sz="1800" b="0" i="0" u="none" strike="noStrike" kern="0" cap="none" spc="0" baseline="0">
                  <a:solidFill>
                    <a:srgbClr val="000000"/>
                  </a:solidFill>
                  <a:uFillTx/>
                </a:defRPr>
              </a:pPr>
              <a:t>23</a:t>
            </a:fld>
            <a:endParaRPr lang="ru-RU" sz="120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a:ln w="12701">
            <a:solidFill>
              <a:srgbClr val="000000"/>
            </a:solidFill>
            <a:prstDash val="solid"/>
            <a:miter/>
          </a:ln>
        </p:spPr>
      </p:sp>
      <p:sp>
        <p:nvSpPr>
          <p:cNvPr id="3" name="Заметки 2"/>
          <p:cNvSpPr txBox="1">
            <a:spLocks noGrp="1"/>
          </p:cNvSpPr>
          <p:nvPr>
            <p:ph type="body" sz="quarter" idx="1"/>
          </p:nvPr>
        </p:nvSpPr>
        <p:spPr/>
        <p:txBody>
          <a:bodyPr/>
          <a:lstStyle/>
          <a:p>
            <a:endParaRPr lang="de-DE"/>
          </a:p>
        </p:txBody>
      </p:sp>
      <p:sp>
        <p:nvSpPr>
          <p:cNvPr id="4" name="Номер слайда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algn="r">
              <a:defRPr sz="1800" b="0" i="0" u="none" strike="noStrike" kern="0" cap="none" spc="0" baseline="0">
                <a:solidFill>
                  <a:srgbClr val="000000"/>
                </a:solidFill>
                <a:uFillTx/>
              </a:defRPr>
            </a:pPr>
            <a:fld id="{5DC658B0-2735-49DB-89CE-D4CBFD0F6791}" type="slidenum">
              <a:rPr kern="0">
                <a:solidFill>
                  <a:srgbClr val="000000"/>
                </a:solidFill>
              </a:rPr>
              <a:pPr algn="r">
                <a:defRPr sz="1800" b="0" i="0" u="none" strike="noStrike" kern="0" cap="none" spc="0" baseline="0">
                  <a:solidFill>
                    <a:srgbClr val="000000"/>
                  </a:solidFill>
                  <a:uFillTx/>
                </a:defRPr>
              </a:pPr>
              <a:t>25</a:t>
            </a:fld>
            <a:endParaRPr lang="de-DE" sz="1200">
              <a:solidFill>
                <a:srgbClr val="000000"/>
              </a:solidFill>
              <a:ea typeface="MS PGothic"/>
              <a:cs typeface="MS PGothic"/>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Образ слайда 1"/>
          <p:cNvSpPr>
            <a:spLocks noGrp="1" noRot="1" noChangeAspect="1" noTextEdit="1"/>
          </p:cNvSpPr>
          <p:nvPr>
            <p:ph type="sldImg"/>
          </p:nvPr>
        </p:nvSpPr>
        <p:spPr>
          <a:xfrm>
            <a:off x="1143000" y="685800"/>
            <a:ext cx="4572000" cy="3429000"/>
          </a:xfrm>
          <a:ln/>
        </p:spPr>
      </p:sp>
      <p:sp>
        <p:nvSpPr>
          <p:cNvPr id="499715" name="Заметки 2"/>
          <p:cNvSpPr>
            <a:spLocks noGrp="1"/>
          </p:cNvSpPr>
          <p:nvPr>
            <p:ph type="body" idx="1"/>
          </p:nvPr>
        </p:nvSpPr>
        <p:spPr>
          <a:noFill/>
        </p:spPr>
        <p:txBody>
          <a:bodyPr/>
          <a:lstStyle/>
          <a:p>
            <a:pPr eaLnBrk="1" hangingPunct="1">
              <a:spcBef>
                <a:spcPct val="0"/>
              </a:spcBef>
            </a:pPr>
            <a:r>
              <a:rPr lang="en-US" altLang="de-DE" smtClean="0"/>
              <a:t>Compared to other heavy ion facilities  CBM </a:t>
            </a:r>
            <a:r>
              <a:rPr lang="de-DE" altLang="de-DE" smtClean="0">
                <a:solidFill>
                  <a:srgbClr val="FF3300"/>
                </a:solidFill>
              </a:rPr>
              <a:t>driving experimental  requirements are in precision and extremely high reaction rates for the most interesting energy range of heavy ion collisions.</a:t>
            </a:r>
          </a:p>
          <a:p>
            <a:endParaRPr lang="ru-RU" altLang="de-DE" smtClean="0"/>
          </a:p>
        </p:txBody>
      </p:sp>
      <p:sp>
        <p:nvSpPr>
          <p:cNvPr id="499716" name="Номер слайда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6500D87C-C668-45F1-A10F-2487CCA08EDE}" type="slidenum">
              <a:rPr lang="en-GB" altLang="de-DE">
                <a:solidFill>
                  <a:srgbClr val="000000"/>
                </a:solidFill>
              </a:rPr>
              <a:pPr eaLnBrk="1" hangingPunct="1">
                <a:spcBef>
                  <a:spcPct val="0"/>
                </a:spcBef>
              </a:pPr>
              <a:t>28</a:t>
            </a:fld>
            <a:endParaRPr lang="en-GB" altLang="de-DE">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r>
              <a:rPr lang="en-US" dirty="0" smtClean="0"/>
              <a:t>FAIR accelerator will generate beams</a:t>
            </a:r>
            <a:r>
              <a:rPr lang="en-US" baseline="0" dirty="0" smtClean="0"/>
              <a:t> of heavy ions, protons and antiprotons of unprecedented intensity, brightness and </a:t>
            </a:r>
            <a:r>
              <a:rPr lang="en-US" baseline="0" dirty="0" err="1" smtClean="0"/>
              <a:t>luminousity</a:t>
            </a:r>
            <a:r>
              <a:rPr lang="en-US" baseline="0" dirty="0" smtClean="0"/>
              <a:t>. </a:t>
            </a:r>
            <a:endParaRPr lang="ru-RU" dirty="0"/>
          </a:p>
        </p:txBody>
      </p:sp>
      <p:sp>
        <p:nvSpPr>
          <p:cNvPr id="4" name="Номер слайда 3"/>
          <p:cNvSpPr>
            <a:spLocks noGrp="1"/>
          </p:cNvSpPr>
          <p:nvPr>
            <p:ph type="sldNum" sz="quarter" idx="10"/>
          </p:nvPr>
        </p:nvSpPr>
        <p:spPr/>
        <p:txBody>
          <a:bodyPr/>
          <a:lstStyle/>
          <a:p>
            <a:fld id="{58039E55-1096-5747-BD22-BE2C135FD376}" type="slidenum">
              <a:rPr lang="en-GB" smtClean="0">
                <a:solidFill>
                  <a:prstClr val="black"/>
                </a:solidFill>
              </a:rPr>
              <a:pPr/>
              <a:t>30</a:t>
            </a:fld>
            <a:endParaRPr lang="en-GB">
              <a:solidFill>
                <a:prstClr val="black"/>
              </a:solidFill>
            </a:endParaRPr>
          </a:p>
        </p:txBody>
      </p:sp>
    </p:spTree>
    <p:extLst>
      <p:ext uri="{BB962C8B-B14F-4D97-AF65-F5344CB8AC3E}">
        <p14:creationId xmlns:p14="http://schemas.microsoft.com/office/powerpoint/2010/main" val="3403152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26.xml"/><Relationship Id="rId5" Type="http://schemas.openxmlformats.org/officeDocument/2006/relationships/image" Target="../media/image17.jpeg"/><Relationship Id="rId4" Type="http://schemas.openxmlformats.org/officeDocument/2006/relationships/image" Target="../media/image16.jpeg"/></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40.xml"/><Relationship Id="rId4" Type="http://schemas.openxmlformats.org/officeDocument/2006/relationships/image" Target="../media/image24.png"/></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41.xml"/><Relationship Id="rId5" Type="http://schemas.openxmlformats.org/officeDocument/2006/relationships/image" Target="../media/image17.jpeg"/><Relationship Id="rId4" Type="http://schemas.openxmlformats.org/officeDocument/2006/relationships/image" Target="../media/image27.png"/></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2.png"/></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43.xml"/><Relationship Id="rId5" Type="http://schemas.openxmlformats.org/officeDocument/2006/relationships/image" Target="../media/image17.jpeg"/><Relationship Id="rId4" Type="http://schemas.openxmlformats.org/officeDocument/2006/relationships/image" Target="../media/image29.jpeg"/></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4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54.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5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82"/>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151" indent="0" algn="ctr">
              <a:buNone/>
              <a:defRPr/>
            </a:lvl2pPr>
            <a:lvl3pPr marL="914302" indent="0" algn="ctr">
              <a:buNone/>
              <a:defRPr/>
            </a:lvl3pPr>
            <a:lvl4pPr marL="1371453" indent="0" algn="ctr">
              <a:buNone/>
              <a:defRPr/>
            </a:lvl4pPr>
            <a:lvl5pPr marL="1828604" indent="0" algn="ctr">
              <a:buNone/>
              <a:defRPr/>
            </a:lvl5pPr>
            <a:lvl6pPr marL="2285755" indent="0" algn="ctr">
              <a:buNone/>
              <a:defRPr/>
            </a:lvl6pPr>
            <a:lvl7pPr marL="2742906" indent="0" algn="ctr">
              <a:buNone/>
              <a:defRPr/>
            </a:lvl7pPr>
            <a:lvl8pPr marL="3200057" indent="0" algn="ctr">
              <a:buNone/>
              <a:defRPr/>
            </a:lvl8pPr>
            <a:lvl9pPr marL="3657208"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FC5B92-EFAA-43B6-BF3B-3A18A90FDF23}" type="slidenum">
              <a:rPr lang="en-US" altLang="zh-CN">
                <a:solidFill>
                  <a:srgbClr val="000000"/>
                </a:solidFill>
              </a:rPr>
              <a:pPr>
                <a:defRPr/>
              </a:pPr>
              <a:t>‹Nr.›</a:t>
            </a:fld>
            <a:endParaRPr lang="en-US" altLang="zh-CN">
              <a:solidFill>
                <a:srgbClr val="000000"/>
              </a:solidFill>
            </a:endParaRPr>
          </a:p>
        </p:txBody>
      </p:sp>
    </p:spTree>
    <p:extLst>
      <p:ext uri="{BB962C8B-B14F-4D97-AF65-F5344CB8AC3E}">
        <p14:creationId xmlns:p14="http://schemas.microsoft.com/office/powerpoint/2010/main" val="2376999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7C1841-7056-4D95-A6F9-0CA588F10011}" type="slidenum">
              <a:rPr lang="en-US" altLang="zh-CN">
                <a:solidFill>
                  <a:srgbClr val="000000"/>
                </a:solidFill>
              </a:rPr>
              <a:pPr>
                <a:defRPr/>
              </a:pPr>
              <a:t>‹Nr.›</a:t>
            </a:fld>
            <a:endParaRPr lang="en-US" altLang="zh-CN">
              <a:solidFill>
                <a:srgbClr val="000000"/>
              </a:solidFill>
            </a:endParaRPr>
          </a:p>
        </p:txBody>
      </p:sp>
    </p:spTree>
    <p:extLst>
      <p:ext uri="{BB962C8B-B14F-4D97-AF65-F5344CB8AC3E}">
        <p14:creationId xmlns:p14="http://schemas.microsoft.com/office/powerpoint/2010/main" val="282456381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31"/>
            <a:ext cx="5486400" cy="566739"/>
          </a:xfrm>
        </p:spPr>
        <p:txBody>
          <a:bodyPr anchor="b"/>
          <a:lstStyle>
            <a:lvl1pPr algn="l">
              <a:defRPr sz="2000" b="1"/>
            </a:lvl1pPr>
          </a:lstStyle>
          <a:p>
            <a:r>
              <a:rPr lang="de-DE" smtClean="0"/>
              <a:t>Titelmasterformat durch Klicken bearbeiten</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59" indent="0">
              <a:buNone/>
              <a:defRPr sz="2800"/>
            </a:lvl2pPr>
            <a:lvl3pPr marL="914116" indent="0">
              <a:buNone/>
              <a:defRPr sz="2400"/>
            </a:lvl3pPr>
            <a:lvl4pPr marL="1371174" indent="0">
              <a:buNone/>
              <a:defRPr sz="2000"/>
            </a:lvl4pPr>
            <a:lvl5pPr marL="1828231" indent="0">
              <a:buNone/>
              <a:defRPr sz="2000"/>
            </a:lvl5pPr>
            <a:lvl6pPr marL="2285289" indent="0">
              <a:buNone/>
              <a:defRPr sz="2000"/>
            </a:lvl6pPr>
            <a:lvl7pPr marL="2742346" indent="0">
              <a:buNone/>
              <a:defRPr sz="2000"/>
            </a:lvl7pPr>
            <a:lvl8pPr marL="3199404" indent="0">
              <a:buNone/>
              <a:defRPr sz="2000"/>
            </a:lvl8pPr>
            <a:lvl9pPr marL="3656462" indent="0">
              <a:buNone/>
              <a:defRPr sz="2000"/>
            </a:lvl9pPr>
          </a:lstStyle>
          <a:p>
            <a:pPr lvl="0"/>
            <a:r>
              <a:rPr lang="de-DE" noProof="0" smtClean="0"/>
              <a:t>Bild durch Klicken auf Symbol hinzufügen</a:t>
            </a:r>
            <a:endParaRPr lang="en-GB" noProof="0"/>
          </a:p>
        </p:txBody>
      </p:sp>
      <p:sp>
        <p:nvSpPr>
          <p:cNvPr id="4" name="Text Placeholder 3"/>
          <p:cNvSpPr>
            <a:spLocks noGrp="1"/>
          </p:cNvSpPr>
          <p:nvPr>
            <p:ph type="body" sz="half" idx="2"/>
          </p:nvPr>
        </p:nvSpPr>
        <p:spPr>
          <a:xfrm>
            <a:off x="1792288" y="5367393"/>
            <a:ext cx="5486400" cy="804863"/>
          </a:xfrm>
        </p:spPr>
        <p:txBody>
          <a:bodyPr/>
          <a:lstStyle>
            <a:lvl1pPr marL="0" indent="0">
              <a:buNone/>
              <a:defRPr sz="14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de-DE" smtClean="0"/>
              <a:t>Textmasterformat bearbeiten</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solidFill>
              </a:rPr>
              <a:t>Günther Rosner</a:t>
            </a:r>
            <a:endParaRPr lang="en-GB">
              <a:solidFill>
                <a:prstClr val="black"/>
              </a:solidFill>
            </a:endParaRPr>
          </a:p>
        </p:txBody>
      </p:sp>
      <p:sp>
        <p:nvSpPr>
          <p:cNvPr id="6" name="Footer Placeholder 4"/>
          <p:cNvSpPr>
            <a:spLocks noGrp="1"/>
          </p:cNvSpPr>
          <p:nvPr>
            <p:ph type="ftr" sz="quarter" idx="11"/>
          </p:nvPr>
        </p:nvSpPr>
        <p:spPr/>
        <p:txBody>
          <a:bodyPr/>
          <a:lstStyle>
            <a:lvl1pPr>
              <a:defRPr/>
            </a:lvl1pPr>
          </a:lstStyle>
          <a:p>
            <a:pPr>
              <a:defRPr/>
            </a:pPr>
            <a:r>
              <a:rPr lang="en-GB" smtClean="0">
                <a:solidFill>
                  <a:prstClr val="black"/>
                </a:solidFill>
              </a:rPr>
              <a:t>BMBF FAIR-Intro, DA, 20.6.13</a:t>
            </a:r>
            <a:endParaRPr lang="en-GB" dirty="0">
              <a:solidFill>
                <a:prstClr val="black"/>
              </a:solidFill>
            </a:endParaRPr>
          </a:p>
        </p:txBody>
      </p:sp>
      <p:sp>
        <p:nvSpPr>
          <p:cNvPr id="7" name="Slide Number Placeholder 5"/>
          <p:cNvSpPr>
            <a:spLocks noGrp="1"/>
          </p:cNvSpPr>
          <p:nvPr>
            <p:ph type="sldNum" sz="quarter" idx="12"/>
          </p:nvPr>
        </p:nvSpPr>
        <p:spPr/>
        <p:txBody>
          <a:bodyPr/>
          <a:lstStyle>
            <a:lvl1pPr>
              <a:defRPr/>
            </a:lvl1pPr>
          </a:lstStyle>
          <a:p>
            <a:pPr>
              <a:defRPr/>
            </a:pPr>
            <a:fld id="{8318FD4D-F9D6-4FD7-A96E-8F0752404E5C}" type="slidenum">
              <a:rPr lang="en-GB" smtClean="0">
                <a:solidFill>
                  <a:prstClr val="black"/>
                </a:solidFill>
              </a:rPr>
              <a:pPr>
                <a:defRPr/>
              </a:pPr>
              <a:t>‹Nr.›</a:t>
            </a:fld>
            <a:endParaRPr lang="en-GB">
              <a:solidFill>
                <a:prstClr val="black"/>
              </a:solidFill>
            </a:endParaRPr>
          </a:p>
        </p:txBody>
      </p:sp>
    </p:spTree>
    <p:extLst>
      <p:ext uri="{BB962C8B-B14F-4D97-AF65-F5344CB8AC3E}">
        <p14:creationId xmlns:p14="http://schemas.microsoft.com/office/powerpoint/2010/main" val="2212743943"/>
      </p:ext>
    </p:extLst>
  </p:cSld>
  <p:clrMapOvr>
    <a:masterClrMapping/>
  </p:clrMapOvr>
  <p:transition spd="slow"/>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4284" y="4800631"/>
            <a:ext cx="8715436" cy="566739"/>
          </a:xfrm>
        </p:spPr>
        <p:txBody>
          <a:bodyPr anchor="b"/>
          <a:lstStyle>
            <a:lvl1pPr algn="l">
              <a:defRPr sz="2000" b="1"/>
            </a:lvl1pPr>
          </a:lstStyle>
          <a:p>
            <a:r>
              <a:rPr lang="de-DE" smtClean="0"/>
              <a:t>Titelmasterformat durch Klicken bearbeiten</a:t>
            </a:r>
            <a:endParaRPr lang="en-GB"/>
          </a:p>
        </p:txBody>
      </p:sp>
      <p:sp>
        <p:nvSpPr>
          <p:cNvPr id="3" name="Picture Placeholder 2"/>
          <p:cNvSpPr>
            <a:spLocks noGrp="1"/>
          </p:cNvSpPr>
          <p:nvPr>
            <p:ph type="pic" idx="1"/>
          </p:nvPr>
        </p:nvSpPr>
        <p:spPr>
          <a:xfrm>
            <a:off x="214284" y="214324"/>
            <a:ext cx="8715436" cy="4513285"/>
          </a:xfrm>
        </p:spPr>
        <p:txBody>
          <a:bodyPr rtlCol="0">
            <a:normAutofit/>
          </a:bodyPr>
          <a:lstStyle>
            <a:lvl1pPr marL="0" indent="0">
              <a:buNone/>
              <a:defRPr sz="3200"/>
            </a:lvl1pPr>
            <a:lvl2pPr marL="457059" indent="0">
              <a:buNone/>
              <a:defRPr sz="2800"/>
            </a:lvl2pPr>
            <a:lvl3pPr marL="914116" indent="0">
              <a:buNone/>
              <a:defRPr sz="2400"/>
            </a:lvl3pPr>
            <a:lvl4pPr marL="1371174" indent="0">
              <a:buNone/>
              <a:defRPr sz="2000"/>
            </a:lvl4pPr>
            <a:lvl5pPr marL="1828231" indent="0">
              <a:buNone/>
              <a:defRPr sz="2000"/>
            </a:lvl5pPr>
            <a:lvl6pPr marL="2285289" indent="0">
              <a:buNone/>
              <a:defRPr sz="2000"/>
            </a:lvl6pPr>
            <a:lvl7pPr marL="2742346" indent="0">
              <a:buNone/>
              <a:defRPr sz="2000"/>
            </a:lvl7pPr>
            <a:lvl8pPr marL="3199404" indent="0">
              <a:buNone/>
              <a:defRPr sz="2000"/>
            </a:lvl8pPr>
            <a:lvl9pPr marL="3656462" indent="0">
              <a:buNone/>
              <a:defRPr sz="2000"/>
            </a:lvl9pPr>
          </a:lstStyle>
          <a:p>
            <a:pPr lvl="0"/>
            <a:r>
              <a:rPr lang="de-DE" noProof="0" smtClean="0"/>
              <a:t>Bild durch Klicken auf Symbol hinzufügen</a:t>
            </a:r>
            <a:endParaRPr lang="en-GB" noProof="0" dirty="0"/>
          </a:p>
        </p:txBody>
      </p:sp>
      <p:sp>
        <p:nvSpPr>
          <p:cNvPr id="4" name="Text Placeholder 3"/>
          <p:cNvSpPr>
            <a:spLocks noGrp="1"/>
          </p:cNvSpPr>
          <p:nvPr>
            <p:ph type="body" sz="half" idx="2"/>
          </p:nvPr>
        </p:nvSpPr>
        <p:spPr>
          <a:xfrm>
            <a:off x="214284" y="5367392"/>
            <a:ext cx="8715436" cy="804863"/>
          </a:xfrm>
        </p:spPr>
        <p:txBody>
          <a:bodyPr/>
          <a:lstStyle>
            <a:lvl1pPr marL="0" indent="0">
              <a:buNone/>
              <a:defRPr sz="14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de-DE" smtClean="0"/>
              <a:t>Textmasterformat bearbeiten</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solidFill>
              </a:rPr>
              <a:t>Günther Rosner</a:t>
            </a:r>
            <a:endParaRPr lang="en-GB">
              <a:solidFill>
                <a:prstClr val="black"/>
              </a:solidFill>
            </a:endParaRPr>
          </a:p>
        </p:txBody>
      </p:sp>
      <p:sp>
        <p:nvSpPr>
          <p:cNvPr id="6" name="Footer Placeholder 4"/>
          <p:cNvSpPr>
            <a:spLocks noGrp="1"/>
          </p:cNvSpPr>
          <p:nvPr>
            <p:ph type="ftr" sz="quarter" idx="11"/>
          </p:nvPr>
        </p:nvSpPr>
        <p:spPr/>
        <p:txBody>
          <a:bodyPr/>
          <a:lstStyle>
            <a:lvl1pPr>
              <a:defRPr/>
            </a:lvl1pPr>
          </a:lstStyle>
          <a:p>
            <a:pPr>
              <a:defRPr/>
            </a:pPr>
            <a:r>
              <a:rPr lang="en-GB" smtClean="0">
                <a:solidFill>
                  <a:prstClr val="black"/>
                </a:solidFill>
              </a:rPr>
              <a:t>BMBF FAIR-Intro, DA, 20.6.13</a:t>
            </a:r>
            <a:endParaRPr lang="en-GB" dirty="0">
              <a:solidFill>
                <a:prstClr val="black"/>
              </a:solidFill>
            </a:endParaRPr>
          </a:p>
        </p:txBody>
      </p:sp>
      <p:sp>
        <p:nvSpPr>
          <p:cNvPr id="7" name="Slide Number Placeholder 5"/>
          <p:cNvSpPr>
            <a:spLocks noGrp="1"/>
          </p:cNvSpPr>
          <p:nvPr>
            <p:ph type="sldNum" sz="quarter" idx="12"/>
          </p:nvPr>
        </p:nvSpPr>
        <p:spPr/>
        <p:txBody>
          <a:bodyPr/>
          <a:lstStyle>
            <a:lvl1pPr>
              <a:defRPr/>
            </a:lvl1pPr>
          </a:lstStyle>
          <a:p>
            <a:pPr>
              <a:defRPr/>
            </a:pPr>
            <a:fld id="{8318FD4D-F9D6-4FD7-A96E-8F0752404E5C}" type="slidenum">
              <a:rPr lang="en-GB" smtClean="0">
                <a:solidFill>
                  <a:prstClr val="black"/>
                </a:solidFill>
              </a:rPr>
              <a:pPr>
                <a:defRPr/>
              </a:pPr>
              <a:t>‹Nr.›</a:t>
            </a:fld>
            <a:endParaRPr lang="en-GB">
              <a:solidFill>
                <a:prstClr val="black"/>
              </a:solidFill>
            </a:endParaRPr>
          </a:p>
        </p:txBody>
      </p:sp>
    </p:spTree>
    <p:extLst>
      <p:ext uri="{BB962C8B-B14F-4D97-AF65-F5344CB8AC3E}">
        <p14:creationId xmlns:p14="http://schemas.microsoft.com/office/powerpoint/2010/main" val="4097351677"/>
      </p:ext>
    </p:extLst>
  </p:cSld>
  <p:clrMapOvr>
    <a:masterClrMapping/>
  </p:clrMapOvr>
  <p:transition spd="slow"/>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5"/>
            <a:ext cx="7772400" cy="1362075"/>
          </a:xfrm>
        </p:spPr>
        <p:txBody>
          <a:bodyPr anchor="t"/>
          <a:lstStyle>
            <a:lvl1pPr algn="l">
              <a:defRPr sz="4000" b="1" cap="all"/>
            </a:lvl1pPr>
          </a:lstStyle>
          <a:p>
            <a:r>
              <a:rPr lang="de-DE" smtClean="0"/>
              <a:t>Titelmasterformat durch Klicken bearbeiten</a:t>
            </a:r>
            <a:endParaRPr lang="en-GB"/>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059" indent="0">
              <a:buNone/>
              <a:defRPr sz="1800">
                <a:solidFill>
                  <a:schemeClr val="tx1">
                    <a:tint val="75000"/>
                  </a:schemeClr>
                </a:solidFill>
              </a:defRPr>
            </a:lvl2pPr>
            <a:lvl3pPr marL="914116" indent="0">
              <a:buNone/>
              <a:defRPr sz="1600">
                <a:solidFill>
                  <a:schemeClr val="tx1">
                    <a:tint val="75000"/>
                  </a:schemeClr>
                </a:solidFill>
              </a:defRPr>
            </a:lvl3pPr>
            <a:lvl4pPr marL="1371174" indent="0">
              <a:buNone/>
              <a:defRPr sz="1400">
                <a:solidFill>
                  <a:schemeClr val="tx1">
                    <a:tint val="75000"/>
                  </a:schemeClr>
                </a:solidFill>
              </a:defRPr>
            </a:lvl4pPr>
            <a:lvl5pPr marL="1828231" indent="0">
              <a:buNone/>
              <a:defRPr sz="1400">
                <a:solidFill>
                  <a:schemeClr val="tx1">
                    <a:tint val="75000"/>
                  </a:schemeClr>
                </a:solidFill>
              </a:defRPr>
            </a:lvl5pPr>
            <a:lvl6pPr marL="2285289" indent="0">
              <a:buNone/>
              <a:defRPr sz="1400">
                <a:solidFill>
                  <a:schemeClr val="tx1">
                    <a:tint val="75000"/>
                  </a:schemeClr>
                </a:solidFill>
              </a:defRPr>
            </a:lvl6pPr>
            <a:lvl7pPr marL="2742346" indent="0">
              <a:buNone/>
              <a:defRPr sz="1400">
                <a:solidFill>
                  <a:schemeClr val="tx1">
                    <a:tint val="75000"/>
                  </a:schemeClr>
                </a:solidFill>
              </a:defRPr>
            </a:lvl7pPr>
            <a:lvl8pPr marL="3199404" indent="0">
              <a:buNone/>
              <a:defRPr sz="1400">
                <a:solidFill>
                  <a:schemeClr val="tx1">
                    <a:tint val="75000"/>
                  </a:schemeClr>
                </a:solidFill>
              </a:defRPr>
            </a:lvl8pPr>
            <a:lvl9pPr marL="3656462" indent="0">
              <a:buNone/>
              <a:defRPr sz="1400">
                <a:solidFill>
                  <a:schemeClr val="tx1">
                    <a:tint val="75000"/>
                  </a:schemeClr>
                </a:solidFill>
              </a:defRPr>
            </a:lvl9pPr>
          </a:lstStyle>
          <a:p>
            <a:pPr lvl="0"/>
            <a:r>
              <a:rPr lang="de-DE" smtClean="0"/>
              <a:t>Textmasterformat bearbeiten</a:t>
            </a:r>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solidFill>
              </a:rPr>
              <a:t>Günther Rosner</a:t>
            </a:r>
            <a:endParaRPr lang="en-GB">
              <a:solidFill>
                <a:prstClr val="black"/>
              </a:solidFill>
            </a:endParaRPr>
          </a:p>
        </p:txBody>
      </p:sp>
      <p:sp>
        <p:nvSpPr>
          <p:cNvPr id="5" name="Footer Placeholder 4"/>
          <p:cNvSpPr>
            <a:spLocks noGrp="1"/>
          </p:cNvSpPr>
          <p:nvPr>
            <p:ph type="ftr" sz="quarter" idx="11"/>
          </p:nvPr>
        </p:nvSpPr>
        <p:spPr/>
        <p:txBody>
          <a:bodyPr/>
          <a:lstStyle>
            <a:lvl1pPr>
              <a:defRPr/>
            </a:lvl1pPr>
          </a:lstStyle>
          <a:p>
            <a:pPr>
              <a:defRPr/>
            </a:pPr>
            <a:r>
              <a:rPr lang="en-GB" smtClean="0">
                <a:solidFill>
                  <a:prstClr val="black"/>
                </a:solidFill>
              </a:rPr>
              <a:t>BMBF FAIR-Intro, DA, 20.6.13</a:t>
            </a:r>
            <a:endParaRPr lang="en-GB" dirty="0">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8318FD4D-F9D6-4FD7-A96E-8F0752404E5C}" type="slidenum">
              <a:rPr lang="en-GB" smtClean="0">
                <a:solidFill>
                  <a:prstClr val="black"/>
                </a:solidFill>
              </a:rPr>
              <a:pPr>
                <a:defRPr/>
              </a:pPr>
              <a:t>‹Nr.›</a:t>
            </a:fld>
            <a:endParaRPr lang="en-GB">
              <a:solidFill>
                <a:prstClr val="black"/>
              </a:solidFill>
            </a:endParaRPr>
          </a:p>
        </p:txBody>
      </p:sp>
    </p:spTree>
    <p:extLst>
      <p:ext uri="{BB962C8B-B14F-4D97-AF65-F5344CB8AC3E}">
        <p14:creationId xmlns:p14="http://schemas.microsoft.com/office/powerpoint/2010/main" val="490775524"/>
      </p:ext>
    </p:extLst>
  </p:cSld>
  <p:clrMapOvr>
    <a:masterClrMapping/>
  </p:clrMapOvr>
  <p:transition spd="slow"/>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15275" y="0"/>
            <a:ext cx="1428728" cy="6858000"/>
          </a:xfrm>
        </p:spPr>
        <p:txBody>
          <a:bodyPr vert="eaVert"/>
          <a:lstStyle/>
          <a:p>
            <a:r>
              <a:rPr lang="de-DE" smtClean="0"/>
              <a:t>Titelmasterformat durch Klicken bearbeiten</a:t>
            </a:r>
            <a:endParaRPr lang="en-GB" dirty="0"/>
          </a:p>
        </p:txBody>
      </p:sp>
      <p:sp>
        <p:nvSpPr>
          <p:cNvPr id="3" name="Vertical Text Placeholder 2"/>
          <p:cNvSpPr>
            <a:spLocks noGrp="1"/>
          </p:cNvSpPr>
          <p:nvPr>
            <p:ph type="body" orient="vert" idx="1"/>
          </p:nvPr>
        </p:nvSpPr>
        <p:spPr>
          <a:xfrm>
            <a:off x="785786" y="274669"/>
            <a:ext cx="6858048" cy="629763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Date Placeholder 3"/>
          <p:cNvSpPr>
            <a:spLocks noGrp="1"/>
          </p:cNvSpPr>
          <p:nvPr>
            <p:ph type="dt" sz="half" idx="10"/>
          </p:nvPr>
        </p:nvSpPr>
        <p:spPr>
          <a:xfrm rot="5400000">
            <a:off x="-473868" y="973989"/>
            <a:ext cx="1741488" cy="365125"/>
          </a:xfrm>
        </p:spPr>
        <p:txBody>
          <a:bodyPr/>
          <a:lstStyle>
            <a:lvl1pPr>
              <a:defRPr/>
            </a:lvl1pPr>
          </a:lstStyle>
          <a:p>
            <a:pPr>
              <a:defRPr/>
            </a:pPr>
            <a:r>
              <a:rPr lang="en-US" smtClean="0">
                <a:solidFill>
                  <a:prstClr val="black"/>
                </a:solidFill>
              </a:rPr>
              <a:t>Günther Rosner</a:t>
            </a:r>
            <a:endParaRPr lang="en-GB">
              <a:solidFill>
                <a:prstClr val="black"/>
              </a:solidFill>
            </a:endParaRPr>
          </a:p>
        </p:txBody>
      </p:sp>
      <p:sp>
        <p:nvSpPr>
          <p:cNvPr id="5" name="Footer Placeholder 4"/>
          <p:cNvSpPr>
            <a:spLocks noGrp="1"/>
          </p:cNvSpPr>
          <p:nvPr>
            <p:ph type="ftr" sz="quarter" idx="11"/>
          </p:nvPr>
        </p:nvSpPr>
        <p:spPr>
          <a:xfrm rot="5400000">
            <a:off x="-531812" y="3389348"/>
            <a:ext cx="1857375" cy="365125"/>
          </a:xfrm>
        </p:spPr>
        <p:txBody>
          <a:bodyPr/>
          <a:lstStyle>
            <a:lvl1pPr>
              <a:defRPr/>
            </a:lvl1pPr>
          </a:lstStyle>
          <a:p>
            <a:pPr>
              <a:defRPr/>
            </a:pPr>
            <a:r>
              <a:rPr lang="en-GB" smtClean="0">
                <a:solidFill>
                  <a:prstClr val="black"/>
                </a:solidFill>
              </a:rPr>
              <a:t>BMBF FAIR-Intro, DA, 20.6.13</a:t>
            </a:r>
            <a:endParaRPr lang="en-GB" dirty="0">
              <a:solidFill>
                <a:prstClr val="black"/>
              </a:solidFill>
            </a:endParaRPr>
          </a:p>
        </p:txBody>
      </p:sp>
      <p:sp>
        <p:nvSpPr>
          <p:cNvPr id="6" name="Slide Number Placeholder 5"/>
          <p:cNvSpPr>
            <a:spLocks noGrp="1"/>
          </p:cNvSpPr>
          <p:nvPr>
            <p:ph type="sldNum" sz="quarter" idx="12"/>
          </p:nvPr>
        </p:nvSpPr>
        <p:spPr>
          <a:xfrm rot="5400000">
            <a:off x="-334959" y="5657909"/>
            <a:ext cx="1463675" cy="365125"/>
          </a:xfrm>
        </p:spPr>
        <p:txBody>
          <a:bodyPr/>
          <a:lstStyle>
            <a:lvl1pPr>
              <a:defRPr/>
            </a:lvl1pPr>
          </a:lstStyle>
          <a:p>
            <a:pPr>
              <a:defRPr/>
            </a:pPr>
            <a:fld id="{8318FD4D-F9D6-4FD7-A96E-8F0752404E5C}" type="slidenum">
              <a:rPr lang="en-GB" smtClean="0">
                <a:solidFill>
                  <a:prstClr val="black"/>
                </a:solidFill>
              </a:rPr>
              <a:pPr>
                <a:defRPr/>
              </a:pPr>
              <a:t>‹Nr.›</a:t>
            </a:fld>
            <a:endParaRPr lang="en-GB">
              <a:solidFill>
                <a:prstClr val="black"/>
              </a:solidFill>
            </a:endParaRPr>
          </a:p>
        </p:txBody>
      </p:sp>
    </p:spTree>
    <p:extLst>
      <p:ext uri="{BB962C8B-B14F-4D97-AF65-F5344CB8AC3E}">
        <p14:creationId xmlns:p14="http://schemas.microsoft.com/office/powerpoint/2010/main" val="584514644"/>
      </p:ext>
    </p:extLst>
  </p:cSld>
  <p:clrMapOvr>
    <a:masterClrMapping/>
  </p:clrMapOvr>
  <p:transition spd="slow"/>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cSld name="1_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3"/>
            <a:ext cx="7772400" cy="1470025"/>
          </a:xfrm>
        </p:spPr>
        <p:txBody>
          <a:bodyPr/>
          <a:lstStyle/>
          <a:p>
            <a:r>
              <a:rPr lang="de-DE" smtClean="0"/>
              <a:t>Titelmasterformat durch Klicken bearbeiten</a:t>
            </a:r>
            <a:endParaRPr lang="en-GB" dirty="0"/>
          </a:p>
        </p:txBody>
      </p:sp>
      <p:sp>
        <p:nvSpPr>
          <p:cNvPr id="3" name="Date Placeholder 3"/>
          <p:cNvSpPr>
            <a:spLocks noGrp="1"/>
          </p:cNvSpPr>
          <p:nvPr>
            <p:ph type="dt" sz="half" idx="10"/>
          </p:nvPr>
        </p:nvSpPr>
        <p:spPr/>
        <p:txBody>
          <a:bodyPr/>
          <a:lstStyle>
            <a:lvl1pPr>
              <a:defRPr>
                <a:solidFill>
                  <a:schemeClr val="tx1"/>
                </a:solidFill>
                <a:latin typeface="+mn-lt"/>
              </a:defRPr>
            </a:lvl1pPr>
          </a:lstStyle>
          <a:p>
            <a:pPr>
              <a:defRPr/>
            </a:pPr>
            <a:r>
              <a:rPr lang="en-US" smtClean="0">
                <a:solidFill>
                  <a:prstClr val="black"/>
                </a:solidFill>
              </a:rPr>
              <a:t>Günther Rosner</a:t>
            </a:r>
            <a:endParaRPr lang="en-GB" dirty="0">
              <a:solidFill>
                <a:prstClr val="black"/>
              </a:solidFill>
            </a:endParaRPr>
          </a:p>
        </p:txBody>
      </p:sp>
      <p:sp>
        <p:nvSpPr>
          <p:cNvPr id="4" name="Footer Placeholder 4"/>
          <p:cNvSpPr>
            <a:spLocks noGrp="1"/>
          </p:cNvSpPr>
          <p:nvPr>
            <p:ph type="ftr" sz="quarter" idx="11"/>
          </p:nvPr>
        </p:nvSpPr>
        <p:spPr/>
        <p:txBody>
          <a:bodyPr/>
          <a:lstStyle>
            <a:lvl1pPr>
              <a:defRPr>
                <a:solidFill>
                  <a:schemeClr val="tx1"/>
                </a:solidFill>
                <a:latin typeface="+mn-lt"/>
              </a:defRPr>
            </a:lvl1pPr>
          </a:lstStyle>
          <a:p>
            <a:pPr>
              <a:defRPr/>
            </a:pPr>
            <a:r>
              <a:rPr lang="en-GB" smtClean="0">
                <a:solidFill>
                  <a:prstClr val="black"/>
                </a:solidFill>
              </a:rPr>
              <a:t>BMBF FAIR-Intro, DA, 20.6.13</a:t>
            </a:r>
            <a:endParaRPr lang="en-GB" dirty="0">
              <a:solidFill>
                <a:prstClr val="black"/>
              </a:solidFill>
            </a:endParaRPr>
          </a:p>
        </p:txBody>
      </p:sp>
      <p:sp>
        <p:nvSpPr>
          <p:cNvPr id="5" name="Slide Number Placeholder 5"/>
          <p:cNvSpPr>
            <a:spLocks noGrp="1"/>
          </p:cNvSpPr>
          <p:nvPr>
            <p:ph type="sldNum" sz="quarter" idx="12"/>
          </p:nvPr>
        </p:nvSpPr>
        <p:spPr/>
        <p:txBody>
          <a:bodyPr/>
          <a:lstStyle>
            <a:lvl1pPr>
              <a:defRPr>
                <a:solidFill>
                  <a:schemeClr val="tx1"/>
                </a:solidFill>
              </a:defRPr>
            </a:lvl1pPr>
          </a:lstStyle>
          <a:p>
            <a:pPr>
              <a:defRPr/>
            </a:pPr>
            <a:fld id="{8318FD4D-F9D6-4FD7-A96E-8F0752404E5C}" type="slidenum">
              <a:rPr lang="en-GB" smtClean="0">
                <a:solidFill>
                  <a:prstClr val="black"/>
                </a:solidFill>
              </a:rPr>
              <a:pPr>
                <a:defRPr/>
              </a:pPr>
              <a:t>‹Nr.›</a:t>
            </a:fld>
            <a:endParaRPr lang="en-GB">
              <a:solidFill>
                <a:prstClr val="black"/>
              </a:solidFill>
            </a:endParaRPr>
          </a:p>
        </p:txBody>
      </p:sp>
    </p:spTree>
    <p:extLst>
      <p:ext uri="{BB962C8B-B14F-4D97-AF65-F5344CB8AC3E}">
        <p14:creationId xmlns:p14="http://schemas.microsoft.com/office/powerpoint/2010/main" val="3968302396"/>
      </p:ext>
    </p:extLst>
  </p:cSld>
  <p:clrMapOvr>
    <a:masterClrMapping/>
  </p:clrMapOvr>
  <p:transition spd="slow"/>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3"/>
            <a:ext cx="7772400" cy="1470025"/>
          </a:xfrm>
        </p:spPr>
        <p:txBody>
          <a:bodyPr/>
          <a:lstStyle/>
          <a:p>
            <a:r>
              <a:rPr lang="en-US" smtClean="0"/>
              <a:t>Click to edit Master title style</a:t>
            </a:r>
            <a:endParaRPr lang="en-GB" dirty="0"/>
          </a:p>
        </p:txBody>
      </p:sp>
      <p:sp>
        <p:nvSpPr>
          <p:cNvPr id="3" name="Date Placeholder 3"/>
          <p:cNvSpPr>
            <a:spLocks noGrp="1"/>
          </p:cNvSpPr>
          <p:nvPr>
            <p:ph type="dt" sz="half" idx="10"/>
          </p:nvPr>
        </p:nvSpPr>
        <p:spPr/>
        <p:txBody>
          <a:bodyPr/>
          <a:lstStyle>
            <a:lvl1pPr>
              <a:defRPr>
                <a:solidFill>
                  <a:schemeClr val="tx1"/>
                </a:solidFill>
                <a:latin typeface="Calibri" pitchFamily="34" charset="0"/>
              </a:defRPr>
            </a:lvl1pPr>
          </a:lstStyle>
          <a:p>
            <a:pPr>
              <a:defRPr/>
            </a:pPr>
            <a:r>
              <a:rPr lang="en-US" smtClean="0">
                <a:solidFill>
                  <a:prstClr val="black"/>
                </a:solidFill>
              </a:rPr>
              <a:t>Günther Rosner</a:t>
            </a:r>
            <a:endParaRPr lang="en-GB">
              <a:solidFill>
                <a:prstClr val="black"/>
              </a:solidFill>
            </a:endParaRPr>
          </a:p>
        </p:txBody>
      </p:sp>
      <p:sp>
        <p:nvSpPr>
          <p:cNvPr id="4" name="Footer Placeholder 4"/>
          <p:cNvSpPr>
            <a:spLocks noGrp="1"/>
          </p:cNvSpPr>
          <p:nvPr>
            <p:ph type="ftr" sz="quarter" idx="11"/>
          </p:nvPr>
        </p:nvSpPr>
        <p:spPr/>
        <p:txBody>
          <a:bodyPr/>
          <a:lstStyle>
            <a:lvl1pPr>
              <a:defRPr>
                <a:solidFill>
                  <a:schemeClr val="tx1"/>
                </a:solidFill>
                <a:latin typeface="Calibri" pitchFamily="34" charset="0"/>
              </a:defRPr>
            </a:lvl1pPr>
          </a:lstStyle>
          <a:p>
            <a:pPr>
              <a:defRPr/>
            </a:pPr>
            <a:r>
              <a:rPr lang="en-US" smtClean="0">
                <a:solidFill>
                  <a:prstClr val="black"/>
                </a:solidFill>
              </a:rPr>
              <a:t>BMBF FAIR-Intro, DA, 20.6.13</a:t>
            </a:r>
            <a:endParaRPr lang="en-GB">
              <a:solidFill>
                <a:prstClr val="black"/>
              </a:solidFill>
            </a:endParaRPr>
          </a:p>
        </p:txBody>
      </p:sp>
      <p:sp>
        <p:nvSpPr>
          <p:cNvPr id="5" name="Slide Number Placeholder 5"/>
          <p:cNvSpPr>
            <a:spLocks noGrp="1"/>
          </p:cNvSpPr>
          <p:nvPr>
            <p:ph type="sldNum" sz="quarter" idx="12"/>
          </p:nvPr>
        </p:nvSpPr>
        <p:spPr/>
        <p:txBody>
          <a:bodyPr/>
          <a:lstStyle>
            <a:lvl1pPr>
              <a:defRPr>
                <a:solidFill>
                  <a:schemeClr val="tx1"/>
                </a:solidFill>
              </a:defRPr>
            </a:lvl1pPr>
          </a:lstStyle>
          <a:p>
            <a:pPr>
              <a:defRPr/>
            </a:pPr>
            <a:fld id="{E1CAA495-3737-4C5B-A1F0-2AD2701FEE16}" type="slidenum">
              <a:rPr lang="en-GB" smtClean="0">
                <a:solidFill>
                  <a:prstClr val="black"/>
                </a:solidFill>
              </a:rPr>
              <a:pPr>
                <a:defRPr/>
              </a:pPr>
              <a:t>‹Nr.›</a:t>
            </a:fld>
            <a:endParaRPr lang="en-GB">
              <a:solidFill>
                <a:prstClr val="black"/>
              </a:solidFill>
            </a:endParaRPr>
          </a:p>
        </p:txBody>
      </p:sp>
    </p:spTree>
    <p:extLst>
      <p:ext uri="{BB962C8B-B14F-4D97-AF65-F5344CB8AC3E}">
        <p14:creationId xmlns:p14="http://schemas.microsoft.com/office/powerpoint/2010/main" val="1364553297"/>
      </p:ext>
    </p:extLst>
  </p:cSld>
  <p:clrMapOvr>
    <a:masterClrMapping/>
  </p:clrMapOvr>
  <p:transition spd="slow"/>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txAndTwoObj">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9"/>
            <a:ext cx="8229600" cy="1143000"/>
          </a:xfrm>
          <a:prstGeom prst="rect">
            <a:avLst/>
          </a:prstGeo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457200" y="1600206"/>
            <a:ext cx="4038600" cy="4525963"/>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4648200" y="1600203"/>
            <a:ext cx="4038600" cy="2185988"/>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4648200" y="3938647"/>
            <a:ext cx="4038600" cy="2187575"/>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86313436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txBox="1">
            <a:spLocks noGrp="1"/>
          </p:cNvSpPr>
          <p:nvPr>
            <p:ph type="ctrTitle"/>
          </p:nvPr>
        </p:nvSpPr>
        <p:spPr>
          <a:xfrm>
            <a:off x="685800" y="2130455"/>
            <a:ext cx="7772400" cy="1470027"/>
          </a:xfrm>
        </p:spPr>
        <p:txBody>
          <a:bodyPr/>
          <a:lstStyle>
            <a:lvl1pPr>
              <a:defRPr/>
            </a:lvl1pPr>
          </a:lstStyle>
          <a:p>
            <a:pPr lvl="0"/>
            <a:r>
              <a:rPr lang="de-DE"/>
              <a:t>Titelmasterformat durch Klicken bearbeiten</a:t>
            </a:r>
          </a:p>
        </p:txBody>
      </p:sp>
      <p:sp>
        <p:nvSpPr>
          <p:cNvPr id="3" name="Untertitel 2"/>
          <p:cNvSpPr txBox="1">
            <a:spLocks noGrp="1"/>
          </p:cNvSpPr>
          <p:nvPr>
            <p:ph type="subTitle" idx="1"/>
          </p:nvPr>
        </p:nvSpPr>
        <p:spPr>
          <a:xfrm>
            <a:off x="1371600" y="3886229"/>
            <a:ext cx="6400800" cy="1752603"/>
          </a:xfrm>
        </p:spPr>
        <p:txBody>
          <a:bodyPr anchorCtr="1"/>
          <a:lstStyle>
            <a:lvl1pPr marL="0" indent="0" algn="ctr">
              <a:buNone/>
              <a:defRPr>
                <a:solidFill>
                  <a:srgbClr val="898989"/>
                </a:solidFill>
              </a:defRPr>
            </a:lvl1pPr>
          </a:lstStyle>
          <a:p>
            <a:pPr lvl="0"/>
            <a:r>
              <a:rPr lang="de-DE"/>
              <a:t>Formatvorlage des Untertitelmasters durch Klicken bearbeiten</a:t>
            </a:r>
          </a:p>
        </p:txBody>
      </p:sp>
      <p:sp>
        <p:nvSpPr>
          <p:cNvPr id="4" name="Datumsplatzhalter 3"/>
          <p:cNvSpPr txBox="1">
            <a:spLocks noGrp="1"/>
          </p:cNvSpPr>
          <p:nvPr>
            <p:ph type="dt" sz="half" idx="7"/>
          </p:nvPr>
        </p:nvSpPr>
        <p:spPr/>
        <p:txBody>
          <a:bodyPr/>
          <a:lstStyle>
            <a:lvl1pPr>
              <a:defRPr/>
            </a:lvl1pPr>
          </a:lstStyle>
          <a:p>
            <a:endParaRPr/>
          </a:p>
        </p:txBody>
      </p:sp>
      <p:sp>
        <p:nvSpPr>
          <p:cNvPr id="5" name="Fußzeilenplatzhalter 4"/>
          <p:cNvSpPr txBox="1">
            <a:spLocks noGrp="1"/>
          </p:cNvSpPr>
          <p:nvPr>
            <p:ph type="ftr" sz="quarter" idx="9"/>
          </p:nvPr>
        </p:nvSpPr>
        <p:spPr/>
        <p:txBody>
          <a:bodyPr/>
          <a:lstStyle>
            <a:lvl1pPr>
              <a:defRPr/>
            </a:lvl1pPr>
          </a:lstStyle>
          <a:p>
            <a:r>
              <a:t>Boris Sharkov JINR Dubna</a:t>
            </a:r>
          </a:p>
        </p:txBody>
      </p:sp>
      <p:sp>
        <p:nvSpPr>
          <p:cNvPr id="6" name="Foliennummernplatzhalter 5"/>
          <p:cNvSpPr txBox="1">
            <a:spLocks noGrp="1"/>
          </p:cNvSpPr>
          <p:nvPr>
            <p:ph type="sldNum" sz="quarter" idx="8"/>
          </p:nvPr>
        </p:nvSpPr>
        <p:spPr/>
        <p:txBody>
          <a:bodyPr/>
          <a:lstStyle>
            <a:lvl1pPr>
              <a:defRPr/>
            </a:lvl1pPr>
          </a:lstStyle>
          <a:p>
            <a:fld id="{7404A9C7-5D1C-4C1B-8DD2-5909E63524F1}" type="slidenum">
              <a:rPr/>
              <a:pPr/>
              <a:t>‹Nr.›</a:t>
            </a:fld>
            <a:endParaRPr/>
          </a:p>
        </p:txBody>
      </p:sp>
    </p:spTree>
    <p:extLst>
      <p:ext uri="{BB962C8B-B14F-4D97-AF65-F5344CB8AC3E}">
        <p14:creationId xmlns:p14="http://schemas.microsoft.com/office/powerpoint/2010/main" val="26921021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lstStyle>
            <a:lvl1pPr>
              <a:defRPr/>
            </a:lvl1pPr>
          </a:lstStyle>
          <a:p>
            <a:pPr lvl="0"/>
            <a:r>
              <a:rPr lang="de-DE"/>
              <a:t>Titelmasterformat durch Klicken bearbeiten</a:t>
            </a:r>
          </a:p>
        </p:txBody>
      </p:sp>
      <p:sp>
        <p:nvSpPr>
          <p:cNvPr id="3" name="Inhaltsplatzhalter 2"/>
          <p:cNvSpPr txBox="1">
            <a:spLocks noGrp="1"/>
          </p:cNvSpPr>
          <p:nvPr>
            <p:ph idx="1"/>
          </p:nvPr>
        </p:nvSpPr>
        <p:spPr/>
        <p:txBody>
          <a:bodyPr/>
          <a:lstStyle>
            <a:lvl1pPr>
              <a:defRPr/>
            </a:lvl1pPr>
            <a:lvl2pPr>
              <a:defRPr/>
            </a:lvl2pPr>
            <a:lvl3pPr>
              <a:defRPr/>
            </a:lvl3pPr>
            <a:lvl4pPr>
              <a:defRPr/>
            </a:lvl4pPr>
            <a:lvl5pP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txBox="1">
            <a:spLocks noGrp="1"/>
          </p:cNvSpPr>
          <p:nvPr>
            <p:ph type="dt" sz="half" idx="7"/>
          </p:nvPr>
        </p:nvSpPr>
        <p:spPr/>
        <p:txBody>
          <a:bodyPr/>
          <a:lstStyle>
            <a:lvl1pPr>
              <a:defRPr/>
            </a:lvl1pPr>
          </a:lstStyle>
          <a:p>
            <a:endParaRPr/>
          </a:p>
        </p:txBody>
      </p:sp>
      <p:sp>
        <p:nvSpPr>
          <p:cNvPr id="5" name="Fußzeilenplatzhalter 4"/>
          <p:cNvSpPr txBox="1">
            <a:spLocks noGrp="1"/>
          </p:cNvSpPr>
          <p:nvPr>
            <p:ph type="ftr" sz="quarter" idx="9"/>
          </p:nvPr>
        </p:nvSpPr>
        <p:spPr/>
        <p:txBody>
          <a:bodyPr/>
          <a:lstStyle>
            <a:lvl1pPr>
              <a:defRPr/>
            </a:lvl1pPr>
          </a:lstStyle>
          <a:p>
            <a:r>
              <a:t>Boris Sharkov JINR Dubna</a:t>
            </a:r>
          </a:p>
        </p:txBody>
      </p:sp>
      <p:sp>
        <p:nvSpPr>
          <p:cNvPr id="6" name="Foliennummernplatzhalter 5"/>
          <p:cNvSpPr txBox="1">
            <a:spLocks noGrp="1"/>
          </p:cNvSpPr>
          <p:nvPr>
            <p:ph type="sldNum" sz="quarter" idx="8"/>
          </p:nvPr>
        </p:nvSpPr>
        <p:spPr/>
        <p:txBody>
          <a:bodyPr/>
          <a:lstStyle>
            <a:lvl1pPr>
              <a:defRPr/>
            </a:lvl1pPr>
          </a:lstStyle>
          <a:p>
            <a:fld id="{85C6755A-8FD4-4ACE-9961-37F3D9951341}" type="slidenum">
              <a:rPr/>
              <a:pPr/>
              <a:t>‹Nr.›</a:t>
            </a:fld>
            <a:endParaRPr/>
          </a:p>
        </p:txBody>
      </p:sp>
    </p:spTree>
    <p:extLst>
      <p:ext uri="{BB962C8B-B14F-4D97-AF65-F5344CB8AC3E}">
        <p14:creationId xmlns:p14="http://schemas.microsoft.com/office/powerpoint/2010/main" val="2656446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Abschnitts">
    <p:spTree>
      <p:nvGrpSpPr>
        <p:cNvPr id="1" name=""/>
        <p:cNvGrpSpPr/>
        <p:nvPr/>
      </p:nvGrpSpPr>
      <p:grpSpPr>
        <a:xfrm>
          <a:off x="0" y="0"/>
          <a:ext cx="0" cy="0"/>
          <a:chOff x="0" y="0"/>
          <a:chExt cx="0" cy="0"/>
        </a:xfrm>
      </p:grpSpPr>
      <p:sp>
        <p:nvSpPr>
          <p:cNvPr id="2" name="Titel 1"/>
          <p:cNvSpPr txBox="1">
            <a:spLocks noGrp="1"/>
          </p:cNvSpPr>
          <p:nvPr>
            <p:ph type="title"/>
          </p:nvPr>
        </p:nvSpPr>
        <p:spPr>
          <a:xfrm>
            <a:off x="722311" y="4406960"/>
            <a:ext cx="7772400" cy="1362071"/>
          </a:xfrm>
        </p:spPr>
        <p:txBody>
          <a:bodyPr anchor="t" anchorCtr="0"/>
          <a:lstStyle>
            <a:lvl1pPr algn="l">
              <a:defRPr sz="4000" b="1" cap="all"/>
            </a:lvl1pPr>
          </a:lstStyle>
          <a:p>
            <a:pPr lvl="0"/>
            <a:r>
              <a:rPr lang="de-DE"/>
              <a:t>Titelmasterformat durch Klicken bearbeiten</a:t>
            </a:r>
          </a:p>
        </p:txBody>
      </p:sp>
      <p:sp>
        <p:nvSpPr>
          <p:cNvPr id="3" name="Textplatzhalter 2"/>
          <p:cNvSpPr txBox="1">
            <a:spLocks noGrp="1"/>
          </p:cNvSpPr>
          <p:nvPr>
            <p:ph type="body" idx="1"/>
          </p:nvPr>
        </p:nvSpPr>
        <p:spPr>
          <a:xfrm>
            <a:off x="722311" y="2906743"/>
            <a:ext cx="7772400" cy="1500183"/>
          </a:xfrm>
        </p:spPr>
        <p:txBody>
          <a:bodyPr anchor="b"/>
          <a:lstStyle>
            <a:lvl1pPr marL="0" indent="0">
              <a:spcBef>
                <a:spcPts val="500"/>
              </a:spcBef>
              <a:buNone/>
              <a:defRPr sz="2000">
                <a:solidFill>
                  <a:srgbClr val="898989"/>
                </a:solidFill>
              </a:defRPr>
            </a:lvl1pPr>
          </a:lstStyle>
          <a:p>
            <a:pPr lvl="0"/>
            <a:r>
              <a:rPr lang="de-DE"/>
              <a:t>Textmasterformat bearbeiten</a:t>
            </a:r>
          </a:p>
        </p:txBody>
      </p:sp>
      <p:sp>
        <p:nvSpPr>
          <p:cNvPr id="4" name="Datumsplatzhalter 3"/>
          <p:cNvSpPr txBox="1">
            <a:spLocks noGrp="1"/>
          </p:cNvSpPr>
          <p:nvPr>
            <p:ph type="dt" sz="half" idx="7"/>
          </p:nvPr>
        </p:nvSpPr>
        <p:spPr/>
        <p:txBody>
          <a:bodyPr/>
          <a:lstStyle>
            <a:lvl1pPr>
              <a:defRPr/>
            </a:lvl1pPr>
          </a:lstStyle>
          <a:p>
            <a:endParaRPr/>
          </a:p>
        </p:txBody>
      </p:sp>
      <p:sp>
        <p:nvSpPr>
          <p:cNvPr id="5" name="Fußzeilenplatzhalter 4"/>
          <p:cNvSpPr txBox="1">
            <a:spLocks noGrp="1"/>
          </p:cNvSpPr>
          <p:nvPr>
            <p:ph type="ftr" sz="quarter" idx="9"/>
          </p:nvPr>
        </p:nvSpPr>
        <p:spPr/>
        <p:txBody>
          <a:bodyPr/>
          <a:lstStyle>
            <a:lvl1pPr>
              <a:defRPr/>
            </a:lvl1pPr>
          </a:lstStyle>
          <a:p>
            <a:r>
              <a:t>Boris Sharkov JINR Dubna</a:t>
            </a:r>
          </a:p>
        </p:txBody>
      </p:sp>
      <p:sp>
        <p:nvSpPr>
          <p:cNvPr id="6" name="Foliennummernplatzhalter 5"/>
          <p:cNvSpPr txBox="1">
            <a:spLocks noGrp="1"/>
          </p:cNvSpPr>
          <p:nvPr>
            <p:ph type="sldNum" sz="quarter" idx="8"/>
          </p:nvPr>
        </p:nvSpPr>
        <p:spPr/>
        <p:txBody>
          <a:bodyPr/>
          <a:lstStyle>
            <a:lvl1pPr>
              <a:defRPr/>
            </a:lvl1pPr>
          </a:lstStyle>
          <a:p>
            <a:fld id="{7DEE8BC2-9A74-41A6-91D7-F42E8DA8BFCD}" type="slidenum">
              <a:rPr/>
              <a:pPr/>
              <a:t>‹Nr.›</a:t>
            </a:fld>
            <a:endParaRPr/>
          </a:p>
        </p:txBody>
      </p:sp>
    </p:spTree>
    <p:extLst>
      <p:ext uri="{BB962C8B-B14F-4D97-AF65-F5344CB8AC3E}">
        <p14:creationId xmlns:p14="http://schemas.microsoft.com/office/powerpoint/2010/main" val="941379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6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6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746315-3739-41B8-B209-24C8B0E7492B}" type="slidenum">
              <a:rPr lang="en-US" altLang="zh-CN">
                <a:solidFill>
                  <a:srgbClr val="000000"/>
                </a:solidFill>
              </a:rPr>
              <a:pPr>
                <a:defRPr/>
              </a:pPr>
              <a:t>‹Nr.›</a:t>
            </a:fld>
            <a:endParaRPr lang="en-US" altLang="zh-CN">
              <a:solidFill>
                <a:srgbClr val="000000"/>
              </a:solidFill>
            </a:endParaRPr>
          </a:p>
        </p:txBody>
      </p:sp>
    </p:spTree>
    <p:extLst>
      <p:ext uri="{BB962C8B-B14F-4D97-AF65-F5344CB8AC3E}">
        <p14:creationId xmlns:p14="http://schemas.microsoft.com/office/powerpoint/2010/main" val="217343765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lstStyle>
            <a:lvl1pPr>
              <a:defRPr/>
            </a:lvl1pPr>
          </a:lstStyle>
          <a:p>
            <a:pPr lvl="0"/>
            <a:r>
              <a:rPr lang="de-DE"/>
              <a:t>Titelmasterformat durch Klicken bearbeiten</a:t>
            </a:r>
          </a:p>
        </p:txBody>
      </p:sp>
      <p:sp>
        <p:nvSpPr>
          <p:cNvPr id="3" name="Inhaltsplatzhalter 2"/>
          <p:cNvSpPr txBox="1">
            <a:spLocks noGrp="1"/>
          </p:cNvSpPr>
          <p:nvPr>
            <p:ph idx="1"/>
          </p:nvPr>
        </p:nvSpPr>
        <p:spPr>
          <a:xfrm>
            <a:off x="457226" y="1600226"/>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txBox="1">
            <a:spLocks noGrp="1"/>
          </p:cNvSpPr>
          <p:nvPr>
            <p:ph idx="2"/>
          </p:nvPr>
        </p:nvSpPr>
        <p:spPr>
          <a:xfrm>
            <a:off x="4648214" y="1600226"/>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txBox="1">
            <a:spLocks noGrp="1"/>
          </p:cNvSpPr>
          <p:nvPr>
            <p:ph type="dt" sz="half" idx="7"/>
          </p:nvPr>
        </p:nvSpPr>
        <p:spPr/>
        <p:txBody>
          <a:bodyPr/>
          <a:lstStyle>
            <a:lvl1pPr>
              <a:defRPr/>
            </a:lvl1pPr>
          </a:lstStyle>
          <a:p>
            <a:endParaRPr/>
          </a:p>
        </p:txBody>
      </p:sp>
      <p:sp>
        <p:nvSpPr>
          <p:cNvPr id="6" name="Fußzeilenplatzhalter 5"/>
          <p:cNvSpPr txBox="1">
            <a:spLocks noGrp="1"/>
          </p:cNvSpPr>
          <p:nvPr>
            <p:ph type="ftr" sz="quarter" idx="9"/>
          </p:nvPr>
        </p:nvSpPr>
        <p:spPr/>
        <p:txBody>
          <a:bodyPr/>
          <a:lstStyle>
            <a:lvl1pPr>
              <a:defRPr/>
            </a:lvl1pPr>
          </a:lstStyle>
          <a:p>
            <a:r>
              <a:t>Boris Sharkov JINR Dubna</a:t>
            </a:r>
          </a:p>
        </p:txBody>
      </p:sp>
      <p:sp>
        <p:nvSpPr>
          <p:cNvPr id="7" name="Foliennummernplatzhalter 6"/>
          <p:cNvSpPr txBox="1">
            <a:spLocks noGrp="1"/>
          </p:cNvSpPr>
          <p:nvPr>
            <p:ph type="sldNum" sz="quarter" idx="8"/>
          </p:nvPr>
        </p:nvSpPr>
        <p:spPr/>
        <p:txBody>
          <a:bodyPr/>
          <a:lstStyle>
            <a:lvl1pPr>
              <a:defRPr/>
            </a:lvl1pPr>
          </a:lstStyle>
          <a:p>
            <a:fld id="{C0E25CF1-4F07-4FB4-93B3-92573E52F98A}" type="slidenum">
              <a:rPr/>
              <a:pPr/>
              <a:t>‹Nr.›</a:t>
            </a:fld>
            <a:endParaRPr/>
          </a:p>
        </p:txBody>
      </p:sp>
    </p:spTree>
    <p:extLst>
      <p:ext uri="{BB962C8B-B14F-4D97-AF65-F5344CB8AC3E}">
        <p14:creationId xmlns:p14="http://schemas.microsoft.com/office/powerpoint/2010/main" val="3885967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lstStyle>
            <a:lvl1pPr>
              <a:defRPr/>
            </a:lvl1pPr>
          </a:lstStyle>
          <a:p>
            <a:pPr lvl="0"/>
            <a:r>
              <a:rPr lang="de-DE"/>
              <a:t>Titelmasterformat durch Klicken bearbeiten</a:t>
            </a:r>
          </a:p>
        </p:txBody>
      </p:sp>
      <p:sp>
        <p:nvSpPr>
          <p:cNvPr id="3" name="Textplatzhalter 2"/>
          <p:cNvSpPr txBox="1">
            <a:spLocks noGrp="1"/>
          </p:cNvSpPr>
          <p:nvPr>
            <p:ph type="body" idx="1"/>
          </p:nvPr>
        </p:nvSpPr>
        <p:spPr>
          <a:xfrm>
            <a:off x="457200" y="1535144"/>
            <a:ext cx="4040184" cy="639759"/>
          </a:xfrm>
        </p:spPr>
        <p:txBody>
          <a:bodyPr anchor="b"/>
          <a:lstStyle>
            <a:lvl1pPr marL="0" indent="0">
              <a:spcBef>
                <a:spcPts val="600"/>
              </a:spcBef>
              <a:buNone/>
              <a:defRPr sz="2400" b="1"/>
            </a:lvl1pPr>
          </a:lstStyle>
          <a:p>
            <a:pPr lvl="0"/>
            <a:r>
              <a:rPr lang="de-DE"/>
              <a:t>Textmasterformat bearbeiten</a:t>
            </a:r>
          </a:p>
        </p:txBody>
      </p:sp>
      <p:sp>
        <p:nvSpPr>
          <p:cNvPr id="4" name="Inhaltsplatzhalter 3"/>
          <p:cNvSpPr txBox="1">
            <a:spLocks noGrp="1"/>
          </p:cNvSpPr>
          <p:nvPr>
            <p:ph idx="2"/>
          </p:nvPr>
        </p:nvSpPr>
        <p:spPr>
          <a:xfrm>
            <a:off x="457200" y="2174876"/>
            <a:ext cx="4040184" cy="3951287"/>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txBox="1">
            <a:spLocks noGrp="1"/>
          </p:cNvSpPr>
          <p:nvPr>
            <p:ph type="body" idx="3"/>
          </p:nvPr>
        </p:nvSpPr>
        <p:spPr>
          <a:xfrm>
            <a:off x="4645024" y="1535144"/>
            <a:ext cx="4041776" cy="639759"/>
          </a:xfrm>
        </p:spPr>
        <p:txBody>
          <a:bodyPr anchor="b"/>
          <a:lstStyle>
            <a:lvl1pPr marL="0" indent="0">
              <a:spcBef>
                <a:spcPts val="600"/>
              </a:spcBef>
              <a:buNone/>
              <a:defRPr sz="2400" b="1"/>
            </a:lvl1pPr>
          </a:lstStyle>
          <a:p>
            <a:pPr lvl="0"/>
            <a:r>
              <a:rPr lang="de-DE"/>
              <a:t>Textmasterformat bearbeiten</a:t>
            </a:r>
          </a:p>
        </p:txBody>
      </p:sp>
      <p:sp>
        <p:nvSpPr>
          <p:cNvPr id="6" name="Inhaltsplatzhalter 5"/>
          <p:cNvSpPr txBox="1">
            <a:spLocks noGrp="1"/>
          </p:cNvSpPr>
          <p:nvPr>
            <p:ph idx="4"/>
          </p:nvPr>
        </p:nvSpPr>
        <p:spPr>
          <a:xfrm>
            <a:off x="4645024" y="2174876"/>
            <a:ext cx="4041776" cy="3951287"/>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txBox="1">
            <a:spLocks noGrp="1"/>
          </p:cNvSpPr>
          <p:nvPr>
            <p:ph type="dt" sz="half" idx="7"/>
          </p:nvPr>
        </p:nvSpPr>
        <p:spPr/>
        <p:txBody>
          <a:bodyPr/>
          <a:lstStyle>
            <a:lvl1pPr>
              <a:defRPr/>
            </a:lvl1pPr>
          </a:lstStyle>
          <a:p>
            <a:endParaRPr/>
          </a:p>
        </p:txBody>
      </p:sp>
      <p:sp>
        <p:nvSpPr>
          <p:cNvPr id="8" name="Fußzeilenplatzhalter 7"/>
          <p:cNvSpPr txBox="1">
            <a:spLocks noGrp="1"/>
          </p:cNvSpPr>
          <p:nvPr>
            <p:ph type="ftr" sz="quarter" idx="9"/>
          </p:nvPr>
        </p:nvSpPr>
        <p:spPr/>
        <p:txBody>
          <a:bodyPr/>
          <a:lstStyle>
            <a:lvl1pPr>
              <a:defRPr/>
            </a:lvl1pPr>
          </a:lstStyle>
          <a:p>
            <a:r>
              <a:t>Boris Sharkov JINR Dubna</a:t>
            </a:r>
          </a:p>
        </p:txBody>
      </p:sp>
      <p:sp>
        <p:nvSpPr>
          <p:cNvPr id="9" name="Foliennummernplatzhalter 8"/>
          <p:cNvSpPr txBox="1">
            <a:spLocks noGrp="1"/>
          </p:cNvSpPr>
          <p:nvPr>
            <p:ph type="sldNum" sz="quarter" idx="8"/>
          </p:nvPr>
        </p:nvSpPr>
        <p:spPr/>
        <p:txBody>
          <a:bodyPr/>
          <a:lstStyle>
            <a:lvl1pPr>
              <a:defRPr/>
            </a:lvl1pPr>
          </a:lstStyle>
          <a:p>
            <a:fld id="{0E234F41-469E-451C-8CCF-0D23D82DF50E}" type="slidenum">
              <a:rPr/>
              <a:pPr/>
              <a:t>‹Nr.›</a:t>
            </a:fld>
            <a:endParaRPr/>
          </a:p>
        </p:txBody>
      </p:sp>
    </p:spTree>
    <p:extLst>
      <p:ext uri="{BB962C8B-B14F-4D97-AF65-F5344CB8AC3E}">
        <p14:creationId xmlns:p14="http://schemas.microsoft.com/office/powerpoint/2010/main" val="1447412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lstStyle>
            <a:lvl1pPr>
              <a:defRPr/>
            </a:lvl1pPr>
          </a:lstStyle>
          <a:p>
            <a:pPr lvl="0"/>
            <a:r>
              <a:rPr lang="de-DE"/>
              <a:t>Titelmasterformat durch Klicken bearbeiten</a:t>
            </a:r>
          </a:p>
        </p:txBody>
      </p:sp>
      <p:sp>
        <p:nvSpPr>
          <p:cNvPr id="3" name="Datumsplatzhalter 2"/>
          <p:cNvSpPr txBox="1">
            <a:spLocks noGrp="1"/>
          </p:cNvSpPr>
          <p:nvPr>
            <p:ph type="dt" sz="half" idx="7"/>
          </p:nvPr>
        </p:nvSpPr>
        <p:spPr/>
        <p:txBody>
          <a:bodyPr/>
          <a:lstStyle>
            <a:lvl1pPr>
              <a:defRPr/>
            </a:lvl1pPr>
          </a:lstStyle>
          <a:p>
            <a:endParaRPr/>
          </a:p>
        </p:txBody>
      </p:sp>
      <p:sp>
        <p:nvSpPr>
          <p:cNvPr id="4" name="Fußzeilenplatzhalter 3"/>
          <p:cNvSpPr txBox="1">
            <a:spLocks noGrp="1"/>
          </p:cNvSpPr>
          <p:nvPr>
            <p:ph type="ftr" sz="quarter" idx="9"/>
          </p:nvPr>
        </p:nvSpPr>
        <p:spPr/>
        <p:txBody>
          <a:bodyPr/>
          <a:lstStyle>
            <a:lvl1pPr>
              <a:defRPr/>
            </a:lvl1pPr>
          </a:lstStyle>
          <a:p>
            <a:r>
              <a:t>Boris Sharkov JINR Dubna</a:t>
            </a:r>
          </a:p>
        </p:txBody>
      </p:sp>
      <p:sp>
        <p:nvSpPr>
          <p:cNvPr id="5" name="Foliennummernplatzhalter 4"/>
          <p:cNvSpPr txBox="1">
            <a:spLocks noGrp="1"/>
          </p:cNvSpPr>
          <p:nvPr>
            <p:ph type="sldNum" sz="quarter" idx="8"/>
          </p:nvPr>
        </p:nvSpPr>
        <p:spPr/>
        <p:txBody>
          <a:bodyPr/>
          <a:lstStyle>
            <a:lvl1pPr>
              <a:defRPr/>
            </a:lvl1pPr>
          </a:lstStyle>
          <a:p>
            <a:fld id="{AC141BE9-F0A5-4B3D-A4CD-0603CFF512B3}" type="slidenum">
              <a:rPr/>
              <a:pPr/>
              <a:t>‹Nr.›</a:t>
            </a:fld>
            <a:endParaRPr/>
          </a:p>
        </p:txBody>
      </p:sp>
    </p:spTree>
    <p:extLst>
      <p:ext uri="{BB962C8B-B14F-4D97-AF65-F5344CB8AC3E}">
        <p14:creationId xmlns:p14="http://schemas.microsoft.com/office/powerpoint/2010/main" val="71309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txBox="1">
            <a:spLocks noGrp="1"/>
          </p:cNvSpPr>
          <p:nvPr>
            <p:ph type="dt" sz="half" idx="7"/>
          </p:nvPr>
        </p:nvSpPr>
        <p:spPr/>
        <p:txBody>
          <a:bodyPr/>
          <a:lstStyle>
            <a:lvl1pPr>
              <a:defRPr/>
            </a:lvl1pPr>
          </a:lstStyle>
          <a:p>
            <a:endParaRPr/>
          </a:p>
        </p:txBody>
      </p:sp>
      <p:sp>
        <p:nvSpPr>
          <p:cNvPr id="3" name="Fußzeilenplatzhalter 2"/>
          <p:cNvSpPr txBox="1">
            <a:spLocks noGrp="1"/>
          </p:cNvSpPr>
          <p:nvPr>
            <p:ph type="ftr" sz="quarter" idx="9"/>
          </p:nvPr>
        </p:nvSpPr>
        <p:spPr/>
        <p:txBody>
          <a:bodyPr/>
          <a:lstStyle>
            <a:lvl1pPr>
              <a:defRPr/>
            </a:lvl1pPr>
          </a:lstStyle>
          <a:p>
            <a:r>
              <a:t>Boris Sharkov JINR Dubna</a:t>
            </a:r>
          </a:p>
        </p:txBody>
      </p:sp>
      <p:sp>
        <p:nvSpPr>
          <p:cNvPr id="4" name="Foliennummernplatzhalter 3"/>
          <p:cNvSpPr txBox="1">
            <a:spLocks noGrp="1"/>
          </p:cNvSpPr>
          <p:nvPr>
            <p:ph type="sldNum" sz="quarter" idx="8"/>
          </p:nvPr>
        </p:nvSpPr>
        <p:spPr/>
        <p:txBody>
          <a:bodyPr/>
          <a:lstStyle>
            <a:lvl1pPr>
              <a:defRPr/>
            </a:lvl1pPr>
          </a:lstStyle>
          <a:p>
            <a:fld id="{86B04540-9FA5-4B46-9FF8-09F8958F16F4}" type="slidenum">
              <a:rPr/>
              <a:pPr/>
              <a:t>‹Nr.›</a:t>
            </a:fld>
            <a:endParaRPr/>
          </a:p>
        </p:txBody>
      </p:sp>
    </p:spTree>
    <p:extLst>
      <p:ext uri="{BB962C8B-B14F-4D97-AF65-F5344CB8AC3E}">
        <p14:creationId xmlns:p14="http://schemas.microsoft.com/office/powerpoint/2010/main" val="1283485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txBox="1">
            <a:spLocks noGrp="1"/>
          </p:cNvSpPr>
          <p:nvPr>
            <p:ph type="title"/>
          </p:nvPr>
        </p:nvSpPr>
        <p:spPr>
          <a:xfrm>
            <a:off x="457244" y="273103"/>
            <a:ext cx="3008311" cy="1162047"/>
          </a:xfrm>
        </p:spPr>
        <p:txBody>
          <a:bodyPr anchor="b" anchorCtr="0"/>
          <a:lstStyle>
            <a:lvl1pPr algn="l">
              <a:defRPr sz="2000" b="1"/>
            </a:lvl1pPr>
          </a:lstStyle>
          <a:p>
            <a:pPr lvl="0"/>
            <a:r>
              <a:rPr lang="de-DE"/>
              <a:t>Titelmasterformat durch Klicken bearbeiten</a:t>
            </a:r>
          </a:p>
        </p:txBody>
      </p:sp>
      <p:sp>
        <p:nvSpPr>
          <p:cNvPr id="3" name="Inhaltsplatzhalter 2"/>
          <p:cNvSpPr txBox="1">
            <a:spLocks noGrp="1"/>
          </p:cNvSpPr>
          <p:nvPr>
            <p:ph idx="1"/>
          </p:nvPr>
        </p:nvSpPr>
        <p:spPr>
          <a:xfrm>
            <a:off x="3575049" y="273103"/>
            <a:ext cx="5111752" cy="5853111"/>
          </a:xfrm>
        </p:spPr>
        <p:txBody>
          <a:bodyPr/>
          <a:lstStyle>
            <a:lvl1pPr>
              <a:defRPr/>
            </a:lvl1pPr>
            <a:lvl2pPr>
              <a:defRPr/>
            </a:lvl2pPr>
            <a:lvl3pPr>
              <a:defRPr/>
            </a:lvl3pPr>
            <a:lvl4pPr>
              <a:defRPr/>
            </a:lvl4pPr>
            <a:lvl5pP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txBox="1">
            <a:spLocks noGrp="1"/>
          </p:cNvSpPr>
          <p:nvPr>
            <p:ph type="body" idx="2"/>
          </p:nvPr>
        </p:nvSpPr>
        <p:spPr>
          <a:xfrm>
            <a:off x="457244" y="1435105"/>
            <a:ext cx="3008311" cy="4691064"/>
          </a:xfrm>
        </p:spPr>
        <p:txBody>
          <a:bodyPr/>
          <a:lstStyle>
            <a:lvl1pPr marL="0" indent="0">
              <a:spcBef>
                <a:spcPts val="300"/>
              </a:spcBef>
              <a:buNone/>
              <a:defRPr sz="1400"/>
            </a:lvl1pPr>
          </a:lstStyle>
          <a:p>
            <a:pPr lvl="0"/>
            <a:r>
              <a:rPr lang="de-DE"/>
              <a:t>Textmasterformat bearbeiten</a:t>
            </a:r>
          </a:p>
        </p:txBody>
      </p:sp>
      <p:sp>
        <p:nvSpPr>
          <p:cNvPr id="5" name="Datumsplatzhalter 4"/>
          <p:cNvSpPr txBox="1">
            <a:spLocks noGrp="1"/>
          </p:cNvSpPr>
          <p:nvPr>
            <p:ph type="dt" sz="half" idx="7"/>
          </p:nvPr>
        </p:nvSpPr>
        <p:spPr/>
        <p:txBody>
          <a:bodyPr/>
          <a:lstStyle>
            <a:lvl1pPr>
              <a:defRPr/>
            </a:lvl1pPr>
          </a:lstStyle>
          <a:p>
            <a:endParaRPr/>
          </a:p>
        </p:txBody>
      </p:sp>
      <p:sp>
        <p:nvSpPr>
          <p:cNvPr id="6" name="Fußzeilenplatzhalter 5"/>
          <p:cNvSpPr txBox="1">
            <a:spLocks noGrp="1"/>
          </p:cNvSpPr>
          <p:nvPr>
            <p:ph type="ftr" sz="quarter" idx="9"/>
          </p:nvPr>
        </p:nvSpPr>
        <p:spPr/>
        <p:txBody>
          <a:bodyPr/>
          <a:lstStyle>
            <a:lvl1pPr>
              <a:defRPr/>
            </a:lvl1pPr>
          </a:lstStyle>
          <a:p>
            <a:r>
              <a:t>Boris Sharkov JINR Dubna</a:t>
            </a:r>
          </a:p>
        </p:txBody>
      </p:sp>
      <p:sp>
        <p:nvSpPr>
          <p:cNvPr id="7" name="Foliennummernplatzhalter 6"/>
          <p:cNvSpPr txBox="1">
            <a:spLocks noGrp="1"/>
          </p:cNvSpPr>
          <p:nvPr>
            <p:ph type="sldNum" sz="quarter" idx="8"/>
          </p:nvPr>
        </p:nvSpPr>
        <p:spPr/>
        <p:txBody>
          <a:bodyPr/>
          <a:lstStyle>
            <a:lvl1pPr>
              <a:defRPr/>
            </a:lvl1pPr>
          </a:lstStyle>
          <a:p>
            <a:fld id="{522CEC14-38E1-4C07-89F0-BB23834E7E0F}" type="slidenum">
              <a:rPr/>
              <a:pPr/>
              <a:t>‹Nr.›</a:t>
            </a:fld>
            <a:endParaRPr/>
          </a:p>
        </p:txBody>
      </p:sp>
    </p:spTree>
    <p:extLst>
      <p:ext uri="{BB962C8B-B14F-4D97-AF65-F5344CB8AC3E}">
        <p14:creationId xmlns:p14="http://schemas.microsoft.com/office/powerpoint/2010/main" val="11067266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txBox="1">
            <a:spLocks noGrp="1"/>
          </p:cNvSpPr>
          <p:nvPr>
            <p:ph type="title"/>
          </p:nvPr>
        </p:nvSpPr>
        <p:spPr>
          <a:xfrm>
            <a:off x="1792288" y="4800656"/>
            <a:ext cx="5486400" cy="566735"/>
          </a:xfrm>
        </p:spPr>
        <p:txBody>
          <a:bodyPr anchor="b" anchorCtr="0"/>
          <a:lstStyle>
            <a:lvl1pPr algn="l">
              <a:defRPr sz="2000" b="1"/>
            </a:lvl1pPr>
          </a:lstStyle>
          <a:p>
            <a:pPr lvl="0"/>
            <a:r>
              <a:rPr lang="de-DE"/>
              <a:t>Titelmasterformat durch Klicken bearbeiten</a:t>
            </a:r>
          </a:p>
        </p:txBody>
      </p:sp>
      <p:sp>
        <p:nvSpPr>
          <p:cNvPr id="3" name="Bildplatzhalter 2"/>
          <p:cNvSpPr txBox="1">
            <a:spLocks noGrp="1"/>
          </p:cNvSpPr>
          <p:nvPr>
            <p:ph type="pic" idx="1"/>
          </p:nvPr>
        </p:nvSpPr>
        <p:spPr>
          <a:xfrm>
            <a:off x="1792288" y="612776"/>
            <a:ext cx="5486400" cy="4114800"/>
          </a:xfrm>
        </p:spPr>
        <p:txBody>
          <a:bodyPr/>
          <a:lstStyle>
            <a:lvl1pPr marL="0" indent="0">
              <a:buNone/>
              <a:defRPr/>
            </a:lvl1pPr>
          </a:lstStyle>
          <a:p>
            <a:pPr lvl="0"/>
            <a:endParaRPr lang="de-DE"/>
          </a:p>
        </p:txBody>
      </p:sp>
      <p:sp>
        <p:nvSpPr>
          <p:cNvPr id="4" name="Textplatzhalt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de-DE"/>
              <a:t>Textmasterformat bearbeiten</a:t>
            </a:r>
          </a:p>
        </p:txBody>
      </p:sp>
      <p:sp>
        <p:nvSpPr>
          <p:cNvPr id="5" name="Datumsplatzhalter 4"/>
          <p:cNvSpPr txBox="1">
            <a:spLocks noGrp="1"/>
          </p:cNvSpPr>
          <p:nvPr>
            <p:ph type="dt" sz="half" idx="7"/>
          </p:nvPr>
        </p:nvSpPr>
        <p:spPr/>
        <p:txBody>
          <a:bodyPr/>
          <a:lstStyle>
            <a:lvl1pPr>
              <a:defRPr/>
            </a:lvl1pPr>
          </a:lstStyle>
          <a:p>
            <a:endParaRPr/>
          </a:p>
        </p:txBody>
      </p:sp>
      <p:sp>
        <p:nvSpPr>
          <p:cNvPr id="6" name="Fußzeilenplatzhalter 5"/>
          <p:cNvSpPr txBox="1">
            <a:spLocks noGrp="1"/>
          </p:cNvSpPr>
          <p:nvPr>
            <p:ph type="ftr" sz="quarter" idx="9"/>
          </p:nvPr>
        </p:nvSpPr>
        <p:spPr/>
        <p:txBody>
          <a:bodyPr/>
          <a:lstStyle>
            <a:lvl1pPr>
              <a:defRPr/>
            </a:lvl1pPr>
          </a:lstStyle>
          <a:p>
            <a:r>
              <a:t>Boris Sharkov JINR Dubna</a:t>
            </a:r>
          </a:p>
        </p:txBody>
      </p:sp>
      <p:sp>
        <p:nvSpPr>
          <p:cNvPr id="7" name="Foliennummernplatzhalter 6"/>
          <p:cNvSpPr txBox="1">
            <a:spLocks noGrp="1"/>
          </p:cNvSpPr>
          <p:nvPr>
            <p:ph type="sldNum" sz="quarter" idx="8"/>
          </p:nvPr>
        </p:nvSpPr>
        <p:spPr/>
        <p:txBody>
          <a:bodyPr/>
          <a:lstStyle>
            <a:lvl1pPr>
              <a:defRPr/>
            </a:lvl1pPr>
          </a:lstStyle>
          <a:p>
            <a:fld id="{BCAB1C28-1658-487F-8FDE-C7FFD3748288}" type="slidenum">
              <a:rPr/>
              <a:pPr/>
              <a:t>‹Nr.›</a:t>
            </a:fld>
            <a:endParaRPr/>
          </a:p>
        </p:txBody>
      </p:sp>
    </p:spTree>
    <p:extLst>
      <p:ext uri="{BB962C8B-B14F-4D97-AF65-F5344CB8AC3E}">
        <p14:creationId xmlns:p14="http://schemas.microsoft.com/office/powerpoint/2010/main" val="3846564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lstStyle>
            <a:lvl1pPr>
              <a:defRPr/>
            </a:lvl1pPr>
          </a:lstStyle>
          <a:p>
            <a:pPr lvl="0"/>
            <a:r>
              <a:rPr lang="de-DE"/>
              <a:t>Titelmasterformat durch Klicken bearbeiten</a:t>
            </a:r>
          </a:p>
        </p:txBody>
      </p:sp>
      <p:sp>
        <p:nvSpPr>
          <p:cNvPr id="3" name="Vertikaler Textplatzhalt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txBox="1">
            <a:spLocks noGrp="1"/>
          </p:cNvSpPr>
          <p:nvPr>
            <p:ph type="dt" sz="half" idx="7"/>
          </p:nvPr>
        </p:nvSpPr>
        <p:spPr/>
        <p:txBody>
          <a:bodyPr/>
          <a:lstStyle>
            <a:lvl1pPr>
              <a:defRPr/>
            </a:lvl1pPr>
          </a:lstStyle>
          <a:p>
            <a:endParaRPr/>
          </a:p>
        </p:txBody>
      </p:sp>
      <p:sp>
        <p:nvSpPr>
          <p:cNvPr id="5" name="Fußzeilenplatzhalter 4"/>
          <p:cNvSpPr txBox="1">
            <a:spLocks noGrp="1"/>
          </p:cNvSpPr>
          <p:nvPr>
            <p:ph type="ftr" sz="quarter" idx="9"/>
          </p:nvPr>
        </p:nvSpPr>
        <p:spPr/>
        <p:txBody>
          <a:bodyPr/>
          <a:lstStyle>
            <a:lvl1pPr>
              <a:defRPr/>
            </a:lvl1pPr>
          </a:lstStyle>
          <a:p>
            <a:r>
              <a:t>Boris Sharkov JINR Dubna</a:t>
            </a:r>
          </a:p>
        </p:txBody>
      </p:sp>
      <p:sp>
        <p:nvSpPr>
          <p:cNvPr id="6" name="Foliennummernplatzhalter 5"/>
          <p:cNvSpPr txBox="1">
            <a:spLocks noGrp="1"/>
          </p:cNvSpPr>
          <p:nvPr>
            <p:ph type="sldNum" sz="quarter" idx="8"/>
          </p:nvPr>
        </p:nvSpPr>
        <p:spPr/>
        <p:txBody>
          <a:bodyPr/>
          <a:lstStyle>
            <a:lvl1pPr>
              <a:defRPr/>
            </a:lvl1pPr>
          </a:lstStyle>
          <a:p>
            <a:fld id="{38BCBEE9-A9FA-4CDA-ADFD-2CDC383CDAF0}" type="slidenum">
              <a:rPr/>
              <a:pPr/>
              <a:t>‹Nr.›</a:t>
            </a:fld>
            <a:endParaRPr/>
          </a:p>
        </p:txBody>
      </p:sp>
    </p:spTree>
    <p:extLst>
      <p:ext uri="{BB962C8B-B14F-4D97-AF65-F5344CB8AC3E}">
        <p14:creationId xmlns:p14="http://schemas.microsoft.com/office/powerpoint/2010/main" val="2691615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txBox="1">
            <a:spLocks noGrp="1"/>
          </p:cNvSpPr>
          <p:nvPr>
            <p:ph type="title" orient="vert"/>
          </p:nvPr>
        </p:nvSpPr>
        <p:spPr>
          <a:xfrm>
            <a:off x="6629400" y="274695"/>
            <a:ext cx="2057400" cy="5851529"/>
          </a:xfrm>
        </p:spPr>
        <p:txBody>
          <a:bodyPr vert="eaVert"/>
          <a:lstStyle>
            <a:lvl1pPr>
              <a:defRPr/>
            </a:lvl1pPr>
          </a:lstStyle>
          <a:p>
            <a:pPr lvl="0"/>
            <a:r>
              <a:rPr lang="de-DE"/>
              <a:t>Titelmasterformat durch Klicken bearbeiten</a:t>
            </a:r>
          </a:p>
        </p:txBody>
      </p:sp>
      <p:sp>
        <p:nvSpPr>
          <p:cNvPr id="3" name="Vertikaler Textplatzhalter 2"/>
          <p:cNvSpPr txBox="1">
            <a:spLocks noGrp="1"/>
          </p:cNvSpPr>
          <p:nvPr>
            <p:ph type="body" orient="vert" idx="1"/>
          </p:nvPr>
        </p:nvSpPr>
        <p:spPr>
          <a:xfrm>
            <a:off x="457201" y="274695"/>
            <a:ext cx="6019796" cy="5851529"/>
          </a:xfrm>
        </p:spPr>
        <p:txBody>
          <a:bodyPr vert="eaVert"/>
          <a:lstStyle>
            <a:lvl1pPr>
              <a:defRPr/>
            </a:lvl1pPr>
            <a:lvl2pPr>
              <a:defRPr/>
            </a:lvl2pPr>
            <a:lvl3pPr>
              <a:defRPr/>
            </a:lvl3pPr>
            <a:lvl4pPr>
              <a:defRPr/>
            </a:lvl4pPr>
            <a:lvl5pP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txBox="1">
            <a:spLocks noGrp="1"/>
          </p:cNvSpPr>
          <p:nvPr>
            <p:ph type="dt" sz="half" idx="7"/>
          </p:nvPr>
        </p:nvSpPr>
        <p:spPr/>
        <p:txBody>
          <a:bodyPr/>
          <a:lstStyle>
            <a:lvl1pPr>
              <a:defRPr/>
            </a:lvl1pPr>
          </a:lstStyle>
          <a:p>
            <a:endParaRPr/>
          </a:p>
        </p:txBody>
      </p:sp>
      <p:sp>
        <p:nvSpPr>
          <p:cNvPr id="5" name="Fußzeilenplatzhalter 4"/>
          <p:cNvSpPr txBox="1">
            <a:spLocks noGrp="1"/>
          </p:cNvSpPr>
          <p:nvPr>
            <p:ph type="ftr" sz="quarter" idx="9"/>
          </p:nvPr>
        </p:nvSpPr>
        <p:spPr/>
        <p:txBody>
          <a:bodyPr/>
          <a:lstStyle>
            <a:lvl1pPr>
              <a:defRPr/>
            </a:lvl1pPr>
          </a:lstStyle>
          <a:p>
            <a:r>
              <a:t>Boris Sharkov JINR Dubna</a:t>
            </a:r>
          </a:p>
        </p:txBody>
      </p:sp>
      <p:sp>
        <p:nvSpPr>
          <p:cNvPr id="6" name="Foliennummernplatzhalter 5"/>
          <p:cNvSpPr txBox="1">
            <a:spLocks noGrp="1"/>
          </p:cNvSpPr>
          <p:nvPr>
            <p:ph type="sldNum" sz="quarter" idx="8"/>
          </p:nvPr>
        </p:nvSpPr>
        <p:spPr/>
        <p:txBody>
          <a:bodyPr/>
          <a:lstStyle>
            <a:lvl1pPr>
              <a:defRPr/>
            </a:lvl1pPr>
          </a:lstStyle>
          <a:p>
            <a:fld id="{44A1BF90-BB26-4829-88BB-0E88CCD306E5}" type="slidenum">
              <a:rPr/>
              <a:pPr/>
              <a:t>‹Nr.›</a:t>
            </a:fld>
            <a:endParaRPr/>
          </a:p>
        </p:txBody>
      </p:sp>
    </p:spTree>
    <p:extLst>
      <p:ext uri="{BB962C8B-B14F-4D97-AF65-F5344CB8AC3E}">
        <p14:creationId xmlns:p14="http://schemas.microsoft.com/office/powerpoint/2010/main" val="527132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txBox="1">
            <a:spLocks noGrp="1"/>
          </p:cNvSpPr>
          <p:nvPr>
            <p:ph type="ctrTitle"/>
          </p:nvPr>
        </p:nvSpPr>
        <p:spPr>
          <a:xfrm>
            <a:off x="685444" y="2130040"/>
            <a:ext cx="7773122" cy="1470391"/>
          </a:xfrm>
        </p:spPr>
        <p:txBody>
          <a:bodyPr/>
          <a:lstStyle>
            <a:lvl1pPr>
              <a:defRPr lang="de-DE"/>
            </a:lvl1pPr>
          </a:lstStyle>
          <a:p>
            <a:pPr lvl="0"/>
            <a:r>
              <a:rPr lang="de-DE"/>
              <a:t>Titelmasterformat durch Klicken bearbeiten</a:t>
            </a:r>
          </a:p>
        </p:txBody>
      </p:sp>
      <p:sp>
        <p:nvSpPr>
          <p:cNvPr id="3" name="Untertitel 2"/>
          <p:cNvSpPr txBox="1">
            <a:spLocks noGrp="1"/>
          </p:cNvSpPr>
          <p:nvPr>
            <p:ph type="subTitle" idx="1"/>
          </p:nvPr>
        </p:nvSpPr>
        <p:spPr>
          <a:xfrm>
            <a:off x="1372322" y="3885563"/>
            <a:ext cx="6400800" cy="1752667"/>
          </a:xfrm>
        </p:spPr>
        <p:txBody>
          <a:bodyPr anchorCtr="1"/>
          <a:lstStyle>
            <a:lvl1pPr marL="0" indent="0" algn="ctr">
              <a:buNone/>
              <a:defRPr lang="de-DE"/>
            </a:lvl1pPr>
          </a:lstStyle>
          <a:p>
            <a:pPr lvl="0"/>
            <a:r>
              <a:rPr lang="de-DE"/>
              <a:t>Formatvorlage des Untertitelmasters durch Klicken bearbeiten</a:t>
            </a:r>
          </a:p>
        </p:txBody>
      </p:sp>
    </p:spTree>
    <p:extLst>
      <p:ext uri="{BB962C8B-B14F-4D97-AF65-F5344CB8AC3E}">
        <p14:creationId xmlns:p14="http://schemas.microsoft.com/office/powerpoint/2010/main" val="2066703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lstStyle>
            <a:lvl1pPr>
              <a:defRPr lang="de-DE"/>
            </a:lvl1pPr>
          </a:lstStyle>
          <a:p>
            <a:pPr lvl="0"/>
            <a:r>
              <a:rPr lang="de-DE"/>
              <a:t>Titelmasterformat durch Klicken bearbeiten</a:t>
            </a:r>
          </a:p>
        </p:txBody>
      </p:sp>
      <p:sp>
        <p:nvSpPr>
          <p:cNvPr id="3" name="Inhaltsplatzhalter 2"/>
          <p:cNvSpPr txBox="1">
            <a:spLocks noGrp="1"/>
          </p:cNvSpPr>
          <p:nvPr>
            <p:ph idx="1"/>
          </p:nvPr>
        </p:nvSpPr>
        <p:spPr/>
        <p:txBody>
          <a:bodyPr/>
          <a:lstStyle>
            <a:lvl1pPr>
              <a:defRPr lang="de-DE"/>
            </a:lvl1pPr>
            <a:lvl2pPr>
              <a:defRPr lang="de-DE"/>
            </a:lvl2pPr>
            <a:lvl3pPr>
              <a:defRPr lang="de-DE"/>
            </a:lvl3pPr>
            <a:lvl4pPr>
              <a:defRPr lang="de-DE"/>
            </a:lvl4pPr>
            <a:lvl5pPr>
              <a:defRPr lang="de-DE"/>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173856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9"/>
            <a:ext cx="8229600" cy="1143000"/>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457200" y="1600206"/>
            <a:ext cx="8229600" cy="4525963"/>
          </a:xfrm>
        </p:spPr>
        <p:txBody>
          <a:bodyPr/>
          <a:lstStyle/>
          <a:p>
            <a:pPr lvl="0"/>
            <a:endParaRPr lang="zh-CN"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FEDB1A2-7EBA-483E-AE22-B3EC2B6B0D42}" type="slidenum">
              <a:rPr lang="en-US" altLang="zh-CN">
                <a:solidFill>
                  <a:srgbClr val="000000"/>
                </a:solidFill>
              </a:rPr>
              <a:pPr>
                <a:defRPr/>
              </a:pPr>
              <a:t>‹Nr.›</a:t>
            </a:fld>
            <a:endParaRPr lang="en-US" altLang="zh-CN">
              <a:solidFill>
                <a:srgbClr val="000000"/>
              </a:solidFill>
            </a:endParaRPr>
          </a:p>
        </p:txBody>
      </p:sp>
    </p:spTree>
    <p:extLst>
      <p:ext uri="{BB962C8B-B14F-4D97-AF65-F5344CB8AC3E}">
        <p14:creationId xmlns:p14="http://schemas.microsoft.com/office/powerpoint/2010/main" val="326006823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txBox="1">
            <a:spLocks noGrp="1"/>
          </p:cNvSpPr>
          <p:nvPr>
            <p:ph type="title"/>
          </p:nvPr>
        </p:nvSpPr>
        <p:spPr>
          <a:xfrm>
            <a:off x="722915" y="4406923"/>
            <a:ext cx="7771677" cy="1362383"/>
          </a:xfrm>
        </p:spPr>
        <p:txBody>
          <a:bodyPr anchor="t" anchorCtr="0"/>
          <a:lstStyle>
            <a:lvl1pPr algn="l">
              <a:defRPr lang="de-DE" sz="3600" b="1" cap="all"/>
            </a:lvl1pPr>
          </a:lstStyle>
          <a:p>
            <a:pPr lvl="0"/>
            <a:r>
              <a:rPr lang="de-DE"/>
              <a:t>Titelmasterformat durch Klicken bearbeiten</a:t>
            </a:r>
          </a:p>
        </p:txBody>
      </p:sp>
      <p:sp>
        <p:nvSpPr>
          <p:cNvPr id="3" name="Textplatzhalter 2"/>
          <p:cNvSpPr txBox="1">
            <a:spLocks noGrp="1"/>
          </p:cNvSpPr>
          <p:nvPr>
            <p:ph type="body" idx="1"/>
          </p:nvPr>
        </p:nvSpPr>
        <p:spPr>
          <a:xfrm>
            <a:off x="722915" y="2906228"/>
            <a:ext cx="7771677" cy="1500640"/>
          </a:xfrm>
        </p:spPr>
        <p:txBody>
          <a:bodyPr anchor="b"/>
          <a:lstStyle>
            <a:lvl1pPr marL="0" indent="0">
              <a:buNone/>
              <a:defRPr lang="de-DE" sz="1800"/>
            </a:lvl1pPr>
          </a:lstStyle>
          <a:p>
            <a:pPr lvl="0"/>
            <a:r>
              <a:rPr lang="de-DE"/>
              <a:t>Textmasterformate durch Klicken bearbeiten</a:t>
            </a:r>
          </a:p>
        </p:txBody>
      </p:sp>
    </p:spTree>
    <p:extLst>
      <p:ext uri="{BB962C8B-B14F-4D97-AF65-F5344CB8AC3E}">
        <p14:creationId xmlns:p14="http://schemas.microsoft.com/office/powerpoint/2010/main" val="3407030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lstStyle>
            <a:lvl1pPr>
              <a:defRPr lang="de-DE"/>
            </a:lvl1pPr>
          </a:lstStyle>
          <a:p>
            <a:pPr lvl="0"/>
            <a:r>
              <a:rPr lang="de-DE"/>
              <a:t>Titelmasterformat durch Klicken bearbeiten</a:t>
            </a:r>
          </a:p>
        </p:txBody>
      </p:sp>
      <p:sp>
        <p:nvSpPr>
          <p:cNvPr id="3" name="Inhaltsplatzhalter 2"/>
          <p:cNvSpPr txBox="1">
            <a:spLocks noGrp="1"/>
          </p:cNvSpPr>
          <p:nvPr>
            <p:ph idx="1"/>
          </p:nvPr>
        </p:nvSpPr>
        <p:spPr>
          <a:xfrm>
            <a:off x="671051" y="1906763"/>
            <a:ext cx="3833283" cy="4319012"/>
          </a:xfrm>
        </p:spPr>
        <p:txBody>
          <a:bodyPr/>
          <a:lstStyle>
            <a:lvl1pPr>
              <a:defRPr lang="de-DE" sz="2500"/>
            </a:lvl1pPr>
            <a:lvl2pPr>
              <a:defRPr lang="de-DE" sz="2200"/>
            </a:lvl2pPr>
            <a:lvl3pPr>
              <a:defRPr lang="de-DE" sz="1800"/>
            </a:lvl3pPr>
            <a:lvl4pPr>
              <a:defRPr lang="de-DE" sz="1600"/>
            </a:lvl4pPr>
            <a:lvl5pPr>
              <a:defRPr lang="de-DE" sz="1600"/>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txBox="1">
            <a:spLocks noGrp="1"/>
          </p:cNvSpPr>
          <p:nvPr>
            <p:ph idx="2"/>
          </p:nvPr>
        </p:nvSpPr>
        <p:spPr>
          <a:xfrm>
            <a:off x="4642591" y="1906763"/>
            <a:ext cx="3834719" cy="4319012"/>
          </a:xfrm>
        </p:spPr>
        <p:txBody>
          <a:bodyPr/>
          <a:lstStyle>
            <a:lvl1pPr>
              <a:defRPr lang="de-DE" sz="2500"/>
            </a:lvl1pPr>
            <a:lvl2pPr>
              <a:defRPr lang="de-DE" sz="2200"/>
            </a:lvl2pPr>
            <a:lvl3pPr>
              <a:defRPr lang="de-DE" sz="1800"/>
            </a:lvl3pPr>
            <a:lvl4pPr>
              <a:defRPr lang="de-DE" sz="1600"/>
            </a:lvl4pPr>
            <a:lvl5pPr>
              <a:defRPr lang="de-DE" sz="1600"/>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4915773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txBox="1">
            <a:spLocks noGrp="1"/>
          </p:cNvSpPr>
          <p:nvPr>
            <p:ph type="title"/>
          </p:nvPr>
        </p:nvSpPr>
        <p:spPr>
          <a:xfrm>
            <a:off x="457922" y="275123"/>
            <a:ext cx="8229600" cy="1142039"/>
          </a:xfrm>
        </p:spPr>
        <p:txBody>
          <a:bodyPr/>
          <a:lstStyle>
            <a:lvl1pPr>
              <a:defRPr lang="de-DE"/>
            </a:lvl1pPr>
          </a:lstStyle>
          <a:p>
            <a:pPr lvl="0"/>
            <a:r>
              <a:rPr lang="de-DE"/>
              <a:t>Titelmasterformat durch Klicken bearbeiten</a:t>
            </a:r>
          </a:p>
        </p:txBody>
      </p:sp>
      <p:sp>
        <p:nvSpPr>
          <p:cNvPr id="3" name="Textplatzhalter 2"/>
          <p:cNvSpPr txBox="1">
            <a:spLocks noGrp="1"/>
          </p:cNvSpPr>
          <p:nvPr>
            <p:ph type="body" idx="1"/>
          </p:nvPr>
        </p:nvSpPr>
        <p:spPr>
          <a:xfrm>
            <a:off x="457945" y="1535234"/>
            <a:ext cx="4039197" cy="639431"/>
          </a:xfrm>
        </p:spPr>
        <p:txBody>
          <a:bodyPr anchor="b"/>
          <a:lstStyle>
            <a:lvl1pPr marL="0" indent="0">
              <a:buNone/>
              <a:defRPr lang="de-DE" sz="2200" b="1"/>
            </a:lvl1pPr>
          </a:lstStyle>
          <a:p>
            <a:pPr lvl="0"/>
            <a:r>
              <a:rPr lang="de-DE"/>
              <a:t>Textmasterformate durch Klicken bearbeiten</a:t>
            </a:r>
          </a:p>
        </p:txBody>
      </p:sp>
      <p:sp>
        <p:nvSpPr>
          <p:cNvPr id="4" name="Inhaltsplatzhalter 3"/>
          <p:cNvSpPr txBox="1">
            <a:spLocks noGrp="1"/>
          </p:cNvSpPr>
          <p:nvPr>
            <p:ph idx="2"/>
          </p:nvPr>
        </p:nvSpPr>
        <p:spPr>
          <a:xfrm>
            <a:off x="457945" y="2174633"/>
            <a:ext cx="4039197" cy="3951771"/>
          </a:xfrm>
        </p:spPr>
        <p:txBody>
          <a:bodyPr/>
          <a:lstStyle>
            <a:lvl1pPr>
              <a:defRPr lang="de-DE" sz="2200"/>
            </a:lvl1pPr>
            <a:lvl2pPr>
              <a:defRPr lang="de-DE" sz="1800"/>
            </a:lvl2pPr>
            <a:lvl3pPr>
              <a:defRPr lang="de-DE" sz="1600"/>
            </a:lvl3pPr>
            <a:lvl4pPr>
              <a:defRPr lang="de-DE" sz="1500"/>
            </a:lvl4pPr>
            <a:lvl5pPr>
              <a:defRPr lang="de-DE" sz="1500"/>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txBox="1">
            <a:spLocks noGrp="1"/>
          </p:cNvSpPr>
          <p:nvPr>
            <p:ph type="body" idx="3"/>
          </p:nvPr>
        </p:nvSpPr>
        <p:spPr>
          <a:xfrm>
            <a:off x="4645453" y="1535234"/>
            <a:ext cx="4042077" cy="639431"/>
          </a:xfrm>
        </p:spPr>
        <p:txBody>
          <a:bodyPr anchor="b"/>
          <a:lstStyle>
            <a:lvl1pPr marL="0" indent="0">
              <a:buNone/>
              <a:defRPr lang="de-DE" sz="2200" b="1"/>
            </a:lvl1pPr>
          </a:lstStyle>
          <a:p>
            <a:pPr lvl="0"/>
            <a:r>
              <a:rPr lang="de-DE"/>
              <a:t>Textmasterformate durch Klicken bearbeiten</a:t>
            </a:r>
          </a:p>
        </p:txBody>
      </p:sp>
      <p:sp>
        <p:nvSpPr>
          <p:cNvPr id="6" name="Inhaltsplatzhalter 5"/>
          <p:cNvSpPr txBox="1">
            <a:spLocks noGrp="1"/>
          </p:cNvSpPr>
          <p:nvPr>
            <p:ph idx="4"/>
          </p:nvPr>
        </p:nvSpPr>
        <p:spPr>
          <a:xfrm>
            <a:off x="4645453" y="2174633"/>
            <a:ext cx="4042077" cy="3951771"/>
          </a:xfrm>
        </p:spPr>
        <p:txBody>
          <a:bodyPr/>
          <a:lstStyle>
            <a:lvl1pPr>
              <a:defRPr lang="de-DE" sz="2200"/>
            </a:lvl1pPr>
            <a:lvl2pPr>
              <a:defRPr lang="de-DE" sz="1800"/>
            </a:lvl2pPr>
            <a:lvl3pPr>
              <a:defRPr lang="de-DE" sz="1600"/>
            </a:lvl3pPr>
            <a:lvl4pPr>
              <a:defRPr lang="de-DE" sz="1500"/>
            </a:lvl4pPr>
            <a:lvl5pPr>
              <a:defRPr lang="de-DE" sz="1500"/>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506901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lstStyle>
            <a:lvl1pPr>
              <a:defRPr lang="de-DE"/>
            </a:lvl1pPr>
          </a:lstStyle>
          <a:p>
            <a:pPr lvl="0"/>
            <a:r>
              <a:rPr lang="de-DE"/>
              <a:t>Titelmasterformat durch Klicken bearbeiten</a:t>
            </a:r>
          </a:p>
        </p:txBody>
      </p:sp>
    </p:spTree>
    <p:extLst>
      <p:ext uri="{BB962C8B-B14F-4D97-AF65-F5344CB8AC3E}">
        <p14:creationId xmlns:p14="http://schemas.microsoft.com/office/powerpoint/2010/main" val="2453785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65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txBox="1">
            <a:spLocks noGrp="1"/>
          </p:cNvSpPr>
          <p:nvPr>
            <p:ph type="title"/>
          </p:nvPr>
        </p:nvSpPr>
        <p:spPr>
          <a:xfrm>
            <a:off x="457924" y="273658"/>
            <a:ext cx="3008156" cy="1160757"/>
          </a:xfrm>
        </p:spPr>
        <p:txBody>
          <a:bodyPr anchor="b" anchorCtr="0"/>
          <a:lstStyle>
            <a:lvl1pPr algn="l">
              <a:defRPr lang="de-DE" sz="1800" b="1"/>
            </a:lvl1pPr>
          </a:lstStyle>
          <a:p>
            <a:pPr lvl="0"/>
            <a:r>
              <a:rPr lang="de-DE"/>
              <a:t>Titelmasterformat durch Klicken bearbeiten</a:t>
            </a:r>
          </a:p>
        </p:txBody>
      </p:sp>
      <p:sp>
        <p:nvSpPr>
          <p:cNvPr id="3" name="Inhaltsplatzhalter 2"/>
          <p:cNvSpPr txBox="1">
            <a:spLocks noGrp="1"/>
          </p:cNvSpPr>
          <p:nvPr>
            <p:ph idx="1"/>
          </p:nvPr>
        </p:nvSpPr>
        <p:spPr>
          <a:xfrm>
            <a:off x="3575523" y="273635"/>
            <a:ext cx="5111998" cy="5852772"/>
          </a:xfrm>
        </p:spPr>
        <p:txBody>
          <a:bodyPr/>
          <a:lstStyle>
            <a:lvl1pPr>
              <a:defRPr lang="de-DE"/>
            </a:lvl1pPr>
            <a:lvl2pPr>
              <a:defRPr lang="de-DE"/>
            </a:lvl2pPr>
            <a:lvl3pPr>
              <a:defRPr lang="de-DE"/>
            </a:lvl3pPr>
            <a:lvl4pPr>
              <a:defRPr lang="de-DE"/>
            </a:lvl4pPr>
            <a:lvl5pPr>
              <a:defRPr lang="de-DE"/>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txBox="1">
            <a:spLocks noGrp="1"/>
          </p:cNvSpPr>
          <p:nvPr>
            <p:ph type="body" idx="2"/>
          </p:nvPr>
        </p:nvSpPr>
        <p:spPr>
          <a:xfrm>
            <a:off x="457924" y="1434392"/>
            <a:ext cx="3008156" cy="4692015"/>
          </a:xfrm>
        </p:spPr>
        <p:txBody>
          <a:bodyPr/>
          <a:lstStyle>
            <a:lvl1pPr marL="0" indent="0">
              <a:buNone/>
              <a:defRPr lang="de-DE" sz="1300"/>
            </a:lvl1pPr>
          </a:lstStyle>
          <a:p>
            <a:pPr lvl="0"/>
            <a:r>
              <a:rPr lang="de-DE"/>
              <a:t>Textmasterformate durch Klicken bearbeiten</a:t>
            </a:r>
          </a:p>
        </p:txBody>
      </p:sp>
    </p:spTree>
    <p:extLst>
      <p:ext uri="{BB962C8B-B14F-4D97-AF65-F5344CB8AC3E}">
        <p14:creationId xmlns:p14="http://schemas.microsoft.com/office/powerpoint/2010/main" val="6344622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txBox="1">
            <a:spLocks noGrp="1"/>
          </p:cNvSpPr>
          <p:nvPr>
            <p:ph type="title"/>
          </p:nvPr>
        </p:nvSpPr>
        <p:spPr>
          <a:xfrm>
            <a:off x="1792800" y="4800054"/>
            <a:ext cx="5486400" cy="567421"/>
          </a:xfrm>
        </p:spPr>
        <p:txBody>
          <a:bodyPr anchor="b" anchorCtr="0"/>
          <a:lstStyle>
            <a:lvl1pPr algn="l">
              <a:defRPr lang="de-DE" sz="1800" b="1"/>
            </a:lvl1pPr>
          </a:lstStyle>
          <a:p>
            <a:pPr lvl="0"/>
            <a:r>
              <a:rPr lang="de-DE"/>
              <a:t>Titelmasterformat durch Klicken bearbeiten</a:t>
            </a:r>
          </a:p>
        </p:txBody>
      </p:sp>
      <p:sp>
        <p:nvSpPr>
          <p:cNvPr id="3" name="Bildplatzhalter 2"/>
          <p:cNvSpPr txBox="1">
            <a:spLocks noGrp="1"/>
          </p:cNvSpPr>
          <p:nvPr>
            <p:ph type="pic" idx="1"/>
          </p:nvPr>
        </p:nvSpPr>
        <p:spPr>
          <a:xfrm>
            <a:off x="1792800" y="612063"/>
            <a:ext cx="5486400" cy="4115952"/>
          </a:xfrm>
        </p:spPr>
        <p:txBody>
          <a:bodyPr/>
          <a:lstStyle>
            <a:lvl1pPr marL="0" indent="0">
              <a:buNone/>
              <a:defRPr lang="de-DE"/>
            </a:lvl1pPr>
          </a:lstStyle>
          <a:p>
            <a:pPr lvl="0"/>
            <a:endParaRPr lang="de-DE"/>
          </a:p>
        </p:txBody>
      </p:sp>
      <p:sp>
        <p:nvSpPr>
          <p:cNvPr id="4" name="Textplatzhalter 3"/>
          <p:cNvSpPr txBox="1">
            <a:spLocks noGrp="1"/>
          </p:cNvSpPr>
          <p:nvPr>
            <p:ph type="body" idx="2"/>
          </p:nvPr>
        </p:nvSpPr>
        <p:spPr>
          <a:xfrm>
            <a:off x="1792800" y="5367500"/>
            <a:ext cx="5486400" cy="805047"/>
          </a:xfrm>
        </p:spPr>
        <p:txBody>
          <a:bodyPr/>
          <a:lstStyle>
            <a:lvl1pPr marL="0" indent="0">
              <a:buNone/>
              <a:defRPr lang="de-DE" sz="1300"/>
            </a:lvl1pPr>
          </a:lstStyle>
          <a:p>
            <a:pPr lvl="0"/>
            <a:r>
              <a:rPr lang="de-DE"/>
              <a:t>Textmasterformate durch Klicken bearbeiten</a:t>
            </a:r>
          </a:p>
        </p:txBody>
      </p:sp>
    </p:spTree>
    <p:extLst>
      <p:ext uri="{BB962C8B-B14F-4D97-AF65-F5344CB8AC3E}">
        <p14:creationId xmlns:p14="http://schemas.microsoft.com/office/powerpoint/2010/main" val="4047543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lstStyle>
            <a:lvl1pPr>
              <a:defRPr lang="de-DE"/>
            </a:lvl1pPr>
          </a:lstStyle>
          <a:p>
            <a:pPr lvl="0"/>
            <a:r>
              <a:rPr lang="de-DE"/>
              <a:t>Titelmasterformat durch Klicken bearbeiten</a:t>
            </a:r>
          </a:p>
        </p:txBody>
      </p:sp>
      <p:sp>
        <p:nvSpPr>
          <p:cNvPr id="3" name="Vertikaler Textplatzhalter 2"/>
          <p:cNvSpPr txBox="1">
            <a:spLocks noGrp="1"/>
          </p:cNvSpPr>
          <p:nvPr>
            <p:ph type="body" orient="vert" idx="1"/>
          </p:nvPr>
        </p:nvSpPr>
        <p:spPr/>
        <p:txBody>
          <a:bodyPr vert="eaVert"/>
          <a:lstStyle>
            <a:lvl1pPr>
              <a:defRPr lang="de-DE"/>
            </a:lvl1pPr>
            <a:lvl2pPr>
              <a:defRPr lang="de-DE"/>
            </a:lvl2pPr>
            <a:lvl3pPr>
              <a:defRPr lang="de-DE"/>
            </a:lvl3pPr>
            <a:lvl4pPr>
              <a:defRPr lang="de-DE"/>
            </a:lvl4pPr>
            <a:lvl5pPr>
              <a:defRPr lang="de-DE"/>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747527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txBox="1">
            <a:spLocks noGrp="1"/>
          </p:cNvSpPr>
          <p:nvPr>
            <p:ph type="title" orient="vert"/>
          </p:nvPr>
        </p:nvSpPr>
        <p:spPr>
          <a:xfrm>
            <a:off x="6526121" y="568889"/>
            <a:ext cx="1951201" cy="5656917"/>
          </a:xfrm>
        </p:spPr>
        <p:txBody>
          <a:bodyPr vert="eaVert"/>
          <a:lstStyle>
            <a:lvl1pPr>
              <a:defRPr lang="de-DE"/>
            </a:lvl1pPr>
          </a:lstStyle>
          <a:p>
            <a:pPr lvl="0"/>
            <a:r>
              <a:rPr lang="de-DE"/>
              <a:t>Titelmasterformat durch Klicken bearbeiten</a:t>
            </a:r>
          </a:p>
        </p:txBody>
      </p:sp>
      <p:sp>
        <p:nvSpPr>
          <p:cNvPr id="3" name="Vertikaler Textplatzhalter 2"/>
          <p:cNvSpPr txBox="1">
            <a:spLocks noGrp="1"/>
          </p:cNvSpPr>
          <p:nvPr>
            <p:ph type="body" orient="vert" idx="1"/>
          </p:nvPr>
        </p:nvSpPr>
        <p:spPr>
          <a:xfrm>
            <a:off x="671069" y="568889"/>
            <a:ext cx="5716801" cy="5656917"/>
          </a:xfrm>
        </p:spPr>
        <p:txBody>
          <a:bodyPr vert="eaVert"/>
          <a:lstStyle>
            <a:lvl1pPr>
              <a:defRPr lang="de-DE"/>
            </a:lvl1pPr>
            <a:lvl2pPr>
              <a:defRPr lang="de-DE"/>
            </a:lvl2pPr>
            <a:lvl3pPr>
              <a:defRPr lang="de-DE"/>
            </a:lvl3pPr>
            <a:lvl4pPr>
              <a:defRPr lang="de-DE"/>
            </a:lvl4pPr>
            <a:lvl5pPr>
              <a:defRPr lang="de-DE"/>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324288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clipArtAndTx" preserve="1">
  <p:cSld name="Titel, ClipArt und Text">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lstStyle>
            <a:lvl1pPr>
              <a:defRPr lang="de-DE"/>
            </a:lvl1pPr>
          </a:lstStyle>
          <a:p>
            <a:pPr lvl="0"/>
            <a:r>
              <a:rPr lang="de-DE"/>
              <a:t>Titelmasterformat durch Klicken bearbeiten</a:t>
            </a:r>
          </a:p>
        </p:txBody>
      </p:sp>
      <p:sp>
        <p:nvSpPr>
          <p:cNvPr id="3" name="ClipArt-Platzhalter 2"/>
          <p:cNvSpPr txBox="1">
            <a:spLocks noGrp="1"/>
          </p:cNvSpPr>
          <p:nvPr>
            <p:ph type="pic" idx="4294967295"/>
          </p:nvPr>
        </p:nvSpPr>
        <p:spPr>
          <a:xfrm>
            <a:off x="671051" y="1906763"/>
            <a:ext cx="3833283" cy="4319012"/>
          </a:xfrm>
        </p:spPr>
        <p:txBody>
          <a:bodyPr/>
          <a:lstStyle>
            <a:lvl1pPr>
              <a:defRPr lang="de-DE"/>
            </a:lvl1pPr>
          </a:lstStyle>
          <a:p>
            <a:pPr lvl="0"/>
            <a:endParaRPr lang="de-DE"/>
          </a:p>
        </p:txBody>
      </p:sp>
      <p:sp>
        <p:nvSpPr>
          <p:cNvPr id="4" name="Textplatzhalter 3"/>
          <p:cNvSpPr txBox="1">
            <a:spLocks noGrp="1"/>
          </p:cNvSpPr>
          <p:nvPr>
            <p:ph type="body" idx="2"/>
          </p:nvPr>
        </p:nvSpPr>
        <p:spPr>
          <a:xfrm>
            <a:off x="4642591" y="1906763"/>
            <a:ext cx="3834719" cy="4319012"/>
          </a:xfrm>
        </p:spPr>
        <p:txBody>
          <a:bodyPr/>
          <a:lstStyle>
            <a:lvl1pPr>
              <a:defRPr lang="de-DE"/>
            </a:lvl1pPr>
            <a:lvl2pPr>
              <a:defRPr lang="de-DE"/>
            </a:lvl2pPr>
            <a:lvl3pPr>
              <a:defRPr lang="de-DE"/>
            </a:lvl3pPr>
            <a:lvl4pPr>
              <a:defRPr lang="de-DE"/>
            </a:lvl4pPr>
            <a:lvl5pPr>
              <a:defRPr lang="de-DE"/>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852231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7813"/>
            <a:ext cx="8229600" cy="5853112"/>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日期占位符 2"/>
          <p:cNvSpPr>
            <a:spLocks noGrp="1"/>
          </p:cNvSpPr>
          <p:nvPr>
            <p:ph type="dt" sz="half" idx="10"/>
          </p:nvPr>
        </p:nvSpPr>
        <p:spPr/>
        <p:txBody>
          <a:bodyPr/>
          <a:lstStyle>
            <a:lvl1pPr>
              <a:defRPr/>
            </a:lvl1pPr>
          </a:lstStyle>
          <a:p>
            <a:fld id="{B83460FB-F23F-4714-A9E4-A727BDADCEDC}" type="datetime1">
              <a:rPr lang="en-US">
                <a:solidFill>
                  <a:srgbClr val="000000"/>
                </a:solidFill>
              </a:rPr>
              <a:pPr/>
              <a:t>9/30/2019</a:t>
            </a:fld>
            <a:endParaRPr lang="en-US" altLang="zh-CN">
              <a:solidFill>
                <a:srgbClr val="000000"/>
              </a:solidFill>
            </a:endParaRPr>
          </a:p>
        </p:txBody>
      </p:sp>
      <p:sp>
        <p:nvSpPr>
          <p:cNvPr id="4" name="页脚占位符 3"/>
          <p:cNvSpPr>
            <a:spLocks noGrp="1"/>
          </p:cNvSpPr>
          <p:nvPr>
            <p:ph type="ftr" sz="quarter" idx="11"/>
          </p:nvPr>
        </p:nvSpPr>
        <p:spPr/>
        <p:txBody>
          <a:bodyPr/>
          <a:lstStyle>
            <a:lvl1pPr>
              <a:defRPr/>
            </a:lvl1pPr>
          </a:lstStyle>
          <a:p>
            <a:r>
              <a:rPr lang="en-US" altLang="zh-CN">
                <a:solidFill>
                  <a:srgbClr val="000000"/>
                </a:solidFill>
              </a:rPr>
              <a:t>The Operation Status of HIRFL and Commissioning of HIRFL-CSR</a:t>
            </a:r>
          </a:p>
        </p:txBody>
      </p:sp>
      <p:sp>
        <p:nvSpPr>
          <p:cNvPr id="5" name="灯片编号占位符 4"/>
          <p:cNvSpPr>
            <a:spLocks noGrp="1"/>
          </p:cNvSpPr>
          <p:nvPr>
            <p:ph type="sldNum" sz="quarter" idx="12"/>
          </p:nvPr>
        </p:nvSpPr>
        <p:spPr/>
        <p:txBody>
          <a:bodyPr/>
          <a:lstStyle>
            <a:lvl1pPr>
              <a:defRPr/>
            </a:lvl1pPr>
          </a:lstStyle>
          <a:p>
            <a:pPr>
              <a:defRPr/>
            </a:pPr>
            <a:fld id="{956CDBFB-5EB2-4C9F-848F-AAD455162608}" type="slidenum">
              <a:rPr lang="zh-CN" altLang="en-US">
                <a:solidFill>
                  <a:srgbClr val="000000"/>
                </a:solidFill>
              </a:rPr>
              <a:pPr>
                <a:defRPr/>
              </a:pPr>
              <a:t>‹Nr.›</a:t>
            </a:fld>
            <a:endParaRPr lang="en-US" altLang="zh-CN">
              <a:solidFill>
                <a:srgbClr val="000000"/>
              </a:solidFill>
            </a:endParaRPr>
          </a:p>
        </p:txBody>
      </p:sp>
    </p:spTree>
    <p:extLst>
      <p:ext uri="{BB962C8B-B14F-4D97-AF65-F5344CB8AC3E}">
        <p14:creationId xmlns:p14="http://schemas.microsoft.com/office/powerpoint/2010/main" val="225194994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txBox="1">
            <a:spLocks noGrp="1"/>
          </p:cNvSpPr>
          <p:nvPr>
            <p:ph/>
          </p:nvPr>
        </p:nvSpPr>
        <p:spPr>
          <a:xfrm>
            <a:off x="685800" y="609603"/>
            <a:ext cx="7772400" cy="5486400"/>
          </a:xfrm>
        </p:spPr>
        <p:txBody>
          <a:bodyPr/>
          <a:lstStyle>
            <a:lvl1pPr>
              <a:defRPr lang="de-DE"/>
            </a:lvl1pPr>
            <a:lvl2pPr>
              <a:defRPr lang="de-DE"/>
            </a:lvl2pPr>
            <a:lvl3pPr>
              <a:defRPr lang="de-DE"/>
            </a:lvl3pPr>
            <a:lvl4pPr>
              <a:defRPr lang="de-DE"/>
            </a:lvl4pPr>
            <a:lvl5pPr>
              <a:defRPr lang="de-DE"/>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3" name="Datumsplatzhalter 2"/>
          <p:cNvSpPr txBox="1">
            <a:spLocks noGrp="1"/>
          </p:cNvSpPr>
          <p:nvPr>
            <p:ph type="dt" sz="quarter" idx="7"/>
          </p:nvPr>
        </p:nvSpPr>
        <p:spPr>
          <a:xfrm>
            <a:off x="0" y="6553203"/>
            <a:ext cx="2743200" cy="457200"/>
          </a:xfrm>
          <a:prstGeom prst="rect">
            <a:avLst/>
          </a:prstGeom>
          <a:noFill/>
          <a:ln>
            <a:noFill/>
          </a:ln>
        </p:spPr>
        <p:txBody>
          <a:bodyPr vert="horz" wrap="square" lIns="91412" tIns="45701" rIns="91412" bIns="45701" anchor="t" anchorCtr="0" compatLnSpc="1"/>
          <a:lstStyle>
            <a:lvl1pPr marL="0" marR="0" lvl="0" indent="0" algn="l" defTabSz="914207" rtl="0" fontAlgn="auto" hangingPunct="0">
              <a:lnSpc>
                <a:spcPct val="100000"/>
              </a:lnSpc>
              <a:spcBef>
                <a:spcPts val="0"/>
              </a:spcBef>
              <a:spcAft>
                <a:spcPts val="0"/>
              </a:spcAft>
              <a:buNone/>
              <a:tabLst/>
              <a:defRPr lang="en-US" sz="2200" b="0" i="0" u="none" strike="noStrike" kern="1200" cap="none" spc="0" baseline="0">
                <a:solidFill>
                  <a:srgbClr val="000000"/>
                </a:solidFill>
                <a:uFillTx/>
                <a:latin typeface="Times New Roman" pitchFamily="18"/>
              </a:defRPr>
            </a:lvl1pPr>
          </a:lstStyle>
          <a:p>
            <a:r>
              <a:t>ISHIP 2006</a:t>
            </a:r>
          </a:p>
        </p:txBody>
      </p:sp>
      <p:sp>
        <p:nvSpPr>
          <p:cNvPr id="4" name="Fußzeilenplatzhalter 3"/>
          <p:cNvSpPr txBox="1">
            <a:spLocks noGrp="1"/>
          </p:cNvSpPr>
          <p:nvPr>
            <p:ph type="ftr" sz="quarter" idx="9"/>
          </p:nvPr>
        </p:nvSpPr>
        <p:spPr>
          <a:xfrm>
            <a:off x="3124211" y="6248396"/>
            <a:ext cx="2895603" cy="457200"/>
          </a:xfrm>
          <a:prstGeom prst="rect">
            <a:avLst/>
          </a:prstGeom>
          <a:noFill/>
          <a:ln>
            <a:noFill/>
          </a:ln>
        </p:spPr>
        <p:txBody>
          <a:bodyPr vert="horz" wrap="square" lIns="91412" tIns="45701" rIns="91412" bIns="45701" anchor="t" anchorCtr="0" compatLnSpc="1"/>
          <a:lstStyle>
            <a:lvl1pPr marL="0" marR="0" lvl="0" indent="0" algn="l" defTabSz="914207" rtl="0" fontAlgn="auto" hangingPunct="0">
              <a:lnSpc>
                <a:spcPct val="100000"/>
              </a:lnSpc>
              <a:spcBef>
                <a:spcPts val="0"/>
              </a:spcBef>
              <a:spcAft>
                <a:spcPts val="0"/>
              </a:spcAft>
              <a:buNone/>
              <a:tabLst/>
              <a:defRPr lang="en-US" sz="2200" b="0" i="0" u="none" strike="noStrike" kern="1200" cap="none" spc="0" baseline="0">
                <a:solidFill>
                  <a:srgbClr val="000000"/>
                </a:solidFill>
                <a:uFillTx/>
                <a:latin typeface="Times New Roman" pitchFamily="18"/>
              </a:defRPr>
            </a:lvl1pPr>
          </a:lstStyle>
          <a:p>
            <a:endParaRPr/>
          </a:p>
        </p:txBody>
      </p:sp>
      <p:sp>
        <p:nvSpPr>
          <p:cNvPr id="5" name="Foliennummernplatzhalter 4"/>
          <p:cNvSpPr txBox="1">
            <a:spLocks noGrp="1"/>
          </p:cNvSpPr>
          <p:nvPr>
            <p:ph type="sldNum" sz="quarter" idx="8"/>
          </p:nvPr>
        </p:nvSpPr>
        <p:spPr>
          <a:xfrm>
            <a:off x="7010404" y="6553205"/>
            <a:ext cx="2133596" cy="609603"/>
          </a:xfrm>
          <a:prstGeom prst="rect">
            <a:avLst/>
          </a:prstGeom>
          <a:noFill/>
          <a:ln>
            <a:noFill/>
          </a:ln>
        </p:spPr>
        <p:txBody>
          <a:bodyPr vert="horz" wrap="square" lIns="91412" tIns="45701" rIns="91412" bIns="45701" anchor="t" anchorCtr="0" compatLnSpc="1"/>
          <a:lstStyle>
            <a:lvl1pPr marL="0" marR="0" lvl="0" indent="0" algn="l" defTabSz="914207" rtl="0" fontAlgn="auto" hangingPunct="0">
              <a:lnSpc>
                <a:spcPct val="100000"/>
              </a:lnSpc>
              <a:spcBef>
                <a:spcPts val="0"/>
              </a:spcBef>
              <a:spcAft>
                <a:spcPts val="0"/>
              </a:spcAft>
              <a:buNone/>
              <a:tabLst/>
              <a:defRPr lang="en-US" sz="2200" b="0" i="0" u="none" strike="noStrike" kern="1200" cap="none" spc="0" baseline="0">
                <a:solidFill>
                  <a:srgbClr val="000000"/>
                </a:solidFill>
                <a:uFillTx/>
                <a:latin typeface="Times New Roman" pitchFamily="18"/>
              </a:defRPr>
            </a:lvl1pPr>
          </a:lstStyle>
          <a:p>
            <a:r>
              <a:t>Gyulassy </a:t>
            </a:r>
            <a:fld id="{1A7A63C4-5B0D-4904-BC2C-89DD559DFA2A}" type="slidenum">
              <a:rPr/>
              <a:pPr/>
              <a:t>‹Nr.›</a:t>
            </a:fld>
            <a:endParaRPr/>
          </a:p>
        </p:txBody>
      </p:sp>
    </p:spTree>
    <p:extLst>
      <p:ext uri="{BB962C8B-B14F-4D97-AF65-F5344CB8AC3E}">
        <p14:creationId xmlns:p14="http://schemas.microsoft.com/office/powerpoint/2010/main" val="1731234270"/>
      </p:ext>
    </p:extLst>
  </p:cSld>
  <p:clrMapOvr>
    <a:masterClrMapping/>
  </p:clrMapOvr>
  <p:transition spd="med">
    <p:zoom/>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fourObj" preserve="1">
  <p:cSld name="Titel und vier Inhalte">
    <p:spTree>
      <p:nvGrpSpPr>
        <p:cNvPr id="1" name=""/>
        <p:cNvGrpSpPr/>
        <p:nvPr/>
      </p:nvGrpSpPr>
      <p:grpSpPr>
        <a:xfrm>
          <a:off x="0" y="0"/>
          <a:ext cx="0" cy="0"/>
          <a:chOff x="0" y="0"/>
          <a:chExt cx="0" cy="0"/>
        </a:xfrm>
      </p:grpSpPr>
      <p:sp>
        <p:nvSpPr>
          <p:cNvPr id="2" name="Titel 1"/>
          <p:cNvSpPr txBox="1">
            <a:spLocks noGrp="1"/>
          </p:cNvSpPr>
          <p:nvPr>
            <p:ph type="title"/>
          </p:nvPr>
        </p:nvSpPr>
        <p:spPr>
          <a:xfrm>
            <a:off x="685800" y="609603"/>
            <a:ext cx="7772400" cy="1143000"/>
          </a:xfrm>
        </p:spPr>
        <p:txBody>
          <a:bodyPr/>
          <a:lstStyle>
            <a:lvl1pPr>
              <a:defRPr lang="de-DE"/>
            </a:lvl1pPr>
          </a:lstStyle>
          <a:p>
            <a:pPr lvl="0"/>
            <a:r>
              <a:rPr lang="de-DE"/>
              <a:t>Titelmasterformat durch Klicken bearbeiten</a:t>
            </a:r>
          </a:p>
        </p:txBody>
      </p:sp>
      <p:sp>
        <p:nvSpPr>
          <p:cNvPr id="3" name="Inhaltsplatzhalter 2"/>
          <p:cNvSpPr txBox="1">
            <a:spLocks noGrp="1"/>
          </p:cNvSpPr>
          <p:nvPr>
            <p:ph idx="1"/>
          </p:nvPr>
        </p:nvSpPr>
        <p:spPr>
          <a:xfrm>
            <a:off x="685820" y="1981235"/>
            <a:ext cx="3810003" cy="1981203"/>
          </a:xfrm>
        </p:spPr>
        <p:txBody>
          <a:bodyPr/>
          <a:lstStyle>
            <a:lvl1pPr>
              <a:defRPr lang="de-DE"/>
            </a:lvl1pPr>
            <a:lvl2pPr>
              <a:defRPr lang="de-DE"/>
            </a:lvl2pPr>
            <a:lvl3pPr>
              <a:defRPr lang="de-DE"/>
            </a:lvl3pPr>
            <a:lvl4pPr>
              <a:defRPr lang="de-DE"/>
            </a:lvl4pPr>
            <a:lvl5pPr>
              <a:defRPr lang="de-DE"/>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txBox="1">
            <a:spLocks noGrp="1"/>
          </p:cNvSpPr>
          <p:nvPr>
            <p:ph idx="2"/>
          </p:nvPr>
        </p:nvSpPr>
        <p:spPr>
          <a:xfrm>
            <a:off x="4648225" y="1981235"/>
            <a:ext cx="3810003" cy="1981203"/>
          </a:xfrm>
        </p:spPr>
        <p:txBody>
          <a:bodyPr/>
          <a:lstStyle>
            <a:lvl1pPr>
              <a:defRPr lang="de-DE"/>
            </a:lvl1pPr>
            <a:lvl2pPr>
              <a:defRPr lang="de-DE"/>
            </a:lvl2pPr>
            <a:lvl3pPr>
              <a:defRPr lang="de-DE"/>
            </a:lvl3pPr>
            <a:lvl4pPr>
              <a:defRPr lang="de-DE"/>
            </a:lvl4pPr>
            <a:lvl5pPr>
              <a:defRPr lang="de-DE"/>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txBox="1">
            <a:spLocks noGrp="1"/>
          </p:cNvSpPr>
          <p:nvPr>
            <p:ph idx="3"/>
          </p:nvPr>
        </p:nvSpPr>
        <p:spPr>
          <a:xfrm>
            <a:off x="685820" y="4114831"/>
            <a:ext cx="3810003" cy="1981203"/>
          </a:xfrm>
        </p:spPr>
        <p:txBody>
          <a:bodyPr/>
          <a:lstStyle>
            <a:lvl1pPr>
              <a:defRPr lang="de-DE"/>
            </a:lvl1pPr>
            <a:lvl2pPr>
              <a:defRPr lang="de-DE"/>
            </a:lvl2pPr>
            <a:lvl3pPr>
              <a:defRPr lang="de-DE"/>
            </a:lvl3pPr>
            <a:lvl4pPr>
              <a:defRPr lang="de-DE"/>
            </a:lvl4pPr>
            <a:lvl5pPr>
              <a:defRPr lang="de-DE"/>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Inhaltsplatzhalter 5"/>
          <p:cNvSpPr txBox="1">
            <a:spLocks noGrp="1"/>
          </p:cNvSpPr>
          <p:nvPr>
            <p:ph idx="4"/>
          </p:nvPr>
        </p:nvSpPr>
        <p:spPr>
          <a:xfrm>
            <a:off x="4648225" y="4114831"/>
            <a:ext cx="3810003" cy="1981203"/>
          </a:xfrm>
        </p:spPr>
        <p:txBody>
          <a:bodyPr/>
          <a:lstStyle>
            <a:lvl1pPr>
              <a:defRPr lang="de-DE"/>
            </a:lvl1pPr>
            <a:lvl2pPr>
              <a:defRPr lang="de-DE"/>
            </a:lvl2pPr>
            <a:lvl3pPr>
              <a:defRPr lang="de-DE"/>
            </a:lvl3pPr>
            <a:lvl4pPr>
              <a:defRPr lang="de-DE"/>
            </a:lvl4pPr>
            <a:lvl5pPr>
              <a:defRPr lang="de-DE"/>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txBox="1">
            <a:spLocks noGrp="1"/>
          </p:cNvSpPr>
          <p:nvPr>
            <p:ph type="dt" sz="quarter" idx="7"/>
          </p:nvPr>
        </p:nvSpPr>
        <p:spPr>
          <a:xfrm>
            <a:off x="0" y="6553203"/>
            <a:ext cx="2743200" cy="457200"/>
          </a:xfrm>
          <a:prstGeom prst="rect">
            <a:avLst/>
          </a:prstGeom>
          <a:noFill/>
          <a:ln>
            <a:noFill/>
          </a:ln>
        </p:spPr>
        <p:txBody>
          <a:bodyPr vert="horz" wrap="square" lIns="91412" tIns="45701" rIns="91412" bIns="45701" anchor="t" anchorCtr="0" compatLnSpc="1"/>
          <a:lstStyle>
            <a:lvl1pPr marL="0" marR="0" lvl="0" indent="0" algn="l" defTabSz="914207" rtl="0" fontAlgn="auto" hangingPunct="0">
              <a:lnSpc>
                <a:spcPct val="100000"/>
              </a:lnSpc>
              <a:spcBef>
                <a:spcPts val="0"/>
              </a:spcBef>
              <a:spcAft>
                <a:spcPts val="0"/>
              </a:spcAft>
              <a:buNone/>
              <a:tabLst/>
              <a:defRPr lang="en-US" sz="2200" b="0" i="0" u="none" strike="noStrike" kern="1200" cap="none" spc="0" baseline="0">
                <a:solidFill>
                  <a:srgbClr val="000000"/>
                </a:solidFill>
                <a:uFillTx/>
                <a:latin typeface="Times New Roman" pitchFamily="18"/>
              </a:defRPr>
            </a:lvl1pPr>
          </a:lstStyle>
          <a:p>
            <a:r>
              <a:t>ISHIP 2006</a:t>
            </a:r>
          </a:p>
        </p:txBody>
      </p:sp>
      <p:sp>
        <p:nvSpPr>
          <p:cNvPr id="8" name="Fußzeilenplatzhalter 7"/>
          <p:cNvSpPr txBox="1">
            <a:spLocks noGrp="1"/>
          </p:cNvSpPr>
          <p:nvPr>
            <p:ph type="ftr" sz="quarter" idx="9"/>
          </p:nvPr>
        </p:nvSpPr>
        <p:spPr>
          <a:xfrm>
            <a:off x="3124211" y="6248396"/>
            <a:ext cx="2895603" cy="457200"/>
          </a:xfrm>
          <a:prstGeom prst="rect">
            <a:avLst/>
          </a:prstGeom>
          <a:noFill/>
          <a:ln>
            <a:noFill/>
          </a:ln>
        </p:spPr>
        <p:txBody>
          <a:bodyPr vert="horz" wrap="square" lIns="91412" tIns="45701" rIns="91412" bIns="45701" anchor="t" anchorCtr="0" compatLnSpc="1"/>
          <a:lstStyle>
            <a:lvl1pPr marL="0" marR="0" lvl="0" indent="0" algn="l" defTabSz="914207" rtl="0" fontAlgn="auto" hangingPunct="0">
              <a:lnSpc>
                <a:spcPct val="100000"/>
              </a:lnSpc>
              <a:spcBef>
                <a:spcPts val="0"/>
              </a:spcBef>
              <a:spcAft>
                <a:spcPts val="0"/>
              </a:spcAft>
              <a:buNone/>
              <a:tabLst/>
              <a:defRPr lang="en-US" sz="2200" b="0" i="0" u="none" strike="noStrike" kern="1200" cap="none" spc="0" baseline="0">
                <a:solidFill>
                  <a:srgbClr val="000000"/>
                </a:solidFill>
                <a:uFillTx/>
                <a:latin typeface="Times New Roman" pitchFamily="18"/>
              </a:defRPr>
            </a:lvl1pPr>
          </a:lstStyle>
          <a:p>
            <a:endParaRPr/>
          </a:p>
        </p:txBody>
      </p:sp>
      <p:sp>
        <p:nvSpPr>
          <p:cNvPr id="9" name="Foliennummernplatzhalter 8"/>
          <p:cNvSpPr txBox="1">
            <a:spLocks noGrp="1"/>
          </p:cNvSpPr>
          <p:nvPr>
            <p:ph type="sldNum" sz="quarter" idx="8"/>
          </p:nvPr>
        </p:nvSpPr>
        <p:spPr>
          <a:xfrm>
            <a:off x="7010404" y="6553205"/>
            <a:ext cx="2133596" cy="609603"/>
          </a:xfrm>
          <a:prstGeom prst="rect">
            <a:avLst/>
          </a:prstGeom>
          <a:noFill/>
          <a:ln>
            <a:noFill/>
          </a:ln>
        </p:spPr>
        <p:txBody>
          <a:bodyPr vert="horz" wrap="square" lIns="91412" tIns="45701" rIns="91412" bIns="45701" anchor="t" anchorCtr="0" compatLnSpc="1"/>
          <a:lstStyle>
            <a:lvl1pPr marL="0" marR="0" lvl="0" indent="0" algn="l" defTabSz="914207" rtl="0" fontAlgn="auto" hangingPunct="0">
              <a:lnSpc>
                <a:spcPct val="100000"/>
              </a:lnSpc>
              <a:spcBef>
                <a:spcPts val="0"/>
              </a:spcBef>
              <a:spcAft>
                <a:spcPts val="0"/>
              </a:spcAft>
              <a:buNone/>
              <a:tabLst/>
              <a:defRPr lang="en-US" sz="2200" b="0" i="0" u="none" strike="noStrike" kern="1200" cap="none" spc="0" baseline="0">
                <a:solidFill>
                  <a:srgbClr val="000000"/>
                </a:solidFill>
                <a:uFillTx/>
                <a:latin typeface="Times New Roman" pitchFamily="18"/>
              </a:defRPr>
            </a:lvl1pPr>
          </a:lstStyle>
          <a:p>
            <a:r>
              <a:t>Gyulassy </a:t>
            </a:r>
            <a:fld id="{6B2F96B3-7EFA-4656-8C0A-ABD25B635167}" type="slidenum">
              <a:rPr/>
              <a:pPr/>
              <a:t>‹Nr.›</a:t>
            </a:fld>
            <a:endParaRPr/>
          </a:p>
        </p:txBody>
      </p:sp>
    </p:spTree>
    <p:extLst>
      <p:ext uri="{BB962C8B-B14F-4D97-AF65-F5344CB8AC3E}">
        <p14:creationId xmlns:p14="http://schemas.microsoft.com/office/powerpoint/2010/main" val="1993569692"/>
      </p:ext>
    </p:extLst>
  </p:cSld>
  <p:clrMapOvr>
    <a:masterClrMapping/>
  </p:clrMapOvr>
  <p:transition spd="med">
    <p:zoom/>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38" y="4963827"/>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srgbClr val="FFFFFF"/>
              </a:solidFill>
            </a:endParaRPr>
          </a:p>
        </p:txBody>
      </p:sp>
      <p:sp>
        <p:nvSpPr>
          <p:cNvPr id="9" name="Text Placeholder 24"/>
          <p:cNvSpPr>
            <a:spLocks noGrp="1"/>
          </p:cNvSpPr>
          <p:nvPr>
            <p:ph type="body" sz="quarter" idx="11"/>
          </p:nvPr>
        </p:nvSpPr>
        <p:spPr>
          <a:xfrm>
            <a:off x="341925" y="3951896"/>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Edit Master text styles</a:t>
            </a:r>
          </a:p>
        </p:txBody>
      </p:sp>
      <p:pic>
        <p:nvPicPr>
          <p:cNvPr id="13" name="Picture 12" descr="14-0218-16D.lr.jpg"/>
          <p:cNvPicPr>
            <a:picLocks noChangeAspect="1"/>
          </p:cNvPicPr>
          <p:nvPr userDrawn="1"/>
        </p:nvPicPr>
        <p:blipFill rotWithShape="1">
          <a:blip r:embed="rId2" cstate="print">
            <a:extLst>
              <a:ext uri="{28A0092B-C50C-407E-A947-70E740481C1C}">
                <a14:useLocalDpi xmlns:a14="http://schemas.microsoft.com/office/drawing/2010/main" val="0"/>
              </a:ext>
            </a:extLst>
          </a:blip>
          <a:srcRect t="25816" b="25769"/>
          <a:stretch/>
        </p:blipFill>
        <p:spPr>
          <a:xfrm>
            <a:off x="-17762" y="817062"/>
            <a:ext cx="9189720" cy="2966103"/>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0" y="249873"/>
            <a:ext cx="9010786" cy="301891"/>
          </a:xfrm>
          <a:prstGeom prst="rect">
            <a:avLst/>
          </a:prstGeom>
        </p:spPr>
      </p:pic>
    </p:spTree>
    <p:extLst>
      <p:ext uri="{BB962C8B-B14F-4D97-AF65-F5344CB8AC3E}">
        <p14:creationId xmlns:p14="http://schemas.microsoft.com/office/powerpoint/2010/main" val="67894953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53" y="971553"/>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8"/>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8" y="6504215"/>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5/13/2019</a:t>
            </a:r>
            <a:endParaRPr lang="en-US" dirty="0"/>
          </a:p>
        </p:txBody>
      </p:sp>
      <p:sp>
        <p:nvSpPr>
          <p:cNvPr id="9" name="Footer Placeholder 4"/>
          <p:cNvSpPr>
            <a:spLocks noGrp="1"/>
          </p:cNvSpPr>
          <p:nvPr>
            <p:ph type="ftr" sz="quarter" idx="3"/>
          </p:nvPr>
        </p:nvSpPr>
        <p:spPr>
          <a:xfrm>
            <a:off x="1530604" y="6504268"/>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Shiltsev | EPPSU 2019 Future Colliders</a:t>
            </a:r>
            <a:endParaRPr lang="en-US" b="1" dirty="0"/>
          </a:p>
        </p:txBody>
      </p:sp>
      <p:sp>
        <p:nvSpPr>
          <p:cNvPr id="10" name="Slide Number Placeholder 5"/>
          <p:cNvSpPr>
            <a:spLocks noGrp="1"/>
          </p:cNvSpPr>
          <p:nvPr>
            <p:ph type="sldNum" sz="quarter" idx="4"/>
          </p:nvPr>
        </p:nvSpPr>
        <p:spPr>
          <a:xfrm>
            <a:off x="222250" y="6504246"/>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a:pPr>
                <a:defRPr/>
              </a:pPr>
              <a:t>‹Nr.›</a:t>
            </a:fld>
            <a:endParaRPr lang="en-US" dirty="0"/>
          </a:p>
        </p:txBody>
      </p:sp>
    </p:spTree>
    <p:extLst>
      <p:ext uri="{BB962C8B-B14F-4D97-AF65-F5344CB8AC3E}">
        <p14:creationId xmlns:p14="http://schemas.microsoft.com/office/powerpoint/2010/main" val="138629782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1"/>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92" y="971551"/>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3"/>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19"/>
          </p:nvPr>
        </p:nvSpPr>
        <p:spPr>
          <a:xfrm>
            <a:off x="4692479" y="4765103"/>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Date Placeholder 3"/>
          <p:cNvSpPr>
            <a:spLocks noGrp="1"/>
          </p:cNvSpPr>
          <p:nvPr>
            <p:ph type="dt" sz="half" idx="2"/>
          </p:nvPr>
        </p:nvSpPr>
        <p:spPr>
          <a:xfrm>
            <a:off x="736828" y="6504215"/>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5/13/2019</a:t>
            </a:r>
            <a:endParaRPr lang="en-US" dirty="0"/>
          </a:p>
        </p:txBody>
      </p:sp>
      <p:sp>
        <p:nvSpPr>
          <p:cNvPr id="12" name="Footer Placeholder 4"/>
          <p:cNvSpPr>
            <a:spLocks noGrp="1"/>
          </p:cNvSpPr>
          <p:nvPr>
            <p:ph type="ftr" sz="quarter" idx="3"/>
          </p:nvPr>
        </p:nvSpPr>
        <p:spPr>
          <a:xfrm>
            <a:off x="1530604" y="6504268"/>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Shiltsev | EPPSU 2019 Future Colliders</a:t>
            </a:r>
            <a:endParaRPr lang="en-US" b="1" dirty="0"/>
          </a:p>
        </p:txBody>
      </p:sp>
      <p:sp>
        <p:nvSpPr>
          <p:cNvPr id="13" name="Slide Number Placeholder 5"/>
          <p:cNvSpPr>
            <a:spLocks noGrp="1"/>
          </p:cNvSpPr>
          <p:nvPr>
            <p:ph type="sldNum" sz="quarter" idx="4"/>
          </p:nvPr>
        </p:nvSpPr>
        <p:spPr>
          <a:xfrm>
            <a:off x="222250" y="6504246"/>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a:pPr>
                <a:defRPr/>
              </a:pPr>
              <a:t>‹Nr.›</a:t>
            </a:fld>
            <a:endParaRPr lang="en-US" dirty="0"/>
          </a:p>
        </p:txBody>
      </p:sp>
      <p:sp>
        <p:nvSpPr>
          <p:cNvPr id="14" name="Title 1"/>
          <p:cNvSpPr>
            <a:spLocks noGrp="1"/>
          </p:cNvSpPr>
          <p:nvPr>
            <p:ph type="title"/>
          </p:nvPr>
        </p:nvSpPr>
        <p:spPr>
          <a:xfrm>
            <a:off x="228600" y="251758"/>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138875428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51"/>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Content Placeholder 2"/>
          <p:cNvSpPr>
            <a:spLocks noGrp="1"/>
          </p:cNvSpPr>
          <p:nvPr>
            <p:ph sz="half" idx="15"/>
          </p:nvPr>
        </p:nvSpPr>
        <p:spPr>
          <a:xfrm>
            <a:off x="3542732" y="958853"/>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8" y="6504215"/>
            <a:ext cx="675368" cy="241300"/>
          </a:xfrm>
        </p:spPr>
        <p:txBody>
          <a:bodyPr/>
          <a:lstStyle>
            <a:lvl1pPr>
              <a:defRPr sz="1200" smtClean="0"/>
            </a:lvl1pPr>
          </a:lstStyle>
          <a:p>
            <a:pPr>
              <a:defRPr/>
            </a:pPr>
            <a:r>
              <a:rPr lang="en-US"/>
              <a:t>5/13/2019</a:t>
            </a:r>
            <a:endParaRPr lang="en-US" dirty="0"/>
          </a:p>
        </p:txBody>
      </p:sp>
      <p:sp>
        <p:nvSpPr>
          <p:cNvPr id="6" name="Footer Placeholder 4"/>
          <p:cNvSpPr>
            <a:spLocks noGrp="1"/>
          </p:cNvSpPr>
          <p:nvPr>
            <p:ph type="ftr" sz="quarter" idx="17"/>
          </p:nvPr>
        </p:nvSpPr>
        <p:spPr>
          <a:xfrm>
            <a:off x="1530616" y="6504268"/>
            <a:ext cx="6262119" cy="250031"/>
          </a:xfrm>
        </p:spPr>
        <p:txBody>
          <a:bodyPr/>
          <a:lstStyle>
            <a:lvl1pPr>
              <a:defRPr sz="1200" dirty="0" smtClean="0"/>
            </a:lvl1pPr>
          </a:lstStyle>
          <a:p>
            <a:pPr>
              <a:defRPr/>
            </a:pPr>
            <a:r>
              <a:rPr lang="en-US"/>
              <a:t>Shiltsev | EPPSU 2019 Future Colliders</a:t>
            </a:r>
            <a:endParaRPr lang="en-US" b="1"/>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‹Nr.›</a:t>
            </a:fld>
            <a:endParaRPr lang="en-US" dirty="0"/>
          </a:p>
        </p:txBody>
      </p:sp>
      <p:sp>
        <p:nvSpPr>
          <p:cNvPr id="12" name="Title 1"/>
          <p:cNvSpPr>
            <a:spLocks noGrp="1"/>
          </p:cNvSpPr>
          <p:nvPr>
            <p:ph type="title"/>
          </p:nvPr>
        </p:nvSpPr>
        <p:spPr>
          <a:xfrm>
            <a:off x="228600" y="254027"/>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94803244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82"/>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494303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3"/>
          <p:cNvSpPr>
            <a:spLocks noGrp="1"/>
          </p:cNvSpPr>
          <p:nvPr>
            <p:ph type="dt" sz="half" idx="14"/>
          </p:nvPr>
        </p:nvSpPr>
        <p:spPr>
          <a:xfrm>
            <a:off x="736828" y="6504215"/>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5/13/2019</a:t>
            </a:r>
            <a:endParaRPr lang="en-US" dirty="0"/>
          </a:p>
        </p:txBody>
      </p:sp>
      <p:sp>
        <p:nvSpPr>
          <p:cNvPr id="9" name="Footer Placeholder 4"/>
          <p:cNvSpPr>
            <a:spLocks noGrp="1"/>
          </p:cNvSpPr>
          <p:nvPr>
            <p:ph type="ftr" sz="quarter" idx="3"/>
          </p:nvPr>
        </p:nvSpPr>
        <p:spPr>
          <a:xfrm>
            <a:off x="1530603" y="6504268"/>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Shiltsev | EPPSU 2019 Future Colliders</a:t>
            </a:r>
            <a:endParaRPr lang="en-US" b="1" dirty="0"/>
          </a:p>
        </p:txBody>
      </p:sp>
      <p:sp>
        <p:nvSpPr>
          <p:cNvPr id="11" name="Slide Number Placeholder 5"/>
          <p:cNvSpPr>
            <a:spLocks noGrp="1"/>
          </p:cNvSpPr>
          <p:nvPr>
            <p:ph type="sldNum" sz="quarter" idx="4"/>
          </p:nvPr>
        </p:nvSpPr>
        <p:spPr>
          <a:xfrm>
            <a:off x="222250" y="6504246"/>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a:pPr>
                <a:defRPr/>
              </a:pPr>
              <a:t>‹Nr.›</a:t>
            </a:fld>
            <a:endParaRPr lang="en-US" dirty="0"/>
          </a:p>
        </p:txBody>
      </p:sp>
      <p:sp>
        <p:nvSpPr>
          <p:cNvPr id="12" name="Title 1"/>
          <p:cNvSpPr>
            <a:spLocks noGrp="1"/>
          </p:cNvSpPr>
          <p:nvPr>
            <p:ph type="title"/>
          </p:nvPr>
        </p:nvSpPr>
        <p:spPr>
          <a:xfrm>
            <a:off x="228600" y="251758"/>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321426391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8" y="6504215"/>
            <a:ext cx="675368" cy="241300"/>
          </a:xfrm>
        </p:spPr>
        <p:txBody>
          <a:bodyPr/>
          <a:lstStyle/>
          <a:p>
            <a:pPr>
              <a:defRPr/>
            </a:pPr>
            <a:r>
              <a:rPr lang="en-US"/>
              <a:t>5/13/2019</a:t>
            </a:r>
            <a:endParaRPr lang="en-US" dirty="0"/>
          </a:p>
        </p:txBody>
      </p:sp>
      <p:sp>
        <p:nvSpPr>
          <p:cNvPr id="4" name="Footer Placeholder 3"/>
          <p:cNvSpPr>
            <a:spLocks noGrp="1"/>
          </p:cNvSpPr>
          <p:nvPr>
            <p:ph type="ftr" sz="quarter" idx="11"/>
          </p:nvPr>
        </p:nvSpPr>
        <p:spPr>
          <a:xfrm>
            <a:off x="1530644" y="6504268"/>
            <a:ext cx="6260399" cy="242873"/>
          </a:xfrm>
        </p:spPr>
        <p:txBody>
          <a:bodyPr/>
          <a:lstStyle/>
          <a:p>
            <a:pPr>
              <a:defRPr/>
            </a:pPr>
            <a:r>
              <a:rPr lang="en-US"/>
              <a:t>Shiltsev | EPPSU 2019 Future Colliders</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a:pPr>
                <a:defRPr/>
              </a:pPr>
              <a:t>‹Nr.›</a:t>
            </a:fld>
            <a:endParaRPr lang="en-US" dirty="0"/>
          </a:p>
        </p:txBody>
      </p:sp>
      <p:sp>
        <p:nvSpPr>
          <p:cNvPr id="7" name="Picture Placeholder 6"/>
          <p:cNvSpPr>
            <a:spLocks noGrp="1"/>
          </p:cNvSpPr>
          <p:nvPr>
            <p:ph type="pic" sz="quarter" idx="13"/>
          </p:nvPr>
        </p:nvSpPr>
        <p:spPr>
          <a:xfrm>
            <a:off x="222250" y="254029"/>
            <a:ext cx="8675688" cy="5802923"/>
          </a:xfrm>
          <a:prstGeom prst="rect">
            <a:avLst/>
          </a:prstGeom>
        </p:spPr>
        <p:txBody>
          <a:bodyPr vert="horz"/>
          <a:lstStyle>
            <a:lvl1pPr>
              <a:defRPr>
                <a:solidFill>
                  <a:srgbClr val="505050"/>
                </a:solidFill>
              </a:defRPr>
            </a:lvl1pPr>
          </a:lstStyle>
          <a:p>
            <a:r>
              <a:rPr lang="en-US"/>
              <a:t>Click icon to add picture</a:t>
            </a:r>
          </a:p>
        </p:txBody>
      </p:sp>
    </p:spTree>
    <p:extLst>
      <p:ext uri="{BB962C8B-B14F-4D97-AF65-F5344CB8AC3E}">
        <p14:creationId xmlns:p14="http://schemas.microsoft.com/office/powerpoint/2010/main" val="23273760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5/13/2019</a:t>
            </a:r>
            <a:endParaRPr lang="en-US" dirty="0"/>
          </a:p>
        </p:txBody>
      </p:sp>
      <p:sp>
        <p:nvSpPr>
          <p:cNvPr id="4" name="Footer Placeholder 3"/>
          <p:cNvSpPr>
            <a:spLocks noGrp="1"/>
          </p:cNvSpPr>
          <p:nvPr>
            <p:ph type="ftr" sz="quarter" idx="11"/>
          </p:nvPr>
        </p:nvSpPr>
        <p:spPr>
          <a:xfrm>
            <a:off x="1530603" y="6504268"/>
            <a:ext cx="6272278" cy="242873"/>
          </a:xfrm>
        </p:spPr>
        <p:txBody>
          <a:bodyPr/>
          <a:lstStyle/>
          <a:p>
            <a:pPr>
              <a:defRPr/>
            </a:pPr>
            <a:r>
              <a:rPr lang="en-US"/>
              <a:t>Shiltsev | EPPSU 2019 Future Colliders</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a:pPr>
                <a:defRPr/>
              </a:pPr>
              <a:t>‹Nr.›</a:t>
            </a:fld>
            <a:endParaRPr lang="en-US" dirty="0"/>
          </a:p>
        </p:txBody>
      </p:sp>
      <p:sp>
        <p:nvSpPr>
          <p:cNvPr id="11" name="Title 1"/>
          <p:cNvSpPr>
            <a:spLocks noGrp="1"/>
          </p:cNvSpPr>
          <p:nvPr>
            <p:ph type="title"/>
          </p:nvPr>
        </p:nvSpPr>
        <p:spPr>
          <a:xfrm>
            <a:off x="228600" y="251758"/>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417088421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9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3" name="Content Placeholder 2"/>
          <p:cNvSpPr>
            <a:spLocks noGrp="1"/>
          </p:cNvSpPr>
          <p:nvPr>
            <p:ph idx="1"/>
          </p:nvPr>
        </p:nvSpPr>
        <p:spPr>
          <a:xfrm>
            <a:off x="228653" y="1043048"/>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450032" y="6515103"/>
            <a:ext cx="1076325" cy="241300"/>
          </a:xfrm>
        </p:spPr>
        <p:txBody>
          <a:bodyPr/>
          <a:lstStyle>
            <a:lvl1pPr>
              <a:defRPr sz="1200"/>
            </a:lvl1pPr>
          </a:lstStyle>
          <a:p>
            <a:r>
              <a:rPr lang="en-US" altLang="en-US"/>
              <a:t>5/13/2019</a:t>
            </a:r>
          </a:p>
        </p:txBody>
      </p:sp>
      <p:sp>
        <p:nvSpPr>
          <p:cNvPr id="5" name="Footer Placeholder 4"/>
          <p:cNvSpPr>
            <a:spLocks noGrp="1"/>
          </p:cNvSpPr>
          <p:nvPr>
            <p:ph type="ftr" sz="quarter" idx="11"/>
          </p:nvPr>
        </p:nvSpPr>
        <p:spPr/>
        <p:txBody>
          <a:bodyPr/>
          <a:lstStyle>
            <a:lvl1pPr>
              <a:defRPr sz="1200" dirty="0" smtClean="0">
                <a:solidFill>
                  <a:srgbClr val="004C97"/>
                </a:solidFill>
              </a:defRPr>
            </a:lvl1pPr>
          </a:lstStyle>
          <a:p>
            <a:pPr>
              <a:defRPr/>
            </a:pPr>
            <a:r>
              <a:rPr lang="en-US"/>
              <a:t>Shiltsev | EPPSU 2019 Future Colliders</a:t>
            </a:r>
            <a:endParaRPr lang="en-US" b="1"/>
          </a:p>
        </p:txBody>
      </p:sp>
      <p:sp>
        <p:nvSpPr>
          <p:cNvPr id="6" name="Slide Number Placeholder 5"/>
          <p:cNvSpPr>
            <a:spLocks noGrp="1"/>
          </p:cNvSpPr>
          <p:nvPr>
            <p:ph type="sldNum" sz="quarter" idx="12"/>
          </p:nvPr>
        </p:nvSpPr>
        <p:spPr/>
        <p:txBody>
          <a:bodyPr/>
          <a:lstStyle>
            <a:lvl1pPr>
              <a:defRPr sz="1200"/>
            </a:lvl1pPr>
          </a:lstStyle>
          <a:p>
            <a:fld id="{52E9C158-AEF1-41A2-A6CE-6F0BAB305EFD}" type="slidenum">
              <a:rPr lang="en-US" altLang="en-US"/>
              <a:pPr/>
              <a:t>‹Nr.›</a:t>
            </a:fld>
            <a:endParaRPr lang="en-US" altLang="en-US"/>
          </a:p>
        </p:txBody>
      </p:sp>
    </p:spTree>
    <p:extLst>
      <p:ext uri="{BB962C8B-B14F-4D97-AF65-F5344CB8AC3E}">
        <p14:creationId xmlns:p14="http://schemas.microsoft.com/office/powerpoint/2010/main" val="19020430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83"/>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r>
              <a:rPr lang="de-DE" smtClean="0">
                <a:solidFill>
                  <a:prstClr val="black">
                    <a:tint val="75000"/>
                  </a:prstClr>
                </a:solidFill>
              </a:rPr>
              <a:t>Boris Sharkov JINR Dubna</a:t>
            </a: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0C29A520-BFDC-4B18-8F22-CECCDB67E221}"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564661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38" y="4963827"/>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srgbClr val="FFFFFF"/>
              </a:solidFill>
            </a:endParaRPr>
          </a:p>
        </p:txBody>
      </p:sp>
      <p:sp>
        <p:nvSpPr>
          <p:cNvPr id="9" name="Text Placeholder 24"/>
          <p:cNvSpPr>
            <a:spLocks noGrp="1"/>
          </p:cNvSpPr>
          <p:nvPr>
            <p:ph type="body" sz="quarter" idx="11"/>
          </p:nvPr>
        </p:nvSpPr>
        <p:spPr>
          <a:xfrm>
            <a:off x="341925" y="3951896"/>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Edit Master text styles</a:t>
            </a:r>
          </a:p>
        </p:txBody>
      </p:sp>
      <p:pic>
        <p:nvPicPr>
          <p:cNvPr id="13" name="Picture 12" descr="14-0218-16D.lr.jpg"/>
          <p:cNvPicPr>
            <a:picLocks noChangeAspect="1"/>
          </p:cNvPicPr>
          <p:nvPr userDrawn="1"/>
        </p:nvPicPr>
        <p:blipFill rotWithShape="1">
          <a:blip r:embed="rId2" cstate="print">
            <a:extLst>
              <a:ext uri="{28A0092B-C50C-407E-A947-70E740481C1C}">
                <a14:useLocalDpi xmlns:a14="http://schemas.microsoft.com/office/drawing/2010/main" val="0"/>
              </a:ext>
            </a:extLst>
          </a:blip>
          <a:srcRect t="25816" b="25769"/>
          <a:stretch/>
        </p:blipFill>
        <p:spPr>
          <a:xfrm>
            <a:off x="-17762" y="817062"/>
            <a:ext cx="9189720" cy="2966103"/>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0" y="249873"/>
            <a:ext cx="9010786" cy="301891"/>
          </a:xfrm>
          <a:prstGeom prst="rect">
            <a:avLst/>
          </a:prstGeom>
        </p:spPr>
      </p:pic>
    </p:spTree>
    <p:extLst>
      <p:ext uri="{BB962C8B-B14F-4D97-AF65-F5344CB8AC3E}">
        <p14:creationId xmlns:p14="http://schemas.microsoft.com/office/powerpoint/2010/main" val="338997167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53" y="971553"/>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8"/>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8" y="6504215"/>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5/13/2019</a:t>
            </a:r>
            <a:endParaRPr lang="en-US" dirty="0"/>
          </a:p>
        </p:txBody>
      </p:sp>
      <p:sp>
        <p:nvSpPr>
          <p:cNvPr id="9" name="Footer Placeholder 4"/>
          <p:cNvSpPr>
            <a:spLocks noGrp="1"/>
          </p:cNvSpPr>
          <p:nvPr>
            <p:ph type="ftr" sz="quarter" idx="3"/>
          </p:nvPr>
        </p:nvSpPr>
        <p:spPr>
          <a:xfrm>
            <a:off x="1530604" y="6504268"/>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Shiltsev | EPPSU 2019 Future Colliders</a:t>
            </a:r>
            <a:endParaRPr lang="en-US" b="1" dirty="0"/>
          </a:p>
        </p:txBody>
      </p:sp>
      <p:sp>
        <p:nvSpPr>
          <p:cNvPr id="10" name="Slide Number Placeholder 5"/>
          <p:cNvSpPr>
            <a:spLocks noGrp="1"/>
          </p:cNvSpPr>
          <p:nvPr>
            <p:ph type="sldNum" sz="quarter" idx="4"/>
          </p:nvPr>
        </p:nvSpPr>
        <p:spPr>
          <a:xfrm>
            <a:off x="222250" y="6504246"/>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a:pPr>
                <a:defRPr/>
              </a:pPr>
              <a:t>‹Nr.›</a:t>
            </a:fld>
            <a:endParaRPr lang="en-US" dirty="0"/>
          </a:p>
        </p:txBody>
      </p:sp>
    </p:spTree>
    <p:extLst>
      <p:ext uri="{BB962C8B-B14F-4D97-AF65-F5344CB8AC3E}">
        <p14:creationId xmlns:p14="http://schemas.microsoft.com/office/powerpoint/2010/main" val="191295250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1"/>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92" y="971551"/>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3"/>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19"/>
          </p:nvPr>
        </p:nvSpPr>
        <p:spPr>
          <a:xfrm>
            <a:off x="4692479" y="4765103"/>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Date Placeholder 3"/>
          <p:cNvSpPr>
            <a:spLocks noGrp="1"/>
          </p:cNvSpPr>
          <p:nvPr>
            <p:ph type="dt" sz="half" idx="2"/>
          </p:nvPr>
        </p:nvSpPr>
        <p:spPr>
          <a:xfrm>
            <a:off x="736828" y="6504215"/>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5/13/2019</a:t>
            </a:r>
            <a:endParaRPr lang="en-US" dirty="0"/>
          </a:p>
        </p:txBody>
      </p:sp>
      <p:sp>
        <p:nvSpPr>
          <p:cNvPr id="12" name="Footer Placeholder 4"/>
          <p:cNvSpPr>
            <a:spLocks noGrp="1"/>
          </p:cNvSpPr>
          <p:nvPr>
            <p:ph type="ftr" sz="quarter" idx="3"/>
          </p:nvPr>
        </p:nvSpPr>
        <p:spPr>
          <a:xfrm>
            <a:off x="1530604" y="6504268"/>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Shiltsev | EPPSU 2019 Future Colliders</a:t>
            </a:r>
            <a:endParaRPr lang="en-US" b="1" dirty="0"/>
          </a:p>
        </p:txBody>
      </p:sp>
      <p:sp>
        <p:nvSpPr>
          <p:cNvPr id="13" name="Slide Number Placeholder 5"/>
          <p:cNvSpPr>
            <a:spLocks noGrp="1"/>
          </p:cNvSpPr>
          <p:nvPr>
            <p:ph type="sldNum" sz="quarter" idx="4"/>
          </p:nvPr>
        </p:nvSpPr>
        <p:spPr>
          <a:xfrm>
            <a:off x="222250" y="6504246"/>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a:pPr>
                <a:defRPr/>
              </a:pPr>
              <a:t>‹Nr.›</a:t>
            </a:fld>
            <a:endParaRPr lang="en-US" dirty="0"/>
          </a:p>
        </p:txBody>
      </p:sp>
      <p:sp>
        <p:nvSpPr>
          <p:cNvPr id="14" name="Title 1"/>
          <p:cNvSpPr>
            <a:spLocks noGrp="1"/>
          </p:cNvSpPr>
          <p:nvPr>
            <p:ph type="title"/>
          </p:nvPr>
        </p:nvSpPr>
        <p:spPr>
          <a:xfrm>
            <a:off x="228600" y="251758"/>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194354432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51"/>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Content Placeholder 2"/>
          <p:cNvSpPr>
            <a:spLocks noGrp="1"/>
          </p:cNvSpPr>
          <p:nvPr>
            <p:ph sz="half" idx="15"/>
          </p:nvPr>
        </p:nvSpPr>
        <p:spPr>
          <a:xfrm>
            <a:off x="3542732" y="958853"/>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8" y="6504215"/>
            <a:ext cx="675368" cy="241300"/>
          </a:xfrm>
        </p:spPr>
        <p:txBody>
          <a:bodyPr/>
          <a:lstStyle>
            <a:lvl1pPr>
              <a:defRPr sz="1200" smtClean="0"/>
            </a:lvl1pPr>
          </a:lstStyle>
          <a:p>
            <a:pPr>
              <a:defRPr/>
            </a:pPr>
            <a:r>
              <a:rPr lang="en-US"/>
              <a:t>5/13/2019</a:t>
            </a:r>
            <a:endParaRPr lang="en-US" dirty="0"/>
          </a:p>
        </p:txBody>
      </p:sp>
      <p:sp>
        <p:nvSpPr>
          <p:cNvPr id="6" name="Footer Placeholder 4"/>
          <p:cNvSpPr>
            <a:spLocks noGrp="1"/>
          </p:cNvSpPr>
          <p:nvPr>
            <p:ph type="ftr" sz="quarter" idx="17"/>
          </p:nvPr>
        </p:nvSpPr>
        <p:spPr>
          <a:xfrm>
            <a:off x="1530616" y="6504268"/>
            <a:ext cx="6262119" cy="250031"/>
          </a:xfrm>
        </p:spPr>
        <p:txBody>
          <a:bodyPr/>
          <a:lstStyle>
            <a:lvl1pPr>
              <a:defRPr sz="1200" dirty="0" smtClean="0"/>
            </a:lvl1pPr>
          </a:lstStyle>
          <a:p>
            <a:pPr>
              <a:defRPr/>
            </a:pPr>
            <a:r>
              <a:rPr lang="en-US"/>
              <a:t>Shiltsev | EPPSU 2019 Future Colliders</a:t>
            </a:r>
            <a:endParaRPr lang="en-US" b="1"/>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‹Nr.›</a:t>
            </a:fld>
            <a:endParaRPr lang="en-US" dirty="0"/>
          </a:p>
        </p:txBody>
      </p:sp>
      <p:sp>
        <p:nvSpPr>
          <p:cNvPr id="12" name="Title 1"/>
          <p:cNvSpPr>
            <a:spLocks noGrp="1"/>
          </p:cNvSpPr>
          <p:nvPr>
            <p:ph type="title"/>
          </p:nvPr>
        </p:nvSpPr>
        <p:spPr>
          <a:xfrm>
            <a:off x="228600" y="254027"/>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49686003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82"/>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494303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3"/>
          <p:cNvSpPr>
            <a:spLocks noGrp="1"/>
          </p:cNvSpPr>
          <p:nvPr>
            <p:ph type="dt" sz="half" idx="14"/>
          </p:nvPr>
        </p:nvSpPr>
        <p:spPr>
          <a:xfrm>
            <a:off x="736828" y="6504215"/>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5/13/2019</a:t>
            </a:r>
            <a:endParaRPr lang="en-US" dirty="0"/>
          </a:p>
        </p:txBody>
      </p:sp>
      <p:sp>
        <p:nvSpPr>
          <p:cNvPr id="9" name="Footer Placeholder 4"/>
          <p:cNvSpPr>
            <a:spLocks noGrp="1"/>
          </p:cNvSpPr>
          <p:nvPr>
            <p:ph type="ftr" sz="quarter" idx="3"/>
          </p:nvPr>
        </p:nvSpPr>
        <p:spPr>
          <a:xfrm>
            <a:off x="1530603" y="6504268"/>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Shiltsev | EPPSU 2019 Future Colliders</a:t>
            </a:r>
            <a:endParaRPr lang="en-US" b="1" dirty="0"/>
          </a:p>
        </p:txBody>
      </p:sp>
      <p:sp>
        <p:nvSpPr>
          <p:cNvPr id="11" name="Slide Number Placeholder 5"/>
          <p:cNvSpPr>
            <a:spLocks noGrp="1"/>
          </p:cNvSpPr>
          <p:nvPr>
            <p:ph type="sldNum" sz="quarter" idx="4"/>
          </p:nvPr>
        </p:nvSpPr>
        <p:spPr>
          <a:xfrm>
            <a:off x="222250" y="6504246"/>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a:pPr>
                <a:defRPr/>
              </a:pPr>
              <a:t>‹Nr.›</a:t>
            </a:fld>
            <a:endParaRPr lang="en-US" dirty="0"/>
          </a:p>
        </p:txBody>
      </p:sp>
      <p:sp>
        <p:nvSpPr>
          <p:cNvPr id="12" name="Title 1"/>
          <p:cNvSpPr>
            <a:spLocks noGrp="1"/>
          </p:cNvSpPr>
          <p:nvPr>
            <p:ph type="title"/>
          </p:nvPr>
        </p:nvSpPr>
        <p:spPr>
          <a:xfrm>
            <a:off x="228600" y="251758"/>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77574898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8" y="6504215"/>
            <a:ext cx="675368" cy="241300"/>
          </a:xfrm>
        </p:spPr>
        <p:txBody>
          <a:bodyPr/>
          <a:lstStyle/>
          <a:p>
            <a:pPr>
              <a:defRPr/>
            </a:pPr>
            <a:r>
              <a:rPr lang="en-US"/>
              <a:t>5/13/2019</a:t>
            </a:r>
            <a:endParaRPr lang="en-US" dirty="0"/>
          </a:p>
        </p:txBody>
      </p:sp>
      <p:sp>
        <p:nvSpPr>
          <p:cNvPr id="4" name="Footer Placeholder 3"/>
          <p:cNvSpPr>
            <a:spLocks noGrp="1"/>
          </p:cNvSpPr>
          <p:nvPr>
            <p:ph type="ftr" sz="quarter" idx="11"/>
          </p:nvPr>
        </p:nvSpPr>
        <p:spPr>
          <a:xfrm>
            <a:off x="1530644" y="6504268"/>
            <a:ext cx="6260399" cy="242873"/>
          </a:xfrm>
        </p:spPr>
        <p:txBody>
          <a:bodyPr/>
          <a:lstStyle/>
          <a:p>
            <a:pPr>
              <a:defRPr/>
            </a:pPr>
            <a:r>
              <a:rPr lang="en-US"/>
              <a:t>Shiltsev | EPPSU 2019 Future Colliders</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a:pPr>
                <a:defRPr/>
              </a:pPr>
              <a:t>‹Nr.›</a:t>
            </a:fld>
            <a:endParaRPr lang="en-US" dirty="0"/>
          </a:p>
        </p:txBody>
      </p:sp>
      <p:sp>
        <p:nvSpPr>
          <p:cNvPr id="7" name="Picture Placeholder 6"/>
          <p:cNvSpPr>
            <a:spLocks noGrp="1"/>
          </p:cNvSpPr>
          <p:nvPr>
            <p:ph type="pic" sz="quarter" idx="13"/>
          </p:nvPr>
        </p:nvSpPr>
        <p:spPr>
          <a:xfrm>
            <a:off x="222250" y="254029"/>
            <a:ext cx="8675688" cy="5802923"/>
          </a:xfrm>
          <a:prstGeom prst="rect">
            <a:avLst/>
          </a:prstGeom>
        </p:spPr>
        <p:txBody>
          <a:bodyPr vert="horz"/>
          <a:lstStyle>
            <a:lvl1pPr>
              <a:defRPr>
                <a:solidFill>
                  <a:srgbClr val="505050"/>
                </a:solidFill>
              </a:defRPr>
            </a:lvl1pPr>
          </a:lstStyle>
          <a:p>
            <a:r>
              <a:rPr lang="en-US"/>
              <a:t>Click icon to add picture</a:t>
            </a:r>
          </a:p>
        </p:txBody>
      </p:sp>
    </p:spTree>
    <p:extLst>
      <p:ext uri="{BB962C8B-B14F-4D97-AF65-F5344CB8AC3E}">
        <p14:creationId xmlns:p14="http://schemas.microsoft.com/office/powerpoint/2010/main" val="53051694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5/13/2019</a:t>
            </a:r>
            <a:endParaRPr lang="en-US" dirty="0"/>
          </a:p>
        </p:txBody>
      </p:sp>
      <p:sp>
        <p:nvSpPr>
          <p:cNvPr id="4" name="Footer Placeholder 3"/>
          <p:cNvSpPr>
            <a:spLocks noGrp="1"/>
          </p:cNvSpPr>
          <p:nvPr>
            <p:ph type="ftr" sz="quarter" idx="11"/>
          </p:nvPr>
        </p:nvSpPr>
        <p:spPr>
          <a:xfrm>
            <a:off x="1530603" y="6504268"/>
            <a:ext cx="6272278" cy="242873"/>
          </a:xfrm>
        </p:spPr>
        <p:txBody>
          <a:bodyPr/>
          <a:lstStyle/>
          <a:p>
            <a:pPr>
              <a:defRPr/>
            </a:pPr>
            <a:r>
              <a:rPr lang="en-US"/>
              <a:t>Shiltsev | EPPSU 2019 Future Colliders</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a:pPr>
                <a:defRPr/>
              </a:pPr>
              <a:t>‹Nr.›</a:t>
            </a:fld>
            <a:endParaRPr lang="en-US" dirty="0"/>
          </a:p>
        </p:txBody>
      </p:sp>
      <p:sp>
        <p:nvSpPr>
          <p:cNvPr id="11" name="Title 1"/>
          <p:cNvSpPr>
            <a:spLocks noGrp="1"/>
          </p:cNvSpPr>
          <p:nvPr>
            <p:ph type="title"/>
          </p:nvPr>
        </p:nvSpPr>
        <p:spPr>
          <a:xfrm>
            <a:off x="228600" y="251758"/>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6972049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9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3" name="Content Placeholder 2"/>
          <p:cNvSpPr>
            <a:spLocks noGrp="1"/>
          </p:cNvSpPr>
          <p:nvPr>
            <p:ph idx="1"/>
          </p:nvPr>
        </p:nvSpPr>
        <p:spPr>
          <a:xfrm>
            <a:off x="228653" y="1043048"/>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450032" y="6515103"/>
            <a:ext cx="1076325" cy="241300"/>
          </a:xfrm>
        </p:spPr>
        <p:txBody>
          <a:bodyPr/>
          <a:lstStyle>
            <a:lvl1pPr>
              <a:defRPr sz="1200"/>
            </a:lvl1pPr>
          </a:lstStyle>
          <a:p>
            <a:r>
              <a:rPr lang="en-US" altLang="en-US"/>
              <a:t>5/13/2019</a:t>
            </a:r>
          </a:p>
        </p:txBody>
      </p:sp>
      <p:sp>
        <p:nvSpPr>
          <p:cNvPr id="5" name="Footer Placeholder 4"/>
          <p:cNvSpPr>
            <a:spLocks noGrp="1"/>
          </p:cNvSpPr>
          <p:nvPr>
            <p:ph type="ftr" sz="quarter" idx="11"/>
          </p:nvPr>
        </p:nvSpPr>
        <p:spPr/>
        <p:txBody>
          <a:bodyPr/>
          <a:lstStyle>
            <a:lvl1pPr>
              <a:defRPr sz="1200" dirty="0" smtClean="0">
                <a:solidFill>
                  <a:srgbClr val="004C97"/>
                </a:solidFill>
              </a:defRPr>
            </a:lvl1pPr>
          </a:lstStyle>
          <a:p>
            <a:pPr>
              <a:defRPr/>
            </a:pPr>
            <a:r>
              <a:rPr lang="en-US"/>
              <a:t>Shiltsev | EPPSU 2019 Future Colliders</a:t>
            </a:r>
            <a:endParaRPr lang="en-US" b="1"/>
          </a:p>
        </p:txBody>
      </p:sp>
      <p:sp>
        <p:nvSpPr>
          <p:cNvPr id="6" name="Slide Number Placeholder 5"/>
          <p:cNvSpPr>
            <a:spLocks noGrp="1"/>
          </p:cNvSpPr>
          <p:nvPr>
            <p:ph type="sldNum" sz="quarter" idx="12"/>
          </p:nvPr>
        </p:nvSpPr>
        <p:spPr/>
        <p:txBody>
          <a:bodyPr/>
          <a:lstStyle>
            <a:lvl1pPr>
              <a:defRPr sz="1200"/>
            </a:lvl1pPr>
          </a:lstStyle>
          <a:p>
            <a:fld id="{52E9C158-AEF1-41A2-A6CE-6F0BAB305EFD}" type="slidenum">
              <a:rPr lang="en-US" altLang="en-US"/>
              <a:pPr/>
              <a:t>‹Nr.›</a:t>
            </a:fld>
            <a:endParaRPr lang="en-US" altLang="en-US"/>
          </a:p>
        </p:txBody>
      </p:sp>
    </p:spTree>
    <p:extLst>
      <p:ext uri="{BB962C8B-B14F-4D97-AF65-F5344CB8AC3E}">
        <p14:creationId xmlns:p14="http://schemas.microsoft.com/office/powerpoint/2010/main" val="194605610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371600" y="2340200"/>
            <a:ext cx="7200000" cy="1800000"/>
          </a:xfrm>
        </p:spPr>
        <p:txBody>
          <a:bodyPr lIns="0" tIns="0" rIns="0" bIns="0" anchor="t" anchorCtr="0">
            <a:noAutofit/>
          </a:bodyPr>
          <a:lstStyle>
            <a:lvl1pPr algn="l">
              <a:defRPr sz="2800" b="1" baseline="0">
                <a:solidFill>
                  <a:schemeClr val="accent5"/>
                </a:solidFill>
              </a:defRPr>
            </a:lvl1pPr>
          </a:lstStyle>
          <a:p>
            <a:r>
              <a:rPr lang="en-GB" noProof="0" dirty="0" smtClean="0"/>
              <a:t>Presentation title - line 1 - Arial 30pt - bold </a:t>
            </a:r>
            <a:r>
              <a:rPr lang="en-GB" noProof="0" dirty="0" err="1" smtClean="0"/>
              <a:t>HiLumi</a:t>
            </a:r>
            <a:r>
              <a:rPr lang="en-GB" noProof="0" dirty="0" smtClean="0"/>
              <a:t> dark grey - line 2</a:t>
            </a:r>
            <a:br>
              <a:rPr lang="en-GB" noProof="0" dirty="0" smtClean="0"/>
            </a:br>
            <a:r>
              <a:rPr lang="en-GB" noProof="0" dirty="0" smtClean="0"/>
              <a:t>line 3</a:t>
            </a:r>
            <a:br>
              <a:rPr lang="en-GB" noProof="0" dirty="0" smtClean="0"/>
            </a:br>
            <a:r>
              <a:rPr lang="en-GB" noProof="0" dirty="0" smtClean="0"/>
              <a:t>line 4   </a:t>
            </a:r>
            <a:endParaRPr lang="en-GB" noProof="0" dirty="0"/>
          </a:p>
        </p:txBody>
      </p:sp>
      <p:sp>
        <p:nvSpPr>
          <p:cNvPr id="3" name="Sous-titre 2"/>
          <p:cNvSpPr>
            <a:spLocks noGrp="1"/>
          </p:cNvSpPr>
          <p:nvPr>
            <p:ph type="subTitle" idx="1" hasCustomPrompt="1"/>
          </p:nvPr>
        </p:nvSpPr>
        <p:spPr>
          <a:xfrm>
            <a:off x="1371600" y="4800600"/>
            <a:ext cx="6480000" cy="990600"/>
          </a:xfrm>
        </p:spPr>
        <p:txBody>
          <a:bodyPr lIns="0" tIns="0" rIns="0" bIns="0">
            <a:normAutofit/>
          </a:bodyPr>
          <a:lstStyle>
            <a:lvl1pPr marL="0" indent="0" algn="l">
              <a:buNone/>
              <a:defRPr sz="2000" b="0"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err="1" smtClean="0"/>
              <a:t>Author(s</a:t>
            </a:r>
            <a:r>
              <a:rPr lang="en-GB" noProof="0" dirty="0" smtClean="0"/>
              <a:t>)  - Arial 20 pt – </a:t>
            </a:r>
            <a:r>
              <a:rPr lang="en-GB" noProof="0" dirty="0" err="1" smtClean="0"/>
              <a:t>HiLumi</a:t>
            </a:r>
            <a:r>
              <a:rPr lang="en-GB" noProof="0" dirty="0" smtClean="0"/>
              <a:t> dark grey</a:t>
            </a:r>
            <a:endParaRPr lang="en-GB" noProof="0" dirty="0"/>
          </a:p>
        </p:txBody>
      </p:sp>
      <p:sp>
        <p:nvSpPr>
          <p:cNvPr id="5" name="Espace réservé du pied de page 4"/>
          <p:cNvSpPr>
            <a:spLocks noGrp="1"/>
          </p:cNvSpPr>
          <p:nvPr>
            <p:ph type="ftr" sz="quarter" idx="11"/>
          </p:nvPr>
        </p:nvSpPr>
        <p:spPr>
          <a:xfrm>
            <a:off x="990600" y="6356351"/>
            <a:ext cx="6690000" cy="360000"/>
          </a:xfrm>
        </p:spPr>
        <p:txBody>
          <a:bodyPr lIns="0" tIns="0" rIns="0" bIns="0" anchor="b" anchorCtr="0"/>
          <a:lstStyle>
            <a:lvl1pPr algn="r">
              <a:defRPr>
                <a:solidFill>
                  <a:schemeClr val="accent1"/>
                </a:solidFill>
              </a:defRPr>
            </a:lvl1pPr>
          </a:lstStyle>
          <a:p>
            <a:r>
              <a:rPr lang="en-GB" smtClean="0">
                <a:solidFill>
                  <a:srgbClr val="64BCD9"/>
                </a:solidFill>
              </a:rPr>
              <a:t>L.Rossi - LHC future @ Open symposium EUSPP-Granada May 2019</a:t>
            </a:r>
            <a:endParaRPr lang="en-GB" dirty="0">
              <a:solidFill>
                <a:srgbClr val="64BCD9"/>
              </a:solidFill>
            </a:endParaRPr>
          </a:p>
        </p:txBody>
      </p:sp>
      <p:sp>
        <p:nvSpPr>
          <p:cNvPr id="6" name="Espace réservé du numéro de diapositive 5"/>
          <p:cNvSpPr>
            <a:spLocks noGrp="1"/>
          </p:cNvSpPr>
          <p:nvPr>
            <p:ph type="sldNum" sz="quarter" idx="12"/>
          </p:nvPr>
        </p:nvSpPr>
        <p:spPr>
          <a:xfrm>
            <a:off x="8686800" y="6356351"/>
            <a:ext cx="360000" cy="360000"/>
          </a:xfrm>
          <a:ln>
            <a:solidFill>
              <a:srgbClr val="2BABAD"/>
            </a:solidFill>
          </a:ln>
        </p:spPr>
        <p:txBody>
          <a:bodyPr lIns="0" tIns="0" rIns="0" bIns="0" anchor="b" anchorCtr="0"/>
          <a:lstStyle>
            <a:lvl1pPr>
              <a:defRPr>
                <a:solidFill>
                  <a:schemeClr val="accent1"/>
                </a:solidFill>
              </a:defRPr>
            </a:lvl1pPr>
          </a:lstStyle>
          <a:p>
            <a:fld id="{BFDCA1C4-9514-7B4F-976F-D92F7E296653}" type="slidenum">
              <a:rPr lang="fr-FR" smtClean="0">
                <a:solidFill>
                  <a:srgbClr val="64BCD9"/>
                </a:solidFill>
              </a:rPr>
              <a:pPr/>
              <a:t>‹Nr.›</a:t>
            </a:fld>
            <a:endParaRPr lang="fr-FR" dirty="0">
              <a:solidFill>
                <a:srgbClr val="64BCD9"/>
              </a:solidFill>
            </a:endParaRPr>
          </a:p>
        </p:txBody>
      </p:sp>
      <p:pic>
        <p:nvPicPr>
          <p:cNvPr id="12" name="Image 11" descr="HLU-logoN-title.png"/>
          <p:cNvPicPr>
            <a:picLocks noChangeAspect="1"/>
          </p:cNvPicPr>
          <p:nvPr userDrawn="1"/>
        </p:nvPicPr>
        <p:blipFill>
          <a:blip r:embed="rId3"/>
          <a:stretch>
            <a:fillRect/>
          </a:stretch>
        </p:blipFill>
        <p:spPr>
          <a:xfrm>
            <a:off x="1371650" y="381056"/>
            <a:ext cx="3134659" cy="1694169"/>
          </a:xfrm>
          <a:prstGeom prst="rect">
            <a:avLst/>
          </a:prstGeom>
        </p:spPr>
      </p:pic>
      <p:sp>
        <p:nvSpPr>
          <p:cNvPr id="15" name="Espace réservé du texte 14"/>
          <p:cNvSpPr>
            <a:spLocks noGrp="1"/>
          </p:cNvSpPr>
          <p:nvPr>
            <p:ph type="body" sz="quarter" idx="14" hasCustomPrompt="1"/>
          </p:nvPr>
        </p:nvSpPr>
        <p:spPr>
          <a:xfrm>
            <a:off x="1371600" y="5899179"/>
            <a:ext cx="6480000" cy="349251"/>
          </a:xfrm>
        </p:spPr>
        <p:txBody>
          <a:bodyPr>
            <a:normAutofit/>
          </a:bodyPr>
          <a:lstStyle>
            <a:lvl1pPr marL="342900" marR="0" indent="-342900" algn="l" defTabSz="457200" rtl="0" eaLnBrk="1" fontAlgn="auto" latinLnBrk="0" hangingPunct="1">
              <a:lnSpc>
                <a:spcPct val="100000"/>
              </a:lnSpc>
              <a:spcBef>
                <a:spcPct val="20000"/>
              </a:spcBef>
              <a:spcAft>
                <a:spcPts val="0"/>
              </a:spcAft>
              <a:buClr>
                <a:schemeClr val="accent6"/>
              </a:buClr>
              <a:buSzTx/>
              <a:buFontTx/>
              <a:buNone/>
              <a:tabLst/>
              <a:defRPr sz="1400" b="1" i="1">
                <a:solidFill>
                  <a:srgbClr val="700A00"/>
                </a:solidFill>
              </a:defRPr>
            </a:lvl1pPr>
            <a:lvl2pPr>
              <a:buFontTx/>
              <a:buNone/>
              <a:defRPr/>
            </a:lvl2pPr>
            <a:lvl3pPr>
              <a:buFontTx/>
              <a:buNone/>
              <a:defRPr/>
            </a:lvl3pPr>
            <a:lvl4pPr>
              <a:buFontTx/>
              <a:buNone/>
              <a:defRPr/>
            </a:lvl4pPr>
            <a:lvl5pPr>
              <a:buFontTx/>
              <a:buNone/>
              <a:defRPr/>
            </a:lvl5pPr>
          </a:lstStyle>
          <a:p>
            <a:pPr marL="342900" marR="0" lvl="0" indent="-342900" algn="l" defTabSz="457200" rtl="0" eaLnBrk="1" fontAlgn="auto" latinLnBrk="0" hangingPunct="1">
              <a:lnSpc>
                <a:spcPct val="100000"/>
              </a:lnSpc>
              <a:spcBef>
                <a:spcPct val="20000"/>
              </a:spcBef>
              <a:spcAft>
                <a:spcPts val="0"/>
              </a:spcAft>
              <a:buClr>
                <a:schemeClr val="accent6"/>
              </a:buClr>
              <a:buSzTx/>
              <a:buFontTx/>
              <a:buNone/>
              <a:tabLst/>
              <a:defRPr/>
            </a:pPr>
            <a:r>
              <a:rPr kumimoji="0" lang="en-GB" sz="1600" b="0" i="0" u="none" strike="noStrike" kern="1200" cap="none" spc="0" normalizeH="0" baseline="0" noProof="0" dirty="0" smtClean="0">
                <a:ln>
                  <a:noFill/>
                </a:ln>
                <a:solidFill>
                  <a:schemeClr val="bg2"/>
                </a:solidFill>
                <a:effectLst/>
                <a:uLnTx/>
                <a:uFillTx/>
                <a:latin typeface="+mn-lt"/>
                <a:ea typeface="+mn-ea"/>
                <a:cs typeface="+mn-cs"/>
              </a:rPr>
              <a:t>Conference - Location - Date</a:t>
            </a:r>
          </a:p>
          <a:p>
            <a:pPr lvl="0"/>
            <a:endParaRPr lang="en-GB" noProof="0" dirty="0"/>
          </a:p>
        </p:txBody>
      </p:sp>
    </p:spTree>
    <p:extLst>
      <p:ext uri="{BB962C8B-B14F-4D97-AF65-F5344CB8AC3E}">
        <p14:creationId xmlns:p14="http://schemas.microsoft.com/office/powerpoint/2010/main" val="228216843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smtClean="0"/>
              <a:t>Slide title – line 1 – Arial 30 pt – HiLumi blue</a:t>
            </a:r>
            <a:br>
              <a:rPr lang="en-GB" noProof="0" smtClean="0"/>
            </a:br>
            <a:r>
              <a:rPr lang="en-GB" noProof="0" smtClean="0"/>
              <a:t>Slide title – line 2 – Arial 30 pt – HiLumi blue</a:t>
            </a:r>
            <a:endParaRPr lang="en-GB" noProof="0"/>
          </a:p>
        </p:txBody>
      </p:sp>
      <p:sp>
        <p:nvSpPr>
          <p:cNvPr id="3" name="Espace réservé du contenu 2"/>
          <p:cNvSpPr>
            <a:spLocks noGrp="1"/>
          </p:cNvSpPr>
          <p:nvPr>
            <p:ph idx="1" hasCustomPrompt="1"/>
          </p:nvPr>
        </p:nvSpPr>
        <p:spPr>
          <a:xfrm>
            <a:off x="612000" y="1219205"/>
            <a:ext cx="7920000" cy="4906963"/>
          </a:xfrm>
        </p:spPr>
        <p:txBody>
          <a:bodyPr lIns="0" tIns="0" rIns="0" bIns="0"/>
          <a:lstStyle/>
          <a:p>
            <a:pPr lvl="0"/>
            <a:r>
              <a:rPr lang="en-GB" noProof="0" dirty="0" smtClean="0"/>
              <a:t>Click to modify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5" name="Espace réservé du pied de page 4"/>
          <p:cNvSpPr>
            <a:spLocks noGrp="1"/>
          </p:cNvSpPr>
          <p:nvPr>
            <p:ph type="ftr" sz="quarter" idx="11"/>
          </p:nvPr>
        </p:nvSpPr>
        <p:spPr>
          <a:xfrm>
            <a:off x="1905000" y="6356351"/>
            <a:ext cx="6627000" cy="360000"/>
          </a:xfrm>
        </p:spPr>
        <p:txBody>
          <a:bodyPr/>
          <a:lstStyle/>
          <a:p>
            <a:r>
              <a:rPr lang="en-GB" smtClean="0">
                <a:solidFill>
                  <a:srgbClr val="64BCD9"/>
                </a:solidFill>
              </a:rPr>
              <a:t>L.Rossi - LHC future @ Open symposium EUSPP-Granada May 2019</a:t>
            </a:r>
            <a:endParaRPr lang="en-GB">
              <a:solidFill>
                <a:srgbClr val="64BCD9"/>
              </a:solidFill>
            </a:endParaRPr>
          </a:p>
        </p:txBody>
      </p:sp>
      <p:sp>
        <p:nvSpPr>
          <p:cNvPr id="6" name="Espace réservé du numéro de diapositive 5"/>
          <p:cNvSpPr>
            <a:spLocks noGrp="1"/>
          </p:cNvSpPr>
          <p:nvPr>
            <p:ph type="sldNum" sz="quarter" idx="12"/>
          </p:nvPr>
        </p:nvSpPr>
        <p:spPr/>
        <p:txBody>
          <a:bodyPr/>
          <a:lstStyle/>
          <a:p>
            <a:fld id="{BFDCA1C4-9514-7B4F-976F-D92F7E296653}" type="slidenum">
              <a:rPr lang="fr-FR" smtClean="0">
                <a:solidFill>
                  <a:srgbClr val="64BCD9"/>
                </a:solidFill>
              </a:rPr>
              <a:pPr/>
              <a:t>‹Nr.›</a:t>
            </a:fld>
            <a:endParaRPr lang="fr-FR">
              <a:solidFill>
                <a:srgbClr val="64BCD9"/>
              </a:solidFill>
            </a:endParaRPr>
          </a:p>
        </p:txBody>
      </p:sp>
    </p:spTree>
    <p:extLst>
      <p:ext uri="{BB962C8B-B14F-4D97-AF65-F5344CB8AC3E}">
        <p14:creationId xmlns:p14="http://schemas.microsoft.com/office/powerpoint/2010/main" val="549650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r>
              <a:rPr lang="de-DE" smtClean="0">
                <a:solidFill>
                  <a:prstClr val="black">
                    <a:tint val="75000"/>
                  </a:prstClr>
                </a:solidFill>
              </a:rPr>
              <a:t>Boris Sharkov JINR Dubna</a:t>
            </a: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0C29A520-BFDC-4B18-8F22-CECCDB67E221}"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883811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smtClean="0"/>
              <a:t>Slide title – line 1 – Arial 30 pt – HiLumi blue</a:t>
            </a:r>
            <a:br>
              <a:rPr lang="en-GB" noProof="0" smtClean="0"/>
            </a:br>
            <a:r>
              <a:rPr lang="en-GB" noProof="0" smtClean="0"/>
              <a:t>Slide title – line 2 – Arial 30 pt – HiLumi blue</a:t>
            </a:r>
            <a:endParaRPr lang="en-GB" noProof="0"/>
          </a:p>
        </p:txBody>
      </p:sp>
      <p:sp>
        <p:nvSpPr>
          <p:cNvPr id="3" name="Espace réservé du texte 2"/>
          <p:cNvSpPr>
            <a:spLocks noGrp="1"/>
          </p:cNvSpPr>
          <p:nvPr>
            <p:ph type="body" idx="1" hasCustomPrompt="1"/>
          </p:nvPr>
        </p:nvSpPr>
        <p:spPr>
          <a:xfrm>
            <a:off x="457200" y="1215263"/>
            <a:ext cx="4040188" cy="639763"/>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smtClean="0"/>
              <a:t>Click to edit Master text styles </a:t>
            </a:r>
          </a:p>
        </p:txBody>
      </p:sp>
      <p:sp>
        <p:nvSpPr>
          <p:cNvPr id="4" name="Espace réservé du contenu 3"/>
          <p:cNvSpPr>
            <a:spLocks noGrp="1"/>
          </p:cNvSpPr>
          <p:nvPr>
            <p:ph sz="half" idx="2" hasCustomPrompt="1"/>
          </p:nvPr>
        </p:nvSpPr>
        <p:spPr>
          <a:xfrm>
            <a:off x="457200" y="2057400"/>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smtClean="0"/>
              <a:t>Click to edit Master texts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5" name="Espace réservé du texte 4"/>
          <p:cNvSpPr>
            <a:spLocks noGrp="1"/>
          </p:cNvSpPr>
          <p:nvPr>
            <p:ph type="body" sz="quarter" idx="3" hasCustomPrompt="1"/>
          </p:nvPr>
        </p:nvSpPr>
        <p:spPr>
          <a:xfrm>
            <a:off x="4645060" y="1215263"/>
            <a:ext cx="4041775" cy="639763"/>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smtClean="0"/>
              <a:t>Click to edit Master text styles</a:t>
            </a:r>
          </a:p>
        </p:txBody>
      </p:sp>
      <p:sp>
        <p:nvSpPr>
          <p:cNvPr id="6" name="Espace réservé du contenu 5"/>
          <p:cNvSpPr>
            <a:spLocks noGrp="1"/>
          </p:cNvSpPr>
          <p:nvPr>
            <p:ph sz="quarter" idx="4" hasCustomPrompt="1"/>
          </p:nvPr>
        </p:nvSpPr>
        <p:spPr>
          <a:xfrm>
            <a:off x="4645060" y="2057400"/>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smtClean="0"/>
              <a:t>Click to edit Master texts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8" name="Espace réservé du pied de page 7"/>
          <p:cNvSpPr>
            <a:spLocks noGrp="1"/>
          </p:cNvSpPr>
          <p:nvPr>
            <p:ph type="ftr" sz="quarter" idx="11"/>
          </p:nvPr>
        </p:nvSpPr>
        <p:spPr>
          <a:xfrm>
            <a:off x="1905000" y="6356351"/>
            <a:ext cx="6627000" cy="360000"/>
          </a:xfrm>
        </p:spPr>
        <p:txBody>
          <a:bodyPr/>
          <a:lstStyle/>
          <a:p>
            <a:r>
              <a:rPr lang="en-GB" smtClean="0">
                <a:solidFill>
                  <a:srgbClr val="64BCD9"/>
                </a:solidFill>
              </a:rPr>
              <a:t>L.Rossi - LHC future @ Open symposium EUSPP-Granada May 2019</a:t>
            </a:r>
            <a:endParaRPr lang="en-GB">
              <a:solidFill>
                <a:srgbClr val="64BCD9"/>
              </a:solidFill>
            </a:endParaRPr>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solidFill>
                  <a:srgbClr val="64BCD9"/>
                </a:solidFill>
              </a:rPr>
              <a:pPr/>
              <a:t>‹Nr.›</a:t>
            </a:fld>
            <a:endParaRPr lang="fr-FR">
              <a:solidFill>
                <a:srgbClr val="64BCD9"/>
              </a:solidFill>
            </a:endParaRPr>
          </a:p>
        </p:txBody>
      </p:sp>
    </p:spTree>
    <p:extLst>
      <p:ext uri="{BB962C8B-B14F-4D97-AF65-F5344CB8AC3E}">
        <p14:creationId xmlns:p14="http://schemas.microsoft.com/office/powerpoint/2010/main" val="288779379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smtClean="0"/>
              <a:t>Slide title – line 1 – Arial 30 pt – HiLumi blue</a:t>
            </a:r>
            <a:br>
              <a:rPr lang="en-GB" noProof="0" smtClean="0"/>
            </a:br>
            <a:r>
              <a:rPr lang="en-GB" noProof="0" smtClean="0"/>
              <a:t>Slide title – line 2 – Arial 30 pt – HiLumi blue</a:t>
            </a:r>
            <a:endParaRPr lang="en-GB" noProof="0"/>
          </a:p>
        </p:txBody>
      </p:sp>
      <p:sp>
        <p:nvSpPr>
          <p:cNvPr id="4" name="Espace réservé du pied de page 3"/>
          <p:cNvSpPr>
            <a:spLocks noGrp="1"/>
          </p:cNvSpPr>
          <p:nvPr>
            <p:ph type="ftr" sz="quarter" idx="11"/>
          </p:nvPr>
        </p:nvSpPr>
        <p:spPr>
          <a:xfrm>
            <a:off x="1905000" y="6356351"/>
            <a:ext cx="6627000" cy="360000"/>
          </a:xfrm>
        </p:spPr>
        <p:txBody>
          <a:bodyPr/>
          <a:lstStyle/>
          <a:p>
            <a:r>
              <a:rPr lang="en-GB" smtClean="0">
                <a:solidFill>
                  <a:srgbClr val="64BCD9"/>
                </a:solidFill>
              </a:rPr>
              <a:t>L.Rossi - LHC future @ Open symposium EUSPP-Granada May 2019</a:t>
            </a:r>
            <a:endParaRPr lang="en-GB">
              <a:solidFill>
                <a:srgbClr val="64BCD9"/>
              </a:solidFill>
            </a:endParaRPr>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solidFill>
                  <a:srgbClr val="64BCD9"/>
                </a:solidFill>
              </a:rPr>
              <a:pPr/>
              <a:t>‹Nr.›</a:t>
            </a:fld>
            <a:endParaRPr lang="fr-FR">
              <a:solidFill>
                <a:srgbClr val="64BCD9"/>
              </a:solidFill>
            </a:endParaRPr>
          </a:p>
        </p:txBody>
      </p:sp>
    </p:spTree>
    <p:extLst>
      <p:ext uri="{BB962C8B-B14F-4D97-AF65-F5344CB8AC3E}">
        <p14:creationId xmlns:p14="http://schemas.microsoft.com/office/powerpoint/2010/main" val="316802204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1981200" y="6356351"/>
            <a:ext cx="6553200" cy="360000"/>
          </a:xfrm>
        </p:spPr>
        <p:txBody>
          <a:bodyPr/>
          <a:lstStyle/>
          <a:p>
            <a:r>
              <a:rPr lang="en-GB" smtClean="0">
                <a:solidFill>
                  <a:srgbClr val="64BCD9"/>
                </a:solidFill>
              </a:rPr>
              <a:t>L.Rossi - LHC future @ Open symposium EUSPP-Granada May 2019</a:t>
            </a:r>
            <a:endParaRPr lang="en-GB">
              <a:solidFill>
                <a:srgbClr val="64BCD9"/>
              </a:solidFill>
            </a:endParaRPr>
          </a:p>
        </p:txBody>
      </p:sp>
      <p:sp>
        <p:nvSpPr>
          <p:cNvPr id="4" name="Espace réservé du numéro de diapositive 3"/>
          <p:cNvSpPr>
            <a:spLocks noGrp="1"/>
          </p:cNvSpPr>
          <p:nvPr>
            <p:ph type="sldNum" sz="quarter" idx="12"/>
          </p:nvPr>
        </p:nvSpPr>
        <p:spPr/>
        <p:txBody>
          <a:bodyPr/>
          <a:lstStyle/>
          <a:p>
            <a:fld id="{BFDCA1C4-9514-7B4F-976F-D92F7E296653}" type="slidenum">
              <a:rPr lang="fr-FR" smtClean="0">
                <a:solidFill>
                  <a:srgbClr val="64BCD9"/>
                </a:solidFill>
              </a:rPr>
              <a:pPr/>
              <a:t>‹Nr.›</a:t>
            </a:fld>
            <a:endParaRPr lang="fr-FR">
              <a:solidFill>
                <a:srgbClr val="64BCD9"/>
              </a:solidFill>
            </a:endParaRPr>
          </a:p>
        </p:txBody>
      </p:sp>
    </p:spTree>
    <p:extLst>
      <p:ext uri="{BB962C8B-B14F-4D97-AF65-F5344CB8AC3E}">
        <p14:creationId xmlns:p14="http://schemas.microsoft.com/office/powerpoint/2010/main" val="204233261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612000" y="457200"/>
            <a:ext cx="7920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noProof="0"/>
          </a:p>
        </p:txBody>
      </p:sp>
      <p:sp>
        <p:nvSpPr>
          <p:cNvPr id="4" name="Espace réservé du texte 3"/>
          <p:cNvSpPr>
            <a:spLocks noGrp="1"/>
          </p:cNvSpPr>
          <p:nvPr>
            <p:ph type="body" sz="half" idx="2" hasCustomPrompt="1"/>
          </p:nvPr>
        </p:nvSpPr>
        <p:spPr>
          <a:xfrm>
            <a:off x="612000" y="5105400"/>
            <a:ext cx="7920000" cy="990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smtClean="0"/>
              <a:t>Text – image caption – comments ....</a:t>
            </a:r>
          </a:p>
        </p:txBody>
      </p:sp>
      <p:sp>
        <p:nvSpPr>
          <p:cNvPr id="6" name="Espace réservé du pied de page 5"/>
          <p:cNvSpPr>
            <a:spLocks noGrp="1"/>
          </p:cNvSpPr>
          <p:nvPr>
            <p:ph type="ftr" sz="quarter" idx="11"/>
          </p:nvPr>
        </p:nvSpPr>
        <p:spPr>
          <a:xfrm>
            <a:off x="1981200" y="6356351"/>
            <a:ext cx="6550800" cy="360000"/>
          </a:xfrm>
        </p:spPr>
        <p:txBody>
          <a:bodyPr/>
          <a:lstStyle/>
          <a:p>
            <a:r>
              <a:rPr lang="en-GB" smtClean="0">
                <a:solidFill>
                  <a:srgbClr val="64BCD9"/>
                </a:solidFill>
              </a:rPr>
              <a:t>L.Rossi - LHC future @ Open symposium EUSPP-Granada May 2019</a:t>
            </a:r>
            <a:endParaRPr lang="en-GB">
              <a:solidFill>
                <a:srgbClr val="64BCD9"/>
              </a:solidFill>
            </a:endParaRPr>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solidFill>
                  <a:srgbClr val="64BCD9"/>
                </a:solidFill>
              </a:rPr>
              <a:pPr/>
              <a:t>‹Nr.›</a:t>
            </a:fld>
            <a:endParaRPr lang="fr-FR">
              <a:solidFill>
                <a:srgbClr val="64BCD9"/>
              </a:solidFill>
            </a:endParaRPr>
          </a:p>
        </p:txBody>
      </p:sp>
      <p:sp>
        <p:nvSpPr>
          <p:cNvPr id="9" name="Espace réservé du contenu 8"/>
          <p:cNvSpPr>
            <a:spLocks noGrp="1"/>
          </p:cNvSpPr>
          <p:nvPr>
            <p:ph sz="quarter" idx="14" hasCustomPrompt="1"/>
          </p:nvPr>
        </p:nvSpPr>
        <p:spPr>
          <a:xfrm>
            <a:off x="613551" y="4648200"/>
            <a:ext cx="7918450" cy="381000"/>
          </a:xfrm>
        </p:spPr>
        <p:txBody>
          <a:bodyPr/>
          <a:lstStyle>
            <a:lvl1pPr>
              <a:buFontTx/>
              <a:buNone/>
              <a:defRPr sz="1800">
                <a:solidFill>
                  <a:schemeClr val="bg2"/>
                </a:solidFill>
              </a:defRPr>
            </a:lvl1pPr>
          </a:lstStyle>
          <a:p>
            <a:pPr lvl="0"/>
            <a:r>
              <a:rPr lang="en-GB" dirty="0" smtClean="0"/>
              <a:t>Image title</a:t>
            </a:r>
            <a:endParaRPr lang="en-GB" dirty="0"/>
          </a:p>
        </p:txBody>
      </p:sp>
    </p:spTree>
    <p:extLst>
      <p:ext uri="{BB962C8B-B14F-4D97-AF65-F5344CB8AC3E}">
        <p14:creationId xmlns:p14="http://schemas.microsoft.com/office/powerpoint/2010/main" val="325172239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351800" y="2709000"/>
            <a:ext cx="6440400" cy="1634400"/>
          </a:xfrm>
        </p:spPr>
        <p:txBody>
          <a:bodyPr/>
          <a:lstStyle>
            <a:lvl1pPr>
              <a:defRPr b="1" i="1">
                <a:solidFill>
                  <a:schemeClr val="tx2"/>
                </a:solidFill>
              </a:defRPr>
            </a:lvl1pPr>
          </a:lstStyle>
          <a:p>
            <a:r>
              <a:rPr lang="en-GB" noProof="0" smtClean="0"/>
              <a:t>Thank you message....</a:t>
            </a:r>
            <a:endParaRPr lang="en-GB" noProof="0"/>
          </a:p>
        </p:txBody>
      </p:sp>
      <p:sp>
        <p:nvSpPr>
          <p:cNvPr id="4" name="Espace réservé du pied de page 3"/>
          <p:cNvSpPr>
            <a:spLocks noGrp="1"/>
          </p:cNvSpPr>
          <p:nvPr>
            <p:ph type="ftr" sz="quarter" idx="11"/>
          </p:nvPr>
        </p:nvSpPr>
        <p:spPr>
          <a:xfrm>
            <a:off x="1219200" y="6356351"/>
            <a:ext cx="6573000" cy="360000"/>
          </a:xfrm>
        </p:spPr>
        <p:txBody>
          <a:bodyPr/>
          <a:lstStyle/>
          <a:p>
            <a:r>
              <a:rPr lang="en-GB" smtClean="0">
                <a:solidFill>
                  <a:srgbClr val="64BCD9"/>
                </a:solidFill>
              </a:rPr>
              <a:t>L.Rossi - LHC future @ Open symposium EUSPP-Granada May 2019</a:t>
            </a:r>
            <a:endParaRPr lang="en-GB">
              <a:solidFill>
                <a:srgbClr val="64BCD9"/>
              </a:solidFill>
            </a:endParaRPr>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solidFill>
                  <a:srgbClr val="64BCD9"/>
                </a:solidFill>
              </a:rPr>
              <a:pPr/>
              <a:t>‹Nr.›</a:t>
            </a:fld>
            <a:endParaRPr lang="fr-FR" dirty="0">
              <a:solidFill>
                <a:srgbClr val="64BCD9"/>
              </a:solidFill>
            </a:endParaRPr>
          </a:p>
        </p:txBody>
      </p:sp>
      <p:sp>
        <p:nvSpPr>
          <p:cNvPr id="8" name="Espace réservé du texte 7"/>
          <p:cNvSpPr>
            <a:spLocks noGrp="1"/>
          </p:cNvSpPr>
          <p:nvPr>
            <p:ph type="body" sz="quarter" idx="14" hasCustomPrompt="1"/>
          </p:nvPr>
        </p:nvSpPr>
        <p:spPr>
          <a:xfrm>
            <a:off x="1351800" y="4953000"/>
            <a:ext cx="6440400" cy="1219200"/>
          </a:xfrm>
        </p:spPr>
        <p:txBody>
          <a:bodyPr anchor="b">
            <a:noAutofit/>
          </a:bodyPr>
          <a:lstStyle>
            <a:lvl1pPr>
              <a:buFontTx/>
              <a:buNone/>
              <a:defRPr sz="1200" baseline="0">
                <a:solidFill>
                  <a:schemeClr val="tx2"/>
                </a:solidFill>
              </a:defRPr>
            </a:lvl1pPr>
            <a:lvl2pPr>
              <a:buFontTx/>
              <a:buNone/>
              <a:defRPr sz="1400"/>
            </a:lvl2pPr>
            <a:lvl3pPr>
              <a:buFontTx/>
              <a:buNone/>
              <a:defRPr sz="1400"/>
            </a:lvl3pPr>
            <a:lvl4pPr>
              <a:buFontTx/>
              <a:buNone/>
              <a:defRPr sz="1400"/>
            </a:lvl4pPr>
            <a:lvl5pPr>
              <a:buFontTx/>
              <a:buNone/>
              <a:defRPr sz="1400"/>
            </a:lvl5pPr>
          </a:lstStyle>
          <a:p>
            <a:pPr lvl="0"/>
            <a:r>
              <a:rPr lang="en-GB" noProof="0" smtClean="0"/>
              <a:t>Credits if needed: reference 1, reference 2 ...</a:t>
            </a:r>
            <a:endParaRPr lang="en-GB" noProof="0"/>
          </a:p>
        </p:txBody>
      </p:sp>
      <p:pic>
        <p:nvPicPr>
          <p:cNvPr id="7" name="Image 6" descr="HLU-logoN-title.png"/>
          <p:cNvPicPr>
            <a:picLocks noChangeAspect="1"/>
          </p:cNvPicPr>
          <p:nvPr userDrawn="1"/>
        </p:nvPicPr>
        <p:blipFill>
          <a:blip r:embed="rId3"/>
          <a:stretch>
            <a:fillRect/>
          </a:stretch>
        </p:blipFill>
        <p:spPr>
          <a:xfrm>
            <a:off x="1371650" y="381056"/>
            <a:ext cx="3134659" cy="1694169"/>
          </a:xfrm>
          <a:prstGeom prst="rect">
            <a:avLst/>
          </a:prstGeom>
        </p:spPr>
      </p:pic>
    </p:spTree>
    <p:extLst>
      <p:ext uri="{BB962C8B-B14F-4D97-AF65-F5344CB8AC3E}">
        <p14:creationId xmlns:p14="http://schemas.microsoft.com/office/powerpoint/2010/main" val="229665630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10065623"/>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371600" y="2340200"/>
            <a:ext cx="7200000" cy="1800000"/>
          </a:xfrm>
        </p:spPr>
        <p:txBody>
          <a:bodyPr lIns="0" tIns="0" rIns="0" bIns="0" anchor="t" anchorCtr="0">
            <a:noAutofit/>
          </a:bodyPr>
          <a:lstStyle>
            <a:lvl1pPr algn="l">
              <a:defRPr sz="2800" b="1" baseline="0">
                <a:solidFill>
                  <a:schemeClr val="accent5"/>
                </a:solidFill>
              </a:defRPr>
            </a:lvl1pPr>
          </a:lstStyle>
          <a:p>
            <a:r>
              <a:rPr lang="en-GB" noProof="0" dirty="0" smtClean="0"/>
              <a:t>Presentation title - line 1 - Arial 30pt - bold </a:t>
            </a:r>
            <a:r>
              <a:rPr lang="en-GB" noProof="0" dirty="0" err="1" smtClean="0"/>
              <a:t>HiLumi</a:t>
            </a:r>
            <a:r>
              <a:rPr lang="en-GB" noProof="0" dirty="0" smtClean="0"/>
              <a:t> dark grey - line 2</a:t>
            </a:r>
            <a:br>
              <a:rPr lang="en-GB" noProof="0" dirty="0" smtClean="0"/>
            </a:br>
            <a:r>
              <a:rPr lang="en-GB" noProof="0" dirty="0" smtClean="0"/>
              <a:t>line 3</a:t>
            </a:r>
            <a:br>
              <a:rPr lang="en-GB" noProof="0" dirty="0" smtClean="0"/>
            </a:br>
            <a:r>
              <a:rPr lang="en-GB" noProof="0" dirty="0" smtClean="0"/>
              <a:t>line 4   </a:t>
            </a:r>
            <a:endParaRPr lang="en-GB" noProof="0" dirty="0"/>
          </a:p>
        </p:txBody>
      </p:sp>
      <p:sp>
        <p:nvSpPr>
          <p:cNvPr id="3" name="Sous-titre 2"/>
          <p:cNvSpPr>
            <a:spLocks noGrp="1"/>
          </p:cNvSpPr>
          <p:nvPr>
            <p:ph type="subTitle" idx="1" hasCustomPrompt="1"/>
          </p:nvPr>
        </p:nvSpPr>
        <p:spPr>
          <a:xfrm>
            <a:off x="1371600" y="4800600"/>
            <a:ext cx="6480000" cy="990600"/>
          </a:xfrm>
        </p:spPr>
        <p:txBody>
          <a:bodyPr lIns="0" tIns="0" rIns="0" bIns="0">
            <a:normAutofit/>
          </a:bodyPr>
          <a:lstStyle>
            <a:lvl1pPr marL="0" indent="0" algn="l">
              <a:buNone/>
              <a:defRPr sz="2000" b="0"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err="1" smtClean="0"/>
              <a:t>Author(s</a:t>
            </a:r>
            <a:r>
              <a:rPr lang="en-GB" noProof="0" dirty="0" smtClean="0"/>
              <a:t>)  - Arial 20 pt – </a:t>
            </a:r>
            <a:r>
              <a:rPr lang="en-GB" noProof="0" dirty="0" err="1" smtClean="0"/>
              <a:t>HiLumi</a:t>
            </a:r>
            <a:r>
              <a:rPr lang="en-GB" noProof="0" dirty="0" smtClean="0"/>
              <a:t> dark grey</a:t>
            </a:r>
            <a:endParaRPr lang="en-GB" noProof="0" dirty="0"/>
          </a:p>
        </p:txBody>
      </p:sp>
      <p:sp>
        <p:nvSpPr>
          <p:cNvPr id="5" name="Espace réservé du pied de page 4"/>
          <p:cNvSpPr>
            <a:spLocks noGrp="1"/>
          </p:cNvSpPr>
          <p:nvPr>
            <p:ph type="ftr" sz="quarter" idx="11"/>
          </p:nvPr>
        </p:nvSpPr>
        <p:spPr>
          <a:xfrm>
            <a:off x="990600" y="6356351"/>
            <a:ext cx="6690000" cy="360000"/>
          </a:xfrm>
        </p:spPr>
        <p:txBody>
          <a:bodyPr lIns="0" tIns="0" rIns="0" bIns="0" anchor="b" anchorCtr="0"/>
          <a:lstStyle>
            <a:lvl1pPr algn="r">
              <a:defRPr>
                <a:solidFill>
                  <a:schemeClr val="accent1"/>
                </a:solidFill>
              </a:defRPr>
            </a:lvl1pPr>
          </a:lstStyle>
          <a:p>
            <a:r>
              <a:rPr lang="en-GB" smtClean="0">
                <a:solidFill>
                  <a:srgbClr val="64BCD9"/>
                </a:solidFill>
              </a:rPr>
              <a:t>L.Rossi - LHC future @ Open symposium EUSPP-Granada May 2019</a:t>
            </a:r>
            <a:endParaRPr lang="en-GB" dirty="0">
              <a:solidFill>
                <a:srgbClr val="64BCD9"/>
              </a:solidFill>
            </a:endParaRPr>
          </a:p>
        </p:txBody>
      </p:sp>
      <p:sp>
        <p:nvSpPr>
          <p:cNvPr id="6" name="Espace réservé du numéro de diapositive 5"/>
          <p:cNvSpPr>
            <a:spLocks noGrp="1"/>
          </p:cNvSpPr>
          <p:nvPr>
            <p:ph type="sldNum" sz="quarter" idx="12"/>
          </p:nvPr>
        </p:nvSpPr>
        <p:spPr>
          <a:xfrm>
            <a:off x="8686800" y="6356351"/>
            <a:ext cx="360000" cy="360000"/>
          </a:xfrm>
          <a:ln>
            <a:solidFill>
              <a:srgbClr val="2BABAD"/>
            </a:solidFill>
          </a:ln>
        </p:spPr>
        <p:txBody>
          <a:bodyPr lIns="0" tIns="0" rIns="0" bIns="0" anchor="b" anchorCtr="0"/>
          <a:lstStyle>
            <a:lvl1pPr>
              <a:defRPr>
                <a:solidFill>
                  <a:schemeClr val="accent1"/>
                </a:solidFill>
              </a:defRPr>
            </a:lvl1pPr>
          </a:lstStyle>
          <a:p>
            <a:fld id="{BFDCA1C4-9514-7B4F-976F-D92F7E296653}" type="slidenum">
              <a:rPr lang="fr-FR" smtClean="0">
                <a:solidFill>
                  <a:srgbClr val="64BCD9"/>
                </a:solidFill>
              </a:rPr>
              <a:pPr/>
              <a:t>‹Nr.›</a:t>
            </a:fld>
            <a:endParaRPr lang="fr-FR" dirty="0">
              <a:solidFill>
                <a:srgbClr val="64BCD9"/>
              </a:solidFill>
            </a:endParaRPr>
          </a:p>
        </p:txBody>
      </p:sp>
      <p:pic>
        <p:nvPicPr>
          <p:cNvPr id="12" name="Image 11" descr="HLU-logoN-title.png"/>
          <p:cNvPicPr>
            <a:picLocks noChangeAspect="1"/>
          </p:cNvPicPr>
          <p:nvPr userDrawn="1"/>
        </p:nvPicPr>
        <p:blipFill>
          <a:blip r:embed="rId3"/>
          <a:stretch>
            <a:fillRect/>
          </a:stretch>
        </p:blipFill>
        <p:spPr>
          <a:xfrm>
            <a:off x="1371650" y="381053"/>
            <a:ext cx="3134659" cy="1694169"/>
          </a:xfrm>
          <a:prstGeom prst="rect">
            <a:avLst/>
          </a:prstGeom>
        </p:spPr>
      </p:pic>
      <p:sp>
        <p:nvSpPr>
          <p:cNvPr id="15" name="Espace réservé du texte 14"/>
          <p:cNvSpPr>
            <a:spLocks noGrp="1"/>
          </p:cNvSpPr>
          <p:nvPr>
            <p:ph type="body" sz="quarter" idx="14" hasCustomPrompt="1"/>
          </p:nvPr>
        </p:nvSpPr>
        <p:spPr>
          <a:xfrm>
            <a:off x="1371600" y="5899179"/>
            <a:ext cx="6480000" cy="349251"/>
          </a:xfrm>
        </p:spPr>
        <p:txBody>
          <a:bodyPr>
            <a:normAutofit/>
          </a:bodyPr>
          <a:lstStyle>
            <a:lvl1pPr marL="342900" marR="0" indent="-342900" algn="l" defTabSz="457200" rtl="0" eaLnBrk="1" fontAlgn="auto" latinLnBrk="0" hangingPunct="1">
              <a:lnSpc>
                <a:spcPct val="100000"/>
              </a:lnSpc>
              <a:spcBef>
                <a:spcPct val="20000"/>
              </a:spcBef>
              <a:spcAft>
                <a:spcPts val="0"/>
              </a:spcAft>
              <a:buClr>
                <a:schemeClr val="accent6"/>
              </a:buClr>
              <a:buSzTx/>
              <a:buFontTx/>
              <a:buNone/>
              <a:tabLst/>
              <a:defRPr sz="1400" b="1" i="1">
                <a:solidFill>
                  <a:srgbClr val="700A00"/>
                </a:solidFill>
              </a:defRPr>
            </a:lvl1pPr>
            <a:lvl2pPr>
              <a:buFontTx/>
              <a:buNone/>
              <a:defRPr/>
            </a:lvl2pPr>
            <a:lvl3pPr>
              <a:buFontTx/>
              <a:buNone/>
              <a:defRPr/>
            </a:lvl3pPr>
            <a:lvl4pPr>
              <a:buFontTx/>
              <a:buNone/>
              <a:defRPr/>
            </a:lvl4pPr>
            <a:lvl5pPr>
              <a:buFontTx/>
              <a:buNone/>
              <a:defRPr/>
            </a:lvl5pPr>
          </a:lstStyle>
          <a:p>
            <a:pPr marL="342900" marR="0" lvl="0" indent="-342900" algn="l" defTabSz="457200" rtl="0" eaLnBrk="1" fontAlgn="auto" latinLnBrk="0" hangingPunct="1">
              <a:lnSpc>
                <a:spcPct val="100000"/>
              </a:lnSpc>
              <a:spcBef>
                <a:spcPct val="20000"/>
              </a:spcBef>
              <a:spcAft>
                <a:spcPts val="0"/>
              </a:spcAft>
              <a:buClr>
                <a:schemeClr val="accent6"/>
              </a:buClr>
              <a:buSzTx/>
              <a:buFontTx/>
              <a:buNone/>
              <a:tabLst/>
              <a:defRPr/>
            </a:pPr>
            <a:r>
              <a:rPr kumimoji="0" lang="en-GB" sz="1600" b="0" i="0" u="none" strike="noStrike" kern="1200" cap="none" spc="0" normalizeH="0" baseline="0" noProof="0" dirty="0" smtClean="0">
                <a:ln>
                  <a:noFill/>
                </a:ln>
                <a:solidFill>
                  <a:schemeClr val="bg2"/>
                </a:solidFill>
                <a:effectLst/>
                <a:uLnTx/>
                <a:uFillTx/>
                <a:latin typeface="+mn-lt"/>
                <a:ea typeface="+mn-ea"/>
                <a:cs typeface="+mn-cs"/>
              </a:rPr>
              <a:t>Conference - Location - Date</a:t>
            </a:r>
          </a:p>
          <a:p>
            <a:pPr lvl="0"/>
            <a:endParaRPr lang="en-GB" noProof="0" dirty="0"/>
          </a:p>
        </p:txBody>
      </p:sp>
    </p:spTree>
    <p:extLst>
      <p:ext uri="{BB962C8B-B14F-4D97-AF65-F5344CB8AC3E}">
        <p14:creationId xmlns:p14="http://schemas.microsoft.com/office/powerpoint/2010/main" val="315171506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smtClean="0"/>
              <a:t>Slide title – line 1 – Arial 30 pt – HiLumi blue</a:t>
            </a:r>
            <a:br>
              <a:rPr lang="en-GB" noProof="0" smtClean="0"/>
            </a:br>
            <a:r>
              <a:rPr lang="en-GB" noProof="0" smtClean="0"/>
              <a:t>Slide title – line 2 – Arial 30 pt – HiLumi blue</a:t>
            </a:r>
            <a:endParaRPr lang="en-GB" noProof="0"/>
          </a:p>
        </p:txBody>
      </p:sp>
      <p:sp>
        <p:nvSpPr>
          <p:cNvPr id="3" name="Espace réservé du contenu 2"/>
          <p:cNvSpPr>
            <a:spLocks noGrp="1"/>
          </p:cNvSpPr>
          <p:nvPr>
            <p:ph idx="1" hasCustomPrompt="1"/>
          </p:nvPr>
        </p:nvSpPr>
        <p:spPr>
          <a:xfrm>
            <a:off x="612000" y="1219205"/>
            <a:ext cx="7920000" cy="4906963"/>
          </a:xfrm>
        </p:spPr>
        <p:txBody>
          <a:bodyPr lIns="0" tIns="0" rIns="0" bIns="0"/>
          <a:lstStyle/>
          <a:p>
            <a:pPr lvl="0"/>
            <a:r>
              <a:rPr lang="en-GB" noProof="0" dirty="0" smtClean="0"/>
              <a:t>Click to modify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5" name="Espace réservé du pied de page 4"/>
          <p:cNvSpPr>
            <a:spLocks noGrp="1"/>
          </p:cNvSpPr>
          <p:nvPr>
            <p:ph type="ftr" sz="quarter" idx="11"/>
          </p:nvPr>
        </p:nvSpPr>
        <p:spPr>
          <a:xfrm>
            <a:off x="1905000" y="6356351"/>
            <a:ext cx="6627000" cy="360000"/>
          </a:xfrm>
        </p:spPr>
        <p:txBody>
          <a:bodyPr/>
          <a:lstStyle/>
          <a:p>
            <a:r>
              <a:rPr lang="en-GB" smtClean="0">
                <a:solidFill>
                  <a:srgbClr val="64BCD9"/>
                </a:solidFill>
              </a:rPr>
              <a:t>L.Rossi - LHC future @ Open symposium EUSPP-Granada May 2019</a:t>
            </a:r>
            <a:endParaRPr lang="en-GB">
              <a:solidFill>
                <a:srgbClr val="64BCD9"/>
              </a:solidFill>
            </a:endParaRPr>
          </a:p>
        </p:txBody>
      </p:sp>
      <p:sp>
        <p:nvSpPr>
          <p:cNvPr id="6" name="Espace réservé du numéro de diapositive 5"/>
          <p:cNvSpPr>
            <a:spLocks noGrp="1"/>
          </p:cNvSpPr>
          <p:nvPr>
            <p:ph type="sldNum" sz="quarter" idx="12"/>
          </p:nvPr>
        </p:nvSpPr>
        <p:spPr/>
        <p:txBody>
          <a:bodyPr/>
          <a:lstStyle/>
          <a:p>
            <a:fld id="{BFDCA1C4-9514-7B4F-976F-D92F7E296653}" type="slidenum">
              <a:rPr lang="fr-FR" smtClean="0">
                <a:solidFill>
                  <a:srgbClr val="64BCD9"/>
                </a:solidFill>
              </a:rPr>
              <a:pPr/>
              <a:t>‹Nr.›</a:t>
            </a:fld>
            <a:endParaRPr lang="fr-FR">
              <a:solidFill>
                <a:srgbClr val="64BCD9"/>
              </a:solidFill>
            </a:endParaRPr>
          </a:p>
        </p:txBody>
      </p:sp>
    </p:spTree>
    <p:extLst>
      <p:ext uri="{BB962C8B-B14F-4D97-AF65-F5344CB8AC3E}">
        <p14:creationId xmlns:p14="http://schemas.microsoft.com/office/powerpoint/2010/main" val="365851522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smtClean="0"/>
              <a:t>Slide title – line 1 – Arial 30 pt – HiLumi blue</a:t>
            </a:r>
            <a:br>
              <a:rPr lang="en-GB" noProof="0" smtClean="0"/>
            </a:br>
            <a:r>
              <a:rPr lang="en-GB" noProof="0" smtClean="0"/>
              <a:t>Slide title – line 2 – Arial 30 pt – HiLumi blue</a:t>
            </a:r>
            <a:endParaRPr lang="en-GB" noProof="0"/>
          </a:p>
        </p:txBody>
      </p:sp>
      <p:sp>
        <p:nvSpPr>
          <p:cNvPr id="3" name="Espace réservé du texte 2"/>
          <p:cNvSpPr>
            <a:spLocks noGrp="1"/>
          </p:cNvSpPr>
          <p:nvPr>
            <p:ph type="body" idx="1" hasCustomPrompt="1"/>
          </p:nvPr>
        </p:nvSpPr>
        <p:spPr>
          <a:xfrm>
            <a:off x="457200" y="1215263"/>
            <a:ext cx="4040188" cy="639763"/>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smtClean="0"/>
              <a:t>Click to edit Master text styles </a:t>
            </a:r>
          </a:p>
        </p:txBody>
      </p:sp>
      <p:sp>
        <p:nvSpPr>
          <p:cNvPr id="4" name="Espace réservé du contenu 3"/>
          <p:cNvSpPr>
            <a:spLocks noGrp="1"/>
          </p:cNvSpPr>
          <p:nvPr>
            <p:ph sz="half" idx="2" hasCustomPrompt="1"/>
          </p:nvPr>
        </p:nvSpPr>
        <p:spPr>
          <a:xfrm>
            <a:off x="457200" y="2057400"/>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smtClean="0"/>
              <a:t>Click to edit Master texts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5" name="Espace réservé du texte 4"/>
          <p:cNvSpPr>
            <a:spLocks noGrp="1"/>
          </p:cNvSpPr>
          <p:nvPr>
            <p:ph type="body" sz="quarter" idx="3" hasCustomPrompt="1"/>
          </p:nvPr>
        </p:nvSpPr>
        <p:spPr>
          <a:xfrm>
            <a:off x="4645060" y="1215263"/>
            <a:ext cx="4041775" cy="639763"/>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smtClean="0"/>
              <a:t>Click to edit Master text styles</a:t>
            </a:r>
          </a:p>
        </p:txBody>
      </p:sp>
      <p:sp>
        <p:nvSpPr>
          <p:cNvPr id="6" name="Espace réservé du contenu 5"/>
          <p:cNvSpPr>
            <a:spLocks noGrp="1"/>
          </p:cNvSpPr>
          <p:nvPr>
            <p:ph sz="quarter" idx="4" hasCustomPrompt="1"/>
          </p:nvPr>
        </p:nvSpPr>
        <p:spPr>
          <a:xfrm>
            <a:off x="4645060" y="2057400"/>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smtClean="0"/>
              <a:t>Click to edit Master texts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8" name="Espace réservé du pied de page 7"/>
          <p:cNvSpPr>
            <a:spLocks noGrp="1"/>
          </p:cNvSpPr>
          <p:nvPr>
            <p:ph type="ftr" sz="quarter" idx="11"/>
          </p:nvPr>
        </p:nvSpPr>
        <p:spPr>
          <a:xfrm>
            <a:off x="1905000" y="6356351"/>
            <a:ext cx="6627000" cy="360000"/>
          </a:xfrm>
        </p:spPr>
        <p:txBody>
          <a:bodyPr/>
          <a:lstStyle/>
          <a:p>
            <a:r>
              <a:rPr lang="en-GB" smtClean="0">
                <a:solidFill>
                  <a:srgbClr val="64BCD9"/>
                </a:solidFill>
              </a:rPr>
              <a:t>L.Rossi - LHC future @ Open symposium EUSPP-Granada May 2019</a:t>
            </a:r>
            <a:endParaRPr lang="en-GB">
              <a:solidFill>
                <a:srgbClr val="64BCD9"/>
              </a:solidFill>
            </a:endParaRPr>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solidFill>
                  <a:srgbClr val="64BCD9"/>
                </a:solidFill>
              </a:rPr>
              <a:pPr/>
              <a:t>‹Nr.›</a:t>
            </a:fld>
            <a:endParaRPr lang="fr-FR">
              <a:solidFill>
                <a:srgbClr val="64BCD9"/>
              </a:solidFill>
            </a:endParaRPr>
          </a:p>
        </p:txBody>
      </p:sp>
    </p:spTree>
    <p:extLst>
      <p:ext uri="{BB962C8B-B14F-4D97-AF65-F5344CB8AC3E}">
        <p14:creationId xmlns:p14="http://schemas.microsoft.com/office/powerpoint/2010/main" val="26965883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smtClean="0"/>
              <a:t>Slide title – line 1 – Arial 30 pt – HiLumi blue</a:t>
            </a:r>
            <a:br>
              <a:rPr lang="en-GB" noProof="0" smtClean="0"/>
            </a:br>
            <a:r>
              <a:rPr lang="en-GB" noProof="0" smtClean="0"/>
              <a:t>Slide title – line 2 – Arial 30 pt – HiLumi blue</a:t>
            </a:r>
            <a:endParaRPr lang="en-GB" noProof="0"/>
          </a:p>
        </p:txBody>
      </p:sp>
      <p:sp>
        <p:nvSpPr>
          <p:cNvPr id="4" name="Espace réservé du pied de page 3"/>
          <p:cNvSpPr>
            <a:spLocks noGrp="1"/>
          </p:cNvSpPr>
          <p:nvPr>
            <p:ph type="ftr" sz="quarter" idx="11"/>
          </p:nvPr>
        </p:nvSpPr>
        <p:spPr>
          <a:xfrm>
            <a:off x="1905000" y="6356351"/>
            <a:ext cx="6627000" cy="360000"/>
          </a:xfrm>
        </p:spPr>
        <p:txBody>
          <a:bodyPr/>
          <a:lstStyle/>
          <a:p>
            <a:r>
              <a:rPr lang="en-GB" smtClean="0">
                <a:solidFill>
                  <a:srgbClr val="64BCD9"/>
                </a:solidFill>
              </a:rPr>
              <a:t>L.Rossi - LHC future @ Open symposium EUSPP-Granada May 2019</a:t>
            </a:r>
            <a:endParaRPr lang="en-GB">
              <a:solidFill>
                <a:srgbClr val="64BCD9"/>
              </a:solidFill>
            </a:endParaRPr>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solidFill>
                  <a:srgbClr val="64BCD9"/>
                </a:solidFill>
              </a:rPr>
              <a:pPr/>
              <a:t>‹Nr.›</a:t>
            </a:fld>
            <a:endParaRPr lang="fr-FR">
              <a:solidFill>
                <a:srgbClr val="64BCD9"/>
              </a:solidFill>
            </a:endParaRPr>
          </a:p>
        </p:txBody>
      </p:sp>
    </p:spTree>
    <p:extLst>
      <p:ext uri="{BB962C8B-B14F-4D97-AF65-F5344CB8AC3E}">
        <p14:creationId xmlns:p14="http://schemas.microsoft.com/office/powerpoint/2010/main" val="17448020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35"/>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r>
              <a:rPr lang="de-DE" smtClean="0">
                <a:solidFill>
                  <a:prstClr val="black">
                    <a:tint val="75000"/>
                  </a:prstClr>
                </a:solidFill>
              </a:rPr>
              <a:t>Boris Sharkov JINR Dubna</a:t>
            </a: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0C29A520-BFDC-4B18-8F22-CECCDB67E221}"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057265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1981200" y="6356351"/>
            <a:ext cx="6553200" cy="360000"/>
          </a:xfrm>
        </p:spPr>
        <p:txBody>
          <a:bodyPr/>
          <a:lstStyle/>
          <a:p>
            <a:r>
              <a:rPr lang="en-GB" smtClean="0">
                <a:solidFill>
                  <a:srgbClr val="64BCD9"/>
                </a:solidFill>
              </a:rPr>
              <a:t>L.Rossi - LHC future @ Open symposium EUSPP-Granada May 2019</a:t>
            </a:r>
            <a:endParaRPr lang="en-GB">
              <a:solidFill>
                <a:srgbClr val="64BCD9"/>
              </a:solidFill>
            </a:endParaRPr>
          </a:p>
        </p:txBody>
      </p:sp>
      <p:sp>
        <p:nvSpPr>
          <p:cNvPr id="4" name="Espace réservé du numéro de diapositive 3"/>
          <p:cNvSpPr>
            <a:spLocks noGrp="1"/>
          </p:cNvSpPr>
          <p:nvPr>
            <p:ph type="sldNum" sz="quarter" idx="12"/>
          </p:nvPr>
        </p:nvSpPr>
        <p:spPr/>
        <p:txBody>
          <a:bodyPr/>
          <a:lstStyle/>
          <a:p>
            <a:fld id="{BFDCA1C4-9514-7B4F-976F-D92F7E296653}" type="slidenum">
              <a:rPr lang="fr-FR" smtClean="0">
                <a:solidFill>
                  <a:srgbClr val="64BCD9"/>
                </a:solidFill>
              </a:rPr>
              <a:pPr/>
              <a:t>‹Nr.›</a:t>
            </a:fld>
            <a:endParaRPr lang="fr-FR">
              <a:solidFill>
                <a:srgbClr val="64BCD9"/>
              </a:solidFill>
            </a:endParaRPr>
          </a:p>
        </p:txBody>
      </p:sp>
    </p:spTree>
    <p:extLst>
      <p:ext uri="{BB962C8B-B14F-4D97-AF65-F5344CB8AC3E}">
        <p14:creationId xmlns:p14="http://schemas.microsoft.com/office/powerpoint/2010/main" val="334731477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612000" y="457200"/>
            <a:ext cx="7920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noProof="0"/>
          </a:p>
        </p:txBody>
      </p:sp>
      <p:sp>
        <p:nvSpPr>
          <p:cNvPr id="4" name="Espace réservé du texte 3"/>
          <p:cNvSpPr>
            <a:spLocks noGrp="1"/>
          </p:cNvSpPr>
          <p:nvPr>
            <p:ph type="body" sz="half" idx="2" hasCustomPrompt="1"/>
          </p:nvPr>
        </p:nvSpPr>
        <p:spPr>
          <a:xfrm>
            <a:off x="612000" y="5105400"/>
            <a:ext cx="7920000" cy="990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smtClean="0"/>
              <a:t>Text – image caption – comments ....</a:t>
            </a:r>
          </a:p>
        </p:txBody>
      </p:sp>
      <p:sp>
        <p:nvSpPr>
          <p:cNvPr id="6" name="Espace réservé du pied de page 5"/>
          <p:cNvSpPr>
            <a:spLocks noGrp="1"/>
          </p:cNvSpPr>
          <p:nvPr>
            <p:ph type="ftr" sz="quarter" idx="11"/>
          </p:nvPr>
        </p:nvSpPr>
        <p:spPr>
          <a:xfrm>
            <a:off x="1981200" y="6356351"/>
            <a:ext cx="6550800" cy="360000"/>
          </a:xfrm>
        </p:spPr>
        <p:txBody>
          <a:bodyPr/>
          <a:lstStyle/>
          <a:p>
            <a:r>
              <a:rPr lang="en-GB" smtClean="0">
                <a:solidFill>
                  <a:srgbClr val="64BCD9"/>
                </a:solidFill>
              </a:rPr>
              <a:t>L.Rossi - LHC future @ Open symposium EUSPP-Granada May 2019</a:t>
            </a:r>
            <a:endParaRPr lang="en-GB">
              <a:solidFill>
                <a:srgbClr val="64BCD9"/>
              </a:solidFill>
            </a:endParaRPr>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solidFill>
                  <a:srgbClr val="64BCD9"/>
                </a:solidFill>
              </a:rPr>
              <a:pPr/>
              <a:t>‹Nr.›</a:t>
            </a:fld>
            <a:endParaRPr lang="fr-FR">
              <a:solidFill>
                <a:srgbClr val="64BCD9"/>
              </a:solidFill>
            </a:endParaRPr>
          </a:p>
        </p:txBody>
      </p:sp>
      <p:sp>
        <p:nvSpPr>
          <p:cNvPr id="9" name="Espace réservé du contenu 8"/>
          <p:cNvSpPr>
            <a:spLocks noGrp="1"/>
          </p:cNvSpPr>
          <p:nvPr>
            <p:ph sz="quarter" idx="14" hasCustomPrompt="1"/>
          </p:nvPr>
        </p:nvSpPr>
        <p:spPr>
          <a:xfrm>
            <a:off x="613551" y="4648200"/>
            <a:ext cx="7918450" cy="381000"/>
          </a:xfrm>
        </p:spPr>
        <p:txBody>
          <a:bodyPr/>
          <a:lstStyle>
            <a:lvl1pPr>
              <a:buFontTx/>
              <a:buNone/>
              <a:defRPr sz="1800">
                <a:solidFill>
                  <a:schemeClr val="bg2"/>
                </a:solidFill>
              </a:defRPr>
            </a:lvl1pPr>
          </a:lstStyle>
          <a:p>
            <a:pPr lvl="0"/>
            <a:r>
              <a:rPr lang="en-GB" dirty="0" smtClean="0"/>
              <a:t>Image title</a:t>
            </a:r>
            <a:endParaRPr lang="en-GB" dirty="0"/>
          </a:p>
        </p:txBody>
      </p:sp>
    </p:spTree>
    <p:extLst>
      <p:ext uri="{BB962C8B-B14F-4D97-AF65-F5344CB8AC3E}">
        <p14:creationId xmlns:p14="http://schemas.microsoft.com/office/powerpoint/2010/main" val="414309776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351800" y="2709000"/>
            <a:ext cx="6440400" cy="1634400"/>
          </a:xfrm>
        </p:spPr>
        <p:txBody>
          <a:bodyPr/>
          <a:lstStyle>
            <a:lvl1pPr>
              <a:defRPr b="1" i="1">
                <a:solidFill>
                  <a:schemeClr val="tx2"/>
                </a:solidFill>
              </a:defRPr>
            </a:lvl1pPr>
          </a:lstStyle>
          <a:p>
            <a:r>
              <a:rPr lang="en-GB" noProof="0" smtClean="0"/>
              <a:t>Thank you message....</a:t>
            </a:r>
            <a:endParaRPr lang="en-GB" noProof="0"/>
          </a:p>
        </p:txBody>
      </p:sp>
      <p:sp>
        <p:nvSpPr>
          <p:cNvPr id="4" name="Espace réservé du pied de page 3"/>
          <p:cNvSpPr>
            <a:spLocks noGrp="1"/>
          </p:cNvSpPr>
          <p:nvPr>
            <p:ph type="ftr" sz="quarter" idx="11"/>
          </p:nvPr>
        </p:nvSpPr>
        <p:spPr>
          <a:xfrm>
            <a:off x="1219200" y="6356351"/>
            <a:ext cx="6573000" cy="360000"/>
          </a:xfrm>
        </p:spPr>
        <p:txBody>
          <a:bodyPr/>
          <a:lstStyle/>
          <a:p>
            <a:r>
              <a:rPr lang="en-GB" smtClean="0">
                <a:solidFill>
                  <a:srgbClr val="64BCD9"/>
                </a:solidFill>
              </a:rPr>
              <a:t>L.Rossi - LHC future @ Open symposium EUSPP-Granada May 2019</a:t>
            </a:r>
            <a:endParaRPr lang="en-GB">
              <a:solidFill>
                <a:srgbClr val="64BCD9"/>
              </a:solidFill>
            </a:endParaRPr>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solidFill>
                  <a:srgbClr val="64BCD9"/>
                </a:solidFill>
              </a:rPr>
              <a:pPr/>
              <a:t>‹Nr.›</a:t>
            </a:fld>
            <a:endParaRPr lang="fr-FR" dirty="0">
              <a:solidFill>
                <a:srgbClr val="64BCD9"/>
              </a:solidFill>
            </a:endParaRPr>
          </a:p>
        </p:txBody>
      </p:sp>
      <p:sp>
        <p:nvSpPr>
          <p:cNvPr id="8" name="Espace réservé du texte 7"/>
          <p:cNvSpPr>
            <a:spLocks noGrp="1"/>
          </p:cNvSpPr>
          <p:nvPr>
            <p:ph type="body" sz="quarter" idx="14" hasCustomPrompt="1"/>
          </p:nvPr>
        </p:nvSpPr>
        <p:spPr>
          <a:xfrm>
            <a:off x="1351800" y="4953000"/>
            <a:ext cx="6440400" cy="1219200"/>
          </a:xfrm>
        </p:spPr>
        <p:txBody>
          <a:bodyPr anchor="b">
            <a:noAutofit/>
          </a:bodyPr>
          <a:lstStyle>
            <a:lvl1pPr>
              <a:buFontTx/>
              <a:buNone/>
              <a:defRPr sz="1200" baseline="0">
                <a:solidFill>
                  <a:schemeClr val="tx2"/>
                </a:solidFill>
              </a:defRPr>
            </a:lvl1pPr>
            <a:lvl2pPr>
              <a:buFontTx/>
              <a:buNone/>
              <a:defRPr sz="1400"/>
            </a:lvl2pPr>
            <a:lvl3pPr>
              <a:buFontTx/>
              <a:buNone/>
              <a:defRPr sz="1400"/>
            </a:lvl3pPr>
            <a:lvl4pPr>
              <a:buFontTx/>
              <a:buNone/>
              <a:defRPr sz="1400"/>
            </a:lvl4pPr>
            <a:lvl5pPr>
              <a:buFontTx/>
              <a:buNone/>
              <a:defRPr sz="1400"/>
            </a:lvl5pPr>
          </a:lstStyle>
          <a:p>
            <a:pPr lvl="0"/>
            <a:r>
              <a:rPr lang="en-GB" noProof="0" smtClean="0"/>
              <a:t>Credits if needed: reference 1, reference 2 ...</a:t>
            </a:r>
            <a:endParaRPr lang="en-GB" noProof="0"/>
          </a:p>
        </p:txBody>
      </p:sp>
      <p:pic>
        <p:nvPicPr>
          <p:cNvPr id="7" name="Image 6" descr="HLU-logoN-title.png"/>
          <p:cNvPicPr>
            <a:picLocks noChangeAspect="1"/>
          </p:cNvPicPr>
          <p:nvPr userDrawn="1"/>
        </p:nvPicPr>
        <p:blipFill>
          <a:blip r:embed="rId3"/>
          <a:stretch>
            <a:fillRect/>
          </a:stretch>
        </p:blipFill>
        <p:spPr>
          <a:xfrm>
            <a:off x="1371650" y="381053"/>
            <a:ext cx="3134659" cy="1694169"/>
          </a:xfrm>
          <a:prstGeom prst="rect">
            <a:avLst/>
          </a:prstGeom>
        </p:spPr>
      </p:pic>
    </p:spTree>
    <p:extLst>
      <p:ext uri="{BB962C8B-B14F-4D97-AF65-F5344CB8AC3E}">
        <p14:creationId xmlns:p14="http://schemas.microsoft.com/office/powerpoint/2010/main" val="317138195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84797300"/>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371600" y="2340200"/>
            <a:ext cx="7200000" cy="1800000"/>
          </a:xfrm>
        </p:spPr>
        <p:txBody>
          <a:bodyPr lIns="0" tIns="0" rIns="0" bIns="0" anchor="t" anchorCtr="0">
            <a:noAutofit/>
          </a:bodyPr>
          <a:lstStyle>
            <a:lvl1pPr algn="l">
              <a:defRPr sz="2800" b="1" baseline="0">
                <a:solidFill>
                  <a:schemeClr val="accent5"/>
                </a:solidFill>
              </a:defRPr>
            </a:lvl1pPr>
          </a:lstStyle>
          <a:p>
            <a:r>
              <a:rPr lang="en-GB" noProof="0" dirty="0" smtClean="0"/>
              <a:t>Presentation title - line 1 - Arial 30pt - bold </a:t>
            </a:r>
            <a:r>
              <a:rPr lang="en-GB" noProof="0" dirty="0" err="1" smtClean="0"/>
              <a:t>HiLumi</a:t>
            </a:r>
            <a:r>
              <a:rPr lang="en-GB" noProof="0" dirty="0" smtClean="0"/>
              <a:t> dark grey - line 2</a:t>
            </a:r>
            <a:br>
              <a:rPr lang="en-GB" noProof="0" dirty="0" smtClean="0"/>
            </a:br>
            <a:r>
              <a:rPr lang="en-GB" noProof="0" dirty="0" smtClean="0"/>
              <a:t>line 3</a:t>
            </a:r>
            <a:br>
              <a:rPr lang="en-GB" noProof="0" dirty="0" smtClean="0"/>
            </a:br>
            <a:r>
              <a:rPr lang="en-GB" noProof="0" dirty="0" smtClean="0"/>
              <a:t>line 4   </a:t>
            </a:r>
            <a:endParaRPr lang="en-GB" noProof="0" dirty="0"/>
          </a:p>
        </p:txBody>
      </p:sp>
      <p:sp>
        <p:nvSpPr>
          <p:cNvPr id="3" name="Sous-titre 2"/>
          <p:cNvSpPr>
            <a:spLocks noGrp="1"/>
          </p:cNvSpPr>
          <p:nvPr>
            <p:ph type="subTitle" idx="1" hasCustomPrompt="1"/>
          </p:nvPr>
        </p:nvSpPr>
        <p:spPr>
          <a:xfrm>
            <a:off x="1371600" y="4800600"/>
            <a:ext cx="6480000" cy="990600"/>
          </a:xfrm>
        </p:spPr>
        <p:txBody>
          <a:bodyPr lIns="0" tIns="0" rIns="0" bIns="0">
            <a:normAutofit/>
          </a:bodyPr>
          <a:lstStyle>
            <a:lvl1pPr marL="0" indent="0" algn="l">
              <a:buNone/>
              <a:defRPr sz="2000" b="0"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err="1" smtClean="0"/>
              <a:t>Author(s</a:t>
            </a:r>
            <a:r>
              <a:rPr lang="en-GB" noProof="0" dirty="0" smtClean="0"/>
              <a:t>)  - Arial 20 pt – </a:t>
            </a:r>
            <a:r>
              <a:rPr lang="en-GB" noProof="0" dirty="0" err="1" smtClean="0"/>
              <a:t>HiLumi</a:t>
            </a:r>
            <a:r>
              <a:rPr lang="en-GB" noProof="0" dirty="0" smtClean="0"/>
              <a:t> dark grey</a:t>
            </a:r>
            <a:endParaRPr lang="en-GB" noProof="0" dirty="0"/>
          </a:p>
        </p:txBody>
      </p:sp>
      <p:sp>
        <p:nvSpPr>
          <p:cNvPr id="5" name="Espace réservé du pied de page 4"/>
          <p:cNvSpPr>
            <a:spLocks noGrp="1"/>
          </p:cNvSpPr>
          <p:nvPr>
            <p:ph type="ftr" sz="quarter" idx="11"/>
          </p:nvPr>
        </p:nvSpPr>
        <p:spPr>
          <a:xfrm>
            <a:off x="990600" y="6356351"/>
            <a:ext cx="6690000" cy="360000"/>
          </a:xfrm>
        </p:spPr>
        <p:txBody>
          <a:bodyPr lIns="0" tIns="0" rIns="0" bIns="0" anchor="b" anchorCtr="0"/>
          <a:lstStyle>
            <a:lvl1pPr algn="r">
              <a:defRPr>
                <a:solidFill>
                  <a:schemeClr val="accent1"/>
                </a:solidFill>
              </a:defRPr>
            </a:lvl1pPr>
          </a:lstStyle>
          <a:p>
            <a:r>
              <a:rPr lang="en-GB" smtClean="0">
                <a:solidFill>
                  <a:srgbClr val="64BCD9"/>
                </a:solidFill>
              </a:rPr>
              <a:t>L.Rossi - LHC future @ Open symposium EUSPP-Granada May 2019</a:t>
            </a:r>
            <a:endParaRPr lang="en-GB" dirty="0">
              <a:solidFill>
                <a:srgbClr val="64BCD9"/>
              </a:solidFill>
            </a:endParaRPr>
          </a:p>
        </p:txBody>
      </p:sp>
      <p:sp>
        <p:nvSpPr>
          <p:cNvPr id="6" name="Espace réservé du numéro de diapositive 5"/>
          <p:cNvSpPr>
            <a:spLocks noGrp="1"/>
          </p:cNvSpPr>
          <p:nvPr>
            <p:ph type="sldNum" sz="quarter" idx="12"/>
          </p:nvPr>
        </p:nvSpPr>
        <p:spPr>
          <a:xfrm>
            <a:off x="8686800" y="6356351"/>
            <a:ext cx="360000" cy="360000"/>
          </a:xfrm>
          <a:ln>
            <a:solidFill>
              <a:srgbClr val="2BABAD"/>
            </a:solidFill>
          </a:ln>
        </p:spPr>
        <p:txBody>
          <a:bodyPr lIns="0" tIns="0" rIns="0" bIns="0" anchor="b" anchorCtr="0"/>
          <a:lstStyle>
            <a:lvl1pPr>
              <a:defRPr>
                <a:solidFill>
                  <a:schemeClr val="accent1"/>
                </a:solidFill>
              </a:defRPr>
            </a:lvl1pPr>
          </a:lstStyle>
          <a:p>
            <a:fld id="{BFDCA1C4-9514-7B4F-976F-D92F7E296653}" type="slidenum">
              <a:rPr lang="fr-FR" smtClean="0">
                <a:solidFill>
                  <a:srgbClr val="64BCD9"/>
                </a:solidFill>
              </a:rPr>
              <a:pPr/>
              <a:t>‹Nr.›</a:t>
            </a:fld>
            <a:endParaRPr lang="fr-FR" dirty="0">
              <a:solidFill>
                <a:srgbClr val="64BCD9"/>
              </a:solidFill>
            </a:endParaRPr>
          </a:p>
        </p:txBody>
      </p:sp>
      <p:pic>
        <p:nvPicPr>
          <p:cNvPr id="12" name="Image 11" descr="HLU-logoN-title.png"/>
          <p:cNvPicPr>
            <a:picLocks noChangeAspect="1"/>
          </p:cNvPicPr>
          <p:nvPr userDrawn="1"/>
        </p:nvPicPr>
        <p:blipFill>
          <a:blip r:embed="rId3"/>
          <a:stretch>
            <a:fillRect/>
          </a:stretch>
        </p:blipFill>
        <p:spPr>
          <a:xfrm>
            <a:off x="1371638" y="381051"/>
            <a:ext cx="3134659" cy="1694169"/>
          </a:xfrm>
          <a:prstGeom prst="rect">
            <a:avLst/>
          </a:prstGeom>
        </p:spPr>
      </p:pic>
      <p:sp>
        <p:nvSpPr>
          <p:cNvPr id="15" name="Espace réservé du texte 14"/>
          <p:cNvSpPr>
            <a:spLocks noGrp="1"/>
          </p:cNvSpPr>
          <p:nvPr>
            <p:ph type="body" sz="quarter" idx="14" hasCustomPrompt="1"/>
          </p:nvPr>
        </p:nvSpPr>
        <p:spPr>
          <a:xfrm>
            <a:off x="1371600" y="5899179"/>
            <a:ext cx="6480000" cy="349251"/>
          </a:xfrm>
        </p:spPr>
        <p:txBody>
          <a:bodyPr>
            <a:normAutofit/>
          </a:bodyPr>
          <a:lstStyle>
            <a:lvl1pPr marL="342900" marR="0" indent="-342900" algn="l" defTabSz="457200" rtl="0" eaLnBrk="1" fontAlgn="auto" latinLnBrk="0" hangingPunct="1">
              <a:lnSpc>
                <a:spcPct val="100000"/>
              </a:lnSpc>
              <a:spcBef>
                <a:spcPct val="20000"/>
              </a:spcBef>
              <a:spcAft>
                <a:spcPts val="0"/>
              </a:spcAft>
              <a:buClr>
                <a:schemeClr val="accent6"/>
              </a:buClr>
              <a:buSzTx/>
              <a:buFontTx/>
              <a:buNone/>
              <a:tabLst/>
              <a:defRPr sz="1400" b="1" i="1">
                <a:solidFill>
                  <a:srgbClr val="700A00"/>
                </a:solidFill>
              </a:defRPr>
            </a:lvl1pPr>
            <a:lvl2pPr>
              <a:buFontTx/>
              <a:buNone/>
              <a:defRPr/>
            </a:lvl2pPr>
            <a:lvl3pPr>
              <a:buFontTx/>
              <a:buNone/>
              <a:defRPr/>
            </a:lvl3pPr>
            <a:lvl4pPr>
              <a:buFontTx/>
              <a:buNone/>
              <a:defRPr/>
            </a:lvl4pPr>
            <a:lvl5pPr>
              <a:buFontTx/>
              <a:buNone/>
              <a:defRPr/>
            </a:lvl5pPr>
          </a:lstStyle>
          <a:p>
            <a:pPr marL="342900" marR="0" lvl="0" indent="-342900" algn="l" defTabSz="457200" rtl="0" eaLnBrk="1" fontAlgn="auto" latinLnBrk="0" hangingPunct="1">
              <a:lnSpc>
                <a:spcPct val="100000"/>
              </a:lnSpc>
              <a:spcBef>
                <a:spcPct val="20000"/>
              </a:spcBef>
              <a:spcAft>
                <a:spcPts val="0"/>
              </a:spcAft>
              <a:buClr>
                <a:schemeClr val="accent6"/>
              </a:buClr>
              <a:buSzTx/>
              <a:buFontTx/>
              <a:buNone/>
              <a:tabLst/>
              <a:defRPr/>
            </a:pPr>
            <a:r>
              <a:rPr kumimoji="0" lang="en-GB" sz="1600" b="0" i="0" u="none" strike="noStrike" kern="1200" cap="none" spc="0" normalizeH="0" baseline="0" noProof="0" dirty="0" smtClean="0">
                <a:ln>
                  <a:noFill/>
                </a:ln>
                <a:solidFill>
                  <a:schemeClr val="bg2"/>
                </a:solidFill>
                <a:effectLst/>
                <a:uLnTx/>
                <a:uFillTx/>
                <a:latin typeface="+mn-lt"/>
                <a:ea typeface="+mn-ea"/>
                <a:cs typeface="+mn-cs"/>
              </a:rPr>
              <a:t>Conference - Location - Date</a:t>
            </a:r>
          </a:p>
          <a:p>
            <a:pPr lvl="0"/>
            <a:endParaRPr lang="en-GB" noProof="0" dirty="0"/>
          </a:p>
        </p:txBody>
      </p:sp>
    </p:spTree>
    <p:extLst>
      <p:ext uri="{BB962C8B-B14F-4D97-AF65-F5344CB8AC3E}">
        <p14:creationId xmlns:p14="http://schemas.microsoft.com/office/powerpoint/2010/main" val="429204379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smtClean="0"/>
              <a:t>Slide title – line 1 – Arial 30 pt – HiLumi blue</a:t>
            </a:r>
            <a:br>
              <a:rPr lang="en-GB" noProof="0" smtClean="0"/>
            </a:br>
            <a:r>
              <a:rPr lang="en-GB" noProof="0" smtClean="0"/>
              <a:t>Slide title – line 2 – Arial 30 pt – HiLumi blue</a:t>
            </a:r>
            <a:endParaRPr lang="en-GB" noProof="0"/>
          </a:p>
        </p:txBody>
      </p:sp>
      <p:sp>
        <p:nvSpPr>
          <p:cNvPr id="3" name="Espace réservé du contenu 2"/>
          <p:cNvSpPr>
            <a:spLocks noGrp="1"/>
          </p:cNvSpPr>
          <p:nvPr>
            <p:ph idx="1" hasCustomPrompt="1"/>
          </p:nvPr>
        </p:nvSpPr>
        <p:spPr>
          <a:xfrm>
            <a:off x="612000" y="1219205"/>
            <a:ext cx="7920000" cy="4906963"/>
          </a:xfrm>
        </p:spPr>
        <p:txBody>
          <a:bodyPr lIns="0" tIns="0" rIns="0" bIns="0"/>
          <a:lstStyle/>
          <a:p>
            <a:pPr lvl="0"/>
            <a:r>
              <a:rPr lang="en-GB" noProof="0" dirty="0" smtClean="0"/>
              <a:t>Click to modify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5" name="Espace réservé du pied de page 4"/>
          <p:cNvSpPr>
            <a:spLocks noGrp="1"/>
          </p:cNvSpPr>
          <p:nvPr>
            <p:ph type="ftr" sz="quarter" idx="11"/>
          </p:nvPr>
        </p:nvSpPr>
        <p:spPr>
          <a:xfrm>
            <a:off x="1905000" y="6356351"/>
            <a:ext cx="6627000" cy="360000"/>
          </a:xfrm>
        </p:spPr>
        <p:txBody>
          <a:bodyPr/>
          <a:lstStyle/>
          <a:p>
            <a:r>
              <a:rPr lang="en-GB" smtClean="0">
                <a:solidFill>
                  <a:srgbClr val="64BCD9"/>
                </a:solidFill>
              </a:rPr>
              <a:t>L.Rossi - LHC future @ Open symposium EUSPP-Granada May 2019</a:t>
            </a:r>
            <a:endParaRPr lang="en-GB">
              <a:solidFill>
                <a:srgbClr val="64BCD9"/>
              </a:solidFill>
            </a:endParaRPr>
          </a:p>
        </p:txBody>
      </p:sp>
      <p:sp>
        <p:nvSpPr>
          <p:cNvPr id="6" name="Espace réservé du numéro de diapositive 5"/>
          <p:cNvSpPr>
            <a:spLocks noGrp="1"/>
          </p:cNvSpPr>
          <p:nvPr>
            <p:ph type="sldNum" sz="quarter" idx="12"/>
          </p:nvPr>
        </p:nvSpPr>
        <p:spPr/>
        <p:txBody>
          <a:bodyPr/>
          <a:lstStyle/>
          <a:p>
            <a:fld id="{BFDCA1C4-9514-7B4F-976F-D92F7E296653}" type="slidenum">
              <a:rPr lang="fr-FR" smtClean="0">
                <a:solidFill>
                  <a:srgbClr val="64BCD9"/>
                </a:solidFill>
              </a:rPr>
              <a:pPr/>
              <a:t>‹Nr.›</a:t>
            </a:fld>
            <a:endParaRPr lang="fr-FR">
              <a:solidFill>
                <a:srgbClr val="64BCD9"/>
              </a:solidFill>
            </a:endParaRPr>
          </a:p>
        </p:txBody>
      </p:sp>
    </p:spTree>
    <p:extLst>
      <p:ext uri="{BB962C8B-B14F-4D97-AF65-F5344CB8AC3E}">
        <p14:creationId xmlns:p14="http://schemas.microsoft.com/office/powerpoint/2010/main" val="416485615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smtClean="0"/>
              <a:t>Slide title – line 1 – Arial 30 pt – HiLumi blue</a:t>
            </a:r>
            <a:br>
              <a:rPr lang="en-GB" noProof="0" smtClean="0"/>
            </a:br>
            <a:r>
              <a:rPr lang="en-GB" noProof="0" smtClean="0"/>
              <a:t>Slide title – line 2 – Arial 30 pt – HiLumi blue</a:t>
            </a:r>
            <a:endParaRPr lang="en-GB" noProof="0"/>
          </a:p>
        </p:txBody>
      </p:sp>
      <p:sp>
        <p:nvSpPr>
          <p:cNvPr id="3" name="Espace réservé du texte 2"/>
          <p:cNvSpPr>
            <a:spLocks noGrp="1"/>
          </p:cNvSpPr>
          <p:nvPr>
            <p:ph type="body" idx="1" hasCustomPrompt="1"/>
          </p:nvPr>
        </p:nvSpPr>
        <p:spPr>
          <a:xfrm>
            <a:off x="457200" y="1215263"/>
            <a:ext cx="4040188" cy="639763"/>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smtClean="0"/>
              <a:t>Click to edit Master text styles </a:t>
            </a:r>
          </a:p>
        </p:txBody>
      </p:sp>
      <p:sp>
        <p:nvSpPr>
          <p:cNvPr id="4" name="Espace réservé du contenu 3"/>
          <p:cNvSpPr>
            <a:spLocks noGrp="1"/>
          </p:cNvSpPr>
          <p:nvPr>
            <p:ph sz="half" idx="2" hasCustomPrompt="1"/>
          </p:nvPr>
        </p:nvSpPr>
        <p:spPr>
          <a:xfrm>
            <a:off x="457200" y="2057400"/>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smtClean="0"/>
              <a:t>Click to edit Master texts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5" name="Espace réservé du texte 4"/>
          <p:cNvSpPr>
            <a:spLocks noGrp="1"/>
          </p:cNvSpPr>
          <p:nvPr>
            <p:ph type="body" sz="quarter" idx="3" hasCustomPrompt="1"/>
          </p:nvPr>
        </p:nvSpPr>
        <p:spPr>
          <a:xfrm>
            <a:off x="4645060" y="1215263"/>
            <a:ext cx="4041775" cy="639763"/>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smtClean="0"/>
              <a:t>Click to edit Master text styles</a:t>
            </a:r>
          </a:p>
        </p:txBody>
      </p:sp>
      <p:sp>
        <p:nvSpPr>
          <p:cNvPr id="6" name="Espace réservé du contenu 5"/>
          <p:cNvSpPr>
            <a:spLocks noGrp="1"/>
          </p:cNvSpPr>
          <p:nvPr>
            <p:ph sz="quarter" idx="4" hasCustomPrompt="1"/>
          </p:nvPr>
        </p:nvSpPr>
        <p:spPr>
          <a:xfrm>
            <a:off x="4645060" y="2057400"/>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smtClean="0"/>
              <a:t>Click to edit Master texts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8" name="Espace réservé du pied de page 7"/>
          <p:cNvSpPr>
            <a:spLocks noGrp="1"/>
          </p:cNvSpPr>
          <p:nvPr>
            <p:ph type="ftr" sz="quarter" idx="11"/>
          </p:nvPr>
        </p:nvSpPr>
        <p:spPr>
          <a:xfrm>
            <a:off x="1905000" y="6356351"/>
            <a:ext cx="6627000" cy="360000"/>
          </a:xfrm>
        </p:spPr>
        <p:txBody>
          <a:bodyPr/>
          <a:lstStyle/>
          <a:p>
            <a:r>
              <a:rPr lang="en-GB" smtClean="0">
                <a:solidFill>
                  <a:srgbClr val="64BCD9"/>
                </a:solidFill>
              </a:rPr>
              <a:t>L.Rossi - LHC future @ Open symposium EUSPP-Granada May 2019</a:t>
            </a:r>
            <a:endParaRPr lang="en-GB">
              <a:solidFill>
                <a:srgbClr val="64BCD9"/>
              </a:solidFill>
            </a:endParaRPr>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solidFill>
                  <a:srgbClr val="64BCD9"/>
                </a:solidFill>
              </a:rPr>
              <a:pPr/>
              <a:t>‹Nr.›</a:t>
            </a:fld>
            <a:endParaRPr lang="fr-FR">
              <a:solidFill>
                <a:srgbClr val="64BCD9"/>
              </a:solidFill>
            </a:endParaRPr>
          </a:p>
        </p:txBody>
      </p:sp>
    </p:spTree>
    <p:extLst>
      <p:ext uri="{BB962C8B-B14F-4D97-AF65-F5344CB8AC3E}">
        <p14:creationId xmlns:p14="http://schemas.microsoft.com/office/powerpoint/2010/main" val="5944525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smtClean="0"/>
              <a:t>Slide title – line 1 – Arial 30 pt – HiLumi blue</a:t>
            </a:r>
            <a:br>
              <a:rPr lang="en-GB" noProof="0" smtClean="0"/>
            </a:br>
            <a:r>
              <a:rPr lang="en-GB" noProof="0" smtClean="0"/>
              <a:t>Slide title – line 2 – Arial 30 pt – HiLumi blue</a:t>
            </a:r>
            <a:endParaRPr lang="en-GB" noProof="0"/>
          </a:p>
        </p:txBody>
      </p:sp>
      <p:sp>
        <p:nvSpPr>
          <p:cNvPr id="4" name="Espace réservé du pied de page 3"/>
          <p:cNvSpPr>
            <a:spLocks noGrp="1"/>
          </p:cNvSpPr>
          <p:nvPr>
            <p:ph type="ftr" sz="quarter" idx="11"/>
          </p:nvPr>
        </p:nvSpPr>
        <p:spPr>
          <a:xfrm>
            <a:off x="1905000" y="6356351"/>
            <a:ext cx="6627000" cy="360000"/>
          </a:xfrm>
        </p:spPr>
        <p:txBody>
          <a:bodyPr/>
          <a:lstStyle/>
          <a:p>
            <a:r>
              <a:rPr lang="en-GB" smtClean="0">
                <a:solidFill>
                  <a:srgbClr val="64BCD9"/>
                </a:solidFill>
              </a:rPr>
              <a:t>L.Rossi - LHC future @ Open symposium EUSPP-Granada May 2019</a:t>
            </a:r>
            <a:endParaRPr lang="en-GB">
              <a:solidFill>
                <a:srgbClr val="64BCD9"/>
              </a:solidFill>
            </a:endParaRPr>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solidFill>
                  <a:srgbClr val="64BCD9"/>
                </a:solidFill>
              </a:rPr>
              <a:pPr/>
              <a:t>‹Nr.›</a:t>
            </a:fld>
            <a:endParaRPr lang="fr-FR">
              <a:solidFill>
                <a:srgbClr val="64BCD9"/>
              </a:solidFill>
            </a:endParaRPr>
          </a:p>
        </p:txBody>
      </p:sp>
    </p:spTree>
    <p:extLst>
      <p:ext uri="{BB962C8B-B14F-4D97-AF65-F5344CB8AC3E}">
        <p14:creationId xmlns:p14="http://schemas.microsoft.com/office/powerpoint/2010/main" val="393402880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1981200" y="6356351"/>
            <a:ext cx="6553200" cy="360000"/>
          </a:xfrm>
        </p:spPr>
        <p:txBody>
          <a:bodyPr/>
          <a:lstStyle/>
          <a:p>
            <a:r>
              <a:rPr lang="en-GB" smtClean="0">
                <a:solidFill>
                  <a:srgbClr val="64BCD9"/>
                </a:solidFill>
              </a:rPr>
              <a:t>L.Rossi - LHC future @ Open symposium EUSPP-Granada May 2019</a:t>
            </a:r>
            <a:endParaRPr lang="en-GB">
              <a:solidFill>
                <a:srgbClr val="64BCD9"/>
              </a:solidFill>
            </a:endParaRPr>
          </a:p>
        </p:txBody>
      </p:sp>
      <p:sp>
        <p:nvSpPr>
          <p:cNvPr id="4" name="Espace réservé du numéro de diapositive 3"/>
          <p:cNvSpPr>
            <a:spLocks noGrp="1"/>
          </p:cNvSpPr>
          <p:nvPr>
            <p:ph type="sldNum" sz="quarter" idx="12"/>
          </p:nvPr>
        </p:nvSpPr>
        <p:spPr/>
        <p:txBody>
          <a:bodyPr/>
          <a:lstStyle/>
          <a:p>
            <a:fld id="{BFDCA1C4-9514-7B4F-976F-D92F7E296653}" type="slidenum">
              <a:rPr lang="fr-FR" smtClean="0">
                <a:solidFill>
                  <a:srgbClr val="64BCD9"/>
                </a:solidFill>
              </a:rPr>
              <a:pPr/>
              <a:t>‹Nr.›</a:t>
            </a:fld>
            <a:endParaRPr lang="fr-FR">
              <a:solidFill>
                <a:srgbClr val="64BCD9"/>
              </a:solidFill>
            </a:endParaRPr>
          </a:p>
        </p:txBody>
      </p:sp>
    </p:spTree>
    <p:extLst>
      <p:ext uri="{BB962C8B-B14F-4D97-AF65-F5344CB8AC3E}">
        <p14:creationId xmlns:p14="http://schemas.microsoft.com/office/powerpoint/2010/main" val="143100712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612000" y="457200"/>
            <a:ext cx="7920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noProof="0"/>
          </a:p>
        </p:txBody>
      </p:sp>
      <p:sp>
        <p:nvSpPr>
          <p:cNvPr id="4" name="Espace réservé du texte 3"/>
          <p:cNvSpPr>
            <a:spLocks noGrp="1"/>
          </p:cNvSpPr>
          <p:nvPr>
            <p:ph type="body" sz="half" idx="2" hasCustomPrompt="1"/>
          </p:nvPr>
        </p:nvSpPr>
        <p:spPr>
          <a:xfrm>
            <a:off x="612000" y="5105400"/>
            <a:ext cx="7920000" cy="990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smtClean="0"/>
              <a:t>Text – image caption – comments ....</a:t>
            </a:r>
          </a:p>
        </p:txBody>
      </p:sp>
      <p:sp>
        <p:nvSpPr>
          <p:cNvPr id="6" name="Espace réservé du pied de page 5"/>
          <p:cNvSpPr>
            <a:spLocks noGrp="1"/>
          </p:cNvSpPr>
          <p:nvPr>
            <p:ph type="ftr" sz="quarter" idx="11"/>
          </p:nvPr>
        </p:nvSpPr>
        <p:spPr>
          <a:xfrm>
            <a:off x="1981200" y="6356351"/>
            <a:ext cx="6550800" cy="360000"/>
          </a:xfrm>
        </p:spPr>
        <p:txBody>
          <a:bodyPr/>
          <a:lstStyle/>
          <a:p>
            <a:r>
              <a:rPr lang="en-GB" smtClean="0">
                <a:solidFill>
                  <a:srgbClr val="64BCD9"/>
                </a:solidFill>
              </a:rPr>
              <a:t>L.Rossi - LHC future @ Open symposium EUSPP-Granada May 2019</a:t>
            </a:r>
            <a:endParaRPr lang="en-GB">
              <a:solidFill>
                <a:srgbClr val="64BCD9"/>
              </a:solidFill>
            </a:endParaRPr>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solidFill>
                  <a:srgbClr val="64BCD9"/>
                </a:solidFill>
              </a:rPr>
              <a:pPr/>
              <a:t>‹Nr.›</a:t>
            </a:fld>
            <a:endParaRPr lang="fr-FR">
              <a:solidFill>
                <a:srgbClr val="64BCD9"/>
              </a:solidFill>
            </a:endParaRPr>
          </a:p>
        </p:txBody>
      </p:sp>
      <p:sp>
        <p:nvSpPr>
          <p:cNvPr id="9" name="Espace réservé du contenu 8"/>
          <p:cNvSpPr>
            <a:spLocks noGrp="1"/>
          </p:cNvSpPr>
          <p:nvPr>
            <p:ph sz="quarter" idx="14" hasCustomPrompt="1"/>
          </p:nvPr>
        </p:nvSpPr>
        <p:spPr>
          <a:xfrm>
            <a:off x="613551" y="4648200"/>
            <a:ext cx="7918450" cy="381000"/>
          </a:xfrm>
        </p:spPr>
        <p:txBody>
          <a:bodyPr/>
          <a:lstStyle>
            <a:lvl1pPr>
              <a:buFontTx/>
              <a:buNone/>
              <a:defRPr sz="1800">
                <a:solidFill>
                  <a:schemeClr val="bg2"/>
                </a:solidFill>
              </a:defRPr>
            </a:lvl1pPr>
          </a:lstStyle>
          <a:p>
            <a:pPr lvl="0"/>
            <a:r>
              <a:rPr lang="en-GB" dirty="0" smtClean="0"/>
              <a:t>Image title</a:t>
            </a:r>
            <a:endParaRPr lang="en-GB" dirty="0"/>
          </a:p>
        </p:txBody>
      </p:sp>
    </p:spTree>
    <p:extLst>
      <p:ext uri="{BB962C8B-B14F-4D97-AF65-F5344CB8AC3E}">
        <p14:creationId xmlns:p14="http://schemas.microsoft.com/office/powerpoint/2010/main" val="6411224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r>
              <a:rPr lang="de-DE" smtClean="0">
                <a:solidFill>
                  <a:prstClr val="black">
                    <a:tint val="75000"/>
                  </a:prstClr>
                </a:solidFill>
              </a:rPr>
              <a:t>Boris Sharkov JINR Dubna</a:t>
            </a:r>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0C29A520-BFDC-4B18-8F22-CECCDB67E221}"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0698817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351800" y="2709000"/>
            <a:ext cx="6440400" cy="1634400"/>
          </a:xfrm>
        </p:spPr>
        <p:txBody>
          <a:bodyPr/>
          <a:lstStyle>
            <a:lvl1pPr>
              <a:defRPr b="1" i="1">
                <a:solidFill>
                  <a:schemeClr val="tx2"/>
                </a:solidFill>
              </a:defRPr>
            </a:lvl1pPr>
          </a:lstStyle>
          <a:p>
            <a:r>
              <a:rPr lang="en-GB" noProof="0" smtClean="0"/>
              <a:t>Thank you message....</a:t>
            </a:r>
            <a:endParaRPr lang="en-GB" noProof="0"/>
          </a:p>
        </p:txBody>
      </p:sp>
      <p:sp>
        <p:nvSpPr>
          <p:cNvPr id="4" name="Espace réservé du pied de page 3"/>
          <p:cNvSpPr>
            <a:spLocks noGrp="1"/>
          </p:cNvSpPr>
          <p:nvPr>
            <p:ph type="ftr" sz="quarter" idx="11"/>
          </p:nvPr>
        </p:nvSpPr>
        <p:spPr>
          <a:xfrm>
            <a:off x="1219200" y="6356351"/>
            <a:ext cx="6573000" cy="360000"/>
          </a:xfrm>
        </p:spPr>
        <p:txBody>
          <a:bodyPr/>
          <a:lstStyle/>
          <a:p>
            <a:r>
              <a:rPr lang="en-GB" smtClean="0">
                <a:solidFill>
                  <a:srgbClr val="64BCD9"/>
                </a:solidFill>
              </a:rPr>
              <a:t>L.Rossi - LHC future @ Open symposium EUSPP-Granada May 2019</a:t>
            </a:r>
            <a:endParaRPr lang="en-GB">
              <a:solidFill>
                <a:srgbClr val="64BCD9"/>
              </a:solidFill>
            </a:endParaRPr>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solidFill>
                  <a:srgbClr val="64BCD9"/>
                </a:solidFill>
              </a:rPr>
              <a:pPr/>
              <a:t>‹Nr.›</a:t>
            </a:fld>
            <a:endParaRPr lang="fr-FR" dirty="0">
              <a:solidFill>
                <a:srgbClr val="64BCD9"/>
              </a:solidFill>
            </a:endParaRPr>
          </a:p>
        </p:txBody>
      </p:sp>
      <p:sp>
        <p:nvSpPr>
          <p:cNvPr id="8" name="Espace réservé du texte 7"/>
          <p:cNvSpPr>
            <a:spLocks noGrp="1"/>
          </p:cNvSpPr>
          <p:nvPr>
            <p:ph type="body" sz="quarter" idx="14" hasCustomPrompt="1"/>
          </p:nvPr>
        </p:nvSpPr>
        <p:spPr>
          <a:xfrm>
            <a:off x="1351800" y="4953000"/>
            <a:ext cx="6440400" cy="1219200"/>
          </a:xfrm>
        </p:spPr>
        <p:txBody>
          <a:bodyPr anchor="b">
            <a:noAutofit/>
          </a:bodyPr>
          <a:lstStyle>
            <a:lvl1pPr>
              <a:buFontTx/>
              <a:buNone/>
              <a:defRPr sz="1200" baseline="0">
                <a:solidFill>
                  <a:schemeClr val="tx2"/>
                </a:solidFill>
              </a:defRPr>
            </a:lvl1pPr>
            <a:lvl2pPr>
              <a:buFontTx/>
              <a:buNone/>
              <a:defRPr sz="1400"/>
            </a:lvl2pPr>
            <a:lvl3pPr>
              <a:buFontTx/>
              <a:buNone/>
              <a:defRPr sz="1400"/>
            </a:lvl3pPr>
            <a:lvl4pPr>
              <a:buFontTx/>
              <a:buNone/>
              <a:defRPr sz="1400"/>
            </a:lvl4pPr>
            <a:lvl5pPr>
              <a:buFontTx/>
              <a:buNone/>
              <a:defRPr sz="1400"/>
            </a:lvl5pPr>
          </a:lstStyle>
          <a:p>
            <a:pPr lvl="0"/>
            <a:r>
              <a:rPr lang="en-GB" noProof="0" smtClean="0"/>
              <a:t>Credits if needed: reference 1, reference 2 ...</a:t>
            </a:r>
            <a:endParaRPr lang="en-GB" noProof="0"/>
          </a:p>
        </p:txBody>
      </p:sp>
      <p:pic>
        <p:nvPicPr>
          <p:cNvPr id="7" name="Image 6" descr="HLU-logoN-title.png"/>
          <p:cNvPicPr>
            <a:picLocks noChangeAspect="1"/>
          </p:cNvPicPr>
          <p:nvPr userDrawn="1"/>
        </p:nvPicPr>
        <p:blipFill>
          <a:blip r:embed="rId3"/>
          <a:stretch>
            <a:fillRect/>
          </a:stretch>
        </p:blipFill>
        <p:spPr>
          <a:xfrm>
            <a:off x="1371638" y="381051"/>
            <a:ext cx="3134659" cy="1694169"/>
          </a:xfrm>
          <a:prstGeom prst="rect">
            <a:avLst/>
          </a:prstGeom>
        </p:spPr>
      </p:pic>
    </p:spTree>
    <p:extLst>
      <p:ext uri="{BB962C8B-B14F-4D97-AF65-F5344CB8AC3E}">
        <p14:creationId xmlns:p14="http://schemas.microsoft.com/office/powerpoint/2010/main" val="385621077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5584152"/>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371600" y="2340200"/>
            <a:ext cx="7200000" cy="1800000"/>
          </a:xfrm>
        </p:spPr>
        <p:txBody>
          <a:bodyPr lIns="0" tIns="0" rIns="0" bIns="0" anchor="t" anchorCtr="0">
            <a:noAutofit/>
          </a:bodyPr>
          <a:lstStyle>
            <a:lvl1pPr algn="l">
              <a:defRPr sz="2800" b="1" baseline="0">
                <a:solidFill>
                  <a:schemeClr val="accent5"/>
                </a:solidFill>
              </a:defRPr>
            </a:lvl1pPr>
          </a:lstStyle>
          <a:p>
            <a:r>
              <a:rPr lang="en-GB" noProof="0" dirty="0" smtClean="0"/>
              <a:t>Presentation title - line 1 - Arial 30pt - bold </a:t>
            </a:r>
            <a:r>
              <a:rPr lang="en-GB" noProof="0" dirty="0" err="1" smtClean="0"/>
              <a:t>HiLumi</a:t>
            </a:r>
            <a:r>
              <a:rPr lang="en-GB" noProof="0" dirty="0" smtClean="0"/>
              <a:t> dark grey - line 2</a:t>
            </a:r>
            <a:br>
              <a:rPr lang="en-GB" noProof="0" dirty="0" smtClean="0"/>
            </a:br>
            <a:r>
              <a:rPr lang="en-GB" noProof="0" dirty="0" smtClean="0"/>
              <a:t>line 3</a:t>
            </a:r>
            <a:br>
              <a:rPr lang="en-GB" noProof="0" dirty="0" smtClean="0"/>
            </a:br>
            <a:r>
              <a:rPr lang="en-GB" noProof="0" dirty="0" smtClean="0"/>
              <a:t>line 4   </a:t>
            </a:r>
            <a:endParaRPr lang="en-GB" noProof="0" dirty="0"/>
          </a:p>
        </p:txBody>
      </p:sp>
      <p:sp>
        <p:nvSpPr>
          <p:cNvPr id="3" name="Sous-titre 2"/>
          <p:cNvSpPr>
            <a:spLocks noGrp="1"/>
          </p:cNvSpPr>
          <p:nvPr>
            <p:ph type="subTitle" idx="1" hasCustomPrompt="1"/>
          </p:nvPr>
        </p:nvSpPr>
        <p:spPr>
          <a:xfrm>
            <a:off x="1371600" y="4800600"/>
            <a:ext cx="6480000" cy="990600"/>
          </a:xfrm>
        </p:spPr>
        <p:txBody>
          <a:bodyPr lIns="0" tIns="0" rIns="0" bIns="0">
            <a:normAutofit/>
          </a:bodyPr>
          <a:lstStyle>
            <a:lvl1pPr marL="0" indent="0" algn="l">
              <a:buNone/>
              <a:defRPr sz="2000" b="0"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err="1" smtClean="0"/>
              <a:t>Author(s</a:t>
            </a:r>
            <a:r>
              <a:rPr lang="en-GB" noProof="0" dirty="0" smtClean="0"/>
              <a:t>)  - Arial 20 pt – </a:t>
            </a:r>
            <a:r>
              <a:rPr lang="en-GB" noProof="0" dirty="0" err="1" smtClean="0"/>
              <a:t>HiLumi</a:t>
            </a:r>
            <a:r>
              <a:rPr lang="en-GB" noProof="0" dirty="0" smtClean="0"/>
              <a:t> dark grey</a:t>
            </a:r>
            <a:endParaRPr lang="en-GB" noProof="0" dirty="0"/>
          </a:p>
        </p:txBody>
      </p:sp>
      <p:sp>
        <p:nvSpPr>
          <p:cNvPr id="5" name="Espace réservé du pied de page 4"/>
          <p:cNvSpPr>
            <a:spLocks noGrp="1"/>
          </p:cNvSpPr>
          <p:nvPr>
            <p:ph type="ftr" sz="quarter" idx="11"/>
          </p:nvPr>
        </p:nvSpPr>
        <p:spPr>
          <a:xfrm>
            <a:off x="990600" y="6356351"/>
            <a:ext cx="6690000" cy="360000"/>
          </a:xfrm>
        </p:spPr>
        <p:txBody>
          <a:bodyPr lIns="0" tIns="0" rIns="0" bIns="0" anchor="b" anchorCtr="0"/>
          <a:lstStyle>
            <a:lvl1pPr algn="r">
              <a:defRPr>
                <a:solidFill>
                  <a:schemeClr val="accent1"/>
                </a:solidFill>
              </a:defRPr>
            </a:lvl1pPr>
          </a:lstStyle>
          <a:p>
            <a:r>
              <a:rPr lang="en-GB" smtClean="0">
                <a:solidFill>
                  <a:srgbClr val="64BCD9"/>
                </a:solidFill>
              </a:rPr>
              <a:t>L.Rossi - LHC future @ Open symposium EUSPP-Granada May 2019</a:t>
            </a:r>
            <a:endParaRPr lang="en-GB" dirty="0">
              <a:solidFill>
                <a:srgbClr val="64BCD9"/>
              </a:solidFill>
            </a:endParaRPr>
          </a:p>
        </p:txBody>
      </p:sp>
      <p:sp>
        <p:nvSpPr>
          <p:cNvPr id="6" name="Espace réservé du numéro de diapositive 5"/>
          <p:cNvSpPr>
            <a:spLocks noGrp="1"/>
          </p:cNvSpPr>
          <p:nvPr>
            <p:ph type="sldNum" sz="quarter" idx="12"/>
          </p:nvPr>
        </p:nvSpPr>
        <p:spPr>
          <a:xfrm>
            <a:off x="8686800" y="6356351"/>
            <a:ext cx="360000" cy="360000"/>
          </a:xfrm>
          <a:ln>
            <a:solidFill>
              <a:srgbClr val="2BABAD"/>
            </a:solidFill>
          </a:ln>
        </p:spPr>
        <p:txBody>
          <a:bodyPr lIns="0" tIns="0" rIns="0" bIns="0" anchor="b" anchorCtr="0"/>
          <a:lstStyle>
            <a:lvl1pPr>
              <a:defRPr>
                <a:solidFill>
                  <a:schemeClr val="accent1"/>
                </a:solidFill>
              </a:defRPr>
            </a:lvl1pPr>
          </a:lstStyle>
          <a:p>
            <a:fld id="{BFDCA1C4-9514-7B4F-976F-D92F7E296653}" type="slidenum">
              <a:rPr lang="fr-FR" smtClean="0">
                <a:solidFill>
                  <a:srgbClr val="64BCD9"/>
                </a:solidFill>
              </a:rPr>
              <a:pPr/>
              <a:t>‹Nr.›</a:t>
            </a:fld>
            <a:endParaRPr lang="fr-FR" dirty="0">
              <a:solidFill>
                <a:srgbClr val="64BCD9"/>
              </a:solidFill>
            </a:endParaRPr>
          </a:p>
        </p:txBody>
      </p:sp>
      <p:pic>
        <p:nvPicPr>
          <p:cNvPr id="12" name="Image 11" descr="HLU-logoN-title.png"/>
          <p:cNvPicPr>
            <a:picLocks noChangeAspect="1"/>
          </p:cNvPicPr>
          <p:nvPr userDrawn="1"/>
        </p:nvPicPr>
        <p:blipFill>
          <a:blip r:embed="rId3"/>
          <a:stretch>
            <a:fillRect/>
          </a:stretch>
        </p:blipFill>
        <p:spPr>
          <a:xfrm>
            <a:off x="1371638" y="381046"/>
            <a:ext cx="3134659" cy="1694169"/>
          </a:xfrm>
          <a:prstGeom prst="rect">
            <a:avLst/>
          </a:prstGeom>
        </p:spPr>
      </p:pic>
      <p:sp>
        <p:nvSpPr>
          <p:cNvPr id="15" name="Espace réservé du texte 14"/>
          <p:cNvSpPr>
            <a:spLocks noGrp="1"/>
          </p:cNvSpPr>
          <p:nvPr>
            <p:ph type="body" sz="quarter" idx="14" hasCustomPrompt="1"/>
          </p:nvPr>
        </p:nvSpPr>
        <p:spPr>
          <a:xfrm>
            <a:off x="1371600" y="5899179"/>
            <a:ext cx="6480000" cy="349251"/>
          </a:xfrm>
        </p:spPr>
        <p:txBody>
          <a:bodyPr>
            <a:normAutofit/>
          </a:bodyPr>
          <a:lstStyle>
            <a:lvl1pPr marL="342900" marR="0" indent="-342900" algn="l" defTabSz="457200" rtl="0" eaLnBrk="1" fontAlgn="auto" latinLnBrk="0" hangingPunct="1">
              <a:lnSpc>
                <a:spcPct val="100000"/>
              </a:lnSpc>
              <a:spcBef>
                <a:spcPct val="20000"/>
              </a:spcBef>
              <a:spcAft>
                <a:spcPts val="0"/>
              </a:spcAft>
              <a:buClr>
                <a:schemeClr val="accent6"/>
              </a:buClr>
              <a:buSzTx/>
              <a:buFontTx/>
              <a:buNone/>
              <a:tabLst/>
              <a:defRPr sz="1400" b="1" i="1">
                <a:solidFill>
                  <a:srgbClr val="700A00"/>
                </a:solidFill>
              </a:defRPr>
            </a:lvl1pPr>
            <a:lvl2pPr>
              <a:buFontTx/>
              <a:buNone/>
              <a:defRPr/>
            </a:lvl2pPr>
            <a:lvl3pPr>
              <a:buFontTx/>
              <a:buNone/>
              <a:defRPr/>
            </a:lvl3pPr>
            <a:lvl4pPr>
              <a:buFontTx/>
              <a:buNone/>
              <a:defRPr/>
            </a:lvl4pPr>
            <a:lvl5pPr>
              <a:buFontTx/>
              <a:buNone/>
              <a:defRPr/>
            </a:lvl5pPr>
          </a:lstStyle>
          <a:p>
            <a:pPr marL="342900" marR="0" lvl="0" indent="-342900" algn="l" defTabSz="457200" rtl="0" eaLnBrk="1" fontAlgn="auto" latinLnBrk="0" hangingPunct="1">
              <a:lnSpc>
                <a:spcPct val="100000"/>
              </a:lnSpc>
              <a:spcBef>
                <a:spcPct val="20000"/>
              </a:spcBef>
              <a:spcAft>
                <a:spcPts val="0"/>
              </a:spcAft>
              <a:buClr>
                <a:schemeClr val="accent6"/>
              </a:buClr>
              <a:buSzTx/>
              <a:buFontTx/>
              <a:buNone/>
              <a:tabLst/>
              <a:defRPr/>
            </a:pPr>
            <a:r>
              <a:rPr kumimoji="0" lang="en-GB" sz="1600" b="0" i="0" u="none" strike="noStrike" kern="1200" cap="none" spc="0" normalizeH="0" baseline="0" noProof="0" dirty="0" smtClean="0">
                <a:ln>
                  <a:noFill/>
                </a:ln>
                <a:solidFill>
                  <a:schemeClr val="bg2"/>
                </a:solidFill>
                <a:effectLst/>
                <a:uLnTx/>
                <a:uFillTx/>
                <a:latin typeface="+mn-lt"/>
                <a:ea typeface="+mn-ea"/>
                <a:cs typeface="+mn-cs"/>
              </a:rPr>
              <a:t>Conference - Location - Date</a:t>
            </a:r>
          </a:p>
          <a:p>
            <a:pPr lvl="0"/>
            <a:endParaRPr lang="en-GB" noProof="0" dirty="0"/>
          </a:p>
        </p:txBody>
      </p:sp>
    </p:spTree>
    <p:extLst>
      <p:ext uri="{BB962C8B-B14F-4D97-AF65-F5344CB8AC3E}">
        <p14:creationId xmlns:p14="http://schemas.microsoft.com/office/powerpoint/2010/main" val="82695035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smtClean="0"/>
              <a:t>Slide title – line 1 – Arial 30 pt – HiLumi blue</a:t>
            </a:r>
            <a:br>
              <a:rPr lang="en-GB" noProof="0" smtClean="0"/>
            </a:br>
            <a:r>
              <a:rPr lang="en-GB" noProof="0" smtClean="0"/>
              <a:t>Slide title – line 2 – Arial 30 pt – HiLumi blue</a:t>
            </a:r>
            <a:endParaRPr lang="en-GB" noProof="0"/>
          </a:p>
        </p:txBody>
      </p:sp>
      <p:sp>
        <p:nvSpPr>
          <p:cNvPr id="3" name="Espace réservé du contenu 2"/>
          <p:cNvSpPr>
            <a:spLocks noGrp="1"/>
          </p:cNvSpPr>
          <p:nvPr>
            <p:ph idx="1" hasCustomPrompt="1"/>
          </p:nvPr>
        </p:nvSpPr>
        <p:spPr>
          <a:xfrm>
            <a:off x="612000" y="1219205"/>
            <a:ext cx="7920000" cy="4906963"/>
          </a:xfrm>
        </p:spPr>
        <p:txBody>
          <a:bodyPr lIns="0" tIns="0" rIns="0" bIns="0"/>
          <a:lstStyle/>
          <a:p>
            <a:pPr lvl="0"/>
            <a:r>
              <a:rPr lang="en-GB" noProof="0" dirty="0" smtClean="0"/>
              <a:t>Click to modify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5" name="Espace réservé du pied de page 4"/>
          <p:cNvSpPr>
            <a:spLocks noGrp="1"/>
          </p:cNvSpPr>
          <p:nvPr>
            <p:ph type="ftr" sz="quarter" idx="11"/>
          </p:nvPr>
        </p:nvSpPr>
        <p:spPr>
          <a:xfrm>
            <a:off x="1905000" y="6356351"/>
            <a:ext cx="6627000" cy="360000"/>
          </a:xfrm>
        </p:spPr>
        <p:txBody>
          <a:bodyPr/>
          <a:lstStyle/>
          <a:p>
            <a:r>
              <a:rPr lang="en-GB" smtClean="0">
                <a:solidFill>
                  <a:srgbClr val="64BCD9"/>
                </a:solidFill>
              </a:rPr>
              <a:t>L.Rossi - LHC future @ Open symposium EUSPP-Granada May 2019</a:t>
            </a:r>
            <a:endParaRPr lang="en-GB">
              <a:solidFill>
                <a:srgbClr val="64BCD9"/>
              </a:solidFill>
            </a:endParaRPr>
          </a:p>
        </p:txBody>
      </p:sp>
      <p:sp>
        <p:nvSpPr>
          <p:cNvPr id="6" name="Espace réservé du numéro de diapositive 5"/>
          <p:cNvSpPr>
            <a:spLocks noGrp="1"/>
          </p:cNvSpPr>
          <p:nvPr>
            <p:ph type="sldNum" sz="quarter" idx="12"/>
          </p:nvPr>
        </p:nvSpPr>
        <p:spPr/>
        <p:txBody>
          <a:bodyPr/>
          <a:lstStyle/>
          <a:p>
            <a:fld id="{BFDCA1C4-9514-7B4F-976F-D92F7E296653}" type="slidenum">
              <a:rPr lang="fr-FR" smtClean="0">
                <a:solidFill>
                  <a:srgbClr val="64BCD9"/>
                </a:solidFill>
              </a:rPr>
              <a:pPr/>
              <a:t>‹Nr.›</a:t>
            </a:fld>
            <a:endParaRPr lang="fr-FR">
              <a:solidFill>
                <a:srgbClr val="64BCD9"/>
              </a:solidFill>
            </a:endParaRPr>
          </a:p>
        </p:txBody>
      </p:sp>
    </p:spTree>
    <p:extLst>
      <p:ext uri="{BB962C8B-B14F-4D97-AF65-F5344CB8AC3E}">
        <p14:creationId xmlns:p14="http://schemas.microsoft.com/office/powerpoint/2010/main" val="24462363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smtClean="0"/>
              <a:t>Slide title – line 1 – Arial 30 pt – HiLumi blue</a:t>
            </a:r>
            <a:br>
              <a:rPr lang="en-GB" noProof="0" smtClean="0"/>
            </a:br>
            <a:r>
              <a:rPr lang="en-GB" noProof="0" smtClean="0"/>
              <a:t>Slide title – line 2 – Arial 30 pt – HiLumi blue</a:t>
            </a:r>
            <a:endParaRPr lang="en-GB" noProof="0"/>
          </a:p>
        </p:txBody>
      </p:sp>
      <p:sp>
        <p:nvSpPr>
          <p:cNvPr id="3" name="Espace réservé du texte 2"/>
          <p:cNvSpPr>
            <a:spLocks noGrp="1"/>
          </p:cNvSpPr>
          <p:nvPr>
            <p:ph type="body" idx="1" hasCustomPrompt="1"/>
          </p:nvPr>
        </p:nvSpPr>
        <p:spPr>
          <a:xfrm>
            <a:off x="457200" y="1215263"/>
            <a:ext cx="4040188" cy="639763"/>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smtClean="0"/>
              <a:t>Click to edit Master text styles </a:t>
            </a:r>
          </a:p>
        </p:txBody>
      </p:sp>
      <p:sp>
        <p:nvSpPr>
          <p:cNvPr id="4" name="Espace réservé du contenu 3"/>
          <p:cNvSpPr>
            <a:spLocks noGrp="1"/>
          </p:cNvSpPr>
          <p:nvPr>
            <p:ph sz="half" idx="2" hasCustomPrompt="1"/>
          </p:nvPr>
        </p:nvSpPr>
        <p:spPr>
          <a:xfrm>
            <a:off x="457200" y="2057400"/>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smtClean="0"/>
              <a:t>Click to edit Master texts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5" name="Espace réservé du texte 4"/>
          <p:cNvSpPr>
            <a:spLocks noGrp="1"/>
          </p:cNvSpPr>
          <p:nvPr>
            <p:ph type="body" sz="quarter" idx="3" hasCustomPrompt="1"/>
          </p:nvPr>
        </p:nvSpPr>
        <p:spPr>
          <a:xfrm>
            <a:off x="4645060" y="1215263"/>
            <a:ext cx="4041775" cy="639763"/>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smtClean="0"/>
              <a:t>Click to edit Master text styles</a:t>
            </a:r>
          </a:p>
        </p:txBody>
      </p:sp>
      <p:sp>
        <p:nvSpPr>
          <p:cNvPr id="6" name="Espace réservé du contenu 5"/>
          <p:cNvSpPr>
            <a:spLocks noGrp="1"/>
          </p:cNvSpPr>
          <p:nvPr>
            <p:ph sz="quarter" idx="4" hasCustomPrompt="1"/>
          </p:nvPr>
        </p:nvSpPr>
        <p:spPr>
          <a:xfrm>
            <a:off x="4645060" y="2057400"/>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smtClean="0"/>
              <a:t>Click to edit Master texts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8" name="Espace réservé du pied de page 7"/>
          <p:cNvSpPr>
            <a:spLocks noGrp="1"/>
          </p:cNvSpPr>
          <p:nvPr>
            <p:ph type="ftr" sz="quarter" idx="11"/>
          </p:nvPr>
        </p:nvSpPr>
        <p:spPr>
          <a:xfrm>
            <a:off x="1905000" y="6356351"/>
            <a:ext cx="6627000" cy="360000"/>
          </a:xfrm>
        </p:spPr>
        <p:txBody>
          <a:bodyPr/>
          <a:lstStyle/>
          <a:p>
            <a:r>
              <a:rPr lang="en-GB" smtClean="0">
                <a:solidFill>
                  <a:srgbClr val="64BCD9"/>
                </a:solidFill>
              </a:rPr>
              <a:t>L.Rossi - LHC future @ Open symposium EUSPP-Granada May 2019</a:t>
            </a:r>
            <a:endParaRPr lang="en-GB">
              <a:solidFill>
                <a:srgbClr val="64BCD9"/>
              </a:solidFill>
            </a:endParaRPr>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solidFill>
                  <a:srgbClr val="64BCD9"/>
                </a:solidFill>
              </a:rPr>
              <a:pPr/>
              <a:t>‹Nr.›</a:t>
            </a:fld>
            <a:endParaRPr lang="fr-FR">
              <a:solidFill>
                <a:srgbClr val="64BCD9"/>
              </a:solidFill>
            </a:endParaRPr>
          </a:p>
        </p:txBody>
      </p:sp>
    </p:spTree>
    <p:extLst>
      <p:ext uri="{BB962C8B-B14F-4D97-AF65-F5344CB8AC3E}">
        <p14:creationId xmlns:p14="http://schemas.microsoft.com/office/powerpoint/2010/main" val="84055384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smtClean="0"/>
              <a:t>Slide title – line 1 – Arial 30 pt – HiLumi blue</a:t>
            </a:r>
            <a:br>
              <a:rPr lang="en-GB" noProof="0" smtClean="0"/>
            </a:br>
            <a:r>
              <a:rPr lang="en-GB" noProof="0" smtClean="0"/>
              <a:t>Slide title – line 2 – Arial 30 pt – HiLumi blue</a:t>
            </a:r>
            <a:endParaRPr lang="en-GB" noProof="0"/>
          </a:p>
        </p:txBody>
      </p:sp>
      <p:sp>
        <p:nvSpPr>
          <p:cNvPr id="4" name="Espace réservé du pied de page 3"/>
          <p:cNvSpPr>
            <a:spLocks noGrp="1"/>
          </p:cNvSpPr>
          <p:nvPr>
            <p:ph type="ftr" sz="quarter" idx="11"/>
          </p:nvPr>
        </p:nvSpPr>
        <p:spPr>
          <a:xfrm>
            <a:off x="1905000" y="6356351"/>
            <a:ext cx="6627000" cy="360000"/>
          </a:xfrm>
        </p:spPr>
        <p:txBody>
          <a:bodyPr/>
          <a:lstStyle/>
          <a:p>
            <a:r>
              <a:rPr lang="en-GB" smtClean="0">
                <a:solidFill>
                  <a:srgbClr val="64BCD9"/>
                </a:solidFill>
              </a:rPr>
              <a:t>L.Rossi - LHC future @ Open symposium EUSPP-Granada May 2019</a:t>
            </a:r>
            <a:endParaRPr lang="en-GB">
              <a:solidFill>
                <a:srgbClr val="64BCD9"/>
              </a:solidFill>
            </a:endParaRPr>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solidFill>
                  <a:srgbClr val="64BCD9"/>
                </a:solidFill>
              </a:rPr>
              <a:pPr/>
              <a:t>‹Nr.›</a:t>
            </a:fld>
            <a:endParaRPr lang="fr-FR">
              <a:solidFill>
                <a:srgbClr val="64BCD9"/>
              </a:solidFill>
            </a:endParaRPr>
          </a:p>
        </p:txBody>
      </p:sp>
    </p:spTree>
    <p:extLst>
      <p:ext uri="{BB962C8B-B14F-4D97-AF65-F5344CB8AC3E}">
        <p14:creationId xmlns:p14="http://schemas.microsoft.com/office/powerpoint/2010/main" val="351759296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1981200" y="6356351"/>
            <a:ext cx="6553200" cy="360000"/>
          </a:xfrm>
        </p:spPr>
        <p:txBody>
          <a:bodyPr/>
          <a:lstStyle/>
          <a:p>
            <a:r>
              <a:rPr lang="en-GB" smtClean="0">
                <a:solidFill>
                  <a:srgbClr val="64BCD9"/>
                </a:solidFill>
              </a:rPr>
              <a:t>L.Rossi - LHC future @ Open symposium EUSPP-Granada May 2019</a:t>
            </a:r>
            <a:endParaRPr lang="en-GB">
              <a:solidFill>
                <a:srgbClr val="64BCD9"/>
              </a:solidFill>
            </a:endParaRPr>
          </a:p>
        </p:txBody>
      </p:sp>
      <p:sp>
        <p:nvSpPr>
          <p:cNvPr id="4" name="Espace réservé du numéro de diapositive 3"/>
          <p:cNvSpPr>
            <a:spLocks noGrp="1"/>
          </p:cNvSpPr>
          <p:nvPr>
            <p:ph type="sldNum" sz="quarter" idx="12"/>
          </p:nvPr>
        </p:nvSpPr>
        <p:spPr/>
        <p:txBody>
          <a:bodyPr/>
          <a:lstStyle/>
          <a:p>
            <a:fld id="{BFDCA1C4-9514-7B4F-976F-D92F7E296653}" type="slidenum">
              <a:rPr lang="fr-FR" smtClean="0">
                <a:solidFill>
                  <a:srgbClr val="64BCD9"/>
                </a:solidFill>
              </a:rPr>
              <a:pPr/>
              <a:t>‹Nr.›</a:t>
            </a:fld>
            <a:endParaRPr lang="fr-FR">
              <a:solidFill>
                <a:srgbClr val="64BCD9"/>
              </a:solidFill>
            </a:endParaRPr>
          </a:p>
        </p:txBody>
      </p:sp>
    </p:spTree>
    <p:extLst>
      <p:ext uri="{BB962C8B-B14F-4D97-AF65-F5344CB8AC3E}">
        <p14:creationId xmlns:p14="http://schemas.microsoft.com/office/powerpoint/2010/main" val="172451070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612000" y="457200"/>
            <a:ext cx="7920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noProof="0"/>
          </a:p>
        </p:txBody>
      </p:sp>
      <p:sp>
        <p:nvSpPr>
          <p:cNvPr id="4" name="Espace réservé du texte 3"/>
          <p:cNvSpPr>
            <a:spLocks noGrp="1"/>
          </p:cNvSpPr>
          <p:nvPr>
            <p:ph type="body" sz="half" idx="2" hasCustomPrompt="1"/>
          </p:nvPr>
        </p:nvSpPr>
        <p:spPr>
          <a:xfrm>
            <a:off x="612000" y="5105400"/>
            <a:ext cx="7920000" cy="990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smtClean="0"/>
              <a:t>Text – image caption – comments ....</a:t>
            </a:r>
          </a:p>
        </p:txBody>
      </p:sp>
      <p:sp>
        <p:nvSpPr>
          <p:cNvPr id="6" name="Espace réservé du pied de page 5"/>
          <p:cNvSpPr>
            <a:spLocks noGrp="1"/>
          </p:cNvSpPr>
          <p:nvPr>
            <p:ph type="ftr" sz="quarter" idx="11"/>
          </p:nvPr>
        </p:nvSpPr>
        <p:spPr>
          <a:xfrm>
            <a:off x="1981200" y="6356351"/>
            <a:ext cx="6550800" cy="360000"/>
          </a:xfrm>
        </p:spPr>
        <p:txBody>
          <a:bodyPr/>
          <a:lstStyle/>
          <a:p>
            <a:r>
              <a:rPr lang="en-GB" smtClean="0">
                <a:solidFill>
                  <a:srgbClr val="64BCD9"/>
                </a:solidFill>
              </a:rPr>
              <a:t>L.Rossi - LHC future @ Open symposium EUSPP-Granada May 2019</a:t>
            </a:r>
            <a:endParaRPr lang="en-GB">
              <a:solidFill>
                <a:srgbClr val="64BCD9"/>
              </a:solidFill>
            </a:endParaRPr>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solidFill>
                  <a:srgbClr val="64BCD9"/>
                </a:solidFill>
              </a:rPr>
              <a:pPr/>
              <a:t>‹Nr.›</a:t>
            </a:fld>
            <a:endParaRPr lang="fr-FR">
              <a:solidFill>
                <a:srgbClr val="64BCD9"/>
              </a:solidFill>
            </a:endParaRPr>
          </a:p>
        </p:txBody>
      </p:sp>
      <p:sp>
        <p:nvSpPr>
          <p:cNvPr id="9" name="Espace réservé du contenu 8"/>
          <p:cNvSpPr>
            <a:spLocks noGrp="1"/>
          </p:cNvSpPr>
          <p:nvPr>
            <p:ph sz="quarter" idx="14" hasCustomPrompt="1"/>
          </p:nvPr>
        </p:nvSpPr>
        <p:spPr>
          <a:xfrm>
            <a:off x="613551" y="4648200"/>
            <a:ext cx="7918450" cy="381000"/>
          </a:xfrm>
        </p:spPr>
        <p:txBody>
          <a:bodyPr/>
          <a:lstStyle>
            <a:lvl1pPr>
              <a:buFontTx/>
              <a:buNone/>
              <a:defRPr sz="1800">
                <a:solidFill>
                  <a:schemeClr val="bg2"/>
                </a:solidFill>
              </a:defRPr>
            </a:lvl1pPr>
          </a:lstStyle>
          <a:p>
            <a:pPr lvl="0"/>
            <a:r>
              <a:rPr lang="en-GB" dirty="0" smtClean="0"/>
              <a:t>Image title</a:t>
            </a:r>
            <a:endParaRPr lang="en-GB" dirty="0"/>
          </a:p>
        </p:txBody>
      </p:sp>
    </p:spTree>
    <p:extLst>
      <p:ext uri="{BB962C8B-B14F-4D97-AF65-F5344CB8AC3E}">
        <p14:creationId xmlns:p14="http://schemas.microsoft.com/office/powerpoint/2010/main" val="224855907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351800" y="2709000"/>
            <a:ext cx="6440400" cy="1634400"/>
          </a:xfrm>
        </p:spPr>
        <p:txBody>
          <a:bodyPr/>
          <a:lstStyle>
            <a:lvl1pPr>
              <a:defRPr b="1" i="1">
                <a:solidFill>
                  <a:schemeClr val="tx2"/>
                </a:solidFill>
              </a:defRPr>
            </a:lvl1pPr>
          </a:lstStyle>
          <a:p>
            <a:r>
              <a:rPr lang="en-GB" noProof="0" smtClean="0"/>
              <a:t>Thank you message....</a:t>
            </a:r>
            <a:endParaRPr lang="en-GB" noProof="0"/>
          </a:p>
        </p:txBody>
      </p:sp>
      <p:sp>
        <p:nvSpPr>
          <p:cNvPr id="4" name="Espace réservé du pied de page 3"/>
          <p:cNvSpPr>
            <a:spLocks noGrp="1"/>
          </p:cNvSpPr>
          <p:nvPr>
            <p:ph type="ftr" sz="quarter" idx="11"/>
          </p:nvPr>
        </p:nvSpPr>
        <p:spPr>
          <a:xfrm>
            <a:off x="1219200" y="6356351"/>
            <a:ext cx="6573000" cy="360000"/>
          </a:xfrm>
        </p:spPr>
        <p:txBody>
          <a:bodyPr/>
          <a:lstStyle/>
          <a:p>
            <a:r>
              <a:rPr lang="en-GB" smtClean="0">
                <a:solidFill>
                  <a:srgbClr val="64BCD9"/>
                </a:solidFill>
              </a:rPr>
              <a:t>L.Rossi - LHC future @ Open symposium EUSPP-Granada May 2019</a:t>
            </a:r>
            <a:endParaRPr lang="en-GB">
              <a:solidFill>
                <a:srgbClr val="64BCD9"/>
              </a:solidFill>
            </a:endParaRPr>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solidFill>
                  <a:srgbClr val="64BCD9"/>
                </a:solidFill>
              </a:rPr>
              <a:pPr/>
              <a:t>‹Nr.›</a:t>
            </a:fld>
            <a:endParaRPr lang="fr-FR" dirty="0">
              <a:solidFill>
                <a:srgbClr val="64BCD9"/>
              </a:solidFill>
            </a:endParaRPr>
          </a:p>
        </p:txBody>
      </p:sp>
      <p:sp>
        <p:nvSpPr>
          <p:cNvPr id="8" name="Espace réservé du texte 7"/>
          <p:cNvSpPr>
            <a:spLocks noGrp="1"/>
          </p:cNvSpPr>
          <p:nvPr>
            <p:ph type="body" sz="quarter" idx="14" hasCustomPrompt="1"/>
          </p:nvPr>
        </p:nvSpPr>
        <p:spPr>
          <a:xfrm>
            <a:off x="1351800" y="4953000"/>
            <a:ext cx="6440400" cy="1219200"/>
          </a:xfrm>
        </p:spPr>
        <p:txBody>
          <a:bodyPr anchor="b">
            <a:noAutofit/>
          </a:bodyPr>
          <a:lstStyle>
            <a:lvl1pPr>
              <a:buFontTx/>
              <a:buNone/>
              <a:defRPr sz="1200" baseline="0">
                <a:solidFill>
                  <a:schemeClr val="tx2"/>
                </a:solidFill>
              </a:defRPr>
            </a:lvl1pPr>
            <a:lvl2pPr>
              <a:buFontTx/>
              <a:buNone/>
              <a:defRPr sz="1400"/>
            </a:lvl2pPr>
            <a:lvl3pPr>
              <a:buFontTx/>
              <a:buNone/>
              <a:defRPr sz="1400"/>
            </a:lvl3pPr>
            <a:lvl4pPr>
              <a:buFontTx/>
              <a:buNone/>
              <a:defRPr sz="1400"/>
            </a:lvl4pPr>
            <a:lvl5pPr>
              <a:buFontTx/>
              <a:buNone/>
              <a:defRPr sz="1400"/>
            </a:lvl5pPr>
          </a:lstStyle>
          <a:p>
            <a:pPr lvl="0"/>
            <a:r>
              <a:rPr lang="en-GB" noProof="0" smtClean="0"/>
              <a:t>Credits if needed: reference 1, reference 2 ...</a:t>
            </a:r>
            <a:endParaRPr lang="en-GB" noProof="0"/>
          </a:p>
        </p:txBody>
      </p:sp>
      <p:pic>
        <p:nvPicPr>
          <p:cNvPr id="7" name="Image 6" descr="HLU-logoN-title.png"/>
          <p:cNvPicPr>
            <a:picLocks noChangeAspect="1"/>
          </p:cNvPicPr>
          <p:nvPr userDrawn="1"/>
        </p:nvPicPr>
        <p:blipFill>
          <a:blip r:embed="rId3"/>
          <a:stretch>
            <a:fillRect/>
          </a:stretch>
        </p:blipFill>
        <p:spPr>
          <a:xfrm>
            <a:off x="1371638" y="381046"/>
            <a:ext cx="3134659" cy="1694169"/>
          </a:xfrm>
          <a:prstGeom prst="rect">
            <a:avLst/>
          </a:prstGeom>
        </p:spPr>
      </p:pic>
    </p:spTree>
    <p:extLst>
      <p:ext uri="{BB962C8B-B14F-4D97-AF65-F5344CB8AC3E}">
        <p14:creationId xmlns:p14="http://schemas.microsoft.com/office/powerpoint/2010/main" val="189806207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01243640"/>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60"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endParaRPr lang="de-DE">
              <a:solidFill>
                <a:prstClr val="black">
                  <a:tint val="75000"/>
                </a:prstClr>
              </a:solidFill>
            </a:endParaRPr>
          </a:p>
        </p:txBody>
      </p:sp>
      <p:sp>
        <p:nvSpPr>
          <p:cNvPr id="8" name="Fußzeilenplatzhalter 7"/>
          <p:cNvSpPr>
            <a:spLocks noGrp="1"/>
          </p:cNvSpPr>
          <p:nvPr>
            <p:ph type="ftr" sz="quarter" idx="11"/>
          </p:nvPr>
        </p:nvSpPr>
        <p:spPr/>
        <p:txBody>
          <a:bodyPr/>
          <a:lstStyle/>
          <a:p>
            <a:r>
              <a:rPr lang="de-DE" smtClean="0">
                <a:solidFill>
                  <a:prstClr val="black">
                    <a:tint val="75000"/>
                  </a:prstClr>
                </a:solidFill>
              </a:rPr>
              <a:t>Boris Sharkov JINR Dubna</a:t>
            </a:r>
            <a:endParaRPr lang="de-DE">
              <a:solidFill>
                <a:prstClr val="black">
                  <a:tint val="75000"/>
                </a:prstClr>
              </a:solidFill>
            </a:endParaRPr>
          </a:p>
        </p:txBody>
      </p:sp>
      <p:sp>
        <p:nvSpPr>
          <p:cNvPr id="9" name="Foliennummernplatzhalter 8"/>
          <p:cNvSpPr>
            <a:spLocks noGrp="1"/>
          </p:cNvSpPr>
          <p:nvPr>
            <p:ph type="sldNum" sz="quarter" idx="12"/>
          </p:nvPr>
        </p:nvSpPr>
        <p:spPr/>
        <p:txBody>
          <a:bodyPr/>
          <a:lstStyle/>
          <a:p>
            <a:fld id="{0C29A520-BFDC-4B18-8F22-CECCDB67E221}"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728250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371600" y="2340200"/>
            <a:ext cx="7200000" cy="1800000"/>
          </a:xfrm>
        </p:spPr>
        <p:txBody>
          <a:bodyPr lIns="0" tIns="0" rIns="0" bIns="0" anchor="t" anchorCtr="0">
            <a:noAutofit/>
          </a:bodyPr>
          <a:lstStyle>
            <a:lvl1pPr algn="l">
              <a:defRPr sz="2800" b="1" baseline="0">
                <a:solidFill>
                  <a:schemeClr val="accent5"/>
                </a:solidFill>
              </a:defRPr>
            </a:lvl1pPr>
          </a:lstStyle>
          <a:p>
            <a:r>
              <a:rPr lang="en-GB" noProof="0" dirty="0" smtClean="0"/>
              <a:t>Presentation title - line 1 - Arial 30pt - bold </a:t>
            </a:r>
            <a:r>
              <a:rPr lang="en-GB" noProof="0" dirty="0" err="1" smtClean="0"/>
              <a:t>HiLumi</a:t>
            </a:r>
            <a:r>
              <a:rPr lang="en-GB" noProof="0" dirty="0" smtClean="0"/>
              <a:t> dark grey - line 2</a:t>
            </a:r>
            <a:br>
              <a:rPr lang="en-GB" noProof="0" dirty="0" smtClean="0"/>
            </a:br>
            <a:r>
              <a:rPr lang="en-GB" noProof="0" dirty="0" smtClean="0"/>
              <a:t>line 3</a:t>
            </a:r>
            <a:br>
              <a:rPr lang="en-GB" noProof="0" dirty="0" smtClean="0"/>
            </a:br>
            <a:r>
              <a:rPr lang="en-GB" noProof="0" dirty="0" smtClean="0"/>
              <a:t>line 4   </a:t>
            </a:r>
            <a:endParaRPr lang="en-GB" noProof="0" dirty="0"/>
          </a:p>
        </p:txBody>
      </p:sp>
      <p:sp>
        <p:nvSpPr>
          <p:cNvPr id="3" name="Sous-titre 2"/>
          <p:cNvSpPr>
            <a:spLocks noGrp="1"/>
          </p:cNvSpPr>
          <p:nvPr>
            <p:ph type="subTitle" idx="1" hasCustomPrompt="1"/>
          </p:nvPr>
        </p:nvSpPr>
        <p:spPr>
          <a:xfrm>
            <a:off x="1371600" y="4800600"/>
            <a:ext cx="6480000" cy="990600"/>
          </a:xfrm>
        </p:spPr>
        <p:txBody>
          <a:bodyPr lIns="0" tIns="0" rIns="0" bIns="0">
            <a:normAutofit/>
          </a:bodyPr>
          <a:lstStyle>
            <a:lvl1pPr marL="0" indent="0" algn="l">
              <a:buNone/>
              <a:defRPr sz="2000" b="0"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err="1" smtClean="0"/>
              <a:t>Author(s</a:t>
            </a:r>
            <a:r>
              <a:rPr lang="en-GB" noProof="0" dirty="0" smtClean="0"/>
              <a:t>)  - Arial 20 pt – </a:t>
            </a:r>
            <a:r>
              <a:rPr lang="en-GB" noProof="0" dirty="0" err="1" smtClean="0"/>
              <a:t>HiLumi</a:t>
            </a:r>
            <a:r>
              <a:rPr lang="en-GB" noProof="0" dirty="0" smtClean="0"/>
              <a:t> dark grey</a:t>
            </a:r>
            <a:endParaRPr lang="en-GB" noProof="0" dirty="0"/>
          </a:p>
        </p:txBody>
      </p:sp>
      <p:sp>
        <p:nvSpPr>
          <p:cNvPr id="5" name="Espace réservé du pied de page 4"/>
          <p:cNvSpPr>
            <a:spLocks noGrp="1"/>
          </p:cNvSpPr>
          <p:nvPr>
            <p:ph type="ftr" sz="quarter" idx="11"/>
          </p:nvPr>
        </p:nvSpPr>
        <p:spPr>
          <a:xfrm>
            <a:off x="990600" y="6356351"/>
            <a:ext cx="6690000" cy="360000"/>
          </a:xfrm>
        </p:spPr>
        <p:txBody>
          <a:bodyPr lIns="0" tIns="0" rIns="0" bIns="0" anchor="b" anchorCtr="0"/>
          <a:lstStyle>
            <a:lvl1pPr algn="r">
              <a:defRPr>
                <a:solidFill>
                  <a:schemeClr val="accent1"/>
                </a:solidFill>
              </a:defRPr>
            </a:lvl1pPr>
          </a:lstStyle>
          <a:p>
            <a:r>
              <a:rPr lang="en-GB" smtClean="0">
                <a:solidFill>
                  <a:srgbClr val="64BCD9"/>
                </a:solidFill>
              </a:rPr>
              <a:t>L.Rossi - LHC future @ Open symposium EUSPP-Granada May 2019</a:t>
            </a:r>
            <a:endParaRPr lang="en-GB" dirty="0">
              <a:solidFill>
                <a:srgbClr val="64BCD9"/>
              </a:solidFill>
            </a:endParaRPr>
          </a:p>
        </p:txBody>
      </p:sp>
      <p:sp>
        <p:nvSpPr>
          <p:cNvPr id="6" name="Espace réservé du numéro de diapositive 5"/>
          <p:cNvSpPr>
            <a:spLocks noGrp="1"/>
          </p:cNvSpPr>
          <p:nvPr>
            <p:ph type="sldNum" sz="quarter" idx="12"/>
          </p:nvPr>
        </p:nvSpPr>
        <p:spPr>
          <a:xfrm>
            <a:off x="8686800" y="6356351"/>
            <a:ext cx="360000" cy="360000"/>
          </a:xfrm>
          <a:ln>
            <a:solidFill>
              <a:srgbClr val="2BABAD"/>
            </a:solidFill>
          </a:ln>
        </p:spPr>
        <p:txBody>
          <a:bodyPr lIns="0" tIns="0" rIns="0" bIns="0" anchor="b" anchorCtr="0"/>
          <a:lstStyle>
            <a:lvl1pPr>
              <a:defRPr>
                <a:solidFill>
                  <a:schemeClr val="accent1"/>
                </a:solidFill>
              </a:defRPr>
            </a:lvl1pPr>
          </a:lstStyle>
          <a:p>
            <a:fld id="{BFDCA1C4-9514-7B4F-976F-D92F7E296653}" type="slidenum">
              <a:rPr lang="fr-FR" smtClean="0">
                <a:solidFill>
                  <a:srgbClr val="64BCD9"/>
                </a:solidFill>
              </a:rPr>
              <a:pPr/>
              <a:t>‹Nr.›</a:t>
            </a:fld>
            <a:endParaRPr lang="fr-FR" dirty="0">
              <a:solidFill>
                <a:srgbClr val="64BCD9"/>
              </a:solidFill>
            </a:endParaRPr>
          </a:p>
        </p:txBody>
      </p:sp>
      <p:pic>
        <p:nvPicPr>
          <p:cNvPr id="12" name="Image 11" descr="HLU-logoN-title.png"/>
          <p:cNvPicPr>
            <a:picLocks noChangeAspect="1"/>
          </p:cNvPicPr>
          <p:nvPr userDrawn="1"/>
        </p:nvPicPr>
        <p:blipFill>
          <a:blip r:embed="rId3"/>
          <a:stretch>
            <a:fillRect/>
          </a:stretch>
        </p:blipFill>
        <p:spPr>
          <a:xfrm>
            <a:off x="1371625" y="381038"/>
            <a:ext cx="3134659" cy="1694169"/>
          </a:xfrm>
          <a:prstGeom prst="rect">
            <a:avLst/>
          </a:prstGeom>
        </p:spPr>
      </p:pic>
      <p:sp>
        <p:nvSpPr>
          <p:cNvPr id="15" name="Espace réservé du texte 14"/>
          <p:cNvSpPr>
            <a:spLocks noGrp="1"/>
          </p:cNvSpPr>
          <p:nvPr>
            <p:ph type="body" sz="quarter" idx="14" hasCustomPrompt="1"/>
          </p:nvPr>
        </p:nvSpPr>
        <p:spPr>
          <a:xfrm>
            <a:off x="1371600" y="5899179"/>
            <a:ext cx="6480000" cy="349251"/>
          </a:xfrm>
        </p:spPr>
        <p:txBody>
          <a:bodyPr>
            <a:normAutofit/>
          </a:bodyPr>
          <a:lstStyle>
            <a:lvl1pPr marL="342900" marR="0" indent="-342900" algn="l" defTabSz="457200" rtl="0" eaLnBrk="1" fontAlgn="auto" latinLnBrk="0" hangingPunct="1">
              <a:lnSpc>
                <a:spcPct val="100000"/>
              </a:lnSpc>
              <a:spcBef>
                <a:spcPct val="20000"/>
              </a:spcBef>
              <a:spcAft>
                <a:spcPts val="0"/>
              </a:spcAft>
              <a:buClr>
                <a:schemeClr val="accent6"/>
              </a:buClr>
              <a:buSzTx/>
              <a:buFontTx/>
              <a:buNone/>
              <a:tabLst/>
              <a:defRPr sz="1400" b="1" i="1">
                <a:solidFill>
                  <a:srgbClr val="700A00"/>
                </a:solidFill>
              </a:defRPr>
            </a:lvl1pPr>
            <a:lvl2pPr>
              <a:buFontTx/>
              <a:buNone/>
              <a:defRPr/>
            </a:lvl2pPr>
            <a:lvl3pPr>
              <a:buFontTx/>
              <a:buNone/>
              <a:defRPr/>
            </a:lvl3pPr>
            <a:lvl4pPr>
              <a:buFontTx/>
              <a:buNone/>
              <a:defRPr/>
            </a:lvl4pPr>
            <a:lvl5pPr>
              <a:buFontTx/>
              <a:buNone/>
              <a:defRPr/>
            </a:lvl5pPr>
          </a:lstStyle>
          <a:p>
            <a:pPr marL="342900" marR="0" lvl="0" indent="-342900" algn="l" defTabSz="457200" rtl="0" eaLnBrk="1" fontAlgn="auto" latinLnBrk="0" hangingPunct="1">
              <a:lnSpc>
                <a:spcPct val="100000"/>
              </a:lnSpc>
              <a:spcBef>
                <a:spcPct val="20000"/>
              </a:spcBef>
              <a:spcAft>
                <a:spcPts val="0"/>
              </a:spcAft>
              <a:buClr>
                <a:schemeClr val="accent6"/>
              </a:buClr>
              <a:buSzTx/>
              <a:buFontTx/>
              <a:buNone/>
              <a:tabLst/>
              <a:defRPr/>
            </a:pPr>
            <a:r>
              <a:rPr kumimoji="0" lang="en-GB" sz="1600" b="0" i="0" u="none" strike="noStrike" kern="1200" cap="none" spc="0" normalizeH="0" baseline="0" noProof="0" dirty="0" smtClean="0">
                <a:ln>
                  <a:noFill/>
                </a:ln>
                <a:solidFill>
                  <a:schemeClr val="bg2"/>
                </a:solidFill>
                <a:effectLst/>
                <a:uLnTx/>
                <a:uFillTx/>
                <a:latin typeface="+mn-lt"/>
                <a:ea typeface="+mn-ea"/>
                <a:cs typeface="+mn-cs"/>
              </a:rPr>
              <a:t>Conference - Location - Date</a:t>
            </a:r>
          </a:p>
          <a:p>
            <a:pPr lvl="0"/>
            <a:endParaRPr lang="en-GB" noProof="0" dirty="0"/>
          </a:p>
        </p:txBody>
      </p:sp>
    </p:spTree>
    <p:extLst>
      <p:ext uri="{BB962C8B-B14F-4D97-AF65-F5344CB8AC3E}">
        <p14:creationId xmlns:p14="http://schemas.microsoft.com/office/powerpoint/2010/main" val="307853251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smtClean="0"/>
              <a:t>Slide title – line 1 – Arial 30 pt – HiLumi blue</a:t>
            </a:r>
            <a:br>
              <a:rPr lang="en-GB" noProof="0" smtClean="0"/>
            </a:br>
            <a:r>
              <a:rPr lang="en-GB" noProof="0" smtClean="0"/>
              <a:t>Slide title – line 2 – Arial 30 pt – HiLumi blue</a:t>
            </a:r>
            <a:endParaRPr lang="en-GB" noProof="0"/>
          </a:p>
        </p:txBody>
      </p:sp>
      <p:sp>
        <p:nvSpPr>
          <p:cNvPr id="3" name="Espace réservé du contenu 2"/>
          <p:cNvSpPr>
            <a:spLocks noGrp="1"/>
          </p:cNvSpPr>
          <p:nvPr>
            <p:ph idx="1" hasCustomPrompt="1"/>
          </p:nvPr>
        </p:nvSpPr>
        <p:spPr>
          <a:xfrm>
            <a:off x="612000" y="1219205"/>
            <a:ext cx="7920000" cy="4906963"/>
          </a:xfrm>
        </p:spPr>
        <p:txBody>
          <a:bodyPr lIns="0" tIns="0" rIns="0" bIns="0"/>
          <a:lstStyle/>
          <a:p>
            <a:pPr lvl="0"/>
            <a:r>
              <a:rPr lang="en-GB" noProof="0" dirty="0" smtClean="0"/>
              <a:t>Click to modify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5" name="Espace réservé du pied de page 4"/>
          <p:cNvSpPr>
            <a:spLocks noGrp="1"/>
          </p:cNvSpPr>
          <p:nvPr>
            <p:ph type="ftr" sz="quarter" idx="11"/>
          </p:nvPr>
        </p:nvSpPr>
        <p:spPr>
          <a:xfrm>
            <a:off x="1905000" y="6356351"/>
            <a:ext cx="6627000" cy="360000"/>
          </a:xfrm>
        </p:spPr>
        <p:txBody>
          <a:bodyPr/>
          <a:lstStyle/>
          <a:p>
            <a:r>
              <a:rPr lang="en-GB" smtClean="0">
                <a:solidFill>
                  <a:srgbClr val="64BCD9"/>
                </a:solidFill>
              </a:rPr>
              <a:t>L.Rossi - LHC future @ Open symposium EUSPP-Granada May 2019</a:t>
            </a:r>
            <a:endParaRPr lang="en-GB">
              <a:solidFill>
                <a:srgbClr val="64BCD9"/>
              </a:solidFill>
            </a:endParaRPr>
          </a:p>
        </p:txBody>
      </p:sp>
      <p:sp>
        <p:nvSpPr>
          <p:cNvPr id="6" name="Espace réservé du numéro de diapositive 5"/>
          <p:cNvSpPr>
            <a:spLocks noGrp="1"/>
          </p:cNvSpPr>
          <p:nvPr>
            <p:ph type="sldNum" sz="quarter" idx="12"/>
          </p:nvPr>
        </p:nvSpPr>
        <p:spPr/>
        <p:txBody>
          <a:bodyPr/>
          <a:lstStyle/>
          <a:p>
            <a:fld id="{BFDCA1C4-9514-7B4F-976F-D92F7E296653}" type="slidenum">
              <a:rPr lang="fr-FR" smtClean="0">
                <a:solidFill>
                  <a:srgbClr val="64BCD9"/>
                </a:solidFill>
              </a:rPr>
              <a:pPr/>
              <a:t>‹Nr.›</a:t>
            </a:fld>
            <a:endParaRPr lang="fr-FR">
              <a:solidFill>
                <a:srgbClr val="64BCD9"/>
              </a:solidFill>
            </a:endParaRPr>
          </a:p>
        </p:txBody>
      </p:sp>
    </p:spTree>
    <p:extLst>
      <p:ext uri="{BB962C8B-B14F-4D97-AF65-F5344CB8AC3E}">
        <p14:creationId xmlns:p14="http://schemas.microsoft.com/office/powerpoint/2010/main" val="106801526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smtClean="0"/>
              <a:t>Slide title – line 1 – Arial 30 pt – HiLumi blue</a:t>
            </a:r>
            <a:br>
              <a:rPr lang="en-GB" noProof="0" smtClean="0"/>
            </a:br>
            <a:r>
              <a:rPr lang="en-GB" noProof="0" smtClean="0"/>
              <a:t>Slide title – line 2 – Arial 30 pt – HiLumi blue</a:t>
            </a:r>
            <a:endParaRPr lang="en-GB" noProof="0"/>
          </a:p>
        </p:txBody>
      </p:sp>
      <p:sp>
        <p:nvSpPr>
          <p:cNvPr id="3" name="Espace réservé du texte 2"/>
          <p:cNvSpPr>
            <a:spLocks noGrp="1"/>
          </p:cNvSpPr>
          <p:nvPr>
            <p:ph type="body" idx="1" hasCustomPrompt="1"/>
          </p:nvPr>
        </p:nvSpPr>
        <p:spPr>
          <a:xfrm>
            <a:off x="457200" y="1215263"/>
            <a:ext cx="4040188" cy="639763"/>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smtClean="0"/>
              <a:t>Click to edit Master text styles </a:t>
            </a:r>
          </a:p>
        </p:txBody>
      </p:sp>
      <p:sp>
        <p:nvSpPr>
          <p:cNvPr id="4" name="Espace réservé du contenu 3"/>
          <p:cNvSpPr>
            <a:spLocks noGrp="1"/>
          </p:cNvSpPr>
          <p:nvPr>
            <p:ph sz="half" idx="2" hasCustomPrompt="1"/>
          </p:nvPr>
        </p:nvSpPr>
        <p:spPr>
          <a:xfrm>
            <a:off x="457200" y="2057400"/>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smtClean="0"/>
              <a:t>Click to edit Master texts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5" name="Espace réservé du texte 4"/>
          <p:cNvSpPr>
            <a:spLocks noGrp="1"/>
          </p:cNvSpPr>
          <p:nvPr>
            <p:ph type="body" sz="quarter" idx="3" hasCustomPrompt="1"/>
          </p:nvPr>
        </p:nvSpPr>
        <p:spPr>
          <a:xfrm>
            <a:off x="4645054" y="1215263"/>
            <a:ext cx="4041775" cy="639763"/>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smtClean="0"/>
              <a:t>Click to edit Master text styles</a:t>
            </a:r>
          </a:p>
        </p:txBody>
      </p:sp>
      <p:sp>
        <p:nvSpPr>
          <p:cNvPr id="6" name="Espace réservé du contenu 5"/>
          <p:cNvSpPr>
            <a:spLocks noGrp="1"/>
          </p:cNvSpPr>
          <p:nvPr>
            <p:ph sz="quarter" idx="4" hasCustomPrompt="1"/>
          </p:nvPr>
        </p:nvSpPr>
        <p:spPr>
          <a:xfrm>
            <a:off x="4645054" y="2057400"/>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smtClean="0"/>
              <a:t>Click to edit Master texts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8" name="Espace réservé du pied de page 7"/>
          <p:cNvSpPr>
            <a:spLocks noGrp="1"/>
          </p:cNvSpPr>
          <p:nvPr>
            <p:ph type="ftr" sz="quarter" idx="11"/>
          </p:nvPr>
        </p:nvSpPr>
        <p:spPr>
          <a:xfrm>
            <a:off x="1905000" y="6356351"/>
            <a:ext cx="6627000" cy="360000"/>
          </a:xfrm>
        </p:spPr>
        <p:txBody>
          <a:bodyPr/>
          <a:lstStyle/>
          <a:p>
            <a:r>
              <a:rPr lang="en-GB" smtClean="0">
                <a:solidFill>
                  <a:srgbClr val="64BCD9"/>
                </a:solidFill>
              </a:rPr>
              <a:t>L.Rossi - LHC future @ Open symposium EUSPP-Granada May 2019</a:t>
            </a:r>
            <a:endParaRPr lang="en-GB">
              <a:solidFill>
                <a:srgbClr val="64BCD9"/>
              </a:solidFill>
            </a:endParaRPr>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solidFill>
                  <a:srgbClr val="64BCD9"/>
                </a:solidFill>
              </a:rPr>
              <a:pPr/>
              <a:t>‹Nr.›</a:t>
            </a:fld>
            <a:endParaRPr lang="fr-FR">
              <a:solidFill>
                <a:srgbClr val="64BCD9"/>
              </a:solidFill>
            </a:endParaRPr>
          </a:p>
        </p:txBody>
      </p:sp>
    </p:spTree>
    <p:extLst>
      <p:ext uri="{BB962C8B-B14F-4D97-AF65-F5344CB8AC3E}">
        <p14:creationId xmlns:p14="http://schemas.microsoft.com/office/powerpoint/2010/main" val="209641055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smtClean="0"/>
              <a:t>Slide title – line 1 – Arial 30 pt – HiLumi blue</a:t>
            </a:r>
            <a:br>
              <a:rPr lang="en-GB" noProof="0" smtClean="0"/>
            </a:br>
            <a:r>
              <a:rPr lang="en-GB" noProof="0" smtClean="0"/>
              <a:t>Slide title – line 2 – Arial 30 pt – HiLumi blue</a:t>
            </a:r>
            <a:endParaRPr lang="en-GB" noProof="0"/>
          </a:p>
        </p:txBody>
      </p:sp>
      <p:sp>
        <p:nvSpPr>
          <p:cNvPr id="4" name="Espace réservé du pied de page 3"/>
          <p:cNvSpPr>
            <a:spLocks noGrp="1"/>
          </p:cNvSpPr>
          <p:nvPr>
            <p:ph type="ftr" sz="quarter" idx="11"/>
          </p:nvPr>
        </p:nvSpPr>
        <p:spPr>
          <a:xfrm>
            <a:off x="1905000" y="6356351"/>
            <a:ext cx="6627000" cy="360000"/>
          </a:xfrm>
        </p:spPr>
        <p:txBody>
          <a:bodyPr/>
          <a:lstStyle/>
          <a:p>
            <a:r>
              <a:rPr lang="en-GB" smtClean="0">
                <a:solidFill>
                  <a:srgbClr val="64BCD9"/>
                </a:solidFill>
              </a:rPr>
              <a:t>L.Rossi - LHC future @ Open symposium EUSPP-Granada May 2019</a:t>
            </a:r>
            <a:endParaRPr lang="en-GB">
              <a:solidFill>
                <a:srgbClr val="64BCD9"/>
              </a:solidFill>
            </a:endParaRPr>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solidFill>
                  <a:srgbClr val="64BCD9"/>
                </a:solidFill>
              </a:rPr>
              <a:pPr/>
              <a:t>‹Nr.›</a:t>
            </a:fld>
            <a:endParaRPr lang="fr-FR">
              <a:solidFill>
                <a:srgbClr val="64BCD9"/>
              </a:solidFill>
            </a:endParaRPr>
          </a:p>
        </p:txBody>
      </p:sp>
    </p:spTree>
    <p:extLst>
      <p:ext uri="{BB962C8B-B14F-4D97-AF65-F5344CB8AC3E}">
        <p14:creationId xmlns:p14="http://schemas.microsoft.com/office/powerpoint/2010/main" val="110645945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1981200" y="6356351"/>
            <a:ext cx="6553200" cy="360000"/>
          </a:xfrm>
        </p:spPr>
        <p:txBody>
          <a:bodyPr/>
          <a:lstStyle/>
          <a:p>
            <a:r>
              <a:rPr lang="en-GB" smtClean="0">
                <a:solidFill>
                  <a:srgbClr val="64BCD9"/>
                </a:solidFill>
              </a:rPr>
              <a:t>L.Rossi - LHC future @ Open symposium EUSPP-Granada May 2019</a:t>
            </a:r>
            <a:endParaRPr lang="en-GB">
              <a:solidFill>
                <a:srgbClr val="64BCD9"/>
              </a:solidFill>
            </a:endParaRPr>
          </a:p>
        </p:txBody>
      </p:sp>
      <p:sp>
        <p:nvSpPr>
          <p:cNvPr id="4" name="Espace réservé du numéro de diapositive 3"/>
          <p:cNvSpPr>
            <a:spLocks noGrp="1"/>
          </p:cNvSpPr>
          <p:nvPr>
            <p:ph type="sldNum" sz="quarter" idx="12"/>
          </p:nvPr>
        </p:nvSpPr>
        <p:spPr/>
        <p:txBody>
          <a:bodyPr/>
          <a:lstStyle/>
          <a:p>
            <a:fld id="{BFDCA1C4-9514-7B4F-976F-D92F7E296653}" type="slidenum">
              <a:rPr lang="fr-FR" smtClean="0">
                <a:solidFill>
                  <a:srgbClr val="64BCD9"/>
                </a:solidFill>
              </a:rPr>
              <a:pPr/>
              <a:t>‹Nr.›</a:t>
            </a:fld>
            <a:endParaRPr lang="fr-FR">
              <a:solidFill>
                <a:srgbClr val="64BCD9"/>
              </a:solidFill>
            </a:endParaRPr>
          </a:p>
        </p:txBody>
      </p:sp>
    </p:spTree>
    <p:extLst>
      <p:ext uri="{BB962C8B-B14F-4D97-AF65-F5344CB8AC3E}">
        <p14:creationId xmlns:p14="http://schemas.microsoft.com/office/powerpoint/2010/main" val="38588772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612000" y="457200"/>
            <a:ext cx="7920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noProof="0"/>
          </a:p>
        </p:txBody>
      </p:sp>
      <p:sp>
        <p:nvSpPr>
          <p:cNvPr id="4" name="Espace réservé du texte 3"/>
          <p:cNvSpPr>
            <a:spLocks noGrp="1"/>
          </p:cNvSpPr>
          <p:nvPr>
            <p:ph type="body" sz="half" idx="2" hasCustomPrompt="1"/>
          </p:nvPr>
        </p:nvSpPr>
        <p:spPr>
          <a:xfrm>
            <a:off x="612000" y="5105400"/>
            <a:ext cx="7920000" cy="990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smtClean="0"/>
              <a:t>Text – image caption – comments ....</a:t>
            </a:r>
          </a:p>
        </p:txBody>
      </p:sp>
      <p:sp>
        <p:nvSpPr>
          <p:cNvPr id="6" name="Espace réservé du pied de page 5"/>
          <p:cNvSpPr>
            <a:spLocks noGrp="1"/>
          </p:cNvSpPr>
          <p:nvPr>
            <p:ph type="ftr" sz="quarter" idx="11"/>
          </p:nvPr>
        </p:nvSpPr>
        <p:spPr>
          <a:xfrm>
            <a:off x="1981200" y="6356351"/>
            <a:ext cx="6550800" cy="360000"/>
          </a:xfrm>
        </p:spPr>
        <p:txBody>
          <a:bodyPr/>
          <a:lstStyle/>
          <a:p>
            <a:r>
              <a:rPr lang="en-GB" smtClean="0">
                <a:solidFill>
                  <a:srgbClr val="64BCD9"/>
                </a:solidFill>
              </a:rPr>
              <a:t>L.Rossi - LHC future @ Open symposium EUSPP-Granada May 2019</a:t>
            </a:r>
            <a:endParaRPr lang="en-GB">
              <a:solidFill>
                <a:srgbClr val="64BCD9"/>
              </a:solidFill>
            </a:endParaRPr>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solidFill>
                  <a:srgbClr val="64BCD9"/>
                </a:solidFill>
              </a:rPr>
              <a:pPr/>
              <a:t>‹Nr.›</a:t>
            </a:fld>
            <a:endParaRPr lang="fr-FR">
              <a:solidFill>
                <a:srgbClr val="64BCD9"/>
              </a:solidFill>
            </a:endParaRPr>
          </a:p>
        </p:txBody>
      </p:sp>
      <p:sp>
        <p:nvSpPr>
          <p:cNvPr id="9" name="Espace réservé du contenu 8"/>
          <p:cNvSpPr>
            <a:spLocks noGrp="1"/>
          </p:cNvSpPr>
          <p:nvPr>
            <p:ph sz="quarter" idx="14" hasCustomPrompt="1"/>
          </p:nvPr>
        </p:nvSpPr>
        <p:spPr>
          <a:xfrm>
            <a:off x="613551" y="4648200"/>
            <a:ext cx="7918450" cy="381000"/>
          </a:xfrm>
        </p:spPr>
        <p:txBody>
          <a:bodyPr/>
          <a:lstStyle>
            <a:lvl1pPr>
              <a:buFontTx/>
              <a:buNone/>
              <a:defRPr sz="1800">
                <a:solidFill>
                  <a:schemeClr val="bg2"/>
                </a:solidFill>
              </a:defRPr>
            </a:lvl1pPr>
          </a:lstStyle>
          <a:p>
            <a:pPr lvl="0"/>
            <a:r>
              <a:rPr lang="en-GB" dirty="0" smtClean="0"/>
              <a:t>Image title</a:t>
            </a:r>
            <a:endParaRPr lang="en-GB" dirty="0"/>
          </a:p>
        </p:txBody>
      </p:sp>
    </p:spTree>
    <p:extLst>
      <p:ext uri="{BB962C8B-B14F-4D97-AF65-F5344CB8AC3E}">
        <p14:creationId xmlns:p14="http://schemas.microsoft.com/office/powerpoint/2010/main" val="137296575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351800" y="2709000"/>
            <a:ext cx="6440400" cy="1634400"/>
          </a:xfrm>
        </p:spPr>
        <p:txBody>
          <a:bodyPr/>
          <a:lstStyle>
            <a:lvl1pPr>
              <a:defRPr b="1" i="1">
                <a:solidFill>
                  <a:schemeClr val="tx2"/>
                </a:solidFill>
              </a:defRPr>
            </a:lvl1pPr>
          </a:lstStyle>
          <a:p>
            <a:r>
              <a:rPr lang="en-GB" noProof="0" smtClean="0"/>
              <a:t>Thank you message....</a:t>
            </a:r>
            <a:endParaRPr lang="en-GB" noProof="0"/>
          </a:p>
        </p:txBody>
      </p:sp>
      <p:sp>
        <p:nvSpPr>
          <p:cNvPr id="4" name="Espace réservé du pied de page 3"/>
          <p:cNvSpPr>
            <a:spLocks noGrp="1"/>
          </p:cNvSpPr>
          <p:nvPr>
            <p:ph type="ftr" sz="quarter" idx="11"/>
          </p:nvPr>
        </p:nvSpPr>
        <p:spPr>
          <a:xfrm>
            <a:off x="1219200" y="6356351"/>
            <a:ext cx="6573000" cy="360000"/>
          </a:xfrm>
        </p:spPr>
        <p:txBody>
          <a:bodyPr/>
          <a:lstStyle/>
          <a:p>
            <a:r>
              <a:rPr lang="en-GB" smtClean="0">
                <a:solidFill>
                  <a:srgbClr val="64BCD9"/>
                </a:solidFill>
              </a:rPr>
              <a:t>L.Rossi - LHC future @ Open symposium EUSPP-Granada May 2019</a:t>
            </a:r>
            <a:endParaRPr lang="en-GB">
              <a:solidFill>
                <a:srgbClr val="64BCD9"/>
              </a:solidFill>
            </a:endParaRPr>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solidFill>
                  <a:srgbClr val="64BCD9"/>
                </a:solidFill>
              </a:rPr>
              <a:pPr/>
              <a:t>‹Nr.›</a:t>
            </a:fld>
            <a:endParaRPr lang="fr-FR" dirty="0">
              <a:solidFill>
                <a:srgbClr val="64BCD9"/>
              </a:solidFill>
            </a:endParaRPr>
          </a:p>
        </p:txBody>
      </p:sp>
      <p:sp>
        <p:nvSpPr>
          <p:cNvPr id="8" name="Espace réservé du texte 7"/>
          <p:cNvSpPr>
            <a:spLocks noGrp="1"/>
          </p:cNvSpPr>
          <p:nvPr>
            <p:ph type="body" sz="quarter" idx="14" hasCustomPrompt="1"/>
          </p:nvPr>
        </p:nvSpPr>
        <p:spPr>
          <a:xfrm>
            <a:off x="1351800" y="4953000"/>
            <a:ext cx="6440400" cy="1219200"/>
          </a:xfrm>
        </p:spPr>
        <p:txBody>
          <a:bodyPr anchor="b">
            <a:noAutofit/>
          </a:bodyPr>
          <a:lstStyle>
            <a:lvl1pPr>
              <a:buFontTx/>
              <a:buNone/>
              <a:defRPr sz="1200" baseline="0">
                <a:solidFill>
                  <a:schemeClr val="tx2"/>
                </a:solidFill>
              </a:defRPr>
            </a:lvl1pPr>
            <a:lvl2pPr>
              <a:buFontTx/>
              <a:buNone/>
              <a:defRPr sz="1400"/>
            </a:lvl2pPr>
            <a:lvl3pPr>
              <a:buFontTx/>
              <a:buNone/>
              <a:defRPr sz="1400"/>
            </a:lvl3pPr>
            <a:lvl4pPr>
              <a:buFontTx/>
              <a:buNone/>
              <a:defRPr sz="1400"/>
            </a:lvl4pPr>
            <a:lvl5pPr>
              <a:buFontTx/>
              <a:buNone/>
              <a:defRPr sz="1400"/>
            </a:lvl5pPr>
          </a:lstStyle>
          <a:p>
            <a:pPr lvl="0"/>
            <a:r>
              <a:rPr lang="en-GB" noProof="0" smtClean="0"/>
              <a:t>Credits if needed: reference 1, reference 2 ...</a:t>
            </a:r>
            <a:endParaRPr lang="en-GB" noProof="0"/>
          </a:p>
        </p:txBody>
      </p:sp>
      <p:pic>
        <p:nvPicPr>
          <p:cNvPr id="7" name="Image 6" descr="HLU-logoN-title.png"/>
          <p:cNvPicPr>
            <a:picLocks noChangeAspect="1"/>
          </p:cNvPicPr>
          <p:nvPr userDrawn="1"/>
        </p:nvPicPr>
        <p:blipFill>
          <a:blip r:embed="rId3"/>
          <a:stretch>
            <a:fillRect/>
          </a:stretch>
        </p:blipFill>
        <p:spPr>
          <a:xfrm>
            <a:off x="1371625" y="381038"/>
            <a:ext cx="3134659" cy="1694169"/>
          </a:xfrm>
          <a:prstGeom prst="rect">
            <a:avLst/>
          </a:prstGeom>
        </p:spPr>
      </p:pic>
    </p:spTree>
    <p:extLst>
      <p:ext uri="{BB962C8B-B14F-4D97-AF65-F5344CB8AC3E}">
        <p14:creationId xmlns:p14="http://schemas.microsoft.com/office/powerpoint/2010/main" val="18244414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27240823"/>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Espace réservé du contenu 2"/>
          <p:cNvSpPr>
            <a:spLocks noGrp="1"/>
          </p:cNvSpPr>
          <p:nvPr>
            <p:ph idx="1"/>
          </p:nvPr>
        </p:nvSpPr>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1538299105"/>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9571050"/>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r>
              <a:rPr lang="de-DE" smtClean="0">
                <a:solidFill>
                  <a:prstClr val="black">
                    <a:tint val="75000"/>
                  </a:prstClr>
                </a:solidFill>
              </a:rPr>
              <a:t>Boris Sharkov JINR Dubna</a:t>
            </a:r>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0C29A520-BFDC-4B18-8F22-CECCDB67E221}"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550691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4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2024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3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2566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7"/>
            <a:ext cx="7772400" cy="1470025"/>
          </a:xfrm>
          <a:prstGeom prst="rect">
            <a:avLst/>
          </a:prstGeom>
        </p:spPr>
        <p:txBody>
          <a:bodyPr/>
          <a:lstStyle>
            <a:lvl1pPr>
              <a:defRPr>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48071262"/>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Espace réservé du contenu 2"/>
          <p:cNvSpPr>
            <a:spLocks noGrp="1"/>
          </p:cNvSpPr>
          <p:nvPr>
            <p:ph idx="1"/>
          </p:nvPr>
        </p:nvSpPr>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3721266513"/>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352356"/>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4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8768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3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25016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6"/>
            <a:ext cx="7772400" cy="1470025"/>
          </a:xfrm>
          <a:prstGeom prst="rect">
            <a:avLst/>
          </a:prstGeom>
        </p:spPr>
        <p:txBody>
          <a:bodyPr/>
          <a:lstStyle>
            <a:lvl1pPr>
              <a:defRPr>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14387574"/>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Espace réservé du contenu 2"/>
          <p:cNvSpPr>
            <a:spLocks noGrp="1"/>
          </p:cNvSpPr>
          <p:nvPr>
            <p:ph idx="1"/>
          </p:nvPr>
        </p:nvSpPr>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229023569"/>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401101"/>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EEB47F-04BD-4961-8B52-C455AB621911}" type="slidenum">
              <a:rPr lang="en-US" altLang="zh-CN">
                <a:solidFill>
                  <a:srgbClr val="000000"/>
                </a:solidFill>
              </a:rPr>
              <a:pPr>
                <a:defRPr/>
              </a:pPr>
              <a:t>‹Nr.›</a:t>
            </a:fld>
            <a:endParaRPr lang="en-US" altLang="zh-CN">
              <a:solidFill>
                <a:srgbClr val="000000"/>
              </a:solidFill>
            </a:endParaRPr>
          </a:p>
        </p:txBody>
      </p:sp>
    </p:spTree>
    <p:extLst>
      <p:ext uri="{BB962C8B-B14F-4D97-AF65-F5344CB8AC3E}">
        <p14:creationId xmlns:p14="http://schemas.microsoft.com/office/powerpoint/2010/main" val="29972388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endParaRPr lang="de-DE">
              <a:solidFill>
                <a:prstClr val="black">
                  <a:tint val="75000"/>
                </a:prstClr>
              </a:solidFill>
            </a:endParaRPr>
          </a:p>
        </p:txBody>
      </p:sp>
      <p:sp>
        <p:nvSpPr>
          <p:cNvPr id="3" name="Fußzeilenplatzhalter 2"/>
          <p:cNvSpPr>
            <a:spLocks noGrp="1"/>
          </p:cNvSpPr>
          <p:nvPr>
            <p:ph type="ftr" sz="quarter" idx="11"/>
          </p:nvPr>
        </p:nvSpPr>
        <p:spPr/>
        <p:txBody>
          <a:bodyPr/>
          <a:lstStyle/>
          <a:p>
            <a:r>
              <a:rPr lang="de-DE" smtClean="0">
                <a:solidFill>
                  <a:prstClr val="black">
                    <a:tint val="75000"/>
                  </a:prstClr>
                </a:solidFill>
              </a:rPr>
              <a:t>Boris Sharkov JINR Dubna</a:t>
            </a:r>
            <a:endParaRPr lang="de-DE">
              <a:solidFill>
                <a:prstClr val="black">
                  <a:tint val="75000"/>
                </a:prstClr>
              </a:solidFill>
            </a:endParaRPr>
          </a:p>
        </p:txBody>
      </p:sp>
      <p:sp>
        <p:nvSpPr>
          <p:cNvPr id="4" name="Foliennummernplatzhalter 3"/>
          <p:cNvSpPr>
            <a:spLocks noGrp="1"/>
          </p:cNvSpPr>
          <p:nvPr>
            <p:ph type="sldNum" sz="quarter" idx="12"/>
          </p:nvPr>
        </p:nvSpPr>
        <p:spPr/>
        <p:txBody>
          <a:bodyPr/>
          <a:lstStyle/>
          <a:p>
            <a:fld id="{0C29A520-BFDC-4B18-8F22-CECCDB67E221}"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010722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4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47438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3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64526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9"/>
            <a:ext cx="7772400" cy="1470025"/>
          </a:xfrm>
          <a:prstGeom prst="rect">
            <a:avLst/>
          </a:prstGeom>
        </p:spPr>
        <p:txBody>
          <a:bodyPr/>
          <a:lstStyle>
            <a:lvl1pPr>
              <a:defRPr>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47482035"/>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78"/>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A. Yamamoto, 190513b</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‹Nr.›</a:t>
            </a:fld>
            <a:endParaRPr lang="ja-JP" altLang="en-US">
              <a:solidFill>
                <a:prstClr val="black">
                  <a:tint val="75000"/>
                </a:prstClr>
              </a:solidFill>
            </a:endParaRPr>
          </a:p>
        </p:txBody>
      </p:sp>
    </p:spTree>
    <p:extLst>
      <p:ext uri="{BB962C8B-B14F-4D97-AF65-F5344CB8AC3E}">
        <p14:creationId xmlns:p14="http://schemas.microsoft.com/office/powerpoint/2010/main" val="230607084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A. Yamamoto, 190513b</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‹Nr.›</a:t>
            </a:fld>
            <a:endParaRPr lang="ja-JP" altLang="en-US">
              <a:solidFill>
                <a:prstClr val="black">
                  <a:tint val="75000"/>
                </a:prstClr>
              </a:solidFill>
            </a:endParaRPr>
          </a:p>
        </p:txBody>
      </p:sp>
    </p:spTree>
    <p:extLst>
      <p:ext uri="{BB962C8B-B14F-4D97-AF65-F5344CB8AC3E}">
        <p14:creationId xmlns:p14="http://schemas.microsoft.com/office/powerpoint/2010/main" val="117944123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5" y="4406947"/>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5"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A. Yamamoto, 190513b</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‹Nr.›</a:t>
            </a:fld>
            <a:endParaRPr lang="ja-JP" altLang="en-US">
              <a:solidFill>
                <a:prstClr val="black">
                  <a:tint val="75000"/>
                </a:prstClr>
              </a:solidFill>
            </a:endParaRPr>
          </a:p>
        </p:txBody>
      </p:sp>
    </p:spTree>
    <p:extLst>
      <p:ext uri="{BB962C8B-B14F-4D97-AF65-F5344CB8AC3E}">
        <p14:creationId xmlns:p14="http://schemas.microsoft.com/office/powerpoint/2010/main" val="192421939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r>
              <a:rPr lang="en-US" altLang="ja-JP">
                <a:solidFill>
                  <a:prstClr val="black">
                    <a:tint val="75000"/>
                  </a:prstClr>
                </a:solidFill>
              </a:rPr>
              <a:t>A. Yamamoto, 190513b</a:t>
            </a:r>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‹Nr.›</a:t>
            </a:fld>
            <a:endParaRPr lang="ja-JP" altLang="en-US">
              <a:solidFill>
                <a:prstClr val="black">
                  <a:tint val="75000"/>
                </a:prstClr>
              </a:solidFill>
            </a:endParaRPr>
          </a:p>
        </p:txBody>
      </p:sp>
    </p:spTree>
    <p:extLst>
      <p:ext uri="{BB962C8B-B14F-4D97-AF65-F5344CB8AC3E}">
        <p14:creationId xmlns:p14="http://schemas.microsoft.com/office/powerpoint/2010/main" val="369782187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5"/>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30" y="1535115"/>
            <a:ext cx="4041776"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30" y="2174875"/>
            <a:ext cx="404177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r>
              <a:rPr lang="en-US" altLang="ja-JP">
                <a:solidFill>
                  <a:prstClr val="black">
                    <a:tint val="75000"/>
                  </a:prstClr>
                </a:solidFill>
              </a:rPr>
              <a:t>A. Yamamoto, 190513b</a:t>
            </a:r>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‹Nr.›</a:t>
            </a:fld>
            <a:endParaRPr lang="ja-JP" altLang="en-US">
              <a:solidFill>
                <a:prstClr val="black">
                  <a:tint val="75000"/>
                </a:prstClr>
              </a:solidFill>
            </a:endParaRPr>
          </a:p>
        </p:txBody>
      </p:sp>
    </p:spTree>
    <p:extLst>
      <p:ext uri="{BB962C8B-B14F-4D97-AF65-F5344CB8AC3E}">
        <p14:creationId xmlns:p14="http://schemas.microsoft.com/office/powerpoint/2010/main" val="7032550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r>
              <a:rPr lang="en-US" altLang="ja-JP">
                <a:solidFill>
                  <a:prstClr val="black">
                    <a:tint val="75000"/>
                  </a:prstClr>
                </a:solidFill>
              </a:rPr>
              <a:t>A. Yamamoto, 190513b</a:t>
            </a:r>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‹Nr.›</a:t>
            </a:fld>
            <a:endParaRPr lang="ja-JP" altLang="en-US">
              <a:solidFill>
                <a:prstClr val="black">
                  <a:tint val="75000"/>
                </a:prstClr>
              </a:solidFill>
            </a:endParaRPr>
          </a:p>
        </p:txBody>
      </p:sp>
    </p:spTree>
    <p:extLst>
      <p:ext uri="{BB962C8B-B14F-4D97-AF65-F5344CB8AC3E}">
        <p14:creationId xmlns:p14="http://schemas.microsoft.com/office/powerpoint/2010/main" val="288743992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lang="en-US" altLang="ja-JP">
                <a:solidFill>
                  <a:prstClr val="black">
                    <a:tint val="75000"/>
                  </a:prstClr>
                </a:solidFill>
              </a:rPr>
              <a:t>A. Yamamoto, 190513b</a:t>
            </a:r>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‹Nr.›</a:t>
            </a:fld>
            <a:endParaRPr lang="ja-JP" altLang="en-US">
              <a:solidFill>
                <a:prstClr val="black">
                  <a:tint val="75000"/>
                </a:prstClr>
              </a:solidFill>
            </a:endParaRPr>
          </a:p>
        </p:txBody>
      </p:sp>
    </p:spTree>
    <p:extLst>
      <p:ext uri="{BB962C8B-B14F-4D97-AF65-F5344CB8AC3E}">
        <p14:creationId xmlns:p14="http://schemas.microsoft.com/office/powerpoint/2010/main" val="28562289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19" y="273077"/>
            <a:ext cx="3008313" cy="1162051"/>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10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r>
              <a:rPr lang="de-DE" smtClean="0">
                <a:solidFill>
                  <a:prstClr val="black">
                    <a:tint val="75000"/>
                  </a:prstClr>
                </a:solidFill>
              </a:rPr>
              <a:t>Boris Sharkov JINR Dubna</a:t>
            </a:r>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0C29A520-BFDC-4B18-8F22-CECCDB67E221}"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945097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14" y="273050"/>
            <a:ext cx="3008313" cy="1162051"/>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2" y="27310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14"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r>
              <a:rPr lang="en-US" altLang="ja-JP">
                <a:solidFill>
                  <a:prstClr val="black">
                    <a:tint val="75000"/>
                  </a:prstClr>
                </a:solidFill>
              </a:rPr>
              <a:t>A. Yamamoto, 190513b</a:t>
            </a:r>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‹Nr.›</a:t>
            </a:fld>
            <a:endParaRPr lang="ja-JP" altLang="en-US">
              <a:solidFill>
                <a:prstClr val="black">
                  <a:tint val="75000"/>
                </a:prstClr>
              </a:solidFill>
            </a:endParaRPr>
          </a:p>
        </p:txBody>
      </p:sp>
    </p:spTree>
    <p:extLst>
      <p:ext uri="{BB962C8B-B14F-4D97-AF65-F5344CB8AC3E}">
        <p14:creationId xmlns:p14="http://schemas.microsoft.com/office/powerpoint/2010/main" val="2912995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91" y="4800603"/>
            <a:ext cx="5486400" cy="566739"/>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9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91" y="536734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r>
              <a:rPr lang="en-US" altLang="ja-JP">
                <a:solidFill>
                  <a:prstClr val="black">
                    <a:tint val="75000"/>
                  </a:prstClr>
                </a:solidFill>
              </a:rPr>
              <a:t>A. Yamamoto, 190513b</a:t>
            </a:r>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‹Nr.›</a:t>
            </a:fld>
            <a:endParaRPr lang="ja-JP" altLang="en-US">
              <a:solidFill>
                <a:prstClr val="black">
                  <a:tint val="75000"/>
                </a:prstClr>
              </a:solidFill>
            </a:endParaRPr>
          </a:p>
        </p:txBody>
      </p:sp>
    </p:spTree>
    <p:extLst>
      <p:ext uri="{BB962C8B-B14F-4D97-AF65-F5344CB8AC3E}">
        <p14:creationId xmlns:p14="http://schemas.microsoft.com/office/powerpoint/2010/main" val="250447285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A. Yamamoto, 190513b</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‹Nr.›</a:t>
            </a:fld>
            <a:endParaRPr lang="ja-JP" altLang="en-US">
              <a:solidFill>
                <a:prstClr val="black">
                  <a:tint val="75000"/>
                </a:prstClr>
              </a:solidFill>
            </a:endParaRPr>
          </a:p>
        </p:txBody>
      </p:sp>
    </p:spTree>
    <p:extLst>
      <p:ext uri="{BB962C8B-B14F-4D97-AF65-F5344CB8AC3E}">
        <p14:creationId xmlns:p14="http://schemas.microsoft.com/office/powerpoint/2010/main" val="153814709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82"/>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82"/>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A. Yamamoto, 190513b</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‹Nr.›</a:t>
            </a:fld>
            <a:endParaRPr lang="ja-JP" altLang="en-US">
              <a:solidFill>
                <a:prstClr val="black">
                  <a:tint val="75000"/>
                </a:prstClr>
              </a:solidFill>
            </a:endParaRPr>
          </a:p>
        </p:txBody>
      </p:sp>
    </p:spTree>
    <p:extLst>
      <p:ext uri="{BB962C8B-B14F-4D97-AF65-F5344CB8AC3E}">
        <p14:creationId xmlns:p14="http://schemas.microsoft.com/office/powerpoint/2010/main" val="114436670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93419" y="1443551"/>
            <a:ext cx="8177747" cy="4659556"/>
          </a:xfrm>
          <a:prstGeom prst="rect">
            <a:avLst/>
          </a:prstGeom>
        </p:spPr>
        <p:txBody>
          <a:bodyPr lIns="0" rIns="0"/>
          <a:lstStyle>
            <a:lvl2pPr marL="415428" indent="-415428">
              <a:defRPr sz="2200">
                <a:latin typeface="+mj-lt"/>
                <a:cs typeface="Arial"/>
              </a:defRPr>
            </a:lvl2pPr>
            <a:lvl3pPr marL="731327" indent="-315900">
              <a:defRPr sz="1800">
                <a:latin typeface="+mj-lt"/>
                <a:cs typeface="Arial"/>
              </a:defRPr>
            </a:lvl3pPr>
            <a:lvl4pPr marL="1038572" indent="-307247">
              <a:buFont typeface="Lucida Grande"/>
              <a:buChar char="‒"/>
              <a:defRPr sz="1600">
                <a:latin typeface="+mj-lt"/>
                <a:cs typeface="Arial"/>
              </a:defRPr>
            </a:lvl4pPr>
            <a:lvl5pPr marL="1246284" indent="-207716">
              <a:defRPr sz="1600">
                <a:latin typeface="+mj-lt"/>
                <a:cs typeface="Aria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4"/>
          </p:nvPr>
        </p:nvSpPr>
        <p:spPr>
          <a:xfrm>
            <a:off x="6861791" y="6383854"/>
            <a:ext cx="2133600" cy="365125"/>
          </a:xfrm>
          <a:prstGeom prst="rect">
            <a:avLst/>
          </a:prstGeom>
        </p:spPr>
        <p:txBody>
          <a:bodyPr vert="horz" lIns="0" tIns="0" rIns="0" bIns="0" rtlCol="0" anchor="ctr"/>
          <a:lstStyle>
            <a:lvl1pPr algn="l">
              <a:defRPr sz="1000">
                <a:solidFill>
                  <a:srgbClr val="7F7F7F"/>
                </a:solidFill>
                <a:latin typeface="+mn-lt"/>
                <a:cs typeface="Arial"/>
              </a:defRPr>
            </a:lvl1pPr>
          </a:lstStyle>
          <a:p>
            <a:pPr algn="r"/>
            <a:fld id="{AAB6FA28-7AEC-3F43-9C2D-3DB969CFEC6A}" type="slidenum">
              <a:rPr lang="en-US" smtClean="0"/>
              <a:pPr algn="r"/>
              <a:t>‹Nr.›</a:t>
            </a:fld>
            <a:endParaRPr lang="en-US" dirty="0"/>
          </a:p>
        </p:txBody>
      </p:sp>
      <p:sp>
        <p:nvSpPr>
          <p:cNvPr id="11" name="Title 1"/>
          <p:cNvSpPr>
            <a:spLocks noGrp="1"/>
          </p:cNvSpPr>
          <p:nvPr>
            <p:ph type="title"/>
          </p:nvPr>
        </p:nvSpPr>
        <p:spPr>
          <a:xfrm>
            <a:off x="831277" y="773560"/>
            <a:ext cx="7481456" cy="500303"/>
          </a:xfrm>
          <a:prstGeom prst="rect">
            <a:avLst/>
          </a:prstGeom>
        </p:spPr>
        <p:txBody>
          <a:bodyPr vert="horz" lIns="0" tIns="0" rIns="0" bIns="0"/>
          <a:lstStyle>
            <a:lvl1pPr algn="l">
              <a:defRPr sz="2700" b="1">
                <a:latin typeface="+mj-lt"/>
                <a:cs typeface="Arial"/>
              </a:defRPr>
            </a:lvl1pPr>
          </a:lstStyle>
          <a:p>
            <a:r>
              <a:rPr lang="en-US" dirty="0"/>
              <a:t>Click to edit Master title style</a:t>
            </a:r>
          </a:p>
        </p:txBody>
      </p:sp>
      <p:sp>
        <p:nvSpPr>
          <p:cNvPr id="13" name="Date Placeholder 3"/>
          <p:cNvSpPr>
            <a:spLocks noGrp="1"/>
          </p:cNvSpPr>
          <p:nvPr>
            <p:ph type="dt" sz="half" idx="2"/>
          </p:nvPr>
        </p:nvSpPr>
        <p:spPr>
          <a:xfrm>
            <a:off x="208271" y="6383854"/>
            <a:ext cx="2103428" cy="365125"/>
          </a:xfrm>
          <a:prstGeom prst="rect">
            <a:avLst/>
          </a:prstGeom>
        </p:spPr>
        <p:txBody>
          <a:bodyPr vert="horz" lIns="0" tIns="0" rIns="0" bIns="0" rtlCol="0" anchor="ctr"/>
          <a:lstStyle>
            <a:lvl1pPr algn="l">
              <a:defRPr sz="1000">
                <a:solidFill>
                  <a:srgbClr val="7F7F7F"/>
                </a:solidFill>
                <a:latin typeface="+mn-lt"/>
                <a:cs typeface="Arial"/>
              </a:defRPr>
            </a:lvl1pPr>
          </a:lstStyle>
          <a:p>
            <a:r>
              <a:rPr lang="en-US" altLang="ja-JP"/>
              <a:t>A. Yamamoto, 190513b</a:t>
            </a:r>
            <a:endParaRPr lang="en-US" dirty="0"/>
          </a:p>
        </p:txBody>
      </p:sp>
      <p:sp>
        <p:nvSpPr>
          <p:cNvPr id="14" name="Footer Placeholder 4"/>
          <p:cNvSpPr>
            <a:spLocks noGrp="1"/>
          </p:cNvSpPr>
          <p:nvPr>
            <p:ph type="ftr" sz="quarter" idx="3"/>
          </p:nvPr>
        </p:nvSpPr>
        <p:spPr>
          <a:xfrm>
            <a:off x="3726737" y="6383854"/>
            <a:ext cx="1639455" cy="365125"/>
          </a:xfrm>
          <a:prstGeom prst="rect">
            <a:avLst/>
          </a:prstGeom>
        </p:spPr>
        <p:txBody>
          <a:bodyPr vert="horz" lIns="0" tIns="0" rIns="0" bIns="0" rtlCol="0" anchor="ctr"/>
          <a:lstStyle>
            <a:lvl1pPr algn="l">
              <a:defRPr sz="1000">
                <a:solidFill>
                  <a:srgbClr val="7F7F7F"/>
                </a:solidFill>
                <a:latin typeface="+mn-lt"/>
                <a:cs typeface="Arial"/>
              </a:defRPr>
            </a:lvl1pPr>
          </a:lstStyle>
          <a:p>
            <a:endParaRPr lang="en-US" dirty="0"/>
          </a:p>
        </p:txBody>
      </p:sp>
    </p:spTree>
    <p:extLst>
      <p:ext uri="{BB962C8B-B14F-4D97-AF65-F5344CB8AC3E}">
        <p14:creationId xmlns:p14="http://schemas.microsoft.com/office/powerpoint/2010/main" val="511121477"/>
      </p:ext>
    </p:extLst>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rgbClr val="00549F"/>
                </a:solidFill>
                <a:latin typeface="Arial"/>
                <a:cs typeface="Arial"/>
              </a:defRPr>
            </a:lvl1pPr>
          </a:lstStyle>
          <a:p>
            <a:endParaRPr/>
          </a:p>
        </p:txBody>
      </p:sp>
      <p:sp>
        <p:nvSpPr>
          <p:cNvPr id="3" name="Holder 3"/>
          <p:cNvSpPr>
            <a:spLocks noGrp="1"/>
          </p:cNvSpPr>
          <p:nvPr>
            <p:ph sz="half" idx="2"/>
          </p:nvPr>
        </p:nvSpPr>
        <p:spPr>
          <a:xfrm>
            <a:off x="457200" y="1577350"/>
            <a:ext cx="3977640" cy="49244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50"/>
            <a:ext cx="3977640" cy="49244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r>
              <a:rPr lang="en-US" altLang="ja-JP">
                <a:solidFill>
                  <a:prstClr val="black">
                    <a:tint val="75000"/>
                  </a:prstClr>
                </a:solidFill>
              </a:rPr>
              <a:t>A. Yamamoto, 190513b</a:t>
            </a:r>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1200" b="0" i="0">
                <a:solidFill>
                  <a:srgbClr val="8899BD"/>
                </a:solidFill>
                <a:latin typeface="Arial"/>
                <a:cs typeface="Arial"/>
              </a:defRPr>
            </a:lvl1pPr>
          </a:lstStyle>
          <a:p>
            <a:pPr marL="25400">
              <a:lnSpc>
                <a:spcPts val="1430"/>
              </a:lnSpc>
            </a:pPr>
            <a:fld id="{81D60167-4931-47E6-BA6A-407CBD079E47}" type="slidenum">
              <a:rPr lang="en-US" altLang="ja-JP" smtClean="0"/>
              <a:pPr marL="25400">
                <a:lnSpc>
                  <a:spcPts val="1430"/>
                </a:lnSpc>
              </a:pPr>
              <a:t>‹Nr.›</a:t>
            </a:fld>
            <a:endParaRPr lang="en-US" altLang="ja-JP" dirty="0"/>
          </a:p>
        </p:txBody>
      </p:sp>
    </p:spTree>
    <p:extLst>
      <p:ext uri="{BB962C8B-B14F-4D97-AF65-F5344CB8AC3E}">
        <p14:creationId xmlns:p14="http://schemas.microsoft.com/office/powerpoint/2010/main" val="270164150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7"/>
            <a:ext cx="6858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r>
              <a:rPr lang="en-US" altLang="ja-JP">
                <a:solidFill>
                  <a:prstClr val="black">
                    <a:tint val="75000"/>
                  </a:prstClr>
                </a:solidFill>
              </a:rPr>
              <a:t>A. Yamamoto, 190513b</a:t>
            </a:r>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90A58D-5233-412E-BEDA-3EA526845FF2}" type="slidenum">
              <a:rPr lang="zh-CN" altLang="en-US" smtClean="0">
                <a:solidFill>
                  <a:prstClr val="black">
                    <a:tint val="75000"/>
                  </a:prstClr>
                </a:solidFill>
              </a:rPr>
              <a:pPr/>
              <a:t>‹Nr.›</a:t>
            </a:fld>
            <a:endParaRPr lang="zh-CN" altLang="en-US">
              <a:solidFill>
                <a:prstClr val="black">
                  <a:tint val="75000"/>
                </a:prstClr>
              </a:solidFill>
            </a:endParaRPr>
          </a:p>
        </p:txBody>
      </p:sp>
    </p:spTree>
    <p:extLst>
      <p:ext uri="{BB962C8B-B14F-4D97-AF65-F5344CB8AC3E}">
        <p14:creationId xmlns:p14="http://schemas.microsoft.com/office/powerpoint/2010/main" val="67487832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r>
              <a:rPr lang="en-US" altLang="ja-JP">
                <a:solidFill>
                  <a:prstClr val="black">
                    <a:tint val="75000"/>
                  </a:prstClr>
                </a:solidFill>
              </a:rPr>
              <a:t>A. Yamamoto, 190513b</a:t>
            </a:r>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90A58D-5233-412E-BEDA-3EA526845FF2}" type="slidenum">
              <a:rPr lang="zh-CN" altLang="en-US" smtClean="0">
                <a:solidFill>
                  <a:prstClr val="black">
                    <a:tint val="75000"/>
                  </a:prstClr>
                </a:solidFill>
              </a:rPr>
              <a:pPr/>
              <a:t>‹Nr.›</a:t>
            </a:fld>
            <a:endParaRPr lang="zh-CN" altLang="en-US">
              <a:solidFill>
                <a:prstClr val="black">
                  <a:tint val="75000"/>
                </a:prstClr>
              </a:solidFill>
            </a:endParaRPr>
          </a:p>
        </p:txBody>
      </p:sp>
    </p:spTree>
    <p:extLst>
      <p:ext uri="{BB962C8B-B14F-4D97-AF65-F5344CB8AC3E}">
        <p14:creationId xmlns:p14="http://schemas.microsoft.com/office/powerpoint/2010/main" val="302951678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53"/>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71"/>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r>
              <a:rPr lang="en-US" altLang="ja-JP">
                <a:solidFill>
                  <a:prstClr val="black">
                    <a:tint val="75000"/>
                  </a:prstClr>
                </a:solidFill>
              </a:rPr>
              <a:t>A. Yamamoto, 190513b</a:t>
            </a:r>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90A58D-5233-412E-BEDA-3EA526845FF2}" type="slidenum">
              <a:rPr lang="zh-CN" altLang="en-US" smtClean="0">
                <a:solidFill>
                  <a:prstClr val="black">
                    <a:tint val="75000"/>
                  </a:prstClr>
                </a:solidFill>
              </a:rPr>
              <a:pPr/>
              <a:t>‹Nr.›</a:t>
            </a:fld>
            <a:endParaRPr lang="zh-CN" altLang="en-US">
              <a:solidFill>
                <a:prstClr val="black">
                  <a:tint val="75000"/>
                </a:prstClr>
              </a:solidFill>
            </a:endParaRPr>
          </a:p>
        </p:txBody>
      </p:sp>
    </p:spTree>
    <p:extLst>
      <p:ext uri="{BB962C8B-B14F-4D97-AF65-F5344CB8AC3E}">
        <p14:creationId xmlns:p14="http://schemas.microsoft.com/office/powerpoint/2010/main" val="399320490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825625"/>
            <a:ext cx="38862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r>
              <a:rPr lang="en-US" altLang="ja-JP">
                <a:solidFill>
                  <a:prstClr val="black">
                    <a:tint val="75000"/>
                  </a:prstClr>
                </a:solidFill>
              </a:rPr>
              <a:t>A. Yamamoto, 190513b</a:t>
            </a:r>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90A58D-5233-412E-BEDA-3EA526845FF2}" type="slidenum">
              <a:rPr lang="zh-CN" altLang="en-US" smtClean="0">
                <a:solidFill>
                  <a:prstClr val="black">
                    <a:tint val="75000"/>
                  </a:prstClr>
                </a:solidFill>
              </a:rPr>
              <a:pPr/>
              <a:t>‹Nr.›</a:t>
            </a:fld>
            <a:endParaRPr lang="zh-CN" altLang="en-US">
              <a:solidFill>
                <a:prstClr val="black">
                  <a:tint val="75000"/>
                </a:prstClr>
              </a:solidFill>
            </a:endParaRPr>
          </a:p>
        </p:txBody>
      </p:sp>
    </p:spTree>
    <p:extLst>
      <p:ext uri="{BB962C8B-B14F-4D97-AF65-F5344CB8AC3E}">
        <p14:creationId xmlns:p14="http://schemas.microsoft.com/office/powerpoint/2010/main" val="16134451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31"/>
            <a:ext cx="5486400" cy="566739"/>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92"/>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r>
              <a:rPr lang="de-DE" smtClean="0">
                <a:solidFill>
                  <a:prstClr val="black">
                    <a:tint val="75000"/>
                  </a:prstClr>
                </a:solidFill>
              </a:rPr>
              <a:t>Boris Sharkov JINR Dubna</a:t>
            </a:r>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0C29A520-BFDC-4B18-8F22-CECCDB67E221}"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428904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7"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4629157" y="2505075"/>
            <a:ext cx="3887391"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r>
              <a:rPr lang="en-US" altLang="ja-JP">
                <a:solidFill>
                  <a:prstClr val="black">
                    <a:tint val="75000"/>
                  </a:prstClr>
                </a:solidFill>
              </a:rPr>
              <a:t>A. Yamamoto, 190513b</a:t>
            </a:r>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490A58D-5233-412E-BEDA-3EA526845FF2}" type="slidenum">
              <a:rPr lang="zh-CN" altLang="en-US" smtClean="0">
                <a:solidFill>
                  <a:prstClr val="black">
                    <a:tint val="75000"/>
                  </a:prstClr>
                </a:solidFill>
              </a:rPr>
              <a:pPr/>
              <a:t>‹Nr.›</a:t>
            </a:fld>
            <a:endParaRPr lang="zh-CN" altLang="en-US">
              <a:solidFill>
                <a:prstClr val="black">
                  <a:tint val="75000"/>
                </a:prstClr>
              </a:solidFill>
            </a:endParaRPr>
          </a:p>
        </p:txBody>
      </p:sp>
    </p:spTree>
    <p:extLst>
      <p:ext uri="{BB962C8B-B14F-4D97-AF65-F5344CB8AC3E}">
        <p14:creationId xmlns:p14="http://schemas.microsoft.com/office/powerpoint/2010/main" val="322211307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r>
              <a:rPr lang="en-US" altLang="ja-JP">
                <a:solidFill>
                  <a:prstClr val="black">
                    <a:tint val="75000"/>
                  </a:prstClr>
                </a:solidFill>
              </a:rPr>
              <a:t>A. Yamamoto, 190513b</a:t>
            </a:r>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490A58D-5233-412E-BEDA-3EA526845FF2}" type="slidenum">
              <a:rPr lang="zh-CN" altLang="en-US" smtClean="0">
                <a:solidFill>
                  <a:prstClr val="black">
                    <a:tint val="75000"/>
                  </a:prstClr>
                </a:solidFill>
              </a:rPr>
              <a:pPr/>
              <a:t>‹Nr.›</a:t>
            </a:fld>
            <a:endParaRPr lang="zh-CN" altLang="en-US">
              <a:solidFill>
                <a:prstClr val="black">
                  <a:tint val="75000"/>
                </a:prstClr>
              </a:solidFill>
            </a:endParaRPr>
          </a:p>
        </p:txBody>
      </p:sp>
    </p:spTree>
    <p:extLst>
      <p:ext uri="{BB962C8B-B14F-4D97-AF65-F5344CB8AC3E}">
        <p14:creationId xmlns:p14="http://schemas.microsoft.com/office/powerpoint/2010/main" val="189871233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ltLang="ja-JP">
                <a:solidFill>
                  <a:prstClr val="black">
                    <a:tint val="75000"/>
                  </a:prstClr>
                </a:solidFill>
              </a:rPr>
              <a:t>A. Yamamoto, 190513b</a:t>
            </a:r>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490A58D-5233-412E-BEDA-3EA526845FF2}" type="slidenum">
              <a:rPr lang="zh-CN" altLang="en-US" smtClean="0">
                <a:solidFill>
                  <a:prstClr val="black">
                    <a:tint val="75000"/>
                  </a:prstClr>
                </a:solidFill>
              </a:rPr>
              <a:pPr/>
              <a:t>‹Nr.›</a:t>
            </a:fld>
            <a:endParaRPr lang="zh-CN" altLang="en-US">
              <a:solidFill>
                <a:prstClr val="black">
                  <a:tint val="75000"/>
                </a:prstClr>
              </a:solidFill>
            </a:endParaRPr>
          </a:p>
        </p:txBody>
      </p:sp>
    </p:spTree>
    <p:extLst>
      <p:ext uri="{BB962C8B-B14F-4D97-AF65-F5344CB8AC3E}">
        <p14:creationId xmlns:p14="http://schemas.microsoft.com/office/powerpoint/2010/main" val="20271724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3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r>
              <a:rPr lang="en-US" altLang="ja-JP">
                <a:solidFill>
                  <a:prstClr val="black">
                    <a:tint val="75000"/>
                  </a:prstClr>
                </a:solidFill>
              </a:rPr>
              <a:t>A. Yamamoto, 190513b</a:t>
            </a:r>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90A58D-5233-412E-BEDA-3EA526845FF2}" type="slidenum">
              <a:rPr lang="zh-CN" altLang="en-US" smtClean="0">
                <a:solidFill>
                  <a:prstClr val="black">
                    <a:tint val="75000"/>
                  </a:prstClr>
                </a:solidFill>
              </a:rPr>
              <a:pPr/>
              <a:t>‹Nr.›</a:t>
            </a:fld>
            <a:endParaRPr lang="zh-CN" altLang="en-US">
              <a:solidFill>
                <a:prstClr val="black">
                  <a:tint val="75000"/>
                </a:prstClr>
              </a:solidFill>
            </a:endParaRPr>
          </a:p>
        </p:txBody>
      </p:sp>
    </p:spTree>
    <p:extLst>
      <p:ext uri="{BB962C8B-B14F-4D97-AF65-F5344CB8AC3E}">
        <p14:creationId xmlns:p14="http://schemas.microsoft.com/office/powerpoint/2010/main" val="142405984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3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r>
              <a:rPr lang="en-US" altLang="ja-JP">
                <a:solidFill>
                  <a:prstClr val="black">
                    <a:tint val="75000"/>
                  </a:prstClr>
                </a:solidFill>
              </a:rPr>
              <a:t>A. Yamamoto, 190513b</a:t>
            </a:r>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90A58D-5233-412E-BEDA-3EA526845FF2}" type="slidenum">
              <a:rPr lang="zh-CN" altLang="en-US" smtClean="0">
                <a:solidFill>
                  <a:prstClr val="black">
                    <a:tint val="75000"/>
                  </a:prstClr>
                </a:solidFill>
              </a:rPr>
              <a:pPr/>
              <a:t>‹Nr.›</a:t>
            </a:fld>
            <a:endParaRPr lang="zh-CN" altLang="en-US">
              <a:solidFill>
                <a:prstClr val="black">
                  <a:tint val="75000"/>
                </a:prstClr>
              </a:solidFill>
            </a:endParaRPr>
          </a:p>
        </p:txBody>
      </p:sp>
    </p:spTree>
    <p:extLst>
      <p:ext uri="{BB962C8B-B14F-4D97-AF65-F5344CB8AC3E}">
        <p14:creationId xmlns:p14="http://schemas.microsoft.com/office/powerpoint/2010/main" val="164349974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r>
              <a:rPr lang="en-US" altLang="ja-JP">
                <a:solidFill>
                  <a:prstClr val="black">
                    <a:tint val="75000"/>
                  </a:prstClr>
                </a:solidFill>
              </a:rPr>
              <a:t>A. Yamamoto, 190513b</a:t>
            </a:r>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90A58D-5233-412E-BEDA-3EA526845FF2}" type="slidenum">
              <a:rPr lang="zh-CN" altLang="en-US" smtClean="0">
                <a:solidFill>
                  <a:prstClr val="black">
                    <a:tint val="75000"/>
                  </a:prstClr>
                </a:solidFill>
              </a:rPr>
              <a:pPr/>
              <a:t>‹Nr.›</a:t>
            </a:fld>
            <a:endParaRPr lang="zh-CN" altLang="en-US">
              <a:solidFill>
                <a:prstClr val="black">
                  <a:tint val="75000"/>
                </a:prstClr>
              </a:solidFill>
            </a:endParaRPr>
          </a:p>
        </p:txBody>
      </p:sp>
    </p:spTree>
    <p:extLst>
      <p:ext uri="{BB962C8B-B14F-4D97-AF65-F5344CB8AC3E}">
        <p14:creationId xmlns:p14="http://schemas.microsoft.com/office/powerpoint/2010/main" val="179549748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34"/>
            <a:ext cx="1971675"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64" y="365134"/>
            <a:ext cx="5800725"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r>
              <a:rPr lang="en-US" altLang="ja-JP">
                <a:solidFill>
                  <a:prstClr val="black">
                    <a:tint val="75000"/>
                  </a:prstClr>
                </a:solidFill>
              </a:rPr>
              <a:t>A. Yamamoto, 190513b</a:t>
            </a:r>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90A58D-5233-412E-BEDA-3EA526845FF2}" type="slidenum">
              <a:rPr lang="zh-CN" altLang="en-US" smtClean="0">
                <a:solidFill>
                  <a:prstClr val="black">
                    <a:tint val="75000"/>
                  </a:prstClr>
                </a:solidFill>
              </a:rPr>
              <a:pPr/>
              <a:t>‹Nr.›</a:t>
            </a:fld>
            <a:endParaRPr lang="zh-CN" altLang="en-US">
              <a:solidFill>
                <a:prstClr val="black">
                  <a:tint val="75000"/>
                </a:prstClr>
              </a:solidFill>
            </a:endParaRPr>
          </a:p>
        </p:txBody>
      </p:sp>
    </p:spTree>
    <p:extLst>
      <p:ext uri="{BB962C8B-B14F-4D97-AF65-F5344CB8AC3E}">
        <p14:creationId xmlns:p14="http://schemas.microsoft.com/office/powerpoint/2010/main" val="395264579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40"/>
            <a:ext cx="8229600" cy="58515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457200" y="6245227"/>
            <a:ext cx="2133600" cy="476251"/>
          </a:xfrm>
        </p:spPr>
        <p:txBody>
          <a:bodyPr/>
          <a:lstStyle>
            <a:lvl1pPr>
              <a:defRPr/>
            </a:lvl1pPr>
          </a:lstStyle>
          <a:p>
            <a:r>
              <a:rPr lang="en-US" altLang="ja-JP">
                <a:solidFill>
                  <a:prstClr val="black">
                    <a:tint val="75000"/>
                  </a:prstClr>
                </a:solidFill>
              </a:rPr>
              <a:t>A. Yamamoto, 190513b</a:t>
            </a:r>
            <a:endParaRPr lang="en-US" altLang="zh-CN">
              <a:solidFill>
                <a:prstClr val="black">
                  <a:tint val="75000"/>
                </a:prstClr>
              </a:solidFill>
            </a:endParaRPr>
          </a:p>
        </p:txBody>
      </p:sp>
      <p:sp>
        <p:nvSpPr>
          <p:cNvPr id="4" name="页脚占位符 3"/>
          <p:cNvSpPr>
            <a:spLocks noGrp="1"/>
          </p:cNvSpPr>
          <p:nvPr>
            <p:ph type="ftr" sz="quarter" idx="11"/>
          </p:nvPr>
        </p:nvSpPr>
        <p:spPr>
          <a:xfrm>
            <a:off x="3124200" y="6245227"/>
            <a:ext cx="2895600" cy="476251"/>
          </a:xfrm>
        </p:spPr>
        <p:txBody>
          <a:bodyPr/>
          <a:lstStyle>
            <a:lvl1pPr>
              <a:defRPr/>
            </a:lvl1pPr>
          </a:lstStyle>
          <a:p>
            <a:endParaRPr lang="en-US" altLang="zh-CN">
              <a:solidFill>
                <a:prstClr val="black">
                  <a:tint val="75000"/>
                </a:prstClr>
              </a:solidFill>
            </a:endParaRPr>
          </a:p>
        </p:txBody>
      </p:sp>
      <p:sp>
        <p:nvSpPr>
          <p:cNvPr id="5" name="灯片编号占位符 4"/>
          <p:cNvSpPr>
            <a:spLocks noGrp="1"/>
          </p:cNvSpPr>
          <p:nvPr>
            <p:ph type="sldNum" sz="quarter" idx="12"/>
          </p:nvPr>
        </p:nvSpPr>
        <p:spPr>
          <a:xfrm>
            <a:off x="6553200" y="6245227"/>
            <a:ext cx="2133600" cy="476251"/>
          </a:xfrm>
        </p:spPr>
        <p:txBody>
          <a:bodyPr/>
          <a:lstStyle>
            <a:lvl1pPr>
              <a:defRPr/>
            </a:lvl1pPr>
          </a:lstStyle>
          <a:p>
            <a:fld id="{CD9D1A18-FFAF-4E4E-B7F0-364A06E9EF24}" type="slidenum">
              <a:rPr lang="en-US" altLang="zh-CN">
                <a:solidFill>
                  <a:prstClr val="black">
                    <a:tint val="75000"/>
                  </a:prstClr>
                </a:solidFill>
              </a:rPr>
              <a:pPr/>
              <a:t>‹Nr.›</a:t>
            </a:fld>
            <a:endParaRPr lang="en-US" altLang="zh-CN">
              <a:solidFill>
                <a:prstClr val="black">
                  <a:tint val="75000"/>
                </a:prstClr>
              </a:solidFill>
            </a:endParaRPr>
          </a:p>
        </p:txBody>
      </p:sp>
    </p:spTree>
    <p:extLst>
      <p:ext uri="{BB962C8B-B14F-4D97-AF65-F5344CB8AC3E}">
        <p14:creationId xmlns:p14="http://schemas.microsoft.com/office/powerpoint/2010/main" val="332763105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78"/>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A. Yamamoto, 190513b</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‹Nr.›</a:t>
            </a:fld>
            <a:endParaRPr lang="ja-JP" altLang="en-US">
              <a:solidFill>
                <a:prstClr val="black">
                  <a:tint val="75000"/>
                </a:prstClr>
              </a:solidFill>
            </a:endParaRPr>
          </a:p>
        </p:txBody>
      </p:sp>
    </p:spTree>
    <p:extLst>
      <p:ext uri="{BB962C8B-B14F-4D97-AF65-F5344CB8AC3E}">
        <p14:creationId xmlns:p14="http://schemas.microsoft.com/office/powerpoint/2010/main" val="49849038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A. Yamamoto, 190513b</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‹Nr.›</a:t>
            </a:fld>
            <a:endParaRPr lang="ja-JP" altLang="en-US">
              <a:solidFill>
                <a:prstClr val="black">
                  <a:tint val="75000"/>
                </a:prstClr>
              </a:solidFill>
            </a:endParaRPr>
          </a:p>
        </p:txBody>
      </p:sp>
    </p:spTree>
    <p:extLst>
      <p:ext uri="{BB962C8B-B14F-4D97-AF65-F5344CB8AC3E}">
        <p14:creationId xmlns:p14="http://schemas.microsoft.com/office/powerpoint/2010/main" val="41843296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r>
              <a:rPr lang="de-DE" smtClean="0">
                <a:solidFill>
                  <a:prstClr val="black">
                    <a:tint val="75000"/>
                  </a:prstClr>
                </a:solidFill>
              </a:rPr>
              <a:t>Boris Sharkov JINR Dubna</a:t>
            </a: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0C29A520-BFDC-4B18-8F22-CECCDB67E221}"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877129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5" y="4406947"/>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5"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A. Yamamoto, 190513b</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‹Nr.›</a:t>
            </a:fld>
            <a:endParaRPr lang="ja-JP" altLang="en-US">
              <a:solidFill>
                <a:prstClr val="black">
                  <a:tint val="75000"/>
                </a:prstClr>
              </a:solidFill>
            </a:endParaRPr>
          </a:p>
        </p:txBody>
      </p:sp>
    </p:spTree>
    <p:extLst>
      <p:ext uri="{BB962C8B-B14F-4D97-AF65-F5344CB8AC3E}">
        <p14:creationId xmlns:p14="http://schemas.microsoft.com/office/powerpoint/2010/main" val="122177951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r>
              <a:rPr lang="en-US" altLang="ja-JP">
                <a:solidFill>
                  <a:prstClr val="black">
                    <a:tint val="75000"/>
                  </a:prstClr>
                </a:solidFill>
              </a:rPr>
              <a:t>A. Yamamoto, 190513b</a:t>
            </a:r>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‹Nr.›</a:t>
            </a:fld>
            <a:endParaRPr lang="ja-JP" altLang="en-US">
              <a:solidFill>
                <a:prstClr val="black">
                  <a:tint val="75000"/>
                </a:prstClr>
              </a:solidFill>
            </a:endParaRPr>
          </a:p>
        </p:txBody>
      </p:sp>
    </p:spTree>
    <p:extLst>
      <p:ext uri="{BB962C8B-B14F-4D97-AF65-F5344CB8AC3E}">
        <p14:creationId xmlns:p14="http://schemas.microsoft.com/office/powerpoint/2010/main" val="139903817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5"/>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30" y="1535115"/>
            <a:ext cx="4041776"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30" y="2174875"/>
            <a:ext cx="404177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r>
              <a:rPr lang="en-US" altLang="ja-JP">
                <a:solidFill>
                  <a:prstClr val="black">
                    <a:tint val="75000"/>
                  </a:prstClr>
                </a:solidFill>
              </a:rPr>
              <a:t>A. Yamamoto, 190513b</a:t>
            </a:r>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‹Nr.›</a:t>
            </a:fld>
            <a:endParaRPr lang="ja-JP" altLang="en-US">
              <a:solidFill>
                <a:prstClr val="black">
                  <a:tint val="75000"/>
                </a:prstClr>
              </a:solidFill>
            </a:endParaRPr>
          </a:p>
        </p:txBody>
      </p:sp>
    </p:spTree>
    <p:extLst>
      <p:ext uri="{BB962C8B-B14F-4D97-AF65-F5344CB8AC3E}">
        <p14:creationId xmlns:p14="http://schemas.microsoft.com/office/powerpoint/2010/main" val="318786069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r>
              <a:rPr lang="en-US" altLang="ja-JP">
                <a:solidFill>
                  <a:prstClr val="black">
                    <a:tint val="75000"/>
                  </a:prstClr>
                </a:solidFill>
              </a:rPr>
              <a:t>A. Yamamoto, 190513b</a:t>
            </a:r>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‹Nr.›</a:t>
            </a:fld>
            <a:endParaRPr lang="ja-JP" altLang="en-US">
              <a:solidFill>
                <a:prstClr val="black">
                  <a:tint val="75000"/>
                </a:prstClr>
              </a:solidFill>
            </a:endParaRPr>
          </a:p>
        </p:txBody>
      </p:sp>
    </p:spTree>
    <p:extLst>
      <p:ext uri="{BB962C8B-B14F-4D97-AF65-F5344CB8AC3E}">
        <p14:creationId xmlns:p14="http://schemas.microsoft.com/office/powerpoint/2010/main" val="400846023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lang="en-US" altLang="ja-JP">
                <a:solidFill>
                  <a:prstClr val="black">
                    <a:tint val="75000"/>
                  </a:prstClr>
                </a:solidFill>
              </a:rPr>
              <a:t>A. Yamamoto, 190513b</a:t>
            </a:r>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‹Nr.›</a:t>
            </a:fld>
            <a:endParaRPr lang="ja-JP" altLang="en-US">
              <a:solidFill>
                <a:prstClr val="black">
                  <a:tint val="75000"/>
                </a:prstClr>
              </a:solidFill>
            </a:endParaRPr>
          </a:p>
        </p:txBody>
      </p:sp>
    </p:spTree>
    <p:extLst>
      <p:ext uri="{BB962C8B-B14F-4D97-AF65-F5344CB8AC3E}">
        <p14:creationId xmlns:p14="http://schemas.microsoft.com/office/powerpoint/2010/main" val="213275865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14" y="273050"/>
            <a:ext cx="3008313" cy="1162051"/>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2" y="27310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14"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r>
              <a:rPr lang="en-US" altLang="ja-JP">
                <a:solidFill>
                  <a:prstClr val="black">
                    <a:tint val="75000"/>
                  </a:prstClr>
                </a:solidFill>
              </a:rPr>
              <a:t>A. Yamamoto, 190513b</a:t>
            </a:r>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‹Nr.›</a:t>
            </a:fld>
            <a:endParaRPr lang="ja-JP" altLang="en-US">
              <a:solidFill>
                <a:prstClr val="black">
                  <a:tint val="75000"/>
                </a:prstClr>
              </a:solidFill>
            </a:endParaRPr>
          </a:p>
        </p:txBody>
      </p:sp>
    </p:spTree>
    <p:extLst>
      <p:ext uri="{BB962C8B-B14F-4D97-AF65-F5344CB8AC3E}">
        <p14:creationId xmlns:p14="http://schemas.microsoft.com/office/powerpoint/2010/main" val="234023930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91" y="4800603"/>
            <a:ext cx="5486400" cy="566739"/>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9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91" y="536734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r>
              <a:rPr lang="en-US" altLang="ja-JP">
                <a:solidFill>
                  <a:prstClr val="black">
                    <a:tint val="75000"/>
                  </a:prstClr>
                </a:solidFill>
              </a:rPr>
              <a:t>A. Yamamoto, 190513b</a:t>
            </a:r>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‹Nr.›</a:t>
            </a:fld>
            <a:endParaRPr lang="ja-JP" altLang="en-US">
              <a:solidFill>
                <a:prstClr val="black">
                  <a:tint val="75000"/>
                </a:prstClr>
              </a:solidFill>
            </a:endParaRPr>
          </a:p>
        </p:txBody>
      </p:sp>
    </p:spTree>
    <p:extLst>
      <p:ext uri="{BB962C8B-B14F-4D97-AF65-F5344CB8AC3E}">
        <p14:creationId xmlns:p14="http://schemas.microsoft.com/office/powerpoint/2010/main" val="198826708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A. Yamamoto, 190513b</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‹Nr.›</a:t>
            </a:fld>
            <a:endParaRPr lang="ja-JP" altLang="en-US">
              <a:solidFill>
                <a:prstClr val="black">
                  <a:tint val="75000"/>
                </a:prstClr>
              </a:solidFill>
            </a:endParaRPr>
          </a:p>
        </p:txBody>
      </p:sp>
    </p:spTree>
    <p:extLst>
      <p:ext uri="{BB962C8B-B14F-4D97-AF65-F5344CB8AC3E}">
        <p14:creationId xmlns:p14="http://schemas.microsoft.com/office/powerpoint/2010/main" val="241036968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82"/>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82"/>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A. Yamamoto, 190513b</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‹Nr.›</a:t>
            </a:fld>
            <a:endParaRPr lang="ja-JP" altLang="en-US">
              <a:solidFill>
                <a:prstClr val="black">
                  <a:tint val="75000"/>
                </a:prstClr>
              </a:solidFill>
            </a:endParaRPr>
          </a:p>
        </p:txBody>
      </p:sp>
    </p:spTree>
    <p:extLst>
      <p:ext uri="{BB962C8B-B14F-4D97-AF65-F5344CB8AC3E}">
        <p14:creationId xmlns:p14="http://schemas.microsoft.com/office/powerpoint/2010/main" val="200704722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93419" y="1443551"/>
            <a:ext cx="8177747" cy="4659556"/>
          </a:xfrm>
          <a:prstGeom prst="rect">
            <a:avLst/>
          </a:prstGeom>
        </p:spPr>
        <p:txBody>
          <a:bodyPr lIns="0" rIns="0"/>
          <a:lstStyle>
            <a:lvl2pPr marL="415428" indent="-415428">
              <a:defRPr sz="2200">
                <a:latin typeface="+mj-lt"/>
                <a:cs typeface="Arial"/>
              </a:defRPr>
            </a:lvl2pPr>
            <a:lvl3pPr marL="731327" indent="-315900">
              <a:defRPr sz="1800">
                <a:latin typeface="+mj-lt"/>
                <a:cs typeface="Arial"/>
              </a:defRPr>
            </a:lvl3pPr>
            <a:lvl4pPr marL="1038572" indent="-307247">
              <a:buFont typeface="Lucida Grande"/>
              <a:buChar char="‒"/>
              <a:defRPr sz="1600">
                <a:latin typeface="+mj-lt"/>
                <a:cs typeface="Arial"/>
              </a:defRPr>
            </a:lvl4pPr>
            <a:lvl5pPr marL="1246284" indent="-207716">
              <a:defRPr sz="1600">
                <a:latin typeface="+mj-lt"/>
                <a:cs typeface="Aria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4"/>
          </p:nvPr>
        </p:nvSpPr>
        <p:spPr>
          <a:xfrm>
            <a:off x="6861791" y="6383854"/>
            <a:ext cx="2133600" cy="365125"/>
          </a:xfrm>
          <a:prstGeom prst="rect">
            <a:avLst/>
          </a:prstGeom>
        </p:spPr>
        <p:txBody>
          <a:bodyPr vert="horz" lIns="0" tIns="0" rIns="0" bIns="0" rtlCol="0" anchor="ctr"/>
          <a:lstStyle>
            <a:lvl1pPr algn="l">
              <a:defRPr sz="1000">
                <a:solidFill>
                  <a:srgbClr val="7F7F7F"/>
                </a:solidFill>
                <a:latin typeface="+mn-lt"/>
                <a:cs typeface="Arial"/>
              </a:defRPr>
            </a:lvl1pPr>
          </a:lstStyle>
          <a:p>
            <a:pPr algn="r"/>
            <a:fld id="{AAB6FA28-7AEC-3F43-9C2D-3DB969CFEC6A}" type="slidenum">
              <a:rPr lang="en-US" smtClean="0"/>
              <a:pPr algn="r"/>
              <a:t>‹Nr.›</a:t>
            </a:fld>
            <a:endParaRPr lang="en-US" dirty="0"/>
          </a:p>
        </p:txBody>
      </p:sp>
      <p:sp>
        <p:nvSpPr>
          <p:cNvPr id="11" name="Title 1"/>
          <p:cNvSpPr>
            <a:spLocks noGrp="1"/>
          </p:cNvSpPr>
          <p:nvPr>
            <p:ph type="title"/>
          </p:nvPr>
        </p:nvSpPr>
        <p:spPr>
          <a:xfrm>
            <a:off x="831277" y="773560"/>
            <a:ext cx="7481456" cy="500303"/>
          </a:xfrm>
          <a:prstGeom prst="rect">
            <a:avLst/>
          </a:prstGeom>
        </p:spPr>
        <p:txBody>
          <a:bodyPr vert="horz" lIns="0" tIns="0" rIns="0" bIns="0"/>
          <a:lstStyle>
            <a:lvl1pPr algn="l">
              <a:defRPr sz="2700" b="1">
                <a:latin typeface="+mj-lt"/>
                <a:cs typeface="Arial"/>
              </a:defRPr>
            </a:lvl1pPr>
          </a:lstStyle>
          <a:p>
            <a:r>
              <a:rPr lang="en-US" dirty="0"/>
              <a:t>Click to edit Master title style</a:t>
            </a:r>
          </a:p>
        </p:txBody>
      </p:sp>
      <p:sp>
        <p:nvSpPr>
          <p:cNvPr id="13" name="Date Placeholder 3"/>
          <p:cNvSpPr>
            <a:spLocks noGrp="1"/>
          </p:cNvSpPr>
          <p:nvPr>
            <p:ph type="dt" sz="half" idx="2"/>
          </p:nvPr>
        </p:nvSpPr>
        <p:spPr>
          <a:xfrm>
            <a:off x="208271" y="6383854"/>
            <a:ext cx="2103428" cy="365125"/>
          </a:xfrm>
          <a:prstGeom prst="rect">
            <a:avLst/>
          </a:prstGeom>
        </p:spPr>
        <p:txBody>
          <a:bodyPr vert="horz" lIns="0" tIns="0" rIns="0" bIns="0" rtlCol="0" anchor="ctr"/>
          <a:lstStyle>
            <a:lvl1pPr algn="l">
              <a:defRPr sz="1000">
                <a:solidFill>
                  <a:srgbClr val="7F7F7F"/>
                </a:solidFill>
                <a:latin typeface="+mn-lt"/>
                <a:cs typeface="Arial"/>
              </a:defRPr>
            </a:lvl1pPr>
          </a:lstStyle>
          <a:p>
            <a:r>
              <a:rPr lang="en-US" altLang="ja-JP"/>
              <a:t>A. Yamamoto, 190513b</a:t>
            </a:r>
            <a:endParaRPr lang="en-US" dirty="0"/>
          </a:p>
        </p:txBody>
      </p:sp>
      <p:sp>
        <p:nvSpPr>
          <p:cNvPr id="14" name="Footer Placeholder 4"/>
          <p:cNvSpPr>
            <a:spLocks noGrp="1"/>
          </p:cNvSpPr>
          <p:nvPr>
            <p:ph type="ftr" sz="quarter" idx="3"/>
          </p:nvPr>
        </p:nvSpPr>
        <p:spPr>
          <a:xfrm>
            <a:off x="3726737" y="6383854"/>
            <a:ext cx="1639455" cy="365125"/>
          </a:xfrm>
          <a:prstGeom prst="rect">
            <a:avLst/>
          </a:prstGeom>
        </p:spPr>
        <p:txBody>
          <a:bodyPr vert="horz" lIns="0" tIns="0" rIns="0" bIns="0" rtlCol="0" anchor="ctr"/>
          <a:lstStyle>
            <a:lvl1pPr algn="l">
              <a:defRPr sz="1000">
                <a:solidFill>
                  <a:srgbClr val="7F7F7F"/>
                </a:solidFill>
                <a:latin typeface="+mn-lt"/>
                <a:cs typeface="Arial"/>
              </a:defRPr>
            </a:lvl1pPr>
          </a:lstStyle>
          <a:p>
            <a:endParaRPr lang="en-US" dirty="0"/>
          </a:p>
        </p:txBody>
      </p:sp>
    </p:spTree>
    <p:extLst>
      <p:ext uri="{BB962C8B-B14F-4D97-AF65-F5344CB8AC3E}">
        <p14:creationId xmlns:p14="http://schemas.microsoft.com/office/powerpoint/2010/main" val="325537646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6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6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r>
              <a:rPr lang="de-DE" smtClean="0">
                <a:solidFill>
                  <a:prstClr val="black">
                    <a:tint val="75000"/>
                  </a:prstClr>
                </a:solidFill>
              </a:rPr>
              <a:t>Boris Sharkov JINR Dubna</a:t>
            </a: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0C29A520-BFDC-4B18-8F22-CECCDB67E221}"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73670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rgbClr val="00549F"/>
                </a:solidFill>
                <a:latin typeface="Arial"/>
                <a:cs typeface="Arial"/>
              </a:defRPr>
            </a:lvl1pPr>
          </a:lstStyle>
          <a:p>
            <a:endParaRPr/>
          </a:p>
        </p:txBody>
      </p:sp>
      <p:sp>
        <p:nvSpPr>
          <p:cNvPr id="3" name="Holder 3"/>
          <p:cNvSpPr>
            <a:spLocks noGrp="1"/>
          </p:cNvSpPr>
          <p:nvPr>
            <p:ph sz="half" idx="2"/>
          </p:nvPr>
        </p:nvSpPr>
        <p:spPr>
          <a:xfrm>
            <a:off x="457200" y="1577350"/>
            <a:ext cx="3977640" cy="49244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50"/>
            <a:ext cx="3977640" cy="49244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r>
              <a:rPr lang="en-US" altLang="ja-JP">
                <a:solidFill>
                  <a:prstClr val="black">
                    <a:tint val="75000"/>
                  </a:prstClr>
                </a:solidFill>
              </a:rPr>
              <a:t>A. Yamamoto, 190513b</a:t>
            </a:r>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1200" b="0" i="0">
                <a:solidFill>
                  <a:srgbClr val="8899BD"/>
                </a:solidFill>
                <a:latin typeface="Arial"/>
                <a:cs typeface="Arial"/>
              </a:defRPr>
            </a:lvl1pPr>
          </a:lstStyle>
          <a:p>
            <a:pPr marL="25400">
              <a:lnSpc>
                <a:spcPts val="1430"/>
              </a:lnSpc>
            </a:pPr>
            <a:fld id="{81D60167-4931-47E6-BA6A-407CBD079E47}" type="slidenum">
              <a:rPr lang="en-US" altLang="ja-JP" smtClean="0"/>
              <a:pPr marL="25400">
                <a:lnSpc>
                  <a:spcPts val="1430"/>
                </a:lnSpc>
              </a:pPr>
              <a:t>‹Nr.›</a:t>
            </a:fld>
            <a:endParaRPr lang="en-US" altLang="ja-JP" dirty="0"/>
          </a:p>
        </p:txBody>
      </p:sp>
    </p:spTree>
    <p:extLst>
      <p:ext uri="{BB962C8B-B14F-4D97-AF65-F5344CB8AC3E}">
        <p14:creationId xmlns:p14="http://schemas.microsoft.com/office/powerpoint/2010/main" val="143763968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3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a:defRPr/>
            </a:pPr>
            <a:fld id="{DD6E2E3E-EC1B-4381-A6FB-E942E87F66AD}" type="datetime1">
              <a:rPr lang="ru-RU">
                <a:solidFill>
                  <a:prstClr val="black">
                    <a:tint val="75000"/>
                  </a:prstClr>
                </a:solidFill>
              </a:rPr>
              <a:pPr>
                <a:defRPr/>
              </a:pPr>
              <a:t>30.09.2019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7A66786B-5948-4E51-BB8F-374990281ED2}" type="slidenum">
              <a:rPr lang="ru-RU">
                <a:solidFill>
                  <a:prstClr val="black">
                    <a:tint val="75000"/>
                  </a:prstClr>
                </a:solidFill>
              </a:rPr>
              <a:pPr>
                <a:defRPr/>
              </a:pPr>
              <a:t>‹Nr.›</a:t>
            </a:fld>
            <a:endParaRPr lang="ru-RU">
              <a:solidFill>
                <a:prstClr val="black">
                  <a:tint val="75000"/>
                </a:prstClr>
              </a:solidFill>
            </a:endParaRPr>
          </a:p>
        </p:txBody>
      </p:sp>
    </p:spTree>
    <p:extLst>
      <p:ext uri="{BB962C8B-B14F-4D97-AF65-F5344CB8AC3E}">
        <p14:creationId xmlns:p14="http://schemas.microsoft.com/office/powerpoint/2010/main" val="250968221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0BE22FAB-5D54-46E4-B146-44ECAD876CCC}" type="datetime1">
              <a:rPr lang="ru-RU">
                <a:solidFill>
                  <a:prstClr val="black">
                    <a:tint val="75000"/>
                  </a:prstClr>
                </a:solidFill>
              </a:rPr>
              <a:pPr>
                <a:defRPr/>
              </a:pPr>
              <a:t>30.09.2019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5183251B-78D5-4A3F-BC1E-E60C5DEC492A}" type="slidenum">
              <a:rPr lang="ru-RU">
                <a:solidFill>
                  <a:prstClr val="black">
                    <a:tint val="75000"/>
                  </a:prstClr>
                </a:solidFill>
              </a:rPr>
              <a:pPr>
                <a:defRPr/>
              </a:pPr>
              <a:t>‹Nr.›</a:t>
            </a:fld>
            <a:endParaRPr lang="ru-RU">
              <a:solidFill>
                <a:prstClr val="black">
                  <a:tint val="75000"/>
                </a:prstClr>
              </a:solidFill>
            </a:endParaRPr>
          </a:p>
        </p:txBody>
      </p:sp>
    </p:spTree>
    <p:extLst>
      <p:ext uri="{BB962C8B-B14F-4D97-AF65-F5344CB8AC3E}">
        <p14:creationId xmlns:p14="http://schemas.microsoft.com/office/powerpoint/2010/main" val="187263856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3"/>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fld id="{7FE786C0-479E-4275-BB6A-42FEB7DE96C9}" type="datetime1">
              <a:rPr lang="ru-RU">
                <a:solidFill>
                  <a:prstClr val="black">
                    <a:tint val="75000"/>
                  </a:prstClr>
                </a:solidFill>
              </a:rPr>
              <a:pPr>
                <a:defRPr/>
              </a:pPr>
              <a:t>30.09.2019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AC52183A-E4A7-4102-AE7E-BF1F612188EC}" type="slidenum">
              <a:rPr lang="ru-RU">
                <a:solidFill>
                  <a:prstClr val="black">
                    <a:tint val="75000"/>
                  </a:prstClr>
                </a:solidFill>
              </a:rPr>
              <a:pPr>
                <a:defRPr/>
              </a:pPr>
              <a:t>‹Nr.›</a:t>
            </a:fld>
            <a:endParaRPr lang="ru-RU">
              <a:solidFill>
                <a:prstClr val="black">
                  <a:tint val="75000"/>
                </a:prstClr>
              </a:solidFill>
            </a:endParaRPr>
          </a:p>
        </p:txBody>
      </p:sp>
    </p:spTree>
    <p:extLst>
      <p:ext uri="{BB962C8B-B14F-4D97-AF65-F5344CB8AC3E}">
        <p14:creationId xmlns:p14="http://schemas.microsoft.com/office/powerpoint/2010/main" val="399545467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a:defRPr/>
            </a:pPr>
            <a:fld id="{584CA721-6206-48FD-B59A-AB39ED7A4434}" type="datetime1">
              <a:rPr lang="ru-RU">
                <a:solidFill>
                  <a:prstClr val="black">
                    <a:tint val="75000"/>
                  </a:prstClr>
                </a:solidFill>
              </a:rPr>
              <a:pPr>
                <a:defRPr/>
              </a:pPr>
              <a:t>30.09.2019</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1626E8EE-AD7A-4806-9C59-1D1565C1E5A2}" type="slidenum">
              <a:rPr lang="ru-RU">
                <a:solidFill>
                  <a:prstClr val="black">
                    <a:tint val="75000"/>
                  </a:prstClr>
                </a:solidFill>
              </a:rPr>
              <a:pPr>
                <a:defRPr/>
              </a:pPr>
              <a:t>‹Nr.›</a:t>
            </a:fld>
            <a:endParaRPr lang="ru-RU">
              <a:solidFill>
                <a:prstClr val="black">
                  <a:tint val="75000"/>
                </a:prstClr>
              </a:solidFill>
            </a:endParaRPr>
          </a:p>
        </p:txBody>
      </p:sp>
    </p:spTree>
    <p:extLst>
      <p:ext uri="{BB962C8B-B14F-4D97-AF65-F5344CB8AC3E}">
        <p14:creationId xmlns:p14="http://schemas.microsoft.com/office/powerpoint/2010/main" val="175692968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5"/>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34" y="1535115"/>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p:cNvSpPr>
            <a:spLocks noGrp="1"/>
          </p:cNvSpPr>
          <p:nvPr>
            <p:ph type="dt" sz="half" idx="10"/>
          </p:nvPr>
        </p:nvSpPr>
        <p:spPr/>
        <p:txBody>
          <a:bodyPr/>
          <a:lstStyle>
            <a:lvl1pPr>
              <a:defRPr/>
            </a:lvl1pPr>
          </a:lstStyle>
          <a:p>
            <a:pPr>
              <a:defRPr/>
            </a:pPr>
            <a:fld id="{1BB6BBEB-B54C-4CA6-BCB1-502D3C1FD282}" type="datetime1">
              <a:rPr lang="ru-RU">
                <a:solidFill>
                  <a:prstClr val="black">
                    <a:tint val="75000"/>
                  </a:prstClr>
                </a:solidFill>
              </a:rPr>
              <a:pPr>
                <a:defRPr/>
              </a:pPr>
              <a:t>30.09.2019</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BF07684E-1862-4D87-8110-8593C5A34409}" type="slidenum">
              <a:rPr lang="ru-RU">
                <a:solidFill>
                  <a:prstClr val="black">
                    <a:tint val="75000"/>
                  </a:prstClr>
                </a:solidFill>
              </a:rPr>
              <a:pPr>
                <a:defRPr/>
              </a:pPr>
              <a:t>‹Nr.›</a:t>
            </a:fld>
            <a:endParaRPr lang="ru-RU">
              <a:solidFill>
                <a:prstClr val="black">
                  <a:tint val="75000"/>
                </a:prstClr>
              </a:solidFill>
            </a:endParaRPr>
          </a:p>
        </p:txBody>
      </p:sp>
    </p:spTree>
    <p:extLst>
      <p:ext uri="{BB962C8B-B14F-4D97-AF65-F5344CB8AC3E}">
        <p14:creationId xmlns:p14="http://schemas.microsoft.com/office/powerpoint/2010/main" val="362110986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p:cNvSpPr>
            <a:spLocks noGrp="1"/>
          </p:cNvSpPr>
          <p:nvPr>
            <p:ph type="dt" sz="half" idx="10"/>
          </p:nvPr>
        </p:nvSpPr>
        <p:spPr/>
        <p:txBody>
          <a:bodyPr/>
          <a:lstStyle>
            <a:lvl1pPr>
              <a:defRPr/>
            </a:lvl1pPr>
          </a:lstStyle>
          <a:p>
            <a:pPr>
              <a:defRPr/>
            </a:pPr>
            <a:fld id="{06AD018D-8F00-4281-A3C2-4D16A09087FD}" type="datetime1">
              <a:rPr lang="ru-RU">
                <a:solidFill>
                  <a:prstClr val="black">
                    <a:tint val="75000"/>
                  </a:prstClr>
                </a:solidFill>
              </a:rPr>
              <a:pPr>
                <a:defRPr/>
              </a:pPr>
              <a:t>30.09.2019</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DF07FFFE-98DE-421D-8912-B93501759D39}" type="slidenum">
              <a:rPr lang="ru-RU">
                <a:solidFill>
                  <a:prstClr val="black">
                    <a:tint val="75000"/>
                  </a:prstClr>
                </a:solidFill>
              </a:rPr>
              <a:pPr>
                <a:defRPr/>
              </a:pPr>
              <a:t>‹Nr.›</a:t>
            </a:fld>
            <a:endParaRPr lang="ru-RU">
              <a:solidFill>
                <a:prstClr val="black">
                  <a:tint val="75000"/>
                </a:prstClr>
              </a:solidFill>
            </a:endParaRPr>
          </a:p>
        </p:txBody>
      </p:sp>
    </p:spTree>
    <p:extLst>
      <p:ext uri="{BB962C8B-B14F-4D97-AF65-F5344CB8AC3E}">
        <p14:creationId xmlns:p14="http://schemas.microsoft.com/office/powerpoint/2010/main" val="354122658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843D46D1-2EBA-4C35-9553-BCEC927C72FF}" type="datetime1">
              <a:rPr lang="ru-RU">
                <a:solidFill>
                  <a:prstClr val="black">
                    <a:tint val="75000"/>
                  </a:prstClr>
                </a:solidFill>
              </a:rPr>
              <a:pPr>
                <a:defRPr/>
              </a:pPr>
              <a:t>30.09.2019</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6D33EA6B-6250-43B7-9A04-8C2D5CAE5BEA}" type="slidenum">
              <a:rPr lang="ru-RU">
                <a:solidFill>
                  <a:prstClr val="black">
                    <a:tint val="75000"/>
                  </a:prstClr>
                </a:solidFill>
              </a:rPr>
              <a:pPr>
                <a:defRPr/>
              </a:pPr>
              <a:t>‹Nr.›</a:t>
            </a:fld>
            <a:endParaRPr lang="ru-RU">
              <a:solidFill>
                <a:prstClr val="black">
                  <a:tint val="75000"/>
                </a:prstClr>
              </a:solidFill>
            </a:endParaRPr>
          </a:p>
        </p:txBody>
      </p:sp>
    </p:spTree>
    <p:extLst>
      <p:ext uri="{BB962C8B-B14F-4D97-AF65-F5344CB8AC3E}">
        <p14:creationId xmlns:p14="http://schemas.microsoft.com/office/powerpoint/2010/main" val="25030466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13" y="273050"/>
            <a:ext cx="3008313" cy="1162051"/>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13"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12035A2A-BEA5-4EAA-B1AA-3462A0D24094}" type="datetime1">
              <a:rPr lang="ru-RU">
                <a:solidFill>
                  <a:prstClr val="black">
                    <a:tint val="75000"/>
                  </a:prstClr>
                </a:solidFill>
              </a:rPr>
              <a:pPr>
                <a:defRPr/>
              </a:pPr>
              <a:t>30.09.2019</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4F2E5E33-4174-4322-A4C0-1EF8555AB0D5}" type="slidenum">
              <a:rPr lang="ru-RU">
                <a:solidFill>
                  <a:prstClr val="black">
                    <a:tint val="75000"/>
                  </a:prstClr>
                </a:solidFill>
              </a:rPr>
              <a:pPr>
                <a:defRPr/>
              </a:pPr>
              <a:t>‹Nr.›</a:t>
            </a:fld>
            <a:endParaRPr lang="ru-RU">
              <a:solidFill>
                <a:prstClr val="black">
                  <a:tint val="75000"/>
                </a:prstClr>
              </a:solidFill>
            </a:endParaRPr>
          </a:p>
        </p:txBody>
      </p:sp>
    </p:spTree>
    <p:extLst>
      <p:ext uri="{BB962C8B-B14F-4D97-AF65-F5344CB8AC3E}">
        <p14:creationId xmlns:p14="http://schemas.microsoft.com/office/powerpoint/2010/main" val="158429980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3"/>
            <a:ext cx="5486400" cy="566739"/>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4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070D4776-CE58-4AF6-9C02-7E532F688FD4}" type="datetime1">
              <a:rPr lang="ru-RU">
                <a:solidFill>
                  <a:prstClr val="black">
                    <a:tint val="75000"/>
                  </a:prstClr>
                </a:solidFill>
              </a:rPr>
              <a:pPr>
                <a:defRPr/>
              </a:pPr>
              <a:t>30.09.2019</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2ABF7E57-1EDA-4EE1-B1DB-5668B8FAD20D}" type="slidenum">
              <a:rPr lang="ru-RU">
                <a:solidFill>
                  <a:prstClr val="black">
                    <a:tint val="75000"/>
                  </a:prstClr>
                </a:solidFill>
              </a:rPr>
              <a:pPr>
                <a:defRPr/>
              </a:pPr>
              <a:t>‹Nr.›</a:t>
            </a:fld>
            <a:endParaRPr lang="ru-RU">
              <a:solidFill>
                <a:prstClr val="black">
                  <a:tint val="75000"/>
                </a:prstClr>
              </a:solidFill>
            </a:endParaRPr>
          </a:p>
        </p:txBody>
      </p:sp>
    </p:spTree>
    <p:extLst>
      <p:ext uri="{BB962C8B-B14F-4D97-AF65-F5344CB8AC3E}">
        <p14:creationId xmlns:p14="http://schemas.microsoft.com/office/powerpoint/2010/main" val="20795140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3"/>
            <a:ext cx="7772400" cy="1470025"/>
          </a:xfrm>
        </p:spPr>
        <p:txBody>
          <a:bodyPr/>
          <a:lstStyle/>
          <a:p>
            <a:r>
              <a:rPr lang="en-US" smtClean="0"/>
              <a:t>Click to edit Master title style</a:t>
            </a:r>
            <a:endParaRPr lang="en-GB" dirty="0"/>
          </a:p>
        </p:txBody>
      </p:sp>
      <p:sp>
        <p:nvSpPr>
          <p:cNvPr id="3" name="Date Placeholder 3"/>
          <p:cNvSpPr>
            <a:spLocks noGrp="1"/>
          </p:cNvSpPr>
          <p:nvPr>
            <p:ph type="dt" sz="half" idx="10"/>
          </p:nvPr>
        </p:nvSpPr>
        <p:spPr/>
        <p:txBody>
          <a:bodyPr/>
          <a:lstStyle>
            <a:lvl1pPr>
              <a:defRPr/>
            </a:lvl1pPr>
          </a:lstStyle>
          <a:p>
            <a:pPr>
              <a:defRPr/>
            </a:pPr>
            <a:endParaRPr lang="en-GB">
              <a:solidFill>
                <a:prstClr val="black"/>
              </a:solidFill>
            </a:endParaRPr>
          </a:p>
        </p:txBody>
      </p:sp>
      <p:sp>
        <p:nvSpPr>
          <p:cNvPr id="4" name="Footer Placeholder 4"/>
          <p:cNvSpPr>
            <a:spLocks noGrp="1"/>
          </p:cNvSpPr>
          <p:nvPr>
            <p:ph type="ftr" sz="quarter" idx="11"/>
          </p:nvPr>
        </p:nvSpPr>
        <p:spPr/>
        <p:txBody>
          <a:bodyPr/>
          <a:lstStyle>
            <a:lvl1pPr>
              <a:defRPr/>
            </a:lvl1pPr>
          </a:lstStyle>
          <a:p>
            <a:pPr>
              <a:defRPr/>
            </a:pPr>
            <a:r>
              <a:rPr lang="en-US" smtClean="0">
                <a:solidFill>
                  <a:prstClr val="black"/>
                </a:solidFill>
              </a:rPr>
              <a:t>S. Chattopadhyay, Quark Matter 2014</a:t>
            </a:r>
            <a:endParaRPr lang="en-GB">
              <a:solidFill>
                <a:prstClr val="black"/>
              </a:solidFill>
            </a:endParaRPr>
          </a:p>
        </p:txBody>
      </p:sp>
      <p:sp>
        <p:nvSpPr>
          <p:cNvPr id="5" name="Slide Number Placeholder 5"/>
          <p:cNvSpPr>
            <a:spLocks noGrp="1"/>
          </p:cNvSpPr>
          <p:nvPr>
            <p:ph type="sldNum" sz="quarter" idx="12"/>
          </p:nvPr>
        </p:nvSpPr>
        <p:spPr/>
        <p:txBody>
          <a:bodyPr/>
          <a:lstStyle>
            <a:lvl1pPr>
              <a:defRPr/>
            </a:lvl1pPr>
          </a:lstStyle>
          <a:p>
            <a:pPr>
              <a:defRPr/>
            </a:pPr>
            <a:fld id="{8318FD4D-F9D6-4FD7-A96E-8F0752404E5C}" type="slidenum">
              <a:rPr lang="en-GB" smtClean="0">
                <a:solidFill>
                  <a:prstClr val="black"/>
                </a:solidFill>
              </a:rPr>
              <a:pPr>
                <a:defRPr/>
              </a:pPr>
              <a:t>‹Nr.›</a:t>
            </a:fld>
            <a:endParaRPr lang="en-GB">
              <a:solidFill>
                <a:prstClr val="black"/>
              </a:solidFill>
            </a:endParaRPr>
          </a:p>
        </p:txBody>
      </p:sp>
    </p:spTree>
    <p:extLst>
      <p:ext uri="{BB962C8B-B14F-4D97-AF65-F5344CB8AC3E}">
        <p14:creationId xmlns:p14="http://schemas.microsoft.com/office/powerpoint/2010/main" val="2932747207"/>
      </p:ext>
    </p:extLst>
  </p:cSld>
  <p:clrMapOvr>
    <a:masterClrMapping/>
  </p:clrMapOvr>
  <p:transition spd="slow"/>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1CFA5D51-3301-485B-A1C3-4CB3E851F936}" type="datetime1">
              <a:rPr lang="ru-RU">
                <a:solidFill>
                  <a:prstClr val="black">
                    <a:tint val="75000"/>
                  </a:prstClr>
                </a:solidFill>
              </a:rPr>
              <a:pPr>
                <a:defRPr/>
              </a:pPr>
              <a:t>30.09.2019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9C2E4E3C-42EA-4288-9DBB-C5F7EEE103F8}" type="slidenum">
              <a:rPr lang="ru-RU">
                <a:solidFill>
                  <a:prstClr val="black">
                    <a:tint val="75000"/>
                  </a:prstClr>
                </a:solidFill>
              </a:rPr>
              <a:pPr>
                <a:defRPr/>
              </a:pPr>
              <a:t>‹Nr.›</a:t>
            </a:fld>
            <a:endParaRPr lang="ru-RU">
              <a:solidFill>
                <a:prstClr val="black">
                  <a:tint val="75000"/>
                </a:prstClr>
              </a:solidFill>
            </a:endParaRPr>
          </a:p>
        </p:txBody>
      </p:sp>
    </p:spTree>
    <p:extLst>
      <p:ext uri="{BB962C8B-B14F-4D97-AF65-F5344CB8AC3E}">
        <p14:creationId xmlns:p14="http://schemas.microsoft.com/office/powerpoint/2010/main" val="173592806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40"/>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40"/>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2E7E23F6-946F-4312-BD63-81E7E3E7C161}" type="datetime1">
              <a:rPr lang="ru-RU">
                <a:solidFill>
                  <a:prstClr val="black">
                    <a:tint val="75000"/>
                  </a:prstClr>
                </a:solidFill>
              </a:rPr>
              <a:pPr>
                <a:defRPr/>
              </a:pPr>
              <a:t>30.09.2019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288A624B-614B-4BF7-A692-C775F346BF61}" type="slidenum">
              <a:rPr lang="ru-RU">
                <a:solidFill>
                  <a:prstClr val="black">
                    <a:tint val="75000"/>
                  </a:prstClr>
                </a:solidFill>
              </a:rPr>
              <a:pPr>
                <a:defRPr/>
              </a:pPr>
              <a:t>‹Nr.›</a:t>
            </a:fld>
            <a:endParaRPr lang="ru-RU">
              <a:solidFill>
                <a:prstClr val="black">
                  <a:tint val="75000"/>
                </a:prstClr>
              </a:solidFill>
            </a:endParaRPr>
          </a:p>
        </p:txBody>
      </p:sp>
    </p:spTree>
    <p:extLst>
      <p:ext uri="{BB962C8B-B14F-4D97-AF65-F5344CB8AC3E}">
        <p14:creationId xmlns:p14="http://schemas.microsoft.com/office/powerpoint/2010/main" val="32821683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4" name="Picture 90" descr="image007"/>
          <p:cNvPicPr>
            <a:picLocks noChangeAspect="1" noChangeArrowheads="1"/>
          </p:cNvPicPr>
          <p:nvPr/>
        </p:nvPicPr>
        <p:blipFill>
          <a:blip r:embed="rId2">
            <a:extLst>
              <a:ext uri="{28A0092B-C50C-407E-A947-70E740481C1C}">
                <a14:useLocalDpi xmlns:a14="http://schemas.microsoft.com/office/drawing/2010/main" val="0"/>
              </a:ext>
            </a:extLst>
          </a:blip>
          <a:srcRect t="10201" b="9200"/>
          <a:stretch>
            <a:fillRect/>
          </a:stretch>
        </p:blipFill>
        <p:spPr bwMode="auto">
          <a:xfrm>
            <a:off x="6048375" y="0"/>
            <a:ext cx="3163888"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descr="FCAR3________L____4___ Kopie"/>
          <p:cNvPicPr>
            <a:picLocks noChangeAspect="1" noChangeArrowheads="1"/>
          </p:cNvPicPr>
          <p:nvPr/>
        </p:nvPicPr>
        <p:blipFill>
          <a:blip r:embed="rId3">
            <a:extLst>
              <a:ext uri="{28A0092B-C50C-407E-A947-70E740481C1C}">
                <a14:useLocalDpi xmlns:a14="http://schemas.microsoft.com/office/drawing/2010/main" val="0"/>
              </a:ext>
            </a:extLst>
          </a:blip>
          <a:srcRect t="17075"/>
          <a:stretch>
            <a:fillRect/>
          </a:stretch>
        </p:blipFill>
        <p:spPr bwMode="auto">
          <a:xfrm>
            <a:off x="9" y="0"/>
            <a:ext cx="3082925" cy="20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1"/>
          <p:cNvPicPr>
            <a:picLocks noChangeAspect="1" noChangeArrowheads="1"/>
          </p:cNvPicPr>
          <p:nvPr/>
        </p:nvPicPr>
        <p:blipFill>
          <a:blip r:embed="rId4">
            <a:extLst>
              <a:ext uri="{28A0092B-C50C-407E-A947-70E740481C1C}">
                <a14:useLocalDpi xmlns:a14="http://schemas.microsoft.com/office/drawing/2010/main" val="0"/>
              </a:ext>
            </a:extLst>
          </a:blip>
          <a:srcRect l="33714" r="33855"/>
          <a:stretch>
            <a:fillRect/>
          </a:stretch>
        </p:blipFill>
        <p:spPr bwMode="auto">
          <a:xfrm>
            <a:off x="3082926" y="3"/>
            <a:ext cx="2965450" cy="193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76"/>
          <p:cNvSpPr>
            <a:spLocks noChangeShapeType="1"/>
          </p:cNvSpPr>
          <p:nvPr/>
        </p:nvSpPr>
        <p:spPr bwMode="auto">
          <a:xfrm>
            <a:off x="6048375" y="1"/>
            <a:ext cx="0" cy="1938339"/>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de-DE">
              <a:solidFill>
                <a:srgbClr val="000000"/>
              </a:solidFill>
            </a:endParaRPr>
          </a:p>
        </p:txBody>
      </p:sp>
      <p:sp>
        <p:nvSpPr>
          <p:cNvPr id="8" name="Line 75"/>
          <p:cNvSpPr>
            <a:spLocks noChangeShapeType="1"/>
          </p:cNvSpPr>
          <p:nvPr/>
        </p:nvSpPr>
        <p:spPr bwMode="auto">
          <a:xfrm>
            <a:off x="3082925" y="3"/>
            <a:ext cx="0" cy="193198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de-DE">
              <a:solidFill>
                <a:srgbClr val="000000"/>
              </a:solidFill>
            </a:endParaRPr>
          </a:p>
        </p:txBody>
      </p:sp>
      <p:sp>
        <p:nvSpPr>
          <p:cNvPr id="9" name="Rectangle 69"/>
          <p:cNvSpPr>
            <a:spLocks noChangeArrowheads="1"/>
          </p:cNvSpPr>
          <p:nvPr/>
        </p:nvSpPr>
        <p:spPr bwMode="auto">
          <a:xfrm>
            <a:off x="0" y="6035679"/>
            <a:ext cx="9144000" cy="8413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endParaRPr lang="de-DE" altLang="ru-RU" smtClean="0">
              <a:solidFill>
                <a:srgbClr val="000000"/>
              </a:solidFill>
            </a:endParaRPr>
          </a:p>
        </p:txBody>
      </p:sp>
      <p:sp>
        <p:nvSpPr>
          <p:cNvPr id="10" name="Rectangle 78"/>
          <p:cNvSpPr>
            <a:spLocks noChangeArrowheads="1"/>
          </p:cNvSpPr>
          <p:nvPr/>
        </p:nvSpPr>
        <p:spPr bwMode="auto">
          <a:xfrm>
            <a:off x="0" y="8"/>
            <a:ext cx="9144000" cy="1958975"/>
          </a:xfrm>
          <a:prstGeom prst="rect">
            <a:avLst/>
          </a:prstGeom>
          <a:solidFill>
            <a:schemeClr val="bg1">
              <a:alpha val="3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endParaRPr lang="de-DE" altLang="ru-RU" smtClean="0">
              <a:solidFill>
                <a:srgbClr val="000000"/>
              </a:solidFill>
            </a:endParaRPr>
          </a:p>
        </p:txBody>
      </p:sp>
      <p:sp>
        <p:nvSpPr>
          <p:cNvPr id="11" name="Rectangle 62"/>
          <p:cNvSpPr>
            <a:spLocks noChangeArrowheads="1"/>
          </p:cNvSpPr>
          <p:nvPr/>
        </p:nvSpPr>
        <p:spPr bwMode="auto">
          <a:xfrm>
            <a:off x="0" y="1919289"/>
            <a:ext cx="9144000" cy="4116387"/>
          </a:xfrm>
          <a:prstGeom prst="rect">
            <a:avLst/>
          </a:prstGeom>
          <a:solidFill>
            <a:srgbClr val="0059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defRPr/>
            </a:pPr>
            <a:endParaRPr lang="en-GB" altLang="ru-RU" smtClean="0">
              <a:solidFill>
                <a:srgbClr val="000000"/>
              </a:solidFill>
            </a:endParaRPr>
          </a:p>
        </p:txBody>
      </p:sp>
      <p:sp>
        <p:nvSpPr>
          <p:cNvPr id="12" name="Line 82"/>
          <p:cNvSpPr>
            <a:spLocks noChangeShapeType="1"/>
          </p:cNvSpPr>
          <p:nvPr/>
        </p:nvSpPr>
        <p:spPr bwMode="auto">
          <a:xfrm rot="16200000">
            <a:off x="4572000" y="-2633663"/>
            <a:ext cx="0" cy="91440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de-DE">
              <a:solidFill>
                <a:srgbClr val="000000"/>
              </a:solidFill>
            </a:endParaRPr>
          </a:p>
        </p:txBody>
      </p:sp>
      <p:pic>
        <p:nvPicPr>
          <p:cNvPr id="13" name="Picture 87" descr="FAIR_farb_RGB_3c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5951" y="6142048"/>
            <a:ext cx="8985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503238" y="2419351"/>
            <a:ext cx="8064500" cy="1441451"/>
          </a:xfrm>
        </p:spPr>
        <p:txBody>
          <a:bodyPr/>
          <a:lstStyle>
            <a:lvl1pPr>
              <a:defRPr sz="3600">
                <a:solidFill>
                  <a:schemeClr val="bg1"/>
                </a:solidFill>
              </a:defRPr>
            </a:lvl1pPr>
          </a:lstStyle>
          <a:p>
            <a:r>
              <a:rPr lang="de-DE" smtClean="0"/>
              <a:t>Titelmasterformat durch Klicken bearbeiten</a:t>
            </a:r>
            <a:endParaRPr lang="en-GB"/>
          </a:p>
        </p:txBody>
      </p:sp>
      <p:sp>
        <p:nvSpPr>
          <p:cNvPr id="4099" name="Rectangle 3"/>
          <p:cNvSpPr>
            <a:spLocks noGrp="1" noChangeArrowheads="1"/>
          </p:cNvSpPr>
          <p:nvPr>
            <p:ph type="subTitle" idx="1"/>
          </p:nvPr>
        </p:nvSpPr>
        <p:spPr>
          <a:xfrm>
            <a:off x="503238" y="4124335"/>
            <a:ext cx="6127750" cy="1465263"/>
          </a:xfrm>
        </p:spPr>
        <p:txBody>
          <a:bodyPr anchor="b"/>
          <a:lstStyle>
            <a:lvl1pPr marL="0" indent="0">
              <a:defRPr>
                <a:solidFill>
                  <a:schemeClr val="bg1"/>
                </a:solidFill>
                <a:latin typeface="Arial Narrow" pitchFamily="34" charset="0"/>
              </a:defRPr>
            </a:lvl1pPr>
          </a:lstStyle>
          <a:p>
            <a:r>
              <a:rPr lang="de-DE" smtClean="0"/>
              <a:t>Formatvorlage des Untertitelmasters durch Klicken bearbeiten</a:t>
            </a:r>
            <a:endParaRPr lang="en-GB"/>
          </a:p>
        </p:txBody>
      </p:sp>
    </p:spTree>
    <p:extLst>
      <p:ext uri="{BB962C8B-B14F-4D97-AF65-F5344CB8AC3E}">
        <p14:creationId xmlns:p14="http://schemas.microsoft.com/office/powerpoint/2010/main" val="40672392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ftr" sz="quarter" idx="10"/>
          </p:nvPr>
        </p:nvSpPr>
        <p:spPr>
          <a:ln/>
        </p:spPr>
        <p:txBody>
          <a:bodyPr/>
          <a:lstStyle>
            <a:lvl1pPr>
              <a:defRPr/>
            </a:lvl1pPr>
          </a:lstStyle>
          <a:p>
            <a:pPr>
              <a:defRPr/>
            </a:pPr>
            <a:r>
              <a:rPr lang="de-DE"/>
              <a:t>B. Sharkov</a:t>
            </a:r>
          </a:p>
        </p:txBody>
      </p:sp>
      <p:sp>
        <p:nvSpPr>
          <p:cNvPr id="5" name="Rectangle 6"/>
          <p:cNvSpPr>
            <a:spLocks noGrp="1" noChangeArrowheads="1"/>
          </p:cNvSpPr>
          <p:nvPr>
            <p:ph type="sldNum" sz="quarter" idx="11"/>
          </p:nvPr>
        </p:nvSpPr>
        <p:spPr>
          <a:ln/>
        </p:spPr>
        <p:txBody>
          <a:bodyPr/>
          <a:lstStyle>
            <a:lvl1pPr>
              <a:defRPr/>
            </a:lvl1pPr>
          </a:lstStyle>
          <a:p>
            <a:pPr>
              <a:defRPr/>
            </a:pPr>
            <a:fld id="{E3759CA6-D827-448F-9966-0B774CC210CB}" type="slidenum">
              <a:rPr lang="de-DE"/>
              <a:pPr>
                <a:defRPr/>
              </a:pPr>
              <a:t>‹Nr.›</a:t>
            </a:fld>
            <a:endParaRPr lang="de-DE"/>
          </a:p>
        </p:txBody>
      </p:sp>
    </p:spTree>
    <p:extLst>
      <p:ext uri="{BB962C8B-B14F-4D97-AF65-F5344CB8AC3E}">
        <p14:creationId xmlns:p14="http://schemas.microsoft.com/office/powerpoint/2010/main" val="316653342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3"/>
            <a:ext cx="7772400" cy="1362075"/>
          </a:xfrm>
        </p:spPr>
        <p:txBody>
          <a:bodyPr/>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5"/>
          <p:cNvSpPr>
            <a:spLocks noGrp="1" noChangeArrowheads="1"/>
          </p:cNvSpPr>
          <p:nvPr>
            <p:ph type="ftr" sz="quarter" idx="10"/>
          </p:nvPr>
        </p:nvSpPr>
        <p:spPr>
          <a:ln/>
        </p:spPr>
        <p:txBody>
          <a:bodyPr/>
          <a:lstStyle>
            <a:lvl1pPr>
              <a:defRPr/>
            </a:lvl1pPr>
          </a:lstStyle>
          <a:p>
            <a:pPr>
              <a:defRPr/>
            </a:pPr>
            <a:r>
              <a:rPr lang="de-DE"/>
              <a:t>B. Sharkov</a:t>
            </a:r>
          </a:p>
        </p:txBody>
      </p:sp>
      <p:sp>
        <p:nvSpPr>
          <p:cNvPr id="5" name="Rectangle 6"/>
          <p:cNvSpPr>
            <a:spLocks noGrp="1" noChangeArrowheads="1"/>
          </p:cNvSpPr>
          <p:nvPr>
            <p:ph type="sldNum" sz="quarter" idx="11"/>
          </p:nvPr>
        </p:nvSpPr>
        <p:spPr>
          <a:ln/>
        </p:spPr>
        <p:txBody>
          <a:bodyPr/>
          <a:lstStyle>
            <a:lvl1pPr>
              <a:defRPr/>
            </a:lvl1pPr>
          </a:lstStyle>
          <a:p>
            <a:pPr>
              <a:defRPr/>
            </a:pPr>
            <a:fld id="{AA9E74EE-E626-4532-A078-F7FF6F3B22E4}" type="slidenum">
              <a:rPr lang="de-DE"/>
              <a:pPr>
                <a:defRPr/>
              </a:pPr>
              <a:t>‹Nr.›</a:t>
            </a:fld>
            <a:endParaRPr lang="de-DE"/>
          </a:p>
        </p:txBody>
      </p:sp>
    </p:spTree>
    <p:extLst>
      <p:ext uri="{BB962C8B-B14F-4D97-AF65-F5344CB8AC3E}">
        <p14:creationId xmlns:p14="http://schemas.microsoft.com/office/powerpoint/2010/main" val="273810599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287349" y="1125539"/>
            <a:ext cx="4225925"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65664" y="1125539"/>
            <a:ext cx="4227512"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5"/>
          <p:cNvSpPr>
            <a:spLocks noGrp="1" noChangeArrowheads="1"/>
          </p:cNvSpPr>
          <p:nvPr>
            <p:ph type="ftr" sz="quarter" idx="10"/>
          </p:nvPr>
        </p:nvSpPr>
        <p:spPr>
          <a:ln/>
        </p:spPr>
        <p:txBody>
          <a:bodyPr/>
          <a:lstStyle>
            <a:lvl1pPr>
              <a:defRPr/>
            </a:lvl1pPr>
          </a:lstStyle>
          <a:p>
            <a:pPr>
              <a:defRPr/>
            </a:pPr>
            <a:r>
              <a:rPr lang="de-DE"/>
              <a:t>B. Sharkov</a:t>
            </a:r>
          </a:p>
        </p:txBody>
      </p:sp>
      <p:sp>
        <p:nvSpPr>
          <p:cNvPr id="6" name="Rectangle 6"/>
          <p:cNvSpPr>
            <a:spLocks noGrp="1" noChangeArrowheads="1"/>
          </p:cNvSpPr>
          <p:nvPr>
            <p:ph type="sldNum" sz="quarter" idx="11"/>
          </p:nvPr>
        </p:nvSpPr>
        <p:spPr>
          <a:ln/>
        </p:spPr>
        <p:txBody>
          <a:bodyPr/>
          <a:lstStyle>
            <a:lvl1pPr>
              <a:defRPr/>
            </a:lvl1pPr>
          </a:lstStyle>
          <a:p>
            <a:pPr>
              <a:defRPr/>
            </a:pPr>
            <a:fld id="{2947C9DA-E999-49C1-828C-FB8D89CAF571}" type="slidenum">
              <a:rPr lang="de-DE"/>
              <a:pPr>
                <a:defRPr/>
              </a:pPr>
              <a:t>‹Nr.›</a:t>
            </a:fld>
            <a:endParaRPr lang="de-DE"/>
          </a:p>
        </p:txBody>
      </p:sp>
    </p:spTree>
    <p:extLst>
      <p:ext uri="{BB962C8B-B14F-4D97-AF65-F5344CB8AC3E}">
        <p14:creationId xmlns:p14="http://schemas.microsoft.com/office/powerpoint/2010/main" val="384761735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9"/>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5"/>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34" y="1535115"/>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5"/>
          <p:cNvSpPr>
            <a:spLocks noGrp="1" noChangeArrowheads="1"/>
          </p:cNvSpPr>
          <p:nvPr>
            <p:ph type="ftr" sz="quarter" idx="10"/>
          </p:nvPr>
        </p:nvSpPr>
        <p:spPr>
          <a:ln/>
        </p:spPr>
        <p:txBody>
          <a:bodyPr/>
          <a:lstStyle>
            <a:lvl1pPr>
              <a:defRPr/>
            </a:lvl1pPr>
          </a:lstStyle>
          <a:p>
            <a:pPr>
              <a:defRPr/>
            </a:pPr>
            <a:r>
              <a:rPr lang="de-DE"/>
              <a:t>B. Sharkov</a:t>
            </a:r>
          </a:p>
        </p:txBody>
      </p:sp>
      <p:sp>
        <p:nvSpPr>
          <p:cNvPr id="8" name="Rectangle 6"/>
          <p:cNvSpPr>
            <a:spLocks noGrp="1" noChangeArrowheads="1"/>
          </p:cNvSpPr>
          <p:nvPr>
            <p:ph type="sldNum" sz="quarter" idx="11"/>
          </p:nvPr>
        </p:nvSpPr>
        <p:spPr>
          <a:ln/>
        </p:spPr>
        <p:txBody>
          <a:bodyPr/>
          <a:lstStyle>
            <a:lvl1pPr>
              <a:defRPr/>
            </a:lvl1pPr>
          </a:lstStyle>
          <a:p>
            <a:pPr>
              <a:defRPr/>
            </a:pPr>
            <a:fld id="{CBEDA75F-74CB-438C-A578-952B2720F38B}" type="slidenum">
              <a:rPr lang="de-DE"/>
              <a:pPr>
                <a:defRPr/>
              </a:pPr>
              <a:t>‹Nr.›</a:t>
            </a:fld>
            <a:endParaRPr lang="de-DE"/>
          </a:p>
        </p:txBody>
      </p:sp>
    </p:spTree>
    <p:extLst>
      <p:ext uri="{BB962C8B-B14F-4D97-AF65-F5344CB8AC3E}">
        <p14:creationId xmlns:p14="http://schemas.microsoft.com/office/powerpoint/2010/main" val="201666581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5"/>
          <p:cNvSpPr>
            <a:spLocks noGrp="1" noChangeArrowheads="1"/>
          </p:cNvSpPr>
          <p:nvPr>
            <p:ph type="ftr" sz="quarter" idx="10"/>
          </p:nvPr>
        </p:nvSpPr>
        <p:spPr>
          <a:ln/>
        </p:spPr>
        <p:txBody>
          <a:bodyPr/>
          <a:lstStyle>
            <a:lvl1pPr>
              <a:defRPr/>
            </a:lvl1pPr>
          </a:lstStyle>
          <a:p>
            <a:pPr>
              <a:defRPr/>
            </a:pPr>
            <a:r>
              <a:rPr lang="de-DE"/>
              <a:t>B. Sharkov</a:t>
            </a:r>
          </a:p>
        </p:txBody>
      </p:sp>
      <p:sp>
        <p:nvSpPr>
          <p:cNvPr id="4" name="Rectangle 6"/>
          <p:cNvSpPr>
            <a:spLocks noGrp="1" noChangeArrowheads="1"/>
          </p:cNvSpPr>
          <p:nvPr>
            <p:ph type="sldNum" sz="quarter" idx="11"/>
          </p:nvPr>
        </p:nvSpPr>
        <p:spPr>
          <a:ln/>
        </p:spPr>
        <p:txBody>
          <a:bodyPr/>
          <a:lstStyle>
            <a:lvl1pPr>
              <a:defRPr/>
            </a:lvl1pPr>
          </a:lstStyle>
          <a:p>
            <a:pPr>
              <a:defRPr/>
            </a:pPr>
            <a:fld id="{DB39F3D5-815C-4605-B4B2-0646B71E9BBA}" type="slidenum">
              <a:rPr lang="de-DE"/>
              <a:pPr>
                <a:defRPr/>
              </a:pPr>
              <a:t>‹Nr.›</a:t>
            </a:fld>
            <a:endParaRPr lang="de-DE"/>
          </a:p>
        </p:txBody>
      </p:sp>
    </p:spTree>
    <p:extLst>
      <p:ext uri="{BB962C8B-B14F-4D97-AF65-F5344CB8AC3E}">
        <p14:creationId xmlns:p14="http://schemas.microsoft.com/office/powerpoint/2010/main" val="286164137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de-DE"/>
              <a:t>B. Sharkov</a:t>
            </a:r>
          </a:p>
        </p:txBody>
      </p:sp>
      <p:sp>
        <p:nvSpPr>
          <p:cNvPr id="3" name="Rectangle 6"/>
          <p:cNvSpPr>
            <a:spLocks noGrp="1" noChangeArrowheads="1"/>
          </p:cNvSpPr>
          <p:nvPr>
            <p:ph type="sldNum" sz="quarter" idx="11"/>
          </p:nvPr>
        </p:nvSpPr>
        <p:spPr>
          <a:ln/>
        </p:spPr>
        <p:txBody>
          <a:bodyPr/>
          <a:lstStyle>
            <a:lvl1pPr>
              <a:defRPr/>
            </a:lvl1pPr>
          </a:lstStyle>
          <a:p>
            <a:pPr>
              <a:defRPr/>
            </a:pPr>
            <a:fld id="{4E0FA1C8-C4E7-4036-9749-E918BF787077}" type="slidenum">
              <a:rPr lang="de-DE"/>
              <a:pPr>
                <a:defRPr/>
              </a:pPr>
              <a:t>‹Nr.›</a:t>
            </a:fld>
            <a:endParaRPr lang="de-DE"/>
          </a:p>
        </p:txBody>
      </p:sp>
    </p:spTree>
    <p:extLst>
      <p:ext uri="{BB962C8B-B14F-4D97-AF65-F5344CB8AC3E}">
        <p14:creationId xmlns:p14="http://schemas.microsoft.com/office/powerpoint/2010/main" val="392354503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13" y="273050"/>
            <a:ext cx="3008313" cy="1162051"/>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13"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ftr" sz="quarter" idx="10"/>
          </p:nvPr>
        </p:nvSpPr>
        <p:spPr>
          <a:ln/>
        </p:spPr>
        <p:txBody>
          <a:bodyPr/>
          <a:lstStyle>
            <a:lvl1pPr>
              <a:defRPr/>
            </a:lvl1pPr>
          </a:lstStyle>
          <a:p>
            <a:pPr>
              <a:defRPr/>
            </a:pPr>
            <a:r>
              <a:rPr lang="de-DE"/>
              <a:t>B. Sharkov</a:t>
            </a:r>
          </a:p>
        </p:txBody>
      </p:sp>
      <p:sp>
        <p:nvSpPr>
          <p:cNvPr id="6" name="Rectangle 6"/>
          <p:cNvSpPr>
            <a:spLocks noGrp="1" noChangeArrowheads="1"/>
          </p:cNvSpPr>
          <p:nvPr>
            <p:ph type="sldNum" sz="quarter" idx="11"/>
          </p:nvPr>
        </p:nvSpPr>
        <p:spPr>
          <a:ln/>
        </p:spPr>
        <p:txBody>
          <a:bodyPr/>
          <a:lstStyle>
            <a:lvl1pPr>
              <a:defRPr/>
            </a:lvl1pPr>
          </a:lstStyle>
          <a:p>
            <a:pPr>
              <a:defRPr/>
            </a:pPr>
            <a:fld id="{2DD7DA18-AA43-463A-83ED-F222AE673C36}" type="slidenum">
              <a:rPr lang="de-DE"/>
              <a:pPr>
                <a:defRPr/>
              </a:pPr>
              <a:t>‹Nr.›</a:t>
            </a:fld>
            <a:endParaRPr lang="de-DE"/>
          </a:p>
        </p:txBody>
      </p:sp>
    </p:spTree>
    <p:extLst>
      <p:ext uri="{BB962C8B-B14F-4D97-AF65-F5344CB8AC3E}">
        <p14:creationId xmlns:p14="http://schemas.microsoft.com/office/powerpoint/2010/main" val="8879767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Date Placeholder 3"/>
          <p:cNvSpPr>
            <a:spLocks noGrp="1"/>
          </p:cNvSpPr>
          <p:nvPr>
            <p:ph type="dt" sz="half" idx="10"/>
          </p:nvPr>
        </p:nvSpPr>
        <p:spPr/>
        <p:txBody>
          <a:bodyPr/>
          <a:lstStyle>
            <a:lvl1pPr>
              <a:defRPr/>
            </a:lvl1pPr>
          </a:lstStyle>
          <a:p>
            <a:pPr>
              <a:defRPr/>
            </a:pPr>
            <a:endParaRPr lang="en-GB">
              <a:solidFill>
                <a:prstClr val="black"/>
              </a:solidFill>
            </a:endParaRPr>
          </a:p>
        </p:txBody>
      </p:sp>
      <p:sp>
        <p:nvSpPr>
          <p:cNvPr id="4" name="Footer Placeholder 4"/>
          <p:cNvSpPr>
            <a:spLocks noGrp="1"/>
          </p:cNvSpPr>
          <p:nvPr>
            <p:ph type="ftr" sz="quarter" idx="11"/>
          </p:nvPr>
        </p:nvSpPr>
        <p:spPr/>
        <p:txBody>
          <a:bodyPr/>
          <a:lstStyle>
            <a:lvl1pPr>
              <a:defRPr/>
            </a:lvl1pPr>
          </a:lstStyle>
          <a:p>
            <a:pPr>
              <a:defRPr/>
            </a:pPr>
            <a:r>
              <a:rPr lang="en-US" smtClean="0">
                <a:solidFill>
                  <a:prstClr val="black"/>
                </a:solidFill>
              </a:rPr>
              <a:t>S. Chattopadhyay, Quark Matter 2014</a:t>
            </a:r>
            <a:endParaRPr lang="en-GB">
              <a:solidFill>
                <a:prstClr val="black"/>
              </a:solidFill>
            </a:endParaRPr>
          </a:p>
        </p:txBody>
      </p:sp>
      <p:sp>
        <p:nvSpPr>
          <p:cNvPr id="5" name="Slide Number Placeholder 5"/>
          <p:cNvSpPr>
            <a:spLocks noGrp="1"/>
          </p:cNvSpPr>
          <p:nvPr>
            <p:ph type="sldNum" sz="quarter" idx="12"/>
          </p:nvPr>
        </p:nvSpPr>
        <p:spPr/>
        <p:txBody>
          <a:bodyPr/>
          <a:lstStyle>
            <a:lvl1pPr>
              <a:defRPr/>
            </a:lvl1pPr>
          </a:lstStyle>
          <a:p>
            <a:pPr>
              <a:defRPr/>
            </a:pPr>
            <a:fld id="{8318FD4D-F9D6-4FD7-A96E-8F0752404E5C}" type="slidenum">
              <a:rPr lang="en-GB" smtClean="0">
                <a:solidFill>
                  <a:prstClr val="black"/>
                </a:solidFill>
              </a:rPr>
              <a:pPr>
                <a:defRPr/>
              </a:pPr>
              <a:t>‹Nr.›</a:t>
            </a:fld>
            <a:endParaRPr lang="en-GB">
              <a:solidFill>
                <a:prstClr val="black"/>
              </a:solidFill>
            </a:endParaRPr>
          </a:p>
        </p:txBody>
      </p:sp>
    </p:spTree>
    <p:extLst>
      <p:ext uri="{BB962C8B-B14F-4D97-AF65-F5344CB8AC3E}">
        <p14:creationId xmlns:p14="http://schemas.microsoft.com/office/powerpoint/2010/main" val="4153864801"/>
      </p:ext>
    </p:extLst>
  </p:cSld>
  <p:clrMapOvr>
    <a:masterClrMapping/>
  </p:clrMapOvr>
  <p:transition spd="slow"/>
  <p:timing>
    <p:tnLst>
      <p:par>
        <p:cTn id="1" dur="indefinite" restart="never" nodeType="tmRoot"/>
      </p:par>
    </p:tn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3"/>
            <a:ext cx="5486400" cy="566739"/>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smtClean="0"/>
              <a:t>Bild durch Klicken auf Symbol hinzufügen</a:t>
            </a:r>
          </a:p>
        </p:txBody>
      </p:sp>
      <p:sp>
        <p:nvSpPr>
          <p:cNvPr id="4" name="Textplatzhalter 3"/>
          <p:cNvSpPr>
            <a:spLocks noGrp="1"/>
          </p:cNvSpPr>
          <p:nvPr>
            <p:ph type="body" sz="half" idx="2"/>
          </p:nvPr>
        </p:nvSpPr>
        <p:spPr>
          <a:xfrm>
            <a:off x="1792288" y="536734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ftr" sz="quarter" idx="10"/>
          </p:nvPr>
        </p:nvSpPr>
        <p:spPr>
          <a:ln/>
        </p:spPr>
        <p:txBody>
          <a:bodyPr/>
          <a:lstStyle>
            <a:lvl1pPr>
              <a:defRPr/>
            </a:lvl1pPr>
          </a:lstStyle>
          <a:p>
            <a:pPr>
              <a:defRPr/>
            </a:pPr>
            <a:r>
              <a:rPr lang="de-DE"/>
              <a:t>B. Sharkov</a:t>
            </a:r>
          </a:p>
        </p:txBody>
      </p:sp>
      <p:sp>
        <p:nvSpPr>
          <p:cNvPr id="6" name="Rectangle 6"/>
          <p:cNvSpPr>
            <a:spLocks noGrp="1" noChangeArrowheads="1"/>
          </p:cNvSpPr>
          <p:nvPr>
            <p:ph type="sldNum" sz="quarter" idx="11"/>
          </p:nvPr>
        </p:nvSpPr>
        <p:spPr>
          <a:ln/>
        </p:spPr>
        <p:txBody>
          <a:bodyPr/>
          <a:lstStyle>
            <a:lvl1pPr>
              <a:defRPr/>
            </a:lvl1pPr>
          </a:lstStyle>
          <a:p>
            <a:pPr>
              <a:defRPr/>
            </a:pPr>
            <a:fld id="{4C57247F-9BC7-4248-B22F-D7C8CCED5791}" type="slidenum">
              <a:rPr lang="de-DE"/>
              <a:pPr>
                <a:defRPr/>
              </a:pPr>
              <a:t>‹Nr.›</a:t>
            </a:fld>
            <a:endParaRPr lang="de-DE"/>
          </a:p>
        </p:txBody>
      </p:sp>
    </p:spTree>
    <p:extLst>
      <p:ext uri="{BB962C8B-B14F-4D97-AF65-F5344CB8AC3E}">
        <p14:creationId xmlns:p14="http://schemas.microsoft.com/office/powerpoint/2010/main" val="373573159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ftr" sz="quarter" idx="10"/>
          </p:nvPr>
        </p:nvSpPr>
        <p:spPr>
          <a:ln/>
        </p:spPr>
        <p:txBody>
          <a:bodyPr/>
          <a:lstStyle>
            <a:lvl1pPr>
              <a:defRPr/>
            </a:lvl1pPr>
          </a:lstStyle>
          <a:p>
            <a:pPr>
              <a:defRPr/>
            </a:pPr>
            <a:r>
              <a:rPr lang="de-DE"/>
              <a:t>B. Sharkov</a:t>
            </a:r>
          </a:p>
        </p:txBody>
      </p:sp>
      <p:sp>
        <p:nvSpPr>
          <p:cNvPr id="5" name="Rectangle 6"/>
          <p:cNvSpPr>
            <a:spLocks noGrp="1" noChangeArrowheads="1"/>
          </p:cNvSpPr>
          <p:nvPr>
            <p:ph type="sldNum" sz="quarter" idx="11"/>
          </p:nvPr>
        </p:nvSpPr>
        <p:spPr>
          <a:ln/>
        </p:spPr>
        <p:txBody>
          <a:bodyPr/>
          <a:lstStyle>
            <a:lvl1pPr>
              <a:defRPr/>
            </a:lvl1pPr>
          </a:lstStyle>
          <a:p>
            <a:pPr>
              <a:defRPr/>
            </a:pPr>
            <a:fld id="{93B232F8-F981-4078-A5E0-346341C136B3}" type="slidenum">
              <a:rPr lang="de-DE"/>
              <a:pPr>
                <a:defRPr/>
              </a:pPr>
              <a:t>‹Nr.›</a:t>
            </a:fld>
            <a:endParaRPr lang="de-DE"/>
          </a:p>
        </p:txBody>
      </p:sp>
    </p:spTree>
    <p:extLst>
      <p:ext uri="{BB962C8B-B14F-4D97-AF65-F5344CB8AC3E}">
        <p14:creationId xmlns:p14="http://schemas.microsoft.com/office/powerpoint/2010/main" val="141564795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742114" y="225429"/>
            <a:ext cx="2151062" cy="61563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287351" y="225429"/>
            <a:ext cx="6302375" cy="61563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ftr" sz="quarter" idx="10"/>
          </p:nvPr>
        </p:nvSpPr>
        <p:spPr>
          <a:ln/>
        </p:spPr>
        <p:txBody>
          <a:bodyPr/>
          <a:lstStyle>
            <a:lvl1pPr>
              <a:defRPr/>
            </a:lvl1pPr>
          </a:lstStyle>
          <a:p>
            <a:pPr>
              <a:defRPr/>
            </a:pPr>
            <a:r>
              <a:rPr lang="de-DE"/>
              <a:t>B. Sharkov</a:t>
            </a:r>
          </a:p>
        </p:txBody>
      </p:sp>
      <p:sp>
        <p:nvSpPr>
          <p:cNvPr id="5" name="Rectangle 6"/>
          <p:cNvSpPr>
            <a:spLocks noGrp="1" noChangeArrowheads="1"/>
          </p:cNvSpPr>
          <p:nvPr>
            <p:ph type="sldNum" sz="quarter" idx="11"/>
          </p:nvPr>
        </p:nvSpPr>
        <p:spPr>
          <a:ln/>
        </p:spPr>
        <p:txBody>
          <a:bodyPr/>
          <a:lstStyle>
            <a:lvl1pPr>
              <a:defRPr/>
            </a:lvl1pPr>
          </a:lstStyle>
          <a:p>
            <a:pPr>
              <a:defRPr/>
            </a:pPr>
            <a:fld id="{BB16A167-8750-4AFD-BB79-460E4D69DF47}" type="slidenum">
              <a:rPr lang="de-DE"/>
              <a:pPr>
                <a:defRPr/>
              </a:pPr>
              <a:t>‹Nr.›</a:t>
            </a:fld>
            <a:endParaRPr lang="de-DE"/>
          </a:p>
        </p:txBody>
      </p:sp>
    </p:spTree>
    <p:extLst>
      <p:ext uri="{BB962C8B-B14F-4D97-AF65-F5344CB8AC3E}">
        <p14:creationId xmlns:p14="http://schemas.microsoft.com/office/powerpoint/2010/main" val="60805048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3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5"/>
          <p:cNvSpPr>
            <a:spLocks noGrp="1" noChangeArrowheads="1"/>
          </p:cNvSpPr>
          <p:nvPr>
            <p:ph type="ftr" sz="quarter" idx="10"/>
          </p:nvPr>
        </p:nvSpPr>
        <p:spPr>
          <a:ln/>
        </p:spPr>
        <p:txBody>
          <a:bodyPr/>
          <a:lstStyle>
            <a:lvl1pPr>
              <a:defRPr/>
            </a:lvl1pPr>
          </a:lstStyle>
          <a:p>
            <a:pPr>
              <a:defRPr/>
            </a:pPr>
            <a:r>
              <a:rPr lang="de-DE"/>
              <a:t>B. Sharkov</a:t>
            </a:r>
          </a:p>
        </p:txBody>
      </p:sp>
      <p:sp>
        <p:nvSpPr>
          <p:cNvPr id="5" name="Rectangle 6"/>
          <p:cNvSpPr>
            <a:spLocks noGrp="1" noChangeArrowheads="1"/>
          </p:cNvSpPr>
          <p:nvPr>
            <p:ph type="sldNum" sz="quarter" idx="11"/>
          </p:nvPr>
        </p:nvSpPr>
        <p:spPr>
          <a:ln/>
        </p:spPr>
        <p:txBody>
          <a:bodyPr/>
          <a:lstStyle>
            <a:lvl1pPr>
              <a:defRPr/>
            </a:lvl1pPr>
          </a:lstStyle>
          <a:p>
            <a:pPr>
              <a:defRPr/>
            </a:pPr>
            <a:fld id="{145F8EC4-60F7-4D0D-9D04-4E6E85E49C48}" type="slidenum">
              <a:rPr lang="de-DE"/>
              <a:pPr>
                <a:defRPr/>
              </a:pPr>
              <a:t>‹Nr.›</a:t>
            </a:fld>
            <a:endParaRPr lang="de-DE"/>
          </a:p>
        </p:txBody>
      </p:sp>
    </p:spTree>
    <p:extLst>
      <p:ext uri="{BB962C8B-B14F-4D97-AF65-F5344CB8AC3E}">
        <p14:creationId xmlns:p14="http://schemas.microsoft.com/office/powerpoint/2010/main" val="160195200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p:cNvSpPr>
            <a:spLocks noGrp="1" noChangeArrowheads="1"/>
          </p:cNvSpPr>
          <p:nvPr>
            <p:ph type="ftr" sz="quarter" idx="10"/>
          </p:nvPr>
        </p:nvSpPr>
        <p:spPr>
          <a:ln/>
        </p:spPr>
        <p:txBody>
          <a:bodyPr/>
          <a:lstStyle>
            <a:lvl1pPr>
              <a:defRPr/>
            </a:lvl1pPr>
          </a:lstStyle>
          <a:p>
            <a:pPr>
              <a:defRPr/>
            </a:pPr>
            <a:r>
              <a:rPr lang="de-DE"/>
              <a:t>B. Sharkov</a:t>
            </a:r>
          </a:p>
        </p:txBody>
      </p:sp>
      <p:sp>
        <p:nvSpPr>
          <p:cNvPr id="5" name="Rectangle 6"/>
          <p:cNvSpPr>
            <a:spLocks noGrp="1" noChangeArrowheads="1"/>
          </p:cNvSpPr>
          <p:nvPr>
            <p:ph type="sldNum" sz="quarter" idx="11"/>
          </p:nvPr>
        </p:nvSpPr>
        <p:spPr>
          <a:ln/>
        </p:spPr>
        <p:txBody>
          <a:bodyPr/>
          <a:lstStyle>
            <a:lvl1pPr>
              <a:defRPr/>
            </a:lvl1pPr>
          </a:lstStyle>
          <a:p>
            <a:pPr>
              <a:defRPr/>
            </a:pPr>
            <a:fld id="{001CAA36-AC6B-49BA-A011-470C0FD77BE2}" type="slidenum">
              <a:rPr lang="de-DE"/>
              <a:pPr>
                <a:defRPr/>
              </a:pPr>
              <a:t>‹Nr.›</a:t>
            </a:fld>
            <a:endParaRPr lang="de-DE"/>
          </a:p>
        </p:txBody>
      </p:sp>
    </p:spTree>
    <p:extLst>
      <p:ext uri="{BB962C8B-B14F-4D97-AF65-F5344CB8AC3E}">
        <p14:creationId xmlns:p14="http://schemas.microsoft.com/office/powerpoint/2010/main" val="169965441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3"/>
            <a:ext cx="7772400" cy="1362075"/>
          </a:xfrm>
        </p:spPr>
        <p:txBody>
          <a:bodyPr/>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5"/>
          <p:cNvSpPr>
            <a:spLocks noGrp="1" noChangeArrowheads="1"/>
          </p:cNvSpPr>
          <p:nvPr>
            <p:ph type="ftr" sz="quarter" idx="10"/>
          </p:nvPr>
        </p:nvSpPr>
        <p:spPr>
          <a:ln/>
        </p:spPr>
        <p:txBody>
          <a:bodyPr/>
          <a:lstStyle>
            <a:lvl1pPr>
              <a:defRPr/>
            </a:lvl1pPr>
          </a:lstStyle>
          <a:p>
            <a:pPr>
              <a:defRPr/>
            </a:pPr>
            <a:r>
              <a:rPr lang="de-DE"/>
              <a:t>B. Sharkov</a:t>
            </a:r>
          </a:p>
        </p:txBody>
      </p:sp>
      <p:sp>
        <p:nvSpPr>
          <p:cNvPr id="5" name="Rectangle 6"/>
          <p:cNvSpPr>
            <a:spLocks noGrp="1" noChangeArrowheads="1"/>
          </p:cNvSpPr>
          <p:nvPr>
            <p:ph type="sldNum" sz="quarter" idx="11"/>
          </p:nvPr>
        </p:nvSpPr>
        <p:spPr>
          <a:ln/>
        </p:spPr>
        <p:txBody>
          <a:bodyPr/>
          <a:lstStyle>
            <a:lvl1pPr>
              <a:defRPr/>
            </a:lvl1pPr>
          </a:lstStyle>
          <a:p>
            <a:pPr>
              <a:defRPr/>
            </a:pPr>
            <a:fld id="{D2D7D1A7-BACE-4926-9214-74F5EA92B075}" type="slidenum">
              <a:rPr lang="de-DE"/>
              <a:pPr>
                <a:defRPr/>
              </a:pPr>
              <a:t>‹Nr.›</a:t>
            </a:fld>
            <a:endParaRPr lang="de-DE"/>
          </a:p>
        </p:txBody>
      </p:sp>
    </p:spTree>
    <p:extLst>
      <p:ext uri="{BB962C8B-B14F-4D97-AF65-F5344CB8AC3E}">
        <p14:creationId xmlns:p14="http://schemas.microsoft.com/office/powerpoint/2010/main" val="352486483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287349" y="1125539"/>
            <a:ext cx="4225925"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65664" y="1125539"/>
            <a:ext cx="4227512"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5"/>
          <p:cNvSpPr>
            <a:spLocks noGrp="1" noChangeArrowheads="1"/>
          </p:cNvSpPr>
          <p:nvPr>
            <p:ph type="ftr" sz="quarter" idx="10"/>
          </p:nvPr>
        </p:nvSpPr>
        <p:spPr>
          <a:ln/>
        </p:spPr>
        <p:txBody>
          <a:bodyPr/>
          <a:lstStyle>
            <a:lvl1pPr>
              <a:defRPr/>
            </a:lvl1pPr>
          </a:lstStyle>
          <a:p>
            <a:pPr>
              <a:defRPr/>
            </a:pPr>
            <a:r>
              <a:rPr lang="de-DE"/>
              <a:t>B. Sharkov</a:t>
            </a:r>
          </a:p>
        </p:txBody>
      </p:sp>
      <p:sp>
        <p:nvSpPr>
          <p:cNvPr id="6" name="Rectangle 6"/>
          <p:cNvSpPr>
            <a:spLocks noGrp="1" noChangeArrowheads="1"/>
          </p:cNvSpPr>
          <p:nvPr>
            <p:ph type="sldNum" sz="quarter" idx="11"/>
          </p:nvPr>
        </p:nvSpPr>
        <p:spPr>
          <a:ln/>
        </p:spPr>
        <p:txBody>
          <a:bodyPr/>
          <a:lstStyle>
            <a:lvl1pPr>
              <a:defRPr/>
            </a:lvl1pPr>
          </a:lstStyle>
          <a:p>
            <a:pPr>
              <a:defRPr/>
            </a:pPr>
            <a:fld id="{BC3468C5-E417-4A0F-8482-B222CE05C672}" type="slidenum">
              <a:rPr lang="de-DE"/>
              <a:pPr>
                <a:defRPr/>
              </a:pPr>
              <a:t>‹Nr.›</a:t>
            </a:fld>
            <a:endParaRPr lang="de-DE"/>
          </a:p>
        </p:txBody>
      </p:sp>
    </p:spTree>
    <p:extLst>
      <p:ext uri="{BB962C8B-B14F-4D97-AF65-F5344CB8AC3E}">
        <p14:creationId xmlns:p14="http://schemas.microsoft.com/office/powerpoint/2010/main" val="311303650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9"/>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5"/>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34" y="1535115"/>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5"/>
          <p:cNvSpPr>
            <a:spLocks noGrp="1" noChangeArrowheads="1"/>
          </p:cNvSpPr>
          <p:nvPr>
            <p:ph type="ftr" sz="quarter" idx="10"/>
          </p:nvPr>
        </p:nvSpPr>
        <p:spPr>
          <a:ln/>
        </p:spPr>
        <p:txBody>
          <a:bodyPr/>
          <a:lstStyle>
            <a:lvl1pPr>
              <a:defRPr/>
            </a:lvl1pPr>
          </a:lstStyle>
          <a:p>
            <a:pPr>
              <a:defRPr/>
            </a:pPr>
            <a:r>
              <a:rPr lang="de-DE"/>
              <a:t>B. Sharkov</a:t>
            </a:r>
          </a:p>
        </p:txBody>
      </p:sp>
      <p:sp>
        <p:nvSpPr>
          <p:cNvPr id="8" name="Rectangle 6"/>
          <p:cNvSpPr>
            <a:spLocks noGrp="1" noChangeArrowheads="1"/>
          </p:cNvSpPr>
          <p:nvPr>
            <p:ph type="sldNum" sz="quarter" idx="11"/>
          </p:nvPr>
        </p:nvSpPr>
        <p:spPr>
          <a:ln/>
        </p:spPr>
        <p:txBody>
          <a:bodyPr/>
          <a:lstStyle>
            <a:lvl1pPr>
              <a:defRPr/>
            </a:lvl1pPr>
          </a:lstStyle>
          <a:p>
            <a:pPr>
              <a:defRPr/>
            </a:pPr>
            <a:fld id="{4CF13357-E87F-4615-89D6-2FB966A3047F}" type="slidenum">
              <a:rPr lang="de-DE"/>
              <a:pPr>
                <a:defRPr/>
              </a:pPr>
              <a:t>‹Nr.›</a:t>
            </a:fld>
            <a:endParaRPr lang="de-DE"/>
          </a:p>
        </p:txBody>
      </p:sp>
    </p:spTree>
    <p:extLst>
      <p:ext uri="{BB962C8B-B14F-4D97-AF65-F5344CB8AC3E}">
        <p14:creationId xmlns:p14="http://schemas.microsoft.com/office/powerpoint/2010/main" val="246892308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5"/>
          <p:cNvSpPr>
            <a:spLocks noGrp="1" noChangeArrowheads="1"/>
          </p:cNvSpPr>
          <p:nvPr>
            <p:ph type="ftr" sz="quarter" idx="10"/>
          </p:nvPr>
        </p:nvSpPr>
        <p:spPr>
          <a:ln/>
        </p:spPr>
        <p:txBody>
          <a:bodyPr/>
          <a:lstStyle>
            <a:lvl1pPr>
              <a:defRPr/>
            </a:lvl1pPr>
          </a:lstStyle>
          <a:p>
            <a:pPr>
              <a:defRPr/>
            </a:pPr>
            <a:r>
              <a:rPr lang="de-DE"/>
              <a:t>B. Sharkov</a:t>
            </a:r>
          </a:p>
        </p:txBody>
      </p:sp>
      <p:sp>
        <p:nvSpPr>
          <p:cNvPr id="4" name="Rectangle 6"/>
          <p:cNvSpPr>
            <a:spLocks noGrp="1" noChangeArrowheads="1"/>
          </p:cNvSpPr>
          <p:nvPr>
            <p:ph type="sldNum" sz="quarter" idx="11"/>
          </p:nvPr>
        </p:nvSpPr>
        <p:spPr>
          <a:ln/>
        </p:spPr>
        <p:txBody>
          <a:bodyPr/>
          <a:lstStyle>
            <a:lvl1pPr>
              <a:defRPr/>
            </a:lvl1pPr>
          </a:lstStyle>
          <a:p>
            <a:pPr>
              <a:defRPr/>
            </a:pPr>
            <a:fld id="{0DDE0BAF-8496-4BC8-9F60-78E79306E0EB}" type="slidenum">
              <a:rPr lang="de-DE"/>
              <a:pPr>
                <a:defRPr/>
              </a:pPr>
              <a:t>‹Nr.›</a:t>
            </a:fld>
            <a:endParaRPr lang="de-DE"/>
          </a:p>
        </p:txBody>
      </p:sp>
    </p:spTree>
    <p:extLst>
      <p:ext uri="{BB962C8B-B14F-4D97-AF65-F5344CB8AC3E}">
        <p14:creationId xmlns:p14="http://schemas.microsoft.com/office/powerpoint/2010/main" val="249767157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de-DE"/>
              <a:t>B. Sharkov</a:t>
            </a:r>
          </a:p>
        </p:txBody>
      </p:sp>
      <p:sp>
        <p:nvSpPr>
          <p:cNvPr id="3" name="Rectangle 6"/>
          <p:cNvSpPr>
            <a:spLocks noGrp="1" noChangeArrowheads="1"/>
          </p:cNvSpPr>
          <p:nvPr>
            <p:ph type="sldNum" sz="quarter" idx="11"/>
          </p:nvPr>
        </p:nvSpPr>
        <p:spPr>
          <a:ln/>
        </p:spPr>
        <p:txBody>
          <a:bodyPr/>
          <a:lstStyle>
            <a:lvl1pPr>
              <a:defRPr/>
            </a:lvl1pPr>
          </a:lstStyle>
          <a:p>
            <a:pPr>
              <a:defRPr/>
            </a:pPr>
            <a:fld id="{EACACC8B-C300-444F-AD86-8FEDA719F3E6}" type="slidenum">
              <a:rPr lang="de-DE"/>
              <a:pPr>
                <a:defRPr/>
              </a:pPr>
              <a:t>‹Nr.›</a:t>
            </a:fld>
            <a:endParaRPr lang="de-DE"/>
          </a:p>
        </p:txBody>
      </p:sp>
    </p:spTree>
    <p:extLst>
      <p:ext uri="{BB962C8B-B14F-4D97-AF65-F5344CB8AC3E}">
        <p14:creationId xmlns:p14="http://schemas.microsoft.com/office/powerpoint/2010/main" val="37602115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GB">
              <a:solidFill>
                <a:prstClr val="black"/>
              </a:solidFill>
            </a:endParaRPr>
          </a:p>
        </p:txBody>
      </p:sp>
      <p:sp>
        <p:nvSpPr>
          <p:cNvPr id="3" name="Footer Placeholder 4"/>
          <p:cNvSpPr>
            <a:spLocks noGrp="1"/>
          </p:cNvSpPr>
          <p:nvPr>
            <p:ph type="ftr" sz="quarter" idx="11"/>
          </p:nvPr>
        </p:nvSpPr>
        <p:spPr/>
        <p:txBody>
          <a:bodyPr/>
          <a:lstStyle>
            <a:lvl1pPr>
              <a:defRPr/>
            </a:lvl1pPr>
          </a:lstStyle>
          <a:p>
            <a:pPr>
              <a:defRPr/>
            </a:pPr>
            <a:r>
              <a:rPr lang="en-US" smtClean="0">
                <a:solidFill>
                  <a:prstClr val="black"/>
                </a:solidFill>
              </a:rPr>
              <a:t>S. Chattopadhyay, Quark Matter 2014</a:t>
            </a:r>
            <a:endParaRPr lang="en-GB">
              <a:solidFill>
                <a:prstClr val="black"/>
              </a:solidFill>
            </a:endParaRPr>
          </a:p>
        </p:txBody>
      </p:sp>
      <p:sp>
        <p:nvSpPr>
          <p:cNvPr id="4" name="Slide Number Placeholder 5"/>
          <p:cNvSpPr>
            <a:spLocks noGrp="1"/>
          </p:cNvSpPr>
          <p:nvPr>
            <p:ph type="sldNum" sz="quarter" idx="12"/>
          </p:nvPr>
        </p:nvSpPr>
        <p:spPr/>
        <p:txBody>
          <a:bodyPr/>
          <a:lstStyle>
            <a:lvl1pPr>
              <a:defRPr/>
            </a:lvl1pPr>
          </a:lstStyle>
          <a:p>
            <a:pPr>
              <a:defRPr/>
            </a:pPr>
            <a:fld id="{8318FD4D-F9D6-4FD7-A96E-8F0752404E5C}" type="slidenum">
              <a:rPr lang="en-GB" smtClean="0">
                <a:solidFill>
                  <a:prstClr val="black"/>
                </a:solidFill>
              </a:rPr>
              <a:pPr>
                <a:defRPr/>
              </a:pPr>
              <a:t>‹Nr.›</a:t>
            </a:fld>
            <a:endParaRPr lang="en-GB">
              <a:solidFill>
                <a:prstClr val="black"/>
              </a:solidFill>
            </a:endParaRPr>
          </a:p>
        </p:txBody>
      </p:sp>
    </p:spTree>
    <p:extLst>
      <p:ext uri="{BB962C8B-B14F-4D97-AF65-F5344CB8AC3E}">
        <p14:creationId xmlns:p14="http://schemas.microsoft.com/office/powerpoint/2010/main" val="3507448921"/>
      </p:ext>
    </p:extLst>
  </p:cSld>
  <p:clrMapOvr>
    <a:masterClrMapping/>
  </p:clrMapOvr>
  <p:transition spd="slow"/>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13" y="273050"/>
            <a:ext cx="3008313" cy="1162051"/>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13"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5"/>
          <p:cNvSpPr>
            <a:spLocks noGrp="1" noChangeArrowheads="1"/>
          </p:cNvSpPr>
          <p:nvPr>
            <p:ph type="ftr" sz="quarter" idx="10"/>
          </p:nvPr>
        </p:nvSpPr>
        <p:spPr>
          <a:ln/>
        </p:spPr>
        <p:txBody>
          <a:bodyPr/>
          <a:lstStyle>
            <a:lvl1pPr>
              <a:defRPr/>
            </a:lvl1pPr>
          </a:lstStyle>
          <a:p>
            <a:pPr>
              <a:defRPr/>
            </a:pPr>
            <a:r>
              <a:rPr lang="de-DE"/>
              <a:t>B. Sharkov</a:t>
            </a:r>
          </a:p>
        </p:txBody>
      </p:sp>
      <p:sp>
        <p:nvSpPr>
          <p:cNvPr id="6" name="Rectangle 6"/>
          <p:cNvSpPr>
            <a:spLocks noGrp="1" noChangeArrowheads="1"/>
          </p:cNvSpPr>
          <p:nvPr>
            <p:ph type="sldNum" sz="quarter" idx="11"/>
          </p:nvPr>
        </p:nvSpPr>
        <p:spPr>
          <a:ln/>
        </p:spPr>
        <p:txBody>
          <a:bodyPr/>
          <a:lstStyle>
            <a:lvl1pPr>
              <a:defRPr/>
            </a:lvl1pPr>
          </a:lstStyle>
          <a:p>
            <a:pPr>
              <a:defRPr/>
            </a:pPr>
            <a:fld id="{7D8AC189-8F14-49CE-B077-3A4F7EB66CFB}" type="slidenum">
              <a:rPr lang="de-DE"/>
              <a:pPr>
                <a:defRPr/>
              </a:pPr>
              <a:t>‹Nr.›</a:t>
            </a:fld>
            <a:endParaRPr lang="de-DE"/>
          </a:p>
        </p:txBody>
      </p:sp>
    </p:spTree>
    <p:extLst>
      <p:ext uri="{BB962C8B-B14F-4D97-AF65-F5344CB8AC3E}">
        <p14:creationId xmlns:p14="http://schemas.microsoft.com/office/powerpoint/2010/main" val="252718237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3"/>
            <a:ext cx="5486400" cy="566739"/>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4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5"/>
          <p:cNvSpPr>
            <a:spLocks noGrp="1" noChangeArrowheads="1"/>
          </p:cNvSpPr>
          <p:nvPr>
            <p:ph type="ftr" sz="quarter" idx="10"/>
          </p:nvPr>
        </p:nvSpPr>
        <p:spPr>
          <a:ln/>
        </p:spPr>
        <p:txBody>
          <a:bodyPr/>
          <a:lstStyle>
            <a:lvl1pPr>
              <a:defRPr/>
            </a:lvl1pPr>
          </a:lstStyle>
          <a:p>
            <a:pPr>
              <a:defRPr/>
            </a:pPr>
            <a:r>
              <a:rPr lang="de-DE"/>
              <a:t>B. Sharkov</a:t>
            </a:r>
          </a:p>
        </p:txBody>
      </p:sp>
      <p:sp>
        <p:nvSpPr>
          <p:cNvPr id="6" name="Rectangle 6"/>
          <p:cNvSpPr>
            <a:spLocks noGrp="1" noChangeArrowheads="1"/>
          </p:cNvSpPr>
          <p:nvPr>
            <p:ph type="sldNum" sz="quarter" idx="11"/>
          </p:nvPr>
        </p:nvSpPr>
        <p:spPr>
          <a:ln/>
        </p:spPr>
        <p:txBody>
          <a:bodyPr/>
          <a:lstStyle>
            <a:lvl1pPr>
              <a:defRPr/>
            </a:lvl1pPr>
          </a:lstStyle>
          <a:p>
            <a:pPr>
              <a:defRPr/>
            </a:pPr>
            <a:fld id="{269410E9-DC6E-4F63-8E23-021FB8665322}" type="slidenum">
              <a:rPr lang="de-DE"/>
              <a:pPr>
                <a:defRPr/>
              </a:pPr>
              <a:t>‹Nr.›</a:t>
            </a:fld>
            <a:endParaRPr lang="de-DE"/>
          </a:p>
        </p:txBody>
      </p:sp>
    </p:spTree>
    <p:extLst>
      <p:ext uri="{BB962C8B-B14F-4D97-AF65-F5344CB8AC3E}">
        <p14:creationId xmlns:p14="http://schemas.microsoft.com/office/powerpoint/2010/main" val="165143524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p:cNvSpPr>
            <a:spLocks noGrp="1" noChangeArrowheads="1"/>
          </p:cNvSpPr>
          <p:nvPr>
            <p:ph type="ftr" sz="quarter" idx="10"/>
          </p:nvPr>
        </p:nvSpPr>
        <p:spPr>
          <a:ln/>
        </p:spPr>
        <p:txBody>
          <a:bodyPr/>
          <a:lstStyle>
            <a:lvl1pPr>
              <a:defRPr/>
            </a:lvl1pPr>
          </a:lstStyle>
          <a:p>
            <a:pPr>
              <a:defRPr/>
            </a:pPr>
            <a:r>
              <a:rPr lang="de-DE"/>
              <a:t>B. Sharkov</a:t>
            </a:r>
          </a:p>
        </p:txBody>
      </p:sp>
      <p:sp>
        <p:nvSpPr>
          <p:cNvPr id="5" name="Rectangle 6"/>
          <p:cNvSpPr>
            <a:spLocks noGrp="1" noChangeArrowheads="1"/>
          </p:cNvSpPr>
          <p:nvPr>
            <p:ph type="sldNum" sz="quarter" idx="11"/>
          </p:nvPr>
        </p:nvSpPr>
        <p:spPr>
          <a:ln/>
        </p:spPr>
        <p:txBody>
          <a:bodyPr/>
          <a:lstStyle>
            <a:lvl1pPr>
              <a:defRPr/>
            </a:lvl1pPr>
          </a:lstStyle>
          <a:p>
            <a:pPr>
              <a:defRPr/>
            </a:pPr>
            <a:fld id="{11EA8A09-B626-467A-A4E1-9D324985A9EE}" type="slidenum">
              <a:rPr lang="de-DE"/>
              <a:pPr>
                <a:defRPr/>
              </a:pPr>
              <a:t>‹Nr.›</a:t>
            </a:fld>
            <a:endParaRPr lang="de-DE"/>
          </a:p>
        </p:txBody>
      </p:sp>
    </p:spTree>
    <p:extLst>
      <p:ext uri="{BB962C8B-B14F-4D97-AF65-F5344CB8AC3E}">
        <p14:creationId xmlns:p14="http://schemas.microsoft.com/office/powerpoint/2010/main" val="213877256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742114" y="225429"/>
            <a:ext cx="2151062" cy="61563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287351" y="225429"/>
            <a:ext cx="6302375" cy="61563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p:cNvSpPr>
            <a:spLocks noGrp="1" noChangeArrowheads="1"/>
          </p:cNvSpPr>
          <p:nvPr>
            <p:ph type="ftr" sz="quarter" idx="10"/>
          </p:nvPr>
        </p:nvSpPr>
        <p:spPr>
          <a:ln/>
        </p:spPr>
        <p:txBody>
          <a:bodyPr/>
          <a:lstStyle>
            <a:lvl1pPr>
              <a:defRPr/>
            </a:lvl1pPr>
          </a:lstStyle>
          <a:p>
            <a:pPr>
              <a:defRPr/>
            </a:pPr>
            <a:r>
              <a:rPr lang="de-DE"/>
              <a:t>B. Sharkov</a:t>
            </a:r>
          </a:p>
        </p:txBody>
      </p:sp>
      <p:sp>
        <p:nvSpPr>
          <p:cNvPr id="5" name="Rectangle 6"/>
          <p:cNvSpPr>
            <a:spLocks noGrp="1" noChangeArrowheads="1"/>
          </p:cNvSpPr>
          <p:nvPr>
            <p:ph type="sldNum" sz="quarter" idx="11"/>
          </p:nvPr>
        </p:nvSpPr>
        <p:spPr>
          <a:ln/>
        </p:spPr>
        <p:txBody>
          <a:bodyPr/>
          <a:lstStyle>
            <a:lvl1pPr>
              <a:defRPr/>
            </a:lvl1pPr>
          </a:lstStyle>
          <a:p>
            <a:pPr>
              <a:defRPr/>
            </a:pPr>
            <a:fld id="{3941767A-BFA3-4CE9-99EC-E13EDD2583FD}" type="slidenum">
              <a:rPr lang="de-DE"/>
              <a:pPr>
                <a:defRPr/>
              </a:pPr>
              <a:t>‹Nr.›</a:t>
            </a:fld>
            <a:endParaRPr lang="de-DE"/>
          </a:p>
        </p:txBody>
      </p:sp>
    </p:spTree>
    <p:extLst>
      <p:ext uri="{BB962C8B-B14F-4D97-AF65-F5344CB8AC3E}">
        <p14:creationId xmlns:p14="http://schemas.microsoft.com/office/powerpoint/2010/main" val="334476582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5" name="Bild 4" descr="fair-mesh.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4773" t="11489" r="5373" b="5511"/>
          <a:stretch/>
        </p:blipFill>
        <p:spPr>
          <a:xfrm>
            <a:off x="110437" y="1417153"/>
            <a:ext cx="8926586" cy="5056251"/>
          </a:xfrm>
          <a:prstGeom prst="rect">
            <a:avLst/>
          </a:prstGeom>
        </p:spPr>
      </p:pic>
      <p:sp>
        <p:nvSpPr>
          <p:cNvPr id="2" name="Titel 1"/>
          <p:cNvSpPr>
            <a:spLocks noGrp="1"/>
          </p:cNvSpPr>
          <p:nvPr>
            <p:ph type="ctrTitle"/>
          </p:nvPr>
        </p:nvSpPr>
        <p:spPr>
          <a:xfrm>
            <a:off x="1251564" y="3244367"/>
            <a:ext cx="6607516" cy="779867"/>
          </a:xfrm>
        </p:spPr>
        <p:txBody>
          <a:bodyPr anchor="b" anchorCtr="0">
            <a:noAutofit/>
          </a:bodyPr>
          <a:lstStyle>
            <a:lvl1pPr algn="ctr">
              <a:defRPr sz="3600">
                <a:solidFill>
                  <a:srgbClr val="333333"/>
                </a:solidFill>
              </a:defRPr>
            </a:lvl1pPr>
          </a:lstStyle>
          <a:p>
            <a:r>
              <a:rPr lang="de-DE" dirty="0" smtClean="0"/>
              <a:t>Mastertitelformat bearbeiten</a:t>
            </a:r>
            <a:endParaRPr lang="de-DE" dirty="0"/>
          </a:p>
        </p:txBody>
      </p:sp>
      <p:sp>
        <p:nvSpPr>
          <p:cNvPr id="3" name="Untertitel 2"/>
          <p:cNvSpPr>
            <a:spLocks noGrp="1"/>
          </p:cNvSpPr>
          <p:nvPr>
            <p:ph type="subTitle" idx="1"/>
          </p:nvPr>
        </p:nvSpPr>
        <p:spPr>
          <a:xfrm>
            <a:off x="1371600" y="4024230"/>
            <a:ext cx="6400800" cy="584660"/>
          </a:xfrm>
        </p:spPr>
        <p:txBody>
          <a:bodyPr>
            <a:normAutofit/>
          </a:bodyPr>
          <a:lstStyle>
            <a:lvl1pPr marL="0" indent="0" algn="ctr">
              <a:buNone/>
              <a:defRPr sz="2000">
                <a:solidFill>
                  <a:srgbClr val="666666"/>
                </a:solidFill>
                <a:latin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Master-Untertitelformat bearbeiten</a:t>
            </a:r>
            <a:endParaRPr lang="de-DE" dirty="0"/>
          </a:p>
        </p:txBody>
      </p:sp>
      <p:sp>
        <p:nvSpPr>
          <p:cNvPr id="13" name="Rechteck 12"/>
          <p:cNvSpPr/>
          <p:nvPr userDrawn="1"/>
        </p:nvSpPr>
        <p:spPr>
          <a:xfrm>
            <a:off x="404091" y="6650183"/>
            <a:ext cx="3371273" cy="20781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a:solidFill>
                <a:prstClr val="white"/>
              </a:solidFill>
            </a:endParaRPr>
          </a:p>
        </p:txBody>
      </p:sp>
    </p:spTree>
    <p:extLst>
      <p:ext uri="{BB962C8B-B14F-4D97-AF65-F5344CB8AC3E}">
        <p14:creationId xmlns:p14="http://schemas.microsoft.com/office/powerpoint/2010/main" val="32840639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22578" y="271337"/>
            <a:ext cx="5584535" cy="787557"/>
          </a:xfrm>
        </p:spPr>
        <p:txBody>
          <a:bodyPr/>
          <a:lstStyle/>
          <a:p>
            <a:r>
              <a:rPr lang="de-DE" smtClean="0"/>
              <a:t>Mastertitelformat bearbeiten</a:t>
            </a:r>
            <a:endParaRPr lang="de-DE"/>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6" name="Foliennummernplatzhalter 5"/>
          <p:cNvSpPr>
            <a:spLocks noGrp="1"/>
          </p:cNvSpPr>
          <p:nvPr>
            <p:ph type="sldNum" sz="quarter" idx="12"/>
          </p:nvPr>
        </p:nvSpPr>
        <p:spPr/>
        <p:txBody>
          <a:bodyPr/>
          <a:lstStyle/>
          <a:p>
            <a:fld id="{125CBDDA-5CCF-8748-8988-9DC6C8981774}" type="slidenum">
              <a:rPr lang="de-DE" smtClean="0"/>
              <a:pPr/>
              <a:t>‹Nr.›</a:t>
            </a:fld>
            <a:endParaRPr lang="de-DE"/>
          </a:p>
        </p:txBody>
      </p:sp>
      <p:sp>
        <p:nvSpPr>
          <p:cNvPr id="5" name="Datumsplatzhalter 4"/>
          <p:cNvSpPr>
            <a:spLocks noGrp="1"/>
          </p:cNvSpPr>
          <p:nvPr>
            <p:ph type="dt" sz="half" idx="2"/>
          </p:nvPr>
        </p:nvSpPr>
        <p:spPr>
          <a:xfrm>
            <a:off x="6769106" y="6552646"/>
            <a:ext cx="1179729" cy="365125"/>
          </a:xfrm>
          <a:prstGeom prst="rect">
            <a:avLst/>
          </a:prstGeom>
        </p:spPr>
        <p:txBody>
          <a:bodyPr vert="horz" lIns="91440" tIns="45720" rIns="91440" bIns="45720" rtlCol="0" anchor="ctr"/>
          <a:lstStyle>
            <a:lvl1pPr algn="r">
              <a:defRPr sz="1000">
                <a:solidFill>
                  <a:schemeClr val="tx1"/>
                </a:solidFill>
              </a:defRPr>
            </a:lvl1pPr>
          </a:lstStyle>
          <a:p>
            <a:r>
              <a:rPr lang="de-DE" smtClean="0">
                <a:solidFill>
                  <a:prstClr val="black"/>
                </a:solidFill>
              </a:rPr>
              <a:t>3 March 2017</a:t>
            </a:r>
            <a:endParaRPr lang="de-DE" dirty="0">
              <a:solidFill>
                <a:prstClr val="black"/>
              </a:solidFill>
            </a:endParaRPr>
          </a:p>
        </p:txBody>
      </p:sp>
      <p:sp>
        <p:nvSpPr>
          <p:cNvPr id="7" name="Fußzeilenplatzhalter 7"/>
          <p:cNvSpPr>
            <a:spLocks noGrp="1"/>
          </p:cNvSpPr>
          <p:nvPr>
            <p:ph type="ftr" sz="quarter" idx="3"/>
          </p:nvPr>
        </p:nvSpPr>
        <p:spPr>
          <a:xfrm>
            <a:off x="2273313" y="6560614"/>
            <a:ext cx="4825699" cy="357157"/>
          </a:xfrm>
          <a:prstGeom prst="rect">
            <a:avLst/>
          </a:prstGeom>
        </p:spPr>
        <p:txBody>
          <a:bodyPr vert="horz" lIns="91440" tIns="45720" rIns="91440" bIns="45720" rtlCol="0" anchor="ctr"/>
          <a:lstStyle>
            <a:lvl1pPr algn="ctr">
              <a:defRPr sz="1000">
                <a:solidFill>
                  <a:schemeClr val="tx1"/>
                </a:solidFill>
              </a:defRPr>
            </a:lvl1pPr>
          </a:lstStyle>
          <a:p>
            <a:pPr algn="l"/>
            <a:r>
              <a:rPr lang="de-DE" smtClean="0">
                <a:solidFill>
                  <a:prstClr val="black"/>
                </a:solidFill>
              </a:rPr>
              <a:t>The Universe in the Laboratory | Prof. Dr. Paolo Giubellino</a:t>
            </a:r>
            <a:endParaRPr lang="de-DE" dirty="0">
              <a:solidFill>
                <a:prstClr val="black"/>
              </a:solidFill>
            </a:endParaRPr>
          </a:p>
        </p:txBody>
      </p:sp>
    </p:spTree>
    <p:extLst>
      <p:ext uri="{BB962C8B-B14F-4D97-AF65-F5344CB8AC3E}">
        <p14:creationId xmlns:p14="http://schemas.microsoft.com/office/powerpoint/2010/main" val="41248228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sz="half" idx="1"/>
          </p:nvPr>
        </p:nvSpPr>
        <p:spPr>
          <a:xfrm>
            <a:off x="457200" y="1600203"/>
            <a:ext cx="40386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1600203"/>
            <a:ext cx="40386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7" name="Foliennummernplatzhalter 6"/>
          <p:cNvSpPr>
            <a:spLocks noGrp="1"/>
          </p:cNvSpPr>
          <p:nvPr>
            <p:ph type="sldNum" sz="quarter" idx="12"/>
          </p:nvPr>
        </p:nvSpPr>
        <p:spPr/>
        <p:txBody>
          <a:bodyPr/>
          <a:lstStyle/>
          <a:p>
            <a:fld id="{125CBDDA-5CCF-8748-8988-9DC6C8981774}" type="slidenum">
              <a:rPr lang="de-DE" smtClean="0"/>
              <a:pPr/>
              <a:t>‹Nr.›</a:t>
            </a:fld>
            <a:endParaRPr lang="de-DE"/>
          </a:p>
        </p:txBody>
      </p:sp>
      <p:sp>
        <p:nvSpPr>
          <p:cNvPr id="6" name="Datumsplatzhalter 4"/>
          <p:cNvSpPr>
            <a:spLocks noGrp="1"/>
          </p:cNvSpPr>
          <p:nvPr>
            <p:ph type="dt" sz="half" idx="13"/>
          </p:nvPr>
        </p:nvSpPr>
        <p:spPr>
          <a:xfrm>
            <a:off x="6604004" y="6552646"/>
            <a:ext cx="1344829" cy="365125"/>
          </a:xfrm>
          <a:prstGeom prst="rect">
            <a:avLst/>
          </a:prstGeom>
        </p:spPr>
        <p:txBody>
          <a:bodyPr vert="horz" lIns="91440" tIns="45720" rIns="91440" bIns="45720" rtlCol="0" anchor="ctr"/>
          <a:lstStyle>
            <a:lvl1pPr algn="r">
              <a:defRPr sz="1000">
                <a:solidFill>
                  <a:schemeClr val="tx1"/>
                </a:solidFill>
              </a:defRPr>
            </a:lvl1pPr>
          </a:lstStyle>
          <a:p>
            <a:r>
              <a:rPr lang="de-DE" smtClean="0">
                <a:solidFill>
                  <a:prstClr val="black"/>
                </a:solidFill>
              </a:rPr>
              <a:t>3 March 2017</a:t>
            </a:r>
            <a:endParaRPr lang="de-DE" dirty="0">
              <a:solidFill>
                <a:prstClr val="black"/>
              </a:solidFill>
            </a:endParaRPr>
          </a:p>
        </p:txBody>
      </p:sp>
      <p:sp>
        <p:nvSpPr>
          <p:cNvPr id="8" name="Fußzeilenplatzhalter 7"/>
          <p:cNvSpPr>
            <a:spLocks noGrp="1"/>
          </p:cNvSpPr>
          <p:nvPr>
            <p:ph type="ftr" sz="quarter" idx="3"/>
          </p:nvPr>
        </p:nvSpPr>
        <p:spPr>
          <a:xfrm>
            <a:off x="2273313" y="6560614"/>
            <a:ext cx="4825699" cy="357157"/>
          </a:xfrm>
          <a:prstGeom prst="rect">
            <a:avLst/>
          </a:prstGeom>
        </p:spPr>
        <p:txBody>
          <a:bodyPr vert="horz" lIns="91440" tIns="45720" rIns="91440" bIns="45720" rtlCol="0" anchor="ctr"/>
          <a:lstStyle>
            <a:lvl1pPr algn="ctr">
              <a:defRPr sz="1000">
                <a:solidFill>
                  <a:schemeClr val="tx1"/>
                </a:solidFill>
              </a:defRPr>
            </a:lvl1pPr>
          </a:lstStyle>
          <a:p>
            <a:pPr algn="l"/>
            <a:r>
              <a:rPr lang="de-DE" smtClean="0">
                <a:solidFill>
                  <a:prstClr val="black"/>
                </a:solidFill>
              </a:rPr>
              <a:t>The Universe in the Laboratory | Prof. Dr. Paolo Giubellino</a:t>
            </a:r>
            <a:endParaRPr lang="de-DE" dirty="0">
              <a:solidFill>
                <a:prstClr val="black"/>
              </a:solidFill>
            </a:endParaRPr>
          </a:p>
        </p:txBody>
      </p:sp>
    </p:spTree>
    <p:extLst>
      <p:ext uri="{BB962C8B-B14F-4D97-AF65-F5344CB8AC3E}">
        <p14:creationId xmlns:p14="http://schemas.microsoft.com/office/powerpoint/2010/main" val="378604813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5" name="Foliennummernplatzhalter 4"/>
          <p:cNvSpPr>
            <a:spLocks noGrp="1"/>
          </p:cNvSpPr>
          <p:nvPr>
            <p:ph type="sldNum" sz="quarter" idx="12"/>
          </p:nvPr>
        </p:nvSpPr>
        <p:spPr/>
        <p:txBody>
          <a:bodyPr/>
          <a:lstStyle/>
          <a:p>
            <a:fld id="{125CBDDA-5CCF-8748-8988-9DC6C8981774}" type="slidenum">
              <a:rPr lang="de-DE" smtClean="0"/>
              <a:pPr/>
              <a:t>‹Nr.›</a:t>
            </a:fld>
            <a:endParaRPr lang="de-DE"/>
          </a:p>
        </p:txBody>
      </p:sp>
      <p:sp>
        <p:nvSpPr>
          <p:cNvPr id="4" name="Datumsplatzhalter 4"/>
          <p:cNvSpPr>
            <a:spLocks noGrp="1"/>
          </p:cNvSpPr>
          <p:nvPr>
            <p:ph type="dt" sz="half" idx="2"/>
          </p:nvPr>
        </p:nvSpPr>
        <p:spPr>
          <a:xfrm>
            <a:off x="6502412" y="6552646"/>
            <a:ext cx="1446429" cy="365125"/>
          </a:xfrm>
          <a:prstGeom prst="rect">
            <a:avLst/>
          </a:prstGeom>
        </p:spPr>
        <p:txBody>
          <a:bodyPr vert="horz" lIns="91440" tIns="45720" rIns="91440" bIns="45720" rtlCol="0" anchor="ctr"/>
          <a:lstStyle>
            <a:lvl1pPr algn="r">
              <a:defRPr sz="1000">
                <a:solidFill>
                  <a:schemeClr val="tx1"/>
                </a:solidFill>
              </a:defRPr>
            </a:lvl1pPr>
          </a:lstStyle>
          <a:p>
            <a:r>
              <a:rPr lang="de-DE" dirty="0" smtClean="0">
                <a:solidFill>
                  <a:prstClr val="black"/>
                </a:solidFill>
              </a:rPr>
              <a:t>3 March 2017</a:t>
            </a:r>
            <a:endParaRPr lang="de-DE" dirty="0">
              <a:solidFill>
                <a:prstClr val="black"/>
              </a:solidFill>
            </a:endParaRPr>
          </a:p>
        </p:txBody>
      </p:sp>
      <p:sp>
        <p:nvSpPr>
          <p:cNvPr id="6" name="Fußzeilenplatzhalter 7"/>
          <p:cNvSpPr>
            <a:spLocks noGrp="1"/>
          </p:cNvSpPr>
          <p:nvPr>
            <p:ph type="ftr" sz="quarter" idx="3"/>
          </p:nvPr>
        </p:nvSpPr>
        <p:spPr>
          <a:xfrm>
            <a:off x="2260613" y="6560614"/>
            <a:ext cx="4838399" cy="357157"/>
          </a:xfrm>
          <a:prstGeom prst="rect">
            <a:avLst/>
          </a:prstGeom>
        </p:spPr>
        <p:txBody>
          <a:bodyPr vert="horz" lIns="91440" tIns="45720" rIns="91440" bIns="45720" rtlCol="0" anchor="ctr"/>
          <a:lstStyle>
            <a:lvl1pPr algn="ctr">
              <a:defRPr sz="1000">
                <a:solidFill>
                  <a:schemeClr val="tx1"/>
                </a:solidFill>
              </a:defRPr>
            </a:lvl1pPr>
          </a:lstStyle>
          <a:p>
            <a:pPr algn="l"/>
            <a:r>
              <a:rPr lang="de-DE" smtClean="0">
                <a:solidFill>
                  <a:prstClr val="black"/>
                </a:solidFill>
              </a:rPr>
              <a:t>The Universe in the Laboratory | Prof. Dr. Paolo Giubellino</a:t>
            </a:r>
            <a:endParaRPr lang="de-DE" dirty="0">
              <a:solidFill>
                <a:prstClr val="black"/>
              </a:solidFill>
            </a:endParaRPr>
          </a:p>
        </p:txBody>
      </p:sp>
    </p:spTree>
    <p:extLst>
      <p:ext uri="{BB962C8B-B14F-4D97-AF65-F5344CB8AC3E}">
        <p14:creationId xmlns:p14="http://schemas.microsoft.com/office/powerpoint/2010/main" val="241209339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8434" y="6492878"/>
            <a:ext cx="2133600" cy="365125"/>
          </a:xfrm>
        </p:spPr>
        <p:txBody>
          <a:bodyPr/>
          <a:lstStyle>
            <a:lvl1pPr defTabSz="914400" fontAlgn="auto">
              <a:spcBef>
                <a:spcPts val="0"/>
              </a:spcBef>
              <a:spcAft>
                <a:spcPts val="0"/>
              </a:spcAft>
              <a:defRPr>
                <a:solidFill>
                  <a:schemeClr val="bg1"/>
                </a:solidFill>
                <a:ea typeface="+mn-ea"/>
              </a:defRPr>
            </a:lvl1pPr>
          </a:lstStyle>
          <a:p>
            <a:pPr algn="l">
              <a:defRPr/>
            </a:pPr>
            <a:fld id="{334DC73F-F4EF-4D96-B37D-BA66626C7D7F}" type="slidenum">
              <a:rPr lang="en-US" smtClean="0">
                <a:solidFill>
                  <a:srgbClr val="FFFFFF"/>
                </a:solidFill>
              </a:rPr>
              <a:pPr algn="l">
                <a:defRPr/>
              </a:pPr>
              <a:t>‹Nr.›</a:t>
            </a:fld>
            <a:endParaRPr lang="en-US" dirty="0">
              <a:solidFill>
                <a:srgbClr val="FFFFFF"/>
              </a:solidFill>
            </a:endParaRPr>
          </a:p>
        </p:txBody>
      </p:sp>
      <p:sp>
        <p:nvSpPr>
          <p:cNvPr id="4" name="Rectangle 4"/>
          <p:cNvSpPr>
            <a:spLocks noGrp="1" noChangeArrowheads="1"/>
          </p:cNvSpPr>
          <p:nvPr>
            <p:ph type="dt" sz="half" idx="2"/>
          </p:nvPr>
        </p:nvSpPr>
        <p:spPr bwMode="auto">
          <a:xfrm>
            <a:off x="107950" y="6639368"/>
            <a:ext cx="1905000" cy="333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b="0">
                <a:latin typeface="+mn-lt"/>
                <a:ea typeface="ＭＳ Ｐゴシック" pitchFamily="-112" charset="-128"/>
                <a:cs typeface="ＭＳ Ｐゴシック" pitchFamily="-112" charset="-128"/>
              </a:defRPr>
            </a:lvl1pPr>
          </a:lstStyle>
          <a:p>
            <a:pPr>
              <a:defRPr/>
            </a:pPr>
            <a:endParaRPr lang="en-US" dirty="0">
              <a:solidFill>
                <a:srgbClr val="000000"/>
              </a:solidFill>
            </a:endParaRPr>
          </a:p>
        </p:txBody>
      </p:sp>
      <p:sp>
        <p:nvSpPr>
          <p:cNvPr id="5" name="Rectangle 5"/>
          <p:cNvSpPr>
            <a:spLocks noGrp="1" noChangeArrowheads="1"/>
          </p:cNvSpPr>
          <p:nvPr>
            <p:ph type="ftr" sz="quarter" idx="3"/>
          </p:nvPr>
        </p:nvSpPr>
        <p:spPr bwMode="auto">
          <a:xfrm>
            <a:off x="2339987" y="6639367"/>
            <a:ext cx="5040313" cy="333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200" b="0">
                <a:latin typeface="Arial" pitchFamily="-65" charset="0"/>
                <a:ea typeface="ＭＳ Ｐゴシック" pitchFamily="-65" charset="-128"/>
                <a:cs typeface="ＭＳ Ｐゴシック" pitchFamily="-65" charset="-128"/>
              </a:defRPr>
            </a:lvl1pPr>
          </a:lstStyle>
          <a:p>
            <a:pPr>
              <a:defRPr/>
            </a:pPr>
            <a:r>
              <a:rPr lang="en-US" smtClean="0">
                <a:solidFill>
                  <a:srgbClr val="000000"/>
                </a:solidFill>
              </a:rPr>
              <a:t>Paolo Giubellino, C23, 11, Phase-0</a:t>
            </a:r>
            <a:endParaRPr lang="en-US" dirty="0">
              <a:solidFill>
                <a:srgbClr val="000000"/>
              </a:solidFill>
            </a:endParaRPr>
          </a:p>
        </p:txBody>
      </p:sp>
      <p:sp>
        <p:nvSpPr>
          <p:cNvPr id="6" name="Rectangle 6"/>
          <p:cNvSpPr txBox="1">
            <a:spLocks noChangeArrowheads="1"/>
          </p:cNvSpPr>
          <p:nvPr userDrawn="1"/>
        </p:nvSpPr>
        <p:spPr bwMode="auto">
          <a:xfrm>
            <a:off x="7815264" y="6618415"/>
            <a:ext cx="1149350" cy="333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fr-FR"/>
            </a:defPPr>
            <a:lvl1pPr marL="0" algn="r" defTabSz="457200" rtl="0" eaLnBrk="0" latinLnBrk="0" hangingPunct="0">
              <a:defRPr sz="1200" b="0" kern="1200">
                <a:solidFill>
                  <a:schemeClr val="tx1"/>
                </a:solidFill>
                <a:latin typeface="+mn-lt"/>
                <a:ea typeface="ＭＳ Ｐゴシック" pitchFamily="-112" charset="-128"/>
                <a:cs typeface="ＭＳ Ｐゴシック" pitchFamily="-112" charset="-128"/>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479576DC-B884-5846-8608-696B9D4DA3A4}" type="slidenum">
              <a:rPr lang="en-US" smtClean="0">
                <a:solidFill>
                  <a:srgbClr val="000000"/>
                </a:solidFill>
              </a:rPr>
              <a:pPr>
                <a:defRPr/>
              </a:pPr>
              <a:t>‹Nr.›</a:t>
            </a:fld>
            <a:endParaRPr lang="en-US" dirty="0">
              <a:solidFill>
                <a:srgbClr val="000000"/>
              </a:solidFill>
            </a:endParaRPr>
          </a:p>
        </p:txBody>
      </p:sp>
      <p:cxnSp>
        <p:nvCxnSpPr>
          <p:cNvPr id="8" name="Gerader Verbinder 7"/>
          <p:cNvCxnSpPr/>
          <p:nvPr userDrawn="1"/>
        </p:nvCxnSpPr>
        <p:spPr bwMode="auto">
          <a:xfrm flipV="1">
            <a:off x="0" y="6618414"/>
            <a:ext cx="9144000" cy="2095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2598595233"/>
      </p:ext>
    </p:extLst>
  </p:cSld>
  <p:clrMapOvr>
    <a:masterClrMapping/>
  </p:clrMapOvr>
  <p:timing>
    <p:tnLst>
      <p:par>
        <p:cT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5"/>
            <a:ext cx="7772400" cy="1470025"/>
          </a:xfrm>
        </p:spPr>
        <p:txBody>
          <a:bodyPr/>
          <a:lstStyle/>
          <a:p>
            <a:r>
              <a:rPr lang="en-US" smtClean="0"/>
              <a:t>Click to edit Master title style</a:t>
            </a:r>
            <a:endParaRPr lang="ru-R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906DBE9F-AF4D-457D-94A6-5D1654E39FCD}" type="datetime1">
              <a:rPr lang="de-DE"/>
              <a:pPr>
                <a:defRPr/>
              </a:pPr>
              <a:t>30.09.2019</a:t>
            </a:fld>
            <a:r>
              <a:rPr lang="ru-RU"/>
              <a:t>FP7 Future-Jet, GSI, 14.05.2009</a:t>
            </a:r>
            <a:endParaRPr lang="de-DE"/>
          </a:p>
        </p:txBody>
      </p:sp>
      <p:sp>
        <p:nvSpPr>
          <p:cNvPr id="5" name="Rectangle 6"/>
          <p:cNvSpPr>
            <a:spLocks noGrp="1" noChangeArrowheads="1"/>
          </p:cNvSpPr>
          <p:nvPr>
            <p:ph type="sldNum" sz="quarter" idx="11"/>
          </p:nvPr>
        </p:nvSpPr>
        <p:spPr>
          <a:ln/>
        </p:spPr>
        <p:txBody>
          <a:bodyPr/>
          <a:lstStyle>
            <a:lvl1pPr>
              <a:defRPr/>
            </a:lvl1pPr>
          </a:lstStyle>
          <a:p>
            <a:pPr>
              <a:defRPr/>
            </a:pPr>
            <a:fld id="{39A2D57C-A05E-4FA8-B127-453CA8E046A5}" type="slidenum">
              <a:rPr lang="de-DE"/>
              <a:pPr>
                <a:defRPr/>
              </a:pPr>
              <a:t>‹Nr.›</a:t>
            </a:fld>
            <a:endParaRPr lang="de-DE"/>
          </a:p>
        </p:txBody>
      </p:sp>
      <p:sp>
        <p:nvSpPr>
          <p:cNvPr id="6" name="Rectangle 7"/>
          <p:cNvSpPr>
            <a:spLocks noGrp="1" noChangeArrowheads="1"/>
          </p:cNvSpPr>
          <p:nvPr>
            <p:ph type="ftr" sz="quarter" idx="12"/>
          </p:nvPr>
        </p:nvSpPr>
        <p:spPr>
          <a:ln/>
        </p:spPr>
        <p:txBody>
          <a:bodyPr/>
          <a:lstStyle>
            <a:lvl1pPr>
              <a:defRPr/>
            </a:lvl1pPr>
          </a:lstStyle>
          <a:p>
            <a:pPr>
              <a:defRPr/>
            </a:pPr>
            <a:r>
              <a:rPr lang="de-DE"/>
              <a:t>Victor Varentsov</a:t>
            </a:r>
          </a:p>
        </p:txBody>
      </p:sp>
    </p:spTree>
    <p:extLst>
      <p:ext uri="{BB962C8B-B14F-4D97-AF65-F5344CB8AC3E}">
        <p14:creationId xmlns:p14="http://schemas.microsoft.com/office/powerpoint/2010/main" val="3853769219"/>
      </p:ext>
    </p:extLst>
  </p:cSld>
  <p:clrMapOvr>
    <a:masterClrMapping/>
  </p:clrMapOvr>
  <p:transition advTm="0">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10"/>
          </p:nvPr>
        </p:nvSpPr>
        <p:spPr/>
        <p:txBody>
          <a:bodyPr/>
          <a:lstStyle>
            <a:lvl1pPr>
              <a:defRPr/>
            </a:lvl1pPr>
          </a:lstStyle>
          <a:p>
            <a:pPr>
              <a:defRPr/>
            </a:pPr>
            <a:endParaRPr lang="en-GB">
              <a:solidFill>
                <a:prstClr val="black"/>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solidFill>
              </a:rPr>
              <a:t>S. Chattopadhyay, Quark Matter 2014</a:t>
            </a:r>
            <a:endParaRPr lang="en-GB">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8318FD4D-F9D6-4FD7-A96E-8F0752404E5C}" type="slidenum">
              <a:rPr lang="en-GB" smtClean="0">
                <a:solidFill>
                  <a:prstClr val="black"/>
                </a:solidFill>
              </a:rPr>
              <a:pPr>
                <a:defRPr/>
              </a:pPr>
              <a:t>‹Nr.›</a:t>
            </a:fld>
            <a:endParaRPr lang="en-GB">
              <a:solidFill>
                <a:prstClr val="black"/>
              </a:solidFill>
            </a:endParaRPr>
          </a:p>
        </p:txBody>
      </p:sp>
    </p:spTree>
    <p:extLst>
      <p:ext uri="{BB962C8B-B14F-4D97-AF65-F5344CB8AC3E}">
        <p14:creationId xmlns:p14="http://schemas.microsoft.com/office/powerpoint/2010/main" val="2526729522"/>
      </p:ext>
    </p:extLst>
  </p:cSld>
  <p:clrMapOvr>
    <a:masterClrMapping/>
  </p:clrMapOvr>
  <p:transition spd="slow"/>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17261CE3-6545-4010-BCC7-223CE20590D3}" type="datetime1">
              <a:rPr lang="de-DE"/>
              <a:pPr>
                <a:defRPr/>
              </a:pPr>
              <a:t>30.09.2019</a:t>
            </a:fld>
            <a:r>
              <a:rPr lang="ru-RU"/>
              <a:t>FP7 Future-Jet, GSI, 14.05.2009</a:t>
            </a:r>
            <a:endParaRPr lang="de-DE"/>
          </a:p>
        </p:txBody>
      </p:sp>
      <p:sp>
        <p:nvSpPr>
          <p:cNvPr id="5" name="Rectangle 6"/>
          <p:cNvSpPr>
            <a:spLocks noGrp="1" noChangeArrowheads="1"/>
          </p:cNvSpPr>
          <p:nvPr>
            <p:ph type="sldNum" sz="quarter" idx="11"/>
          </p:nvPr>
        </p:nvSpPr>
        <p:spPr>
          <a:ln/>
        </p:spPr>
        <p:txBody>
          <a:bodyPr/>
          <a:lstStyle>
            <a:lvl1pPr>
              <a:defRPr/>
            </a:lvl1pPr>
          </a:lstStyle>
          <a:p>
            <a:pPr>
              <a:defRPr/>
            </a:pPr>
            <a:fld id="{A9CE816E-BB57-49AD-BB92-E516AADDA890}" type="slidenum">
              <a:rPr lang="de-DE"/>
              <a:pPr>
                <a:defRPr/>
              </a:pPr>
              <a:t>‹Nr.›</a:t>
            </a:fld>
            <a:endParaRPr lang="de-DE"/>
          </a:p>
        </p:txBody>
      </p:sp>
      <p:sp>
        <p:nvSpPr>
          <p:cNvPr id="6" name="Rectangle 7"/>
          <p:cNvSpPr>
            <a:spLocks noGrp="1" noChangeArrowheads="1"/>
          </p:cNvSpPr>
          <p:nvPr>
            <p:ph type="ftr" sz="quarter" idx="12"/>
          </p:nvPr>
        </p:nvSpPr>
        <p:spPr>
          <a:ln/>
        </p:spPr>
        <p:txBody>
          <a:bodyPr/>
          <a:lstStyle>
            <a:lvl1pPr>
              <a:defRPr/>
            </a:lvl1pPr>
          </a:lstStyle>
          <a:p>
            <a:pPr>
              <a:defRPr/>
            </a:pPr>
            <a:r>
              <a:rPr lang="de-DE"/>
              <a:t>Victor Varentsov</a:t>
            </a:r>
          </a:p>
        </p:txBody>
      </p:sp>
    </p:spTree>
    <p:extLst>
      <p:ext uri="{BB962C8B-B14F-4D97-AF65-F5344CB8AC3E}">
        <p14:creationId xmlns:p14="http://schemas.microsoft.com/office/powerpoint/2010/main" val="782365580"/>
      </p:ext>
    </p:extLst>
  </p:cSld>
  <p:clrMapOvr>
    <a:masterClrMapping/>
  </p:clrMapOvr>
  <p:transition advTm="0">
    <p:wipe dir="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ru-R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ABD1607E-7B01-438B-BE07-90B94FFC12EE}" type="datetime1">
              <a:rPr lang="de-DE"/>
              <a:pPr>
                <a:defRPr/>
              </a:pPr>
              <a:t>30.09.2019</a:t>
            </a:fld>
            <a:r>
              <a:rPr lang="ru-RU"/>
              <a:t>FP7 Future-Jet, GSI, 14.05.2009</a:t>
            </a:r>
            <a:endParaRPr lang="de-DE"/>
          </a:p>
        </p:txBody>
      </p:sp>
      <p:sp>
        <p:nvSpPr>
          <p:cNvPr id="5" name="Rectangle 6"/>
          <p:cNvSpPr>
            <a:spLocks noGrp="1" noChangeArrowheads="1"/>
          </p:cNvSpPr>
          <p:nvPr>
            <p:ph type="sldNum" sz="quarter" idx="11"/>
          </p:nvPr>
        </p:nvSpPr>
        <p:spPr>
          <a:ln/>
        </p:spPr>
        <p:txBody>
          <a:bodyPr/>
          <a:lstStyle>
            <a:lvl1pPr>
              <a:defRPr/>
            </a:lvl1pPr>
          </a:lstStyle>
          <a:p>
            <a:pPr>
              <a:defRPr/>
            </a:pPr>
            <a:fld id="{BB3DC715-1568-4E68-8B22-6148689025D6}" type="slidenum">
              <a:rPr lang="de-DE"/>
              <a:pPr>
                <a:defRPr/>
              </a:pPr>
              <a:t>‹Nr.›</a:t>
            </a:fld>
            <a:endParaRPr lang="de-DE"/>
          </a:p>
        </p:txBody>
      </p:sp>
      <p:sp>
        <p:nvSpPr>
          <p:cNvPr id="6" name="Rectangle 7"/>
          <p:cNvSpPr>
            <a:spLocks noGrp="1" noChangeArrowheads="1"/>
          </p:cNvSpPr>
          <p:nvPr>
            <p:ph type="ftr" sz="quarter" idx="12"/>
          </p:nvPr>
        </p:nvSpPr>
        <p:spPr>
          <a:ln/>
        </p:spPr>
        <p:txBody>
          <a:bodyPr/>
          <a:lstStyle>
            <a:lvl1pPr>
              <a:defRPr/>
            </a:lvl1pPr>
          </a:lstStyle>
          <a:p>
            <a:pPr>
              <a:defRPr/>
            </a:pPr>
            <a:r>
              <a:rPr lang="de-DE"/>
              <a:t>Victor Varentsov</a:t>
            </a:r>
          </a:p>
        </p:txBody>
      </p:sp>
    </p:spTree>
    <p:extLst>
      <p:ext uri="{BB962C8B-B14F-4D97-AF65-F5344CB8AC3E}">
        <p14:creationId xmlns:p14="http://schemas.microsoft.com/office/powerpoint/2010/main" val="2954794002"/>
      </p:ext>
    </p:extLst>
  </p:cSld>
  <p:clrMapOvr>
    <a:masterClrMapping/>
  </p:clrMapOvr>
  <p:transition advTm="0">
    <p:wipe dir="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Content Placeholder 2"/>
          <p:cNvSpPr>
            <a:spLocks noGrp="1"/>
          </p:cNvSpPr>
          <p:nvPr>
            <p:ph sz="half" idx="1"/>
          </p:nvPr>
        </p:nvSpPr>
        <p:spPr>
          <a:xfrm>
            <a:off x="457200" y="1447800"/>
            <a:ext cx="40005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Content Placeholder 3"/>
          <p:cNvSpPr>
            <a:spLocks noGrp="1"/>
          </p:cNvSpPr>
          <p:nvPr>
            <p:ph sz="half" idx="2"/>
          </p:nvPr>
        </p:nvSpPr>
        <p:spPr>
          <a:xfrm>
            <a:off x="4610100" y="1447800"/>
            <a:ext cx="40005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Rectangle 4"/>
          <p:cNvSpPr>
            <a:spLocks noGrp="1" noChangeArrowheads="1"/>
          </p:cNvSpPr>
          <p:nvPr>
            <p:ph type="dt" sz="half" idx="10"/>
          </p:nvPr>
        </p:nvSpPr>
        <p:spPr>
          <a:ln/>
        </p:spPr>
        <p:txBody>
          <a:bodyPr/>
          <a:lstStyle>
            <a:lvl1pPr>
              <a:defRPr/>
            </a:lvl1pPr>
          </a:lstStyle>
          <a:p>
            <a:pPr>
              <a:defRPr/>
            </a:pPr>
            <a:fld id="{DEBCCD6D-2279-488B-8A52-39B03CB5B382}" type="datetime1">
              <a:rPr lang="de-DE"/>
              <a:pPr>
                <a:defRPr/>
              </a:pPr>
              <a:t>30.09.2019</a:t>
            </a:fld>
            <a:r>
              <a:rPr lang="ru-RU"/>
              <a:t>FP7 Future-Jet, GSI, 14.05.2009</a:t>
            </a:r>
            <a:endParaRPr lang="de-DE"/>
          </a:p>
        </p:txBody>
      </p:sp>
      <p:sp>
        <p:nvSpPr>
          <p:cNvPr id="6" name="Rectangle 6"/>
          <p:cNvSpPr>
            <a:spLocks noGrp="1" noChangeArrowheads="1"/>
          </p:cNvSpPr>
          <p:nvPr>
            <p:ph type="sldNum" sz="quarter" idx="11"/>
          </p:nvPr>
        </p:nvSpPr>
        <p:spPr>
          <a:ln/>
        </p:spPr>
        <p:txBody>
          <a:bodyPr/>
          <a:lstStyle>
            <a:lvl1pPr>
              <a:defRPr/>
            </a:lvl1pPr>
          </a:lstStyle>
          <a:p>
            <a:pPr>
              <a:defRPr/>
            </a:pPr>
            <a:fld id="{2B9E7322-B63D-4DD6-868C-5F3658A042DA}" type="slidenum">
              <a:rPr lang="de-DE"/>
              <a:pPr>
                <a:defRPr/>
              </a:pPr>
              <a:t>‹Nr.›</a:t>
            </a:fld>
            <a:endParaRPr lang="de-DE"/>
          </a:p>
        </p:txBody>
      </p:sp>
      <p:sp>
        <p:nvSpPr>
          <p:cNvPr id="7" name="Rectangle 7"/>
          <p:cNvSpPr>
            <a:spLocks noGrp="1" noChangeArrowheads="1"/>
          </p:cNvSpPr>
          <p:nvPr>
            <p:ph type="ftr" sz="quarter" idx="12"/>
          </p:nvPr>
        </p:nvSpPr>
        <p:spPr>
          <a:ln/>
        </p:spPr>
        <p:txBody>
          <a:bodyPr/>
          <a:lstStyle>
            <a:lvl1pPr>
              <a:defRPr/>
            </a:lvl1pPr>
          </a:lstStyle>
          <a:p>
            <a:pPr>
              <a:defRPr/>
            </a:pPr>
            <a:r>
              <a:rPr lang="de-DE"/>
              <a:t>Victor Varentsov</a:t>
            </a:r>
          </a:p>
        </p:txBody>
      </p:sp>
    </p:spTree>
    <p:extLst>
      <p:ext uri="{BB962C8B-B14F-4D97-AF65-F5344CB8AC3E}">
        <p14:creationId xmlns:p14="http://schemas.microsoft.com/office/powerpoint/2010/main" val="4117600260"/>
      </p:ext>
    </p:extLst>
  </p:cSld>
  <p:clrMapOvr>
    <a:masterClrMapping/>
  </p:clrMapOvr>
  <p:transition advTm="0">
    <p:wipe dir="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ru-RU"/>
          </a:p>
        </p:txBody>
      </p:sp>
      <p:sp>
        <p:nvSpPr>
          <p:cNvPr id="3" name="Text Placeholder 2"/>
          <p:cNvSpPr>
            <a:spLocks noGrp="1"/>
          </p:cNvSpPr>
          <p:nvPr>
            <p:ph type="body" idx="1"/>
          </p:nvPr>
        </p:nvSpPr>
        <p:spPr>
          <a:xfrm>
            <a:off x="457200" y="1535115"/>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Text Placeholder 4"/>
          <p:cNvSpPr>
            <a:spLocks noGrp="1"/>
          </p:cNvSpPr>
          <p:nvPr>
            <p:ph type="body" sz="quarter" idx="3"/>
          </p:nvPr>
        </p:nvSpPr>
        <p:spPr>
          <a:xfrm>
            <a:off x="4645034" y="1535115"/>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7" name="Rectangle 4"/>
          <p:cNvSpPr>
            <a:spLocks noGrp="1" noChangeArrowheads="1"/>
          </p:cNvSpPr>
          <p:nvPr>
            <p:ph type="dt" sz="half" idx="10"/>
          </p:nvPr>
        </p:nvSpPr>
        <p:spPr>
          <a:ln/>
        </p:spPr>
        <p:txBody>
          <a:bodyPr/>
          <a:lstStyle>
            <a:lvl1pPr>
              <a:defRPr/>
            </a:lvl1pPr>
          </a:lstStyle>
          <a:p>
            <a:pPr>
              <a:defRPr/>
            </a:pPr>
            <a:fld id="{2EABD948-DBF5-4EE7-AF4A-C9DDE359364F}" type="datetime1">
              <a:rPr lang="de-DE"/>
              <a:pPr>
                <a:defRPr/>
              </a:pPr>
              <a:t>30.09.2019</a:t>
            </a:fld>
            <a:r>
              <a:rPr lang="ru-RU"/>
              <a:t>FP7 Future-Jet, GSI, 14.05.2009</a:t>
            </a:r>
            <a:endParaRPr lang="de-DE"/>
          </a:p>
        </p:txBody>
      </p:sp>
      <p:sp>
        <p:nvSpPr>
          <p:cNvPr id="8" name="Rectangle 6"/>
          <p:cNvSpPr>
            <a:spLocks noGrp="1" noChangeArrowheads="1"/>
          </p:cNvSpPr>
          <p:nvPr>
            <p:ph type="sldNum" sz="quarter" idx="11"/>
          </p:nvPr>
        </p:nvSpPr>
        <p:spPr>
          <a:ln/>
        </p:spPr>
        <p:txBody>
          <a:bodyPr/>
          <a:lstStyle>
            <a:lvl1pPr>
              <a:defRPr/>
            </a:lvl1pPr>
          </a:lstStyle>
          <a:p>
            <a:pPr>
              <a:defRPr/>
            </a:pPr>
            <a:fld id="{62BA103A-2415-4467-B547-4E724CE7E11A}" type="slidenum">
              <a:rPr lang="de-DE"/>
              <a:pPr>
                <a:defRPr/>
              </a:pPr>
              <a:t>‹Nr.›</a:t>
            </a:fld>
            <a:endParaRPr lang="de-DE"/>
          </a:p>
        </p:txBody>
      </p:sp>
      <p:sp>
        <p:nvSpPr>
          <p:cNvPr id="9" name="Rectangle 7"/>
          <p:cNvSpPr>
            <a:spLocks noGrp="1" noChangeArrowheads="1"/>
          </p:cNvSpPr>
          <p:nvPr>
            <p:ph type="ftr" sz="quarter" idx="12"/>
          </p:nvPr>
        </p:nvSpPr>
        <p:spPr>
          <a:ln/>
        </p:spPr>
        <p:txBody>
          <a:bodyPr/>
          <a:lstStyle>
            <a:lvl1pPr>
              <a:defRPr/>
            </a:lvl1pPr>
          </a:lstStyle>
          <a:p>
            <a:pPr>
              <a:defRPr/>
            </a:pPr>
            <a:r>
              <a:rPr lang="de-DE"/>
              <a:t>Victor Varentsov</a:t>
            </a:r>
          </a:p>
        </p:txBody>
      </p:sp>
    </p:spTree>
    <p:extLst>
      <p:ext uri="{BB962C8B-B14F-4D97-AF65-F5344CB8AC3E}">
        <p14:creationId xmlns:p14="http://schemas.microsoft.com/office/powerpoint/2010/main" val="3375203876"/>
      </p:ext>
    </p:extLst>
  </p:cSld>
  <p:clrMapOvr>
    <a:masterClrMapping/>
  </p:clrMapOvr>
  <p:transition advTm="0">
    <p:wipe dir="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Rectangle 4"/>
          <p:cNvSpPr>
            <a:spLocks noGrp="1" noChangeArrowheads="1"/>
          </p:cNvSpPr>
          <p:nvPr>
            <p:ph type="dt" sz="half" idx="10"/>
          </p:nvPr>
        </p:nvSpPr>
        <p:spPr>
          <a:ln/>
        </p:spPr>
        <p:txBody>
          <a:bodyPr/>
          <a:lstStyle>
            <a:lvl1pPr>
              <a:defRPr/>
            </a:lvl1pPr>
          </a:lstStyle>
          <a:p>
            <a:pPr>
              <a:defRPr/>
            </a:pPr>
            <a:fld id="{3FC79346-09B9-4248-AFC0-CE48F23842D5}" type="datetime1">
              <a:rPr lang="de-DE"/>
              <a:pPr>
                <a:defRPr/>
              </a:pPr>
              <a:t>30.09.2019</a:t>
            </a:fld>
            <a:r>
              <a:rPr lang="ru-RU"/>
              <a:t>FP7 Future-Jet, GSI, 14.05.2009</a:t>
            </a:r>
            <a:endParaRPr lang="de-DE"/>
          </a:p>
        </p:txBody>
      </p:sp>
      <p:sp>
        <p:nvSpPr>
          <p:cNvPr id="4" name="Rectangle 6"/>
          <p:cNvSpPr>
            <a:spLocks noGrp="1" noChangeArrowheads="1"/>
          </p:cNvSpPr>
          <p:nvPr>
            <p:ph type="sldNum" sz="quarter" idx="11"/>
          </p:nvPr>
        </p:nvSpPr>
        <p:spPr>
          <a:ln/>
        </p:spPr>
        <p:txBody>
          <a:bodyPr/>
          <a:lstStyle>
            <a:lvl1pPr>
              <a:defRPr/>
            </a:lvl1pPr>
          </a:lstStyle>
          <a:p>
            <a:pPr>
              <a:defRPr/>
            </a:pPr>
            <a:fld id="{A115BF28-F027-45A7-B6E7-AAA5AC457117}" type="slidenum">
              <a:rPr lang="de-DE"/>
              <a:pPr>
                <a:defRPr/>
              </a:pPr>
              <a:t>‹Nr.›</a:t>
            </a:fld>
            <a:endParaRPr lang="de-DE"/>
          </a:p>
        </p:txBody>
      </p:sp>
      <p:sp>
        <p:nvSpPr>
          <p:cNvPr id="5" name="Rectangle 7"/>
          <p:cNvSpPr>
            <a:spLocks noGrp="1" noChangeArrowheads="1"/>
          </p:cNvSpPr>
          <p:nvPr>
            <p:ph type="ftr" sz="quarter" idx="12"/>
          </p:nvPr>
        </p:nvSpPr>
        <p:spPr>
          <a:ln/>
        </p:spPr>
        <p:txBody>
          <a:bodyPr/>
          <a:lstStyle>
            <a:lvl1pPr>
              <a:defRPr/>
            </a:lvl1pPr>
          </a:lstStyle>
          <a:p>
            <a:pPr>
              <a:defRPr/>
            </a:pPr>
            <a:r>
              <a:rPr lang="de-DE"/>
              <a:t>Victor Varentsov</a:t>
            </a:r>
          </a:p>
        </p:txBody>
      </p:sp>
    </p:spTree>
    <p:extLst>
      <p:ext uri="{BB962C8B-B14F-4D97-AF65-F5344CB8AC3E}">
        <p14:creationId xmlns:p14="http://schemas.microsoft.com/office/powerpoint/2010/main" val="3280249962"/>
      </p:ext>
    </p:extLst>
  </p:cSld>
  <p:clrMapOvr>
    <a:masterClrMapping/>
  </p:clrMapOvr>
  <p:transition advTm="0">
    <p:wipe dir="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B5F89BF-E344-40C9-A7BD-0DA3CBB44B3C}" type="datetime1">
              <a:rPr lang="de-DE"/>
              <a:pPr>
                <a:defRPr/>
              </a:pPr>
              <a:t>30.09.2019</a:t>
            </a:fld>
            <a:r>
              <a:rPr lang="ru-RU"/>
              <a:t>FP7 Future-Jet, GSI, 14.05.2009</a:t>
            </a:r>
            <a:endParaRPr lang="de-DE"/>
          </a:p>
        </p:txBody>
      </p:sp>
      <p:sp>
        <p:nvSpPr>
          <p:cNvPr id="3" name="Rectangle 6"/>
          <p:cNvSpPr>
            <a:spLocks noGrp="1" noChangeArrowheads="1"/>
          </p:cNvSpPr>
          <p:nvPr>
            <p:ph type="sldNum" sz="quarter" idx="11"/>
          </p:nvPr>
        </p:nvSpPr>
        <p:spPr>
          <a:ln/>
        </p:spPr>
        <p:txBody>
          <a:bodyPr/>
          <a:lstStyle>
            <a:lvl1pPr>
              <a:defRPr/>
            </a:lvl1pPr>
          </a:lstStyle>
          <a:p>
            <a:pPr>
              <a:defRPr/>
            </a:pPr>
            <a:fld id="{04CF8F52-F8B6-4BDF-AF4C-687720FF4B0C}" type="slidenum">
              <a:rPr lang="de-DE"/>
              <a:pPr>
                <a:defRPr/>
              </a:pPr>
              <a:t>‹Nr.›</a:t>
            </a:fld>
            <a:endParaRPr lang="de-DE"/>
          </a:p>
        </p:txBody>
      </p:sp>
      <p:sp>
        <p:nvSpPr>
          <p:cNvPr id="4" name="Rectangle 7"/>
          <p:cNvSpPr>
            <a:spLocks noGrp="1" noChangeArrowheads="1"/>
          </p:cNvSpPr>
          <p:nvPr>
            <p:ph type="ftr" sz="quarter" idx="12"/>
          </p:nvPr>
        </p:nvSpPr>
        <p:spPr>
          <a:ln/>
        </p:spPr>
        <p:txBody>
          <a:bodyPr/>
          <a:lstStyle>
            <a:lvl1pPr>
              <a:defRPr/>
            </a:lvl1pPr>
          </a:lstStyle>
          <a:p>
            <a:pPr>
              <a:defRPr/>
            </a:pPr>
            <a:r>
              <a:rPr lang="de-DE"/>
              <a:t>Victor Varentsov</a:t>
            </a:r>
          </a:p>
        </p:txBody>
      </p:sp>
    </p:spTree>
    <p:extLst>
      <p:ext uri="{BB962C8B-B14F-4D97-AF65-F5344CB8AC3E}">
        <p14:creationId xmlns:p14="http://schemas.microsoft.com/office/powerpoint/2010/main" val="2585200910"/>
      </p:ext>
    </p:extLst>
  </p:cSld>
  <p:clrMapOvr>
    <a:masterClrMapping/>
  </p:clrMapOvr>
  <p:transition advTm="0">
    <p:wipe dir="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73050"/>
            <a:ext cx="3008313" cy="1162051"/>
          </a:xfrm>
        </p:spPr>
        <p:txBody>
          <a:bodyPr anchor="b"/>
          <a:lstStyle>
            <a:lvl1pPr algn="l">
              <a:defRPr sz="2000" b="1"/>
            </a:lvl1pPr>
          </a:lstStyle>
          <a:p>
            <a:r>
              <a:rPr lang="en-US" smtClean="0"/>
              <a:t>Click to edit Master title style</a:t>
            </a:r>
            <a:endParaRPr lang="ru-RU"/>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Text Placeholder 3"/>
          <p:cNvSpPr>
            <a:spLocks noGrp="1"/>
          </p:cNvSpPr>
          <p:nvPr>
            <p:ph type="body" sz="half" idx="2"/>
          </p:nvPr>
        </p:nvSpPr>
        <p:spPr>
          <a:xfrm>
            <a:off x="457213"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EC9EFF2-4DE5-4A34-9FE4-78F367B70398}" type="datetime1">
              <a:rPr lang="de-DE"/>
              <a:pPr>
                <a:defRPr/>
              </a:pPr>
              <a:t>30.09.2019</a:t>
            </a:fld>
            <a:r>
              <a:rPr lang="ru-RU"/>
              <a:t>FP7 Future-Jet, GSI, 14.05.2009</a:t>
            </a:r>
            <a:endParaRPr lang="de-DE"/>
          </a:p>
        </p:txBody>
      </p:sp>
      <p:sp>
        <p:nvSpPr>
          <p:cNvPr id="6" name="Rectangle 6"/>
          <p:cNvSpPr>
            <a:spLocks noGrp="1" noChangeArrowheads="1"/>
          </p:cNvSpPr>
          <p:nvPr>
            <p:ph type="sldNum" sz="quarter" idx="11"/>
          </p:nvPr>
        </p:nvSpPr>
        <p:spPr>
          <a:ln/>
        </p:spPr>
        <p:txBody>
          <a:bodyPr/>
          <a:lstStyle>
            <a:lvl1pPr>
              <a:defRPr/>
            </a:lvl1pPr>
          </a:lstStyle>
          <a:p>
            <a:pPr>
              <a:defRPr/>
            </a:pPr>
            <a:fld id="{3661F2F8-2EA8-4A95-96F5-529505D74610}" type="slidenum">
              <a:rPr lang="de-DE"/>
              <a:pPr>
                <a:defRPr/>
              </a:pPr>
              <a:t>‹Nr.›</a:t>
            </a:fld>
            <a:endParaRPr lang="de-DE"/>
          </a:p>
        </p:txBody>
      </p:sp>
      <p:sp>
        <p:nvSpPr>
          <p:cNvPr id="7" name="Rectangle 7"/>
          <p:cNvSpPr>
            <a:spLocks noGrp="1" noChangeArrowheads="1"/>
          </p:cNvSpPr>
          <p:nvPr>
            <p:ph type="ftr" sz="quarter" idx="12"/>
          </p:nvPr>
        </p:nvSpPr>
        <p:spPr>
          <a:ln/>
        </p:spPr>
        <p:txBody>
          <a:bodyPr/>
          <a:lstStyle>
            <a:lvl1pPr>
              <a:defRPr/>
            </a:lvl1pPr>
          </a:lstStyle>
          <a:p>
            <a:pPr>
              <a:defRPr/>
            </a:pPr>
            <a:r>
              <a:rPr lang="de-DE"/>
              <a:t>Victor Varentsov</a:t>
            </a:r>
          </a:p>
        </p:txBody>
      </p:sp>
    </p:spTree>
    <p:extLst>
      <p:ext uri="{BB962C8B-B14F-4D97-AF65-F5344CB8AC3E}">
        <p14:creationId xmlns:p14="http://schemas.microsoft.com/office/powerpoint/2010/main" val="2527173716"/>
      </p:ext>
    </p:extLst>
  </p:cSld>
  <p:clrMapOvr>
    <a:masterClrMapping/>
  </p:clrMapOvr>
  <p:transition advTm="0">
    <p:wipe dir="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3"/>
            <a:ext cx="5486400" cy="566739"/>
          </a:xfrm>
        </p:spPr>
        <p:txBody>
          <a:bodyPr anchor="b"/>
          <a:lstStyle>
            <a:lvl1pPr algn="l">
              <a:defRPr sz="2000" b="1"/>
            </a:lvl1pPr>
          </a:lstStyle>
          <a:p>
            <a:r>
              <a:rPr lang="en-US" smtClean="0"/>
              <a:t>Click to edit Master title style</a:t>
            </a:r>
            <a:endParaRPr lang="ru-R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Text Placeholder 3"/>
          <p:cNvSpPr>
            <a:spLocks noGrp="1"/>
          </p:cNvSpPr>
          <p:nvPr>
            <p:ph type="body" sz="half" idx="2"/>
          </p:nvPr>
        </p:nvSpPr>
        <p:spPr>
          <a:xfrm>
            <a:off x="1792288" y="536734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9793B9B-D27D-4D49-9A65-06C5E0EBEA69}" type="datetime1">
              <a:rPr lang="de-DE"/>
              <a:pPr>
                <a:defRPr/>
              </a:pPr>
              <a:t>30.09.2019</a:t>
            </a:fld>
            <a:r>
              <a:rPr lang="ru-RU"/>
              <a:t>FP7 Future-Jet, GSI, 14.05.2009</a:t>
            </a:r>
            <a:endParaRPr lang="de-DE"/>
          </a:p>
        </p:txBody>
      </p:sp>
      <p:sp>
        <p:nvSpPr>
          <p:cNvPr id="6" name="Rectangle 6"/>
          <p:cNvSpPr>
            <a:spLocks noGrp="1" noChangeArrowheads="1"/>
          </p:cNvSpPr>
          <p:nvPr>
            <p:ph type="sldNum" sz="quarter" idx="11"/>
          </p:nvPr>
        </p:nvSpPr>
        <p:spPr>
          <a:ln/>
        </p:spPr>
        <p:txBody>
          <a:bodyPr/>
          <a:lstStyle>
            <a:lvl1pPr>
              <a:defRPr/>
            </a:lvl1pPr>
          </a:lstStyle>
          <a:p>
            <a:pPr>
              <a:defRPr/>
            </a:pPr>
            <a:fld id="{FA3329F1-95C2-48F1-ABC8-97A02836D400}" type="slidenum">
              <a:rPr lang="de-DE"/>
              <a:pPr>
                <a:defRPr/>
              </a:pPr>
              <a:t>‹Nr.›</a:t>
            </a:fld>
            <a:endParaRPr lang="de-DE"/>
          </a:p>
        </p:txBody>
      </p:sp>
      <p:sp>
        <p:nvSpPr>
          <p:cNvPr id="7" name="Rectangle 7"/>
          <p:cNvSpPr>
            <a:spLocks noGrp="1" noChangeArrowheads="1"/>
          </p:cNvSpPr>
          <p:nvPr>
            <p:ph type="ftr" sz="quarter" idx="12"/>
          </p:nvPr>
        </p:nvSpPr>
        <p:spPr>
          <a:ln/>
        </p:spPr>
        <p:txBody>
          <a:bodyPr/>
          <a:lstStyle>
            <a:lvl1pPr>
              <a:defRPr/>
            </a:lvl1pPr>
          </a:lstStyle>
          <a:p>
            <a:pPr>
              <a:defRPr/>
            </a:pPr>
            <a:r>
              <a:rPr lang="de-DE"/>
              <a:t>Victor Varentsov</a:t>
            </a:r>
          </a:p>
        </p:txBody>
      </p:sp>
    </p:spTree>
    <p:extLst>
      <p:ext uri="{BB962C8B-B14F-4D97-AF65-F5344CB8AC3E}">
        <p14:creationId xmlns:p14="http://schemas.microsoft.com/office/powerpoint/2010/main" val="2672828178"/>
      </p:ext>
    </p:extLst>
  </p:cSld>
  <p:clrMapOvr>
    <a:masterClrMapping/>
  </p:clrMapOvr>
  <p:transition advTm="0">
    <p:wipe dir="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B4B6B8A3-2FFC-45F7-84E6-75C93C98EF29}" type="datetime1">
              <a:rPr lang="de-DE"/>
              <a:pPr>
                <a:defRPr/>
              </a:pPr>
              <a:t>30.09.2019</a:t>
            </a:fld>
            <a:r>
              <a:rPr lang="ru-RU"/>
              <a:t>FP7 Future-Jet, GSI, 14.05.2009</a:t>
            </a:r>
            <a:endParaRPr lang="de-DE"/>
          </a:p>
        </p:txBody>
      </p:sp>
      <p:sp>
        <p:nvSpPr>
          <p:cNvPr id="5" name="Rectangle 6"/>
          <p:cNvSpPr>
            <a:spLocks noGrp="1" noChangeArrowheads="1"/>
          </p:cNvSpPr>
          <p:nvPr>
            <p:ph type="sldNum" sz="quarter" idx="11"/>
          </p:nvPr>
        </p:nvSpPr>
        <p:spPr>
          <a:ln/>
        </p:spPr>
        <p:txBody>
          <a:bodyPr/>
          <a:lstStyle>
            <a:lvl1pPr>
              <a:defRPr/>
            </a:lvl1pPr>
          </a:lstStyle>
          <a:p>
            <a:pPr>
              <a:defRPr/>
            </a:pPr>
            <a:fld id="{8ABEA4D6-04C6-423F-A35F-462D14AEC434}" type="slidenum">
              <a:rPr lang="de-DE"/>
              <a:pPr>
                <a:defRPr/>
              </a:pPr>
              <a:t>‹Nr.›</a:t>
            </a:fld>
            <a:endParaRPr lang="de-DE"/>
          </a:p>
        </p:txBody>
      </p:sp>
      <p:sp>
        <p:nvSpPr>
          <p:cNvPr id="6" name="Rectangle 7"/>
          <p:cNvSpPr>
            <a:spLocks noGrp="1" noChangeArrowheads="1"/>
          </p:cNvSpPr>
          <p:nvPr>
            <p:ph type="ftr" sz="quarter" idx="12"/>
          </p:nvPr>
        </p:nvSpPr>
        <p:spPr>
          <a:ln/>
        </p:spPr>
        <p:txBody>
          <a:bodyPr/>
          <a:lstStyle>
            <a:lvl1pPr>
              <a:defRPr/>
            </a:lvl1pPr>
          </a:lstStyle>
          <a:p>
            <a:pPr>
              <a:defRPr/>
            </a:pPr>
            <a:r>
              <a:rPr lang="de-DE"/>
              <a:t>Victor Varentsov</a:t>
            </a:r>
          </a:p>
        </p:txBody>
      </p:sp>
    </p:spTree>
    <p:extLst>
      <p:ext uri="{BB962C8B-B14F-4D97-AF65-F5344CB8AC3E}">
        <p14:creationId xmlns:p14="http://schemas.microsoft.com/office/powerpoint/2010/main" val="275032937"/>
      </p:ext>
    </p:extLst>
  </p:cSld>
  <p:clrMapOvr>
    <a:masterClrMapping/>
  </p:clrMapOvr>
  <p:transition advTm="0">
    <p:wipe dir="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152400"/>
            <a:ext cx="2171700" cy="5943600"/>
          </a:xfrm>
        </p:spPr>
        <p:txBody>
          <a:bodyPr vert="eaVert"/>
          <a:lstStyle/>
          <a:p>
            <a:r>
              <a:rPr lang="en-US" smtClean="0"/>
              <a:t>Click to edit Master title style</a:t>
            </a:r>
            <a:endParaRPr lang="ru-RU"/>
          </a:p>
        </p:txBody>
      </p:sp>
      <p:sp>
        <p:nvSpPr>
          <p:cNvPr id="3" name="Vertical Text Placeholder 2"/>
          <p:cNvSpPr>
            <a:spLocks noGrp="1"/>
          </p:cNvSpPr>
          <p:nvPr>
            <p:ph type="body" orient="vert" idx="1"/>
          </p:nvPr>
        </p:nvSpPr>
        <p:spPr>
          <a:xfrm>
            <a:off x="228600" y="152400"/>
            <a:ext cx="6362700"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1F375238-B44C-4ED7-BA3B-2F473DC387E2}" type="datetime1">
              <a:rPr lang="de-DE"/>
              <a:pPr>
                <a:defRPr/>
              </a:pPr>
              <a:t>30.09.2019</a:t>
            </a:fld>
            <a:r>
              <a:rPr lang="ru-RU"/>
              <a:t>FP7 Future-Jet, GSI, 14.05.2009</a:t>
            </a:r>
            <a:endParaRPr lang="de-DE"/>
          </a:p>
        </p:txBody>
      </p:sp>
      <p:sp>
        <p:nvSpPr>
          <p:cNvPr id="5" name="Rectangle 6"/>
          <p:cNvSpPr>
            <a:spLocks noGrp="1" noChangeArrowheads="1"/>
          </p:cNvSpPr>
          <p:nvPr>
            <p:ph type="sldNum" sz="quarter" idx="11"/>
          </p:nvPr>
        </p:nvSpPr>
        <p:spPr>
          <a:ln/>
        </p:spPr>
        <p:txBody>
          <a:bodyPr/>
          <a:lstStyle>
            <a:lvl1pPr>
              <a:defRPr/>
            </a:lvl1pPr>
          </a:lstStyle>
          <a:p>
            <a:pPr>
              <a:defRPr/>
            </a:pPr>
            <a:fld id="{F8CF0CC6-D2DB-4E95-BE8A-B0F8089B5396}" type="slidenum">
              <a:rPr lang="de-DE"/>
              <a:pPr>
                <a:defRPr/>
              </a:pPr>
              <a:t>‹Nr.›</a:t>
            </a:fld>
            <a:endParaRPr lang="de-DE"/>
          </a:p>
        </p:txBody>
      </p:sp>
      <p:sp>
        <p:nvSpPr>
          <p:cNvPr id="6" name="Rectangle 7"/>
          <p:cNvSpPr>
            <a:spLocks noGrp="1" noChangeArrowheads="1"/>
          </p:cNvSpPr>
          <p:nvPr>
            <p:ph type="ftr" sz="quarter" idx="12"/>
          </p:nvPr>
        </p:nvSpPr>
        <p:spPr>
          <a:ln/>
        </p:spPr>
        <p:txBody>
          <a:bodyPr/>
          <a:lstStyle>
            <a:lvl1pPr>
              <a:defRPr/>
            </a:lvl1pPr>
          </a:lstStyle>
          <a:p>
            <a:pPr>
              <a:defRPr/>
            </a:pPr>
            <a:r>
              <a:rPr lang="de-DE"/>
              <a:t>Victor Varentsov</a:t>
            </a:r>
          </a:p>
        </p:txBody>
      </p:sp>
    </p:spTree>
    <p:extLst>
      <p:ext uri="{BB962C8B-B14F-4D97-AF65-F5344CB8AC3E}">
        <p14:creationId xmlns:p14="http://schemas.microsoft.com/office/powerpoint/2010/main" val="350983956"/>
      </p:ext>
    </p:extLst>
  </p:cSld>
  <p:clrMapOvr>
    <a:masterClrMapping/>
  </p:clrMapOvr>
  <p:transition advTm="0">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sz="half" idx="1"/>
          </p:nvPr>
        </p:nvSpPr>
        <p:spPr>
          <a:xfrm>
            <a:off x="214316" y="1000111"/>
            <a:ext cx="4281519" cy="5286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4648226" y="1000111"/>
            <a:ext cx="4281519" cy="5286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Date Placeholder 3"/>
          <p:cNvSpPr>
            <a:spLocks noGrp="1"/>
          </p:cNvSpPr>
          <p:nvPr>
            <p:ph type="dt" sz="half" idx="10"/>
          </p:nvPr>
        </p:nvSpPr>
        <p:spPr/>
        <p:txBody>
          <a:bodyPr/>
          <a:lstStyle>
            <a:lvl1pPr>
              <a:defRPr/>
            </a:lvl1pPr>
          </a:lstStyle>
          <a:p>
            <a:pPr>
              <a:defRPr/>
            </a:pPr>
            <a:endParaRPr lang="en-GB">
              <a:solidFill>
                <a:prstClr val="black"/>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solidFill>
              </a:rPr>
              <a:t>S. Chattopadhyay, Quark Matter 2014</a:t>
            </a:r>
            <a:endParaRPr lang="en-GB">
              <a:solidFill>
                <a:prstClr val="black"/>
              </a:solidFill>
            </a:endParaRPr>
          </a:p>
        </p:txBody>
      </p:sp>
      <p:sp>
        <p:nvSpPr>
          <p:cNvPr id="7" name="Slide Number Placeholder 5"/>
          <p:cNvSpPr>
            <a:spLocks noGrp="1"/>
          </p:cNvSpPr>
          <p:nvPr>
            <p:ph type="sldNum" sz="quarter" idx="12"/>
          </p:nvPr>
        </p:nvSpPr>
        <p:spPr/>
        <p:txBody>
          <a:bodyPr/>
          <a:lstStyle>
            <a:lvl1pPr>
              <a:defRPr/>
            </a:lvl1pPr>
          </a:lstStyle>
          <a:p>
            <a:pPr>
              <a:defRPr/>
            </a:pPr>
            <a:fld id="{8318FD4D-F9D6-4FD7-A96E-8F0752404E5C}" type="slidenum">
              <a:rPr lang="en-GB" smtClean="0">
                <a:solidFill>
                  <a:prstClr val="black"/>
                </a:solidFill>
              </a:rPr>
              <a:pPr>
                <a:defRPr/>
              </a:pPr>
              <a:t>‹Nr.›</a:t>
            </a:fld>
            <a:endParaRPr lang="en-GB">
              <a:solidFill>
                <a:prstClr val="black"/>
              </a:solidFill>
            </a:endParaRPr>
          </a:p>
        </p:txBody>
      </p:sp>
    </p:spTree>
    <p:extLst>
      <p:ext uri="{BB962C8B-B14F-4D97-AF65-F5344CB8AC3E}">
        <p14:creationId xmlns:p14="http://schemas.microsoft.com/office/powerpoint/2010/main" val="3333112572"/>
      </p:ext>
    </p:extLst>
  </p:cSld>
  <p:clrMapOvr>
    <a:masterClrMapping/>
  </p:clrMapOvr>
  <p:transition spd="slow"/>
</p:sldLayout>
</file>

<file path=ppt/slideLayouts/slideLayout29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762000"/>
          </a:xfrm>
        </p:spPr>
        <p:txBody>
          <a:bodyPr/>
          <a:lstStyle/>
          <a:p>
            <a:r>
              <a:rPr lang="en-US" smtClean="0"/>
              <a:t>Click to edit Master title style</a:t>
            </a:r>
            <a:endParaRPr lang="ru-RU"/>
          </a:p>
        </p:txBody>
      </p:sp>
      <p:sp>
        <p:nvSpPr>
          <p:cNvPr id="3" name="Text Placeholder 2"/>
          <p:cNvSpPr>
            <a:spLocks noGrp="1"/>
          </p:cNvSpPr>
          <p:nvPr>
            <p:ph type="body" sz="half" idx="1"/>
          </p:nvPr>
        </p:nvSpPr>
        <p:spPr>
          <a:xfrm>
            <a:off x="457200" y="1447800"/>
            <a:ext cx="40005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ClipArt Placeholder 3"/>
          <p:cNvSpPr>
            <a:spLocks noGrp="1"/>
          </p:cNvSpPr>
          <p:nvPr>
            <p:ph type="clipArt" sz="half" idx="2"/>
          </p:nvPr>
        </p:nvSpPr>
        <p:spPr>
          <a:xfrm>
            <a:off x="4610100" y="1447800"/>
            <a:ext cx="4000500" cy="4648200"/>
          </a:xfrm>
        </p:spPr>
        <p:txBody>
          <a:bodyPr/>
          <a:lstStyle/>
          <a:p>
            <a:pPr lvl="0"/>
            <a:endParaRPr lang="ru-RU" noProof="0"/>
          </a:p>
        </p:txBody>
      </p:sp>
      <p:sp>
        <p:nvSpPr>
          <p:cNvPr id="5" name="Rectangle 4"/>
          <p:cNvSpPr>
            <a:spLocks noGrp="1" noChangeArrowheads="1"/>
          </p:cNvSpPr>
          <p:nvPr>
            <p:ph type="dt" sz="half" idx="10"/>
          </p:nvPr>
        </p:nvSpPr>
        <p:spPr>
          <a:ln/>
        </p:spPr>
        <p:txBody>
          <a:bodyPr/>
          <a:lstStyle>
            <a:lvl1pPr>
              <a:defRPr/>
            </a:lvl1pPr>
          </a:lstStyle>
          <a:p>
            <a:pPr>
              <a:defRPr/>
            </a:pPr>
            <a:fld id="{E5FC89C9-4E06-40D4-887D-4084E5EE29B8}" type="datetime1">
              <a:rPr lang="de-DE"/>
              <a:pPr>
                <a:defRPr/>
              </a:pPr>
              <a:t>30.09.2019</a:t>
            </a:fld>
            <a:r>
              <a:rPr lang="ru-RU"/>
              <a:t>FP7 Future-Jet, GSI, 14.05.2009</a:t>
            </a:r>
            <a:endParaRPr lang="de-DE"/>
          </a:p>
        </p:txBody>
      </p:sp>
      <p:sp>
        <p:nvSpPr>
          <p:cNvPr id="6" name="Rectangle 6"/>
          <p:cNvSpPr>
            <a:spLocks noGrp="1" noChangeArrowheads="1"/>
          </p:cNvSpPr>
          <p:nvPr>
            <p:ph type="sldNum" sz="quarter" idx="11"/>
          </p:nvPr>
        </p:nvSpPr>
        <p:spPr>
          <a:ln/>
        </p:spPr>
        <p:txBody>
          <a:bodyPr/>
          <a:lstStyle>
            <a:lvl1pPr>
              <a:defRPr/>
            </a:lvl1pPr>
          </a:lstStyle>
          <a:p>
            <a:pPr>
              <a:defRPr/>
            </a:pPr>
            <a:fld id="{23474869-A669-49C7-A01C-731E07E89AE6}" type="slidenum">
              <a:rPr lang="de-DE"/>
              <a:pPr>
                <a:defRPr/>
              </a:pPr>
              <a:t>‹Nr.›</a:t>
            </a:fld>
            <a:endParaRPr lang="de-DE"/>
          </a:p>
        </p:txBody>
      </p:sp>
      <p:sp>
        <p:nvSpPr>
          <p:cNvPr id="7" name="Rectangle 7"/>
          <p:cNvSpPr>
            <a:spLocks noGrp="1" noChangeArrowheads="1"/>
          </p:cNvSpPr>
          <p:nvPr>
            <p:ph type="ftr" sz="quarter" idx="12"/>
          </p:nvPr>
        </p:nvSpPr>
        <p:spPr>
          <a:ln/>
        </p:spPr>
        <p:txBody>
          <a:bodyPr/>
          <a:lstStyle>
            <a:lvl1pPr>
              <a:defRPr/>
            </a:lvl1pPr>
          </a:lstStyle>
          <a:p>
            <a:pPr>
              <a:defRPr/>
            </a:pPr>
            <a:r>
              <a:rPr lang="de-DE"/>
              <a:t>Victor Varentsov</a:t>
            </a:r>
          </a:p>
        </p:txBody>
      </p:sp>
    </p:spTree>
    <p:extLst>
      <p:ext uri="{BB962C8B-B14F-4D97-AF65-F5344CB8AC3E}">
        <p14:creationId xmlns:p14="http://schemas.microsoft.com/office/powerpoint/2010/main" val="2803095953"/>
      </p:ext>
    </p:extLst>
  </p:cSld>
  <p:clrMapOvr>
    <a:masterClrMapping/>
  </p:clrMapOvr>
  <p:transition advTm="0">
    <p:wipe dir="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762000"/>
          </a:xfrm>
        </p:spPr>
        <p:txBody>
          <a:bodyPr/>
          <a:lstStyle/>
          <a:p>
            <a:r>
              <a:rPr lang="en-US" smtClean="0"/>
              <a:t>Click to edit Master title style</a:t>
            </a:r>
            <a:endParaRPr lang="ru-RU"/>
          </a:p>
        </p:txBody>
      </p:sp>
      <p:sp>
        <p:nvSpPr>
          <p:cNvPr id="3" name="Table Placeholder 2"/>
          <p:cNvSpPr>
            <a:spLocks noGrp="1"/>
          </p:cNvSpPr>
          <p:nvPr>
            <p:ph type="tbl" idx="1"/>
          </p:nvPr>
        </p:nvSpPr>
        <p:spPr>
          <a:xfrm>
            <a:off x="457200" y="1447800"/>
            <a:ext cx="8153400" cy="4648200"/>
          </a:xfrm>
        </p:spPr>
        <p:txBody>
          <a:bodyPr/>
          <a:lstStyle/>
          <a:p>
            <a:pPr lvl="0"/>
            <a:endParaRPr lang="ru-RU" noProof="0"/>
          </a:p>
        </p:txBody>
      </p:sp>
      <p:sp>
        <p:nvSpPr>
          <p:cNvPr id="4" name="Rectangle 4"/>
          <p:cNvSpPr>
            <a:spLocks noGrp="1" noChangeArrowheads="1"/>
          </p:cNvSpPr>
          <p:nvPr>
            <p:ph type="dt" sz="half" idx="10"/>
          </p:nvPr>
        </p:nvSpPr>
        <p:spPr>
          <a:ln/>
        </p:spPr>
        <p:txBody>
          <a:bodyPr/>
          <a:lstStyle>
            <a:lvl1pPr>
              <a:defRPr/>
            </a:lvl1pPr>
          </a:lstStyle>
          <a:p>
            <a:pPr>
              <a:defRPr/>
            </a:pPr>
            <a:fld id="{6D9F37B9-EB54-484D-B42D-9A3C9E21E7EB}" type="datetime1">
              <a:rPr lang="de-DE"/>
              <a:pPr>
                <a:defRPr/>
              </a:pPr>
              <a:t>30.09.2019</a:t>
            </a:fld>
            <a:r>
              <a:rPr lang="ru-RU"/>
              <a:t>FP7 Future-Jet, GSI, 14.05.2009</a:t>
            </a:r>
            <a:endParaRPr lang="de-DE"/>
          </a:p>
        </p:txBody>
      </p:sp>
      <p:sp>
        <p:nvSpPr>
          <p:cNvPr id="5" name="Rectangle 6"/>
          <p:cNvSpPr>
            <a:spLocks noGrp="1" noChangeArrowheads="1"/>
          </p:cNvSpPr>
          <p:nvPr>
            <p:ph type="sldNum" sz="quarter" idx="11"/>
          </p:nvPr>
        </p:nvSpPr>
        <p:spPr>
          <a:ln/>
        </p:spPr>
        <p:txBody>
          <a:bodyPr/>
          <a:lstStyle>
            <a:lvl1pPr>
              <a:defRPr/>
            </a:lvl1pPr>
          </a:lstStyle>
          <a:p>
            <a:pPr>
              <a:defRPr/>
            </a:pPr>
            <a:fld id="{0DD88D22-55F1-48FB-9777-C172D2B556FE}" type="slidenum">
              <a:rPr lang="de-DE"/>
              <a:pPr>
                <a:defRPr/>
              </a:pPr>
              <a:t>‹Nr.›</a:t>
            </a:fld>
            <a:endParaRPr lang="de-DE"/>
          </a:p>
        </p:txBody>
      </p:sp>
      <p:sp>
        <p:nvSpPr>
          <p:cNvPr id="6" name="Rectangle 7"/>
          <p:cNvSpPr>
            <a:spLocks noGrp="1" noChangeArrowheads="1"/>
          </p:cNvSpPr>
          <p:nvPr>
            <p:ph type="ftr" sz="quarter" idx="12"/>
          </p:nvPr>
        </p:nvSpPr>
        <p:spPr>
          <a:ln/>
        </p:spPr>
        <p:txBody>
          <a:bodyPr/>
          <a:lstStyle>
            <a:lvl1pPr>
              <a:defRPr/>
            </a:lvl1pPr>
          </a:lstStyle>
          <a:p>
            <a:pPr>
              <a:defRPr/>
            </a:pPr>
            <a:r>
              <a:rPr lang="de-DE"/>
              <a:t>Victor Varentsov</a:t>
            </a:r>
          </a:p>
        </p:txBody>
      </p:sp>
    </p:spTree>
    <p:extLst>
      <p:ext uri="{BB962C8B-B14F-4D97-AF65-F5344CB8AC3E}">
        <p14:creationId xmlns:p14="http://schemas.microsoft.com/office/powerpoint/2010/main" val="1592585871"/>
      </p:ext>
    </p:extLst>
  </p:cSld>
  <p:clrMapOvr>
    <a:masterClrMapping/>
  </p:clrMapOvr>
  <p:transition advTm="0">
    <p:wipe dir="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59"/>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Rectangle 4">
            <a:extLst>
              <a:ext uri="{FF2B5EF4-FFF2-40B4-BE49-F238E27FC236}"/>
            </a:extLst>
          </p:cNvPr>
          <p:cNvSpPr>
            <a:spLocks noGrp="1" noChangeArrowheads="1"/>
          </p:cNvSpPr>
          <p:nvPr>
            <p:ph type="dt" sz="half" idx="10"/>
          </p:nvPr>
        </p:nvSpPr>
        <p:spPr/>
        <p:txBody>
          <a:bodyPr/>
          <a:lstStyle>
            <a:lvl1pPr>
              <a:defRPr/>
            </a:lvl1pPr>
          </a:lstStyle>
          <a:p>
            <a:pPr>
              <a:defRPr/>
            </a:pPr>
            <a:fld id="{C187ADC0-548E-4B8F-B645-F42AAC8B5E6B}" type="datetimeFigureOut">
              <a:rPr lang="ru-RU"/>
              <a:pPr>
                <a:defRPr/>
              </a:pPr>
              <a:t>30.09.2019</a:t>
            </a:fld>
            <a:endParaRPr lang="ru-RU"/>
          </a:p>
        </p:txBody>
      </p:sp>
      <p:sp>
        <p:nvSpPr>
          <p:cNvPr id="5" name="Rectangle 5">
            <a:extLst>
              <a:ext uri="{FF2B5EF4-FFF2-40B4-BE49-F238E27FC236}"/>
            </a:extLst>
          </p:cNvPr>
          <p:cNvSpPr>
            <a:spLocks noGrp="1" noChangeArrowheads="1"/>
          </p:cNvSpPr>
          <p:nvPr>
            <p:ph type="ftr" sz="quarter" idx="11"/>
          </p:nvPr>
        </p:nvSpPr>
        <p:spPr/>
        <p:txBody>
          <a:bodyPr/>
          <a:lstStyle>
            <a:lvl1pPr>
              <a:defRPr/>
            </a:lvl1pPr>
          </a:lstStyle>
          <a:p>
            <a:pPr>
              <a:defRPr/>
            </a:pPr>
            <a:endParaRPr lang="ru-RU"/>
          </a:p>
        </p:txBody>
      </p:sp>
      <p:sp>
        <p:nvSpPr>
          <p:cNvPr id="6" name="Rectangle 6">
            <a:extLst>
              <a:ext uri="{FF2B5EF4-FFF2-40B4-BE49-F238E27FC236}"/>
            </a:extLst>
          </p:cNvPr>
          <p:cNvSpPr>
            <a:spLocks noGrp="1" noChangeArrowheads="1"/>
          </p:cNvSpPr>
          <p:nvPr>
            <p:ph type="sldNum" sz="quarter" idx="12"/>
          </p:nvPr>
        </p:nvSpPr>
        <p:spPr/>
        <p:txBody>
          <a:bodyPr/>
          <a:lstStyle>
            <a:lvl1pPr>
              <a:defRPr>
                <a:latin typeface="Verdana" pitchFamily="34" charset="0"/>
              </a:defRPr>
            </a:lvl1pPr>
          </a:lstStyle>
          <a:p>
            <a:pPr>
              <a:defRPr/>
            </a:pPr>
            <a:fld id="{4417E64C-0227-40BA-A677-F783852F43B0}" type="slidenum">
              <a:rPr lang="ru-RU" altLang="ru-RU"/>
              <a:pPr>
                <a:defRPr/>
              </a:pPr>
              <a:t>‹Nr.›</a:t>
            </a:fld>
            <a:endParaRPr lang="ru-RU" altLang="ru-RU"/>
          </a:p>
        </p:txBody>
      </p:sp>
    </p:spTree>
    <p:extLst>
      <p:ext uri="{BB962C8B-B14F-4D97-AF65-F5344CB8AC3E}">
        <p14:creationId xmlns:p14="http://schemas.microsoft.com/office/powerpoint/2010/main" val="422174208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a:extLst>
              <a:ext uri="{FF2B5EF4-FFF2-40B4-BE49-F238E27FC236}"/>
            </a:extLst>
          </p:cNvPr>
          <p:cNvSpPr>
            <a:spLocks noGrp="1" noChangeArrowheads="1"/>
          </p:cNvSpPr>
          <p:nvPr>
            <p:ph type="dt" sz="half" idx="10"/>
          </p:nvPr>
        </p:nvSpPr>
        <p:spPr/>
        <p:txBody>
          <a:bodyPr/>
          <a:lstStyle>
            <a:lvl1pPr>
              <a:defRPr/>
            </a:lvl1pPr>
          </a:lstStyle>
          <a:p>
            <a:pPr>
              <a:defRPr/>
            </a:pPr>
            <a:fld id="{191D04F4-2154-4ADA-B64D-619359D4FF6B}" type="datetimeFigureOut">
              <a:rPr lang="ru-RU"/>
              <a:pPr>
                <a:defRPr/>
              </a:pPr>
              <a:t>30.09.2019</a:t>
            </a:fld>
            <a:endParaRPr lang="ru-RU"/>
          </a:p>
        </p:txBody>
      </p:sp>
      <p:sp>
        <p:nvSpPr>
          <p:cNvPr id="5" name="Rectangle 5">
            <a:extLst>
              <a:ext uri="{FF2B5EF4-FFF2-40B4-BE49-F238E27FC236}"/>
            </a:extLst>
          </p:cNvPr>
          <p:cNvSpPr>
            <a:spLocks noGrp="1" noChangeArrowheads="1"/>
          </p:cNvSpPr>
          <p:nvPr>
            <p:ph type="ftr" sz="quarter" idx="11"/>
          </p:nvPr>
        </p:nvSpPr>
        <p:spPr/>
        <p:txBody>
          <a:bodyPr/>
          <a:lstStyle>
            <a:lvl1pPr>
              <a:defRPr/>
            </a:lvl1pPr>
          </a:lstStyle>
          <a:p>
            <a:pPr>
              <a:defRPr/>
            </a:pPr>
            <a:endParaRPr lang="ru-RU"/>
          </a:p>
        </p:txBody>
      </p:sp>
      <p:sp>
        <p:nvSpPr>
          <p:cNvPr id="6" name="Rectangle 6">
            <a:extLst>
              <a:ext uri="{FF2B5EF4-FFF2-40B4-BE49-F238E27FC236}"/>
            </a:extLst>
          </p:cNvPr>
          <p:cNvSpPr>
            <a:spLocks noGrp="1" noChangeArrowheads="1"/>
          </p:cNvSpPr>
          <p:nvPr>
            <p:ph type="sldNum" sz="quarter" idx="12"/>
          </p:nvPr>
        </p:nvSpPr>
        <p:spPr/>
        <p:txBody>
          <a:bodyPr/>
          <a:lstStyle>
            <a:lvl1pPr>
              <a:defRPr>
                <a:latin typeface="Verdana" pitchFamily="34" charset="0"/>
              </a:defRPr>
            </a:lvl1pPr>
          </a:lstStyle>
          <a:p>
            <a:pPr>
              <a:defRPr/>
            </a:pPr>
            <a:fld id="{8A5F1161-E206-41EA-9ED4-BE5FA4A1A03A}" type="slidenum">
              <a:rPr lang="ru-RU" altLang="ru-RU"/>
              <a:pPr>
                <a:defRPr/>
              </a:pPr>
              <a:t>‹Nr.›</a:t>
            </a:fld>
            <a:endParaRPr lang="ru-RU" altLang="ru-RU"/>
          </a:p>
        </p:txBody>
      </p:sp>
    </p:spTree>
    <p:extLst>
      <p:ext uri="{BB962C8B-B14F-4D97-AF65-F5344CB8AC3E}">
        <p14:creationId xmlns:p14="http://schemas.microsoft.com/office/powerpoint/2010/main" val="278419416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27"/>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4">
            <a:extLst>
              <a:ext uri="{FF2B5EF4-FFF2-40B4-BE49-F238E27FC236}"/>
            </a:extLst>
          </p:cNvPr>
          <p:cNvSpPr>
            <a:spLocks noGrp="1" noChangeArrowheads="1"/>
          </p:cNvSpPr>
          <p:nvPr>
            <p:ph type="dt" sz="half" idx="10"/>
          </p:nvPr>
        </p:nvSpPr>
        <p:spPr/>
        <p:txBody>
          <a:bodyPr/>
          <a:lstStyle>
            <a:lvl1pPr>
              <a:defRPr/>
            </a:lvl1pPr>
          </a:lstStyle>
          <a:p>
            <a:pPr>
              <a:defRPr/>
            </a:pPr>
            <a:fld id="{F436C12C-AAE5-44E6-9015-0F432F8E1FA9}" type="datetimeFigureOut">
              <a:rPr lang="ru-RU"/>
              <a:pPr>
                <a:defRPr/>
              </a:pPr>
              <a:t>30.09.2019</a:t>
            </a:fld>
            <a:endParaRPr lang="ru-RU"/>
          </a:p>
        </p:txBody>
      </p:sp>
      <p:sp>
        <p:nvSpPr>
          <p:cNvPr id="5" name="Rectangle 5">
            <a:extLst>
              <a:ext uri="{FF2B5EF4-FFF2-40B4-BE49-F238E27FC236}"/>
            </a:extLst>
          </p:cNvPr>
          <p:cNvSpPr>
            <a:spLocks noGrp="1" noChangeArrowheads="1"/>
          </p:cNvSpPr>
          <p:nvPr>
            <p:ph type="ftr" sz="quarter" idx="11"/>
          </p:nvPr>
        </p:nvSpPr>
        <p:spPr/>
        <p:txBody>
          <a:bodyPr/>
          <a:lstStyle>
            <a:lvl1pPr>
              <a:defRPr/>
            </a:lvl1pPr>
          </a:lstStyle>
          <a:p>
            <a:pPr>
              <a:defRPr/>
            </a:pPr>
            <a:endParaRPr lang="ru-RU"/>
          </a:p>
        </p:txBody>
      </p:sp>
      <p:sp>
        <p:nvSpPr>
          <p:cNvPr id="6" name="Rectangle 6">
            <a:extLst>
              <a:ext uri="{FF2B5EF4-FFF2-40B4-BE49-F238E27FC236}"/>
            </a:extLst>
          </p:cNvPr>
          <p:cNvSpPr>
            <a:spLocks noGrp="1" noChangeArrowheads="1"/>
          </p:cNvSpPr>
          <p:nvPr>
            <p:ph type="sldNum" sz="quarter" idx="12"/>
          </p:nvPr>
        </p:nvSpPr>
        <p:spPr/>
        <p:txBody>
          <a:bodyPr/>
          <a:lstStyle>
            <a:lvl1pPr>
              <a:defRPr>
                <a:latin typeface="Verdana" pitchFamily="34" charset="0"/>
              </a:defRPr>
            </a:lvl1pPr>
          </a:lstStyle>
          <a:p>
            <a:pPr>
              <a:defRPr/>
            </a:pPr>
            <a:fld id="{3CB0B84C-C3ED-4F2E-916D-CBC4E441F8EE}" type="slidenum">
              <a:rPr lang="ru-RU" altLang="ru-RU"/>
              <a:pPr>
                <a:defRPr/>
              </a:pPr>
              <a:t>‹Nr.›</a:t>
            </a:fld>
            <a:endParaRPr lang="ru-RU" altLang="ru-RU"/>
          </a:p>
        </p:txBody>
      </p:sp>
    </p:spTree>
    <p:extLst>
      <p:ext uri="{BB962C8B-B14F-4D97-AF65-F5344CB8AC3E}">
        <p14:creationId xmlns:p14="http://schemas.microsoft.com/office/powerpoint/2010/main" val="239689893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a:extLst>
              <a:ext uri="{FF2B5EF4-FFF2-40B4-BE49-F238E27FC236}"/>
            </a:extLst>
          </p:cNvPr>
          <p:cNvSpPr>
            <a:spLocks noGrp="1" noChangeArrowheads="1"/>
          </p:cNvSpPr>
          <p:nvPr>
            <p:ph type="dt" sz="half" idx="10"/>
          </p:nvPr>
        </p:nvSpPr>
        <p:spPr/>
        <p:txBody>
          <a:bodyPr/>
          <a:lstStyle>
            <a:lvl1pPr>
              <a:defRPr/>
            </a:lvl1pPr>
          </a:lstStyle>
          <a:p>
            <a:pPr>
              <a:defRPr/>
            </a:pPr>
            <a:fld id="{53AA12EC-31C7-46D3-8A7C-DD437FE3AADC}" type="datetimeFigureOut">
              <a:rPr lang="ru-RU"/>
              <a:pPr>
                <a:defRPr/>
              </a:pPr>
              <a:t>30.09.2019</a:t>
            </a:fld>
            <a:endParaRPr lang="ru-RU"/>
          </a:p>
        </p:txBody>
      </p:sp>
      <p:sp>
        <p:nvSpPr>
          <p:cNvPr id="6" name="Rectangle 5">
            <a:extLst>
              <a:ext uri="{FF2B5EF4-FFF2-40B4-BE49-F238E27FC236}"/>
            </a:extLst>
          </p:cNvPr>
          <p:cNvSpPr>
            <a:spLocks noGrp="1" noChangeArrowheads="1"/>
          </p:cNvSpPr>
          <p:nvPr>
            <p:ph type="ftr" sz="quarter" idx="11"/>
          </p:nvPr>
        </p:nvSpPr>
        <p:spPr/>
        <p:txBody>
          <a:bodyPr/>
          <a:lstStyle>
            <a:lvl1pPr>
              <a:defRPr/>
            </a:lvl1pPr>
          </a:lstStyle>
          <a:p>
            <a:pPr>
              <a:defRPr/>
            </a:pPr>
            <a:endParaRPr lang="ru-RU"/>
          </a:p>
        </p:txBody>
      </p:sp>
      <p:sp>
        <p:nvSpPr>
          <p:cNvPr id="7" name="Rectangle 6">
            <a:extLst>
              <a:ext uri="{FF2B5EF4-FFF2-40B4-BE49-F238E27FC236}"/>
            </a:extLst>
          </p:cNvPr>
          <p:cNvSpPr>
            <a:spLocks noGrp="1" noChangeArrowheads="1"/>
          </p:cNvSpPr>
          <p:nvPr>
            <p:ph type="sldNum" sz="quarter" idx="12"/>
          </p:nvPr>
        </p:nvSpPr>
        <p:spPr/>
        <p:txBody>
          <a:bodyPr/>
          <a:lstStyle>
            <a:lvl1pPr>
              <a:defRPr>
                <a:latin typeface="Verdana" pitchFamily="34" charset="0"/>
              </a:defRPr>
            </a:lvl1pPr>
          </a:lstStyle>
          <a:p>
            <a:pPr>
              <a:defRPr/>
            </a:pPr>
            <a:fld id="{FC75A1F7-D954-43DE-8C18-10660F96E445}" type="slidenum">
              <a:rPr lang="ru-RU" altLang="ru-RU"/>
              <a:pPr>
                <a:defRPr/>
              </a:pPr>
              <a:t>‹Nr.›</a:t>
            </a:fld>
            <a:endParaRPr lang="ru-RU" altLang="ru-RU"/>
          </a:p>
        </p:txBody>
      </p:sp>
    </p:spTree>
    <p:extLst>
      <p:ext uri="{BB962C8B-B14F-4D97-AF65-F5344CB8AC3E}">
        <p14:creationId xmlns:p14="http://schemas.microsoft.com/office/powerpoint/2010/main" val="328386502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5"/>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50" y="1535115"/>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5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a:extLst>
              <a:ext uri="{FF2B5EF4-FFF2-40B4-BE49-F238E27FC236}"/>
            </a:extLst>
          </p:cNvPr>
          <p:cNvSpPr>
            <a:spLocks noGrp="1" noChangeArrowheads="1"/>
          </p:cNvSpPr>
          <p:nvPr>
            <p:ph type="dt" sz="half" idx="10"/>
          </p:nvPr>
        </p:nvSpPr>
        <p:spPr/>
        <p:txBody>
          <a:bodyPr/>
          <a:lstStyle>
            <a:lvl1pPr>
              <a:defRPr/>
            </a:lvl1pPr>
          </a:lstStyle>
          <a:p>
            <a:pPr>
              <a:defRPr/>
            </a:pPr>
            <a:fld id="{02BA7EAB-1FE7-4BDC-BBD3-B76F301E54C6}" type="datetimeFigureOut">
              <a:rPr lang="ru-RU"/>
              <a:pPr>
                <a:defRPr/>
              </a:pPr>
              <a:t>30.09.2019</a:t>
            </a:fld>
            <a:endParaRPr lang="ru-RU"/>
          </a:p>
        </p:txBody>
      </p:sp>
      <p:sp>
        <p:nvSpPr>
          <p:cNvPr id="8" name="Rectangle 5">
            <a:extLst>
              <a:ext uri="{FF2B5EF4-FFF2-40B4-BE49-F238E27FC236}"/>
            </a:extLst>
          </p:cNvPr>
          <p:cNvSpPr>
            <a:spLocks noGrp="1" noChangeArrowheads="1"/>
          </p:cNvSpPr>
          <p:nvPr>
            <p:ph type="ftr" sz="quarter" idx="11"/>
          </p:nvPr>
        </p:nvSpPr>
        <p:spPr/>
        <p:txBody>
          <a:bodyPr/>
          <a:lstStyle>
            <a:lvl1pPr>
              <a:defRPr/>
            </a:lvl1pPr>
          </a:lstStyle>
          <a:p>
            <a:pPr>
              <a:defRPr/>
            </a:pPr>
            <a:endParaRPr lang="ru-RU"/>
          </a:p>
        </p:txBody>
      </p:sp>
      <p:sp>
        <p:nvSpPr>
          <p:cNvPr id="9" name="Rectangle 6">
            <a:extLst>
              <a:ext uri="{FF2B5EF4-FFF2-40B4-BE49-F238E27FC236}"/>
            </a:extLst>
          </p:cNvPr>
          <p:cNvSpPr>
            <a:spLocks noGrp="1" noChangeArrowheads="1"/>
          </p:cNvSpPr>
          <p:nvPr>
            <p:ph type="sldNum" sz="quarter" idx="12"/>
          </p:nvPr>
        </p:nvSpPr>
        <p:spPr/>
        <p:txBody>
          <a:bodyPr/>
          <a:lstStyle>
            <a:lvl1pPr>
              <a:defRPr>
                <a:latin typeface="Verdana" pitchFamily="34" charset="0"/>
              </a:defRPr>
            </a:lvl1pPr>
          </a:lstStyle>
          <a:p>
            <a:pPr>
              <a:defRPr/>
            </a:pPr>
            <a:fld id="{962C34A6-10AA-4F28-9BE5-223B26E0CB97}" type="slidenum">
              <a:rPr lang="ru-RU" altLang="ru-RU"/>
              <a:pPr>
                <a:defRPr/>
              </a:pPr>
              <a:t>‹Nr.›</a:t>
            </a:fld>
            <a:endParaRPr lang="ru-RU" altLang="ru-RU"/>
          </a:p>
        </p:txBody>
      </p:sp>
    </p:spTree>
    <p:extLst>
      <p:ext uri="{BB962C8B-B14F-4D97-AF65-F5344CB8AC3E}">
        <p14:creationId xmlns:p14="http://schemas.microsoft.com/office/powerpoint/2010/main" val="325051244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a:extLst>
              <a:ext uri="{FF2B5EF4-FFF2-40B4-BE49-F238E27FC236}"/>
            </a:extLst>
          </p:cNvPr>
          <p:cNvSpPr>
            <a:spLocks noGrp="1" noChangeArrowheads="1"/>
          </p:cNvSpPr>
          <p:nvPr>
            <p:ph type="dt" sz="half" idx="10"/>
          </p:nvPr>
        </p:nvSpPr>
        <p:spPr/>
        <p:txBody>
          <a:bodyPr/>
          <a:lstStyle>
            <a:lvl1pPr>
              <a:defRPr/>
            </a:lvl1pPr>
          </a:lstStyle>
          <a:p>
            <a:pPr>
              <a:defRPr/>
            </a:pPr>
            <a:fld id="{CCF55188-3431-403E-AEE0-5FE44074D6E7}" type="datetimeFigureOut">
              <a:rPr lang="ru-RU"/>
              <a:pPr>
                <a:defRPr/>
              </a:pPr>
              <a:t>30.09.2019</a:t>
            </a:fld>
            <a:endParaRPr lang="ru-RU"/>
          </a:p>
        </p:txBody>
      </p:sp>
      <p:sp>
        <p:nvSpPr>
          <p:cNvPr id="4" name="Rectangle 5">
            <a:extLst>
              <a:ext uri="{FF2B5EF4-FFF2-40B4-BE49-F238E27FC236}"/>
            </a:extLst>
          </p:cNvPr>
          <p:cNvSpPr>
            <a:spLocks noGrp="1" noChangeArrowheads="1"/>
          </p:cNvSpPr>
          <p:nvPr>
            <p:ph type="ftr" sz="quarter" idx="11"/>
          </p:nvPr>
        </p:nvSpPr>
        <p:spPr/>
        <p:txBody>
          <a:bodyPr/>
          <a:lstStyle>
            <a:lvl1pPr>
              <a:defRPr/>
            </a:lvl1pPr>
          </a:lstStyle>
          <a:p>
            <a:pPr>
              <a:defRPr/>
            </a:pPr>
            <a:endParaRPr lang="ru-RU"/>
          </a:p>
        </p:txBody>
      </p:sp>
      <p:sp>
        <p:nvSpPr>
          <p:cNvPr id="5" name="Rectangle 6">
            <a:extLst>
              <a:ext uri="{FF2B5EF4-FFF2-40B4-BE49-F238E27FC236}"/>
            </a:extLst>
          </p:cNvPr>
          <p:cNvSpPr>
            <a:spLocks noGrp="1" noChangeArrowheads="1"/>
          </p:cNvSpPr>
          <p:nvPr>
            <p:ph type="sldNum" sz="quarter" idx="12"/>
          </p:nvPr>
        </p:nvSpPr>
        <p:spPr/>
        <p:txBody>
          <a:bodyPr/>
          <a:lstStyle>
            <a:lvl1pPr>
              <a:defRPr>
                <a:latin typeface="Verdana" pitchFamily="34" charset="0"/>
              </a:defRPr>
            </a:lvl1pPr>
          </a:lstStyle>
          <a:p>
            <a:pPr>
              <a:defRPr/>
            </a:pPr>
            <a:fld id="{9BAE5012-ADAE-42BC-BABE-017A31B1B135}" type="slidenum">
              <a:rPr lang="ru-RU" altLang="ru-RU"/>
              <a:pPr>
                <a:defRPr/>
              </a:pPr>
              <a:t>‹Nr.›</a:t>
            </a:fld>
            <a:endParaRPr lang="ru-RU" altLang="ru-RU"/>
          </a:p>
        </p:txBody>
      </p:sp>
    </p:spTree>
    <p:extLst>
      <p:ext uri="{BB962C8B-B14F-4D97-AF65-F5344CB8AC3E}">
        <p14:creationId xmlns:p14="http://schemas.microsoft.com/office/powerpoint/2010/main" val="319696313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a:extLst>
              <a:ext uri="{FF2B5EF4-FFF2-40B4-BE49-F238E27FC236}"/>
            </a:extLst>
          </p:cNvPr>
          <p:cNvSpPr>
            <a:spLocks noGrp="1" noChangeArrowheads="1"/>
          </p:cNvSpPr>
          <p:nvPr>
            <p:ph type="dt" sz="half" idx="10"/>
          </p:nvPr>
        </p:nvSpPr>
        <p:spPr/>
        <p:txBody>
          <a:bodyPr/>
          <a:lstStyle>
            <a:lvl1pPr>
              <a:defRPr/>
            </a:lvl1pPr>
          </a:lstStyle>
          <a:p>
            <a:pPr>
              <a:defRPr/>
            </a:pPr>
            <a:fld id="{C74C5679-42A5-4C80-889D-799CC6040C95}" type="datetimeFigureOut">
              <a:rPr lang="ru-RU"/>
              <a:pPr>
                <a:defRPr/>
              </a:pPr>
              <a:t>30.09.2019</a:t>
            </a:fld>
            <a:endParaRPr lang="ru-RU"/>
          </a:p>
        </p:txBody>
      </p:sp>
      <p:sp>
        <p:nvSpPr>
          <p:cNvPr id="3" name="Rectangle 5">
            <a:extLst>
              <a:ext uri="{FF2B5EF4-FFF2-40B4-BE49-F238E27FC236}"/>
            </a:extLst>
          </p:cNvPr>
          <p:cNvSpPr>
            <a:spLocks noGrp="1" noChangeArrowheads="1"/>
          </p:cNvSpPr>
          <p:nvPr>
            <p:ph type="ftr" sz="quarter" idx="11"/>
          </p:nvPr>
        </p:nvSpPr>
        <p:spPr/>
        <p:txBody>
          <a:bodyPr/>
          <a:lstStyle>
            <a:lvl1pPr>
              <a:defRPr/>
            </a:lvl1pPr>
          </a:lstStyle>
          <a:p>
            <a:pPr>
              <a:defRPr/>
            </a:pPr>
            <a:endParaRPr lang="ru-RU"/>
          </a:p>
        </p:txBody>
      </p:sp>
      <p:sp>
        <p:nvSpPr>
          <p:cNvPr id="4" name="Rectangle 6">
            <a:extLst>
              <a:ext uri="{FF2B5EF4-FFF2-40B4-BE49-F238E27FC236}"/>
            </a:extLst>
          </p:cNvPr>
          <p:cNvSpPr>
            <a:spLocks noGrp="1" noChangeArrowheads="1"/>
          </p:cNvSpPr>
          <p:nvPr>
            <p:ph type="sldNum" sz="quarter" idx="12"/>
          </p:nvPr>
        </p:nvSpPr>
        <p:spPr/>
        <p:txBody>
          <a:bodyPr/>
          <a:lstStyle>
            <a:lvl1pPr>
              <a:defRPr>
                <a:latin typeface="Verdana" pitchFamily="34" charset="0"/>
              </a:defRPr>
            </a:lvl1pPr>
          </a:lstStyle>
          <a:p>
            <a:pPr>
              <a:defRPr/>
            </a:pPr>
            <a:fld id="{286F6892-B03F-4490-A0EE-F5A261D97A95}" type="slidenum">
              <a:rPr lang="ru-RU" altLang="ru-RU"/>
              <a:pPr>
                <a:defRPr/>
              </a:pPr>
              <a:t>‹Nr.›</a:t>
            </a:fld>
            <a:endParaRPr lang="ru-RU" altLang="ru-RU"/>
          </a:p>
        </p:txBody>
      </p:sp>
    </p:spTree>
    <p:extLst>
      <p:ext uri="{BB962C8B-B14F-4D97-AF65-F5344CB8AC3E}">
        <p14:creationId xmlns:p14="http://schemas.microsoft.com/office/powerpoint/2010/main" val="186511033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14" y="273050"/>
            <a:ext cx="3008313" cy="1162051"/>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8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14"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a:extLst>
              <a:ext uri="{FF2B5EF4-FFF2-40B4-BE49-F238E27FC236}"/>
            </a:extLst>
          </p:cNvPr>
          <p:cNvSpPr>
            <a:spLocks noGrp="1" noChangeArrowheads="1"/>
          </p:cNvSpPr>
          <p:nvPr>
            <p:ph type="dt" sz="half" idx="10"/>
          </p:nvPr>
        </p:nvSpPr>
        <p:spPr/>
        <p:txBody>
          <a:bodyPr/>
          <a:lstStyle>
            <a:lvl1pPr>
              <a:defRPr/>
            </a:lvl1pPr>
          </a:lstStyle>
          <a:p>
            <a:pPr>
              <a:defRPr/>
            </a:pPr>
            <a:fld id="{B2CD211F-AB15-4ADF-AC8F-64B762C50E41}" type="datetimeFigureOut">
              <a:rPr lang="ru-RU"/>
              <a:pPr>
                <a:defRPr/>
              </a:pPr>
              <a:t>30.09.2019</a:t>
            </a:fld>
            <a:endParaRPr lang="ru-RU"/>
          </a:p>
        </p:txBody>
      </p:sp>
      <p:sp>
        <p:nvSpPr>
          <p:cNvPr id="6" name="Rectangle 5">
            <a:extLst>
              <a:ext uri="{FF2B5EF4-FFF2-40B4-BE49-F238E27FC236}"/>
            </a:extLst>
          </p:cNvPr>
          <p:cNvSpPr>
            <a:spLocks noGrp="1" noChangeArrowheads="1"/>
          </p:cNvSpPr>
          <p:nvPr>
            <p:ph type="ftr" sz="quarter" idx="11"/>
          </p:nvPr>
        </p:nvSpPr>
        <p:spPr/>
        <p:txBody>
          <a:bodyPr/>
          <a:lstStyle>
            <a:lvl1pPr>
              <a:defRPr/>
            </a:lvl1pPr>
          </a:lstStyle>
          <a:p>
            <a:pPr>
              <a:defRPr/>
            </a:pPr>
            <a:endParaRPr lang="ru-RU"/>
          </a:p>
        </p:txBody>
      </p:sp>
      <p:sp>
        <p:nvSpPr>
          <p:cNvPr id="7" name="Rectangle 6">
            <a:extLst>
              <a:ext uri="{FF2B5EF4-FFF2-40B4-BE49-F238E27FC236}"/>
            </a:extLst>
          </p:cNvPr>
          <p:cNvSpPr>
            <a:spLocks noGrp="1" noChangeArrowheads="1"/>
          </p:cNvSpPr>
          <p:nvPr>
            <p:ph type="sldNum" sz="quarter" idx="12"/>
          </p:nvPr>
        </p:nvSpPr>
        <p:spPr/>
        <p:txBody>
          <a:bodyPr/>
          <a:lstStyle>
            <a:lvl1pPr>
              <a:defRPr>
                <a:latin typeface="Verdana" pitchFamily="34" charset="0"/>
              </a:defRPr>
            </a:lvl1pPr>
          </a:lstStyle>
          <a:p>
            <a:pPr>
              <a:defRPr/>
            </a:pPr>
            <a:fld id="{5F00BCF7-3F9E-4A5D-BFEF-1532DBA2287F}" type="slidenum">
              <a:rPr lang="ru-RU" altLang="ru-RU"/>
              <a:pPr>
                <a:defRPr/>
              </a:pPr>
              <a:t>‹Nr.›</a:t>
            </a:fld>
            <a:endParaRPr lang="ru-RU" altLang="ru-RU"/>
          </a:p>
        </p:txBody>
      </p:sp>
    </p:spTree>
    <p:extLst>
      <p:ext uri="{BB962C8B-B14F-4D97-AF65-F5344CB8AC3E}">
        <p14:creationId xmlns:p14="http://schemas.microsoft.com/office/powerpoint/2010/main" val="1371222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31"/>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22"/>
            <a:ext cx="7772400" cy="1500187"/>
          </a:xfrm>
        </p:spPr>
        <p:txBody>
          <a:bodyPr anchor="b"/>
          <a:lstStyle>
            <a:lvl1pPr marL="0" indent="0">
              <a:buNone/>
              <a:defRPr sz="2000"/>
            </a:lvl1pPr>
            <a:lvl2pPr marL="457151" indent="0">
              <a:buNone/>
              <a:defRPr sz="1800"/>
            </a:lvl2pPr>
            <a:lvl3pPr marL="914302" indent="0">
              <a:buNone/>
              <a:defRPr sz="1600"/>
            </a:lvl3pPr>
            <a:lvl4pPr marL="1371453" indent="0">
              <a:buNone/>
              <a:defRPr sz="1400"/>
            </a:lvl4pPr>
            <a:lvl5pPr marL="1828604" indent="0">
              <a:buNone/>
              <a:defRPr sz="1400"/>
            </a:lvl5pPr>
            <a:lvl6pPr marL="2285755" indent="0">
              <a:buNone/>
              <a:defRPr sz="1400"/>
            </a:lvl6pPr>
            <a:lvl7pPr marL="2742906" indent="0">
              <a:buNone/>
              <a:defRPr sz="1400"/>
            </a:lvl7pPr>
            <a:lvl8pPr marL="3200057" indent="0">
              <a:buNone/>
              <a:defRPr sz="1400"/>
            </a:lvl8pPr>
            <a:lvl9pPr marL="3657208"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E3A14E-9292-4740-849B-4E758ED8A69F}" type="slidenum">
              <a:rPr lang="en-US" altLang="zh-CN">
                <a:solidFill>
                  <a:srgbClr val="000000"/>
                </a:solidFill>
              </a:rPr>
              <a:pPr>
                <a:defRPr/>
              </a:pPr>
              <a:t>‹Nr.›</a:t>
            </a:fld>
            <a:endParaRPr lang="en-US" altLang="zh-CN">
              <a:solidFill>
                <a:srgbClr val="000000"/>
              </a:solidFill>
            </a:endParaRPr>
          </a:p>
        </p:txBody>
      </p:sp>
    </p:spTree>
    <p:extLst>
      <p:ext uri="{BB962C8B-B14F-4D97-AF65-F5344CB8AC3E}">
        <p14:creationId xmlns:p14="http://schemas.microsoft.com/office/powerpoint/2010/main" val="6477634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sz="half" idx="1"/>
          </p:nvPr>
        </p:nvSpPr>
        <p:spPr>
          <a:xfrm>
            <a:off x="214316" y="1000111"/>
            <a:ext cx="4281519" cy="5286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10"/>
          </p:nvPr>
        </p:nvSpPr>
        <p:spPr/>
        <p:txBody>
          <a:bodyPr/>
          <a:lstStyle>
            <a:lvl1pPr>
              <a:defRPr/>
            </a:lvl1pPr>
          </a:lstStyle>
          <a:p>
            <a:pPr>
              <a:defRPr/>
            </a:pPr>
            <a:endParaRPr lang="en-GB">
              <a:solidFill>
                <a:prstClr val="black"/>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solidFill>
              </a:rPr>
              <a:t>S. Chattopadhyay, Quark Matter 2014</a:t>
            </a: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D6884EAD-935E-4339-9ED5-94CC5FE4E31D}" type="slidenum">
              <a:rPr lang="en-US" smtClean="0">
                <a:solidFill>
                  <a:prstClr val="black"/>
                </a:solidFill>
              </a:rPr>
              <a:pPr>
                <a:defRPr/>
              </a:pPr>
              <a:t>‹Nr.›</a:t>
            </a:fld>
            <a:endParaRPr lang="en-US">
              <a:solidFill>
                <a:prstClr val="black"/>
              </a:solidFill>
            </a:endParaRPr>
          </a:p>
        </p:txBody>
      </p:sp>
    </p:spTree>
    <p:extLst>
      <p:ext uri="{BB962C8B-B14F-4D97-AF65-F5344CB8AC3E}">
        <p14:creationId xmlns:p14="http://schemas.microsoft.com/office/powerpoint/2010/main" val="3239976801"/>
      </p:ext>
    </p:extLst>
  </p:cSld>
  <p:clrMapOvr>
    <a:masterClrMapping/>
  </p:clrMapOvr>
  <p:transition spd="slow"/>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3"/>
            <a:ext cx="5486400" cy="566739"/>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4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a:extLst>
              <a:ext uri="{FF2B5EF4-FFF2-40B4-BE49-F238E27FC236}"/>
            </a:extLst>
          </p:cNvPr>
          <p:cNvSpPr>
            <a:spLocks noGrp="1" noChangeArrowheads="1"/>
          </p:cNvSpPr>
          <p:nvPr>
            <p:ph type="dt" sz="half" idx="10"/>
          </p:nvPr>
        </p:nvSpPr>
        <p:spPr/>
        <p:txBody>
          <a:bodyPr/>
          <a:lstStyle>
            <a:lvl1pPr>
              <a:defRPr/>
            </a:lvl1pPr>
          </a:lstStyle>
          <a:p>
            <a:pPr>
              <a:defRPr/>
            </a:pPr>
            <a:fld id="{80A14F96-5CE3-4533-A07C-BEAFB94702E8}" type="datetimeFigureOut">
              <a:rPr lang="ru-RU"/>
              <a:pPr>
                <a:defRPr/>
              </a:pPr>
              <a:t>30.09.2019</a:t>
            </a:fld>
            <a:endParaRPr lang="ru-RU"/>
          </a:p>
        </p:txBody>
      </p:sp>
      <p:sp>
        <p:nvSpPr>
          <p:cNvPr id="6" name="Rectangle 5">
            <a:extLst>
              <a:ext uri="{FF2B5EF4-FFF2-40B4-BE49-F238E27FC236}"/>
            </a:extLst>
          </p:cNvPr>
          <p:cNvSpPr>
            <a:spLocks noGrp="1" noChangeArrowheads="1"/>
          </p:cNvSpPr>
          <p:nvPr>
            <p:ph type="ftr" sz="quarter" idx="11"/>
          </p:nvPr>
        </p:nvSpPr>
        <p:spPr/>
        <p:txBody>
          <a:bodyPr/>
          <a:lstStyle>
            <a:lvl1pPr>
              <a:defRPr/>
            </a:lvl1pPr>
          </a:lstStyle>
          <a:p>
            <a:pPr>
              <a:defRPr/>
            </a:pPr>
            <a:endParaRPr lang="ru-RU"/>
          </a:p>
        </p:txBody>
      </p:sp>
      <p:sp>
        <p:nvSpPr>
          <p:cNvPr id="7" name="Rectangle 6">
            <a:extLst>
              <a:ext uri="{FF2B5EF4-FFF2-40B4-BE49-F238E27FC236}"/>
            </a:extLst>
          </p:cNvPr>
          <p:cNvSpPr>
            <a:spLocks noGrp="1" noChangeArrowheads="1"/>
          </p:cNvSpPr>
          <p:nvPr>
            <p:ph type="sldNum" sz="quarter" idx="12"/>
          </p:nvPr>
        </p:nvSpPr>
        <p:spPr/>
        <p:txBody>
          <a:bodyPr/>
          <a:lstStyle>
            <a:lvl1pPr>
              <a:defRPr>
                <a:latin typeface="Verdana" pitchFamily="34" charset="0"/>
              </a:defRPr>
            </a:lvl1pPr>
          </a:lstStyle>
          <a:p>
            <a:pPr>
              <a:defRPr/>
            </a:pPr>
            <a:fld id="{42558FC5-C860-42E3-8986-F6496243C677}" type="slidenum">
              <a:rPr lang="ru-RU" altLang="ru-RU"/>
              <a:pPr>
                <a:defRPr/>
              </a:pPr>
              <a:t>‹Nr.›</a:t>
            </a:fld>
            <a:endParaRPr lang="ru-RU" altLang="ru-RU"/>
          </a:p>
        </p:txBody>
      </p:sp>
    </p:spTree>
    <p:extLst>
      <p:ext uri="{BB962C8B-B14F-4D97-AF65-F5344CB8AC3E}">
        <p14:creationId xmlns:p14="http://schemas.microsoft.com/office/powerpoint/2010/main" val="303867616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a:extLst>
              <a:ext uri="{FF2B5EF4-FFF2-40B4-BE49-F238E27FC236}"/>
            </a:extLst>
          </p:cNvPr>
          <p:cNvSpPr>
            <a:spLocks noGrp="1" noChangeArrowheads="1"/>
          </p:cNvSpPr>
          <p:nvPr>
            <p:ph type="dt" sz="half" idx="10"/>
          </p:nvPr>
        </p:nvSpPr>
        <p:spPr/>
        <p:txBody>
          <a:bodyPr/>
          <a:lstStyle>
            <a:lvl1pPr>
              <a:defRPr/>
            </a:lvl1pPr>
          </a:lstStyle>
          <a:p>
            <a:pPr>
              <a:defRPr/>
            </a:pPr>
            <a:fld id="{FFB3811A-C475-47DB-B804-4F3C215DD828}" type="datetimeFigureOut">
              <a:rPr lang="ru-RU"/>
              <a:pPr>
                <a:defRPr/>
              </a:pPr>
              <a:t>30.09.2019</a:t>
            </a:fld>
            <a:endParaRPr lang="ru-RU"/>
          </a:p>
        </p:txBody>
      </p:sp>
      <p:sp>
        <p:nvSpPr>
          <p:cNvPr id="5" name="Rectangle 5">
            <a:extLst>
              <a:ext uri="{FF2B5EF4-FFF2-40B4-BE49-F238E27FC236}"/>
            </a:extLst>
          </p:cNvPr>
          <p:cNvSpPr>
            <a:spLocks noGrp="1" noChangeArrowheads="1"/>
          </p:cNvSpPr>
          <p:nvPr>
            <p:ph type="ftr" sz="quarter" idx="11"/>
          </p:nvPr>
        </p:nvSpPr>
        <p:spPr/>
        <p:txBody>
          <a:bodyPr/>
          <a:lstStyle>
            <a:lvl1pPr>
              <a:defRPr/>
            </a:lvl1pPr>
          </a:lstStyle>
          <a:p>
            <a:pPr>
              <a:defRPr/>
            </a:pPr>
            <a:endParaRPr lang="ru-RU"/>
          </a:p>
        </p:txBody>
      </p:sp>
      <p:sp>
        <p:nvSpPr>
          <p:cNvPr id="6" name="Rectangle 6">
            <a:extLst>
              <a:ext uri="{FF2B5EF4-FFF2-40B4-BE49-F238E27FC236}"/>
            </a:extLst>
          </p:cNvPr>
          <p:cNvSpPr>
            <a:spLocks noGrp="1" noChangeArrowheads="1"/>
          </p:cNvSpPr>
          <p:nvPr>
            <p:ph type="sldNum" sz="quarter" idx="12"/>
          </p:nvPr>
        </p:nvSpPr>
        <p:spPr/>
        <p:txBody>
          <a:bodyPr/>
          <a:lstStyle>
            <a:lvl1pPr>
              <a:defRPr>
                <a:latin typeface="Verdana" pitchFamily="34" charset="0"/>
              </a:defRPr>
            </a:lvl1pPr>
          </a:lstStyle>
          <a:p>
            <a:pPr>
              <a:defRPr/>
            </a:pPr>
            <a:fld id="{30FA63B6-ECAB-4188-A83A-7054468897EC}" type="slidenum">
              <a:rPr lang="ru-RU" altLang="ru-RU"/>
              <a:pPr>
                <a:defRPr/>
              </a:pPr>
              <a:t>‹Nr.›</a:t>
            </a:fld>
            <a:endParaRPr lang="ru-RU" altLang="ru-RU"/>
          </a:p>
        </p:txBody>
      </p:sp>
    </p:spTree>
    <p:extLst>
      <p:ext uri="{BB962C8B-B14F-4D97-AF65-F5344CB8AC3E}">
        <p14:creationId xmlns:p14="http://schemas.microsoft.com/office/powerpoint/2010/main" val="392340880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64"/>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64"/>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a:extLst>
              <a:ext uri="{FF2B5EF4-FFF2-40B4-BE49-F238E27FC236}"/>
            </a:extLst>
          </p:cNvPr>
          <p:cNvSpPr>
            <a:spLocks noGrp="1" noChangeArrowheads="1"/>
          </p:cNvSpPr>
          <p:nvPr>
            <p:ph type="dt" sz="half" idx="10"/>
          </p:nvPr>
        </p:nvSpPr>
        <p:spPr/>
        <p:txBody>
          <a:bodyPr/>
          <a:lstStyle>
            <a:lvl1pPr>
              <a:defRPr/>
            </a:lvl1pPr>
          </a:lstStyle>
          <a:p>
            <a:pPr>
              <a:defRPr/>
            </a:pPr>
            <a:fld id="{956D9CB0-C7C9-4F28-92FC-858A16F31AE3}" type="datetimeFigureOut">
              <a:rPr lang="ru-RU"/>
              <a:pPr>
                <a:defRPr/>
              </a:pPr>
              <a:t>30.09.2019</a:t>
            </a:fld>
            <a:endParaRPr lang="ru-RU"/>
          </a:p>
        </p:txBody>
      </p:sp>
      <p:sp>
        <p:nvSpPr>
          <p:cNvPr id="5" name="Rectangle 5">
            <a:extLst>
              <a:ext uri="{FF2B5EF4-FFF2-40B4-BE49-F238E27FC236}"/>
            </a:extLst>
          </p:cNvPr>
          <p:cNvSpPr>
            <a:spLocks noGrp="1" noChangeArrowheads="1"/>
          </p:cNvSpPr>
          <p:nvPr>
            <p:ph type="ftr" sz="quarter" idx="11"/>
          </p:nvPr>
        </p:nvSpPr>
        <p:spPr/>
        <p:txBody>
          <a:bodyPr/>
          <a:lstStyle>
            <a:lvl1pPr>
              <a:defRPr/>
            </a:lvl1pPr>
          </a:lstStyle>
          <a:p>
            <a:pPr>
              <a:defRPr/>
            </a:pPr>
            <a:endParaRPr lang="ru-RU"/>
          </a:p>
        </p:txBody>
      </p:sp>
      <p:sp>
        <p:nvSpPr>
          <p:cNvPr id="6" name="Rectangle 6">
            <a:extLst>
              <a:ext uri="{FF2B5EF4-FFF2-40B4-BE49-F238E27FC236}"/>
            </a:extLst>
          </p:cNvPr>
          <p:cNvSpPr>
            <a:spLocks noGrp="1" noChangeArrowheads="1"/>
          </p:cNvSpPr>
          <p:nvPr>
            <p:ph type="sldNum" sz="quarter" idx="12"/>
          </p:nvPr>
        </p:nvSpPr>
        <p:spPr/>
        <p:txBody>
          <a:bodyPr/>
          <a:lstStyle>
            <a:lvl1pPr>
              <a:defRPr>
                <a:latin typeface="Verdana" pitchFamily="34" charset="0"/>
              </a:defRPr>
            </a:lvl1pPr>
          </a:lstStyle>
          <a:p>
            <a:pPr>
              <a:defRPr/>
            </a:pPr>
            <a:fld id="{73EE1126-BC4A-44C1-BB2E-6198BAAADF08}" type="slidenum">
              <a:rPr lang="ru-RU" altLang="ru-RU"/>
              <a:pPr>
                <a:defRPr/>
              </a:pPr>
              <a:t>‹Nr.›</a:t>
            </a:fld>
            <a:endParaRPr lang="ru-RU" altLang="ru-RU"/>
          </a:p>
        </p:txBody>
      </p:sp>
    </p:spTree>
    <p:extLst>
      <p:ext uri="{BB962C8B-B14F-4D97-AF65-F5344CB8AC3E}">
        <p14:creationId xmlns:p14="http://schemas.microsoft.com/office/powerpoint/2010/main" val="307480999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9"/>
            <a:ext cx="8229600" cy="1143000"/>
          </a:xfrm>
        </p:spPr>
        <p:txBody>
          <a:bodyPr/>
          <a:lstStyle/>
          <a:p>
            <a:r>
              <a:rPr lang="ru-RU"/>
              <a:t>Образец заголовка</a:t>
            </a:r>
          </a:p>
        </p:txBody>
      </p:sp>
      <p:sp>
        <p:nvSpPr>
          <p:cNvPr id="3" name="Таблица 2"/>
          <p:cNvSpPr>
            <a:spLocks noGrp="1"/>
          </p:cNvSpPr>
          <p:nvPr>
            <p:ph type="tbl" idx="1"/>
          </p:nvPr>
        </p:nvSpPr>
        <p:spPr>
          <a:xfrm>
            <a:off x="457200" y="1600206"/>
            <a:ext cx="8229600" cy="4525963"/>
          </a:xfrm>
        </p:spPr>
        <p:txBody>
          <a:bodyPr/>
          <a:lstStyle/>
          <a:p>
            <a:pPr lvl="0"/>
            <a:endParaRPr lang="ru-RU" noProof="0"/>
          </a:p>
        </p:txBody>
      </p:sp>
      <p:sp>
        <p:nvSpPr>
          <p:cNvPr id="4" name="Rectangle 4">
            <a:extLst>
              <a:ext uri="{FF2B5EF4-FFF2-40B4-BE49-F238E27FC236}"/>
            </a:extLst>
          </p:cNvPr>
          <p:cNvSpPr>
            <a:spLocks noGrp="1" noChangeArrowheads="1"/>
          </p:cNvSpPr>
          <p:nvPr>
            <p:ph type="dt" sz="half" idx="10"/>
          </p:nvPr>
        </p:nvSpPr>
        <p:spPr/>
        <p:txBody>
          <a:bodyPr/>
          <a:lstStyle>
            <a:lvl1pPr>
              <a:defRPr/>
            </a:lvl1pPr>
          </a:lstStyle>
          <a:p>
            <a:pPr>
              <a:defRPr/>
            </a:pPr>
            <a:fld id="{D728D8D1-5954-4271-B928-0D97203B4CB0}" type="datetimeFigureOut">
              <a:rPr lang="ru-RU"/>
              <a:pPr>
                <a:defRPr/>
              </a:pPr>
              <a:t>30.09.2019</a:t>
            </a:fld>
            <a:endParaRPr lang="ru-RU"/>
          </a:p>
        </p:txBody>
      </p:sp>
      <p:sp>
        <p:nvSpPr>
          <p:cNvPr id="5" name="Rectangle 5">
            <a:extLst>
              <a:ext uri="{FF2B5EF4-FFF2-40B4-BE49-F238E27FC236}"/>
            </a:extLst>
          </p:cNvPr>
          <p:cNvSpPr>
            <a:spLocks noGrp="1" noChangeArrowheads="1"/>
          </p:cNvSpPr>
          <p:nvPr>
            <p:ph type="ftr" sz="quarter" idx="11"/>
          </p:nvPr>
        </p:nvSpPr>
        <p:spPr/>
        <p:txBody>
          <a:bodyPr/>
          <a:lstStyle>
            <a:lvl1pPr>
              <a:defRPr/>
            </a:lvl1pPr>
          </a:lstStyle>
          <a:p>
            <a:pPr>
              <a:defRPr/>
            </a:pPr>
            <a:endParaRPr lang="ru-RU"/>
          </a:p>
        </p:txBody>
      </p:sp>
      <p:sp>
        <p:nvSpPr>
          <p:cNvPr id="6" name="Rectangle 6">
            <a:extLst>
              <a:ext uri="{FF2B5EF4-FFF2-40B4-BE49-F238E27FC236}"/>
            </a:extLst>
          </p:cNvPr>
          <p:cNvSpPr>
            <a:spLocks noGrp="1" noChangeArrowheads="1"/>
          </p:cNvSpPr>
          <p:nvPr>
            <p:ph type="sldNum" sz="quarter" idx="12"/>
          </p:nvPr>
        </p:nvSpPr>
        <p:spPr/>
        <p:txBody>
          <a:bodyPr/>
          <a:lstStyle>
            <a:lvl1pPr>
              <a:defRPr>
                <a:latin typeface="Verdana" pitchFamily="34" charset="0"/>
              </a:defRPr>
            </a:lvl1pPr>
          </a:lstStyle>
          <a:p>
            <a:pPr>
              <a:defRPr/>
            </a:pPr>
            <a:fld id="{42156A62-FE01-414B-A739-3E060CB69B9A}" type="slidenum">
              <a:rPr lang="ru-RU" altLang="ru-RU"/>
              <a:pPr>
                <a:defRPr/>
              </a:pPr>
              <a:t>‹Nr.›</a:t>
            </a:fld>
            <a:endParaRPr lang="ru-RU" altLang="ru-RU"/>
          </a:p>
        </p:txBody>
      </p:sp>
    </p:spTree>
    <p:extLst>
      <p:ext uri="{BB962C8B-B14F-4D97-AF65-F5344CB8AC3E}">
        <p14:creationId xmlns:p14="http://schemas.microsoft.com/office/powerpoint/2010/main" val="410982079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64"/>
            <a:ext cx="82296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a:extLst>
              <a:ext uri="{FF2B5EF4-FFF2-40B4-BE49-F238E27FC236}"/>
            </a:extLst>
          </p:cNvPr>
          <p:cNvSpPr>
            <a:spLocks noGrp="1" noChangeArrowheads="1"/>
          </p:cNvSpPr>
          <p:nvPr>
            <p:ph type="dt" sz="half" idx="10"/>
          </p:nvPr>
        </p:nvSpPr>
        <p:spPr/>
        <p:txBody>
          <a:bodyPr/>
          <a:lstStyle>
            <a:lvl1pPr>
              <a:defRPr/>
            </a:lvl1pPr>
          </a:lstStyle>
          <a:p>
            <a:pPr>
              <a:defRPr/>
            </a:pPr>
            <a:fld id="{26F7B31C-7467-4EA5-A341-4B8E5754D539}" type="datetimeFigureOut">
              <a:rPr lang="ru-RU"/>
              <a:pPr>
                <a:defRPr/>
              </a:pPr>
              <a:t>30.09.2019</a:t>
            </a:fld>
            <a:endParaRPr lang="ru-RU"/>
          </a:p>
        </p:txBody>
      </p:sp>
      <p:sp>
        <p:nvSpPr>
          <p:cNvPr id="4" name="Rectangle 5">
            <a:extLst>
              <a:ext uri="{FF2B5EF4-FFF2-40B4-BE49-F238E27FC236}"/>
            </a:extLst>
          </p:cNvPr>
          <p:cNvSpPr>
            <a:spLocks noGrp="1" noChangeArrowheads="1"/>
          </p:cNvSpPr>
          <p:nvPr>
            <p:ph type="ftr" sz="quarter" idx="11"/>
          </p:nvPr>
        </p:nvSpPr>
        <p:spPr/>
        <p:txBody>
          <a:bodyPr/>
          <a:lstStyle>
            <a:lvl1pPr>
              <a:defRPr/>
            </a:lvl1pPr>
          </a:lstStyle>
          <a:p>
            <a:pPr>
              <a:defRPr/>
            </a:pPr>
            <a:endParaRPr lang="ru-RU"/>
          </a:p>
        </p:txBody>
      </p:sp>
      <p:sp>
        <p:nvSpPr>
          <p:cNvPr id="5" name="Rectangle 6">
            <a:extLst>
              <a:ext uri="{FF2B5EF4-FFF2-40B4-BE49-F238E27FC236}"/>
            </a:extLst>
          </p:cNvPr>
          <p:cNvSpPr>
            <a:spLocks noGrp="1" noChangeArrowheads="1"/>
          </p:cNvSpPr>
          <p:nvPr>
            <p:ph type="sldNum" sz="quarter" idx="12"/>
          </p:nvPr>
        </p:nvSpPr>
        <p:spPr/>
        <p:txBody>
          <a:bodyPr/>
          <a:lstStyle>
            <a:lvl1pPr>
              <a:defRPr>
                <a:latin typeface="Verdana" pitchFamily="34" charset="0"/>
              </a:defRPr>
            </a:lvl1pPr>
          </a:lstStyle>
          <a:p>
            <a:pPr>
              <a:defRPr/>
            </a:pPr>
            <a:fld id="{F17DC2E0-7355-44B6-A50B-F0A36E602B9A}" type="slidenum">
              <a:rPr lang="ru-RU" altLang="ru-RU"/>
              <a:pPr>
                <a:defRPr/>
              </a:pPr>
              <a:t>‹Nr.›</a:t>
            </a:fld>
            <a:endParaRPr lang="ru-RU" altLang="ru-RU"/>
          </a:p>
        </p:txBody>
      </p:sp>
    </p:spTree>
    <p:extLst>
      <p:ext uri="{BB962C8B-B14F-4D97-AF65-F5344CB8AC3E}">
        <p14:creationId xmlns:p14="http://schemas.microsoft.com/office/powerpoint/2010/main" val="277054936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43"/>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a:extLst>
              <a:ext uri="{FF2B5EF4-FFF2-40B4-BE49-F238E27FC236}"/>
            </a:extLst>
          </p:cNvPr>
          <p:cNvSpPr>
            <a:spLocks noGrp="1"/>
          </p:cNvSpPr>
          <p:nvPr>
            <p:ph type="dt" sz="half" idx="10"/>
          </p:nvPr>
        </p:nvSpPr>
        <p:spPr/>
        <p:txBody>
          <a:bodyPr/>
          <a:lstStyle>
            <a:lvl1pPr fontAlgn="auto">
              <a:spcBef>
                <a:spcPts val="0"/>
              </a:spcBef>
              <a:spcAft>
                <a:spcPts val="0"/>
              </a:spcAft>
              <a:defRPr>
                <a:solidFill>
                  <a:prstClr val="black">
                    <a:tint val="75000"/>
                  </a:prstClr>
                </a:solidFill>
                <a:latin typeface="Calibri"/>
              </a:defRPr>
            </a:lvl1pPr>
          </a:lstStyle>
          <a:p>
            <a:pPr>
              <a:defRPr/>
            </a:pPr>
            <a:r>
              <a:rPr lang="ru-RU"/>
              <a:t>March 2015</a:t>
            </a:r>
          </a:p>
        </p:txBody>
      </p:sp>
      <p:sp>
        <p:nvSpPr>
          <p:cNvPr id="5" name="Нижний колонтитул 4">
            <a:extLst>
              <a:ext uri="{FF2B5EF4-FFF2-40B4-BE49-F238E27FC236}"/>
            </a:extLst>
          </p:cNvPr>
          <p:cNvSpPr>
            <a:spLocks noGrp="1"/>
          </p:cNvSpPr>
          <p:nvPr>
            <p:ph type="ftr" sz="quarter" idx="11"/>
          </p:nvPr>
        </p:nvSpPr>
        <p:spPr/>
        <p:txBody>
          <a:bodyPr/>
          <a:lstStyle>
            <a:lvl1pPr fontAlgn="auto">
              <a:spcBef>
                <a:spcPts val="0"/>
              </a:spcBef>
              <a:spcAft>
                <a:spcPts val="0"/>
              </a:spcAft>
              <a:defRPr>
                <a:solidFill>
                  <a:prstClr val="black">
                    <a:tint val="75000"/>
                  </a:prstClr>
                </a:solidFill>
                <a:latin typeface="Calibri"/>
              </a:defRPr>
            </a:lvl1pPr>
          </a:lstStyle>
          <a:p>
            <a:pPr>
              <a:defRPr/>
            </a:pPr>
            <a:endParaRPr lang="ru-RU"/>
          </a:p>
        </p:txBody>
      </p:sp>
      <p:sp>
        <p:nvSpPr>
          <p:cNvPr id="6" name="Номер слайда 5">
            <a:extLst>
              <a:ext uri="{FF2B5EF4-FFF2-40B4-BE49-F238E27FC236}"/>
            </a:extLst>
          </p:cNvPr>
          <p:cNvSpPr>
            <a:spLocks noGrp="1"/>
          </p:cNvSpPr>
          <p:nvPr>
            <p:ph type="sldNum" sz="quarter" idx="12"/>
          </p:nvPr>
        </p:nvSpPr>
        <p:spPr/>
        <p:txBody>
          <a:bodyPr/>
          <a:lstStyle>
            <a:lvl1pPr>
              <a:defRPr>
                <a:latin typeface="Calibri" pitchFamily="34" charset="0"/>
              </a:defRPr>
            </a:lvl1pPr>
          </a:lstStyle>
          <a:p>
            <a:pPr>
              <a:defRPr/>
            </a:pPr>
            <a:fld id="{FDC6826A-E1CA-42C8-B374-740C09E7AE0D}" type="slidenum">
              <a:rPr lang="ru-RU" altLang="ru-RU"/>
              <a:pPr>
                <a:defRPr/>
              </a:pPr>
              <a:t>‹Nr.›</a:t>
            </a:fld>
            <a:endParaRPr lang="ru-RU" altLang="ru-RU"/>
          </a:p>
        </p:txBody>
      </p:sp>
    </p:spTree>
    <p:extLst>
      <p:ext uri="{BB962C8B-B14F-4D97-AF65-F5344CB8AC3E}">
        <p14:creationId xmlns:p14="http://schemas.microsoft.com/office/powerpoint/2010/main" val="1106097377"/>
      </p:ext>
    </p:extLst>
  </p:cSld>
  <p:clrMapOvr>
    <a:masterClrMapping/>
  </p:clrMapOvr>
  <p:hf hdr="0" ftr="0"/>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extLst>
          </p:cNvPr>
          <p:cNvSpPr>
            <a:spLocks noGrp="1"/>
          </p:cNvSpPr>
          <p:nvPr>
            <p:ph type="dt" sz="half" idx="10"/>
          </p:nvPr>
        </p:nvSpPr>
        <p:spPr/>
        <p:txBody>
          <a:bodyPr/>
          <a:lstStyle>
            <a:lvl1pPr>
              <a:defRPr>
                <a:solidFill>
                  <a:prstClr val="black">
                    <a:tint val="75000"/>
                  </a:prstClr>
                </a:solidFill>
                <a:latin typeface="Arial" panose="020B0604020202020204" pitchFamily="34" charset="0"/>
              </a:defRPr>
            </a:lvl1pPr>
          </a:lstStyle>
          <a:p>
            <a:pPr>
              <a:defRPr/>
            </a:pPr>
            <a:r>
              <a:rPr lang="ru-RU"/>
              <a:t>March 2015</a:t>
            </a:r>
          </a:p>
        </p:txBody>
      </p:sp>
      <p:sp>
        <p:nvSpPr>
          <p:cNvPr id="5" name="Нижний колонтитул 4">
            <a:extLst>
              <a:ext uri="{FF2B5EF4-FFF2-40B4-BE49-F238E27FC236}"/>
            </a:extLst>
          </p:cNvPr>
          <p:cNvSpPr>
            <a:spLocks noGrp="1"/>
          </p:cNvSpPr>
          <p:nvPr>
            <p:ph type="ftr" sz="quarter" idx="11"/>
          </p:nvPr>
        </p:nvSpPr>
        <p:spPr/>
        <p:txBody>
          <a:bodyPr/>
          <a:lstStyle>
            <a:lvl1pPr>
              <a:defRPr>
                <a:solidFill>
                  <a:prstClr val="black">
                    <a:tint val="75000"/>
                  </a:prstClr>
                </a:solidFill>
                <a:latin typeface="Arial" panose="020B0604020202020204" pitchFamily="34" charset="0"/>
              </a:defRPr>
            </a:lvl1pPr>
          </a:lstStyle>
          <a:p>
            <a:pPr>
              <a:defRPr/>
            </a:pPr>
            <a:endParaRPr lang="ru-RU"/>
          </a:p>
        </p:txBody>
      </p:sp>
      <p:sp>
        <p:nvSpPr>
          <p:cNvPr id="6" name="Номер слайда 5">
            <a:extLst>
              <a:ext uri="{FF2B5EF4-FFF2-40B4-BE49-F238E27FC236}"/>
            </a:extLst>
          </p:cNvPr>
          <p:cNvSpPr>
            <a:spLocks noGrp="1"/>
          </p:cNvSpPr>
          <p:nvPr>
            <p:ph type="sldNum" sz="quarter" idx="12"/>
          </p:nvPr>
        </p:nvSpPr>
        <p:spPr/>
        <p:txBody>
          <a:bodyPr/>
          <a:lstStyle>
            <a:lvl1pPr>
              <a:defRPr>
                <a:latin typeface="Arial" pitchFamily="34" charset="0"/>
              </a:defRPr>
            </a:lvl1pPr>
          </a:lstStyle>
          <a:p>
            <a:pPr>
              <a:defRPr/>
            </a:pPr>
            <a:fld id="{9E741C13-026D-4C77-96DA-24B3E0933CBC}" type="slidenum">
              <a:rPr lang="ru-RU" altLang="ru-RU"/>
              <a:pPr>
                <a:defRPr/>
              </a:pPr>
              <a:t>‹Nr.›</a:t>
            </a:fld>
            <a:endParaRPr lang="ru-RU" altLang="ru-RU"/>
          </a:p>
        </p:txBody>
      </p:sp>
    </p:spTree>
    <p:extLst>
      <p:ext uri="{BB962C8B-B14F-4D97-AF65-F5344CB8AC3E}">
        <p14:creationId xmlns:p14="http://schemas.microsoft.com/office/powerpoint/2010/main" val="264330015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11"/>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a:extLst>
              <a:ext uri="{FF2B5EF4-FFF2-40B4-BE49-F238E27FC236}"/>
            </a:extLst>
          </p:cNvPr>
          <p:cNvSpPr>
            <a:spLocks noGrp="1"/>
          </p:cNvSpPr>
          <p:nvPr>
            <p:ph type="dt" sz="half" idx="10"/>
          </p:nvPr>
        </p:nvSpPr>
        <p:spPr/>
        <p:txBody>
          <a:bodyPr/>
          <a:lstStyle>
            <a:lvl1pPr fontAlgn="auto">
              <a:spcBef>
                <a:spcPts val="0"/>
              </a:spcBef>
              <a:spcAft>
                <a:spcPts val="0"/>
              </a:spcAft>
              <a:defRPr>
                <a:solidFill>
                  <a:prstClr val="black">
                    <a:tint val="75000"/>
                  </a:prstClr>
                </a:solidFill>
                <a:latin typeface="Calibri"/>
              </a:defRPr>
            </a:lvl1pPr>
          </a:lstStyle>
          <a:p>
            <a:pPr>
              <a:defRPr/>
            </a:pPr>
            <a:r>
              <a:rPr lang="ru-RU"/>
              <a:t>March 2015</a:t>
            </a:r>
          </a:p>
        </p:txBody>
      </p:sp>
      <p:sp>
        <p:nvSpPr>
          <p:cNvPr id="5" name="Нижний колонтитул 4">
            <a:extLst>
              <a:ext uri="{FF2B5EF4-FFF2-40B4-BE49-F238E27FC236}"/>
            </a:extLst>
          </p:cNvPr>
          <p:cNvSpPr>
            <a:spLocks noGrp="1"/>
          </p:cNvSpPr>
          <p:nvPr>
            <p:ph type="ftr" sz="quarter" idx="11"/>
          </p:nvPr>
        </p:nvSpPr>
        <p:spPr/>
        <p:txBody>
          <a:bodyPr/>
          <a:lstStyle>
            <a:lvl1pPr fontAlgn="auto">
              <a:spcBef>
                <a:spcPts val="0"/>
              </a:spcBef>
              <a:spcAft>
                <a:spcPts val="0"/>
              </a:spcAft>
              <a:defRPr>
                <a:solidFill>
                  <a:prstClr val="black">
                    <a:tint val="75000"/>
                  </a:prstClr>
                </a:solidFill>
                <a:latin typeface="Calibri"/>
              </a:defRPr>
            </a:lvl1pPr>
          </a:lstStyle>
          <a:p>
            <a:pPr>
              <a:defRPr/>
            </a:pPr>
            <a:endParaRPr lang="ru-RU"/>
          </a:p>
        </p:txBody>
      </p:sp>
      <p:sp>
        <p:nvSpPr>
          <p:cNvPr id="6" name="Номер слайда 5">
            <a:extLst>
              <a:ext uri="{FF2B5EF4-FFF2-40B4-BE49-F238E27FC236}"/>
            </a:extLst>
          </p:cNvPr>
          <p:cNvSpPr>
            <a:spLocks noGrp="1"/>
          </p:cNvSpPr>
          <p:nvPr>
            <p:ph type="sldNum" sz="quarter" idx="12"/>
          </p:nvPr>
        </p:nvSpPr>
        <p:spPr/>
        <p:txBody>
          <a:bodyPr/>
          <a:lstStyle>
            <a:lvl1pPr>
              <a:defRPr>
                <a:latin typeface="Calibri" pitchFamily="34" charset="0"/>
              </a:defRPr>
            </a:lvl1pPr>
          </a:lstStyle>
          <a:p>
            <a:pPr>
              <a:defRPr/>
            </a:pPr>
            <a:fld id="{F7CD5A09-1B59-40A1-BEAF-DEAF72ED8685}" type="slidenum">
              <a:rPr lang="ru-RU" altLang="ru-RU"/>
              <a:pPr>
                <a:defRPr/>
              </a:pPr>
              <a:t>‹Nr.›</a:t>
            </a:fld>
            <a:endParaRPr lang="ru-RU" altLang="ru-RU"/>
          </a:p>
        </p:txBody>
      </p:sp>
    </p:spTree>
    <p:extLst>
      <p:ext uri="{BB962C8B-B14F-4D97-AF65-F5344CB8AC3E}">
        <p14:creationId xmlns:p14="http://schemas.microsoft.com/office/powerpoint/2010/main" val="4158897850"/>
      </p:ext>
    </p:extLst>
  </p:cSld>
  <p:clrMapOvr>
    <a:masterClrMapping/>
  </p:clrMapOvr>
  <p:hf hdr="0" ftr="0"/>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extLst>
          </p:cNvPr>
          <p:cNvSpPr>
            <a:spLocks noGrp="1"/>
          </p:cNvSpPr>
          <p:nvPr>
            <p:ph type="dt" sz="half" idx="10"/>
          </p:nvPr>
        </p:nvSpPr>
        <p:spPr/>
        <p:txBody>
          <a:bodyPr/>
          <a:lstStyle>
            <a:lvl1pPr fontAlgn="auto">
              <a:spcBef>
                <a:spcPts val="0"/>
              </a:spcBef>
              <a:spcAft>
                <a:spcPts val="0"/>
              </a:spcAft>
              <a:defRPr>
                <a:solidFill>
                  <a:prstClr val="black">
                    <a:tint val="75000"/>
                  </a:prstClr>
                </a:solidFill>
                <a:latin typeface="Calibri"/>
              </a:defRPr>
            </a:lvl1pPr>
          </a:lstStyle>
          <a:p>
            <a:pPr>
              <a:defRPr/>
            </a:pPr>
            <a:r>
              <a:rPr lang="ru-RU"/>
              <a:t>March 2015</a:t>
            </a:r>
          </a:p>
        </p:txBody>
      </p:sp>
      <p:sp>
        <p:nvSpPr>
          <p:cNvPr id="6" name="Нижний колонтитул 5">
            <a:extLst>
              <a:ext uri="{FF2B5EF4-FFF2-40B4-BE49-F238E27FC236}"/>
            </a:extLst>
          </p:cNvPr>
          <p:cNvSpPr>
            <a:spLocks noGrp="1"/>
          </p:cNvSpPr>
          <p:nvPr>
            <p:ph type="ftr" sz="quarter" idx="11"/>
          </p:nvPr>
        </p:nvSpPr>
        <p:spPr/>
        <p:txBody>
          <a:bodyPr/>
          <a:lstStyle>
            <a:lvl1pPr fontAlgn="auto">
              <a:spcBef>
                <a:spcPts val="0"/>
              </a:spcBef>
              <a:spcAft>
                <a:spcPts val="0"/>
              </a:spcAft>
              <a:defRPr>
                <a:solidFill>
                  <a:prstClr val="black">
                    <a:tint val="75000"/>
                  </a:prstClr>
                </a:solidFill>
                <a:latin typeface="Calibri"/>
              </a:defRPr>
            </a:lvl1pPr>
          </a:lstStyle>
          <a:p>
            <a:pPr>
              <a:defRPr/>
            </a:pPr>
            <a:endParaRPr lang="ru-RU"/>
          </a:p>
        </p:txBody>
      </p:sp>
      <p:sp>
        <p:nvSpPr>
          <p:cNvPr id="7" name="Номер слайда 6">
            <a:extLst>
              <a:ext uri="{FF2B5EF4-FFF2-40B4-BE49-F238E27FC236}"/>
            </a:extLst>
          </p:cNvPr>
          <p:cNvSpPr>
            <a:spLocks noGrp="1"/>
          </p:cNvSpPr>
          <p:nvPr>
            <p:ph type="sldNum" sz="quarter" idx="12"/>
          </p:nvPr>
        </p:nvSpPr>
        <p:spPr/>
        <p:txBody>
          <a:bodyPr/>
          <a:lstStyle>
            <a:lvl1pPr>
              <a:defRPr>
                <a:latin typeface="Calibri" pitchFamily="34" charset="0"/>
              </a:defRPr>
            </a:lvl1pPr>
          </a:lstStyle>
          <a:p>
            <a:pPr>
              <a:defRPr/>
            </a:pPr>
            <a:fld id="{2D02DE34-ABA1-4330-9156-FC803F6DEA15}" type="slidenum">
              <a:rPr lang="ru-RU" altLang="ru-RU"/>
              <a:pPr>
                <a:defRPr/>
              </a:pPr>
              <a:t>‹Nr.›</a:t>
            </a:fld>
            <a:endParaRPr lang="ru-RU" altLang="ru-RU"/>
          </a:p>
        </p:txBody>
      </p:sp>
    </p:spTree>
    <p:extLst>
      <p:ext uri="{BB962C8B-B14F-4D97-AF65-F5344CB8AC3E}">
        <p14:creationId xmlns:p14="http://schemas.microsoft.com/office/powerpoint/2010/main" val="3109755721"/>
      </p:ext>
    </p:extLst>
  </p:cSld>
  <p:clrMapOvr>
    <a:masterClrMapping/>
  </p:clrMapOvr>
  <p:hf hdr="0" ftr="0"/>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5"/>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34" y="1535115"/>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extLst>
          </p:cNvPr>
          <p:cNvSpPr>
            <a:spLocks noGrp="1"/>
          </p:cNvSpPr>
          <p:nvPr>
            <p:ph type="dt" sz="half" idx="10"/>
          </p:nvPr>
        </p:nvSpPr>
        <p:spPr/>
        <p:txBody>
          <a:bodyPr/>
          <a:lstStyle>
            <a:lvl1pPr fontAlgn="auto">
              <a:spcBef>
                <a:spcPts val="0"/>
              </a:spcBef>
              <a:spcAft>
                <a:spcPts val="0"/>
              </a:spcAft>
              <a:defRPr>
                <a:solidFill>
                  <a:prstClr val="black">
                    <a:tint val="75000"/>
                  </a:prstClr>
                </a:solidFill>
                <a:latin typeface="Calibri"/>
              </a:defRPr>
            </a:lvl1pPr>
          </a:lstStyle>
          <a:p>
            <a:pPr>
              <a:defRPr/>
            </a:pPr>
            <a:r>
              <a:rPr lang="ru-RU"/>
              <a:t>March 2015</a:t>
            </a:r>
          </a:p>
        </p:txBody>
      </p:sp>
      <p:sp>
        <p:nvSpPr>
          <p:cNvPr id="8" name="Нижний колонтитул 7">
            <a:extLst>
              <a:ext uri="{FF2B5EF4-FFF2-40B4-BE49-F238E27FC236}"/>
            </a:extLst>
          </p:cNvPr>
          <p:cNvSpPr>
            <a:spLocks noGrp="1"/>
          </p:cNvSpPr>
          <p:nvPr>
            <p:ph type="ftr" sz="quarter" idx="11"/>
          </p:nvPr>
        </p:nvSpPr>
        <p:spPr/>
        <p:txBody>
          <a:bodyPr/>
          <a:lstStyle>
            <a:lvl1pPr fontAlgn="auto">
              <a:spcBef>
                <a:spcPts val="0"/>
              </a:spcBef>
              <a:spcAft>
                <a:spcPts val="0"/>
              </a:spcAft>
              <a:defRPr>
                <a:solidFill>
                  <a:prstClr val="black">
                    <a:tint val="75000"/>
                  </a:prstClr>
                </a:solidFill>
                <a:latin typeface="Calibri"/>
              </a:defRPr>
            </a:lvl1pPr>
          </a:lstStyle>
          <a:p>
            <a:pPr>
              <a:defRPr/>
            </a:pPr>
            <a:endParaRPr lang="ru-RU"/>
          </a:p>
        </p:txBody>
      </p:sp>
      <p:sp>
        <p:nvSpPr>
          <p:cNvPr id="9" name="Номер слайда 8">
            <a:extLst>
              <a:ext uri="{FF2B5EF4-FFF2-40B4-BE49-F238E27FC236}"/>
            </a:extLst>
          </p:cNvPr>
          <p:cNvSpPr>
            <a:spLocks noGrp="1"/>
          </p:cNvSpPr>
          <p:nvPr>
            <p:ph type="sldNum" sz="quarter" idx="12"/>
          </p:nvPr>
        </p:nvSpPr>
        <p:spPr/>
        <p:txBody>
          <a:bodyPr/>
          <a:lstStyle>
            <a:lvl1pPr>
              <a:defRPr>
                <a:latin typeface="Calibri" pitchFamily="34" charset="0"/>
              </a:defRPr>
            </a:lvl1pPr>
          </a:lstStyle>
          <a:p>
            <a:pPr>
              <a:defRPr/>
            </a:pPr>
            <a:fld id="{57F3D677-910D-4F3C-9A5D-73FAF3DB5B8F}" type="slidenum">
              <a:rPr lang="ru-RU" altLang="ru-RU"/>
              <a:pPr>
                <a:defRPr/>
              </a:pPr>
              <a:t>‹Nr.›</a:t>
            </a:fld>
            <a:endParaRPr lang="ru-RU" altLang="ru-RU"/>
          </a:p>
        </p:txBody>
      </p:sp>
    </p:spTree>
    <p:extLst>
      <p:ext uri="{BB962C8B-B14F-4D97-AF65-F5344CB8AC3E}">
        <p14:creationId xmlns:p14="http://schemas.microsoft.com/office/powerpoint/2010/main" val="3285887990"/>
      </p:ext>
    </p:extLst>
  </p:cSld>
  <p:clrMapOvr>
    <a:masterClrMapping/>
  </p:clrMapOvr>
  <p:hf hdr="0" ftr="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4" name="Content Placeholder 3"/>
          <p:cNvSpPr>
            <a:spLocks noGrp="1"/>
          </p:cNvSpPr>
          <p:nvPr>
            <p:ph sz="half" idx="2"/>
          </p:nvPr>
        </p:nvSpPr>
        <p:spPr>
          <a:xfrm>
            <a:off x="4648226" y="1000111"/>
            <a:ext cx="4281519" cy="5286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Date Placeholder 3"/>
          <p:cNvSpPr>
            <a:spLocks noGrp="1"/>
          </p:cNvSpPr>
          <p:nvPr>
            <p:ph type="dt" sz="half" idx="10"/>
          </p:nvPr>
        </p:nvSpPr>
        <p:spPr/>
        <p:txBody>
          <a:bodyPr/>
          <a:lstStyle>
            <a:lvl1pPr>
              <a:defRPr/>
            </a:lvl1pPr>
          </a:lstStyle>
          <a:p>
            <a:pPr>
              <a:defRPr/>
            </a:pPr>
            <a:endParaRPr lang="en-GB">
              <a:solidFill>
                <a:prstClr val="black"/>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solidFill>
              </a:rPr>
              <a:t>S. Chattopadhyay, Quark Matter 2014</a:t>
            </a:r>
            <a:endParaRPr lang="en-GB">
              <a:solidFill>
                <a:prstClr val="black"/>
              </a:solidFill>
            </a:endParaRPr>
          </a:p>
        </p:txBody>
      </p:sp>
      <p:sp>
        <p:nvSpPr>
          <p:cNvPr id="7" name="Slide Number Placeholder 5"/>
          <p:cNvSpPr>
            <a:spLocks noGrp="1"/>
          </p:cNvSpPr>
          <p:nvPr>
            <p:ph type="sldNum" sz="quarter" idx="12"/>
          </p:nvPr>
        </p:nvSpPr>
        <p:spPr/>
        <p:txBody>
          <a:bodyPr/>
          <a:lstStyle>
            <a:lvl1pPr>
              <a:defRPr/>
            </a:lvl1pPr>
          </a:lstStyle>
          <a:p>
            <a:pPr>
              <a:defRPr/>
            </a:pPr>
            <a:fld id="{8318FD4D-F9D6-4FD7-A96E-8F0752404E5C}" type="slidenum">
              <a:rPr lang="en-GB" smtClean="0">
                <a:solidFill>
                  <a:prstClr val="black"/>
                </a:solidFill>
              </a:rPr>
              <a:pPr>
                <a:defRPr/>
              </a:pPr>
              <a:t>‹Nr.›</a:t>
            </a:fld>
            <a:endParaRPr lang="en-GB">
              <a:solidFill>
                <a:prstClr val="black"/>
              </a:solidFill>
            </a:endParaRPr>
          </a:p>
        </p:txBody>
      </p:sp>
    </p:spTree>
    <p:extLst>
      <p:ext uri="{BB962C8B-B14F-4D97-AF65-F5344CB8AC3E}">
        <p14:creationId xmlns:p14="http://schemas.microsoft.com/office/powerpoint/2010/main" val="4096717864"/>
      </p:ext>
    </p:extLst>
  </p:cSld>
  <p:clrMapOvr>
    <a:masterClrMapping/>
  </p:clrMapOvr>
  <p:transition spd="slow"/>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a:extLst>
              <a:ext uri="{FF2B5EF4-FFF2-40B4-BE49-F238E27FC236}"/>
            </a:extLst>
          </p:cNvPr>
          <p:cNvSpPr>
            <a:spLocks noGrp="1"/>
          </p:cNvSpPr>
          <p:nvPr>
            <p:ph type="dt" sz="half" idx="10"/>
          </p:nvPr>
        </p:nvSpPr>
        <p:spPr/>
        <p:txBody>
          <a:bodyPr/>
          <a:lstStyle>
            <a:lvl1pPr fontAlgn="auto">
              <a:spcBef>
                <a:spcPts val="0"/>
              </a:spcBef>
              <a:spcAft>
                <a:spcPts val="0"/>
              </a:spcAft>
              <a:defRPr>
                <a:solidFill>
                  <a:prstClr val="black">
                    <a:tint val="75000"/>
                  </a:prstClr>
                </a:solidFill>
                <a:latin typeface="Calibri"/>
              </a:defRPr>
            </a:lvl1pPr>
          </a:lstStyle>
          <a:p>
            <a:pPr>
              <a:defRPr/>
            </a:pPr>
            <a:r>
              <a:rPr lang="ru-RU"/>
              <a:t>March 2015</a:t>
            </a:r>
          </a:p>
        </p:txBody>
      </p:sp>
      <p:sp>
        <p:nvSpPr>
          <p:cNvPr id="4" name="Нижний колонтитул 3">
            <a:extLst>
              <a:ext uri="{FF2B5EF4-FFF2-40B4-BE49-F238E27FC236}"/>
            </a:extLst>
          </p:cNvPr>
          <p:cNvSpPr>
            <a:spLocks noGrp="1"/>
          </p:cNvSpPr>
          <p:nvPr>
            <p:ph type="ftr" sz="quarter" idx="11"/>
          </p:nvPr>
        </p:nvSpPr>
        <p:spPr/>
        <p:txBody>
          <a:bodyPr/>
          <a:lstStyle>
            <a:lvl1pPr fontAlgn="auto">
              <a:spcBef>
                <a:spcPts val="0"/>
              </a:spcBef>
              <a:spcAft>
                <a:spcPts val="0"/>
              </a:spcAft>
              <a:defRPr>
                <a:solidFill>
                  <a:prstClr val="black">
                    <a:tint val="75000"/>
                  </a:prstClr>
                </a:solidFill>
                <a:latin typeface="Calibri"/>
              </a:defRPr>
            </a:lvl1pPr>
          </a:lstStyle>
          <a:p>
            <a:pPr>
              <a:defRPr/>
            </a:pPr>
            <a:endParaRPr lang="ru-RU"/>
          </a:p>
        </p:txBody>
      </p:sp>
      <p:sp>
        <p:nvSpPr>
          <p:cNvPr id="5" name="Номер слайда 4">
            <a:extLst>
              <a:ext uri="{FF2B5EF4-FFF2-40B4-BE49-F238E27FC236}"/>
            </a:extLst>
          </p:cNvPr>
          <p:cNvSpPr>
            <a:spLocks noGrp="1"/>
          </p:cNvSpPr>
          <p:nvPr>
            <p:ph type="sldNum" sz="quarter" idx="12"/>
          </p:nvPr>
        </p:nvSpPr>
        <p:spPr/>
        <p:txBody>
          <a:bodyPr/>
          <a:lstStyle>
            <a:lvl1pPr>
              <a:defRPr>
                <a:latin typeface="Calibri" pitchFamily="34" charset="0"/>
              </a:defRPr>
            </a:lvl1pPr>
          </a:lstStyle>
          <a:p>
            <a:pPr>
              <a:defRPr/>
            </a:pPr>
            <a:fld id="{8AF68781-78A8-49D7-A970-BE27DA630D6D}" type="slidenum">
              <a:rPr lang="ru-RU" altLang="ru-RU"/>
              <a:pPr>
                <a:defRPr/>
              </a:pPr>
              <a:t>‹Nr.›</a:t>
            </a:fld>
            <a:endParaRPr lang="ru-RU" altLang="ru-RU"/>
          </a:p>
        </p:txBody>
      </p:sp>
    </p:spTree>
    <p:extLst>
      <p:ext uri="{BB962C8B-B14F-4D97-AF65-F5344CB8AC3E}">
        <p14:creationId xmlns:p14="http://schemas.microsoft.com/office/powerpoint/2010/main" val="498348893"/>
      </p:ext>
    </p:extLst>
  </p:cSld>
  <p:clrMapOvr>
    <a:masterClrMapping/>
  </p:clrMapOvr>
  <p:hf hdr="0" ftr="0"/>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extLst>
          </p:cNvPr>
          <p:cNvSpPr>
            <a:spLocks noGrp="1"/>
          </p:cNvSpPr>
          <p:nvPr>
            <p:ph type="dt" sz="half" idx="10"/>
          </p:nvPr>
        </p:nvSpPr>
        <p:spPr/>
        <p:txBody>
          <a:bodyPr/>
          <a:lstStyle>
            <a:lvl1pPr fontAlgn="auto">
              <a:spcBef>
                <a:spcPts val="0"/>
              </a:spcBef>
              <a:spcAft>
                <a:spcPts val="0"/>
              </a:spcAft>
              <a:defRPr>
                <a:solidFill>
                  <a:prstClr val="black">
                    <a:tint val="75000"/>
                  </a:prstClr>
                </a:solidFill>
                <a:latin typeface="Calibri"/>
              </a:defRPr>
            </a:lvl1pPr>
          </a:lstStyle>
          <a:p>
            <a:pPr>
              <a:defRPr/>
            </a:pPr>
            <a:r>
              <a:rPr lang="ru-RU"/>
              <a:t>March 2015</a:t>
            </a:r>
          </a:p>
        </p:txBody>
      </p:sp>
      <p:sp>
        <p:nvSpPr>
          <p:cNvPr id="3" name="Нижний колонтитул 2">
            <a:extLst>
              <a:ext uri="{FF2B5EF4-FFF2-40B4-BE49-F238E27FC236}"/>
            </a:extLst>
          </p:cNvPr>
          <p:cNvSpPr>
            <a:spLocks noGrp="1"/>
          </p:cNvSpPr>
          <p:nvPr>
            <p:ph type="ftr" sz="quarter" idx="11"/>
          </p:nvPr>
        </p:nvSpPr>
        <p:spPr/>
        <p:txBody>
          <a:bodyPr/>
          <a:lstStyle>
            <a:lvl1pPr fontAlgn="auto">
              <a:spcBef>
                <a:spcPts val="0"/>
              </a:spcBef>
              <a:spcAft>
                <a:spcPts val="0"/>
              </a:spcAft>
              <a:defRPr>
                <a:solidFill>
                  <a:prstClr val="black">
                    <a:tint val="75000"/>
                  </a:prstClr>
                </a:solidFill>
                <a:latin typeface="Calibri"/>
              </a:defRPr>
            </a:lvl1pPr>
          </a:lstStyle>
          <a:p>
            <a:pPr>
              <a:defRPr/>
            </a:pPr>
            <a:endParaRPr lang="ru-RU"/>
          </a:p>
        </p:txBody>
      </p:sp>
      <p:sp>
        <p:nvSpPr>
          <p:cNvPr id="4" name="Номер слайда 3">
            <a:extLst>
              <a:ext uri="{FF2B5EF4-FFF2-40B4-BE49-F238E27FC236}"/>
            </a:extLst>
          </p:cNvPr>
          <p:cNvSpPr>
            <a:spLocks noGrp="1"/>
          </p:cNvSpPr>
          <p:nvPr>
            <p:ph type="sldNum" sz="quarter" idx="12"/>
          </p:nvPr>
        </p:nvSpPr>
        <p:spPr/>
        <p:txBody>
          <a:bodyPr/>
          <a:lstStyle>
            <a:lvl1pPr>
              <a:defRPr>
                <a:latin typeface="Calibri" pitchFamily="34" charset="0"/>
              </a:defRPr>
            </a:lvl1pPr>
          </a:lstStyle>
          <a:p>
            <a:pPr>
              <a:defRPr/>
            </a:pPr>
            <a:fld id="{90589278-91AB-41AA-81C2-D0D1B7531708}" type="slidenum">
              <a:rPr lang="ru-RU" altLang="ru-RU"/>
              <a:pPr>
                <a:defRPr/>
              </a:pPr>
              <a:t>‹Nr.›</a:t>
            </a:fld>
            <a:endParaRPr lang="ru-RU" altLang="ru-RU"/>
          </a:p>
        </p:txBody>
      </p:sp>
    </p:spTree>
    <p:extLst>
      <p:ext uri="{BB962C8B-B14F-4D97-AF65-F5344CB8AC3E}">
        <p14:creationId xmlns:p14="http://schemas.microsoft.com/office/powerpoint/2010/main" val="1539076988"/>
      </p:ext>
    </p:extLst>
  </p:cSld>
  <p:clrMapOvr>
    <a:masterClrMapping/>
  </p:clrMapOvr>
  <p:hf hdr="0" ftr="0"/>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14" y="273050"/>
            <a:ext cx="3008313" cy="1162051"/>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14"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a:extLst>
              <a:ext uri="{FF2B5EF4-FFF2-40B4-BE49-F238E27FC236}"/>
            </a:extLst>
          </p:cNvPr>
          <p:cNvSpPr>
            <a:spLocks noGrp="1"/>
          </p:cNvSpPr>
          <p:nvPr>
            <p:ph type="dt" sz="half" idx="10"/>
          </p:nvPr>
        </p:nvSpPr>
        <p:spPr/>
        <p:txBody>
          <a:bodyPr/>
          <a:lstStyle>
            <a:lvl1pPr fontAlgn="auto">
              <a:spcBef>
                <a:spcPts val="0"/>
              </a:spcBef>
              <a:spcAft>
                <a:spcPts val="0"/>
              </a:spcAft>
              <a:defRPr>
                <a:solidFill>
                  <a:prstClr val="black">
                    <a:tint val="75000"/>
                  </a:prstClr>
                </a:solidFill>
                <a:latin typeface="Calibri"/>
              </a:defRPr>
            </a:lvl1pPr>
          </a:lstStyle>
          <a:p>
            <a:pPr>
              <a:defRPr/>
            </a:pPr>
            <a:r>
              <a:rPr lang="ru-RU"/>
              <a:t>March 2015</a:t>
            </a:r>
          </a:p>
        </p:txBody>
      </p:sp>
      <p:sp>
        <p:nvSpPr>
          <p:cNvPr id="6" name="Нижний колонтитул 5">
            <a:extLst>
              <a:ext uri="{FF2B5EF4-FFF2-40B4-BE49-F238E27FC236}"/>
            </a:extLst>
          </p:cNvPr>
          <p:cNvSpPr>
            <a:spLocks noGrp="1"/>
          </p:cNvSpPr>
          <p:nvPr>
            <p:ph type="ftr" sz="quarter" idx="11"/>
          </p:nvPr>
        </p:nvSpPr>
        <p:spPr/>
        <p:txBody>
          <a:bodyPr/>
          <a:lstStyle>
            <a:lvl1pPr fontAlgn="auto">
              <a:spcBef>
                <a:spcPts val="0"/>
              </a:spcBef>
              <a:spcAft>
                <a:spcPts val="0"/>
              </a:spcAft>
              <a:defRPr>
                <a:solidFill>
                  <a:prstClr val="black">
                    <a:tint val="75000"/>
                  </a:prstClr>
                </a:solidFill>
                <a:latin typeface="Calibri"/>
              </a:defRPr>
            </a:lvl1pPr>
          </a:lstStyle>
          <a:p>
            <a:pPr>
              <a:defRPr/>
            </a:pPr>
            <a:endParaRPr lang="ru-RU"/>
          </a:p>
        </p:txBody>
      </p:sp>
      <p:sp>
        <p:nvSpPr>
          <p:cNvPr id="7" name="Номер слайда 6">
            <a:extLst>
              <a:ext uri="{FF2B5EF4-FFF2-40B4-BE49-F238E27FC236}"/>
            </a:extLst>
          </p:cNvPr>
          <p:cNvSpPr>
            <a:spLocks noGrp="1"/>
          </p:cNvSpPr>
          <p:nvPr>
            <p:ph type="sldNum" sz="quarter" idx="12"/>
          </p:nvPr>
        </p:nvSpPr>
        <p:spPr/>
        <p:txBody>
          <a:bodyPr/>
          <a:lstStyle>
            <a:lvl1pPr>
              <a:defRPr>
                <a:latin typeface="Calibri" pitchFamily="34" charset="0"/>
              </a:defRPr>
            </a:lvl1pPr>
          </a:lstStyle>
          <a:p>
            <a:pPr>
              <a:defRPr/>
            </a:pPr>
            <a:fld id="{51644970-A11C-4136-BF09-52542B65C903}" type="slidenum">
              <a:rPr lang="ru-RU" altLang="ru-RU"/>
              <a:pPr>
                <a:defRPr/>
              </a:pPr>
              <a:t>‹Nr.›</a:t>
            </a:fld>
            <a:endParaRPr lang="ru-RU" altLang="ru-RU"/>
          </a:p>
        </p:txBody>
      </p:sp>
    </p:spTree>
    <p:extLst>
      <p:ext uri="{BB962C8B-B14F-4D97-AF65-F5344CB8AC3E}">
        <p14:creationId xmlns:p14="http://schemas.microsoft.com/office/powerpoint/2010/main" val="3765118933"/>
      </p:ext>
    </p:extLst>
  </p:cSld>
  <p:clrMapOvr>
    <a:masterClrMapping/>
  </p:clrMapOvr>
  <p:hf hdr="0" ftr="0"/>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3"/>
            <a:ext cx="5486400" cy="566739"/>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4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a:extLst>
              <a:ext uri="{FF2B5EF4-FFF2-40B4-BE49-F238E27FC236}"/>
            </a:extLst>
          </p:cNvPr>
          <p:cNvSpPr>
            <a:spLocks noGrp="1"/>
          </p:cNvSpPr>
          <p:nvPr>
            <p:ph type="dt" sz="half" idx="10"/>
          </p:nvPr>
        </p:nvSpPr>
        <p:spPr/>
        <p:txBody>
          <a:bodyPr/>
          <a:lstStyle>
            <a:lvl1pPr fontAlgn="auto">
              <a:spcBef>
                <a:spcPts val="0"/>
              </a:spcBef>
              <a:spcAft>
                <a:spcPts val="0"/>
              </a:spcAft>
              <a:defRPr>
                <a:solidFill>
                  <a:prstClr val="black">
                    <a:tint val="75000"/>
                  </a:prstClr>
                </a:solidFill>
                <a:latin typeface="Calibri"/>
              </a:defRPr>
            </a:lvl1pPr>
          </a:lstStyle>
          <a:p>
            <a:pPr>
              <a:defRPr/>
            </a:pPr>
            <a:r>
              <a:rPr lang="ru-RU"/>
              <a:t>March 2015</a:t>
            </a:r>
          </a:p>
        </p:txBody>
      </p:sp>
      <p:sp>
        <p:nvSpPr>
          <p:cNvPr id="6" name="Нижний колонтитул 5">
            <a:extLst>
              <a:ext uri="{FF2B5EF4-FFF2-40B4-BE49-F238E27FC236}"/>
            </a:extLst>
          </p:cNvPr>
          <p:cNvSpPr>
            <a:spLocks noGrp="1"/>
          </p:cNvSpPr>
          <p:nvPr>
            <p:ph type="ftr" sz="quarter" idx="11"/>
          </p:nvPr>
        </p:nvSpPr>
        <p:spPr/>
        <p:txBody>
          <a:bodyPr/>
          <a:lstStyle>
            <a:lvl1pPr fontAlgn="auto">
              <a:spcBef>
                <a:spcPts val="0"/>
              </a:spcBef>
              <a:spcAft>
                <a:spcPts val="0"/>
              </a:spcAft>
              <a:defRPr>
                <a:solidFill>
                  <a:prstClr val="black">
                    <a:tint val="75000"/>
                  </a:prstClr>
                </a:solidFill>
                <a:latin typeface="Calibri"/>
              </a:defRPr>
            </a:lvl1pPr>
          </a:lstStyle>
          <a:p>
            <a:pPr>
              <a:defRPr/>
            </a:pPr>
            <a:endParaRPr lang="ru-RU"/>
          </a:p>
        </p:txBody>
      </p:sp>
      <p:sp>
        <p:nvSpPr>
          <p:cNvPr id="7" name="Номер слайда 6">
            <a:extLst>
              <a:ext uri="{FF2B5EF4-FFF2-40B4-BE49-F238E27FC236}"/>
            </a:extLst>
          </p:cNvPr>
          <p:cNvSpPr>
            <a:spLocks noGrp="1"/>
          </p:cNvSpPr>
          <p:nvPr>
            <p:ph type="sldNum" sz="quarter" idx="12"/>
          </p:nvPr>
        </p:nvSpPr>
        <p:spPr/>
        <p:txBody>
          <a:bodyPr/>
          <a:lstStyle>
            <a:lvl1pPr>
              <a:defRPr>
                <a:latin typeface="Calibri" pitchFamily="34" charset="0"/>
              </a:defRPr>
            </a:lvl1pPr>
          </a:lstStyle>
          <a:p>
            <a:pPr>
              <a:defRPr/>
            </a:pPr>
            <a:fld id="{4DAABC32-8C99-4DA4-A083-D755E04463F1}" type="slidenum">
              <a:rPr lang="ru-RU" altLang="ru-RU"/>
              <a:pPr>
                <a:defRPr/>
              </a:pPr>
              <a:t>‹Nr.›</a:t>
            </a:fld>
            <a:endParaRPr lang="ru-RU" altLang="ru-RU"/>
          </a:p>
        </p:txBody>
      </p:sp>
    </p:spTree>
    <p:extLst>
      <p:ext uri="{BB962C8B-B14F-4D97-AF65-F5344CB8AC3E}">
        <p14:creationId xmlns:p14="http://schemas.microsoft.com/office/powerpoint/2010/main" val="2000545897"/>
      </p:ext>
    </p:extLst>
  </p:cSld>
  <p:clrMapOvr>
    <a:masterClrMapping/>
  </p:clrMapOvr>
  <p:hf hdr="0" ftr="0"/>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extLst>
          </p:cNvPr>
          <p:cNvSpPr>
            <a:spLocks noGrp="1"/>
          </p:cNvSpPr>
          <p:nvPr>
            <p:ph type="dt" sz="half" idx="10"/>
          </p:nvPr>
        </p:nvSpPr>
        <p:spPr/>
        <p:txBody>
          <a:bodyPr/>
          <a:lstStyle>
            <a:lvl1pPr fontAlgn="auto">
              <a:spcBef>
                <a:spcPts val="0"/>
              </a:spcBef>
              <a:spcAft>
                <a:spcPts val="0"/>
              </a:spcAft>
              <a:defRPr>
                <a:solidFill>
                  <a:prstClr val="black">
                    <a:tint val="75000"/>
                  </a:prstClr>
                </a:solidFill>
                <a:latin typeface="Calibri"/>
              </a:defRPr>
            </a:lvl1pPr>
          </a:lstStyle>
          <a:p>
            <a:pPr>
              <a:defRPr/>
            </a:pPr>
            <a:r>
              <a:rPr lang="ru-RU"/>
              <a:t>March 2015</a:t>
            </a:r>
          </a:p>
        </p:txBody>
      </p:sp>
      <p:sp>
        <p:nvSpPr>
          <p:cNvPr id="5" name="Нижний колонтитул 4">
            <a:extLst>
              <a:ext uri="{FF2B5EF4-FFF2-40B4-BE49-F238E27FC236}"/>
            </a:extLst>
          </p:cNvPr>
          <p:cNvSpPr>
            <a:spLocks noGrp="1"/>
          </p:cNvSpPr>
          <p:nvPr>
            <p:ph type="ftr" sz="quarter" idx="11"/>
          </p:nvPr>
        </p:nvSpPr>
        <p:spPr/>
        <p:txBody>
          <a:bodyPr/>
          <a:lstStyle>
            <a:lvl1pPr fontAlgn="auto">
              <a:spcBef>
                <a:spcPts val="0"/>
              </a:spcBef>
              <a:spcAft>
                <a:spcPts val="0"/>
              </a:spcAft>
              <a:defRPr>
                <a:solidFill>
                  <a:prstClr val="black">
                    <a:tint val="75000"/>
                  </a:prstClr>
                </a:solidFill>
                <a:latin typeface="Calibri"/>
              </a:defRPr>
            </a:lvl1pPr>
          </a:lstStyle>
          <a:p>
            <a:pPr>
              <a:defRPr/>
            </a:pPr>
            <a:endParaRPr lang="ru-RU"/>
          </a:p>
        </p:txBody>
      </p:sp>
      <p:sp>
        <p:nvSpPr>
          <p:cNvPr id="6" name="Номер слайда 5">
            <a:extLst>
              <a:ext uri="{FF2B5EF4-FFF2-40B4-BE49-F238E27FC236}"/>
            </a:extLst>
          </p:cNvPr>
          <p:cNvSpPr>
            <a:spLocks noGrp="1"/>
          </p:cNvSpPr>
          <p:nvPr>
            <p:ph type="sldNum" sz="quarter" idx="12"/>
          </p:nvPr>
        </p:nvSpPr>
        <p:spPr/>
        <p:txBody>
          <a:bodyPr/>
          <a:lstStyle>
            <a:lvl1pPr>
              <a:defRPr>
                <a:latin typeface="Calibri" pitchFamily="34" charset="0"/>
              </a:defRPr>
            </a:lvl1pPr>
          </a:lstStyle>
          <a:p>
            <a:pPr>
              <a:defRPr/>
            </a:pPr>
            <a:fld id="{416764BD-BDE9-4A9D-AC21-A3E767CF4152}" type="slidenum">
              <a:rPr lang="ru-RU" altLang="ru-RU"/>
              <a:pPr>
                <a:defRPr/>
              </a:pPr>
              <a:t>‹Nr.›</a:t>
            </a:fld>
            <a:endParaRPr lang="ru-RU" altLang="ru-RU"/>
          </a:p>
        </p:txBody>
      </p:sp>
    </p:spTree>
    <p:extLst>
      <p:ext uri="{BB962C8B-B14F-4D97-AF65-F5344CB8AC3E}">
        <p14:creationId xmlns:p14="http://schemas.microsoft.com/office/powerpoint/2010/main" val="2138558393"/>
      </p:ext>
    </p:extLst>
  </p:cSld>
  <p:clrMapOvr>
    <a:masterClrMapping/>
  </p:clrMapOvr>
  <p:hf hdr="0" ftr="0"/>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40"/>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40"/>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extLst>
          </p:cNvPr>
          <p:cNvSpPr>
            <a:spLocks noGrp="1"/>
          </p:cNvSpPr>
          <p:nvPr>
            <p:ph type="dt" sz="half" idx="10"/>
          </p:nvPr>
        </p:nvSpPr>
        <p:spPr/>
        <p:txBody>
          <a:bodyPr/>
          <a:lstStyle>
            <a:lvl1pPr fontAlgn="auto">
              <a:spcBef>
                <a:spcPts val="0"/>
              </a:spcBef>
              <a:spcAft>
                <a:spcPts val="0"/>
              </a:spcAft>
              <a:defRPr>
                <a:solidFill>
                  <a:prstClr val="black">
                    <a:tint val="75000"/>
                  </a:prstClr>
                </a:solidFill>
                <a:latin typeface="Calibri"/>
              </a:defRPr>
            </a:lvl1pPr>
          </a:lstStyle>
          <a:p>
            <a:pPr>
              <a:defRPr/>
            </a:pPr>
            <a:r>
              <a:rPr lang="ru-RU"/>
              <a:t>March 2015</a:t>
            </a:r>
          </a:p>
        </p:txBody>
      </p:sp>
      <p:sp>
        <p:nvSpPr>
          <p:cNvPr id="5" name="Нижний колонтитул 4">
            <a:extLst>
              <a:ext uri="{FF2B5EF4-FFF2-40B4-BE49-F238E27FC236}"/>
            </a:extLst>
          </p:cNvPr>
          <p:cNvSpPr>
            <a:spLocks noGrp="1"/>
          </p:cNvSpPr>
          <p:nvPr>
            <p:ph type="ftr" sz="quarter" idx="11"/>
          </p:nvPr>
        </p:nvSpPr>
        <p:spPr/>
        <p:txBody>
          <a:bodyPr/>
          <a:lstStyle>
            <a:lvl1pPr fontAlgn="auto">
              <a:spcBef>
                <a:spcPts val="0"/>
              </a:spcBef>
              <a:spcAft>
                <a:spcPts val="0"/>
              </a:spcAft>
              <a:defRPr>
                <a:solidFill>
                  <a:prstClr val="black">
                    <a:tint val="75000"/>
                  </a:prstClr>
                </a:solidFill>
                <a:latin typeface="Calibri"/>
              </a:defRPr>
            </a:lvl1pPr>
          </a:lstStyle>
          <a:p>
            <a:pPr>
              <a:defRPr/>
            </a:pPr>
            <a:endParaRPr lang="ru-RU"/>
          </a:p>
        </p:txBody>
      </p:sp>
      <p:sp>
        <p:nvSpPr>
          <p:cNvPr id="6" name="Номер слайда 5">
            <a:extLst>
              <a:ext uri="{FF2B5EF4-FFF2-40B4-BE49-F238E27FC236}"/>
            </a:extLst>
          </p:cNvPr>
          <p:cNvSpPr>
            <a:spLocks noGrp="1"/>
          </p:cNvSpPr>
          <p:nvPr>
            <p:ph type="sldNum" sz="quarter" idx="12"/>
          </p:nvPr>
        </p:nvSpPr>
        <p:spPr/>
        <p:txBody>
          <a:bodyPr/>
          <a:lstStyle>
            <a:lvl1pPr>
              <a:defRPr>
                <a:latin typeface="Calibri" pitchFamily="34" charset="0"/>
              </a:defRPr>
            </a:lvl1pPr>
          </a:lstStyle>
          <a:p>
            <a:pPr>
              <a:defRPr/>
            </a:pPr>
            <a:fld id="{5E9FA21D-CF7E-47B8-8857-1856A5E68048}" type="slidenum">
              <a:rPr lang="ru-RU" altLang="ru-RU"/>
              <a:pPr>
                <a:defRPr/>
              </a:pPr>
              <a:t>‹Nr.›</a:t>
            </a:fld>
            <a:endParaRPr lang="ru-RU" altLang="ru-RU"/>
          </a:p>
        </p:txBody>
      </p:sp>
    </p:spTree>
    <p:extLst>
      <p:ext uri="{BB962C8B-B14F-4D97-AF65-F5344CB8AC3E}">
        <p14:creationId xmlns:p14="http://schemas.microsoft.com/office/powerpoint/2010/main" val="3555586839"/>
      </p:ext>
    </p:extLst>
  </p:cSld>
  <p:clrMapOvr>
    <a:masterClrMapping/>
  </p:clrMapOvr>
  <p:hf hdr="0" ftr="0"/>
</p:sldLayout>
</file>

<file path=ppt/slideLayouts/slideLayout316.xml><?xml version="1.0" encoding="utf-8"?>
<p:sldLayout xmlns:a="http://schemas.openxmlformats.org/drawingml/2006/main" xmlns:r="http://schemas.openxmlformats.org/officeDocument/2006/relationships" xmlns:p="http://schemas.openxmlformats.org/presentationml/2006/main" type="tx">
  <p:cSld name="Заголовок, пункты и фото">
    <p:spTree>
      <p:nvGrpSpPr>
        <p:cNvPr id="1" name=""/>
        <p:cNvGrpSpPr/>
        <p:nvPr/>
      </p:nvGrpSpPr>
      <p:grpSpPr>
        <a:xfrm>
          <a:off x="0" y="0"/>
          <a:ext cx="0" cy="0"/>
          <a:chOff x="0" y="0"/>
          <a:chExt cx="0" cy="0"/>
        </a:xfrm>
      </p:grpSpPr>
      <p:sp>
        <p:nvSpPr>
          <p:cNvPr id="32" name="Shape 32"/>
          <p:cNvSpPr>
            <a:spLocks noGrp="1"/>
          </p:cNvSpPr>
          <p:nvPr>
            <p:ph type="title"/>
          </p:nvPr>
        </p:nvSpPr>
        <p:spPr>
          <a:prstGeom prst="rect">
            <a:avLst/>
          </a:prstGeom>
        </p:spPr>
        <p:txBody>
          <a:bodyPr/>
          <a:lstStyle/>
          <a:p>
            <a:pPr lvl="0"/>
            <a:r>
              <a:t>Текст заголовка</a:t>
            </a:r>
          </a:p>
        </p:txBody>
      </p:sp>
      <p:sp>
        <p:nvSpPr>
          <p:cNvPr id="33" name="Shape 33"/>
          <p:cNvSpPr>
            <a:spLocks noGrp="1"/>
          </p:cNvSpPr>
          <p:nvPr>
            <p:ph type="body" idx="1"/>
          </p:nvPr>
        </p:nvSpPr>
        <p:spPr>
          <a:xfrm>
            <a:off x="357207" y="1919883"/>
            <a:ext cx="4089797" cy="4464844"/>
          </a:xfrm>
          <a:prstGeom prst="rect">
            <a:avLst/>
          </a:prstGeom>
        </p:spPr>
        <p:txBody>
          <a:bodyPr/>
          <a:lstStyle>
            <a:lvl1pPr marL="173507" indent="-173507">
              <a:spcBef>
                <a:spcPts val="794"/>
              </a:spcBef>
              <a:buSzPct val="65000"/>
              <a:defRPr sz="1350"/>
            </a:lvl1pPr>
            <a:lvl2pPr marL="347013" indent="-173507">
              <a:spcBef>
                <a:spcPts val="794"/>
              </a:spcBef>
              <a:buSzPct val="65000"/>
              <a:defRPr sz="1350"/>
            </a:lvl2pPr>
            <a:lvl3pPr marL="520520" indent="-173507">
              <a:spcBef>
                <a:spcPts val="794"/>
              </a:spcBef>
              <a:buSzPct val="65000"/>
              <a:defRPr sz="1350"/>
            </a:lvl3pPr>
            <a:lvl4pPr marL="694026" indent="-173507">
              <a:spcBef>
                <a:spcPts val="794"/>
              </a:spcBef>
              <a:buSzPct val="65000"/>
              <a:defRPr sz="1350"/>
            </a:lvl4pPr>
            <a:lvl5pPr marL="867533" indent="-173507">
              <a:spcBef>
                <a:spcPts val="794"/>
              </a:spcBef>
              <a:buSzPct val="65000"/>
              <a:defRPr sz="1350"/>
            </a:lvl5pPr>
          </a:lstStyle>
          <a:p>
            <a:pPr lvl="0"/>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Tree>
    <p:extLst>
      <p:ext uri="{BB962C8B-B14F-4D97-AF65-F5344CB8AC3E}">
        <p14:creationId xmlns:p14="http://schemas.microsoft.com/office/powerpoint/2010/main" val="1773600631"/>
      </p:ext>
    </p:extLst>
  </p:cSld>
  <p:clrMapOvr>
    <a:masterClrMapping/>
  </p:clrMapOvr>
  <p:transition spd="med"/>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90"/>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a:extLst>
              <a:ext uri="{FF2B5EF4-FFF2-40B4-BE49-F238E27FC236}"/>
            </a:extLst>
          </p:cNvPr>
          <p:cNvSpPr>
            <a:spLocks noGrp="1"/>
          </p:cNvSpPr>
          <p:nvPr>
            <p:ph type="dt" sz="half" idx="10"/>
          </p:nvPr>
        </p:nvSpPr>
        <p:spPr/>
        <p:txBody>
          <a:bodyPr/>
          <a:lstStyle>
            <a:lvl1pPr>
              <a:defRPr/>
            </a:lvl1pPr>
          </a:lstStyle>
          <a:p>
            <a:pPr>
              <a:defRPr/>
            </a:pPr>
            <a:fld id="{ED84E75C-DDC0-432D-A2D7-087753202356}" type="datetimeFigureOut">
              <a:rPr lang="ru-RU">
                <a:solidFill>
                  <a:prstClr val="black">
                    <a:tint val="75000"/>
                  </a:prstClr>
                </a:solidFill>
              </a:rPr>
              <a:pPr>
                <a:defRPr/>
              </a:pPr>
              <a:t>30.09.2019</a:t>
            </a:fld>
            <a:endParaRPr lang="ru-RU">
              <a:solidFill>
                <a:prstClr val="black">
                  <a:tint val="75000"/>
                </a:prstClr>
              </a:solidFill>
            </a:endParaRPr>
          </a:p>
        </p:txBody>
      </p:sp>
      <p:sp>
        <p:nvSpPr>
          <p:cNvPr id="5" name="Нижний колонтитул 4">
            <a:extLst>
              <a:ext uri="{FF2B5EF4-FFF2-40B4-BE49-F238E27FC236}"/>
            </a:extLst>
          </p:cNvPr>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a:extLst>
              <a:ext uri="{FF2B5EF4-FFF2-40B4-BE49-F238E27FC236}"/>
            </a:extLst>
          </p:cNvPr>
          <p:cNvSpPr>
            <a:spLocks noGrp="1"/>
          </p:cNvSpPr>
          <p:nvPr>
            <p:ph type="sldNum" sz="quarter" idx="12"/>
          </p:nvPr>
        </p:nvSpPr>
        <p:spPr/>
        <p:txBody>
          <a:bodyPr/>
          <a:lstStyle>
            <a:lvl1pPr>
              <a:defRPr/>
            </a:lvl1pPr>
          </a:lstStyle>
          <a:p>
            <a:pPr>
              <a:defRPr/>
            </a:pPr>
            <a:fld id="{02D44F4E-38AC-47DE-B61A-5B08B977F4CF}" type="slidenum">
              <a:rPr lang="ru-RU" altLang="de-DE"/>
              <a:pPr>
                <a:defRPr/>
              </a:pPr>
              <a:t>‹Nr.›</a:t>
            </a:fld>
            <a:endParaRPr lang="ru-RU" altLang="de-DE"/>
          </a:p>
        </p:txBody>
      </p:sp>
    </p:spTree>
    <p:extLst>
      <p:ext uri="{BB962C8B-B14F-4D97-AF65-F5344CB8AC3E}">
        <p14:creationId xmlns:p14="http://schemas.microsoft.com/office/powerpoint/2010/main" val="357968001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extLst>
          </p:cNvPr>
          <p:cNvSpPr>
            <a:spLocks noGrp="1"/>
          </p:cNvSpPr>
          <p:nvPr>
            <p:ph type="dt" sz="half" idx="10"/>
          </p:nvPr>
        </p:nvSpPr>
        <p:spPr/>
        <p:txBody>
          <a:bodyPr/>
          <a:lstStyle>
            <a:lvl1pPr>
              <a:defRPr/>
            </a:lvl1pPr>
          </a:lstStyle>
          <a:p>
            <a:pPr>
              <a:defRPr/>
            </a:pPr>
            <a:fld id="{ED84E75C-DDC0-432D-A2D7-087753202356}" type="datetimeFigureOut">
              <a:rPr lang="ru-RU">
                <a:solidFill>
                  <a:prstClr val="black">
                    <a:tint val="75000"/>
                  </a:prstClr>
                </a:solidFill>
              </a:rPr>
              <a:pPr>
                <a:defRPr/>
              </a:pPr>
              <a:t>30.09.2019</a:t>
            </a:fld>
            <a:endParaRPr lang="ru-RU">
              <a:solidFill>
                <a:prstClr val="black">
                  <a:tint val="75000"/>
                </a:prstClr>
              </a:solidFill>
            </a:endParaRPr>
          </a:p>
        </p:txBody>
      </p:sp>
      <p:sp>
        <p:nvSpPr>
          <p:cNvPr id="5" name="Нижний колонтитул 4">
            <a:extLst>
              <a:ext uri="{FF2B5EF4-FFF2-40B4-BE49-F238E27FC236}"/>
            </a:extLst>
          </p:cNvPr>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a:extLst>
              <a:ext uri="{FF2B5EF4-FFF2-40B4-BE49-F238E27FC236}"/>
            </a:extLst>
          </p:cNvPr>
          <p:cNvSpPr>
            <a:spLocks noGrp="1"/>
          </p:cNvSpPr>
          <p:nvPr>
            <p:ph type="sldNum" sz="quarter" idx="12"/>
          </p:nvPr>
        </p:nvSpPr>
        <p:spPr/>
        <p:txBody>
          <a:bodyPr/>
          <a:lstStyle>
            <a:lvl1pPr>
              <a:defRPr/>
            </a:lvl1pPr>
          </a:lstStyle>
          <a:p>
            <a:pPr>
              <a:defRPr/>
            </a:pPr>
            <a:fld id="{5FB185BE-D3E5-4D6A-A17F-CFF0400EE4F6}" type="slidenum">
              <a:rPr lang="ru-RU" altLang="de-DE"/>
              <a:pPr>
                <a:defRPr/>
              </a:pPr>
              <a:t>‹Nr.›</a:t>
            </a:fld>
            <a:endParaRPr lang="ru-RU" altLang="de-DE"/>
          </a:p>
        </p:txBody>
      </p:sp>
    </p:spTree>
    <p:extLst>
      <p:ext uri="{BB962C8B-B14F-4D97-AF65-F5344CB8AC3E}">
        <p14:creationId xmlns:p14="http://schemas.microsoft.com/office/powerpoint/2010/main" val="419392946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59"/>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a:extLst>
              <a:ext uri="{FF2B5EF4-FFF2-40B4-BE49-F238E27FC236}"/>
            </a:extLst>
          </p:cNvPr>
          <p:cNvSpPr>
            <a:spLocks noGrp="1"/>
          </p:cNvSpPr>
          <p:nvPr>
            <p:ph type="dt" sz="half" idx="10"/>
          </p:nvPr>
        </p:nvSpPr>
        <p:spPr/>
        <p:txBody>
          <a:bodyPr/>
          <a:lstStyle>
            <a:lvl1pPr>
              <a:defRPr/>
            </a:lvl1pPr>
          </a:lstStyle>
          <a:p>
            <a:pPr>
              <a:defRPr/>
            </a:pPr>
            <a:fld id="{ED84E75C-DDC0-432D-A2D7-087753202356}" type="datetimeFigureOut">
              <a:rPr lang="ru-RU">
                <a:solidFill>
                  <a:prstClr val="black">
                    <a:tint val="75000"/>
                  </a:prstClr>
                </a:solidFill>
              </a:rPr>
              <a:pPr>
                <a:defRPr/>
              </a:pPr>
              <a:t>30.09.2019</a:t>
            </a:fld>
            <a:endParaRPr lang="ru-RU">
              <a:solidFill>
                <a:prstClr val="black">
                  <a:tint val="75000"/>
                </a:prstClr>
              </a:solidFill>
            </a:endParaRPr>
          </a:p>
        </p:txBody>
      </p:sp>
      <p:sp>
        <p:nvSpPr>
          <p:cNvPr id="5" name="Нижний колонтитул 4">
            <a:extLst>
              <a:ext uri="{FF2B5EF4-FFF2-40B4-BE49-F238E27FC236}"/>
            </a:extLst>
          </p:cNvPr>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a:extLst>
              <a:ext uri="{FF2B5EF4-FFF2-40B4-BE49-F238E27FC236}"/>
            </a:extLst>
          </p:cNvPr>
          <p:cNvSpPr>
            <a:spLocks noGrp="1"/>
          </p:cNvSpPr>
          <p:nvPr>
            <p:ph type="sldNum" sz="quarter" idx="12"/>
          </p:nvPr>
        </p:nvSpPr>
        <p:spPr/>
        <p:txBody>
          <a:bodyPr/>
          <a:lstStyle>
            <a:lvl1pPr>
              <a:defRPr/>
            </a:lvl1pPr>
          </a:lstStyle>
          <a:p>
            <a:pPr>
              <a:defRPr/>
            </a:pPr>
            <a:fld id="{8DCF90F4-47A2-4A51-94CD-D89E747EC75C}" type="slidenum">
              <a:rPr lang="ru-RU" altLang="de-DE"/>
              <a:pPr>
                <a:defRPr/>
              </a:pPr>
              <a:t>‹Nr.›</a:t>
            </a:fld>
            <a:endParaRPr lang="ru-RU" altLang="de-DE"/>
          </a:p>
        </p:txBody>
      </p:sp>
    </p:spTree>
    <p:extLst>
      <p:ext uri="{BB962C8B-B14F-4D97-AF65-F5344CB8AC3E}">
        <p14:creationId xmlns:p14="http://schemas.microsoft.com/office/powerpoint/2010/main" val="8385588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214322" y="1000137"/>
            <a:ext cx="4283107" cy="639763"/>
          </a:xfrm>
        </p:spPr>
        <p:txBody>
          <a:bodyPr anchor="b">
            <a:noAutofit/>
          </a:bodyPr>
          <a:lstStyle>
            <a:lvl1pPr marL="0" indent="0">
              <a:buNone/>
              <a:defRPr sz="20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14322" y="1714489"/>
            <a:ext cx="4283107" cy="457203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quarter" idx="3"/>
          </p:nvPr>
        </p:nvSpPr>
        <p:spPr>
          <a:xfrm>
            <a:off x="4643465" y="1000137"/>
            <a:ext cx="4284693" cy="639763"/>
          </a:xfrm>
        </p:spPr>
        <p:txBody>
          <a:bodyPr anchor="b">
            <a:noAutofit/>
          </a:bodyPr>
          <a:lstStyle>
            <a:lvl1pPr marL="0" indent="0">
              <a:buNone/>
              <a:defRPr sz="20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3439" y="1714489"/>
            <a:ext cx="4286280" cy="457203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Date Placeholder 3"/>
          <p:cNvSpPr>
            <a:spLocks noGrp="1"/>
          </p:cNvSpPr>
          <p:nvPr>
            <p:ph type="dt" sz="half" idx="10"/>
          </p:nvPr>
        </p:nvSpPr>
        <p:spPr/>
        <p:txBody>
          <a:bodyPr/>
          <a:lstStyle>
            <a:lvl1pPr>
              <a:defRPr/>
            </a:lvl1pPr>
          </a:lstStyle>
          <a:p>
            <a:pPr>
              <a:defRPr/>
            </a:pPr>
            <a:endParaRPr lang="en-GB">
              <a:solidFill>
                <a:prstClr val="black"/>
              </a:solidFill>
            </a:endParaRPr>
          </a:p>
        </p:txBody>
      </p:sp>
      <p:sp>
        <p:nvSpPr>
          <p:cNvPr id="8" name="Footer Placeholder 4"/>
          <p:cNvSpPr>
            <a:spLocks noGrp="1"/>
          </p:cNvSpPr>
          <p:nvPr>
            <p:ph type="ftr" sz="quarter" idx="11"/>
          </p:nvPr>
        </p:nvSpPr>
        <p:spPr/>
        <p:txBody>
          <a:bodyPr/>
          <a:lstStyle>
            <a:lvl1pPr>
              <a:defRPr/>
            </a:lvl1pPr>
          </a:lstStyle>
          <a:p>
            <a:pPr>
              <a:defRPr/>
            </a:pPr>
            <a:r>
              <a:rPr lang="en-US" smtClean="0">
                <a:solidFill>
                  <a:prstClr val="black"/>
                </a:solidFill>
              </a:rPr>
              <a:t>S. Chattopadhyay, Quark Matter 2014</a:t>
            </a:r>
            <a:endParaRPr lang="en-GB">
              <a:solidFill>
                <a:prstClr val="black"/>
              </a:solidFill>
            </a:endParaRPr>
          </a:p>
        </p:txBody>
      </p:sp>
      <p:sp>
        <p:nvSpPr>
          <p:cNvPr id="9" name="Slide Number Placeholder 5"/>
          <p:cNvSpPr>
            <a:spLocks noGrp="1"/>
          </p:cNvSpPr>
          <p:nvPr>
            <p:ph type="sldNum" sz="quarter" idx="12"/>
          </p:nvPr>
        </p:nvSpPr>
        <p:spPr/>
        <p:txBody>
          <a:bodyPr/>
          <a:lstStyle>
            <a:lvl1pPr>
              <a:defRPr/>
            </a:lvl1pPr>
          </a:lstStyle>
          <a:p>
            <a:pPr>
              <a:defRPr/>
            </a:pPr>
            <a:fld id="{8318FD4D-F9D6-4FD7-A96E-8F0752404E5C}" type="slidenum">
              <a:rPr lang="en-GB" smtClean="0">
                <a:solidFill>
                  <a:prstClr val="black"/>
                </a:solidFill>
              </a:rPr>
              <a:pPr>
                <a:defRPr/>
              </a:pPr>
              <a:t>‹Nr.›</a:t>
            </a:fld>
            <a:endParaRPr lang="en-GB">
              <a:solidFill>
                <a:prstClr val="black"/>
              </a:solidFill>
            </a:endParaRPr>
          </a:p>
        </p:txBody>
      </p:sp>
    </p:spTree>
    <p:extLst>
      <p:ext uri="{BB962C8B-B14F-4D97-AF65-F5344CB8AC3E}">
        <p14:creationId xmlns:p14="http://schemas.microsoft.com/office/powerpoint/2010/main" val="1577387986"/>
      </p:ext>
    </p:extLst>
  </p:cSld>
  <p:clrMapOvr>
    <a:masterClrMapping/>
  </p:clrMapOvr>
  <p:transition spd="slow"/>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a:extLst>
              <a:ext uri="{FF2B5EF4-FFF2-40B4-BE49-F238E27FC236}"/>
            </a:extLst>
          </p:cNvPr>
          <p:cNvSpPr>
            <a:spLocks noGrp="1"/>
          </p:cNvSpPr>
          <p:nvPr>
            <p:ph type="dt" sz="half" idx="10"/>
          </p:nvPr>
        </p:nvSpPr>
        <p:spPr/>
        <p:txBody>
          <a:bodyPr/>
          <a:lstStyle>
            <a:lvl1pPr>
              <a:defRPr/>
            </a:lvl1pPr>
          </a:lstStyle>
          <a:p>
            <a:pPr>
              <a:defRPr/>
            </a:pPr>
            <a:fld id="{ED84E75C-DDC0-432D-A2D7-087753202356}" type="datetimeFigureOut">
              <a:rPr lang="ru-RU">
                <a:solidFill>
                  <a:prstClr val="black">
                    <a:tint val="75000"/>
                  </a:prstClr>
                </a:solidFill>
              </a:rPr>
              <a:pPr>
                <a:defRPr/>
              </a:pPr>
              <a:t>30.09.2019</a:t>
            </a:fld>
            <a:endParaRPr lang="ru-RU">
              <a:solidFill>
                <a:prstClr val="black">
                  <a:tint val="75000"/>
                </a:prstClr>
              </a:solidFill>
            </a:endParaRPr>
          </a:p>
        </p:txBody>
      </p:sp>
      <p:sp>
        <p:nvSpPr>
          <p:cNvPr id="6" name="Нижний колонтитул 4">
            <a:extLst>
              <a:ext uri="{FF2B5EF4-FFF2-40B4-BE49-F238E27FC236}"/>
            </a:extLst>
          </p:cNvPr>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a:extLst>
              <a:ext uri="{FF2B5EF4-FFF2-40B4-BE49-F238E27FC236}"/>
            </a:extLst>
          </p:cNvPr>
          <p:cNvSpPr>
            <a:spLocks noGrp="1"/>
          </p:cNvSpPr>
          <p:nvPr>
            <p:ph type="sldNum" sz="quarter" idx="12"/>
          </p:nvPr>
        </p:nvSpPr>
        <p:spPr/>
        <p:txBody>
          <a:bodyPr/>
          <a:lstStyle>
            <a:lvl1pPr>
              <a:defRPr/>
            </a:lvl1pPr>
          </a:lstStyle>
          <a:p>
            <a:pPr>
              <a:defRPr/>
            </a:pPr>
            <a:fld id="{8691A99B-3E7F-43D7-9B6F-D27FC8238A1F}" type="slidenum">
              <a:rPr lang="ru-RU" altLang="de-DE"/>
              <a:pPr>
                <a:defRPr/>
              </a:pPr>
              <a:t>‹Nr.›</a:t>
            </a:fld>
            <a:endParaRPr lang="ru-RU" altLang="de-DE"/>
          </a:p>
        </p:txBody>
      </p:sp>
    </p:spTree>
    <p:extLst>
      <p:ext uri="{BB962C8B-B14F-4D97-AF65-F5344CB8AC3E}">
        <p14:creationId xmlns:p14="http://schemas.microsoft.com/office/powerpoint/2010/main" val="194776630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5"/>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65" y="1535115"/>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6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a:extLst>
              <a:ext uri="{FF2B5EF4-FFF2-40B4-BE49-F238E27FC236}"/>
            </a:extLst>
          </p:cNvPr>
          <p:cNvSpPr>
            <a:spLocks noGrp="1"/>
          </p:cNvSpPr>
          <p:nvPr>
            <p:ph type="dt" sz="half" idx="10"/>
          </p:nvPr>
        </p:nvSpPr>
        <p:spPr/>
        <p:txBody>
          <a:bodyPr/>
          <a:lstStyle>
            <a:lvl1pPr>
              <a:defRPr/>
            </a:lvl1pPr>
          </a:lstStyle>
          <a:p>
            <a:pPr>
              <a:defRPr/>
            </a:pPr>
            <a:fld id="{ED84E75C-DDC0-432D-A2D7-087753202356}" type="datetimeFigureOut">
              <a:rPr lang="ru-RU">
                <a:solidFill>
                  <a:prstClr val="black">
                    <a:tint val="75000"/>
                  </a:prstClr>
                </a:solidFill>
              </a:rPr>
              <a:pPr>
                <a:defRPr/>
              </a:pPr>
              <a:t>30.09.2019</a:t>
            </a:fld>
            <a:endParaRPr lang="ru-RU">
              <a:solidFill>
                <a:prstClr val="black">
                  <a:tint val="75000"/>
                </a:prstClr>
              </a:solidFill>
            </a:endParaRPr>
          </a:p>
        </p:txBody>
      </p:sp>
      <p:sp>
        <p:nvSpPr>
          <p:cNvPr id="8" name="Нижний колонтитул 4">
            <a:extLst>
              <a:ext uri="{FF2B5EF4-FFF2-40B4-BE49-F238E27FC236}"/>
            </a:extLst>
          </p:cNvPr>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a:extLst>
              <a:ext uri="{FF2B5EF4-FFF2-40B4-BE49-F238E27FC236}"/>
            </a:extLst>
          </p:cNvPr>
          <p:cNvSpPr>
            <a:spLocks noGrp="1"/>
          </p:cNvSpPr>
          <p:nvPr>
            <p:ph type="sldNum" sz="quarter" idx="12"/>
          </p:nvPr>
        </p:nvSpPr>
        <p:spPr/>
        <p:txBody>
          <a:bodyPr/>
          <a:lstStyle>
            <a:lvl1pPr>
              <a:defRPr/>
            </a:lvl1pPr>
          </a:lstStyle>
          <a:p>
            <a:pPr>
              <a:defRPr/>
            </a:pPr>
            <a:fld id="{5063F7E8-D59C-45AE-B206-8DB13779B991}" type="slidenum">
              <a:rPr lang="ru-RU" altLang="de-DE"/>
              <a:pPr>
                <a:defRPr/>
              </a:pPr>
              <a:t>‹Nr.›</a:t>
            </a:fld>
            <a:endParaRPr lang="ru-RU" altLang="de-DE"/>
          </a:p>
        </p:txBody>
      </p:sp>
    </p:spTree>
    <p:extLst>
      <p:ext uri="{BB962C8B-B14F-4D97-AF65-F5344CB8AC3E}">
        <p14:creationId xmlns:p14="http://schemas.microsoft.com/office/powerpoint/2010/main" val="205643319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a:extLst>
              <a:ext uri="{FF2B5EF4-FFF2-40B4-BE49-F238E27FC236}"/>
            </a:extLst>
          </p:cNvPr>
          <p:cNvSpPr>
            <a:spLocks noGrp="1"/>
          </p:cNvSpPr>
          <p:nvPr>
            <p:ph type="dt" sz="half" idx="10"/>
          </p:nvPr>
        </p:nvSpPr>
        <p:spPr/>
        <p:txBody>
          <a:bodyPr/>
          <a:lstStyle>
            <a:lvl1pPr>
              <a:defRPr/>
            </a:lvl1pPr>
          </a:lstStyle>
          <a:p>
            <a:pPr>
              <a:defRPr/>
            </a:pPr>
            <a:fld id="{ED84E75C-DDC0-432D-A2D7-087753202356}" type="datetimeFigureOut">
              <a:rPr lang="ru-RU">
                <a:solidFill>
                  <a:prstClr val="black">
                    <a:tint val="75000"/>
                  </a:prstClr>
                </a:solidFill>
              </a:rPr>
              <a:pPr>
                <a:defRPr/>
              </a:pPr>
              <a:t>30.09.2019</a:t>
            </a:fld>
            <a:endParaRPr lang="ru-RU">
              <a:solidFill>
                <a:prstClr val="black">
                  <a:tint val="75000"/>
                </a:prstClr>
              </a:solidFill>
            </a:endParaRPr>
          </a:p>
        </p:txBody>
      </p:sp>
      <p:sp>
        <p:nvSpPr>
          <p:cNvPr id="4" name="Нижний колонтитул 4">
            <a:extLst>
              <a:ext uri="{FF2B5EF4-FFF2-40B4-BE49-F238E27FC236}"/>
            </a:extLst>
          </p:cNvPr>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a:extLst>
              <a:ext uri="{FF2B5EF4-FFF2-40B4-BE49-F238E27FC236}"/>
            </a:extLst>
          </p:cNvPr>
          <p:cNvSpPr>
            <a:spLocks noGrp="1"/>
          </p:cNvSpPr>
          <p:nvPr>
            <p:ph type="sldNum" sz="quarter" idx="12"/>
          </p:nvPr>
        </p:nvSpPr>
        <p:spPr/>
        <p:txBody>
          <a:bodyPr/>
          <a:lstStyle>
            <a:lvl1pPr>
              <a:defRPr/>
            </a:lvl1pPr>
          </a:lstStyle>
          <a:p>
            <a:pPr>
              <a:defRPr/>
            </a:pPr>
            <a:fld id="{021ECECB-DBD9-4D04-AB8E-6A1A8FF2A724}" type="slidenum">
              <a:rPr lang="ru-RU" altLang="de-DE"/>
              <a:pPr>
                <a:defRPr/>
              </a:pPr>
              <a:t>‹Nr.›</a:t>
            </a:fld>
            <a:endParaRPr lang="ru-RU" altLang="de-DE"/>
          </a:p>
        </p:txBody>
      </p:sp>
    </p:spTree>
    <p:extLst>
      <p:ext uri="{BB962C8B-B14F-4D97-AF65-F5344CB8AC3E}">
        <p14:creationId xmlns:p14="http://schemas.microsoft.com/office/powerpoint/2010/main" val="302365683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a:extLst>
              <a:ext uri="{FF2B5EF4-FFF2-40B4-BE49-F238E27FC236}"/>
            </a:extLst>
          </p:cNvPr>
          <p:cNvSpPr>
            <a:spLocks noGrp="1"/>
          </p:cNvSpPr>
          <p:nvPr>
            <p:ph type="dt" sz="half" idx="10"/>
          </p:nvPr>
        </p:nvSpPr>
        <p:spPr/>
        <p:txBody>
          <a:bodyPr/>
          <a:lstStyle>
            <a:lvl1pPr>
              <a:defRPr/>
            </a:lvl1pPr>
          </a:lstStyle>
          <a:p>
            <a:pPr>
              <a:defRPr/>
            </a:pPr>
            <a:fld id="{ED84E75C-DDC0-432D-A2D7-087753202356}" type="datetimeFigureOut">
              <a:rPr lang="ru-RU">
                <a:solidFill>
                  <a:prstClr val="black">
                    <a:tint val="75000"/>
                  </a:prstClr>
                </a:solidFill>
              </a:rPr>
              <a:pPr>
                <a:defRPr/>
              </a:pPr>
              <a:t>30.09.2019</a:t>
            </a:fld>
            <a:endParaRPr lang="ru-RU">
              <a:solidFill>
                <a:prstClr val="black">
                  <a:tint val="75000"/>
                </a:prstClr>
              </a:solidFill>
            </a:endParaRPr>
          </a:p>
        </p:txBody>
      </p:sp>
      <p:sp>
        <p:nvSpPr>
          <p:cNvPr id="3" name="Нижний колонтитул 4">
            <a:extLst>
              <a:ext uri="{FF2B5EF4-FFF2-40B4-BE49-F238E27FC236}"/>
            </a:extLst>
          </p:cNvPr>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a:extLst>
              <a:ext uri="{FF2B5EF4-FFF2-40B4-BE49-F238E27FC236}"/>
            </a:extLst>
          </p:cNvPr>
          <p:cNvSpPr>
            <a:spLocks noGrp="1"/>
          </p:cNvSpPr>
          <p:nvPr>
            <p:ph type="sldNum" sz="quarter" idx="12"/>
          </p:nvPr>
        </p:nvSpPr>
        <p:spPr/>
        <p:txBody>
          <a:bodyPr/>
          <a:lstStyle>
            <a:lvl1pPr>
              <a:defRPr/>
            </a:lvl1pPr>
          </a:lstStyle>
          <a:p>
            <a:pPr>
              <a:defRPr/>
            </a:pPr>
            <a:fld id="{70E63D68-A935-48D5-B6C4-C2AA145547B5}" type="slidenum">
              <a:rPr lang="ru-RU" altLang="de-DE"/>
              <a:pPr>
                <a:defRPr/>
              </a:pPr>
              <a:t>‹Nr.›</a:t>
            </a:fld>
            <a:endParaRPr lang="ru-RU" altLang="de-DE"/>
          </a:p>
        </p:txBody>
      </p:sp>
    </p:spTree>
    <p:extLst>
      <p:ext uri="{BB962C8B-B14F-4D97-AF65-F5344CB8AC3E}">
        <p14:creationId xmlns:p14="http://schemas.microsoft.com/office/powerpoint/2010/main" val="382090458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14" y="273050"/>
            <a:ext cx="3008313" cy="1162051"/>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10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14"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a:extLst>
              <a:ext uri="{FF2B5EF4-FFF2-40B4-BE49-F238E27FC236}"/>
            </a:extLst>
          </p:cNvPr>
          <p:cNvSpPr>
            <a:spLocks noGrp="1"/>
          </p:cNvSpPr>
          <p:nvPr>
            <p:ph type="dt" sz="half" idx="10"/>
          </p:nvPr>
        </p:nvSpPr>
        <p:spPr/>
        <p:txBody>
          <a:bodyPr/>
          <a:lstStyle>
            <a:lvl1pPr>
              <a:defRPr/>
            </a:lvl1pPr>
          </a:lstStyle>
          <a:p>
            <a:pPr>
              <a:defRPr/>
            </a:pPr>
            <a:fld id="{ED84E75C-DDC0-432D-A2D7-087753202356}" type="datetimeFigureOut">
              <a:rPr lang="ru-RU">
                <a:solidFill>
                  <a:prstClr val="black">
                    <a:tint val="75000"/>
                  </a:prstClr>
                </a:solidFill>
              </a:rPr>
              <a:pPr>
                <a:defRPr/>
              </a:pPr>
              <a:t>30.09.2019</a:t>
            </a:fld>
            <a:endParaRPr lang="ru-RU">
              <a:solidFill>
                <a:prstClr val="black">
                  <a:tint val="75000"/>
                </a:prstClr>
              </a:solidFill>
            </a:endParaRPr>
          </a:p>
        </p:txBody>
      </p:sp>
      <p:sp>
        <p:nvSpPr>
          <p:cNvPr id="6" name="Нижний колонтитул 4">
            <a:extLst>
              <a:ext uri="{FF2B5EF4-FFF2-40B4-BE49-F238E27FC236}"/>
            </a:extLst>
          </p:cNvPr>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a:extLst>
              <a:ext uri="{FF2B5EF4-FFF2-40B4-BE49-F238E27FC236}"/>
            </a:extLst>
          </p:cNvPr>
          <p:cNvSpPr>
            <a:spLocks noGrp="1"/>
          </p:cNvSpPr>
          <p:nvPr>
            <p:ph type="sldNum" sz="quarter" idx="12"/>
          </p:nvPr>
        </p:nvSpPr>
        <p:spPr/>
        <p:txBody>
          <a:bodyPr/>
          <a:lstStyle>
            <a:lvl1pPr>
              <a:defRPr/>
            </a:lvl1pPr>
          </a:lstStyle>
          <a:p>
            <a:pPr>
              <a:defRPr/>
            </a:pPr>
            <a:fld id="{4AEC264F-1AFE-40F2-87EB-30B411EB5467}" type="slidenum">
              <a:rPr lang="ru-RU" altLang="de-DE"/>
              <a:pPr>
                <a:defRPr/>
              </a:pPr>
              <a:t>‹Nr.›</a:t>
            </a:fld>
            <a:endParaRPr lang="ru-RU" altLang="de-DE"/>
          </a:p>
        </p:txBody>
      </p:sp>
    </p:spTree>
    <p:extLst>
      <p:ext uri="{BB962C8B-B14F-4D97-AF65-F5344CB8AC3E}">
        <p14:creationId xmlns:p14="http://schemas.microsoft.com/office/powerpoint/2010/main" val="369482306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3"/>
            <a:ext cx="5486400" cy="566739"/>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4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a:extLst>
              <a:ext uri="{FF2B5EF4-FFF2-40B4-BE49-F238E27FC236}"/>
            </a:extLst>
          </p:cNvPr>
          <p:cNvSpPr>
            <a:spLocks noGrp="1"/>
          </p:cNvSpPr>
          <p:nvPr>
            <p:ph type="dt" sz="half" idx="10"/>
          </p:nvPr>
        </p:nvSpPr>
        <p:spPr/>
        <p:txBody>
          <a:bodyPr/>
          <a:lstStyle>
            <a:lvl1pPr>
              <a:defRPr/>
            </a:lvl1pPr>
          </a:lstStyle>
          <a:p>
            <a:pPr>
              <a:defRPr/>
            </a:pPr>
            <a:fld id="{ED84E75C-DDC0-432D-A2D7-087753202356}" type="datetimeFigureOut">
              <a:rPr lang="ru-RU">
                <a:solidFill>
                  <a:prstClr val="black">
                    <a:tint val="75000"/>
                  </a:prstClr>
                </a:solidFill>
              </a:rPr>
              <a:pPr>
                <a:defRPr/>
              </a:pPr>
              <a:t>30.09.2019</a:t>
            </a:fld>
            <a:endParaRPr lang="ru-RU">
              <a:solidFill>
                <a:prstClr val="black">
                  <a:tint val="75000"/>
                </a:prstClr>
              </a:solidFill>
            </a:endParaRPr>
          </a:p>
        </p:txBody>
      </p:sp>
      <p:sp>
        <p:nvSpPr>
          <p:cNvPr id="6" name="Нижний колонтитул 4">
            <a:extLst>
              <a:ext uri="{FF2B5EF4-FFF2-40B4-BE49-F238E27FC236}"/>
            </a:extLst>
          </p:cNvPr>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a:extLst>
              <a:ext uri="{FF2B5EF4-FFF2-40B4-BE49-F238E27FC236}"/>
            </a:extLst>
          </p:cNvPr>
          <p:cNvSpPr>
            <a:spLocks noGrp="1"/>
          </p:cNvSpPr>
          <p:nvPr>
            <p:ph type="sldNum" sz="quarter" idx="12"/>
          </p:nvPr>
        </p:nvSpPr>
        <p:spPr/>
        <p:txBody>
          <a:bodyPr/>
          <a:lstStyle>
            <a:lvl1pPr>
              <a:defRPr/>
            </a:lvl1pPr>
          </a:lstStyle>
          <a:p>
            <a:pPr>
              <a:defRPr/>
            </a:pPr>
            <a:fld id="{FC9D1D21-48AA-409F-8999-870657259DE3}" type="slidenum">
              <a:rPr lang="ru-RU" altLang="de-DE"/>
              <a:pPr>
                <a:defRPr/>
              </a:pPr>
              <a:t>‹Nr.›</a:t>
            </a:fld>
            <a:endParaRPr lang="ru-RU" altLang="de-DE"/>
          </a:p>
        </p:txBody>
      </p:sp>
    </p:spTree>
    <p:extLst>
      <p:ext uri="{BB962C8B-B14F-4D97-AF65-F5344CB8AC3E}">
        <p14:creationId xmlns:p14="http://schemas.microsoft.com/office/powerpoint/2010/main" val="59407712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extLst>
          </p:cNvPr>
          <p:cNvSpPr>
            <a:spLocks noGrp="1"/>
          </p:cNvSpPr>
          <p:nvPr>
            <p:ph type="dt" sz="half" idx="10"/>
          </p:nvPr>
        </p:nvSpPr>
        <p:spPr/>
        <p:txBody>
          <a:bodyPr/>
          <a:lstStyle>
            <a:lvl1pPr>
              <a:defRPr/>
            </a:lvl1pPr>
          </a:lstStyle>
          <a:p>
            <a:pPr>
              <a:defRPr/>
            </a:pPr>
            <a:fld id="{ED84E75C-DDC0-432D-A2D7-087753202356}" type="datetimeFigureOut">
              <a:rPr lang="ru-RU">
                <a:solidFill>
                  <a:prstClr val="black">
                    <a:tint val="75000"/>
                  </a:prstClr>
                </a:solidFill>
              </a:rPr>
              <a:pPr>
                <a:defRPr/>
              </a:pPr>
              <a:t>30.09.2019</a:t>
            </a:fld>
            <a:endParaRPr lang="ru-RU">
              <a:solidFill>
                <a:prstClr val="black">
                  <a:tint val="75000"/>
                </a:prstClr>
              </a:solidFill>
            </a:endParaRPr>
          </a:p>
        </p:txBody>
      </p:sp>
      <p:sp>
        <p:nvSpPr>
          <p:cNvPr id="5" name="Нижний колонтитул 4">
            <a:extLst>
              <a:ext uri="{FF2B5EF4-FFF2-40B4-BE49-F238E27FC236}"/>
            </a:extLst>
          </p:cNvPr>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a:extLst>
              <a:ext uri="{FF2B5EF4-FFF2-40B4-BE49-F238E27FC236}"/>
            </a:extLst>
          </p:cNvPr>
          <p:cNvSpPr>
            <a:spLocks noGrp="1"/>
          </p:cNvSpPr>
          <p:nvPr>
            <p:ph type="sldNum" sz="quarter" idx="12"/>
          </p:nvPr>
        </p:nvSpPr>
        <p:spPr/>
        <p:txBody>
          <a:bodyPr/>
          <a:lstStyle>
            <a:lvl1pPr>
              <a:defRPr/>
            </a:lvl1pPr>
          </a:lstStyle>
          <a:p>
            <a:pPr>
              <a:defRPr/>
            </a:pPr>
            <a:fld id="{B7046D51-5643-4F08-865A-9B1E34B76AC0}" type="slidenum">
              <a:rPr lang="ru-RU" altLang="de-DE"/>
              <a:pPr>
                <a:defRPr/>
              </a:pPr>
              <a:t>‹Nr.›</a:t>
            </a:fld>
            <a:endParaRPr lang="ru-RU" altLang="de-DE"/>
          </a:p>
        </p:txBody>
      </p:sp>
    </p:spTree>
    <p:extLst>
      <p:ext uri="{BB962C8B-B14F-4D97-AF65-F5344CB8AC3E}">
        <p14:creationId xmlns:p14="http://schemas.microsoft.com/office/powerpoint/2010/main" val="62653667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84"/>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84"/>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extLst>
          </p:cNvPr>
          <p:cNvSpPr>
            <a:spLocks noGrp="1"/>
          </p:cNvSpPr>
          <p:nvPr>
            <p:ph type="dt" sz="half" idx="10"/>
          </p:nvPr>
        </p:nvSpPr>
        <p:spPr/>
        <p:txBody>
          <a:bodyPr/>
          <a:lstStyle>
            <a:lvl1pPr>
              <a:defRPr/>
            </a:lvl1pPr>
          </a:lstStyle>
          <a:p>
            <a:pPr>
              <a:defRPr/>
            </a:pPr>
            <a:fld id="{ED84E75C-DDC0-432D-A2D7-087753202356}" type="datetimeFigureOut">
              <a:rPr lang="ru-RU">
                <a:solidFill>
                  <a:prstClr val="black">
                    <a:tint val="75000"/>
                  </a:prstClr>
                </a:solidFill>
              </a:rPr>
              <a:pPr>
                <a:defRPr/>
              </a:pPr>
              <a:t>30.09.2019</a:t>
            </a:fld>
            <a:endParaRPr lang="ru-RU">
              <a:solidFill>
                <a:prstClr val="black">
                  <a:tint val="75000"/>
                </a:prstClr>
              </a:solidFill>
            </a:endParaRPr>
          </a:p>
        </p:txBody>
      </p:sp>
      <p:sp>
        <p:nvSpPr>
          <p:cNvPr id="5" name="Нижний колонтитул 4">
            <a:extLst>
              <a:ext uri="{FF2B5EF4-FFF2-40B4-BE49-F238E27FC236}"/>
            </a:extLst>
          </p:cNvPr>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a:extLst>
              <a:ext uri="{FF2B5EF4-FFF2-40B4-BE49-F238E27FC236}"/>
            </a:extLst>
          </p:cNvPr>
          <p:cNvSpPr>
            <a:spLocks noGrp="1"/>
          </p:cNvSpPr>
          <p:nvPr>
            <p:ph type="sldNum" sz="quarter" idx="12"/>
          </p:nvPr>
        </p:nvSpPr>
        <p:spPr/>
        <p:txBody>
          <a:bodyPr/>
          <a:lstStyle>
            <a:lvl1pPr>
              <a:defRPr/>
            </a:lvl1pPr>
          </a:lstStyle>
          <a:p>
            <a:pPr>
              <a:defRPr/>
            </a:pPr>
            <a:fld id="{8D790F0A-47F0-4045-BC99-B239EE4886F1}" type="slidenum">
              <a:rPr lang="ru-RU" altLang="de-DE"/>
              <a:pPr>
                <a:defRPr/>
              </a:pPr>
              <a:t>‹Nr.›</a:t>
            </a:fld>
            <a:endParaRPr lang="ru-RU" altLang="de-DE"/>
          </a:p>
        </p:txBody>
      </p:sp>
    </p:spTree>
    <p:extLst>
      <p:ext uri="{BB962C8B-B14F-4D97-AF65-F5344CB8AC3E}">
        <p14:creationId xmlns:p14="http://schemas.microsoft.com/office/powerpoint/2010/main" val="43009009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457200" y="274678"/>
            <a:ext cx="82296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a:extLst>
              <a:ext uri="{FF2B5EF4-FFF2-40B4-BE49-F238E27FC236}"/>
            </a:extLst>
          </p:cNvPr>
          <p:cNvSpPr>
            <a:spLocks noGrp="1" noChangeArrowheads="1"/>
          </p:cNvSpPr>
          <p:nvPr>
            <p:ph type="dt" sz="half" idx="10"/>
          </p:nvPr>
        </p:nvSpPr>
        <p:spPr/>
        <p:txBody>
          <a:bodyPr/>
          <a:lstStyle>
            <a:lvl1pPr eaLnBrk="0" hangingPunct="0">
              <a:defRPr>
                <a:cs typeface="Arial" charset="0"/>
              </a:defRPr>
            </a:lvl1pPr>
          </a:lstStyle>
          <a:p>
            <a:pPr>
              <a:defRPr/>
            </a:pPr>
            <a:endParaRPr lang="en-US" altLang="ru-RU">
              <a:solidFill>
                <a:prstClr val="black">
                  <a:tint val="75000"/>
                </a:prstClr>
              </a:solidFill>
            </a:endParaRPr>
          </a:p>
        </p:txBody>
      </p:sp>
      <p:sp>
        <p:nvSpPr>
          <p:cNvPr id="4" name="Rectangle 5">
            <a:extLst>
              <a:ext uri="{FF2B5EF4-FFF2-40B4-BE49-F238E27FC236}"/>
            </a:extLst>
          </p:cNvPr>
          <p:cNvSpPr>
            <a:spLocks noGrp="1" noChangeArrowheads="1"/>
          </p:cNvSpPr>
          <p:nvPr>
            <p:ph type="ftr" sz="quarter" idx="11"/>
          </p:nvPr>
        </p:nvSpPr>
        <p:spPr/>
        <p:txBody>
          <a:bodyPr/>
          <a:lstStyle>
            <a:lvl1pPr algn="l" eaLnBrk="0" hangingPunct="0">
              <a:defRPr>
                <a:cs typeface="Arial" charset="0"/>
              </a:defRPr>
            </a:lvl1pPr>
          </a:lstStyle>
          <a:p>
            <a:pPr>
              <a:defRPr/>
            </a:pPr>
            <a:endParaRPr lang="en-US" altLang="ru-RU">
              <a:solidFill>
                <a:prstClr val="black">
                  <a:tint val="75000"/>
                </a:prstClr>
              </a:solidFill>
            </a:endParaRPr>
          </a:p>
        </p:txBody>
      </p:sp>
      <p:sp>
        <p:nvSpPr>
          <p:cNvPr id="5" name="Rectangle 6">
            <a:extLst>
              <a:ext uri="{FF2B5EF4-FFF2-40B4-BE49-F238E27FC236}"/>
            </a:extLst>
          </p:cNvPr>
          <p:cNvSpPr>
            <a:spLocks noGrp="1" noChangeArrowheads="1"/>
          </p:cNvSpPr>
          <p:nvPr>
            <p:ph type="sldNum" sz="quarter" idx="12"/>
          </p:nvPr>
        </p:nvSpPr>
        <p:spPr/>
        <p:txBody>
          <a:bodyPr/>
          <a:lstStyle>
            <a:lvl1pPr>
              <a:defRPr>
                <a:cs typeface="Arial" pitchFamily="34" charset="0"/>
              </a:defRPr>
            </a:lvl1pPr>
          </a:lstStyle>
          <a:p>
            <a:pPr>
              <a:defRPr/>
            </a:pPr>
            <a:fld id="{A86B2F35-3A19-4F4B-B79A-E8EBE8E4C111}" type="slidenum">
              <a:rPr lang="en-US" altLang="ru-RU"/>
              <a:pPr>
                <a:defRPr/>
              </a:pPr>
              <a:t>‹Nr.›</a:t>
            </a:fld>
            <a:endParaRPr lang="en-US" altLang="ru-RU"/>
          </a:p>
        </p:txBody>
      </p:sp>
    </p:spTree>
    <p:extLst>
      <p:ext uri="{BB962C8B-B14F-4D97-AF65-F5344CB8AC3E}">
        <p14:creationId xmlns:p14="http://schemas.microsoft.com/office/powerpoint/2010/main" val="837419278"/>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67"/>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ED84E75C-DDC0-432D-A2D7-087753202356}" type="datetimeFigureOut">
              <a:rPr lang="ru-RU" smtClean="0">
                <a:solidFill>
                  <a:prstClr val="black">
                    <a:tint val="75000"/>
                  </a:prstClr>
                </a:solidFill>
              </a:rPr>
              <a:pPr/>
              <a:t>30.09.2019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4EA7082-9401-47BE-8410-56C09CBA2583}"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17286418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214322" y="1000137"/>
            <a:ext cx="4283107" cy="639763"/>
          </a:xfrm>
        </p:spPr>
        <p:txBody>
          <a:bodyPr anchor="b">
            <a:noAutofit/>
          </a:bodyPr>
          <a:lstStyle>
            <a:lvl1pPr marL="0" indent="0">
              <a:buNone/>
              <a:defRPr sz="20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14322" y="1714489"/>
            <a:ext cx="4283107" cy="457203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Date Placeholder 3"/>
          <p:cNvSpPr>
            <a:spLocks noGrp="1"/>
          </p:cNvSpPr>
          <p:nvPr>
            <p:ph type="dt" sz="half" idx="10"/>
          </p:nvPr>
        </p:nvSpPr>
        <p:spPr/>
        <p:txBody>
          <a:bodyPr/>
          <a:lstStyle>
            <a:lvl1pPr>
              <a:defRPr/>
            </a:lvl1pPr>
          </a:lstStyle>
          <a:p>
            <a:pPr>
              <a:defRPr/>
            </a:pPr>
            <a:endParaRPr lang="en-GB">
              <a:solidFill>
                <a:prstClr val="black"/>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solidFill>
              </a:rPr>
              <a:t>S. Chattopadhyay, Quark Matter 2014</a:t>
            </a:r>
            <a:endParaRPr lang="en-GB">
              <a:solidFill>
                <a:prstClr val="black"/>
              </a:solidFill>
            </a:endParaRPr>
          </a:p>
        </p:txBody>
      </p:sp>
      <p:sp>
        <p:nvSpPr>
          <p:cNvPr id="7" name="Slide Number Placeholder 5"/>
          <p:cNvSpPr>
            <a:spLocks noGrp="1"/>
          </p:cNvSpPr>
          <p:nvPr>
            <p:ph type="sldNum" sz="quarter" idx="12"/>
          </p:nvPr>
        </p:nvSpPr>
        <p:spPr/>
        <p:txBody>
          <a:bodyPr/>
          <a:lstStyle>
            <a:lvl1pPr>
              <a:defRPr/>
            </a:lvl1pPr>
          </a:lstStyle>
          <a:p>
            <a:pPr>
              <a:defRPr/>
            </a:pPr>
            <a:fld id="{8318FD4D-F9D6-4FD7-A96E-8F0752404E5C}" type="slidenum">
              <a:rPr lang="en-GB" smtClean="0">
                <a:solidFill>
                  <a:prstClr val="black"/>
                </a:solidFill>
              </a:rPr>
              <a:pPr>
                <a:defRPr/>
              </a:pPr>
              <a:t>‹Nr.›</a:t>
            </a:fld>
            <a:endParaRPr lang="en-GB">
              <a:solidFill>
                <a:prstClr val="black"/>
              </a:solidFill>
            </a:endParaRPr>
          </a:p>
        </p:txBody>
      </p:sp>
    </p:spTree>
    <p:extLst>
      <p:ext uri="{BB962C8B-B14F-4D97-AF65-F5344CB8AC3E}">
        <p14:creationId xmlns:p14="http://schemas.microsoft.com/office/powerpoint/2010/main" val="3241448673"/>
      </p:ext>
    </p:extLst>
  </p:cSld>
  <p:clrMapOvr>
    <a:masterClrMapping/>
  </p:clrMapOvr>
  <p:transition spd="slow"/>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ED84E75C-DDC0-432D-A2D7-087753202356}" type="datetimeFigureOut">
              <a:rPr lang="ru-RU" smtClean="0">
                <a:solidFill>
                  <a:prstClr val="black">
                    <a:tint val="75000"/>
                  </a:prstClr>
                </a:solidFill>
              </a:rPr>
              <a:pPr/>
              <a:t>30.09.2019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4EA7082-9401-47BE-8410-56C09CBA2583}"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6215634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35"/>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ED84E75C-DDC0-432D-A2D7-087753202356}" type="datetimeFigureOut">
              <a:rPr lang="ru-RU" smtClean="0">
                <a:solidFill>
                  <a:prstClr val="black">
                    <a:tint val="75000"/>
                  </a:prstClr>
                </a:solidFill>
              </a:rPr>
              <a:pPr/>
              <a:t>30.09.2019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4EA7082-9401-47BE-8410-56C09CBA2583}"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340131908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ED84E75C-DDC0-432D-A2D7-087753202356}" type="datetimeFigureOut">
              <a:rPr lang="ru-RU" smtClean="0">
                <a:solidFill>
                  <a:prstClr val="black">
                    <a:tint val="75000"/>
                  </a:prstClr>
                </a:solidFill>
              </a:rPr>
              <a:pPr/>
              <a:t>30.09.2019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4EA7082-9401-47BE-8410-56C09CBA2583}"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5361559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5"/>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54" y="1535115"/>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ED84E75C-DDC0-432D-A2D7-087753202356}" type="datetimeFigureOut">
              <a:rPr lang="ru-RU" smtClean="0">
                <a:solidFill>
                  <a:prstClr val="black">
                    <a:tint val="75000"/>
                  </a:prstClr>
                </a:solidFill>
              </a:rPr>
              <a:pPr/>
              <a:t>30.09.2019</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C4EA7082-9401-47BE-8410-56C09CBA2583}"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232610723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ED84E75C-DDC0-432D-A2D7-087753202356}" type="datetimeFigureOut">
              <a:rPr lang="ru-RU" smtClean="0">
                <a:solidFill>
                  <a:prstClr val="black">
                    <a:tint val="75000"/>
                  </a:prstClr>
                </a:solidFill>
              </a:rPr>
              <a:pPr/>
              <a:t>30.09.2019</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C4EA7082-9401-47BE-8410-56C09CBA2583}"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62751114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D84E75C-DDC0-432D-A2D7-087753202356}" type="datetimeFigureOut">
              <a:rPr lang="ru-RU" smtClean="0">
                <a:solidFill>
                  <a:prstClr val="black">
                    <a:tint val="75000"/>
                  </a:prstClr>
                </a:solidFill>
              </a:rPr>
              <a:pPr/>
              <a:t>30.09.2019</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C4EA7082-9401-47BE-8410-56C09CBA2583}"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278193370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14" y="273050"/>
            <a:ext cx="3008313" cy="1162051"/>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9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14"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ED84E75C-DDC0-432D-A2D7-087753202356}" type="datetimeFigureOut">
              <a:rPr lang="ru-RU" smtClean="0">
                <a:solidFill>
                  <a:prstClr val="black">
                    <a:tint val="75000"/>
                  </a:prstClr>
                </a:solidFill>
              </a:rPr>
              <a:pPr/>
              <a:t>30.09.2019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4EA7082-9401-47BE-8410-56C09CBA2583}"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127568131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3"/>
            <a:ext cx="5486400" cy="566739"/>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4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ED84E75C-DDC0-432D-A2D7-087753202356}" type="datetimeFigureOut">
              <a:rPr lang="ru-RU" smtClean="0">
                <a:solidFill>
                  <a:prstClr val="black">
                    <a:tint val="75000"/>
                  </a:prstClr>
                </a:solidFill>
              </a:rPr>
              <a:pPr/>
              <a:t>30.09.2019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4EA7082-9401-47BE-8410-56C09CBA2583}"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331376097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ED84E75C-DDC0-432D-A2D7-087753202356}" type="datetimeFigureOut">
              <a:rPr lang="ru-RU" smtClean="0">
                <a:solidFill>
                  <a:prstClr val="black">
                    <a:tint val="75000"/>
                  </a:prstClr>
                </a:solidFill>
              </a:rPr>
              <a:pPr/>
              <a:t>30.09.2019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4EA7082-9401-47BE-8410-56C09CBA2583}"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288356756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73"/>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73"/>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ED84E75C-DDC0-432D-A2D7-087753202356}" type="datetimeFigureOut">
              <a:rPr lang="ru-RU" smtClean="0">
                <a:solidFill>
                  <a:prstClr val="black">
                    <a:tint val="75000"/>
                  </a:prstClr>
                </a:solidFill>
              </a:rPr>
              <a:pPr/>
              <a:t>30.09.2019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4EA7082-9401-47BE-8410-56C09CBA2583}"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22465490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5" name="Text Placeholder 4"/>
          <p:cNvSpPr>
            <a:spLocks noGrp="1"/>
          </p:cNvSpPr>
          <p:nvPr>
            <p:ph type="body" sz="quarter" idx="3"/>
          </p:nvPr>
        </p:nvSpPr>
        <p:spPr>
          <a:xfrm>
            <a:off x="4643465" y="1000137"/>
            <a:ext cx="4284693" cy="639763"/>
          </a:xfrm>
        </p:spPr>
        <p:txBody>
          <a:bodyPr anchor="b">
            <a:noAutofit/>
          </a:bodyPr>
          <a:lstStyle>
            <a:lvl1pPr marL="0" indent="0">
              <a:buNone/>
              <a:defRPr sz="20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3439" y="1714489"/>
            <a:ext cx="4286280" cy="457203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Date Placeholder 3"/>
          <p:cNvSpPr>
            <a:spLocks noGrp="1"/>
          </p:cNvSpPr>
          <p:nvPr>
            <p:ph type="dt" sz="half" idx="10"/>
          </p:nvPr>
        </p:nvSpPr>
        <p:spPr/>
        <p:txBody>
          <a:bodyPr/>
          <a:lstStyle>
            <a:lvl1pPr>
              <a:defRPr/>
            </a:lvl1pPr>
          </a:lstStyle>
          <a:p>
            <a:pPr>
              <a:defRPr/>
            </a:pPr>
            <a:endParaRPr lang="en-GB">
              <a:solidFill>
                <a:prstClr val="black"/>
              </a:solidFill>
            </a:endParaRPr>
          </a:p>
        </p:txBody>
      </p:sp>
      <p:sp>
        <p:nvSpPr>
          <p:cNvPr id="8" name="Footer Placeholder 4"/>
          <p:cNvSpPr>
            <a:spLocks noGrp="1"/>
          </p:cNvSpPr>
          <p:nvPr>
            <p:ph type="ftr" sz="quarter" idx="11"/>
          </p:nvPr>
        </p:nvSpPr>
        <p:spPr/>
        <p:txBody>
          <a:bodyPr/>
          <a:lstStyle>
            <a:lvl1pPr>
              <a:defRPr/>
            </a:lvl1pPr>
          </a:lstStyle>
          <a:p>
            <a:pPr>
              <a:defRPr/>
            </a:pPr>
            <a:r>
              <a:rPr lang="en-US" smtClean="0">
                <a:solidFill>
                  <a:prstClr val="black"/>
                </a:solidFill>
              </a:rPr>
              <a:t>S. Chattopadhyay, Quark Matter 2014</a:t>
            </a:r>
            <a:endParaRPr lang="en-GB">
              <a:solidFill>
                <a:prstClr val="black"/>
              </a:solidFill>
            </a:endParaRPr>
          </a:p>
        </p:txBody>
      </p:sp>
      <p:sp>
        <p:nvSpPr>
          <p:cNvPr id="9" name="Slide Number Placeholder 5"/>
          <p:cNvSpPr>
            <a:spLocks noGrp="1"/>
          </p:cNvSpPr>
          <p:nvPr>
            <p:ph type="sldNum" sz="quarter" idx="12"/>
          </p:nvPr>
        </p:nvSpPr>
        <p:spPr/>
        <p:txBody>
          <a:bodyPr/>
          <a:lstStyle>
            <a:lvl1pPr>
              <a:defRPr/>
            </a:lvl1pPr>
          </a:lstStyle>
          <a:p>
            <a:pPr>
              <a:defRPr/>
            </a:pPr>
            <a:fld id="{8318FD4D-F9D6-4FD7-A96E-8F0752404E5C}" type="slidenum">
              <a:rPr lang="en-GB" smtClean="0">
                <a:solidFill>
                  <a:prstClr val="black"/>
                </a:solidFill>
              </a:rPr>
              <a:pPr>
                <a:defRPr/>
              </a:pPr>
              <a:t>‹Nr.›</a:t>
            </a:fld>
            <a:endParaRPr lang="en-GB">
              <a:solidFill>
                <a:prstClr val="black"/>
              </a:solidFill>
            </a:endParaRPr>
          </a:p>
        </p:txBody>
      </p:sp>
    </p:spTree>
    <p:extLst>
      <p:ext uri="{BB962C8B-B14F-4D97-AF65-F5344CB8AC3E}">
        <p14:creationId xmlns:p14="http://schemas.microsoft.com/office/powerpoint/2010/main" val="3920734420"/>
      </p:ext>
    </p:extLst>
  </p:cSld>
  <p:clrMapOvr>
    <a:masterClrMapping/>
  </p:clrMapOvr>
  <p:transition spd="slow"/>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44"/>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eaLnBrk="0" hangingPunct="0">
              <a:defRPr/>
            </a:lvl1pPr>
          </a:lstStyle>
          <a:p>
            <a:pPr>
              <a:defRPr/>
            </a:pPr>
            <a:fld id="{F946688A-4ADB-4D21-B4C9-DBD1C5ADB40B}" type="datetimeFigureOut">
              <a:rPr lang="ru-RU"/>
              <a:pPr>
                <a:defRPr/>
              </a:pPr>
              <a:t>30.09.2019</a:t>
            </a:fld>
            <a:endParaRPr lang="ru-RU"/>
          </a:p>
        </p:txBody>
      </p:sp>
      <p:sp>
        <p:nvSpPr>
          <p:cNvPr id="5" name="Нижний колонтитул 4"/>
          <p:cNvSpPr>
            <a:spLocks noGrp="1"/>
          </p:cNvSpPr>
          <p:nvPr>
            <p:ph type="ftr" sz="quarter" idx="11"/>
          </p:nvPr>
        </p:nvSpPr>
        <p:spPr/>
        <p:txBody>
          <a:bodyPr/>
          <a:lstStyle>
            <a:lvl1pPr eaLnBrk="0" hangingPunct="0">
              <a:defRPr/>
            </a:lvl1pPr>
          </a:lstStyle>
          <a:p>
            <a:pPr>
              <a:defRPr/>
            </a:pPr>
            <a:endParaRPr lang="ru-RU"/>
          </a:p>
        </p:txBody>
      </p:sp>
      <p:sp>
        <p:nvSpPr>
          <p:cNvPr id="6" name="Номер слайда 5"/>
          <p:cNvSpPr>
            <a:spLocks noGrp="1"/>
          </p:cNvSpPr>
          <p:nvPr>
            <p:ph type="sldNum" sz="quarter" idx="12"/>
          </p:nvPr>
        </p:nvSpPr>
        <p:spPr/>
        <p:txBody>
          <a:bodyPr/>
          <a:lstStyle>
            <a:lvl1pPr eaLnBrk="0" hangingPunct="0">
              <a:defRPr/>
            </a:lvl1pPr>
          </a:lstStyle>
          <a:p>
            <a:pPr>
              <a:defRPr/>
            </a:pPr>
            <a:fld id="{E4B67EC0-8450-47EC-9BBA-CE09E8CFBD6C}" type="slidenum">
              <a:rPr lang="ru-RU"/>
              <a:pPr>
                <a:defRPr/>
              </a:pPr>
              <a:t>‹Nr.›</a:t>
            </a:fld>
            <a:endParaRPr lang="ru-RU"/>
          </a:p>
        </p:txBody>
      </p:sp>
    </p:spTree>
    <p:extLst>
      <p:ext uri="{BB962C8B-B14F-4D97-AF65-F5344CB8AC3E}">
        <p14:creationId xmlns:p14="http://schemas.microsoft.com/office/powerpoint/2010/main" val="117515884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eaLnBrk="0" hangingPunct="0">
              <a:defRPr/>
            </a:lvl1pPr>
          </a:lstStyle>
          <a:p>
            <a:pPr>
              <a:defRPr/>
            </a:pPr>
            <a:fld id="{5297885D-A822-41DB-83D3-4C09FA8590B7}" type="datetimeFigureOut">
              <a:rPr lang="ru-RU"/>
              <a:pPr>
                <a:defRPr/>
              </a:pPr>
              <a:t>30.09.2019</a:t>
            </a:fld>
            <a:endParaRPr lang="ru-RU"/>
          </a:p>
        </p:txBody>
      </p:sp>
      <p:sp>
        <p:nvSpPr>
          <p:cNvPr id="5" name="Нижний колонтитул 4"/>
          <p:cNvSpPr>
            <a:spLocks noGrp="1"/>
          </p:cNvSpPr>
          <p:nvPr>
            <p:ph type="ftr" sz="quarter" idx="11"/>
          </p:nvPr>
        </p:nvSpPr>
        <p:spPr/>
        <p:txBody>
          <a:bodyPr/>
          <a:lstStyle>
            <a:lvl1pPr eaLnBrk="0" hangingPunct="0">
              <a:defRPr/>
            </a:lvl1pPr>
          </a:lstStyle>
          <a:p>
            <a:pPr>
              <a:defRPr/>
            </a:pPr>
            <a:endParaRPr lang="ru-RU"/>
          </a:p>
        </p:txBody>
      </p:sp>
      <p:sp>
        <p:nvSpPr>
          <p:cNvPr id="6" name="Номер слайда 5"/>
          <p:cNvSpPr>
            <a:spLocks noGrp="1"/>
          </p:cNvSpPr>
          <p:nvPr>
            <p:ph type="sldNum" sz="quarter" idx="12"/>
          </p:nvPr>
        </p:nvSpPr>
        <p:spPr/>
        <p:txBody>
          <a:bodyPr/>
          <a:lstStyle>
            <a:lvl1pPr eaLnBrk="0" hangingPunct="0">
              <a:defRPr/>
            </a:lvl1pPr>
          </a:lstStyle>
          <a:p>
            <a:pPr>
              <a:defRPr/>
            </a:pPr>
            <a:fld id="{93FC32B3-9EBD-4F8D-86C4-22D4B10323D5}" type="slidenum">
              <a:rPr lang="ru-RU"/>
              <a:pPr>
                <a:defRPr/>
              </a:pPr>
              <a:t>‹Nr.›</a:t>
            </a:fld>
            <a:endParaRPr lang="ru-RU"/>
          </a:p>
        </p:txBody>
      </p:sp>
    </p:spTree>
    <p:extLst>
      <p:ext uri="{BB962C8B-B14F-4D97-AF65-F5344CB8AC3E}">
        <p14:creationId xmlns:p14="http://schemas.microsoft.com/office/powerpoint/2010/main" val="150694084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11"/>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eaLnBrk="0" hangingPunct="0">
              <a:defRPr/>
            </a:lvl1pPr>
          </a:lstStyle>
          <a:p>
            <a:pPr>
              <a:defRPr/>
            </a:pPr>
            <a:fld id="{2609FE46-9FE5-4304-90F7-5D738F7071B7}" type="datetimeFigureOut">
              <a:rPr lang="ru-RU"/>
              <a:pPr>
                <a:defRPr/>
              </a:pPr>
              <a:t>30.09.2019</a:t>
            </a:fld>
            <a:endParaRPr lang="ru-RU"/>
          </a:p>
        </p:txBody>
      </p:sp>
      <p:sp>
        <p:nvSpPr>
          <p:cNvPr id="5" name="Нижний колонтитул 4"/>
          <p:cNvSpPr>
            <a:spLocks noGrp="1"/>
          </p:cNvSpPr>
          <p:nvPr>
            <p:ph type="ftr" sz="quarter" idx="11"/>
          </p:nvPr>
        </p:nvSpPr>
        <p:spPr/>
        <p:txBody>
          <a:bodyPr/>
          <a:lstStyle>
            <a:lvl1pPr eaLnBrk="0" hangingPunct="0">
              <a:defRPr/>
            </a:lvl1pPr>
          </a:lstStyle>
          <a:p>
            <a:pPr>
              <a:defRPr/>
            </a:pPr>
            <a:endParaRPr lang="ru-RU"/>
          </a:p>
        </p:txBody>
      </p:sp>
      <p:sp>
        <p:nvSpPr>
          <p:cNvPr id="6" name="Номер слайда 5"/>
          <p:cNvSpPr>
            <a:spLocks noGrp="1"/>
          </p:cNvSpPr>
          <p:nvPr>
            <p:ph type="sldNum" sz="quarter" idx="12"/>
          </p:nvPr>
        </p:nvSpPr>
        <p:spPr/>
        <p:txBody>
          <a:bodyPr/>
          <a:lstStyle>
            <a:lvl1pPr eaLnBrk="0" hangingPunct="0">
              <a:defRPr/>
            </a:lvl1pPr>
          </a:lstStyle>
          <a:p>
            <a:pPr>
              <a:defRPr/>
            </a:pPr>
            <a:fld id="{297EC563-89DE-47F2-82BD-51256283771B}" type="slidenum">
              <a:rPr lang="ru-RU"/>
              <a:pPr>
                <a:defRPr/>
              </a:pPr>
              <a:t>‹Nr.›</a:t>
            </a:fld>
            <a:endParaRPr lang="ru-RU"/>
          </a:p>
        </p:txBody>
      </p:sp>
    </p:spTree>
    <p:extLst>
      <p:ext uri="{BB962C8B-B14F-4D97-AF65-F5344CB8AC3E}">
        <p14:creationId xmlns:p14="http://schemas.microsoft.com/office/powerpoint/2010/main" val="695346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eaLnBrk="0" hangingPunct="0">
              <a:defRPr/>
            </a:lvl1pPr>
          </a:lstStyle>
          <a:p>
            <a:pPr>
              <a:defRPr/>
            </a:pPr>
            <a:fld id="{00D3F17D-D99D-4C28-A84B-8928EDDD1A6A}" type="datetimeFigureOut">
              <a:rPr lang="ru-RU"/>
              <a:pPr>
                <a:defRPr/>
              </a:pPr>
              <a:t>30.09.2019</a:t>
            </a:fld>
            <a:endParaRPr lang="ru-RU"/>
          </a:p>
        </p:txBody>
      </p:sp>
      <p:sp>
        <p:nvSpPr>
          <p:cNvPr id="6" name="Нижний колонтитул 4"/>
          <p:cNvSpPr>
            <a:spLocks noGrp="1"/>
          </p:cNvSpPr>
          <p:nvPr>
            <p:ph type="ftr" sz="quarter" idx="11"/>
          </p:nvPr>
        </p:nvSpPr>
        <p:spPr/>
        <p:txBody>
          <a:bodyPr/>
          <a:lstStyle>
            <a:lvl1pPr eaLnBrk="0" hangingPunct="0">
              <a:defRPr/>
            </a:lvl1pPr>
          </a:lstStyle>
          <a:p>
            <a:pPr>
              <a:defRPr/>
            </a:pPr>
            <a:endParaRPr lang="ru-RU"/>
          </a:p>
        </p:txBody>
      </p:sp>
      <p:sp>
        <p:nvSpPr>
          <p:cNvPr id="7" name="Номер слайда 5"/>
          <p:cNvSpPr>
            <a:spLocks noGrp="1"/>
          </p:cNvSpPr>
          <p:nvPr>
            <p:ph type="sldNum" sz="quarter" idx="12"/>
          </p:nvPr>
        </p:nvSpPr>
        <p:spPr/>
        <p:txBody>
          <a:bodyPr/>
          <a:lstStyle>
            <a:lvl1pPr eaLnBrk="0" hangingPunct="0">
              <a:defRPr/>
            </a:lvl1pPr>
          </a:lstStyle>
          <a:p>
            <a:pPr>
              <a:defRPr/>
            </a:pPr>
            <a:fld id="{2BD9EA55-F415-4C93-A696-49768CAEC5B4}" type="slidenum">
              <a:rPr lang="ru-RU"/>
              <a:pPr>
                <a:defRPr/>
              </a:pPr>
              <a:t>‹Nr.›</a:t>
            </a:fld>
            <a:endParaRPr lang="ru-RU"/>
          </a:p>
        </p:txBody>
      </p:sp>
    </p:spTree>
    <p:extLst>
      <p:ext uri="{BB962C8B-B14F-4D97-AF65-F5344CB8AC3E}">
        <p14:creationId xmlns:p14="http://schemas.microsoft.com/office/powerpoint/2010/main" val="90269473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34"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eaLnBrk="0" hangingPunct="0">
              <a:defRPr/>
            </a:lvl1pPr>
          </a:lstStyle>
          <a:p>
            <a:pPr>
              <a:defRPr/>
            </a:pPr>
            <a:fld id="{5B449AE0-60C2-4786-B661-96304242B805}" type="datetimeFigureOut">
              <a:rPr lang="ru-RU"/>
              <a:pPr>
                <a:defRPr/>
              </a:pPr>
              <a:t>30.09.2019</a:t>
            </a:fld>
            <a:endParaRPr lang="ru-RU"/>
          </a:p>
        </p:txBody>
      </p:sp>
      <p:sp>
        <p:nvSpPr>
          <p:cNvPr id="8" name="Нижний колонтитул 4"/>
          <p:cNvSpPr>
            <a:spLocks noGrp="1"/>
          </p:cNvSpPr>
          <p:nvPr>
            <p:ph type="ftr" sz="quarter" idx="11"/>
          </p:nvPr>
        </p:nvSpPr>
        <p:spPr/>
        <p:txBody>
          <a:bodyPr/>
          <a:lstStyle>
            <a:lvl1pPr eaLnBrk="0" hangingPunct="0">
              <a:defRPr/>
            </a:lvl1pPr>
          </a:lstStyle>
          <a:p>
            <a:pPr>
              <a:defRPr/>
            </a:pPr>
            <a:endParaRPr lang="ru-RU"/>
          </a:p>
        </p:txBody>
      </p:sp>
      <p:sp>
        <p:nvSpPr>
          <p:cNvPr id="9" name="Номер слайда 5"/>
          <p:cNvSpPr>
            <a:spLocks noGrp="1"/>
          </p:cNvSpPr>
          <p:nvPr>
            <p:ph type="sldNum" sz="quarter" idx="12"/>
          </p:nvPr>
        </p:nvSpPr>
        <p:spPr/>
        <p:txBody>
          <a:bodyPr/>
          <a:lstStyle>
            <a:lvl1pPr eaLnBrk="0" hangingPunct="0">
              <a:defRPr/>
            </a:lvl1pPr>
          </a:lstStyle>
          <a:p>
            <a:pPr>
              <a:defRPr/>
            </a:pPr>
            <a:fld id="{FCB024D5-CA76-46FE-8D08-CEA8C9CCF5BB}" type="slidenum">
              <a:rPr lang="ru-RU"/>
              <a:pPr>
                <a:defRPr/>
              </a:pPr>
              <a:t>‹Nr.›</a:t>
            </a:fld>
            <a:endParaRPr lang="ru-RU"/>
          </a:p>
        </p:txBody>
      </p:sp>
    </p:spTree>
    <p:extLst>
      <p:ext uri="{BB962C8B-B14F-4D97-AF65-F5344CB8AC3E}">
        <p14:creationId xmlns:p14="http://schemas.microsoft.com/office/powerpoint/2010/main" val="67201970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eaLnBrk="0" hangingPunct="0">
              <a:defRPr/>
            </a:lvl1pPr>
          </a:lstStyle>
          <a:p>
            <a:pPr>
              <a:defRPr/>
            </a:pPr>
            <a:fld id="{96E547E9-26BF-478B-8679-C488DBE09F33}" type="datetimeFigureOut">
              <a:rPr lang="ru-RU"/>
              <a:pPr>
                <a:defRPr/>
              </a:pPr>
              <a:t>30.09.2019</a:t>
            </a:fld>
            <a:endParaRPr lang="ru-RU"/>
          </a:p>
        </p:txBody>
      </p:sp>
      <p:sp>
        <p:nvSpPr>
          <p:cNvPr id="4" name="Нижний колонтитул 4"/>
          <p:cNvSpPr>
            <a:spLocks noGrp="1"/>
          </p:cNvSpPr>
          <p:nvPr>
            <p:ph type="ftr" sz="quarter" idx="11"/>
          </p:nvPr>
        </p:nvSpPr>
        <p:spPr/>
        <p:txBody>
          <a:bodyPr/>
          <a:lstStyle>
            <a:lvl1pPr eaLnBrk="0" hangingPunct="0">
              <a:defRPr/>
            </a:lvl1pPr>
          </a:lstStyle>
          <a:p>
            <a:pPr>
              <a:defRPr/>
            </a:pPr>
            <a:endParaRPr lang="ru-RU"/>
          </a:p>
        </p:txBody>
      </p:sp>
      <p:sp>
        <p:nvSpPr>
          <p:cNvPr id="5" name="Номер слайда 5"/>
          <p:cNvSpPr>
            <a:spLocks noGrp="1"/>
          </p:cNvSpPr>
          <p:nvPr>
            <p:ph type="sldNum" sz="quarter" idx="12"/>
          </p:nvPr>
        </p:nvSpPr>
        <p:spPr/>
        <p:txBody>
          <a:bodyPr/>
          <a:lstStyle>
            <a:lvl1pPr eaLnBrk="0" hangingPunct="0">
              <a:defRPr/>
            </a:lvl1pPr>
          </a:lstStyle>
          <a:p>
            <a:pPr>
              <a:defRPr/>
            </a:pPr>
            <a:fld id="{A4898434-3115-46D0-AAEA-559EA88CA185}" type="slidenum">
              <a:rPr lang="ru-RU"/>
              <a:pPr>
                <a:defRPr/>
              </a:pPr>
              <a:t>‹Nr.›</a:t>
            </a:fld>
            <a:endParaRPr lang="ru-RU"/>
          </a:p>
        </p:txBody>
      </p:sp>
    </p:spTree>
    <p:extLst>
      <p:ext uri="{BB962C8B-B14F-4D97-AF65-F5344CB8AC3E}">
        <p14:creationId xmlns:p14="http://schemas.microsoft.com/office/powerpoint/2010/main" val="31926982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eaLnBrk="0" hangingPunct="0">
              <a:defRPr/>
            </a:lvl1pPr>
          </a:lstStyle>
          <a:p>
            <a:pPr>
              <a:defRPr/>
            </a:pPr>
            <a:fld id="{622CD678-11C1-4A7C-81FE-FA41B14D6BA1}" type="datetimeFigureOut">
              <a:rPr lang="ru-RU"/>
              <a:pPr>
                <a:defRPr/>
              </a:pPr>
              <a:t>30.09.2019</a:t>
            </a:fld>
            <a:endParaRPr lang="ru-RU"/>
          </a:p>
        </p:txBody>
      </p:sp>
      <p:sp>
        <p:nvSpPr>
          <p:cNvPr id="3" name="Нижний колонтитул 4"/>
          <p:cNvSpPr>
            <a:spLocks noGrp="1"/>
          </p:cNvSpPr>
          <p:nvPr>
            <p:ph type="ftr" sz="quarter" idx="11"/>
          </p:nvPr>
        </p:nvSpPr>
        <p:spPr/>
        <p:txBody>
          <a:bodyPr/>
          <a:lstStyle>
            <a:lvl1pPr eaLnBrk="0" hangingPunct="0">
              <a:defRPr/>
            </a:lvl1pPr>
          </a:lstStyle>
          <a:p>
            <a:pPr>
              <a:defRPr/>
            </a:pPr>
            <a:endParaRPr lang="ru-RU"/>
          </a:p>
        </p:txBody>
      </p:sp>
      <p:sp>
        <p:nvSpPr>
          <p:cNvPr id="4" name="Номер слайда 5"/>
          <p:cNvSpPr>
            <a:spLocks noGrp="1"/>
          </p:cNvSpPr>
          <p:nvPr>
            <p:ph type="sldNum" sz="quarter" idx="12"/>
          </p:nvPr>
        </p:nvSpPr>
        <p:spPr/>
        <p:txBody>
          <a:bodyPr/>
          <a:lstStyle>
            <a:lvl1pPr eaLnBrk="0" hangingPunct="0">
              <a:defRPr/>
            </a:lvl1pPr>
          </a:lstStyle>
          <a:p>
            <a:pPr>
              <a:defRPr/>
            </a:pPr>
            <a:fld id="{EEA566DF-7C4F-40CF-98A3-5C68DEF25181}" type="slidenum">
              <a:rPr lang="ru-RU"/>
              <a:pPr>
                <a:defRPr/>
              </a:pPr>
              <a:t>‹Nr.›</a:t>
            </a:fld>
            <a:endParaRPr lang="ru-RU"/>
          </a:p>
        </p:txBody>
      </p:sp>
    </p:spTree>
    <p:extLst>
      <p:ext uri="{BB962C8B-B14F-4D97-AF65-F5344CB8AC3E}">
        <p14:creationId xmlns:p14="http://schemas.microsoft.com/office/powerpoint/2010/main" val="414979112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14" y="273055"/>
            <a:ext cx="3008313" cy="1162051"/>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14"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eaLnBrk="0" hangingPunct="0">
              <a:defRPr/>
            </a:lvl1pPr>
          </a:lstStyle>
          <a:p>
            <a:pPr>
              <a:defRPr/>
            </a:pPr>
            <a:fld id="{76E2166C-2402-46F8-A27F-103774C240F8}" type="datetimeFigureOut">
              <a:rPr lang="ru-RU"/>
              <a:pPr>
                <a:defRPr/>
              </a:pPr>
              <a:t>30.09.2019</a:t>
            </a:fld>
            <a:endParaRPr lang="ru-RU"/>
          </a:p>
        </p:txBody>
      </p:sp>
      <p:sp>
        <p:nvSpPr>
          <p:cNvPr id="6" name="Нижний колонтитул 4"/>
          <p:cNvSpPr>
            <a:spLocks noGrp="1"/>
          </p:cNvSpPr>
          <p:nvPr>
            <p:ph type="ftr" sz="quarter" idx="11"/>
          </p:nvPr>
        </p:nvSpPr>
        <p:spPr/>
        <p:txBody>
          <a:bodyPr/>
          <a:lstStyle>
            <a:lvl1pPr eaLnBrk="0" hangingPunct="0">
              <a:defRPr/>
            </a:lvl1pPr>
          </a:lstStyle>
          <a:p>
            <a:pPr>
              <a:defRPr/>
            </a:pPr>
            <a:endParaRPr lang="ru-RU"/>
          </a:p>
        </p:txBody>
      </p:sp>
      <p:sp>
        <p:nvSpPr>
          <p:cNvPr id="7" name="Номер слайда 5"/>
          <p:cNvSpPr>
            <a:spLocks noGrp="1"/>
          </p:cNvSpPr>
          <p:nvPr>
            <p:ph type="sldNum" sz="quarter" idx="12"/>
          </p:nvPr>
        </p:nvSpPr>
        <p:spPr/>
        <p:txBody>
          <a:bodyPr/>
          <a:lstStyle>
            <a:lvl1pPr eaLnBrk="0" hangingPunct="0">
              <a:defRPr/>
            </a:lvl1pPr>
          </a:lstStyle>
          <a:p>
            <a:pPr>
              <a:defRPr/>
            </a:pPr>
            <a:fld id="{63EF8E5F-9A49-4E39-8DF0-5EE06FE7F2B6}" type="slidenum">
              <a:rPr lang="ru-RU"/>
              <a:pPr>
                <a:defRPr/>
              </a:pPr>
              <a:t>‹Nr.›</a:t>
            </a:fld>
            <a:endParaRPr lang="ru-RU"/>
          </a:p>
        </p:txBody>
      </p:sp>
    </p:spTree>
    <p:extLst>
      <p:ext uri="{BB962C8B-B14F-4D97-AF65-F5344CB8AC3E}">
        <p14:creationId xmlns:p14="http://schemas.microsoft.com/office/powerpoint/2010/main" val="250589225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11"/>
            <a:ext cx="5486400" cy="566739"/>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56"/>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eaLnBrk="0" hangingPunct="0">
              <a:defRPr/>
            </a:lvl1pPr>
          </a:lstStyle>
          <a:p>
            <a:pPr>
              <a:defRPr/>
            </a:pPr>
            <a:fld id="{D81509B6-DD66-441F-B2F6-44849C1E6276}" type="datetimeFigureOut">
              <a:rPr lang="ru-RU"/>
              <a:pPr>
                <a:defRPr/>
              </a:pPr>
              <a:t>30.09.2019</a:t>
            </a:fld>
            <a:endParaRPr lang="ru-RU"/>
          </a:p>
        </p:txBody>
      </p:sp>
      <p:sp>
        <p:nvSpPr>
          <p:cNvPr id="6" name="Нижний колонтитул 4"/>
          <p:cNvSpPr>
            <a:spLocks noGrp="1"/>
          </p:cNvSpPr>
          <p:nvPr>
            <p:ph type="ftr" sz="quarter" idx="11"/>
          </p:nvPr>
        </p:nvSpPr>
        <p:spPr/>
        <p:txBody>
          <a:bodyPr/>
          <a:lstStyle>
            <a:lvl1pPr eaLnBrk="0" hangingPunct="0">
              <a:defRPr/>
            </a:lvl1pPr>
          </a:lstStyle>
          <a:p>
            <a:pPr>
              <a:defRPr/>
            </a:pPr>
            <a:endParaRPr lang="ru-RU"/>
          </a:p>
        </p:txBody>
      </p:sp>
      <p:sp>
        <p:nvSpPr>
          <p:cNvPr id="7" name="Номер слайда 5"/>
          <p:cNvSpPr>
            <a:spLocks noGrp="1"/>
          </p:cNvSpPr>
          <p:nvPr>
            <p:ph type="sldNum" sz="quarter" idx="12"/>
          </p:nvPr>
        </p:nvSpPr>
        <p:spPr/>
        <p:txBody>
          <a:bodyPr/>
          <a:lstStyle>
            <a:lvl1pPr eaLnBrk="0" hangingPunct="0">
              <a:defRPr/>
            </a:lvl1pPr>
          </a:lstStyle>
          <a:p>
            <a:pPr>
              <a:defRPr/>
            </a:pPr>
            <a:fld id="{85114B6F-5A19-44C5-ACD9-83D9145B04D8}" type="slidenum">
              <a:rPr lang="ru-RU"/>
              <a:pPr>
                <a:defRPr/>
              </a:pPr>
              <a:t>‹Nr.›</a:t>
            </a:fld>
            <a:endParaRPr lang="ru-RU"/>
          </a:p>
        </p:txBody>
      </p:sp>
    </p:spTree>
    <p:extLst>
      <p:ext uri="{BB962C8B-B14F-4D97-AF65-F5344CB8AC3E}">
        <p14:creationId xmlns:p14="http://schemas.microsoft.com/office/powerpoint/2010/main" val="101235228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eaLnBrk="0" hangingPunct="0">
              <a:defRPr/>
            </a:lvl1pPr>
          </a:lstStyle>
          <a:p>
            <a:pPr>
              <a:defRPr/>
            </a:pPr>
            <a:fld id="{0E2DB409-B3AB-4DC8-A0FC-EDACC17260EC}" type="datetimeFigureOut">
              <a:rPr lang="ru-RU"/>
              <a:pPr>
                <a:defRPr/>
              </a:pPr>
              <a:t>30.09.2019</a:t>
            </a:fld>
            <a:endParaRPr lang="ru-RU"/>
          </a:p>
        </p:txBody>
      </p:sp>
      <p:sp>
        <p:nvSpPr>
          <p:cNvPr id="5" name="Нижний колонтитул 4"/>
          <p:cNvSpPr>
            <a:spLocks noGrp="1"/>
          </p:cNvSpPr>
          <p:nvPr>
            <p:ph type="ftr" sz="quarter" idx="11"/>
          </p:nvPr>
        </p:nvSpPr>
        <p:spPr/>
        <p:txBody>
          <a:bodyPr/>
          <a:lstStyle>
            <a:lvl1pPr eaLnBrk="0" hangingPunct="0">
              <a:defRPr/>
            </a:lvl1pPr>
          </a:lstStyle>
          <a:p>
            <a:pPr>
              <a:defRPr/>
            </a:pPr>
            <a:endParaRPr lang="ru-RU"/>
          </a:p>
        </p:txBody>
      </p:sp>
      <p:sp>
        <p:nvSpPr>
          <p:cNvPr id="6" name="Номер слайда 5"/>
          <p:cNvSpPr>
            <a:spLocks noGrp="1"/>
          </p:cNvSpPr>
          <p:nvPr>
            <p:ph type="sldNum" sz="quarter" idx="12"/>
          </p:nvPr>
        </p:nvSpPr>
        <p:spPr/>
        <p:txBody>
          <a:bodyPr/>
          <a:lstStyle>
            <a:lvl1pPr eaLnBrk="0" hangingPunct="0">
              <a:defRPr/>
            </a:lvl1pPr>
          </a:lstStyle>
          <a:p>
            <a:pPr>
              <a:defRPr/>
            </a:pPr>
            <a:fld id="{96C14011-FBCB-44B7-8577-E6B2BC3C66F7}" type="slidenum">
              <a:rPr lang="ru-RU"/>
              <a:pPr>
                <a:defRPr/>
              </a:pPr>
              <a:t>‹Nr.›</a:t>
            </a:fld>
            <a:endParaRPr lang="ru-RU"/>
          </a:p>
        </p:txBody>
      </p:sp>
    </p:spTree>
    <p:extLst>
      <p:ext uri="{BB962C8B-B14F-4D97-AF65-F5344CB8AC3E}">
        <p14:creationId xmlns:p14="http://schemas.microsoft.com/office/powerpoint/2010/main" val="22901446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14313" y="273077"/>
            <a:ext cx="3251231" cy="1162051"/>
          </a:xfrm>
        </p:spPr>
        <p:txBody>
          <a:bodyPr anchor="b"/>
          <a:lstStyle>
            <a:lvl1pPr algn="l">
              <a:defRPr sz="2000" b="1"/>
            </a:lvl1pPr>
          </a:lstStyle>
          <a:p>
            <a:r>
              <a:rPr lang="en-US" smtClean="0"/>
              <a:t>Click to edit Master title style</a:t>
            </a:r>
            <a:endParaRPr lang="en-GB" dirty="0"/>
          </a:p>
        </p:txBody>
      </p:sp>
      <p:sp>
        <p:nvSpPr>
          <p:cNvPr id="3" name="Content Placeholder 2"/>
          <p:cNvSpPr>
            <a:spLocks noGrp="1"/>
          </p:cNvSpPr>
          <p:nvPr>
            <p:ph idx="1"/>
          </p:nvPr>
        </p:nvSpPr>
        <p:spPr>
          <a:xfrm>
            <a:off x="3575052" y="273104"/>
            <a:ext cx="5354668" cy="601347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Text Placeholder 3"/>
          <p:cNvSpPr>
            <a:spLocks noGrp="1"/>
          </p:cNvSpPr>
          <p:nvPr>
            <p:ph type="body" sz="half" idx="2"/>
          </p:nvPr>
        </p:nvSpPr>
        <p:spPr>
          <a:xfrm>
            <a:off x="214313" y="1435103"/>
            <a:ext cx="3251231" cy="4851420"/>
          </a:xfrm>
        </p:spPr>
        <p:txBody>
          <a:bodyPr>
            <a:normAutofit/>
          </a:bodyPr>
          <a:lstStyle>
            <a:lvl1pPr marL="0" indent="0">
              <a:buFont typeface="Wingdings" pitchFamily="2" charset="2"/>
              <a:buNone/>
              <a:defRPr sz="18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3"/>
          <p:cNvSpPr>
            <a:spLocks noGrp="1"/>
          </p:cNvSpPr>
          <p:nvPr>
            <p:ph type="dt" sz="half" idx="10"/>
          </p:nvPr>
        </p:nvSpPr>
        <p:spPr/>
        <p:txBody>
          <a:bodyPr/>
          <a:lstStyle>
            <a:lvl1pPr>
              <a:defRPr/>
            </a:lvl1pPr>
          </a:lstStyle>
          <a:p>
            <a:pPr>
              <a:defRPr/>
            </a:pPr>
            <a:endParaRPr lang="en-GB">
              <a:solidFill>
                <a:prstClr val="black"/>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solidFill>
              </a:rPr>
              <a:t>S. Chattopadhyay, Quark Matter 2014</a:t>
            </a:r>
            <a:endParaRPr lang="en-GB">
              <a:solidFill>
                <a:prstClr val="black"/>
              </a:solidFill>
            </a:endParaRPr>
          </a:p>
        </p:txBody>
      </p:sp>
      <p:sp>
        <p:nvSpPr>
          <p:cNvPr id="7" name="Slide Number Placeholder 5"/>
          <p:cNvSpPr>
            <a:spLocks noGrp="1"/>
          </p:cNvSpPr>
          <p:nvPr>
            <p:ph type="sldNum" sz="quarter" idx="12"/>
          </p:nvPr>
        </p:nvSpPr>
        <p:spPr/>
        <p:txBody>
          <a:bodyPr/>
          <a:lstStyle>
            <a:lvl1pPr>
              <a:defRPr/>
            </a:lvl1pPr>
          </a:lstStyle>
          <a:p>
            <a:pPr>
              <a:defRPr/>
            </a:pPr>
            <a:fld id="{8318FD4D-F9D6-4FD7-A96E-8F0752404E5C}" type="slidenum">
              <a:rPr lang="en-GB" smtClean="0">
                <a:solidFill>
                  <a:prstClr val="black"/>
                </a:solidFill>
              </a:rPr>
              <a:pPr>
                <a:defRPr/>
              </a:pPr>
              <a:t>‹Nr.›</a:t>
            </a:fld>
            <a:endParaRPr lang="en-GB">
              <a:solidFill>
                <a:prstClr val="black"/>
              </a:solidFill>
            </a:endParaRPr>
          </a:p>
        </p:txBody>
      </p:sp>
    </p:spTree>
    <p:extLst>
      <p:ext uri="{BB962C8B-B14F-4D97-AF65-F5344CB8AC3E}">
        <p14:creationId xmlns:p14="http://schemas.microsoft.com/office/powerpoint/2010/main" val="1492657790"/>
      </p:ext>
    </p:extLst>
  </p:cSld>
  <p:clrMapOvr>
    <a:masterClrMapping/>
  </p:clrMapOvr>
  <p:transition spd="slow"/>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40"/>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40"/>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eaLnBrk="0" hangingPunct="0">
              <a:defRPr/>
            </a:lvl1pPr>
          </a:lstStyle>
          <a:p>
            <a:pPr>
              <a:defRPr/>
            </a:pPr>
            <a:fld id="{444B49F4-EECD-445A-937D-B83836608BEF}" type="datetimeFigureOut">
              <a:rPr lang="ru-RU"/>
              <a:pPr>
                <a:defRPr/>
              </a:pPr>
              <a:t>30.09.2019</a:t>
            </a:fld>
            <a:endParaRPr lang="ru-RU"/>
          </a:p>
        </p:txBody>
      </p:sp>
      <p:sp>
        <p:nvSpPr>
          <p:cNvPr id="5" name="Нижний колонтитул 4"/>
          <p:cNvSpPr>
            <a:spLocks noGrp="1"/>
          </p:cNvSpPr>
          <p:nvPr>
            <p:ph type="ftr" sz="quarter" idx="11"/>
          </p:nvPr>
        </p:nvSpPr>
        <p:spPr/>
        <p:txBody>
          <a:bodyPr/>
          <a:lstStyle>
            <a:lvl1pPr eaLnBrk="0" hangingPunct="0">
              <a:defRPr/>
            </a:lvl1pPr>
          </a:lstStyle>
          <a:p>
            <a:pPr>
              <a:defRPr/>
            </a:pPr>
            <a:endParaRPr lang="ru-RU"/>
          </a:p>
        </p:txBody>
      </p:sp>
      <p:sp>
        <p:nvSpPr>
          <p:cNvPr id="6" name="Номер слайда 5"/>
          <p:cNvSpPr>
            <a:spLocks noGrp="1"/>
          </p:cNvSpPr>
          <p:nvPr>
            <p:ph type="sldNum" sz="quarter" idx="12"/>
          </p:nvPr>
        </p:nvSpPr>
        <p:spPr/>
        <p:txBody>
          <a:bodyPr/>
          <a:lstStyle>
            <a:lvl1pPr eaLnBrk="0" hangingPunct="0">
              <a:defRPr/>
            </a:lvl1pPr>
          </a:lstStyle>
          <a:p>
            <a:pPr>
              <a:defRPr/>
            </a:pPr>
            <a:fld id="{BF07BBCA-856E-4C3B-8C12-3DADCD1B2300}" type="slidenum">
              <a:rPr lang="ru-RU"/>
              <a:pPr>
                <a:defRPr/>
              </a:pPr>
              <a:t>‹Nr.›</a:t>
            </a:fld>
            <a:endParaRPr lang="ru-RU"/>
          </a:p>
        </p:txBody>
      </p:sp>
    </p:spTree>
    <p:extLst>
      <p:ext uri="{BB962C8B-B14F-4D97-AF65-F5344CB8AC3E}">
        <p14:creationId xmlns:p14="http://schemas.microsoft.com/office/powerpoint/2010/main" val="318139877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40"/>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ru-RU"/>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ru-RU"/>
          </a:p>
        </p:txBody>
      </p:sp>
      <p:sp>
        <p:nvSpPr>
          <p:cNvPr id="5" name="Rectangle 6"/>
          <p:cNvSpPr>
            <a:spLocks noGrp="1" noChangeArrowheads="1"/>
          </p:cNvSpPr>
          <p:nvPr>
            <p:ph type="sldNum" sz="quarter" idx="12"/>
          </p:nvPr>
        </p:nvSpPr>
        <p:spPr/>
        <p:txBody>
          <a:bodyPr/>
          <a:lstStyle>
            <a:lvl1pPr eaLnBrk="0" hangingPunct="0">
              <a:defRPr/>
            </a:lvl1pPr>
          </a:lstStyle>
          <a:p>
            <a:pPr>
              <a:defRPr/>
            </a:pPr>
            <a:fld id="{1F3AAEEF-E721-406E-8575-79617402F30E}" type="slidenum">
              <a:rPr lang="ru-RU"/>
              <a:pPr>
                <a:defRPr/>
              </a:pPr>
              <a:t>‹Nr.›</a:t>
            </a:fld>
            <a:endParaRPr lang="ru-RU" dirty="0"/>
          </a:p>
        </p:txBody>
      </p:sp>
    </p:spTree>
    <p:extLst>
      <p:ext uri="{BB962C8B-B14F-4D97-AF65-F5344CB8AC3E}">
        <p14:creationId xmlns:p14="http://schemas.microsoft.com/office/powerpoint/2010/main" val="1397095061"/>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AndTwoObj">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9"/>
            <a:ext cx="8229600" cy="1143000"/>
          </a:xfrm>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5"/>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600203"/>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648200" y="3938599"/>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sz="half" idx="10"/>
          </p:nvPr>
        </p:nvSpPr>
        <p:spPr/>
        <p:txBody>
          <a:bodyPr/>
          <a:lstStyle>
            <a:lvl1pPr eaLnBrk="0" hangingPunct="0">
              <a:defRPr/>
            </a:lvl1pPr>
          </a:lstStyle>
          <a:p>
            <a:pPr>
              <a:defRPr/>
            </a:pPr>
            <a:endParaRPr lang="ru-RU"/>
          </a:p>
        </p:txBody>
      </p:sp>
      <p:sp>
        <p:nvSpPr>
          <p:cNvPr id="7" name="Rectangle 5"/>
          <p:cNvSpPr>
            <a:spLocks noGrp="1" noChangeArrowheads="1"/>
          </p:cNvSpPr>
          <p:nvPr>
            <p:ph type="ftr" sz="quarter" idx="11"/>
          </p:nvPr>
        </p:nvSpPr>
        <p:spPr/>
        <p:txBody>
          <a:bodyPr/>
          <a:lstStyle>
            <a:lvl1pPr eaLnBrk="0" hangingPunct="0">
              <a:defRPr/>
            </a:lvl1pPr>
          </a:lstStyle>
          <a:p>
            <a:pPr>
              <a:defRPr/>
            </a:pPr>
            <a:endParaRPr lang="ru-RU"/>
          </a:p>
        </p:txBody>
      </p:sp>
      <p:sp>
        <p:nvSpPr>
          <p:cNvPr id="8" name="Rectangle 6"/>
          <p:cNvSpPr>
            <a:spLocks noGrp="1" noChangeArrowheads="1"/>
          </p:cNvSpPr>
          <p:nvPr>
            <p:ph type="sldNum" sz="quarter" idx="12"/>
          </p:nvPr>
        </p:nvSpPr>
        <p:spPr/>
        <p:txBody>
          <a:bodyPr/>
          <a:lstStyle>
            <a:lvl1pPr eaLnBrk="0" hangingPunct="0">
              <a:defRPr/>
            </a:lvl1pPr>
          </a:lstStyle>
          <a:p>
            <a:pPr>
              <a:defRPr/>
            </a:pPr>
            <a:fld id="{32242C4A-1B23-4211-B30A-BAD8F590B894}" type="slidenum">
              <a:rPr lang="ru-RU"/>
              <a:pPr>
                <a:defRPr/>
              </a:pPr>
              <a:t>‹Nr.›</a:t>
            </a:fld>
            <a:endParaRPr lang="ru-RU"/>
          </a:p>
        </p:txBody>
      </p:sp>
    </p:spTree>
    <p:extLst>
      <p:ext uri="{BB962C8B-B14F-4D97-AF65-F5344CB8AC3E}">
        <p14:creationId xmlns:p14="http://schemas.microsoft.com/office/powerpoint/2010/main" val="188019214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fourObj">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274639"/>
            <a:ext cx="8229600" cy="1143000"/>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457200" y="1600203"/>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600203"/>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57200" y="3938599"/>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Содержимое 5"/>
          <p:cNvSpPr>
            <a:spLocks noGrp="1"/>
          </p:cNvSpPr>
          <p:nvPr>
            <p:ph sz="quarter" idx="4"/>
          </p:nvPr>
        </p:nvSpPr>
        <p:spPr>
          <a:xfrm>
            <a:off x="4648200" y="3938599"/>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a:xfrm>
            <a:off x="457200" y="6245227"/>
            <a:ext cx="2133600" cy="476251"/>
          </a:xfrm>
        </p:spPr>
        <p:txBody>
          <a:bodyPr/>
          <a:lstStyle>
            <a:lvl1pPr eaLnBrk="0" hangingPunct="0">
              <a:defRPr>
                <a:latin typeface="Calibri" pitchFamily="34" charset="0"/>
                <a:ea typeface="+mn-ea"/>
                <a:cs typeface="Arial" pitchFamily="34" charset="0"/>
              </a:defRPr>
            </a:lvl1pPr>
          </a:lstStyle>
          <a:p>
            <a:pPr>
              <a:defRPr/>
            </a:pPr>
            <a:endParaRPr lang="ru-RU"/>
          </a:p>
        </p:txBody>
      </p:sp>
      <p:sp>
        <p:nvSpPr>
          <p:cNvPr id="8" name="Нижний колонтитул 7"/>
          <p:cNvSpPr>
            <a:spLocks noGrp="1"/>
          </p:cNvSpPr>
          <p:nvPr>
            <p:ph type="ftr" sz="quarter" idx="11"/>
          </p:nvPr>
        </p:nvSpPr>
        <p:spPr>
          <a:xfrm>
            <a:off x="3124200" y="6245227"/>
            <a:ext cx="2895600" cy="476251"/>
          </a:xfrm>
        </p:spPr>
        <p:txBody>
          <a:bodyPr/>
          <a:lstStyle>
            <a:lvl1pPr eaLnBrk="0" hangingPunct="0">
              <a:defRPr/>
            </a:lvl1pPr>
          </a:lstStyle>
          <a:p>
            <a:pPr>
              <a:defRPr/>
            </a:pPr>
            <a:endParaRPr lang="ru-RU"/>
          </a:p>
        </p:txBody>
      </p:sp>
      <p:sp>
        <p:nvSpPr>
          <p:cNvPr id="9" name="Номер слайда 8"/>
          <p:cNvSpPr>
            <a:spLocks noGrp="1"/>
          </p:cNvSpPr>
          <p:nvPr>
            <p:ph type="sldNum" sz="quarter" idx="12"/>
          </p:nvPr>
        </p:nvSpPr>
        <p:spPr>
          <a:xfrm>
            <a:off x="6553200" y="6245227"/>
            <a:ext cx="2133600" cy="476251"/>
          </a:xfrm>
        </p:spPr>
        <p:txBody>
          <a:bodyPr/>
          <a:lstStyle>
            <a:lvl1pPr eaLnBrk="0" hangingPunct="0">
              <a:defRPr/>
            </a:lvl1pPr>
          </a:lstStyle>
          <a:p>
            <a:pPr>
              <a:defRPr/>
            </a:pPr>
            <a:fld id="{107420EF-D627-451F-A604-9C50C501A5E3}" type="slidenum">
              <a:rPr lang="ru-RU"/>
              <a:pPr>
                <a:defRPr/>
              </a:pPr>
              <a:t>‹Nr.›</a:t>
            </a:fld>
            <a:endParaRPr lang="ru-RU"/>
          </a:p>
        </p:txBody>
      </p:sp>
    </p:spTree>
    <p:extLst>
      <p:ext uri="{BB962C8B-B14F-4D97-AF65-F5344CB8AC3E}">
        <p14:creationId xmlns:p14="http://schemas.microsoft.com/office/powerpoint/2010/main" val="18038317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3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2C6D18EC-103F-4B77-AA02-C1E92F4FBA19}" type="datetimeFigureOut">
              <a:rPr lang="ru-RU" smtClean="0">
                <a:solidFill>
                  <a:prstClr val="black">
                    <a:tint val="75000"/>
                  </a:prstClr>
                </a:solidFill>
              </a:rPr>
              <a:pPr/>
              <a:t>30.09.2019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9B0F789-7319-4C36-A333-B841A8D965C2}"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3489455284"/>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C6D18EC-103F-4B77-AA02-C1E92F4FBA19}" type="datetimeFigureOut">
              <a:rPr lang="ru-RU" smtClean="0">
                <a:solidFill>
                  <a:prstClr val="black">
                    <a:tint val="75000"/>
                  </a:prstClr>
                </a:solidFill>
              </a:rPr>
              <a:pPr/>
              <a:t>30.09.2019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9B0F789-7319-4C36-A333-B841A8D965C2}"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296952786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3"/>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2C6D18EC-103F-4B77-AA02-C1E92F4FBA19}" type="datetimeFigureOut">
              <a:rPr lang="ru-RU" smtClean="0">
                <a:solidFill>
                  <a:prstClr val="black">
                    <a:tint val="75000"/>
                  </a:prstClr>
                </a:solidFill>
              </a:rPr>
              <a:pPr/>
              <a:t>30.09.2019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9B0F789-7319-4C36-A333-B841A8D965C2}"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157026908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2C6D18EC-103F-4B77-AA02-C1E92F4FBA19}" type="datetimeFigureOut">
              <a:rPr lang="ru-RU" smtClean="0">
                <a:solidFill>
                  <a:prstClr val="black">
                    <a:tint val="75000"/>
                  </a:prstClr>
                </a:solidFill>
              </a:rPr>
              <a:pPr/>
              <a:t>30.09.2019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F9B0F789-7319-4C36-A333-B841A8D965C2}"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4022958380"/>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5"/>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34" y="1535115"/>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2C6D18EC-103F-4B77-AA02-C1E92F4FBA19}" type="datetimeFigureOut">
              <a:rPr lang="ru-RU" smtClean="0">
                <a:solidFill>
                  <a:prstClr val="black">
                    <a:tint val="75000"/>
                  </a:prstClr>
                </a:solidFill>
              </a:rPr>
              <a:pPr/>
              <a:t>30.09.2019</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F9B0F789-7319-4C36-A333-B841A8D965C2}"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153262595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2C6D18EC-103F-4B77-AA02-C1E92F4FBA19}" type="datetimeFigureOut">
              <a:rPr lang="ru-RU" smtClean="0">
                <a:solidFill>
                  <a:prstClr val="black">
                    <a:tint val="75000"/>
                  </a:prstClr>
                </a:solidFill>
              </a:rPr>
              <a:pPr/>
              <a:t>30.09.2019</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F9B0F789-7319-4C36-A333-B841A8D965C2}"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30306880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31"/>
            <a:ext cx="5486400" cy="566739"/>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59" indent="0">
              <a:buNone/>
              <a:defRPr sz="2800"/>
            </a:lvl2pPr>
            <a:lvl3pPr marL="914116" indent="0">
              <a:buNone/>
              <a:defRPr sz="2400"/>
            </a:lvl3pPr>
            <a:lvl4pPr marL="1371174" indent="0">
              <a:buNone/>
              <a:defRPr sz="2000"/>
            </a:lvl4pPr>
            <a:lvl5pPr marL="1828231" indent="0">
              <a:buNone/>
              <a:defRPr sz="2000"/>
            </a:lvl5pPr>
            <a:lvl6pPr marL="2285289" indent="0">
              <a:buNone/>
              <a:defRPr sz="2000"/>
            </a:lvl6pPr>
            <a:lvl7pPr marL="2742346" indent="0">
              <a:buNone/>
              <a:defRPr sz="2000"/>
            </a:lvl7pPr>
            <a:lvl8pPr marL="3199404" indent="0">
              <a:buNone/>
              <a:defRPr sz="2000"/>
            </a:lvl8pPr>
            <a:lvl9pPr marL="3656462" indent="0">
              <a:buNone/>
              <a:defRPr sz="2000"/>
            </a:lvl9pPr>
          </a:lstStyle>
          <a:p>
            <a:pPr lvl="0"/>
            <a:r>
              <a:rPr lang="en-US" noProof="0" smtClean="0"/>
              <a:t>Click icon to add picture</a:t>
            </a:r>
            <a:endParaRPr lang="en-GB" noProof="0"/>
          </a:p>
        </p:txBody>
      </p:sp>
      <p:sp>
        <p:nvSpPr>
          <p:cNvPr id="4" name="Text Placeholder 3"/>
          <p:cNvSpPr>
            <a:spLocks noGrp="1"/>
          </p:cNvSpPr>
          <p:nvPr>
            <p:ph type="body" sz="half" idx="2"/>
          </p:nvPr>
        </p:nvSpPr>
        <p:spPr>
          <a:xfrm>
            <a:off x="1792288" y="5367393"/>
            <a:ext cx="5486400" cy="804863"/>
          </a:xfrm>
        </p:spPr>
        <p:txBody>
          <a:bodyPr/>
          <a:lstStyle>
            <a:lvl1pPr marL="0" indent="0">
              <a:buNone/>
              <a:defRPr sz="14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GB">
              <a:solidFill>
                <a:prstClr val="black"/>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solidFill>
              </a:rPr>
              <a:t>S. Chattopadhyay, Quark Matter 2014</a:t>
            </a:r>
            <a:endParaRPr lang="en-GB">
              <a:solidFill>
                <a:prstClr val="black"/>
              </a:solidFill>
            </a:endParaRPr>
          </a:p>
        </p:txBody>
      </p:sp>
      <p:sp>
        <p:nvSpPr>
          <p:cNvPr id="7" name="Slide Number Placeholder 5"/>
          <p:cNvSpPr>
            <a:spLocks noGrp="1"/>
          </p:cNvSpPr>
          <p:nvPr>
            <p:ph type="sldNum" sz="quarter" idx="12"/>
          </p:nvPr>
        </p:nvSpPr>
        <p:spPr/>
        <p:txBody>
          <a:bodyPr/>
          <a:lstStyle>
            <a:lvl1pPr>
              <a:defRPr/>
            </a:lvl1pPr>
          </a:lstStyle>
          <a:p>
            <a:pPr>
              <a:defRPr/>
            </a:pPr>
            <a:fld id="{8318FD4D-F9D6-4FD7-A96E-8F0752404E5C}" type="slidenum">
              <a:rPr lang="en-GB" smtClean="0">
                <a:solidFill>
                  <a:prstClr val="black"/>
                </a:solidFill>
              </a:rPr>
              <a:pPr>
                <a:defRPr/>
              </a:pPr>
              <a:t>‹Nr.›</a:t>
            </a:fld>
            <a:endParaRPr lang="en-GB">
              <a:solidFill>
                <a:prstClr val="black"/>
              </a:solidFill>
            </a:endParaRPr>
          </a:p>
        </p:txBody>
      </p:sp>
    </p:spTree>
    <p:extLst>
      <p:ext uri="{BB962C8B-B14F-4D97-AF65-F5344CB8AC3E}">
        <p14:creationId xmlns:p14="http://schemas.microsoft.com/office/powerpoint/2010/main" val="1089111125"/>
      </p:ext>
    </p:extLst>
  </p:cSld>
  <p:clrMapOvr>
    <a:masterClrMapping/>
  </p:clrMapOvr>
  <p:transition spd="slow"/>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C6D18EC-103F-4B77-AA02-C1E92F4FBA19}" type="datetimeFigureOut">
              <a:rPr lang="ru-RU" smtClean="0">
                <a:solidFill>
                  <a:prstClr val="black">
                    <a:tint val="75000"/>
                  </a:prstClr>
                </a:solidFill>
              </a:rPr>
              <a:pPr/>
              <a:t>30.09.2019</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F9B0F789-7319-4C36-A333-B841A8D965C2}"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9217167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13" y="273050"/>
            <a:ext cx="3008313" cy="1162051"/>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13"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C6D18EC-103F-4B77-AA02-C1E92F4FBA19}" type="datetimeFigureOut">
              <a:rPr lang="ru-RU" smtClean="0">
                <a:solidFill>
                  <a:prstClr val="black">
                    <a:tint val="75000"/>
                  </a:prstClr>
                </a:solidFill>
              </a:rPr>
              <a:pPr/>
              <a:t>30.09.2019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F9B0F789-7319-4C36-A333-B841A8D965C2}"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2831195271"/>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3"/>
            <a:ext cx="5486400" cy="566739"/>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4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C6D18EC-103F-4B77-AA02-C1E92F4FBA19}" type="datetimeFigureOut">
              <a:rPr lang="ru-RU" smtClean="0">
                <a:solidFill>
                  <a:prstClr val="black">
                    <a:tint val="75000"/>
                  </a:prstClr>
                </a:solidFill>
              </a:rPr>
              <a:pPr/>
              <a:t>30.09.2019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F9B0F789-7319-4C36-A333-B841A8D965C2}"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4030613921"/>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C6D18EC-103F-4B77-AA02-C1E92F4FBA19}" type="datetimeFigureOut">
              <a:rPr lang="ru-RU" smtClean="0">
                <a:solidFill>
                  <a:prstClr val="black">
                    <a:tint val="75000"/>
                  </a:prstClr>
                </a:solidFill>
              </a:rPr>
              <a:pPr/>
              <a:t>30.09.2019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9B0F789-7319-4C36-A333-B841A8D965C2}"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142207792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40"/>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40"/>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C6D18EC-103F-4B77-AA02-C1E92F4FBA19}" type="datetimeFigureOut">
              <a:rPr lang="ru-RU" smtClean="0">
                <a:solidFill>
                  <a:prstClr val="black">
                    <a:tint val="75000"/>
                  </a:prstClr>
                </a:solidFill>
              </a:rPr>
              <a:pPr/>
              <a:t>30.09.2019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9B0F789-7319-4C36-A333-B841A8D965C2}"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408168513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xAndTwoObj">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9"/>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3"/>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600203"/>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648200" y="3938599"/>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Дата 5"/>
          <p:cNvSpPr>
            <a:spLocks noGrp="1"/>
          </p:cNvSpPr>
          <p:nvPr>
            <p:ph type="dt" sz="half" idx="10"/>
          </p:nvPr>
        </p:nvSpPr>
        <p:spPr>
          <a:xfrm>
            <a:off x="457200" y="6245227"/>
            <a:ext cx="2133600" cy="476251"/>
          </a:xfrm>
        </p:spPr>
        <p:txBody>
          <a:bodyPr/>
          <a:lstStyle>
            <a:lvl1pPr>
              <a:defRPr/>
            </a:lvl1pPr>
          </a:lstStyle>
          <a:p>
            <a:pPr>
              <a:defRPr/>
            </a:pPr>
            <a:endParaRPr lang="ru-RU">
              <a:solidFill>
                <a:prstClr val="black">
                  <a:tint val="75000"/>
                </a:prstClr>
              </a:solidFill>
            </a:endParaRPr>
          </a:p>
        </p:txBody>
      </p:sp>
      <p:sp>
        <p:nvSpPr>
          <p:cNvPr id="7" name="Нижний колонтитул 6"/>
          <p:cNvSpPr>
            <a:spLocks noGrp="1"/>
          </p:cNvSpPr>
          <p:nvPr>
            <p:ph type="ftr" sz="quarter" idx="11"/>
          </p:nvPr>
        </p:nvSpPr>
        <p:spPr>
          <a:xfrm>
            <a:off x="3124200" y="6245227"/>
            <a:ext cx="2895600" cy="476251"/>
          </a:xfrm>
        </p:spPr>
        <p:txBody>
          <a:bodyPr/>
          <a:lstStyle>
            <a:lvl1pPr>
              <a:defRPr/>
            </a:lvl1pPr>
          </a:lstStyle>
          <a:p>
            <a:pPr>
              <a:defRPr/>
            </a:pPr>
            <a:endParaRPr lang="ru-RU">
              <a:solidFill>
                <a:prstClr val="black">
                  <a:tint val="75000"/>
                </a:prstClr>
              </a:solidFill>
            </a:endParaRPr>
          </a:p>
        </p:txBody>
      </p:sp>
      <p:sp>
        <p:nvSpPr>
          <p:cNvPr id="8" name="Номер слайда 7"/>
          <p:cNvSpPr>
            <a:spLocks noGrp="1"/>
          </p:cNvSpPr>
          <p:nvPr>
            <p:ph type="sldNum" sz="quarter" idx="12"/>
          </p:nvPr>
        </p:nvSpPr>
        <p:spPr>
          <a:xfrm>
            <a:off x="6553200" y="6245227"/>
            <a:ext cx="2133600" cy="476251"/>
          </a:xfrm>
        </p:spPr>
        <p:txBody>
          <a:bodyPr/>
          <a:lstStyle>
            <a:lvl1pPr>
              <a:defRPr/>
            </a:lvl1pPr>
          </a:lstStyle>
          <a:p>
            <a:pPr>
              <a:defRPr/>
            </a:pPr>
            <a:fld id="{7A3D5044-2B2C-4DDF-8A52-AA85F8BEBB9A}" type="slidenum">
              <a:rPr lang="ru-RU">
                <a:solidFill>
                  <a:prstClr val="black">
                    <a:tint val="75000"/>
                  </a:prstClr>
                </a:solidFill>
              </a:rPr>
              <a:pPr>
                <a:defRPr/>
              </a:pPr>
              <a:t>‹Nr.›</a:t>
            </a:fld>
            <a:endParaRPr lang="ru-RU">
              <a:solidFill>
                <a:prstClr val="black">
                  <a:tint val="75000"/>
                </a:prstClr>
              </a:solidFill>
            </a:endParaRPr>
          </a:p>
        </p:txBody>
      </p:sp>
    </p:spTree>
    <p:extLst>
      <p:ext uri="{BB962C8B-B14F-4D97-AF65-F5344CB8AC3E}">
        <p14:creationId xmlns:p14="http://schemas.microsoft.com/office/powerpoint/2010/main" val="966051618"/>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9"/>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3"/>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3"/>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457200" y="6245227"/>
            <a:ext cx="2133600" cy="476251"/>
          </a:xfrm>
        </p:spPr>
        <p:txBody>
          <a:bodyPr/>
          <a:lstStyle>
            <a:lvl1pPr>
              <a:defRPr/>
            </a:lvl1pPr>
          </a:lstStyle>
          <a:p>
            <a:pPr>
              <a:defRPr/>
            </a:pPr>
            <a:endParaRPr lang="ru-RU">
              <a:solidFill>
                <a:prstClr val="black">
                  <a:tint val="75000"/>
                </a:prstClr>
              </a:solidFill>
            </a:endParaRPr>
          </a:p>
        </p:txBody>
      </p:sp>
      <p:sp>
        <p:nvSpPr>
          <p:cNvPr id="6" name="Нижний колонтитул 5"/>
          <p:cNvSpPr>
            <a:spLocks noGrp="1"/>
          </p:cNvSpPr>
          <p:nvPr>
            <p:ph type="ftr" sz="quarter" idx="11"/>
          </p:nvPr>
        </p:nvSpPr>
        <p:spPr>
          <a:xfrm>
            <a:off x="3124200" y="6245227"/>
            <a:ext cx="2895600" cy="476251"/>
          </a:xfrm>
        </p:spPr>
        <p:txBody>
          <a:bodyPr/>
          <a:lstStyle>
            <a:lvl1pPr>
              <a:defRPr/>
            </a:lvl1pPr>
          </a:lstStyle>
          <a:p>
            <a:pPr>
              <a:defRPr/>
            </a:pPr>
            <a:endParaRPr lang="ru-RU">
              <a:solidFill>
                <a:prstClr val="black">
                  <a:tint val="75000"/>
                </a:prstClr>
              </a:solidFill>
            </a:endParaRPr>
          </a:p>
        </p:txBody>
      </p:sp>
      <p:sp>
        <p:nvSpPr>
          <p:cNvPr id="7" name="Номер слайда 6"/>
          <p:cNvSpPr>
            <a:spLocks noGrp="1"/>
          </p:cNvSpPr>
          <p:nvPr>
            <p:ph type="sldNum" sz="quarter" idx="12"/>
          </p:nvPr>
        </p:nvSpPr>
        <p:spPr>
          <a:xfrm>
            <a:off x="6553200" y="6245227"/>
            <a:ext cx="2133600" cy="476251"/>
          </a:xfrm>
        </p:spPr>
        <p:txBody>
          <a:bodyPr/>
          <a:lstStyle>
            <a:lvl1pPr>
              <a:defRPr/>
            </a:lvl1pPr>
          </a:lstStyle>
          <a:p>
            <a:pPr>
              <a:defRPr/>
            </a:pPr>
            <a:fld id="{7DC4C802-D914-4A45-9A13-DEAA8919F2E0}" type="slidenum">
              <a:rPr lang="ru-RU">
                <a:solidFill>
                  <a:prstClr val="black">
                    <a:tint val="75000"/>
                  </a:prstClr>
                </a:solidFill>
              </a:rPr>
              <a:pPr>
                <a:defRPr/>
              </a:pPr>
              <a:t>‹Nr.›</a:t>
            </a:fld>
            <a:endParaRPr lang="ru-RU">
              <a:solidFill>
                <a:prstClr val="black">
                  <a:tint val="75000"/>
                </a:prstClr>
              </a:solidFill>
            </a:endParaRPr>
          </a:p>
        </p:txBody>
      </p:sp>
    </p:spTree>
    <p:extLst>
      <p:ext uri="{BB962C8B-B14F-4D97-AF65-F5344CB8AC3E}">
        <p14:creationId xmlns:p14="http://schemas.microsoft.com/office/powerpoint/2010/main" val="336647278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511"/>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Arial" pitchFamily="34" charset="0"/>
              </a:defRPr>
            </a:lvl1pPr>
          </a:lstStyle>
          <a:p>
            <a:pPr>
              <a:defRPr/>
            </a:pPr>
            <a:fld id="{2C6D18EC-103F-4B77-AA02-C1E92F4FBA19}" type="datetimeFigureOut">
              <a:rPr lang="ru-RU"/>
              <a:pPr>
                <a:defRPr/>
              </a:pPr>
              <a:t>30.09.2019</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fontAlgn="base" hangingPunct="0">
              <a:spcBef>
                <a:spcPct val="0"/>
              </a:spcBef>
              <a:spcAft>
                <a:spcPct val="0"/>
              </a:spcAft>
              <a:defRPr>
                <a:latin typeface="Arial" pitchFamily="34" charset="0"/>
              </a:defRPr>
            </a:lvl1pPr>
          </a:lstStyle>
          <a:p>
            <a:pPr>
              <a:defRPr/>
            </a:pPr>
            <a:fld id="{CD3DD5B4-3624-47E5-BCEF-FFB5D6DD4B48}" type="slidenum">
              <a:rPr lang="ru-RU"/>
              <a:pPr>
                <a:defRPr/>
              </a:pPr>
              <a:t>‹Nr.›</a:t>
            </a:fld>
            <a:endParaRPr lang="ru-RU"/>
          </a:p>
        </p:txBody>
      </p:sp>
    </p:spTree>
    <p:extLst>
      <p:ext uri="{BB962C8B-B14F-4D97-AF65-F5344CB8AC3E}">
        <p14:creationId xmlns:p14="http://schemas.microsoft.com/office/powerpoint/2010/main" val="3763258297"/>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Arial" pitchFamily="34" charset="0"/>
              </a:defRPr>
            </a:lvl1pPr>
          </a:lstStyle>
          <a:p>
            <a:pPr>
              <a:defRPr/>
            </a:pPr>
            <a:fld id="{2C6D18EC-103F-4B77-AA02-C1E92F4FBA19}" type="datetimeFigureOut">
              <a:rPr lang="ru-RU"/>
              <a:pPr>
                <a:defRPr/>
              </a:pPr>
              <a:t>30.09.2019</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fontAlgn="base" hangingPunct="0">
              <a:spcBef>
                <a:spcPct val="0"/>
              </a:spcBef>
              <a:spcAft>
                <a:spcPct val="0"/>
              </a:spcAft>
              <a:defRPr>
                <a:latin typeface="Arial" pitchFamily="34" charset="0"/>
              </a:defRPr>
            </a:lvl1pPr>
          </a:lstStyle>
          <a:p>
            <a:pPr>
              <a:defRPr/>
            </a:pPr>
            <a:fld id="{8C77C5A1-46E7-41CA-B211-144541F595F9}" type="slidenum">
              <a:rPr lang="ru-RU"/>
              <a:pPr>
                <a:defRPr/>
              </a:pPr>
              <a:t>‹Nr.›</a:t>
            </a:fld>
            <a:endParaRPr lang="ru-RU"/>
          </a:p>
        </p:txBody>
      </p:sp>
    </p:spTree>
    <p:extLst>
      <p:ext uri="{BB962C8B-B14F-4D97-AF65-F5344CB8AC3E}">
        <p14:creationId xmlns:p14="http://schemas.microsoft.com/office/powerpoint/2010/main" val="105952653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79"/>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Arial" pitchFamily="34" charset="0"/>
              </a:defRPr>
            </a:lvl1pPr>
          </a:lstStyle>
          <a:p>
            <a:pPr>
              <a:defRPr/>
            </a:pPr>
            <a:fld id="{2C6D18EC-103F-4B77-AA02-C1E92F4FBA19}" type="datetimeFigureOut">
              <a:rPr lang="ru-RU"/>
              <a:pPr>
                <a:defRPr/>
              </a:pPr>
              <a:t>30.09.2019</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fontAlgn="base" hangingPunct="0">
              <a:spcBef>
                <a:spcPct val="0"/>
              </a:spcBef>
              <a:spcAft>
                <a:spcPct val="0"/>
              </a:spcAft>
              <a:defRPr>
                <a:latin typeface="Arial" pitchFamily="34" charset="0"/>
              </a:defRPr>
            </a:lvl1pPr>
          </a:lstStyle>
          <a:p>
            <a:pPr>
              <a:defRPr/>
            </a:pPr>
            <a:fld id="{258E5C5D-A113-4F3F-9CFB-3EB4D2BD3307}" type="slidenum">
              <a:rPr lang="ru-RU"/>
              <a:pPr>
                <a:defRPr/>
              </a:pPr>
              <a:t>‹Nr.›</a:t>
            </a:fld>
            <a:endParaRPr lang="ru-RU"/>
          </a:p>
        </p:txBody>
      </p:sp>
    </p:spTree>
    <p:extLst>
      <p:ext uri="{BB962C8B-B14F-4D97-AF65-F5344CB8AC3E}">
        <p14:creationId xmlns:p14="http://schemas.microsoft.com/office/powerpoint/2010/main" val="6051708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4284" y="4800631"/>
            <a:ext cx="8715436" cy="566739"/>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14284" y="214324"/>
            <a:ext cx="8715436" cy="4513285"/>
          </a:xfrm>
        </p:spPr>
        <p:txBody>
          <a:bodyPr rtlCol="0">
            <a:normAutofit/>
          </a:bodyPr>
          <a:lstStyle>
            <a:lvl1pPr marL="0" indent="0">
              <a:buNone/>
              <a:defRPr sz="3200"/>
            </a:lvl1pPr>
            <a:lvl2pPr marL="457059" indent="0">
              <a:buNone/>
              <a:defRPr sz="2800"/>
            </a:lvl2pPr>
            <a:lvl3pPr marL="914116" indent="0">
              <a:buNone/>
              <a:defRPr sz="2400"/>
            </a:lvl3pPr>
            <a:lvl4pPr marL="1371174" indent="0">
              <a:buNone/>
              <a:defRPr sz="2000"/>
            </a:lvl4pPr>
            <a:lvl5pPr marL="1828231" indent="0">
              <a:buNone/>
              <a:defRPr sz="2000"/>
            </a:lvl5pPr>
            <a:lvl6pPr marL="2285289" indent="0">
              <a:buNone/>
              <a:defRPr sz="2000"/>
            </a:lvl6pPr>
            <a:lvl7pPr marL="2742346" indent="0">
              <a:buNone/>
              <a:defRPr sz="2000"/>
            </a:lvl7pPr>
            <a:lvl8pPr marL="3199404" indent="0">
              <a:buNone/>
              <a:defRPr sz="2000"/>
            </a:lvl8pPr>
            <a:lvl9pPr marL="3656462" indent="0">
              <a:buNone/>
              <a:defRPr sz="2000"/>
            </a:lvl9pPr>
          </a:lstStyle>
          <a:p>
            <a:pPr lvl="0"/>
            <a:r>
              <a:rPr lang="en-US" noProof="0" smtClean="0"/>
              <a:t>Click icon to add picture</a:t>
            </a:r>
            <a:endParaRPr lang="en-GB" noProof="0" dirty="0"/>
          </a:p>
        </p:txBody>
      </p:sp>
      <p:sp>
        <p:nvSpPr>
          <p:cNvPr id="4" name="Text Placeholder 3"/>
          <p:cNvSpPr>
            <a:spLocks noGrp="1"/>
          </p:cNvSpPr>
          <p:nvPr>
            <p:ph type="body" sz="half" idx="2"/>
          </p:nvPr>
        </p:nvSpPr>
        <p:spPr>
          <a:xfrm>
            <a:off x="214284" y="5367392"/>
            <a:ext cx="8715436" cy="804863"/>
          </a:xfrm>
        </p:spPr>
        <p:txBody>
          <a:bodyPr/>
          <a:lstStyle>
            <a:lvl1pPr marL="0" indent="0">
              <a:buNone/>
              <a:defRPr sz="14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GB">
              <a:solidFill>
                <a:prstClr val="black"/>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solidFill>
              </a:rPr>
              <a:t>S. Chattopadhyay, Quark Matter 2014</a:t>
            </a:r>
            <a:endParaRPr lang="en-GB">
              <a:solidFill>
                <a:prstClr val="black"/>
              </a:solidFill>
            </a:endParaRPr>
          </a:p>
        </p:txBody>
      </p:sp>
      <p:sp>
        <p:nvSpPr>
          <p:cNvPr id="7" name="Slide Number Placeholder 5"/>
          <p:cNvSpPr>
            <a:spLocks noGrp="1"/>
          </p:cNvSpPr>
          <p:nvPr>
            <p:ph type="sldNum" sz="quarter" idx="12"/>
          </p:nvPr>
        </p:nvSpPr>
        <p:spPr/>
        <p:txBody>
          <a:bodyPr/>
          <a:lstStyle>
            <a:lvl1pPr>
              <a:defRPr/>
            </a:lvl1pPr>
          </a:lstStyle>
          <a:p>
            <a:pPr>
              <a:defRPr/>
            </a:pPr>
            <a:fld id="{8318FD4D-F9D6-4FD7-A96E-8F0752404E5C}" type="slidenum">
              <a:rPr lang="en-GB" smtClean="0">
                <a:solidFill>
                  <a:prstClr val="black"/>
                </a:solidFill>
              </a:rPr>
              <a:pPr>
                <a:defRPr/>
              </a:pPr>
              <a:t>‹Nr.›</a:t>
            </a:fld>
            <a:endParaRPr lang="en-GB">
              <a:solidFill>
                <a:prstClr val="black"/>
              </a:solidFill>
            </a:endParaRPr>
          </a:p>
        </p:txBody>
      </p:sp>
    </p:spTree>
    <p:extLst>
      <p:ext uri="{BB962C8B-B14F-4D97-AF65-F5344CB8AC3E}">
        <p14:creationId xmlns:p14="http://schemas.microsoft.com/office/powerpoint/2010/main" val="38357012"/>
      </p:ext>
    </p:extLst>
  </p:cSld>
  <p:clrMapOvr>
    <a:masterClrMapping/>
  </p:clrMapOvr>
  <p:transition spd="slow"/>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eaLnBrk="0" fontAlgn="base" hangingPunct="0">
              <a:spcBef>
                <a:spcPct val="0"/>
              </a:spcBef>
              <a:spcAft>
                <a:spcPct val="0"/>
              </a:spcAft>
              <a:defRPr>
                <a:latin typeface="Arial" pitchFamily="34" charset="0"/>
              </a:defRPr>
            </a:lvl1pPr>
          </a:lstStyle>
          <a:p>
            <a:pPr>
              <a:defRPr/>
            </a:pPr>
            <a:fld id="{2C6D18EC-103F-4B77-AA02-C1E92F4FBA19}" type="datetimeFigureOut">
              <a:rPr lang="ru-RU"/>
              <a:pPr>
                <a:defRPr/>
              </a:pPr>
              <a:t>30.09.2019</a:t>
            </a:fld>
            <a:endParaRPr lang="ru-RU"/>
          </a:p>
        </p:txBody>
      </p:sp>
      <p:sp>
        <p:nvSpPr>
          <p:cNvPr id="6" name="Нижний колонтитул 5"/>
          <p:cNvSpPr>
            <a:spLocks noGrp="1"/>
          </p:cNvSpPr>
          <p:nvPr>
            <p:ph type="ftr" sz="quarter" idx="11"/>
          </p:nvPr>
        </p:nvSpPr>
        <p:spPr/>
        <p:txBody>
          <a:bodyPr/>
          <a:lstStyle>
            <a:lvl1pPr eaLnBrk="0" fontAlgn="base" hangingPunct="0">
              <a:spcBef>
                <a:spcPct val="0"/>
              </a:spcBef>
              <a:spcAft>
                <a:spcPct val="0"/>
              </a:spcAft>
              <a:defRPr>
                <a:latin typeface="Arial"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eaLnBrk="0" fontAlgn="base" hangingPunct="0">
              <a:spcBef>
                <a:spcPct val="0"/>
              </a:spcBef>
              <a:spcAft>
                <a:spcPct val="0"/>
              </a:spcAft>
              <a:defRPr>
                <a:latin typeface="Arial" pitchFamily="34" charset="0"/>
              </a:defRPr>
            </a:lvl1pPr>
          </a:lstStyle>
          <a:p>
            <a:pPr>
              <a:defRPr/>
            </a:pPr>
            <a:fld id="{4605D169-981B-4B5B-84C1-A19555365121}" type="slidenum">
              <a:rPr lang="ru-RU"/>
              <a:pPr>
                <a:defRPr/>
              </a:pPr>
              <a:t>‹Nr.›</a:t>
            </a:fld>
            <a:endParaRPr lang="ru-RU"/>
          </a:p>
        </p:txBody>
      </p:sp>
    </p:spTree>
    <p:extLst>
      <p:ext uri="{BB962C8B-B14F-4D97-AF65-F5344CB8AC3E}">
        <p14:creationId xmlns:p14="http://schemas.microsoft.com/office/powerpoint/2010/main" val="286886542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5"/>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67" y="1535115"/>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6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eaLnBrk="0" fontAlgn="base" hangingPunct="0">
              <a:spcBef>
                <a:spcPct val="0"/>
              </a:spcBef>
              <a:spcAft>
                <a:spcPct val="0"/>
              </a:spcAft>
              <a:defRPr>
                <a:latin typeface="Arial" pitchFamily="34" charset="0"/>
              </a:defRPr>
            </a:lvl1pPr>
          </a:lstStyle>
          <a:p>
            <a:pPr>
              <a:defRPr/>
            </a:pPr>
            <a:fld id="{2C6D18EC-103F-4B77-AA02-C1E92F4FBA19}" type="datetimeFigureOut">
              <a:rPr lang="ru-RU"/>
              <a:pPr>
                <a:defRPr/>
              </a:pPr>
              <a:t>30.09.2019</a:t>
            </a:fld>
            <a:endParaRPr lang="ru-RU"/>
          </a:p>
        </p:txBody>
      </p:sp>
      <p:sp>
        <p:nvSpPr>
          <p:cNvPr id="8" name="Нижний колонтитул 7"/>
          <p:cNvSpPr>
            <a:spLocks noGrp="1"/>
          </p:cNvSpPr>
          <p:nvPr>
            <p:ph type="ftr" sz="quarter" idx="11"/>
          </p:nvPr>
        </p:nvSpPr>
        <p:spPr/>
        <p:txBody>
          <a:bodyPr/>
          <a:lstStyle>
            <a:lvl1pPr eaLnBrk="0" fontAlgn="base" hangingPunct="0">
              <a:spcBef>
                <a:spcPct val="0"/>
              </a:spcBef>
              <a:spcAft>
                <a:spcPct val="0"/>
              </a:spcAft>
              <a:defRPr>
                <a:latin typeface="Arial" pitchFamily="34" charset="0"/>
              </a:defRPr>
            </a:lvl1pPr>
          </a:lstStyle>
          <a:p>
            <a:pPr>
              <a:defRPr/>
            </a:pPr>
            <a:endParaRPr lang="ru-RU"/>
          </a:p>
        </p:txBody>
      </p:sp>
      <p:sp>
        <p:nvSpPr>
          <p:cNvPr id="9" name="Номер слайда 8"/>
          <p:cNvSpPr>
            <a:spLocks noGrp="1"/>
          </p:cNvSpPr>
          <p:nvPr>
            <p:ph type="sldNum" sz="quarter" idx="12"/>
          </p:nvPr>
        </p:nvSpPr>
        <p:spPr/>
        <p:txBody>
          <a:bodyPr/>
          <a:lstStyle>
            <a:lvl1pPr eaLnBrk="0" fontAlgn="base" hangingPunct="0">
              <a:spcBef>
                <a:spcPct val="0"/>
              </a:spcBef>
              <a:spcAft>
                <a:spcPct val="0"/>
              </a:spcAft>
              <a:defRPr>
                <a:latin typeface="Arial" pitchFamily="34" charset="0"/>
              </a:defRPr>
            </a:lvl1pPr>
          </a:lstStyle>
          <a:p>
            <a:pPr>
              <a:defRPr/>
            </a:pPr>
            <a:fld id="{0F6597E6-5D4E-4B7E-85C0-1EE14CE463E8}" type="slidenum">
              <a:rPr lang="ru-RU"/>
              <a:pPr>
                <a:defRPr/>
              </a:pPr>
              <a:t>‹Nr.›</a:t>
            </a:fld>
            <a:endParaRPr lang="ru-RU"/>
          </a:p>
        </p:txBody>
      </p:sp>
    </p:spTree>
    <p:extLst>
      <p:ext uri="{BB962C8B-B14F-4D97-AF65-F5344CB8AC3E}">
        <p14:creationId xmlns:p14="http://schemas.microsoft.com/office/powerpoint/2010/main" val="74215489"/>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eaLnBrk="0" fontAlgn="base" hangingPunct="0">
              <a:spcBef>
                <a:spcPct val="0"/>
              </a:spcBef>
              <a:spcAft>
                <a:spcPct val="0"/>
              </a:spcAft>
              <a:defRPr>
                <a:latin typeface="Arial" pitchFamily="34" charset="0"/>
              </a:defRPr>
            </a:lvl1pPr>
          </a:lstStyle>
          <a:p>
            <a:pPr>
              <a:defRPr/>
            </a:pPr>
            <a:fld id="{2C6D18EC-103F-4B77-AA02-C1E92F4FBA19}" type="datetimeFigureOut">
              <a:rPr lang="ru-RU"/>
              <a:pPr>
                <a:defRPr/>
              </a:pPr>
              <a:t>30.09.2019</a:t>
            </a:fld>
            <a:endParaRPr lang="ru-RU"/>
          </a:p>
        </p:txBody>
      </p:sp>
      <p:sp>
        <p:nvSpPr>
          <p:cNvPr id="4" name="Нижний колонтитул 3"/>
          <p:cNvSpPr>
            <a:spLocks noGrp="1"/>
          </p:cNvSpPr>
          <p:nvPr>
            <p:ph type="ftr" sz="quarter" idx="11"/>
          </p:nvPr>
        </p:nvSpPr>
        <p:spPr/>
        <p:txBody>
          <a:bodyPr/>
          <a:lstStyle>
            <a:lvl1pPr eaLnBrk="0" fontAlgn="base" hangingPunct="0">
              <a:spcBef>
                <a:spcPct val="0"/>
              </a:spcBef>
              <a:spcAft>
                <a:spcPct val="0"/>
              </a:spcAft>
              <a:defRPr>
                <a:latin typeface="Arial" pitchFamily="34" charset="0"/>
              </a:defRPr>
            </a:lvl1pPr>
          </a:lstStyle>
          <a:p>
            <a:pPr>
              <a:defRPr/>
            </a:pPr>
            <a:endParaRPr lang="ru-RU"/>
          </a:p>
        </p:txBody>
      </p:sp>
      <p:sp>
        <p:nvSpPr>
          <p:cNvPr id="5" name="Номер слайда 4"/>
          <p:cNvSpPr>
            <a:spLocks noGrp="1"/>
          </p:cNvSpPr>
          <p:nvPr>
            <p:ph type="sldNum" sz="quarter" idx="12"/>
          </p:nvPr>
        </p:nvSpPr>
        <p:spPr/>
        <p:txBody>
          <a:bodyPr/>
          <a:lstStyle>
            <a:lvl1pPr eaLnBrk="0" fontAlgn="base" hangingPunct="0">
              <a:spcBef>
                <a:spcPct val="0"/>
              </a:spcBef>
              <a:spcAft>
                <a:spcPct val="0"/>
              </a:spcAft>
              <a:defRPr>
                <a:latin typeface="Arial" pitchFamily="34" charset="0"/>
              </a:defRPr>
            </a:lvl1pPr>
          </a:lstStyle>
          <a:p>
            <a:pPr>
              <a:defRPr/>
            </a:pPr>
            <a:fld id="{F7E0EE10-1E4F-4F30-ACF1-31841116B3AF}" type="slidenum">
              <a:rPr lang="ru-RU"/>
              <a:pPr>
                <a:defRPr/>
              </a:pPr>
              <a:t>‹Nr.›</a:t>
            </a:fld>
            <a:endParaRPr lang="ru-RU"/>
          </a:p>
        </p:txBody>
      </p:sp>
    </p:spTree>
    <p:extLst>
      <p:ext uri="{BB962C8B-B14F-4D97-AF65-F5344CB8AC3E}">
        <p14:creationId xmlns:p14="http://schemas.microsoft.com/office/powerpoint/2010/main" val="3229263048"/>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eaLnBrk="0" fontAlgn="base" hangingPunct="0">
              <a:spcBef>
                <a:spcPct val="0"/>
              </a:spcBef>
              <a:spcAft>
                <a:spcPct val="0"/>
              </a:spcAft>
              <a:defRPr>
                <a:latin typeface="Arial" pitchFamily="34" charset="0"/>
              </a:defRPr>
            </a:lvl1pPr>
          </a:lstStyle>
          <a:p>
            <a:pPr>
              <a:defRPr/>
            </a:pPr>
            <a:fld id="{2C6D18EC-103F-4B77-AA02-C1E92F4FBA19}" type="datetimeFigureOut">
              <a:rPr lang="ru-RU"/>
              <a:pPr>
                <a:defRPr/>
              </a:pPr>
              <a:t>30.09.2019</a:t>
            </a:fld>
            <a:endParaRPr lang="ru-RU"/>
          </a:p>
        </p:txBody>
      </p:sp>
      <p:sp>
        <p:nvSpPr>
          <p:cNvPr id="3" name="Нижний колонтитул 2"/>
          <p:cNvSpPr>
            <a:spLocks noGrp="1"/>
          </p:cNvSpPr>
          <p:nvPr>
            <p:ph type="ftr" sz="quarter" idx="11"/>
          </p:nvPr>
        </p:nvSpPr>
        <p:spPr/>
        <p:txBody>
          <a:bodyPr/>
          <a:lstStyle>
            <a:lvl1pPr eaLnBrk="0" fontAlgn="base" hangingPunct="0">
              <a:spcBef>
                <a:spcPct val="0"/>
              </a:spcBef>
              <a:spcAft>
                <a:spcPct val="0"/>
              </a:spcAft>
              <a:defRPr>
                <a:latin typeface="Arial" pitchFamily="34" charset="0"/>
              </a:defRPr>
            </a:lvl1pPr>
          </a:lstStyle>
          <a:p>
            <a:pPr>
              <a:defRPr/>
            </a:pPr>
            <a:endParaRPr lang="ru-RU"/>
          </a:p>
        </p:txBody>
      </p:sp>
      <p:sp>
        <p:nvSpPr>
          <p:cNvPr id="4" name="Номер слайда 3"/>
          <p:cNvSpPr>
            <a:spLocks noGrp="1"/>
          </p:cNvSpPr>
          <p:nvPr>
            <p:ph type="sldNum" sz="quarter" idx="12"/>
          </p:nvPr>
        </p:nvSpPr>
        <p:spPr/>
        <p:txBody>
          <a:bodyPr/>
          <a:lstStyle>
            <a:lvl1pPr eaLnBrk="0" fontAlgn="base" hangingPunct="0">
              <a:spcBef>
                <a:spcPct val="0"/>
              </a:spcBef>
              <a:spcAft>
                <a:spcPct val="0"/>
              </a:spcAft>
              <a:defRPr>
                <a:latin typeface="Arial" pitchFamily="34" charset="0"/>
              </a:defRPr>
            </a:lvl1pPr>
          </a:lstStyle>
          <a:p>
            <a:pPr>
              <a:defRPr/>
            </a:pPr>
            <a:fld id="{15183C95-E8D1-41A6-B135-4FF30D9E4408}" type="slidenum">
              <a:rPr lang="ru-RU"/>
              <a:pPr>
                <a:defRPr/>
              </a:pPr>
              <a:t>‹Nr.›</a:t>
            </a:fld>
            <a:endParaRPr lang="ru-RU"/>
          </a:p>
        </p:txBody>
      </p:sp>
    </p:spTree>
    <p:extLst>
      <p:ext uri="{BB962C8B-B14F-4D97-AF65-F5344CB8AC3E}">
        <p14:creationId xmlns:p14="http://schemas.microsoft.com/office/powerpoint/2010/main" val="309629986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14" y="273050"/>
            <a:ext cx="3008313" cy="1162051"/>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7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14"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eaLnBrk="0" fontAlgn="base" hangingPunct="0">
              <a:spcBef>
                <a:spcPct val="0"/>
              </a:spcBef>
              <a:spcAft>
                <a:spcPct val="0"/>
              </a:spcAft>
              <a:defRPr>
                <a:latin typeface="Arial" pitchFamily="34" charset="0"/>
              </a:defRPr>
            </a:lvl1pPr>
          </a:lstStyle>
          <a:p>
            <a:pPr>
              <a:defRPr/>
            </a:pPr>
            <a:fld id="{2C6D18EC-103F-4B77-AA02-C1E92F4FBA19}" type="datetimeFigureOut">
              <a:rPr lang="ru-RU"/>
              <a:pPr>
                <a:defRPr/>
              </a:pPr>
              <a:t>30.09.2019</a:t>
            </a:fld>
            <a:endParaRPr lang="ru-RU"/>
          </a:p>
        </p:txBody>
      </p:sp>
      <p:sp>
        <p:nvSpPr>
          <p:cNvPr id="6" name="Нижний колонтитул 5"/>
          <p:cNvSpPr>
            <a:spLocks noGrp="1"/>
          </p:cNvSpPr>
          <p:nvPr>
            <p:ph type="ftr" sz="quarter" idx="11"/>
          </p:nvPr>
        </p:nvSpPr>
        <p:spPr/>
        <p:txBody>
          <a:bodyPr/>
          <a:lstStyle>
            <a:lvl1pPr eaLnBrk="0" fontAlgn="base" hangingPunct="0">
              <a:spcBef>
                <a:spcPct val="0"/>
              </a:spcBef>
              <a:spcAft>
                <a:spcPct val="0"/>
              </a:spcAft>
              <a:defRPr>
                <a:latin typeface="Arial"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eaLnBrk="0" fontAlgn="base" hangingPunct="0">
              <a:spcBef>
                <a:spcPct val="0"/>
              </a:spcBef>
              <a:spcAft>
                <a:spcPct val="0"/>
              </a:spcAft>
              <a:defRPr>
                <a:latin typeface="Arial" pitchFamily="34" charset="0"/>
              </a:defRPr>
            </a:lvl1pPr>
          </a:lstStyle>
          <a:p>
            <a:pPr>
              <a:defRPr/>
            </a:pPr>
            <a:fld id="{C6E1B27E-F2A3-49BF-93C7-7C8288872725}" type="slidenum">
              <a:rPr lang="ru-RU"/>
              <a:pPr>
                <a:defRPr/>
              </a:pPr>
              <a:t>‹Nr.›</a:t>
            </a:fld>
            <a:endParaRPr lang="ru-RU"/>
          </a:p>
        </p:txBody>
      </p:sp>
    </p:spTree>
    <p:extLst>
      <p:ext uri="{BB962C8B-B14F-4D97-AF65-F5344CB8AC3E}">
        <p14:creationId xmlns:p14="http://schemas.microsoft.com/office/powerpoint/2010/main" val="2617824327"/>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3"/>
            <a:ext cx="5486400" cy="566739"/>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4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eaLnBrk="0" fontAlgn="base" hangingPunct="0">
              <a:spcBef>
                <a:spcPct val="0"/>
              </a:spcBef>
              <a:spcAft>
                <a:spcPct val="0"/>
              </a:spcAft>
              <a:defRPr>
                <a:latin typeface="Arial" pitchFamily="34" charset="0"/>
              </a:defRPr>
            </a:lvl1pPr>
          </a:lstStyle>
          <a:p>
            <a:pPr>
              <a:defRPr/>
            </a:pPr>
            <a:fld id="{2C6D18EC-103F-4B77-AA02-C1E92F4FBA19}" type="datetimeFigureOut">
              <a:rPr lang="ru-RU"/>
              <a:pPr>
                <a:defRPr/>
              </a:pPr>
              <a:t>30.09.2019</a:t>
            </a:fld>
            <a:endParaRPr lang="ru-RU"/>
          </a:p>
        </p:txBody>
      </p:sp>
      <p:sp>
        <p:nvSpPr>
          <p:cNvPr id="6" name="Нижний колонтитул 5"/>
          <p:cNvSpPr>
            <a:spLocks noGrp="1"/>
          </p:cNvSpPr>
          <p:nvPr>
            <p:ph type="ftr" sz="quarter" idx="11"/>
          </p:nvPr>
        </p:nvSpPr>
        <p:spPr/>
        <p:txBody>
          <a:bodyPr/>
          <a:lstStyle>
            <a:lvl1pPr eaLnBrk="0" fontAlgn="base" hangingPunct="0">
              <a:spcBef>
                <a:spcPct val="0"/>
              </a:spcBef>
              <a:spcAft>
                <a:spcPct val="0"/>
              </a:spcAft>
              <a:defRPr>
                <a:latin typeface="Arial"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eaLnBrk="0" fontAlgn="base" hangingPunct="0">
              <a:spcBef>
                <a:spcPct val="0"/>
              </a:spcBef>
              <a:spcAft>
                <a:spcPct val="0"/>
              </a:spcAft>
              <a:defRPr>
                <a:latin typeface="Arial" pitchFamily="34" charset="0"/>
              </a:defRPr>
            </a:lvl1pPr>
          </a:lstStyle>
          <a:p>
            <a:pPr>
              <a:defRPr/>
            </a:pPr>
            <a:fld id="{9EDBB025-B20E-45E4-B319-47DF7C2909DF}" type="slidenum">
              <a:rPr lang="ru-RU"/>
              <a:pPr>
                <a:defRPr/>
              </a:pPr>
              <a:t>‹Nr.›</a:t>
            </a:fld>
            <a:endParaRPr lang="ru-RU"/>
          </a:p>
        </p:txBody>
      </p:sp>
    </p:spTree>
    <p:extLst>
      <p:ext uri="{BB962C8B-B14F-4D97-AF65-F5344CB8AC3E}">
        <p14:creationId xmlns:p14="http://schemas.microsoft.com/office/powerpoint/2010/main" val="3291698417"/>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Arial" pitchFamily="34" charset="0"/>
              </a:defRPr>
            </a:lvl1pPr>
          </a:lstStyle>
          <a:p>
            <a:pPr>
              <a:defRPr/>
            </a:pPr>
            <a:fld id="{2C6D18EC-103F-4B77-AA02-C1E92F4FBA19}" type="datetimeFigureOut">
              <a:rPr lang="ru-RU"/>
              <a:pPr>
                <a:defRPr/>
              </a:pPr>
              <a:t>30.09.2019</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fontAlgn="base" hangingPunct="0">
              <a:spcBef>
                <a:spcPct val="0"/>
              </a:spcBef>
              <a:spcAft>
                <a:spcPct val="0"/>
              </a:spcAft>
              <a:defRPr>
                <a:latin typeface="Arial" pitchFamily="34" charset="0"/>
              </a:defRPr>
            </a:lvl1pPr>
          </a:lstStyle>
          <a:p>
            <a:pPr>
              <a:defRPr/>
            </a:pPr>
            <a:fld id="{B8BCE899-E915-4F7A-A0FA-06338749213F}" type="slidenum">
              <a:rPr lang="ru-RU"/>
              <a:pPr>
                <a:defRPr/>
              </a:pPr>
              <a:t>‹Nr.›</a:t>
            </a:fld>
            <a:endParaRPr lang="ru-RU"/>
          </a:p>
        </p:txBody>
      </p:sp>
    </p:spTree>
    <p:extLst>
      <p:ext uri="{BB962C8B-B14F-4D97-AF65-F5344CB8AC3E}">
        <p14:creationId xmlns:p14="http://schemas.microsoft.com/office/powerpoint/2010/main" val="2144067168"/>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5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5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Arial" pitchFamily="34" charset="0"/>
              </a:defRPr>
            </a:lvl1pPr>
          </a:lstStyle>
          <a:p>
            <a:pPr>
              <a:defRPr/>
            </a:pPr>
            <a:fld id="{2C6D18EC-103F-4B77-AA02-C1E92F4FBA19}" type="datetimeFigureOut">
              <a:rPr lang="ru-RU"/>
              <a:pPr>
                <a:defRPr/>
              </a:pPr>
              <a:t>30.09.2019</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fontAlgn="base" hangingPunct="0">
              <a:spcBef>
                <a:spcPct val="0"/>
              </a:spcBef>
              <a:spcAft>
                <a:spcPct val="0"/>
              </a:spcAft>
              <a:defRPr>
                <a:latin typeface="Arial" pitchFamily="34" charset="0"/>
              </a:defRPr>
            </a:lvl1pPr>
          </a:lstStyle>
          <a:p>
            <a:pPr>
              <a:defRPr/>
            </a:pPr>
            <a:fld id="{FB0C50CE-264D-44A2-AA0D-852D94531D1B}" type="slidenum">
              <a:rPr lang="ru-RU"/>
              <a:pPr>
                <a:defRPr/>
              </a:pPr>
              <a:t>‹Nr.›</a:t>
            </a:fld>
            <a:endParaRPr lang="ru-RU"/>
          </a:p>
        </p:txBody>
      </p:sp>
    </p:spTree>
    <p:extLst>
      <p:ext uri="{BB962C8B-B14F-4D97-AF65-F5344CB8AC3E}">
        <p14:creationId xmlns:p14="http://schemas.microsoft.com/office/powerpoint/2010/main" val="15594188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xAndTwoObj">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9"/>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6"/>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600203"/>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648200" y="3938619"/>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Дата 5"/>
          <p:cNvSpPr>
            <a:spLocks noGrp="1"/>
          </p:cNvSpPr>
          <p:nvPr>
            <p:ph type="dt" sz="half" idx="10"/>
          </p:nvPr>
        </p:nvSpPr>
        <p:spPr>
          <a:xfrm>
            <a:off x="457200" y="6245227"/>
            <a:ext cx="2133600" cy="476251"/>
          </a:xfrm>
        </p:spPr>
        <p:txBody>
          <a:bodyPr/>
          <a:lstStyle>
            <a:lvl1pPr eaLnBrk="0" fontAlgn="base" hangingPunct="0">
              <a:spcBef>
                <a:spcPct val="0"/>
              </a:spcBef>
              <a:spcAft>
                <a:spcPct val="0"/>
              </a:spcAft>
              <a:defRPr>
                <a:latin typeface="Arial" pitchFamily="34" charset="0"/>
              </a:defRPr>
            </a:lvl1pPr>
          </a:lstStyle>
          <a:p>
            <a:pPr>
              <a:defRPr/>
            </a:pPr>
            <a:endParaRPr lang="ru-RU"/>
          </a:p>
        </p:txBody>
      </p:sp>
      <p:sp>
        <p:nvSpPr>
          <p:cNvPr id="7" name="Нижний колонтитул 6"/>
          <p:cNvSpPr>
            <a:spLocks noGrp="1"/>
          </p:cNvSpPr>
          <p:nvPr>
            <p:ph type="ftr" sz="quarter" idx="11"/>
          </p:nvPr>
        </p:nvSpPr>
        <p:spPr>
          <a:xfrm>
            <a:off x="3124200" y="6245227"/>
            <a:ext cx="2895600" cy="476251"/>
          </a:xfrm>
        </p:spPr>
        <p:txBody>
          <a:bodyPr/>
          <a:lstStyle>
            <a:lvl1pPr eaLnBrk="0" fontAlgn="base" hangingPunct="0">
              <a:spcBef>
                <a:spcPct val="0"/>
              </a:spcBef>
              <a:spcAft>
                <a:spcPct val="0"/>
              </a:spcAft>
              <a:defRPr>
                <a:latin typeface="Arial" pitchFamily="34" charset="0"/>
              </a:defRPr>
            </a:lvl1pPr>
          </a:lstStyle>
          <a:p>
            <a:pPr>
              <a:defRPr/>
            </a:pPr>
            <a:endParaRPr lang="ru-RU"/>
          </a:p>
        </p:txBody>
      </p:sp>
      <p:sp>
        <p:nvSpPr>
          <p:cNvPr id="8" name="Номер слайда 7"/>
          <p:cNvSpPr>
            <a:spLocks noGrp="1"/>
          </p:cNvSpPr>
          <p:nvPr>
            <p:ph type="sldNum" sz="quarter" idx="12"/>
          </p:nvPr>
        </p:nvSpPr>
        <p:spPr>
          <a:xfrm>
            <a:off x="6553200" y="6245227"/>
            <a:ext cx="2133600" cy="476251"/>
          </a:xfrm>
        </p:spPr>
        <p:txBody>
          <a:bodyPr/>
          <a:lstStyle>
            <a:lvl1pPr eaLnBrk="0" fontAlgn="base" hangingPunct="0">
              <a:spcBef>
                <a:spcPct val="0"/>
              </a:spcBef>
              <a:spcAft>
                <a:spcPct val="0"/>
              </a:spcAft>
              <a:defRPr>
                <a:latin typeface="Arial" pitchFamily="34" charset="0"/>
              </a:defRPr>
            </a:lvl1pPr>
          </a:lstStyle>
          <a:p>
            <a:pPr>
              <a:defRPr/>
            </a:pPr>
            <a:fld id="{D9272E2D-1CF4-43A7-A2B1-BB302CC0AF04}" type="slidenum">
              <a:rPr lang="ru-RU"/>
              <a:pPr>
                <a:defRPr/>
              </a:pPr>
              <a:t>‹Nr.›</a:t>
            </a:fld>
            <a:endParaRPr lang="ru-RU"/>
          </a:p>
        </p:txBody>
      </p:sp>
    </p:spTree>
    <p:extLst>
      <p:ext uri="{BB962C8B-B14F-4D97-AF65-F5344CB8AC3E}">
        <p14:creationId xmlns:p14="http://schemas.microsoft.com/office/powerpoint/2010/main" val="1025069157"/>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9"/>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6"/>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6"/>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457200" y="6245227"/>
            <a:ext cx="2133600" cy="476251"/>
          </a:xfrm>
        </p:spPr>
        <p:txBody>
          <a:bodyPr/>
          <a:lstStyle>
            <a:lvl1pPr eaLnBrk="0" fontAlgn="base" hangingPunct="0">
              <a:spcBef>
                <a:spcPct val="0"/>
              </a:spcBef>
              <a:spcAft>
                <a:spcPct val="0"/>
              </a:spcAft>
              <a:defRPr>
                <a:latin typeface="Arial" pitchFamily="34" charset="0"/>
              </a:defRPr>
            </a:lvl1pPr>
          </a:lstStyle>
          <a:p>
            <a:pPr>
              <a:defRPr/>
            </a:pPr>
            <a:endParaRPr lang="ru-RU"/>
          </a:p>
        </p:txBody>
      </p:sp>
      <p:sp>
        <p:nvSpPr>
          <p:cNvPr id="6" name="Нижний колонтитул 5"/>
          <p:cNvSpPr>
            <a:spLocks noGrp="1"/>
          </p:cNvSpPr>
          <p:nvPr>
            <p:ph type="ftr" sz="quarter" idx="11"/>
          </p:nvPr>
        </p:nvSpPr>
        <p:spPr>
          <a:xfrm>
            <a:off x="3124200" y="6245227"/>
            <a:ext cx="2895600" cy="476251"/>
          </a:xfrm>
        </p:spPr>
        <p:txBody>
          <a:bodyPr/>
          <a:lstStyle>
            <a:lvl1pPr eaLnBrk="0" fontAlgn="base" hangingPunct="0">
              <a:spcBef>
                <a:spcPct val="0"/>
              </a:spcBef>
              <a:spcAft>
                <a:spcPct val="0"/>
              </a:spcAft>
              <a:defRPr>
                <a:latin typeface="Arial" pitchFamily="34" charset="0"/>
              </a:defRPr>
            </a:lvl1pPr>
          </a:lstStyle>
          <a:p>
            <a:pPr>
              <a:defRPr/>
            </a:pPr>
            <a:endParaRPr lang="ru-RU"/>
          </a:p>
        </p:txBody>
      </p:sp>
      <p:sp>
        <p:nvSpPr>
          <p:cNvPr id="7" name="Номер слайда 6"/>
          <p:cNvSpPr>
            <a:spLocks noGrp="1"/>
          </p:cNvSpPr>
          <p:nvPr>
            <p:ph type="sldNum" sz="quarter" idx="12"/>
          </p:nvPr>
        </p:nvSpPr>
        <p:spPr>
          <a:xfrm>
            <a:off x="6553200" y="6245227"/>
            <a:ext cx="2133600" cy="476251"/>
          </a:xfrm>
        </p:spPr>
        <p:txBody>
          <a:bodyPr/>
          <a:lstStyle>
            <a:lvl1pPr eaLnBrk="0" fontAlgn="base" hangingPunct="0">
              <a:spcBef>
                <a:spcPct val="0"/>
              </a:spcBef>
              <a:spcAft>
                <a:spcPct val="0"/>
              </a:spcAft>
              <a:defRPr>
                <a:latin typeface="Arial" pitchFamily="34" charset="0"/>
              </a:defRPr>
            </a:lvl1pPr>
          </a:lstStyle>
          <a:p>
            <a:pPr>
              <a:defRPr/>
            </a:pPr>
            <a:fld id="{5044F35D-2AB8-4C08-B3B6-3E71197DAA94}" type="slidenum">
              <a:rPr lang="ru-RU"/>
              <a:pPr>
                <a:defRPr/>
              </a:pPr>
              <a:t>‹Nr.›</a:t>
            </a:fld>
            <a:endParaRPr lang="ru-RU"/>
          </a:p>
        </p:txBody>
      </p:sp>
    </p:spTree>
    <p:extLst>
      <p:ext uri="{BB962C8B-B14F-4D97-AF65-F5344CB8AC3E}">
        <p14:creationId xmlns:p14="http://schemas.microsoft.com/office/powerpoint/2010/main" val="13904187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5"/>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059" indent="0">
              <a:buNone/>
              <a:defRPr sz="1800">
                <a:solidFill>
                  <a:schemeClr val="tx1">
                    <a:tint val="75000"/>
                  </a:schemeClr>
                </a:solidFill>
              </a:defRPr>
            </a:lvl2pPr>
            <a:lvl3pPr marL="914116" indent="0">
              <a:buNone/>
              <a:defRPr sz="1600">
                <a:solidFill>
                  <a:schemeClr val="tx1">
                    <a:tint val="75000"/>
                  </a:schemeClr>
                </a:solidFill>
              </a:defRPr>
            </a:lvl3pPr>
            <a:lvl4pPr marL="1371174" indent="0">
              <a:buNone/>
              <a:defRPr sz="1400">
                <a:solidFill>
                  <a:schemeClr val="tx1">
                    <a:tint val="75000"/>
                  </a:schemeClr>
                </a:solidFill>
              </a:defRPr>
            </a:lvl4pPr>
            <a:lvl5pPr marL="1828231" indent="0">
              <a:buNone/>
              <a:defRPr sz="1400">
                <a:solidFill>
                  <a:schemeClr val="tx1">
                    <a:tint val="75000"/>
                  </a:schemeClr>
                </a:solidFill>
              </a:defRPr>
            </a:lvl5pPr>
            <a:lvl6pPr marL="2285289" indent="0">
              <a:buNone/>
              <a:defRPr sz="1400">
                <a:solidFill>
                  <a:schemeClr val="tx1">
                    <a:tint val="75000"/>
                  </a:schemeClr>
                </a:solidFill>
              </a:defRPr>
            </a:lvl6pPr>
            <a:lvl7pPr marL="2742346" indent="0">
              <a:buNone/>
              <a:defRPr sz="1400">
                <a:solidFill>
                  <a:schemeClr val="tx1">
                    <a:tint val="75000"/>
                  </a:schemeClr>
                </a:solidFill>
              </a:defRPr>
            </a:lvl7pPr>
            <a:lvl8pPr marL="3199404" indent="0">
              <a:buNone/>
              <a:defRPr sz="1400">
                <a:solidFill>
                  <a:schemeClr val="tx1">
                    <a:tint val="75000"/>
                  </a:schemeClr>
                </a:solidFill>
              </a:defRPr>
            </a:lvl8pPr>
            <a:lvl9pPr marL="365646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GB">
              <a:solidFill>
                <a:prstClr val="black"/>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solidFill>
              </a:rPr>
              <a:t>S. Chattopadhyay, Quark Matter 2014</a:t>
            </a:r>
            <a:endParaRPr lang="en-GB">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8318FD4D-F9D6-4FD7-A96E-8F0752404E5C}" type="slidenum">
              <a:rPr lang="en-GB" smtClean="0">
                <a:solidFill>
                  <a:prstClr val="black"/>
                </a:solidFill>
              </a:rPr>
              <a:pPr>
                <a:defRPr/>
              </a:pPr>
              <a:t>‹Nr.›</a:t>
            </a:fld>
            <a:endParaRPr lang="en-GB">
              <a:solidFill>
                <a:prstClr val="black"/>
              </a:solidFill>
            </a:endParaRPr>
          </a:p>
        </p:txBody>
      </p:sp>
    </p:spTree>
    <p:extLst>
      <p:ext uri="{BB962C8B-B14F-4D97-AF65-F5344CB8AC3E}">
        <p14:creationId xmlns:p14="http://schemas.microsoft.com/office/powerpoint/2010/main" val="725187276"/>
      </p:ext>
    </p:extLst>
  </p:cSld>
  <p:clrMapOvr>
    <a:masterClrMapping/>
  </p:clrMapOvr>
  <p:transition spd="slow"/>
</p:sldLayout>
</file>

<file path=ppt/slideLayouts/slideLayout380.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442934" y="103206"/>
            <a:ext cx="8243887" cy="59531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Дата 2"/>
          <p:cNvSpPr>
            <a:spLocks noGrp="1"/>
          </p:cNvSpPr>
          <p:nvPr>
            <p:ph type="dt" sz="half" idx="10"/>
          </p:nvPr>
        </p:nvSpPr>
        <p:spPr/>
        <p:txBody>
          <a:bodyPr/>
          <a:lstStyle>
            <a:lvl1pPr eaLnBrk="0" fontAlgn="base" hangingPunct="0">
              <a:spcBef>
                <a:spcPct val="0"/>
              </a:spcBef>
              <a:spcAft>
                <a:spcPct val="0"/>
              </a:spcAft>
              <a:defRPr>
                <a:latin typeface="Arial" pitchFamily="34" charset="0"/>
              </a:defRPr>
            </a:lvl1pPr>
          </a:lstStyle>
          <a:p>
            <a:pPr>
              <a:defRPr/>
            </a:pPr>
            <a:endParaRPr lang="ru-RU"/>
          </a:p>
        </p:txBody>
      </p:sp>
      <p:sp>
        <p:nvSpPr>
          <p:cNvPr id="4" name="Нижний колонтитул 3"/>
          <p:cNvSpPr>
            <a:spLocks noGrp="1"/>
          </p:cNvSpPr>
          <p:nvPr>
            <p:ph type="ftr" sz="quarter" idx="11"/>
          </p:nvPr>
        </p:nvSpPr>
        <p:spPr/>
        <p:txBody>
          <a:bodyPr/>
          <a:lstStyle>
            <a:lvl1pPr eaLnBrk="0" fontAlgn="base" hangingPunct="0">
              <a:spcBef>
                <a:spcPct val="0"/>
              </a:spcBef>
              <a:spcAft>
                <a:spcPct val="0"/>
              </a:spcAft>
              <a:defRPr>
                <a:latin typeface="Arial" pitchFamily="34" charset="0"/>
              </a:defRPr>
            </a:lvl1pPr>
          </a:lstStyle>
          <a:p>
            <a:pPr>
              <a:defRPr/>
            </a:pPr>
            <a:endParaRPr lang="ru-RU"/>
          </a:p>
        </p:txBody>
      </p:sp>
      <p:sp>
        <p:nvSpPr>
          <p:cNvPr id="5" name="Номер слайда 4"/>
          <p:cNvSpPr>
            <a:spLocks noGrp="1"/>
          </p:cNvSpPr>
          <p:nvPr>
            <p:ph type="sldNum" sz="quarter" idx="12"/>
          </p:nvPr>
        </p:nvSpPr>
        <p:spPr/>
        <p:txBody>
          <a:bodyPr/>
          <a:lstStyle>
            <a:lvl1pPr eaLnBrk="0" fontAlgn="base" hangingPunct="0">
              <a:spcBef>
                <a:spcPct val="0"/>
              </a:spcBef>
              <a:spcAft>
                <a:spcPct val="0"/>
              </a:spcAft>
              <a:defRPr>
                <a:latin typeface="Arial" pitchFamily="34" charset="0"/>
              </a:defRPr>
            </a:lvl1pPr>
          </a:lstStyle>
          <a:p>
            <a:pPr>
              <a:defRPr/>
            </a:pPr>
            <a:fld id="{EF3352C4-BD5D-445D-9506-F3452D3E96D3}" type="slidenum">
              <a:rPr lang="ru-RU"/>
              <a:pPr>
                <a:defRPr/>
              </a:pPr>
              <a:t>‹Nr.›</a:t>
            </a:fld>
            <a:endParaRPr lang="ru-RU"/>
          </a:p>
        </p:txBody>
      </p:sp>
    </p:spTree>
    <p:extLst>
      <p:ext uri="{BB962C8B-B14F-4D97-AF65-F5344CB8AC3E}">
        <p14:creationId xmlns:p14="http://schemas.microsoft.com/office/powerpoint/2010/main" val="319872737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143000" y="3602037"/>
            <a:ext cx="6858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Verdana" pitchFamily="34" charset="0"/>
              </a:defRPr>
            </a:lvl1pPr>
          </a:lstStyle>
          <a:p>
            <a:pPr>
              <a:defRPr/>
            </a:pPr>
            <a:fld id="{51411B46-5E47-4133-8519-97E7C0922750}" type="datetimeFigureOut">
              <a:rPr lang="ru-RU"/>
              <a:pPr>
                <a:defRPr/>
              </a:pPr>
              <a:t>30.09.2019</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Verdana"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fontAlgn="base" hangingPunct="0">
              <a:spcBef>
                <a:spcPct val="0"/>
              </a:spcBef>
              <a:spcAft>
                <a:spcPct val="0"/>
              </a:spcAft>
              <a:defRPr>
                <a:latin typeface="Verdana" pitchFamily="34" charset="0"/>
              </a:defRPr>
            </a:lvl1pPr>
          </a:lstStyle>
          <a:p>
            <a:pPr>
              <a:defRPr/>
            </a:pPr>
            <a:fld id="{C3DE54B0-9FF7-4AD7-9411-E847363927D7}" type="slidenum">
              <a:rPr lang="ru-RU"/>
              <a:pPr>
                <a:defRPr/>
              </a:pPr>
              <a:t>‹Nr.›</a:t>
            </a:fld>
            <a:endParaRPr lang="ru-RU"/>
          </a:p>
        </p:txBody>
      </p:sp>
    </p:spTree>
    <p:extLst>
      <p:ext uri="{BB962C8B-B14F-4D97-AF65-F5344CB8AC3E}">
        <p14:creationId xmlns:p14="http://schemas.microsoft.com/office/powerpoint/2010/main" val="3415617646"/>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Verdana" pitchFamily="34" charset="0"/>
              </a:defRPr>
            </a:lvl1pPr>
          </a:lstStyle>
          <a:p>
            <a:pPr>
              <a:defRPr/>
            </a:pPr>
            <a:fld id="{6AFDDC65-3208-4555-BDF5-C423284279BC}" type="datetimeFigureOut">
              <a:rPr lang="ru-RU"/>
              <a:pPr>
                <a:defRPr/>
              </a:pPr>
              <a:t>30.09.2019</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Verdana"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fontAlgn="base" hangingPunct="0">
              <a:spcBef>
                <a:spcPct val="0"/>
              </a:spcBef>
              <a:spcAft>
                <a:spcPct val="0"/>
              </a:spcAft>
              <a:defRPr>
                <a:latin typeface="Verdana" pitchFamily="34" charset="0"/>
              </a:defRPr>
            </a:lvl1pPr>
          </a:lstStyle>
          <a:p>
            <a:pPr>
              <a:defRPr/>
            </a:pPr>
            <a:fld id="{ECC222F9-2F21-44B0-9BBB-A8BA62D03EE1}" type="slidenum">
              <a:rPr lang="ru-RU"/>
              <a:pPr>
                <a:defRPr/>
              </a:pPr>
              <a:t>‹Nr.›</a:t>
            </a:fld>
            <a:endParaRPr lang="ru-RU"/>
          </a:p>
        </p:txBody>
      </p:sp>
    </p:spTree>
    <p:extLst>
      <p:ext uri="{BB962C8B-B14F-4D97-AF65-F5344CB8AC3E}">
        <p14:creationId xmlns:p14="http://schemas.microsoft.com/office/powerpoint/2010/main" val="2733585767"/>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841"/>
            <a:ext cx="78867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623888" y="4589691"/>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Verdana" pitchFamily="34" charset="0"/>
              </a:defRPr>
            </a:lvl1pPr>
          </a:lstStyle>
          <a:p>
            <a:pPr>
              <a:defRPr/>
            </a:pPr>
            <a:fld id="{A8530177-9B66-4E9A-AE1D-7FE9BC666AE2}" type="datetimeFigureOut">
              <a:rPr lang="ru-RU"/>
              <a:pPr>
                <a:defRPr/>
              </a:pPr>
              <a:t>30.09.2019</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Verdana"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fontAlgn="base" hangingPunct="0">
              <a:spcBef>
                <a:spcPct val="0"/>
              </a:spcBef>
              <a:spcAft>
                <a:spcPct val="0"/>
              </a:spcAft>
              <a:defRPr>
                <a:latin typeface="Verdana" pitchFamily="34" charset="0"/>
              </a:defRPr>
            </a:lvl1pPr>
          </a:lstStyle>
          <a:p>
            <a:pPr>
              <a:defRPr/>
            </a:pPr>
            <a:fld id="{E21C05AE-71FE-4951-8F54-210D9582F66E}" type="slidenum">
              <a:rPr lang="ru-RU"/>
              <a:pPr>
                <a:defRPr/>
              </a:pPr>
              <a:t>‹Nr.›</a:t>
            </a:fld>
            <a:endParaRPr lang="ru-RU"/>
          </a:p>
        </p:txBody>
      </p:sp>
    </p:spTree>
    <p:extLst>
      <p:ext uri="{BB962C8B-B14F-4D97-AF65-F5344CB8AC3E}">
        <p14:creationId xmlns:p14="http://schemas.microsoft.com/office/powerpoint/2010/main" val="3731441795"/>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28650" y="1825625"/>
            <a:ext cx="3886200" cy="435133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29150" y="1825625"/>
            <a:ext cx="3886200" cy="435133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eaLnBrk="0" fontAlgn="base" hangingPunct="0">
              <a:spcBef>
                <a:spcPct val="0"/>
              </a:spcBef>
              <a:spcAft>
                <a:spcPct val="0"/>
              </a:spcAft>
              <a:defRPr>
                <a:latin typeface="Verdana" pitchFamily="34" charset="0"/>
              </a:defRPr>
            </a:lvl1pPr>
          </a:lstStyle>
          <a:p>
            <a:pPr>
              <a:defRPr/>
            </a:pPr>
            <a:fld id="{0D45AE49-B84F-49A4-AB72-ED12863AF826}" type="datetimeFigureOut">
              <a:rPr lang="ru-RU"/>
              <a:pPr>
                <a:defRPr/>
              </a:pPr>
              <a:t>30.09.2019</a:t>
            </a:fld>
            <a:endParaRPr lang="ru-RU"/>
          </a:p>
        </p:txBody>
      </p:sp>
      <p:sp>
        <p:nvSpPr>
          <p:cNvPr id="6" name="Нижний колонтитул 5"/>
          <p:cNvSpPr>
            <a:spLocks noGrp="1"/>
          </p:cNvSpPr>
          <p:nvPr>
            <p:ph type="ftr" sz="quarter" idx="11"/>
          </p:nvPr>
        </p:nvSpPr>
        <p:spPr/>
        <p:txBody>
          <a:bodyPr/>
          <a:lstStyle>
            <a:lvl1pPr eaLnBrk="0" fontAlgn="base" hangingPunct="0">
              <a:spcBef>
                <a:spcPct val="0"/>
              </a:spcBef>
              <a:spcAft>
                <a:spcPct val="0"/>
              </a:spcAft>
              <a:defRPr>
                <a:latin typeface="Verdana"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eaLnBrk="0" fontAlgn="base" hangingPunct="0">
              <a:spcBef>
                <a:spcPct val="0"/>
              </a:spcBef>
              <a:spcAft>
                <a:spcPct val="0"/>
              </a:spcAft>
              <a:defRPr>
                <a:latin typeface="Verdana" pitchFamily="34" charset="0"/>
              </a:defRPr>
            </a:lvl1pPr>
          </a:lstStyle>
          <a:p>
            <a:pPr>
              <a:defRPr/>
            </a:pPr>
            <a:fld id="{80D417DF-188D-4FF6-80F4-755AC1976CA4}" type="slidenum">
              <a:rPr lang="ru-RU"/>
              <a:pPr>
                <a:defRPr/>
              </a:pPr>
              <a:t>‹Nr.›</a:t>
            </a:fld>
            <a:endParaRPr lang="ru-RU"/>
          </a:p>
        </p:txBody>
      </p:sp>
    </p:spTree>
    <p:extLst>
      <p:ext uri="{BB962C8B-B14F-4D97-AF65-F5344CB8AC3E}">
        <p14:creationId xmlns:p14="http://schemas.microsoft.com/office/powerpoint/2010/main" val="111162089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9"/>
            <a:ext cx="7886700" cy="1325563"/>
          </a:xfrm>
        </p:spPr>
        <p:txBody>
          <a:bodyPr/>
          <a:lstStyle/>
          <a:p>
            <a:r>
              <a:rPr lang="ru-RU"/>
              <a:t>Образец заголовка</a:t>
            </a:r>
          </a:p>
        </p:txBody>
      </p:sp>
      <p:sp>
        <p:nvSpPr>
          <p:cNvPr id="3" name="Текст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29157"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29157"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eaLnBrk="0" fontAlgn="base" hangingPunct="0">
              <a:spcBef>
                <a:spcPct val="0"/>
              </a:spcBef>
              <a:spcAft>
                <a:spcPct val="0"/>
              </a:spcAft>
              <a:defRPr>
                <a:latin typeface="Verdana" pitchFamily="34" charset="0"/>
              </a:defRPr>
            </a:lvl1pPr>
          </a:lstStyle>
          <a:p>
            <a:pPr>
              <a:defRPr/>
            </a:pPr>
            <a:fld id="{838A7320-0DA8-41B5-9305-830F2CC2792B}" type="datetimeFigureOut">
              <a:rPr lang="ru-RU"/>
              <a:pPr>
                <a:defRPr/>
              </a:pPr>
              <a:t>30.09.2019</a:t>
            </a:fld>
            <a:endParaRPr lang="ru-RU"/>
          </a:p>
        </p:txBody>
      </p:sp>
      <p:sp>
        <p:nvSpPr>
          <p:cNvPr id="8" name="Нижний колонтитул 7"/>
          <p:cNvSpPr>
            <a:spLocks noGrp="1"/>
          </p:cNvSpPr>
          <p:nvPr>
            <p:ph type="ftr" sz="quarter" idx="11"/>
          </p:nvPr>
        </p:nvSpPr>
        <p:spPr/>
        <p:txBody>
          <a:bodyPr/>
          <a:lstStyle>
            <a:lvl1pPr eaLnBrk="0" fontAlgn="base" hangingPunct="0">
              <a:spcBef>
                <a:spcPct val="0"/>
              </a:spcBef>
              <a:spcAft>
                <a:spcPct val="0"/>
              </a:spcAft>
              <a:defRPr>
                <a:latin typeface="Verdana" pitchFamily="34" charset="0"/>
              </a:defRPr>
            </a:lvl1pPr>
          </a:lstStyle>
          <a:p>
            <a:pPr>
              <a:defRPr/>
            </a:pPr>
            <a:endParaRPr lang="ru-RU"/>
          </a:p>
        </p:txBody>
      </p:sp>
      <p:sp>
        <p:nvSpPr>
          <p:cNvPr id="9" name="Номер слайда 8"/>
          <p:cNvSpPr>
            <a:spLocks noGrp="1"/>
          </p:cNvSpPr>
          <p:nvPr>
            <p:ph type="sldNum" sz="quarter" idx="12"/>
          </p:nvPr>
        </p:nvSpPr>
        <p:spPr/>
        <p:txBody>
          <a:bodyPr/>
          <a:lstStyle>
            <a:lvl1pPr eaLnBrk="0" fontAlgn="base" hangingPunct="0">
              <a:spcBef>
                <a:spcPct val="0"/>
              </a:spcBef>
              <a:spcAft>
                <a:spcPct val="0"/>
              </a:spcAft>
              <a:defRPr>
                <a:latin typeface="Verdana" pitchFamily="34" charset="0"/>
              </a:defRPr>
            </a:lvl1pPr>
          </a:lstStyle>
          <a:p>
            <a:pPr>
              <a:defRPr/>
            </a:pPr>
            <a:fld id="{0483244A-753B-4551-95FB-02758A7DAFBA}" type="slidenum">
              <a:rPr lang="ru-RU"/>
              <a:pPr>
                <a:defRPr/>
              </a:pPr>
              <a:t>‹Nr.›</a:t>
            </a:fld>
            <a:endParaRPr lang="ru-RU"/>
          </a:p>
        </p:txBody>
      </p:sp>
    </p:spTree>
    <p:extLst>
      <p:ext uri="{BB962C8B-B14F-4D97-AF65-F5344CB8AC3E}">
        <p14:creationId xmlns:p14="http://schemas.microsoft.com/office/powerpoint/2010/main" val="148228837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eaLnBrk="0" fontAlgn="base" hangingPunct="0">
              <a:spcBef>
                <a:spcPct val="0"/>
              </a:spcBef>
              <a:spcAft>
                <a:spcPct val="0"/>
              </a:spcAft>
              <a:defRPr>
                <a:latin typeface="Verdana" pitchFamily="34" charset="0"/>
              </a:defRPr>
            </a:lvl1pPr>
          </a:lstStyle>
          <a:p>
            <a:pPr>
              <a:defRPr/>
            </a:pPr>
            <a:fld id="{CB13E039-FFD9-4BA8-AC98-40C60EA7AAFC}" type="datetimeFigureOut">
              <a:rPr lang="ru-RU"/>
              <a:pPr>
                <a:defRPr/>
              </a:pPr>
              <a:t>30.09.2019</a:t>
            </a:fld>
            <a:endParaRPr lang="ru-RU"/>
          </a:p>
        </p:txBody>
      </p:sp>
      <p:sp>
        <p:nvSpPr>
          <p:cNvPr id="4" name="Нижний колонтитул 3"/>
          <p:cNvSpPr>
            <a:spLocks noGrp="1"/>
          </p:cNvSpPr>
          <p:nvPr>
            <p:ph type="ftr" sz="quarter" idx="11"/>
          </p:nvPr>
        </p:nvSpPr>
        <p:spPr/>
        <p:txBody>
          <a:bodyPr/>
          <a:lstStyle>
            <a:lvl1pPr eaLnBrk="0" fontAlgn="base" hangingPunct="0">
              <a:spcBef>
                <a:spcPct val="0"/>
              </a:spcBef>
              <a:spcAft>
                <a:spcPct val="0"/>
              </a:spcAft>
              <a:defRPr>
                <a:latin typeface="Verdana" pitchFamily="34" charset="0"/>
              </a:defRPr>
            </a:lvl1pPr>
          </a:lstStyle>
          <a:p>
            <a:pPr>
              <a:defRPr/>
            </a:pPr>
            <a:endParaRPr lang="ru-RU"/>
          </a:p>
        </p:txBody>
      </p:sp>
      <p:sp>
        <p:nvSpPr>
          <p:cNvPr id="5" name="Номер слайда 4"/>
          <p:cNvSpPr>
            <a:spLocks noGrp="1"/>
          </p:cNvSpPr>
          <p:nvPr>
            <p:ph type="sldNum" sz="quarter" idx="12"/>
          </p:nvPr>
        </p:nvSpPr>
        <p:spPr/>
        <p:txBody>
          <a:bodyPr/>
          <a:lstStyle>
            <a:lvl1pPr eaLnBrk="0" fontAlgn="base" hangingPunct="0">
              <a:spcBef>
                <a:spcPct val="0"/>
              </a:spcBef>
              <a:spcAft>
                <a:spcPct val="0"/>
              </a:spcAft>
              <a:defRPr>
                <a:latin typeface="Verdana" pitchFamily="34" charset="0"/>
              </a:defRPr>
            </a:lvl1pPr>
          </a:lstStyle>
          <a:p>
            <a:pPr>
              <a:defRPr/>
            </a:pPr>
            <a:fld id="{5482E68C-5351-4DC7-8B1C-88A96D864612}" type="slidenum">
              <a:rPr lang="ru-RU"/>
              <a:pPr>
                <a:defRPr/>
              </a:pPr>
              <a:t>‹Nr.›</a:t>
            </a:fld>
            <a:endParaRPr lang="ru-RU"/>
          </a:p>
        </p:txBody>
      </p:sp>
    </p:spTree>
    <p:extLst>
      <p:ext uri="{BB962C8B-B14F-4D97-AF65-F5344CB8AC3E}">
        <p14:creationId xmlns:p14="http://schemas.microsoft.com/office/powerpoint/2010/main" val="425557980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eaLnBrk="0" fontAlgn="base" hangingPunct="0">
              <a:spcBef>
                <a:spcPct val="0"/>
              </a:spcBef>
              <a:spcAft>
                <a:spcPct val="0"/>
              </a:spcAft>
              <a:defRPr>
                <a:latin typeface="Verdana" pitchFamily="34" charset="0"/>
              </a:defRPr>
            </a:lvl1pPr>
          </a:lstStyle>
          <a:p>
            <a:pPr>
              <a:defRPr/>
            </a:pPr>
            <a:fld id="{77FFB10C-C53B-4627-BFBA-1FB195F0940A}" type="datetimeFigureOut">
              <a:rPr lang="ru-RU"/>
              <a:pPr>
                <a:defRPr/>
              </a:pPr>
              <a:t>30.09.2019</a:t>
            </a:fld>
            <a:endParaRPr lang="ru-RU"/>
          </a:p>
        </p:txBody>
      </p:sp>
      <p:sp>
        <p:nvSpPr>
          <p:cNvPr id="3" name="Нижний колонтитул 2"/>
          <p:cNvSpPr>
            <a:spLocks noGrp="1"/>
          </p:cNvSpPr>
          <p:nvPr>
            <p:ph type="ftr" sz="quarter" idx="11"/>
          </p:nvPr>
        </p:nvSpPr>
        <p:spPr/>
        <p:txBody>
          <a:bodyPr/>
          <a:lstStyle>
            <a:lvl1pPr eaLnBrk="0" fontAlgn="base" hangingPunct="0">
              <a:spcBef>
                <a:spcPct val="0"/>
              </a:spcBef>
              <a:spcAft>
                <a:spcPct val="0"/>
              </a:spcAft>
              <a:defRPr>
                <a:latin typeface="Verdana" pitchFamily="34" charset="0"/>
              </a:defRPr>
            </a:lvl1pPr>
          </a:lstStyle>
          <a:p>
            <a:pPr>
              <a:defRPr/>
            </a:pPr>
            <a:endParaRPr lang="ru-RU"/>
          </a:p>
        </p:txBody>
      </p:sp>
      <p:sp>
        <p:nvSpPr>
          <p:cNvPr id="4" name="Номер слайда 3"/>
          <p:cNvSpPr>
            <a:spLocks noGrp="1"/>
          </p:cNvSpPr>
          <p:nvPr>
            <p:ph type="sldNum" sz="quarter" idx="12"/>
          </p:nvPr>
        </p:nvSpPr>
        <p:spPr/>
        <p:txBody>
          <a:bodyPr/>
          <a:lstStyle>
            <a:lvl1pPr eaLnBrk="0" fontAlgn="base" hangingPunct="0">
              <a:spcBef>
                <a:spcPct val="0"/>
              </a:spcBef>
              <a:spcAft>
                <a:spcPct val="0"/>
              </a:spcAft>
              <a:defRPr>
                <a:latin typeface="Verdana" pitchFamily="34" charset="0"/>
              </a:defRPr>
            </a:lvl1pPr>
          </a:lstStyle>
          <a:p>
            <a:pPr>
              <a:defRPr/>
            </a:pPr>
            <a:fld id="{F01EAD22-C024-4AE5-9CC1-911AE98749C8}" type="slidenum">
              <a:rPr lang="ru-RU"/>
              <a:pPr>
                <a:defRPr/>
              </a:pPr>
              <a:t>‹Nr.›</a:t>
            </a:fld>
            <a:endParaRPr lang="ru-RU"/>
          </a:p>
        </p:txBody>
      </p:sp>
    </p:spTree>
    <p:extLst>
      <p:ext uri="{BB962C8B-B14F-4D97-AF65-F5344CB8AC3E}">
        <p14:creationId xmlns:p14="http://schemas.microsoft.com/office/powerpoint/2010/main" val="290496900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3887391" y="987529"/>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29841" y="2057403"/>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eaLnBrk="0" fontAlgn="base" hangingPunct="0">
              <a:spcBef>
                <a:spcPct val="0"/>
              </a:spcBef>
              <a:spcAft>
                <a:spcPct val="0"/>
              </a:spcAft>
              <a:defRPr>
                <a:latin typeface="Verdana" pitchFamily="34" charset="0"/>
              </a:defRPr>
            </a:lvl1pPr>
          </a:lstStyle>
          <a:p>
            <a:pPr>
              <a:defRPr/>
            </a:pPr>
            <a:fld id="{2001D629-7CF7-4457-B0D0-9E883937DE05}" type="datetimeFigureOut">
              <a:rPr lang="ru-RU"/>
              <a:pPr>
                <a:defRPr/>
              </a:pPr>
              <a:t>30.09.2019</a:t>
            </a:fld>
            <a:endParaRPr lang="ru-RU"/>
          </a:p>
        </p:txBody>
      </p:sp>
      <p:sp>
        <p:nvSpPr>
          <p:cNvPr id="6" name="Нижний колонтитул 5"/>
          <p:cNvSpPr>
            <a:spLocks noGrp="1"/>
          </p:cNvSpPr>
          <p:nvPr>
            <p:ph type="ftr" sz="quarter" idx="11"/>
          </p:nvPr>
        </p:nvSpPr>
        <p:spPr/>
        <p:txBody>
          <a:bodyPr/>
          <a:lstStyle>
            <a:lvl1pPr eaLnBrk="0" fontAlgn="base" hangingPunct="0">
              <a:spcBef>
                <a:spcPct val="0"/>
              </a:spcBef>
              <a:spcAft>
                <a:spcPct val="0"/>
              </a:spcAft>
              <a:defRPr>
                <a:latin typeface="Verdana"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eaLnBrk="0" fontAlgn="base" hangingPunct="0">
              <a:spcBef>
                <a:spcPct val="0"/>
              </a:spcBef>
              <a:spcAft>
                <a:spcPct val="0"/>
              </a:spcAft>
              <a:defRPr>
                <a:latin typeface="Verdana" pitchFamily="34" charset="0"/>
              </a:defRPr>
            </a:lvl1pPr>
          </a:lstStyle>
          <a:p>
            <a:pPr>
              <a:defRPr/>
            </a:pPr>
            <a:fld id="{92D6666B-8B90-412E-969B-666467C86687}" type="slidenum">
              <a:rPr lang="ru-RU"/>
              <a:pPr>
                <a:defRPr/>
              </a:pPr>
              <a:t>‹Nr.›</a:t>
            </a:fld>
            <a:endParaRPr lang="ru-RU"/>
          </a:p>
        </p:txBody>
      </p:sp>
    </p:spTree>
    <p:extLst>
      <p:ext uri="{BB962C8B-B14F-4D97-AF65-F5344CB8AC3E}">
        <p14:creationId xmlns:p14="http://schemas.microsoft.com/office/powerpoint/2010/main" val="1873405141"/>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3887391" y="987529"/>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629841" y="2057403"/>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eaLnBrk="0" fontAlgn="base" hangingPunct="0">
              <a:spcBef>
                <a:spcPct val="0"/>
              </a:spcBef>
              <a:spcAft>
                <a:spcPct val="0"/>
              </a:spcAft>
              <a:defRPr>
                <a:latin typeface="Verdana" pitchFamily="34" charset="0"/>
              </a:defRPr>
            </a:lvl1pPr>
          </a:lstStyle>
          <a:p>
            <a:pPr>
              <a:defRPr/>
            </a:pPr>
            <a:fld id="{BFDC422A-C5A6-4039-971C-10D25D60EE7F}" type="datetimeFigureOut">
              <a:rPr lang="ru-RU"/>
              <a:pPr>
                <a:defRPr/>
              </a:pPr>
              <a:t>30.09.2019</a:t>
            </a:fld>
            <a:endParaRPr lang="ru-RU"/>
          </a:p>
        </p:txBody>
      </p:sp>
      <p:sp>
        <p:nvSpPr>
          <p:cNvPr id="6" name="Нижний колонтитул 5"/>
          <p:cNvSpPr>
            <a:spLocks noGrp="1"/>
          </p:cNvSpPr>
          <p:nvPr>
            <p:ph type="ftr" sz="quarter" idx="11"/>
          </p:nvPr>
        </p:nvSpPr>
        <p:spPr/>
        <p:txBody>
          <a:bodyPr/>
          <a:lstStyle>
            <a:lvl1pPr eaLnBrk="0" fontAlgn="base" hangingPunct="0">
              <a:spcBef>
                <a:spcPct val="0"/>
              </a:spcBef>
              <a:spcAft>
                <a:spcPct val="0"/>
              </a:spcAft>
              <a:defRPr>
                <a:latin typeface="Verdana"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eaLnBrk="0" fontAlgn="base" hangingPunct="0">
              <a:spcBef>
                <a:spcPct val="0"/>
              </a:spcBef>
              <a:spcAft>
                <a:spcPct val="0"/>
              </a:spcAft>
              <a:defRPr>
                <a:latin typeface="Verdana" pitchFamily="34" charset="0"/>
              </a:defRPr>
            </a:lvl1pPr>
          </a:lstStyle>
          <a:p>
            <a:pPr>
              <a:defRPr/>
            </a:pPr>
            <a:fld id="{75966E59-D072-4B9E-AFA0-5C383A5255EF}" type="slidenum">
              <a:rPr lang="ru-RU"/>
              <a:pPr>
                <a:defRPr/>
              </a:pPr>
              <a:t>‹Nr.›</a:t>
            </a:fld>
            <a:endParaRPr lang="ru-RU"/>
          </a:p>
        </p:txBody>
      </p:sp>
    </p:spTree>
    <p:extLst>
      <p:ext uri="{BB962C8B-B14F-4D97-AF65-F5344CB8AC3E}">
        <p14:creationId xmlns:p14="http://schemas.microsoft.com/office/powerpoint/2010/main" val="7517479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15275" y="0"/>
            <a:ext cx="1428728" cy="6858000"/>
          </a:xfrm>
        </p:spPr>
        <p:txBody>
          <a:bodyPr vert="eaVert"/>
          <a:lstStyle/>
          <a:p>
            <a:r>
              <a:rPr lang="en-US" smtClean="0"/>
              <a:t>Click to edit Master title style</a:t>
            </a:r>
            <a:endParaRPr lang="en-GB" dirty="0"/>
          </a:p>
        </p:txBody>
      </p:sp>
      <p:sp>
        <p:nvSpPr>
          <p:cNvPr id="3" name="Vertical Text Placeholder 2"/>
          <p:cNvSpPr>
            <a:spLocks noGrp="1"/>
          </p:cNvSpPr>
          <p:nvPr>
            <p:ph type="body" orient="vert" idx="1"/>
          </p:nvPr>
        </p:nvSpPr>
        <p:spPr>
          <a:xfrm>
            <a:off x="785786" y="274669"/>
            <a:ext cx="6858048" cy="629763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rot="5400000">
            <a:off x="-473868" y="973989"/>
            <a:ext cx="1741488" cy="365125"/>
          </a:xfrm>
        </p:spPr>
        <p:txBody>
          <a:bodyPr/>
          <a:lstStyle>
            <a:lvl1pPr>
              <a:defRPr/>
            </a:lvl1pPr>
          </a:lstStyle>
          <a:p>
            <a:pPr>
              <a:defRPr/>
            </a:pPr>
            <a:endParaRPr lang="en-GB">
              <a:solidFill>
                <a:prstClr val="black"/>
              </a:solidFill>
            </a:endParaRPr>
          </a:p>
        </p:txBody>
      </p:sp>
      <p:sp>
        <p:nvSpPr>
          <p:cNvPr id="5" name="Footer Placeholder 4"/>
          <p:cNvSpPr>
            <a:spLocks noGrp="1"/>
          </p:cNvSpPr>
          <p:nvPr>
            <p:ph type="ftr" sz="quarter" idx="11"/>
          </p:nvPr>
        </p:nvSpPr>
        <p:spPr>
          <a:xfrm rot="5400000">
            <a:off x="-531812" y="3389348"/>
            <a:ext cx="1857375" cy="365125"/>
          </a:xfrm>
        </p:spPr>
        <p:txBody>
          <a:bodyPr/>
          <a:lstStyle>
            <a:lvl1pPr>
              <a:defRPr/>
            </a:lvl1pPr>
          </a:lstStyle>
          <a:p>
            <a:pPr>
              <a:defRPr/>
            </a:pPr>
            <a:r>
              <a:rPr lang="en-US" smtClean="0">
                <a:solidFill>
                  <a:prstClr val="black"/>
                </a:solidFill>
              </a:rPr>
              <a:t>S. Chattopadhyay, Quark Matter 2014</a:t>
            </a:r>
            <a:endParaRPr lang="en-GB">
              <a:solidFill>
                <a:prstClr val="black"/>
              </a:solidFill>
            </a:endParaRPr>
          </a:p>
        </p:txBody>
      </p:sp>
      <p:sp>
        <p:nvSpPr>
          <p:cNvPr id="6" name="Slide Number Placeholder 5"/>
          <p:cNvSpPr>
            <a:spLocks noGrp="1"/>
          </p:cNvSpPr>
          <p:nvPr>
            <p:ph type="sldNum" sz="quarter" idx="12"/>
          </p:nvPr>
        </p:nvSpPr>
        <p:spPr>
          <a:xfrm rot="5400000">
            <a:off x="-334959" y="5657909"/>
            <a:ext cx="1463675" cy="365125"/>
          </a:xfrm>
        </p:spPr>
        <p:txBody>
          <a:bodyPr/>
          <a:lstStyle>
            <a:lvl1pPr>
              <a:defRPr/>
            </a:lvl1pPr>
          </a:lstStyle>
          <a:p>
            <a:pPr>
              <a:defRPr/>
            </a:pPr>
            <a:fld id="{8318FD4D-F9D6-4FD7-A96E-8F0752404E5C}" type="slidenum">
              <a:rPr lang="en-GB" smtClean="0">
                <a:solidFill>
                  <a:prstClr val="black"/>
                </a:solidFill>
              </a:rPr>
              <a:pPr>
                <a:defRPr/>
              </a:pPr>
              <a:t>‹Nr.›</a:t>
            </a:fld>
            <a:endParaRPr lang="en-GB">
              <a:solidFill>
                <a:prstClr val="black"/>
              </a:solidFill>
            </a:endParaRPr>
          </a:p>
        </p:txBody>
      </p:sp>
    </p:spTree>
    <p:extLst>
      <p:ext uri="{BB962C8B-B14F-4D97-AF65-F5344CB8AC3E}">
        <p14:creationId xmlns:p14="http://schemas.microsoft.com/office/powerpoint/2010/main" val="2391128382"/>
      </p:ext>
    </p:extLst>
  </p:cSld>
  <p:clrMapOvr>
    <a:masterClrMapping/>
  </p:clrMapOvr>
  <p:transition spd="slow"/>
  <p:timing>
    <p:tnLst>
      <p:par>
        <p:cTn id="1" dur="indefinite" restart="never" nodeType="tmRoot"/>
      </p:par>
    </p:tnLst>
  </p:timing>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Verdana" pitchFamily="34" charset="0"/>
              </a:defRPr>
            </a:lvl1pPr>
          </a:lstStyle>
          <a:p>
            <a:pPr>
              <a:defRPr/>
            </a:pPr>
            <a:fld id="{3E2AE14F-E9B3-44B0-B2F8-340AF9C7EABB}" type="datetimeFigureOut">
              <a:rPr lang="ru-RU"/>
              <a:pPr>
                <a:defRPr/>
              </a:pPr>
              <a:t>30.09.2019</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Verdana"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fontAlgn="base" hangingPunct="0">
              <a:spcBef>
                <a:spcPct val="0"/>
              </a:spcBef>
              <a:spcAft>
                <a:spcPct val="0"/>
              </a:spcAft>
              <a:defRPr>
                <a:latin typeface="Verdana" pitchFamily="34" charset="0"/>
              </a:defRPr>
            </a:lvl1pPr>
          </a:lstStyle>
          <a:p>
            <a:pPr>
              <a:defRPr/>
            </a:pPr>
            <a:fld id="{64F084D5-E48D-4E33-ACD7-18395E690793}" type="slidenum">
              <a:rPr lang="ru-RU"/>
              <a:pPr>
                <a:defRPr/>
              </a:pPr>
              <a:t>‹Nr.›</a:t>
            </a:fld>
            <a:endParaRPr lang="ru-RU"/>
          </a:p>
        </p:txBody>
      </p:sp>
    </p:spTree>
    <p:extLst>
      <p:ext uri="{BB962C8B-B14F-4D97-AF65-F5344CB8AC3E}">
        <p14:creationId xmlns:p14="http://schemas.microsoft.com/office/powerpoint/2010/main" val="3582230323"/>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6" y="365134"/>
            <a:ext cx="1971675" cy="5811839"/>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28664" y="365134"/>
            <a:ext cx="5800725" cy="581183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Verdana" pitchFamily="34" charset="0"/>
              </a:defRPr>
            </a:lvl1pPr>
          </a:lstStyle>
          <a:p>
            <a:pPr>
              <a:defRPr/>
            </a:pPr>
            <a:fld id="{831B05A9-D121-46B5-A5B9-77044D342424}" type="datetimeFigureOut">
              <a:rPr lang="ru-RU"/>
              <a:pPr>
                <a:defRPr/>
              </a:pPr>
              <a:t>30.09.2019</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Verdana"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fontAlgn="base" hangingPunct="0">
              <a:spcBef>
                <a:spcPct val="0"/>
              </a:spcBef>
              <a:spcAft>
                <a:spcPct val="0"/>
              </a:spcAft>
              <a:defRPr>
                <a:latin typeface="Verdana" pitchFamily="34" charset="0"/>
              </a:defRPr>
            </a:lvl1pPr>
          </a:lstStyle>
          <a:p>
            <a:pPr>
              <a:defRPr/>
            </a:pPr>
            <a:fld id="{66D99FD1-553C-4A3F-97EE-5F06A2D5EB78}" type="slidenum">
              <a:rPr lang="ru-RU"/>
              <a:pPr>
                <a:defRPr/>
              </a:pPr>
              <a:t>‹Nr.›</a:t>
            </a:fld>
            <a:endParaRPr lang="ru-RU"/>
          </a:p>
        </p:txBody>
      </p:sp>
    </p:spTree>
    <p:extLst>
      <p:ext uri="{BB962C8B-B14F-4D97-AF65-F5344CB8AC3E}">
        <p14:creationId xmlns:p14="http://schemas.microsoft.com/office/powerpoint/2010/main" val="27218030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3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2C6D18EC-103F-4B77-AA02-C1E92F4FBA19}" type="datetimeFigureOut">
              <a:rPr lang="ru-RU" smtClean="0">
                <a:solidFill>
                  <a:prstClr val="black">
                    <a:tint val="75000"/>
                  </a:prstClr>
                </a:solidFill>
              </a:rPr>
              <a:pPr/>
              <a:t>30.09.2019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9B0F789-7319-4C36-A333-B841A8D965C2}"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3060962117"/>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C6D18EC-103F-4B77-AA02-C1E92F4FBA19}" type="datetimeFigureOut">
              <a:rPr lang="ru-RU" smtClean="0">
                <a:solidFill>
                  <a:prstClr val="black">
                    <a:tint val="75000"/>
                  </a:prstClr>
                </a:solidFill>
              </a:rPr>
              <a:pPr/>
              <a:t>30.09.2019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9B0F789-7319-4C36-A333-B841A8D965C2}"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119746513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3"/>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2C6D18EC-103F-4B77-AA02-C1E92F4FBA19}" type="datetimeFigureOut">
              <a:rPr lang="ru-RU" smtClean="0">
                <a:solidFill>
                  <a:prstClr val="black">
                    <a:tint val="75000"/>
                  </a:prstClr>
                </a:solidFill>
              </a:rPr>
              <a:pPr/>
              <a:t>30.09.2019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9B0F789-7319-4C36-A333-B841A8D965C2}"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4017589301"/>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2C6D18EC-103F-4B77-AA02-C1E92F4FBA19}" type="datetimeFigureOut">
              <a:rPr lang="ru-RU" smtClean="0">
                <a:solidFill>
                  <a:prstClr val="black">
                    <a:tint val="75000"/>
                  </a:prstClr>
                </a:solidFill>
              </a:rPr>
              <a:pPr/>
              <a:t>30.09.2019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F9B0F789-7319-4C36-A333-B841A8D965C2}"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1767421285"/>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5"/>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34" y="1535115"/>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2C6D18EC-103F-4B77-AA02-C1E92F4FBA19}" type="datetimeFigureOut">
              <a:rPr lang="ru-RU" smtClean="0">
                <a:solidFill>
                  <a:prstClr val="black">
                    <a:tint val="75000"/>
                  </a:prstClr>
                </a:solidFill>
              </a:rPr>
              <a:pPr/>
              <a:t>30.09.2019</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F9B0F789-7319-4C36-A333-B841A8D965C2}"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2330210682"/>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2C6D18EC-103F-4B77-AA02-C1E92F4FBA19}" type="datetimeFigureOut">
              <a:rPr lang="ru-RU" smtClean="0">
                <a:solidFill>
                  <a:prstClr val="black">
                    <a:tint val="75000"/>
                  </a:prstClr>
                </a:solidFill>
              </a:rPr>
              <a:pPr/>
              <a:t>30.09.2019</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F9B0F789-7319-4C36-A333-B841A8D965C2}"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212073392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C6D18EC-103F-4B77-AA02-C1E92F4FBA19}" type="datetimeFigureOut">
              <a:rPr lang="ru-RU" smtClean="0">
                <a:solidFill>
                  <a:prstClr val="black">
                    <a:tint val="75000"/>
                  </a:prstClr>
                </a:solidFill>
              </a:rPr>
              <a:pPr/>
              <a:t>30.09.2019</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F9B0F789-7319-4C36-A333-B841A8D965C2}"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1666979496"/>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13" y="273050"/>
            <a:ext cx="3008313" cy="1162051"/>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13"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C6D18EC-103F-4B77-AA02-C1E92F4FBA19}" type="datetimeFigureOut">
              <a:rPr lang="ru-RU" smtClean="0">
                <a:solidFill>
                  <a:prstClr val="black">
                    <a:tint val="75000"/>
                  </a:prstClr>
                </a:solidFill>
              </a:rPr>
              <a:pPr/>
              <a:t>30.09.2019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F9B0F789-7319-4C36-A333-B841A8D965C2}"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1458115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709043-D799-4C0A-BE6E-912873A4D757}" type="slidenum">
              <a:rPr lang="en-US" altLang="zh-CN">
                <a:solidFill>
                  <a:srgbClr val="000000"/>
                </a:solidFill>
              </a:rPr>
              <a:pPr>
                <a:defRPr/>
              </a:pPr>
              <a:t>‹Nr.›</a:t>
            </a:fld>
            <a:endParaRPr lang="en-US" altLang="zh-CN">
              <a:solidFill>
                <a:srgbClr val="000000"/>
              </a:solidFill>
            </a:endParaRPr>
          </a:p>
        </p:txBody>
      </p:sp>
    </p:spTree>
    <p:extLst>
      <p:ext uri="{BB962C8B-B14F-4D97-AF65-F5344CB8AC3E}">
        <p14:creationId xmlns:p14="http://schemas.microsoft.com/office/powerpoint/2010/main" val="13693001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3"/>
            <a:ext cx="7772400" cy="1470025"/>
          </a:xfrm>
        </p:spPr>
        <p:txBody>
          <a:bodyPr/>
          <a:lstStyle/>
          <a:p>
            <a:r>
              <a:rPr lang="en-US" smtClean="0"/>
              <a:t>Click to edit Master title style</a:t>
            </a:r>
            <a:endParaRPr lang="en-GB" dirty="0"/>
          </a:p>
        </p:txBody>
      </p:sp>
      <p:sp>
        <p:nvSpPr>
          <p:cNvPr id="3" name="Date Placeholder 3"/>
          <p:cNvSpPr>
            <a:spLocks noGrp="1"/>
          </p:cNvSpPr>
          <p:nvPr>
            <p:ph type="dt" sz="half" idx="10"/>
          </p:nvPr>
        </p:nvSpPr>
        <p:spPr/>
        <p:txBody>
          <a:bodyPr/>
          <a:lstStyle>
            <a:lvl1pPr>
              <a:defRPr>
                <a:solidFill>
                  <a:schemeClr val="tx1"/>
                </a:solidFill>
                <a:latin typeface="+mn-lt"/>
              </a:defRPr>
            </a:lvl1pPr>
          </a:lstStyle>
          <a:p>
            <a:pPr>
              <a:defRPr/>
            </a:pPr>
            <a:endParaRPr lang="en-GB">
              <a:solidFill>
                <a:prstClr val="black"/>
              </a:solidFill>
            </a:endParaRPr>
          </a:p>
        </p:txBody>
      </p:sp>
      <p:sp>
        <p:nvSpPr>
          <p:cNvPr id="4" name="Footer Placeholder 4"/>
          <p:cNvSpPr>
            <a:spLocks noGrp="1"/>
          </p:cNvSpPr>
          <p:nvPr>
            <p:ph type="ftr" sz="quarter" idx="11"/>
          </p:nvPr>
        </p:nvSpPr>
        <p:spPr/>
        <p:txBody>
          <a:bodyPr/>
          <a:lstStyle>
            <a:lvl1pPr>
              <a:defRPr>
                <a:solidFill>
                  <a:schemeClr val="tx1"/>
                </a:solidFill>
                <a:latin typeface="+mn-lt"/>
              </a:defRPr>
            </a:lvl1pPr>
          </a:lstStyle>
          <a:p>
            <a:pPr>
              <a:defRPr/>
            </a:pPr>
            <a:r>
              <a:rPr lang="en-US" smtClean="0">
                <a:solidFill>
                  <a:prstClr val="black"/>
                </a:solidFill>
              </a:rPr>
              <a:t>S. Chattopadhyay, Quark Matter 2014</a:t>
            </a:r>
            <a:endParaRPr lang="en-GB">
              <a:solidFill>
                <a:prstClr val="black"/>
              </a:solidFill>
            </a:endParaRPr>
          </a:p>
        </p:txBody>
      </p:sp>
      <p:sp>
        <p:nvSpPr>
          <p:cNvPr id="5" name="Slide Number Placeholder 5"/>
          <p:cNvSpPr>
            <a:spLocks noGrp="1"/>
          </p:cNvSpPr>
          <p:nvPr>
            <p:ph type="sldNum" sz="quarter" idx="12"/>
          </p:nvPr>
        </p:nvSpPr>
        <p:spPr/>
        <p:txBody>
          <a:bodyPr/>
          <a:lstStyle>
            <a:lvl1pPr>
              <a:defRPr>
                <a:solidFill>
                  <a:schemeClr val="tx1"/>
                </a:solidFill>
              </a:defRPr>
            </a:lvl1pPr>
          </a:lstStyle>
          <a:p>
            <a:pPr>
              <a:defRPr/>
            </a:pPr>
            <a:fld id="{E1CAA495-3737-4C5B-A1F0-2AD2701FEE16}" type="slidenum">
              <a:rPr lang="en-GB" smtClean="0">
                <a:solidFill>
                  <a:prstClr val="black"/>
                </a:solidFill>
              </a:rPr>
              <a:pPr>
                <a:defRPr/>
              </a:pPr>
              <a:t>‹Nr.›</a:t>
            </a:fld>
            <a:endParaRPr lang="en-GB">
              <a:solidFill>
                <a:prstClr val="black"/>
              </a:solidFill>
            </a:endParaRPr>
          </a:p>
        </p:txBody>
      </p:sp>
    </p:spTree>
    <p:extLst>
      <p:ext uri="{BB962C8B-B14F-4D97-AF65-F5344CB8AC3E}">
        <p14:creationId xmlns:p14="http://schemas.microsoft.com/office/powerpoint/2010/main" val="2246067997"/>
      </p:ext>
    </p:extLst>
  </p:cSld>
  <p:clrMapOvr>
    <a:masterClrMapping/>
  </p:clrMapOvr>
  <p:transition spd="slow"/>
  <p:timing>
    <p:tnLst>
      <p:par>
        <p:cTn id="1" dur="indefinite" restart="never" nodeType="tmRoot"/>
      </p:par>
    </p:tnLst>
  </p:timing>
</p:sldLayout>
</file>

<file path=ppt/slideLayouts/slideLayout40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3"/>
            <a:ext cx="5486400" cy="566739"/>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4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C6D18EC-103F-4B77-AA02-C1E92F4FBA19}" type="datetimeFigureOut">
              <a:rPr lang="ru-RU" smtClean="0">
                <a:solidFill>
                  <a:prstClr val="black">
                    <a:tint val="75000"/>
                  </a:prstClr>
                </a:solidFill>
              </a:rPr>
              <a:pPr/>
              <a:t>30.09.2019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F9B0F789-7319-4C36-A333-B841A8D965C2}"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1804786503"/>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C6D18EC-103F-4B77-AA02-C1E92F4FBA19}" type="datetimeFigureOut">
              <a:rPr lang="ru-RU" smtClean="0">
                <a:solidFill>
                  <a:prstClr val="black">
                    <a:tint val="75000"/>
                  </a:prstClr>
                </a:solidFill>
              </a:rPr>
              <a:pPr/>
              <a:t>30.09.2019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9B0F789-7319-4C36-A333-B841A8D965C2}"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1687964764"/>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40"/>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40"/>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C6D18EC-103F-4B77-AA02-C1E92F4FBA19}" type="datetimeFigureOut">
              <a:rPr lang="ru-RU" smtClean="0">
                <a:solidFill>
                  <a:prstClr val="black">
                    <a:tint val="75000"/>
                  </a:prstClr>
                </a:solidFill>
              </a:rPr>
              <a:pPr/>
              <a:t>30.09.2019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9B0F789-7319-4C36-A333-B841A8D965C2}"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1821556774"/>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xAndTwoObj">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9"/>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3"/>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600203"/>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648200" y="3938599"/>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Дата 5"/>
          <p:cNvSpPr>
            <a:spLocks noGrp="1"/>
          </p:cNvSpPr>
          <p:nvPr>
            <p:ph type="dt" sz="half" idx="10"/>
          </p:nvPr>
        </p:nvSpPr>
        <p:spPr>
          <a:xfrm>
            <a:off x="457200" y="6245227"/>
            <a:ext cx="2133600" cy="476251"/>
          </a:xfrm>
        </p:spPr>
        <p:txBody>
          <a:bodyPr/>
          <a:lstStyle>
            <a:lvl1pPr>
              <a:defRPr/>
            </a:lvl1pPr>
          </a:lstStyle>
          <a:p>
            <a:pPr>
              <a:defRPr/>
            </a:pPr>
            <a:endParaRPr lang="ru-RU">
              <a:solidFill>
                <a:prstClr val="black">
                  <a:tint val="75000"/>
                </a:prstClr>
              </a:solidFill>
            </a:endParaRPr>
          </a:p>
        </p:txBody>
      </p:sp>
      <p:sp>
        <p:nvSpPr>
          <p:cNvPr id="7" name="Нижний колонтитул 6"/>
          <p:cNvSpPr>
            <a:spLocks noGrp="1"/>
          </p:cNvSpPr>
          <p:nvPr>
            <p:ph type="ftr" sz="quarter" idx="11"/>
          </p:nvPr>
        </p:nvSpPr>
        <p:spPr>
          <a:xfrm>
            <a:off x="3124200" y="6245227"/>
            <a:ext cx="2895600" cy="476251"/>
          </a:xfrm>
        </p:spPr>
        <p:txBody>
          <a:bodyPr/>
          <a:lstStyle>
            <a:lvl1pPr>
              <a:defRPr/>
            </a:lvl1pPr>
          </a:lstStyle>
          <a:p>
            <a:pPr>
              <a:defRPr/>
            </a:pPr>
            <a:endParaRPr lang="ru-RU">
              <a:solidFill>
                <a:prstClr val="black">
                  <a:tint val="75000"/>
                </a:prstClr>
              </a:solidFill>
            </a:endParaRPr>
          </a:p>
        </p:txBody>
      </p:sp>
      <p:sp>
        <p:nvSpPr>
          <p:cNvPr id="8" name="Номер слайда 7"/>
          <p:cNvSpPr>
            <a:spLocks noGrp="1"/>
          </p:cNvSpPr>
          <p:nvPr>
            <p:ph type="sldNum" sz="quarter" idx="12"/>
          </p:nvPr>
        </p:nvSpPr>
        <p:spPr>
          <a:xfrm>
            <a:off x="6553200" y="6245227"/>
            <a:ext cx="2133600" cy="476251"/>
          </a:xfrm>
        </p:spPr>
        <p:txBody>
          <a:bodyPr/>
          <a:lstStyle>
            <a:lvl1pPr>
              <a:defRPr/>
            </a:lvl1pPr>
          </a:lstStyle>
          <a:p>
            <a:pPr>
              <a:defRPr/>
            </a:pPr>
            <a:fld id="{7A3D5044-2B2C-4DDF-8A52-AA85F8BEBB9A}" type="slidenum">
              <a:rPr lang="ru-RU">
                <a:solidFill>
                  <a:prstClr val="black">
                    <a:tint val="75000"/>
                  </a:prstClr>
                </a:solidFill>
              </a:rPr>
              <a:pPr>
                <a:defRPr/>
              </a:pPr>
              <a:t>‹Nr.›</a:t>
            </a:fld>
            <a:endParaRPr lang="ru-RU">
              <a:solidFill>
                <a:prstClr val="black">
                  <a:tint val="75000"/>
                </a:prstClr>
              </a:solidFill>
            </a:endParaRPr>
          </a:p>
        </p:txBody>
      </p:sp>
    </p:spTree>
    <p:extLst>
      <p:ext uri="{BB962C8B-B14F-4D97-AF65-F5344CB8AC3E}">
        <p14:creationId xmlns:p14="http://schemas.microsoft.com/office/powerpoint/2010/main" val="3195523735"/>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9"/>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3"/>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3"/>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457200" y="6245227"/>
            <a:ext cx="2133600" cy="476251"/>
          </a:xfrm>
        </p:spPr>
        <p:txBody>
          <a:bodyPr/>
          <a:lstStyle>
            <a:lvl1pPr>
              <a:defRPr/>
            </a:lvl1pPr>
          </a:lstStyle>
          <a:p>
            <a:pPr>
              <a:defRPr/>
            </a:pPr>
            <a:endParaRPr lang="ru-RU">
              <a:solidFill>
                <a:prstClr val="black">
                  <a:tint val="75000"/>
                </a:prstClr>
              </a:solidFill>
            </a:endParaRPr>
          </a:p>
        </p:txBody>
      </p:sp>
      <p:sp>
        <p:nvSpPr>
          <p:cNvPr id="6" name="Нижний колонтитул 5"/>
          <p:cNvSpPr>
            <a:spLocks noGrp="1"/>
          </p:cNvSpPr>
          <p:nvPr>
            <p:ph type="ftr" sz="quarter" idx="11"/>
          </p:nvPr>
        </p:nvSpPr>
        <p:spPr>
          <a:xfrm>
            <a:off x="3124200" y="6245227"/>
            <a:ext cx="2895600" cy="476251"/>
          </a:xfrm>
        </p:spPr>
        <p:txBody>
          <a:bodyPr/>
          <a:lstStyle>
            <a:lvl1pPr>
              <a:defRPr/>
            </a:lvl1pPr>
          </a:lstStyle>
          <a:p>
            <a:pPr>
              <a:defRPr/>
            </a:pPr>
            <a:endParaRPr lang="ru-RU">
              <a:solidFill>
                <a:prstClr val="black">
                  <a:tint val="75000"/>
                </a:prstClr>
              </a:solidFill>
            </a:endParaRPr>
          </a:p>
        </p:txBody>
      </p:sp>
      <p:sp>
        <p:nvSpPr>
          <p:cNvPr id="7" name="Номер слайда 6"/>
          <p:cNvSpPr>
            <a:spLocks noGrp="1"/>
          </p:cNvSpPr>
          <p:nvPr>
            <p:ph type="sldNum" sz="quarter" idx="12"/>
          </p:nvPr>
        </p:nvSpPr>
        <p:spPr>
          <a:xfrm>
            <a:off x="6553200" y="6245227"/>
            <a:ext cx="2133600" cy="476251"/>
          </a:xfrm>
        </p:spPr>
        <p:txBody>
          <a:bodyPr/>
          <a:lstStyle>
            <a:lvl1pPr>
              <a:defRPr/>
            </a:lvl1pPr>
          </a:lstStyle>
          <a:p>
            <a:pPr>
              <a:defRPr/>
            </a:pPr>
            <a:fld id="{7DC4C802-D914-4A45-9A13-DEAA8919F2E0}" type="slidenum">
              <a:rPr lang="ru-RU">
                <a:solidFill>
                  <a:prstClr val="black">
                    <a:tint val="75000"/>
                  </a:prstClr>
                </a:solidFill>
              </a:rPr>
              <a:pPr>
                <a:defRPr/>
              </a:pPr>
              <a:t>‹Nr.›</a:t>
            </a:fld>
            <a:endParaRPr lang="ru-RU">
              <a:solidFill>
                <a:prstClr val="black">
                  <a:tint val="75000"/>
                </a:prstClr>
              </a:solidFill>
            </a:endParaRPr>
          </a:p>
        </p:txBody>
      </p:sp>
    </p:spTree>
    <p:extLst>
      <p:ext uri="{BB962C8B-B14F-4D97-AF65-F5344CB8AC3E}">
        <p14:creationId xmlns:p14="http://schemas.microsoft.com/office/powerpoint/2010/main" val="3820978410"/>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3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2C6D18EC-103F-4B77-AA02-C1E92F4FBA19}" type="datetimeFigureOut">
              <a:rPr lang="ru-RU" smtClean="0">
                <a:solidFill>
                  <a:prstClr val="black">
                    <a:tint val="75000"/>
                  </a:prstClr>
                </a:solidFill>
              </a:rPr>
              <a:pPr/>
              <a:t>30.09.2019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9B0F789-7319-4C36-A333-B841A8D965C2}"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12445541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C6D18EC-103F-4B77-AA02-C1E92F4FBA19}" type="datetimeFigureOut">
              <a:rPr lang="ru-RU" smtClean="0">
                <a:solidFill>
                  <a:prstClr val="black">
                    <a:tint val="75000"/>
                  </a:prstClr>
                </a:solidFill>
              </a:rPr>
              <a:pPr/>
              <a:t>30.09.2019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9B0F789-7319-4C36-A333-B841A8D965C2}"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2405364530"/>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3"/>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2C6D18EC-103F-4B77-AA02-C1E92F4FBA19}" type="datetimeFigureOut">
              <a:rPr lang="ru-RU" smtClean="0">
                <a:solidFill>
                  <a:prstClr val="black">
                    <a:tint val="75000"/>
                  </a:prstClr>
                </a:solidFill>
              </a:rPr>
              <a:pPr/>
              <a:t>30.09.2019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9B0F789-7319-4C36-A333-B841A8D965C2}"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458089857"/>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2C6D18EC-103F-4B77-AA02-C1E92F4FBA19}" type="datetimeFigureOut">
              <a:rPr lang="ru-RU" smtClean="0">
                <a:solidFill>
                  <a:prstClr val="black">
                    <a:tint val="75000"/>
                  </a:prstClr>
                </a:solidFill>
              </a:rPr>
              <a:pPr/>
              <a:t>30.09.2019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F9B0F789-7319-4C36-A333-B841A8D965C2}"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176223749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5"/>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34" y="1535115"/>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2C6D18EC-103F-4B77-AA02-C1E92F4FBA19}" type="datetimeFigureOut">
              <a:rPr lang="ru-RU" smtClean="0">
                <a:solidFill>
                  <a:prstClr val="black">
                    <a:tint val="75000"/>
                  </a:prstClr>
                </a:solidFill>
              </a:rPr>
              <a:pPr/>
              <a:t>30.09.2019</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F9B0F789-7319-4C36-A333-B841A8D965C2}"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33484772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4" name="Bild 6" descr="fair-mesh.jpg"/>
          <p:cNvPicPr>
            <a:picLocks noChangeAspect="1"/>
          </p:cNvPicPr>
          <p:nvPr userDrawn="1"/>
        </p:nvPicPr>
        <p:blipFill>
          <a:blip r:embed="rId2">
            <a:extLst>
              <a:ext uri="{28A0092B-C50C-407E-A947-70E740481C1C}">
                <a14:useLocalDpi xmlns:a14="http://schemas.microsoft.com/office/drawing/2010/main" val="0"/>
              </a:ext>
            </a:extLst>
          </a:blip>
          <a:srcRect l="4773" t="11488" r="5373" b="5511"/>
          <a:stretch>
            <a:fillRect/>
          </a:stretch>
        </p:blipFill>
        <p:spPr bwMode="auto">
          <a:xfrm>
            <a:off x="111137" y="1417638"/>
            <a:ext cx="8926513" cy="505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uppierung 11"/>
          <p:cNvGrpSpPr>
            <a:grpSpLocks/>
          </p:cNvGrpSpPr>
          <p:nvPr userDrawn="1"/>
        </p:nvGrpSpPr>
        <p:grpSpPr bwMode="auto">
          <a:xfrm>
            <a:off x="3194050" y="150863"/>
            <a:ext cx="5614988" cy="844611"/>
            <a:chOff x="3193470" y="150090"/>
            <a:chExt cx="5615712" cy="845266"/>
          </a:xfrm>
        </p:grpSpPr>
        <p:sp>
          <p:nvSpPr>
            <p:cNvPr id="6" name="Rechteck 5"/>
            <p:cNvSpPr/>
            <p:nvPr userDrawn="1"/>
          </p:nvSpPr>
          <p:spPr>
            <a:xfrm>
              <a:off x="7030953" y="150090"/>
              <a:ext cx="1778229" cy="560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de-DE">
                <a:solidFill>
                  <a:prstClr val="white"/>
                </a:solidFill>
              </a:endParaRPr>
            </a:p>
          </p:txBody>
        </p:sp>
        <p:sp>
          <p:nvSpPr>
            <p:cNvPr id="7" name="Textfeld 6"/>
            <p:cNvSpPr txBox="1">
              <a:spLocks noChangeArrowheads="1"/>
            </p:cNvSpPr>
            <p:nvPr userDrawn="1"/>
          </p:nvSpPr>
          <p:spPr bwMode="auto">
            <a:xfrm>
              <a:off x="3193470" y="594935"/>
              <a:ext cx="5531563" cy="400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defRPr/>
              </a:pPr>
              <a:r>
                <a:rPr lang="de-DE" altLang="de-DE" sz="1000" smtClean="0">
                  <a:solidFill>
                    <a:srgbClr val="333333"/>
                  </a:solidFill>
                  <a:ea typeface="ＭＳ Ｐゴシック" pitchFamily="34" charset="-128"/>
                  <a:cs typeface="Arial" pitchFamily="34" charset="0"/>
                </a:rPr>
                <a:t>GSI Helmholtzzentrum für Schwerionenforschung GmbH</a:t>
              </a:r>
            </a:p>
            <a:p>
              <a:pPr algn="r" fontAlgn="base">
                <a:spcBef>
                  <a:spcPct val="0"/>
                </a:spcBef>
                <a:spcAft>
                  <a:spcPct val="0"/>
                </a:spcAft>
                <a:defRPr/>
              </a:pPr>
              <a:endParaRPr lang="de-DE" altLang="de-DE" sz="1000" smtClean="0">
                <a:solidFill>
                  <a:srgbClr val="333333"/>
                </a:solidFill>
                <a:ea typeface="ＭＳ Ｐゴシック" pitchFamily="34" charset="-128"/>
                <a:cs typeface="Arial" pitchFamily="34" charset="0"/>
              </a:endParaRPr>
            </a:p>
          </p:txBody>
        </p:sp>
        <p:pic>
          <p:nvPicPr>
            <p:cNvPr id="8" name="Bild 9" descr="GSI_Logo_rgb.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297965" y="178975"/>
              <a:ext cx="1349516" cy="449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Grafik 19"/>
          <p:cNvPicPr>
            <a:picLocks noChangeAspect="1"/>
          </p:cNvPicPr>
          <p:nvPr userDrawn="1"/>
        </p:nvPicPr>
        <p:blipFill>
          <a:blip r:embed="rId4">
            <a:extLst>
              <a:ext uri="{28A0092B-C50C-407E-A947-70E740481C1C}">
                <a14:useLocalDpi xmlns:a14="http://schemas.microsoft.com/office/drawing/2010/main" val="0"/>
              </a:ext>
            </a:extLst>
          </a:blip>
          <a:srcRect t="8353" b="16380"/>
          <a:stretch>
            <a:fillRect/>
          </a:stretch>
        </p:blipFill>
        <p:spPr bwMode="auto">
          <a:xfrm>
            <a:off x="7469242" y="6608798"/>
            <a:ext cx="1177925"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1251564" y="3244369"/>
            <a:ext cx="6607516" cy="779867"/>
          </a:xfrm>
        </p:spPr>
        <p:txBody>
          <a:bodyPr anchor="b">
            <a:noAutofit/>
          </a:bodyPr>
          <a:lstStyle>
            <a:lvl1pPr algn="ctr">
              <a:defRPr sz="3600">
                <a:solidFill>
                  <a:srgbClr val="333333"/>
                </a:solidFill>
              </a:defRPr>
            </a:lvl1pPr>
          </a:lstStyle>
          <a:p>
            <a:r>
              <a:rPr lang="en-US" dirty="0" smtClean="0"/>
              <a:t>Click to edit Master title style</a:t>
            </a:r>
            <a:endParaRPr lang="de-DE" dirty="0"/>
          </a:p>
        </p:txBody>
      </p:sp>
      <p:sp>
        <p:nvSpPr>
          <p:cNvPr id="3" name="Untertitel 2"/>
          <p:cNvSpPr>
            <a:spLocks noGrp="1"/>
          </p:cNvSpPr>
          <p:nvPr>
            <p:ph type="subTitle" idx="1"/>
          </p:nvPr>
        </p:nvSpPr>
        <p:spPr>
          <a:xfrm>
            <a:off x="1371600" y="4024230"/>
            <a:ext cx="6400800" cy="584660"/>
          </a:xfrm>
        </p:spPr>
        <p:txBody>
          <a:bodyPr>
            <a:normAutofit/>
          </a:bodyPr>
          <a:lstStyle>
            <a:lvl1pPr marL="0" indent="0" algn="ctr">
              <a:buNone/>
              <a:defRPr sz="2000">
                <a:solidFill>
                  <a:srgbClr val="6666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de-DE" dirty="0"/>
          </a:p>
        </p:txBody>
      </p:sp>
    </p:spTree>
    <p:extLst>
      <p:ext uri="{BB962C8B-B14F-4D97-AF65-F5344CB8AC3E}">
        <p14:creationId xmlns:p14="http://schemas.microsoft.com/office/powerpoint/2010/main" val="1229156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2C6D18EC-103F-4B77-AA02-C1E92F4FBA19}" type="datetimeFigureOut">
              <a:rPr lang="ru-RU" smtClean="0">
                <a:solidFill>
                  <a:prstClr val="black">
                    <a:tint val="75000"/>
                  </a:prstClr>
                </a:solidFill>
              </a:rPr>
              <a:pPr/>
              <a:t>30.09.2019</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F9B0F789-7319-4C36-A333-B841A8D965C2}"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1813473452"/>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C6D18EC-103F-4B77-AA02-C1E92F4FBA19}" type="datetimeFigureOut">
              <a:rPr lang="ru-RU" smtClean="0">
                <a:solidFill>
                  <a:prstClr val="black">
                    <a:tint val="75000"/>
                  </a:prstClr>
                </a:solidFill>
              </a:rPr>
              <a:pPr/>
              <a:t>30.09.2019</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F9B0F789-7319-4C36-A333-B841A8D965C2}"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1365319007"/>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13" y="273050"/>
            <a:ext cx="3008313" cy="1162051"/>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13"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C6D18EC-103F-4B77-AA02-C1E92F4FBA19}" type="datetimeFigureOut">
              <a:rPr lang="ru-RU" smtClean="0">
                <a:solidFill>
                  <a:prstClr val="black">
                    <a:tint val="75000"/>
                  </a:prstClr>
                </a:solidFill>
              </a:rPr>
              <a:pPr/>
              <a:t>30.09.2019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F9B0F789-7319-4C36-A333-B841A8D965C2}"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3916514100"/>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3"/>
            <a:ext cx="5486400" cy="566739"/>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4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C6D18EC-103F-4B77-AA02-C1E92F4FBA19}" type="datetimeFigureOut">
              <a:rPr lang="ru-RU" smtClean="0">
                <a:solidFill>
                  <a:prstClr val="black">
                    <a:tint val="75000"/>
                  </a:prstClr>
                </a:solidFill>
              </a:rPr>
              <a:pPr/>
              <a:t>30.09.2019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F9B0F789-7319-4C36-A333-B841A8D965C2}"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716621096"/>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C6D18EC-103F-4B77-AA02-C1E92F4FBA19}" type="datetimeFigureOut">
              <a:rPr lang="ru-RU" smtClean="0">
                <a:solidFill>
                  <a:prstClr val="black">
                    <a:tint val="75000"/>
                  </a:prstClr>
                </a:solidFill>
              </a:rPr>
              <a:pPr/>
              <a:t>30.09.2019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9B0F789-7319-4C36-A333-B841A8D965C2}"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1585359085"/>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40"/>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40"/>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C6D18EC-103F-4B77-AA02-C1E92F4FBA19}" type="datetimeFigureOut">
              <a:rPr lang="ru-RU" smtClean="0">
                <a:solidFill>
                  <a:prstClr val="black">
                    <a:tint val="75000"/>
                  </a:prstClr>
                </a:solidFill>
              </a:rPr>
              <a:pPr/>
              <a:t>30.09.2019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9B0F789-7319-4C36-A333-B841A8D965C2}"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3890234112"/>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xAndTwoObj">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9"/>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3"/>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600203"/>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648200" y="3938599"/>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Дата 5"/>
          <p:cNvSpPr>
            <a:spLocks noGrp="1"/>
          </p:cNvSpPr>
          <p:nvPr>
            <p:ph type="dt" sz="half" idx="10"/>
          </p:nvPr>
        </p:nvSpPr>
        <p:spPr>
          <a:xfrm>
            <a:off x="457200" y="6245227"/>
            <a:ext cx="2133600" cy="476251"/>
          </a:xfrm>
        </p:spPr>
        <p:txBody>
          <a:bodyPr/>
          <a:lstStyle>
            <a:lvl1pPr>
              <a:defRPr/>
            </a:lvl1pPr>
          </a:lstStyle>
          <a:p>
            <a:pPr>
              <a:defRPr/>
            </a:pPr>
            <a:endParaRPr lang="ru-RU">
              <a:solidFill>
                <a:prstClr val="black">
                  <a:tint val="75000"/>
                </a:prstClr>
              </a:solidFill>
            </a:endParaRPr>
          </a:p>
        </p:txBody>
      </p:sp>
      <p:sp>
        <p:nvSpPr>
          <p:cNvPr id="7" name="Нижний колонтитул 6"/>
          <p:cNvSpPr>
            <a:spLocks noGrp="1"/>
          </p:cNvSpPr>
          <p:nvPr>
            <p:ph type="ftr" sz="quarter" idx="11"/>
          </p:nvPr>
        </p:nvSpPr>
        <p:spPr>
          <a:xfrm>
            <a:off x="3124200" y="6245227"/>
            <a:ext cx="2895600" cy="476251"/>
          </a:xfrm>
        </p:spPr>
        <p:txBody>
          <a:bodyPr/>
          <a:lstStyle>
            <a:lvl1pPr>
              <a:defRPr/>
            </a:lvl1pPr>
          </a:lstStyle>
          <a:p>
            <a:pPr>
              <a:defRPr/>
            </a:pPr>
            <a:endParaRPr lang="ru-RU">
              <a:solidFill>
                <a:prstClr val="black">
                  <a:tint val="75000"/>
                </a:prstClr>
              </a:solidFill>
            </a:endParaRPr>
          </a:p>
        </p:txBody>
      </p:sp>
      <p:sp>
        <p:nvSpPr>
          <p:cNvPr id="8" name="Номер слайда 7"/>
          <p:cNvSpPr>
            <a:spLocks noGrp="1"/>
          </p:cNvSpPr>
          <p:nvPr>
            <p:ph type="sldNum" sz="quarter" idx="12"/>
          </p:nvPr>
        </p:nvSpPr>
        <p:spPr>
          <a:xfrm>
            <a:off x="6553200" y="6245227"/>
            <a:ext cx="2133600" cy="476251"/>
          </a:xfrm>
        </p:spPr>
        <p:txBody>
          <a:bodyPr/>
          <a:lstStyle>
            <a:lvl1pPr>
              <a:defRPr/>
            </a:lvl1pPr>
          </a:lstStyle>
          <a:p>
            <a:pPr>
              <a:defRPr/>
            </a:pPr>
            <a:fld id="{7A3D5044-2B2C-4DDF-8A52-AA85F8BEBB9A}" type="slidenum">
              <a:rPr lang="ru-RU">
                <a:solidFill>
                  <a:prstClr val="black">
                    <a:tint val="75000"/>
                  </a:prstClr>
                </a:solidFill>
              </a:rPr>
              <a:pPr>
                <a:defRPr/>
              </a:pPr>
              <a:t>‹Nr.›</a:t>
            </a:fld>
            <a:endParaRPr lang="ru-RU">
              <a:solidFill>
                <a:prstClr val="black">
                  <a:tint val="75000"/>
                </a:prstClr>
              </a:solidFill>
            </a:endParaRPr>
          </a:p>
        </p:txBody>
      </p:sp>
    </p:spTree>
    <p:extLst>
      <p:ext uri="{BB962C8B-B14F-4D97-AF65-F5344CB8AC3E}">
        <p14:creationId xmlns:p14="http://schemas.microsoft.com/office/powerpoint/2010/main" val="1106576758"/>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9"/>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3"/>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3"/>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457200" y="6245227"/>
            <a:ext cx="2133600" cy="476251"/>
          </a:xfrm>
        </p:spPr>
        <p:txBody>
          <a:bodyPr/>
          <a:lstStyle>
            <a:lvl1pPr>
              <a:defRPr/>
            </a:lvl1pPr>
          </a:lstStyle>
          <a:p>
            <a:pPr>
              <a:defRPr/>
            </a:pPr>
            <a:endParaRPr lang="ru-RU">
              <a:solidFill>
                <a:prstClr val="black">
                  <a:tint val="75000"/>
                </a:prstClr>
              </a:solidFill>
            </a:endParaRPr>
          </a:p>
        </p:txBody>
      </p:sp>
      <p:sp>
        <p:nvSpPr>
          <p:cNvPr id="6" name="Нижний колонтитул 5"/>
          <p:cNvSpPr>
            <a:spLocks noGrp="1"/>
          </p:cNvSpPr>
          <p:nvPr>
            <p:ph type="ftr" sz="quarter" idx="11"/>
          </p:nvPr>
        </p:nvSpPr>
        <p:spPr>
          <a:xfrm>
            <a:off x="3124200" y="6245227"/>
            <a:ext cx="2895600" cy="476251"/>
          </a:xfrm>
        </p:spPr>
        <p:txBody>
          <a:bodyPr/>
          <a:lstStyle>
            <a:lvl1pPr>
              <a:defRPr/>
            </a:lvl1pPr>
          </a:lstStyle>
          <a:p>
            <a:pPr>
              <a:defRPr/>
            </a:pPr>
            <a:endParaRPr lang="ru-RU">
              <a:solidFill>
                <a:prstClr val="black">
                  <a:tint val="75000"/>
                </a:prstClr>
              </a:solidFill>
            </a:endParaRPr>
          </a:p>
        </p:txBody>
      </p:sp>
      <p:sp>
        <p:nvSpPr>
          <p:cNvPr id="7" name="Номер слайда 6"/>
          <p:cNvSpPr>
            <a:spLocks noGrp="1"/>
          </p:cNvSpPr>
          <p:nvPr>
            <p:ph type="sldNum" sz="quarter" idx="12"/>
          </p:nvPr>
        </p:nvSpPr>
        <p:spPr>
          <a:xfrm>
            <a:off x="6553200" y="6245227"/>
            <a:ext cx="2133600" cy="476251"/>
          </a:xfrm>
        </p:spPr>
        <p:txBody>
          <a:bodyPr/>
          <a:lstStyle>
            <a:lvl1pPr>
              <a:defRPr/>
            </a:lvl1pPr>
          </a:lstStyle>
          <a:p>
            <a:pPr>
              <a:defRPr/>
            </a:pPr>
            <a:fld id="{7DC4C802-D914-4A45-9A13-DEAA8919F2E0}" type="slidenum">
              <a:rPr lang="ru-RU">
                <a:solidFill>
                  <a:prstClr val="black">
                    <a:tint val="75000"/>
                  </a:prstClr>
                </a:solidFill>
              </a:rPr>
              <a:pPr>
                <a:defRPr/>
              </a:pPr>
              <a:t>‹Nr.›</a:t>
            </a:fld>
            <a:endParaRPr lang="ru-RU">
              <a:solidFill>
                <a:prstClr val="black">
                  <a:tint val="75000"/>
                </a:prstClr>
              </a:solidFill>
            </a:endParaRPr>
          </a:p>
        </p:txBody>
      </p:sp>
    </p:spTree>
    <p:extLst>
      <p:ext uri="{BB962C8B-B14F-4D97-AF65-F5344CB8AC3E}">
        <p14:creationId xmlns:p14="http://schemas.microsoft.com/office/powerpoint/2010/main" val="3492544196"/>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4035" name="Rectangle 3"/>
          <p:cNvSpPr>
            <a:spLocks noGrp="1" noChangeArrowheads="1"/>
          </p:cNvSpPr>
          <p:nvPr>
            <p:ph type="subTitle" idx="1"/>
          </p:nvPr>
        </p:nvSpPr>
        <p:spPr>
          <a:xfrm>
            <a:off x="685800" y="2590800"/>
            <a:ext cx="6400800" cy="1752600"/>
          </a:xfrm>
        </p:spPr>
        <p:txBody>
          <a:bodyPr/>
          <a:lstStyle>
            <a:lvl1pPr marL="0" indent="0" algn="l">
              <a:buFontTx/>
              <a:buNone/>
              <a:defRPr sz="2000" baseline="0">
                <a:solidFill>
                  <a:srgbClr val="0000B2"/>
                </a:solidFill>
              </a:defRPr>
            </a:lvl1pPr>
          </a:lstStyle>
          <a:p>
            <a:r>
              <a:rPr lang="en-GB" smtClean="0"/>
              <a:t>Master-Untertitelformat bearbeiten</a:t>
            </a:r>
            <a:endParaRPr lang="en-GB" dirty="0"/>
          </a:p>
        </p:txBody>
      </p:sp>
      <p:sp>
        <p:nvSpPr>
          <p:cNvPr id="44040" name="Rectangle 8"/>
          <p:cNvSpPr>
            <a:spLocks noGrp="1" noChangeArrowheads="1"/>
          </p:cNvSpPr>
          <p:nvPr>
            <p:ph type="ctrTitle"/>
          </p:nvPr>
        </p:nvSpPr>
        <p:spPr>
          <a:xfrm>
            <a:off x="685800" y="1143000"/>
            <a:ext cx="7772400" cy="1143000"/>
          </a:xfrm>
        </p:spPr>
        <p:txBody>
          <a:bodyPr/>
          <a:lstStyle>
            <a:lvl1pPr algn="l">
              <a:defRPr sz="3600"/>
            </a:lvl1pPr>
          </a:lstStyle>
          <a:p>
            <a:r>
              <a:rPr lang="en-GB" smtClean="0"/>
              <a:t>Mastertitelformat bearbeiten</a:t>
            </a:r>
            <a:endParaRPr lang="en-GB"/>
          </a:p>
        </p:txBody>
      </p:sp>
      <p:grpSp>
        <p:nvGrpSpPr>
          <p:cNvPr id="13" name="Group 12"/>
          <p:cNvGrpSpPr/>
          <p:nvPr/>
        </p:nvGrpSpPr>
        <p:grpSpPr>
          <a:xfrm>
            <a:off x="-7888" y="4941602"/>
            <a:ext cx="9151888" cy="1932725"/>
            <a:chOff x="-7888" y="4941599"/>
            <a:chExt cx="9151888" cy="1932725"/>
          </a:xfrm>
        </p:grpSpPr>
        <p:pic>
          <p:nvPicPr>
            <p:cNvPr id="10" name="Picture 90" descr="image007"/>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024711" y="4942336"/>
              <a:ext cx="3119289" cy="1919288"/>
            </a:xfrm>
            <a:prstGeom prst="rect">
              <a:avLst/>
            </a:prstGeom>
            <a:noFill/>
            <a:ln w="9525">
              <a:noFill/>
              <a:miter lim="800000"/>
              <a:headEnd/>
              <a:tailEnd/>
            </a:ln>
          </p:spPr>
        </p:pic>
        <p:pic>
          <p:nvPicPr>
            <p:cNvPr id="11" name="Picture 1" descr="FCAR3________L____4___ Kopie"/>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888" y="4942336"/>
              <a:ext cx="3082925" cy="1931988"/>
            </a:xfrm>
            <a:prstGeom prst="rect">
              <a:avLst/>
            </a:prstGeom>
            <a:noFill/>
            <a:ln w="9525">
              <a:noFill/>
              <a:miter lim="800000"/>
              <a:headEnd/>
              <a:tailEnd/>
            </a:ln>
          </p:spPr>
        </p:pic>
        <p:pic>
          <p:nvPicPr>
            <p:cNvPr id="12" name="Picture 81"/>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3059261" y="4942336"/>
              <a:ext cx="2965450" cy="1931988"/>
            </a:xfrm>
            <a:prstGeom prst="rect">
              <a:avLst/>
            </a:prstGeom>
            <a:noFill/>
            <a:ln w="9525">
              <a:noFill/>
              <a:miter lim="800000"/>
              <a:headEnd/>
              <a:tailEnd/>
            </a:ln>
          </p:spPr>
        </p:pic>
        <p:sp>
          <p:nvSpPr>
            <p:cNvPr id="9" name="Rectangle 78"/>
            <p:cNvSpPr>
              <a:spLocks noChangeArrowheads="1"/>
            </p:cNvSpPr>
            <p:nvPr userDrawn="1"/>
          </p:nvSpPr>
          <p:spPr bwMode="auto">
            <a:xfrm>
              <a:off x="0" y="4941599"/>
              <a:ext cx="9144000" cy="1932725"/>
            </a:xfrm>
            <a:prstGeom prst="rect">
              <a:avLst/>
            </a:prstGeom>
            <a:solidFill>
              <a:schemeClr val="bg1">
                <a:alpha val="35001"/>
              </a:schemeClr>
            </a:solidFill>
            <a:ln w="9525">
              <a:noFill/>
              <a:miter lim="800000"/>
              <a:headEnd/>
              <a:tailEnd/>
            </a:ln>
            <a:effectLst/>
          </p:spPr>
          <p:txBody>
            <a:bodyPr wrap="none" anchor="ctr"/>
            <a:lstStyle/>
            <a:p>
              <a:pPr defTabSz="457200">
                <a:defRPr/>
              </a:pPr>
              <a:endParaRPr lang="de-DE">
                <a:solidFill>
                  <a:srgbClr val="000000"/>
                </a:solidFill>
              </a:endParaRPr>
            </a:p>
          </p:txBody>
        </p:sp>
      </p:grpSp>
    </p:spTree>
    <p:extLst>
      <p:ext uri="{BB962C8B-B14F-4D97-AF65-F5344CB8AC3E}">
        <p14:creationId xmlns:p14="http://schemas.microsoft.com/office/powerpoint/2010/main" val="2927619570"/>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Mastertitelformat bearbeiten</a:t>
            </a:r>
            <a:endParaRPr lang="en-GB"/>
          </a:p>
        </p:txBody>
      </p:sp>
      <p:sp>
        <p:nvSpPr>
          <p:cNvPr id="3" name="Content Placeholder 2"/>
          <p:cNvSpPr>
            <a:spLocks noGrp="1"/>
          </p:cNvSpPr>
          <p:nvPr>
            <p:ph idx="1"/>
          </p:nvPr>
        </p:nvSpPr>
        <p:spPr/>
        <p:txBody>
          <a:bodyPr/>
          <a:lstStyle/>
          <a:p>
            <a:pPr lvl="0"/>
            <a:r>
              <a:rPr lang="en-GB" smtClean="0"/>
              <a:t>Mastertextformat bearbeiten</a:t>
            </a:r>
          </a:p>
          <a:p>
            <a:pPr lvl="1"/>
            <a:r>
              <a:rPr lang="en-GB" smtClean="0"/>
              <a:t>Zweite Ebene</a:t>
            </a:r>
          </a:p>
          <a:p>
            <a:pPr lvl="2"/>
            <a:r>
              <a:rPr lang="en-GB" smtClean="0"/>
              <a:t>Dritte Ebene</a:t>
            </a:r>
          </a:p>
          <a:p>
            <a:pPr lvl="3"/>
            <a:r>
              <a:rPr lang="en-GB" smtClean="0"/>
              <a:t>Vierte Ebene</a:t>
            </a:r>
          </a:p>
          <a:p>
            <a:pPr lvl="4"/>
            <a:r>
              <a:rPr lang="en-GB" smtClean="0"/>
              <a:t>Fünfte Ebene</a:t>
            </a:r>
            <a:endParaRPr lang="en-GB"/>
          </a:p>
        </p:txBody>
      </p:sp>
      <p:sp>
        <p:nvSpPr>
          <p:cNvPr id="4" name="Rectangle 4"/>
          <p:cNvSpPr>
            <a:spLocks noGrp="1" noChangeArrowheads="1"/>
          </p:cNvSpPr>
          <p:nvPr>
            <p:ph type="dt" sz="half" idx="10"/>
          </p:nvPr>
        </p:nvSpPr>
        <p:spPr>
          <a:ln/>
        </p:spPr>
        <p:txBody>
          <a:bodyPr/>
          <a:lstStyle>
            <a:lvl1pPr>
              <a:defRPr/>
            </a:lvl1pPr>
          </a:lstStyle>
          <a:p>
            <a:r>
              <a:rPr lang="en-GB" smtClean="0"/>
              <a:t>Inti Lehmann</a:t>
            </a:r>
            <a:endParaRPr lang="en-GB"/>
          </a:p>
        </p:txBody>
      </p:sp>
      <p:sp>
        <p:nvSpPr>
          <p:cNvPr id="5" name="Rectangle 5"/>
          <p:cNvSpPr>
            <a:spLocks noGrp="1" noChangeArrowheads="1"/>
          </p:cNvSpPr>
          <p:nvPr>
            <p:ph type="ftr" sz="quarter" idx="11"/>
          </p:nvPr>
        </p:nvSpPr>
        <p:spPr>
          <a:ln/>
        </p:spPr>
        <p:txBody>
          <a:bodyPr/>
          <a:lstStyle>
            <a:lvl1pPr>
              <a:defRPr/>
            </a:lvl1pPr>
          </a:lstStyle>
          <a:p>
            <a:r>
              <a:rPr lang="en-US" smtClean="0"/>
              <a:t>FAIR, 95th ECFA, 25/7/2014</a:t>
            </a:r>
            <a:endParaRPr lang="en-GB"/>
          </a:p>
        </p:txBody>
      </p:sp>
      <p:sp>
        <p:nvSpPr>
          <p:cNvPr id="6" name="Rectangle 6"/>
          <p:cNvSpPr>
            <a:spLocks noGrp="1" noChangeArrowheads="1"/>
          </p:cNvSpPr>
          <p:nvPr>
            <p:ph type="sldNum" sz="quarter" idx="12"/>
          </p:nvPr>
        </p:nvSpPr>
        <p:spPr>
          <a:ln/>
        </p:spPr>
        <p:txBody>
          <a:bodyPr/>
          <a:lstStyle>
            <a:lvl1pPr>
              <a:defRPr/>
            </a:lvl1pPr>
          </a:lstStyle>
          <a:p>
            <a:fld id="{11432AFA-597D-EF4A-943B-3C753DA641F8}" type="slidenum">
              <a:rPr lang="en-GB" smtClean="0"/>
              <a:pPr/>
              <a:t>‹Nr.›</a:t>
            </a:fld>
            <a:endParaRPr lang="en-GB"/>
          </a:p>
        </p:txBody>
      </p:sp>
    </p:spTree>
    <p:extLst>
      <p:ext uri="{BB962C8B-B14F-4D97-AF65-F5344CB8AC3E}">
        <p14:creationId xmlns:p14="http://schemas.microsoft.com/office/powerpoint/2010/main" val="457508242"/>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22566" y="164486"/>
            <a:ext cx="6242342" cy="787557"/>
          </a:xfrm>
        </p:spPr>
        <p:txBody>
          <a:bodyPr>
            <a:normAutofit/>
          </a:bodyPr>
          <a:lstStyle>
            <a:lvl1pPr>
              <a:defRPr sz="3200"/>
            </a:lvl1pPr>
          </a:lstStyle>
          <a:p>
            <a:r>
              <a:rPr lang="en-US" dirty="0" smtClean="0"/>
              <a:t>Click to edit Master title style</a:t>
            </a:r>
            <a:endParaRPr lang="de-DE" dirty="0"/>
          </a:p>
        </p:txBody>
      </p:sp>
      <p:sp>
        <p:nvSpPr>
          <p:cNvPr id="3" name="Inhaltsplatzhalt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Tree>
    <p:extLst>
      <p:ext uri="{BB962C8B-B14F-4D97-AF65-F5344CB8AC3E}">
        <p14:creationId xmlns:p14="http://schemas.microsoft.com/office/powerpoint/2010/main" val="2934938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20.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722313" y="1518321"/>
            <a:ext cx="7772400" cy="1362075"/>
          </a:xfrm>
        </p:spPr>
        <p:txBody>
          <a:bodyPr anchor="t"/>
          <a:lstStyle>
            <a:lvl1pPr algn="ctr">
              <a:defRPr sz="4000" b="1" cap="none"/>
            </a:lvl1pPr>
          </a:lstStyle>
          <a:p>
            <a:r>
              <a:rPr lang="en-GB" smtClean="0"/>
              <a:t>Mastertitelformat bearbeiten</a:t>
            </a:r>
            <a:endParaRPr lang="en-GB"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Mastertextformat bearbeiten</a:t>
            </a:r>
          </a:p>
        </p:txBody>
      </p:sp>
      <p:sp>
        <p:nvSpPr>
          <p:cNvPr id="4" name="Rectangle 4"/>
          <p:cNvSpPr>
            <a:spLocks noGrp="1" noChangeArrowheads="1"/>
          </p:cNvSpPr>
          <p:nvPr>
            <p:ph type="dt" sz="half" idx="10"/>
          </p:nvPr>
        </p:nvSpPr>
        <p:spPr>
          <a:ln/>
        </p:spPr>
        <p:txBody>
          <a:bodyPr/>
          <a:lstStyle>
            <a:lvl1pPr>
              <a:defRPr/>
            </a:lvl1pPr>
          </a:lstStyle>
          <a:p>
            <a:r>
              <a:rPr lang="en-GB" smtClean="0"/>
              <a:t>Inti Lehmann</a:t>
            </a:r>
            <a:endParaRPr lang="en-GB"/>
          </a:p>
        </p:txBody>
      </p:sp>
      <p:sp>
        <p:nvSpPr>
          <p:cNvPr id="5" name="Rectangle 5"/>
          <p:cNvSpPr>
            <a:spLocks noGrp="1" noChangeArrowheads="1"/>
          </p:cNvSpPr>
          <p:nvPr>
            <p:ph type="ftr" sz="quarter" idx="11"/>
          </p:nvPr>
        </p:nvSpPr>
        <p:spPr>
          <a:ln/>
        </p:spPr>
        <p:txBody>
          <a:bodyPr/>
          <a:lstStyle>
            <a:lvl1pPr>
              <a:defRPr/>
            </a:lvl1pPr>
          </a:lstStyle>
          <a:p>
            <a:r>
              <a:rPr lang="en-US" smtClean="0"/>
              <a:t>FAIR, 95th ECFA, 25/7/2014</a:t>
            </a:r>
            <a:endParaRPr lang="en-GB"/>
          </a:p>
        </p:txBody>
      </p:sp>
      <p:sp>
        <p:nvSpPr>
          <p:cNvPr id="6" name="Rectangle 6"/>
          <p:cNvSpPr>
            <a:spLocks noGrp="1" noChangeArrowheads="1"/>
          </p:cNvSpPr>
          <p:nvPr>
            <p:ph type="sldNum" sz="quarter" idx="12"/>
          </p:nvPr>
        </p:nvSpPr>
        <p:spPr>
          <a:ln/>
        </p:spPr>
        <p:txBody>
          <a:bodyPr/>
          <a:lstStyle>
            <a:lvl1pPr>
              <a:defRPr/>
            </a:lvl1pPr>
          </a:lstStyle>
          <a:p>
            <a:fld id="{11432AFA-597D-EF4A-943B-3C753DA641F8}" type="slidenum">
              <a:rPr lang="en-GB" smtClean="0"/>
              <a:pPr/>
              <a:t>‹Nr.›</a:t>
            </a:fld>
            <a:endParaRPr lang="en-GB"/>
          </a:p>
        </p:txBody>
      </p:sp>
    </p:spTree>
    <p:extLst>
      <p:ext uri="{BB962C8B-B14F-4D97-AF65-F5344CB8AC3E}">
        <p14:creationId xmlns:p14="http://schemas.microsoft.com/office/powerpoint/2010/main" val="852572697"/>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Mastertitelformat bearbeiten</a:t>
            </a:r>
            <a:endParaRPr lang="en-GB"/>
          </a:p>
        </p:txBody>
      </p:sp>
      <p:sp>
        <p:nvSpPr>
          <p:cNvPr id="3" name="Content Placeholder 2"/>
          <p:cNvSpPr>
            <a:spLocks noGrp="1"/>
          </p:cNvSpPr>
          <p:nvPr>
            <p:ph sz="half" idx="1"/>
          </p:nvPr>
        </p:nvSpPr>
        <p:spPr>
          <a:xfrm>
            <a:off x="685800" y="1066800"/>
            <a:ext cx="38100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Mastertextformat bearbeiten</a:t>
            </a:r>
          </a:p>
          <a:p>
            <a:pPr lvl="1"/>
            <a:r>
              <a:rPr lang="en-GB" smtClean="0"/>
              <a:t>Zweite Ebene</a:t>
            </a:r>
          </a:p>
          <a:p>
            <a:pPr lvl="2"/>
            <a:r>
              <a:rPr lang="en-GB" smtClean="0"/>
              <a:t>Dritte Ebene</a:t>
            </a:r>
          </a:p>
          <a:p>
            <a:pPr lvl="3"/>
            <a:r>
              <a:rPr lang="en-GB" smtClean="0"/>
              <a:t>Vierte Ebene</a:t>
            </a:r>
          </a:p>
          <a:p>
            <a:pPr lvl="4"/>
            <a:r>
              <a:rPr lang="en-GB" smtClean="0"/>
              <a:t>Fünfte Ebene</a:t>
            </a:r>
            <a:endParaRPr lang="en-GB"/>
          </a:p>
        </p:txBody>
      </p:sp>
      <p:sp>
        <p:nvSpPr>
          <p:cNvPr id="4" name="Content Placeholder 3"/>
          <p:cNvSpPr>
            <a:spLocks noGrp="1"/>
          </p:cNvSpPr>
          <p:nvPr>
            <p:ph sz="half" idx="2"/>
          </p:nvPr>
        </p:nvSpPr>
        <p:spPr>
          <a:xfrm>
            <a:off x="4648200" y="1066800"/>
            <a:ext cx="38100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Mastertextformat bearbeiten</a:t>
            </a:r>
          </a:p>
          <a:p>
            <a:pPr lvl="1"/>
            <a:r>
              <a:rPr lang="en-GB" smtClean="0"/>
              <a:t>Zweite Ebene</a:t>
            </a:r>
          </a:p>
          <a:p>
            <a:pPr lvl="2"/>
            <a:r>
              <a:rPr lang="en-GB" smtClean="0"/>
              <a:t>Dritte Ebene</a:t>
            </a:r>
          </a:p>
          <a:p>
            <a:pPr lvl="3"/>
            <a:r>
              <a:rPr lang="en-GB" smtClean="0"/>
              <a:t>Vierte Ebene</a:t>
            </a:r>
          </a:p>
          <a:p>
            <a:pPr lvl="4"/>
            <a:r>
              <a:rPr lang="en-GB" smtClean="0"/>
              <a:t>Fünfte Ebene</a:t>
            </a:r>
            <a:endParaRPr lang="en-GB"/>
          </a:p>
        </p:txBody>
      </p:sp>
      <p:sp>
        <p:nvSpPr>
          <p:cNvPr id="5" name="Rectangle 4"/>
          <p:cNvSpPr>
            <a:spLocks noGrp="1" noChangeArrowheads="1"/>
          </p:cNvSpPr>
          <p:nvPr>
            <p:ph type="dt" sz="half" idx="10"/>
          </p:nvPr>
        </p:nvSpPr>
        <p:spPr>
          <a:ln/>
        </p:spPr>
        <p:txBody>
          <a:bodyPr/>
          <a:lstStyle>
            <a:lvl1pPr>
              <a:defRPr/>
            </a:lvl1pPr>
          </a:lstStyle>
          <a:p>
            <a:r>
              <a:rPr lang="en-GB" smtClean="0"/>
              <a:t>Inti Lehmann</a:t>
            </a:r>
            <a:endParaRPr lang="en-GB"/>
          </a:p>
        </p:txBody>
      </p:sp>
      <p:sp>
        <p:nvSpPr>
          <p:cNvPr id="6" name="Rectangle 5"/>
          <p:cNvSpPr>
            <a:spLocks noGrp="1" noChangeArrowheads="1"/>
          </p:cNvSpPr>
          <p:nvPr>
            <p:ph type="ftr" sz="quarter" idx="11"/>
          </p:nvPr>
        </p:nvSpPr>
        <p:spPr>
          <a:ln/>
        </p:spPr>
        <p:txBody>
          <a:bodyPr/>
          <a:lstStyle>
            <a:lvl1pPr>
              <a:defRPr/>
            </a:lvl1pPr>
          </a:lstStyle>
          <a:p>
            <a:r>
              <a:rPr lang="en-US" smtClean="0"/>
              <a:t>FAIR, 95th ECFA, 25/7/2014</a:t>
            </a:r>
            <a:endParaRPr lang="en-GB"/>
          </a:p>
        </p:txBody>
      </p:sp>
      <p:sp>
        <p:nvSpPr>
          <p:cNvPr id="7" name="Rectangle 6"/>
          <p:cNvSpPr>
            <a:spLocks noGrp="1" noChangeArrowheads="1"/>
          </p:cNvSpPr>
          <p:nvPr>
            <p:ph type="sldNum" sz="quarter" idx="12"/>
          </p:nvPr>
        </p:nvSpPr>
        <p:spPr>
          <a:ln/>
        </p:spPr>
        <p:txBody>
          <a:bodyPr/>
          <a:lstStyle>
            <a:lvl1pPr>
              <a:defRPr/>
            </a:lvl1pPr>
          </a:lstStyle>
          <a:p>
            <a:fld id="{11432AFA-597D-EF4A-943B-3C753DA641F8}" type="slidenum">
              <a:rPr lang="en-GB" smtClean="0"/>
              <a:pPr/>
              <a:t>‹Nr.›</a:t>
            </a:fld>
            <a:endParaRPr lang="en-GB"/>
          </a:p>
        </p:txBody>
      </p:sp>
    </p:spTree>
    <p:extLst>
      <p:ext uri="{BB962C8B-B14F-4D97-AF65-F5344CB8AC3E}">
        <p14:creationId xmlns:p14="http://schemas.microsoft.com/office/powerpoint/2010/main" val="343846139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GB" smtClean="0"/>
              <a:t>Mastertitelformat bearbeiten</a:t>
            </a:r>
            <a:endParaRPr lang="en-GB"/>
          </a:p>
        </p:txBody>
      </p:sp>
      <p:sp>
        <p:nvSpPr>
          <p:cNvPr id="3" name="Text Placeholder 2"/>
          <p:cNvSpPr>
            <a:spLocks noGrp="1"/>
          </p:cNvSpPr>
          <p:nvPr>
            <p:ph type="body" idx="1"/>
          </p:nvPr>
        </p:nvSpPr>
        <p:spPr>
          <a:xfrm>
            <a:off x="457200" y="1535115"/>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Mastertextformat bearbeiten</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Mastertextformat bearbeiten</a:t>
            </a:r>
          </a:p>
          <a:p>
            <a:pPr lvl="1"/>
            <a:r>
              <a:rPr lang="en-GB" smtClean="0"/>
              <a:t>Zweite Ebene</a:t>
            </a:r>
          </a:p>
          <a:p>
            <a:pPr lvl="2"/>
            <a:r>
              <a:rPr lang="en-GB" smtClean="0"/>
              <a:t>Dritte Ebene</a:t>
            </a:r>
          </a:p>
          <a:p>
            <a:pPr lvl="3"/>
            <a:r>
              <a:rPr lang="en-GB" smtClean="0"/>
              <a:t>Vierte Ebene</a:t>
            </a:r>
          </a:p>
          <a:p>
            <a:pPr lvl="4"/>
            <a:r>
              <a:rPr lang="en-GB" smtClean="0"/>
              <a:t>Fünfte Ebene</a:t>
            </a:r>
            <a:endParaRPr lang="en-GB"/>
          </a:p>
        </p:txBody>
      </p:sp>
      <p:sp>
        <p:nvSpPr>
          <p:cNvPr id="5" name="Text Placeholder 4"/>
          <p:cNvSpPr>
            <a:spLocks noGrp="1"/>
          </p:cNvSpPr>
          <p:nvPr>
            <p:ph type="body" sz="quarter" idx="3"/>
          </p:nvPr>
        </p:nvSpPr>
        <p:spPr>
          <a:xfrm>
            <a:off x="4645034" y="1535115"/>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Mastertextformat bearbeiten</a:t>
            </a:r>
          </a:p>
        </p:txBody>
      </p:sp>
      <p:sp>
        <p:nvSpPr>
          <p:cNvPr id="6" name="Content Placeholder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Mastertextformat bearbeiten</a:t>
            </a:r>
          </a:p>
          <a:p>
            <a:pPr lvl="1"/>
            <a:r>
              <a:rPr lang="en-GB" smtClean="0"/>
              <a:t>Zweite Ebene</a:t>
            </a:r>
          </a:p>
          <a:p>
            <a:pPr lvl="2"/>
            <a:r>
              <a:rPr lang="en-GB" smtClean="0"/>
              <a:t>Dritte Ebene</a:t>
            </a:r>
          </a:p>
          <a:p>
            <a:pPr lvl="3"/>
            <a:r>
              <a:rPr lang="en-GB" smtClean="0"/>
              <a:t>Vierte Ebene</a:t>
            </a:r>
          </a:p>
          <a:p>
            <a:pPr lvl="4"/>
            <a:r>
              <a:rPr lang="en-GB" smtClean="0"/>
              <a:t>Fünfte Ebene</a:t>
            </a:r>
            <a:endParaRPr lang="en-GB"/>
          </a:p>
        </p:txBody>
      </p:sp>
      <p:sp>
        <p:nvSpPr>
          <p:cNvPr id="7" name="Rectangle 4"/>
          <p:cNvSpPr>
            <a:spLocks noGrp="1" noChangeArrowheads="1"/>
          </p:cNvSpPr>
          <p:nvPr>
            <p:ph type="dt" sz="half" idx="10"/>
          </p:nvPr>
        </p:nvSpPr>
        <p:spPr>
          <a:ln/>
        </p:spPr>
        <p:txBody>
          <a:bodyPr/>
          <a:lstStyle>
            <a:lvl1pPr>
              <a:defRPr/>
            </a:lvl1pPr>
          </a:lstStyle>
          <a:p>
            <a:r>
              <a:rPr lang="en-GB" smtClean="0"/>
              <a:t>Inti Lehmann</a:t>
            </a:r>
            <a:endParaRPr lang="en-GB"/>
          </a:p>
        </p:txBody>
      </p:sp>
      <p:sp>
        <p:nvSpPr>
          <p:cNvPr id="8" name="Rectangle 5"/>
          <p:cNvSpPr>
            <a:spLocks noGrp="1" noChangeArrowheads="1"/>
          </p:cNvSpPr>
          <p:nvPr>
            <p:ph type="ftr" sz="quarter" idx="11"/>
          </p:nvPr>
        </p:nvSpPr>
        <p:spPr>
          <a:ln/>
        </p:spPr>
        <p:txBody>
          <a:bodyPr/>
          <a:lstStyle>
            <a:lvl1pPr>
              <a:defRPr/>
            </a:lvl1pPr>
          </a:lstStyle>
          <a:p>
            <a:r>
              <a:rPr lang="en-US" smtClean="0"/>
              <a:t>FAIR, 95th ECFA, 25/7/2014</a:t>
            </a:r>
            <a:endParaRPr lang="en-GB"/>
          </a:p>
        </p:txBody>
      </p:sp>
      <p:sp>
        <p:nvSpPr>
          <p:cNvPr id="9" name="Rectangle 6"/>
          <p:cNvSpPr>
            <a:spLocks noGrp="1" noChangeArrowheads="1"/>
          </p:cNvSpPr>
          <p:nvPr>
            <p:ph type="sldNum" sz="quarter" idx="12"/>
          </p:nvPr>
        </p:nvSpPr>
        <p:spPr>
          <a:ln/>
        </p:spPr>
        <p:txBody>
          <a:bodyPr/>
          <a:lstStyle>
            <a:lvl1pPr>
              <a:defRPr/>
            </a:lvl1pPr>
          </a:lstStyle>
          <a:p>
            <a:fld id="{11432AFA-597D-EF4A-943B-3C753DA641F8}" type="slidenum">
              <a:rPr lang="en-GB" smtClean="0"/>
              <a:pPr/>
              <a:t>‹Nr.›</a:t>
            </a:fld>
            <a:endParaRPr lang="en-GB"/>
          </a:p>
        </p:txBody>
      </p:sp>
    </p:spTree>
    <p:extLst>
      <p:ext uri="{BB962C8B-B14F-4D97-AF65-F5344CB8AC3E}">
        <p14:creationId xmlns:p14="http://schemas.microsoft.com/office/powerpoint/2010/main" val="512819034"/>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Mastertitelformat bearbeiten</a:t>
            </a:r>
            <a:endParaRPr lang="en-GB"/>
          </a:p>
        </p:txBody>
      </p:sp>
      <p:sp>
        <p:nvSpPr>
          <p:cNvPr id="3" name="Rectangle 4"/>
          <p:cNvSpPr>
            <a:spLocks noGrp="1" noChangeArrowheads="1"/>
          </p:cNvSpPr>
          <p:nvPr>
            <p:ph type="dt" sz="half" idx="10"/>
          </p:nvPr>
        </p:nvSpPr>
        <p:spPr>
          <a:ln/>
        </p:spPr>
        <p:txBody>
          <a:bodyPr/>
          <a:lstStyle>
            <a:lvl1pPr>
              <a:defRPr/>
            </a:lvl1pPr>
          </a:lstStyle>
          <a:p>
            <a:r>
              <a:rPr lang="en-GB" smtClean="0"/>
              <a:t>Inti Lehmann</a:t>
            </a:r>
            <a:endParaRPr lang="en-GB"/>
          </a:p>
        </p:txBody>
      </p:sp>
      <p:sp>
        <p:nvSpPr>
          <p:cNvPr id="4" name="Rectangle 5"/>
          <p:cNvSpPr>
            <a:spLocks noGrp="1" noChangeArrowheads="1"/>
          </p:cNvSpPr>
          <p:nvPr>
            <p:ph type="ftr" sz="quarter" idx="11"/>
          </p:nvPr>
        </p:nvSpPr>
        <p:spPr>
          <a:ln/>
        </p:spPr>
        <p:txBody>
          <a:bodyPr/>
          <a:lstStyle>
            <a:lvl1pPr>
              <a:defRPr/>
            </a:lvl1pPr>
          </a:lstStyle>
          <a:p>
            <a:r>
              <a:rPr lang="en-US" smtClean="0"/>
              <a:t>FAIR, 95th ECFA, 25/7/2014</a:t>
            </a:r>
            <a:endParaRPr lang="en-GB"/>
          </a:p>
        </p:txBody>
      </p:sp>
      <p:sp>
        <p:nvSpPr>
          <p:cNvPr id="5" name="Rectangle 6"/>
          <p:cNvSpPr>
            <a:spLocks noGrp="1" noChangeArrowheads="1"/>
          </p:cNvSpPr>
          <p:nvPr>
            <p:ph type="sldNum" sz="quarter" idx="12"/>
          </p:nvPr>
        </p:nvSpPr>
        <p:spPr>
          <a:ln/>
        </p:spPr>
        <p:txBody>
          <a:bodyPr/>
          <a:lstStyle>
            <a:lvl1pPr>
              <a:defRPr/>
            </a:lvl1pPr>
          </a:lstStyle>
          <a:p>
            <a:fld id="{11432AFA-597D-EF4A-943B-3C753DA641F8}" type="slidenum">
              <a:rPr lang="en-GB" smtClean="0"/>
              <a:pPr/>
              <a:t>‹Nr.›</a:t>
            </a:fld>
            <a:endParaRPr lang="en-GB"/>
          </a:p>
        </p:txBody>
      </p:sp>
    </p:spTree>
    <p:extLst>
      <p:ext uri="{BB962C8B-B14F-4D97-AF65-F5344CB8AC3E}">
        <p14:creationId xmlns:p14="http://schemas.microsoft.com/office/powerpoint/2010/main" val="253116579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r>
              <a:rPr lang="en-GB" smtClean="0"/>
              <a:t>Inti Lehmann</a:t>
            </a:r>
            <a:endParaRPr lang="en-GB"/>
          </a:p>
        </p:txBody>
      </p:sp>
      <p:sp>
        <p:nvSpPr>
          <p:cNvPr id="3" name="Rectangle 5"/>
          <p:cNvSpPr>
            <a:spLocks noGrp="1" noChangeArrowheads="1"/>
          </p:cNvSpPr>
          <p:nvPr>
            <p:ph type="ftr" sz="quarter" idx="11"/>
          </p:nvPr>
        </p:nvSpPr>
        <p:spPr>
          <a:ln/>
        </p:spPr>
        <p:txBody>
          <a:bodyPr/>
          <a:lstStyle>
            <a:lvl1pPr>
              <a:defRPr/>
            </a:lvl1pPr>
          </a:lstStyle>
          <a:p>
            <a:r>
              <a:rPr lang="en-US" smtClean="0"/>
              <a:t>FAIR, 95th ECFA, 25/7/2014</a:t>
            </a:r>
            <a:endParaRPr lang="en-GB"/>
          </a:p>
        </p:txBody>
      </p:sp>
      <p:sp>
        <p:nvSpPr>
          <p:cNvPr id="4" name="Rectangle 6"/>
          <p:cNvSpPr>
            <a:spLocks noGrp="1" noChangeArrowheads="1"/>
          </p:cNvSpPr>
          <p:nvPr>
            <p:ph type="sldNum" sz="quarter" idx="12"/>
          </p:nvPr>
        </p:nvSpPr>
        <p:spPr>
          <a:ln/>
        </p:spPr>
        <p:txBody>
          <a:bodyPr/>
          <a:lstStyle>
            <a:lvl1pPr>
              <a:defRPr/>
            </a:lvl1pPr>
          </a:lstStyle>
          <a:p>
            <a:fld id="{11432AFA-597D-EF4A-943B-3C753DA641F8}" type="slidenum">
              <a:rPr lang="en-GB" smtClean="0"/>
              <a:pPr/>
              <a:t>‹Nr.›</a:t>
            </a:fld>
            <a:endParaRPr lang="en-GB"/>
          </a:p>
        </p:txBody>
      </p:sp>
    </p:spTree>
    <p:extLst>
      <p:ext uri="{BB962C8B-B14F-4D97-AF65-F5344CB8AC3E}">
        <p14:creationId xmlns:p14="http://schemas.microsoft.com/office/powerpoint/2010/main" val="2320737662"/>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457213" y="273050"/>
            <a:ext cx="3008313" cy="1162051"/>
          </a:xfrm>
        </p:spPr>
        <p:txBody>
          <a:bodyPr anchor="b"/>
          <a:lstStyle>
            <a:lvl1pPr algn="l">
              <a:defRPr sz="2000" b="1"/>
            </a:lvl1pPr>
          </a:lstStyle>
          <a:p>
            <a:r>
              <a:rPr lang="en-GB" smtClean="0"/>
              <a:t>Mastertitelformat bearbeiten</a:t>
            </a:r>
            <a:endParaRPr lang="en-GB"/>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Mastertextformat bearbeiten</a:t>
            </a:r>
          </a:p>
          <a:p>
            <a:pPr lvl="1"/>
            <a:r>
              <a:rPr lang="en-GB" smtClean="0"/>
              <a:t>Zweite Ebene</a:t>
            </a:r>
          </a:p>
          <a:p>
            <a:pPr lvl="2"/>
            <a:r>
              <a:rPr lang="en-GB" smtClean="0"/>
              <a:t>Dritte Ebene</a:t>
            </a:r>
          </a:p>
          <a:p>
            <a:pPr lvl="3"/>
            <a:r>
              <a:rPr lang="en-GB" smtClean="0"/>
              <a:t>Vierte Ebene</a:t>
            </a:r>
          </a:p>
          <a:p>
            <a:pPr lvl="4"/>
            <a:r>
              <a:rPr lang="en-GB" smtClean="0"/>
              <a:t>Fünfte Ebene</a:t>
            </a:r>
            <a:endParaRPr lang="en-GB"/>
          </a:p>
        </p:txBody>
      </p:sp>
      <p:sp>
        <p:nvSpPr>
          <p:cNvPr id="4" name="Text Placeholder 3"/>
          <p:cNvSpPr>
            <a:spLocks noGrp="1"/>
          </p:cNvSpPr>
          <p:nvPr>
            <p:ph type="body" sz="half" idx="2"/>
          </p:nvPr>
        </p:nvSpPr>
        <p:spPr>
          <a:xfrm>
            <a:off x="457213"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Mastertextformat bearbeiten</a:t>
            </a:r>
          </a:p>
        </p:txBody>
      </p:sp>
      <p:sp>
        <p:nvSpPr>
          <p:cNvPr id="5" name="Rectangle 4"/>
          <p:cNvSpPr>
            <a:spLocks noGrp="1" noChangeArrowheads="1"/>
          </p:cNvSpPr>
          <p:nvPr>
            <p:ph type="dt" sz="half" idx="10"/>
          </p:nvPr>
        </p:nvSpPr>
        <p:spPr>
          <a:ln/>
        </p:spPr>
        <p:txBody>
          <a:bodyPr/>
          <a:lstStyle>
            <a:lvl1pPr>
              <a:defRPr/>
            </a:lvl1pPr>
          </a:lstStyle>
          <a:p>
            <a:r>
              <a:rPr lang="en-GB" smtClean="0"/>
              <a:t>Inti Lehmann</a:t>
            </a:r>
            <a:endParaRPr lang="en-GB"/>
          </a:p>
        </p:txBody>
      </p:sp>
      <p:sp>
        <p:nvSpPr>
          <p:cNvPr id="6" name="Rectangle 5"/>
          <p:cNvSpPr>
            <a:spLocks noGrp="1" noChangeArrowheads="1"/>
          </p:cNvSpPr>
          <p:nvPr>
            <p:ph type="ftr" sz="quarter" idx="11"/>
          </p:nvPr>
        </p:nvSpPr>
        <p:spPr>
          <a:ln/>
        </p:spPr>
        <p:txBody>
          <a:bodyPr/>
          <a:lstStyle>
            <a:lvl1pPr>
              <a:defRPr/>
            </a:lvl1pPr>
          </a:lstStyle>
          <a:p>
            <a:r>
              <a:rPr lang="en-US" smtClean="0"/>
              <a:t>FAIR, 95th ECFA, 25/7/2014</a:t>
            </a:r>
            <a:endParaRPr lang="en-GB"/>
          </a:p>
        </p:txBody>
      </p:sp>
      <p:sp>
        <p:nvSpPr>
          <p:cNvPr id="7" name="Rectangle 6"/>
          <p:cNvSpPr>
            <a:spLocks noGrp="1" noChangeArrowheads="1"/>
          </p:cNvSpPr>
          <p:nvPr>
            <p:ph type="sldNum" sz="quarter" idx="12"/>
          </p:nvPr>
        </p:nvSpPr>
        <p:spPr>
          <a:ln/>
        </p:spPr>
        <p:txBody>
          <a:bodyPr/>
          <a:lstStyle>
            <a:lvl1pPr>
              <a:defRPr/>
            </a:lvl1pPr>
          </a:lstStyle>
          <a:p>
            <a:fld id="{11432AFA-597D-EF4A-943B-3C753DA641F8}" type="slidenum">
              <a:rPr lang="en-GB" smtClean="0"/>
              <a:pPr/>
              <a:t>‹Nr.›</a:t>
            </a:fld>
            <a:endParaRPr lang="en-GB"/>
          </a:p>
        </p:txBody>
      </p:sp>
    </p:spTree>
    <p:extLst>
      <p:ext uri="{BB962C8B-B14F-4D97-AF65-F5344CB8AC3E}">
        <p14:creationId xmlns:p14="http://schemas.microsoft.com/office/powerpoint/2010/main" val="211617211"/>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3"/>
            <a:ext cx="5486400" cy="566739"/>
          </a:xfrm>
        </p:spPr>
        <p:txBody>
          <a:bodyPr anchor="b"/>
          <a:lstStyle>
            <a:lvl1pPr algn="l">
              <a:defRPr sz="2000" b="1"/>
            </a:lvl1pPr>
          </a:lstStyle>
          <a:p>
            <a:r>
              <a:rPr lang="en-GB" smtClean="0"/>
              <a:t>Mastertitelformat bearbeiten</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smtClean="0"/>
              <a:t>Bild auf Platzhalter ziehen oder durch Klicken auf Symbol hinzufügen</a:t>
            </a:r>
          </a:p>
        </p:txBody>
      </p:sp>
      <p:sp>
        <p:nvSpPr>
          <p:cNvPr id="4" name="Text Placeholder 3"/>
          <p:cNvSpPr>
            <a:spLocks noGrp="1"/>
          </p:cNvSpPr>
          <p:nvPr>
            <p:ph type="body" sz="half" idx="2"/>
          </p:nvPr>
        </p:nvSpPr>
        <p:spPr>
          <a:xfrm>
            <a:off x="1792288" y="536734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Mastertextformat bearbeiten</a:t>
            </a:r>
          </a:p>
        </p:txBody>
      </p:sp>
      <p:sp>
        <p:nvSpPr>
          <p:cNvPr id="5" name="Rectangle 4"/>
          <p:cNvSpPr>
            <a:spLocks noGrp="1" noChangeArrowheads="1"/>
          </p:cNvSpPr>
          <p:nvPr>
            <p:ph type="dt" sz="half" idx="10"/>
          </p:nvPr>
        </p:nvSpPr>
        <p:spPr>
          <a:ln/>
        </p:spPr>
        <p:txBody>
          <a:bodyPr/>
          <a:lstStyle>
            <a:lvl1pPr>
              <a:defRPr/>
            </a:lvl1pPr>
          </a:lstStyle>
          <a:p>
            <a:r>
              <a:rPr lang="en-GB" smtClean="0"/>
              <a:t>Inti Lehmann</a:t>
            </a:r>
            <a:endParaRPr lang="en-GB"/>
          </a:p>
        </p:txBody>
      </p:sp>
      <p:sp>
        <p:nvSpPr>
          <p:cNvPr id="6" name="Rectangle 5"/>
          <p:cNvSpPr>
            <a:spLocks noGrp="1" noChangeArrowheads="1"/>
          </p:cNvSpPr>
          <p:nvPr>
            <p:ph type="ftr" sz="quarter" idx="11"/>
          </p:nvPr>
        </p:nvSpPr>
        <p:spPr>
          <a:ln/>
        </p:spPr>
        <p:txBody>
          <a:bodyPr/>
          <a:lstStyle>
            <a:lvl1pPr>
              <a:defRPr/>
            </a:lvl1pPr>
          </a:lstStyle>
          <a:p>
            <a:r>
              <a:rPr lang="en-US" smtClean="0"/>
              <a:t>FAIR, 95th ECFA, 25/7/2014</a:t>
            </a:r>
            <a:endParaRPr lang="en-GB"/>
          </a:p>
        </p:txBody>
      </p:sp>
      <p:sp>
        <p:nvSpPr>
          <p:cNvPr id="7" name="Rectangle 6"/>
          <p:cNvSpPr>
            <a:spLocks noGrp="1" noChangeArrowheads="1"/>
          </p:cNvSpPr>
          <p:nvPr>
            <p:ph type="sldNum" sz="quarter" idx="12"/>
          </p:nvPr>
        </p:nvSpPr>
        <p:spPr>
          <a:ln/>
        </p:spPr>
        <p:txBody>
          <a:bodyPr/>
          <a:lstStyle>
            <a:lvl1pPr>
              <a:defRPr/>
            </a:lvl1pPr>
          </a:lstStyle>
          <a:p>
            <a:fld id="{11432AFA-597D-EF4A-943B-3C753DA641F8}" type="slidenum">
              <a:rPr lang="en-GB" smtClean="0"/>
              <a:pPr/>
              <a:t>‹Nr.›</a:t>
            </a:fld>
            <a:endParaRPr lang="en-GB"/>
          </a:p>
        </p:txBody>
      </p:sp>
    </p:spTree>
    <p:extLst>
      <p:ext uri="{BB962C8B-B14F-4D97-AF65-F5344CB8AC3E}">
        <p14:creationId xmlns:p14="http://schemas.microsoft.com/office/powerpoint/2010/main" val="310846794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Mastertitelformat bearbeiten</a:t>
            </a:r>
            <a:endParaRPr lang="en-GB"/>
          </a:p>
        </p:txBody>
      </p:sp>
      <p:sp>
        <p:nvSpPr>
          <p:cNvPr id="3" name="Vertical Text Placeholder 2"/>
          <p:cNvSpPr>
            <a:spLocks noGrp="1"/>
          </p:cNvSpPr>
          <p:nvPr>
            <p:ph type="body" orient="vert" idx="1"/>
          </p:nvPr>
        </p:nvSpPr>
        <p:spPr/>
        <p:txBody>
          <a:bodyPr vert="eaVert"/>
          <a:lstStyle/>
          <a:p>
            <a:pPr lvl="0"/>
            <a:r>
              <a:rPr lang="en-GB" smtClean="0"/>
              <a:t>Mastertextformat bearbeiten</a:t>
            </a:r>
          </a:p>
          <a:p>
            <a:pPr lvl="1"/>
            <a:r>
              <a:rPr lang="en-GB" smtClean="0"/>
              <a:t>Zweite Ebene</a:t>
            </a:r>
          </a:p>
          <a:p>
            <a:pPr lvl="2"/>
            <a:r>
              <a:rPr lang="en-GB" smtClean="0"/>
              <a:t>Dritte Ebene</a:t>
            </a:r>
          </a:p>
          <a:p>
            <a:pPr lvl="3"/>
            <a:r>
              <a:rPr lang="en-GB" smtClean="0"/>
              <a:t>Vierte Ebene</a:t>
            </a:r>
          </a:p>
          <a:p>
            <a:pPr lvl="4"/>
            <a:r>
              <a:rPr lang="en-GB" smtClean="0"/>
              <a:t>Fünfte Ebene</a:t>
            </a:r>
            <a:endParaRPr lang="en-GB"/>
          </a:p>
        </p:txBody>
      </p:sp>
      <p:sp>
        <p:nvSpPr>
          <p:cNvPr id="4" name="Rectangle 4"/>
          <p:cNvSpPr>
            <a:spLocks noGrp="1" noChangeArrowheads="1"/>
          </p:cNvSpPr>
          <p:nvPr>
            <p:ph type="dt" sz="half" idx="10"/>
          </p:nvPr>
        </p:nvSpPr>
        <p:spPr>
          <a:ln/>
        </p:spPr>
        <p:txBody>
          <a:bodyPr/>
          <a:lstStyle>
            <a:lvl1pPr>
              <a:defRPr/>
            </a:lvl1pPr>
          </a:lstStyle>
          <a:p>
            <a:r>
              <a:rPr lang="en-GB" smtClean="0"/>
              <a:t>Inti Lehmann</a:t>
            </a:r>
            <a:endParaRPr lang="en-GB"/>
          </a:p>
        </p:txBody>
      </p:sp>
      <p:sp>
        <p:nvSpPr>
          <p:cNvPr id="5" name="Rectangle 5"/>
          <p:cNvSpPr>
            <a:spLocks noGrp="1" noChangeArrowheads="1"/>
          </p:cNvSpPr>
          <p:nvPr>
            <p:ph type="ftr" sz="quarter" idx="11"/>
          </p:nvPr>
        </p:nvSpPr>
        <p:spPr>
          <a:ln/>
        </p:spPr>
        <p:txBody>
          <a:bodyPr/>
          <a:lstStyle>
            <a:lvl1pPr>
              <a:defRPr/>
            </a:lvl1pPr>
          </a:lstStyle>
          <a:p>
            <a:r>
              <a:rPr lang="en-US" smtClean="0"/>
              <a:t>FAIR, 95th ECFA, 25/7/2014</a:t>
            </a:r>
            <a:endParaRPr lang="en-GB"/>
          </a:p>
        </p:txBody>
      </p:sp>
      <p:sp>
        <p:nvSpPr>
          <p:cNvPr id="6" name="Rectangle 6"/>
          <p:cNvSpPr>
            <a:spLocks noGrp="1" noChangeArrowheads="1"/>
          </p:cNvSpPr>
          <p:nvPr>
            <p:ph type="sldNum" sz="quarter" idx="12"/>
          </p:nvPr>
        </p:nvSpPr>
        <p:spPr>
          <a:ln/>
        </p:spPr>
        <p:txBody>
          <a:bodyPr/>
          <a:lstStyle>
            <a:lvl1pPr>
              <a:defRPr/>
            </a:lvl1pPr>
          </a:lstStyle>
          <a:p>
            <a:fld id="{11432AFA-597D-EF4A-943B-3C753DA641F8}" type="slidenum">
              <a:rPr lang="en-GB" smtClean="0"/>
              <a:pPr/>
              <a:t>‹Nr.›</a:t>
            </a:fld>
            <a:endParaRPr lang="en-GB"/>
          </a:p>
        </p:txBody>
      </p:sp>
    </p:spTree>
    <p:extLst>
      <p:ext uri="{BB962C8B-B14F-4D97-AF65-F5344CB8AC3E}">
        <p14:creationId xmlns:p14="http://schemas.microsoft.com/office/powerpoint/2010/main" val="3721835864"/>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52400"/>
            <a:ext cx="1943100" cy="6096000"/>
          </a:xfrm>
        </p:spPr>
        <p:txBody>
          <a:bodyPr vert="eaVert"/>
          <a:lstStyle/>
          <a:p>
            <a:r>
              <a:rPr lang="en-GB" smtClean="0"/>
              <a:t>Mastertitelformat bearbeiten</a:t>
            </a:r>
            <a:endParaRPr lang="en-GB"/>
          </a:p>
        </p:txBody>
      </p:sp>
      <p:sp>
        <p:nvSpPr>
          <p:cNvPr id="3" name="Vertical Text Placeholder 2"/>
          <p:cNvSpPr>
            <a:spLocks noGrp="1"/>
          </p:cNvSpPr>
          <p:nvPr>
            <p:ph type="body" orient="vert" idx="1"/>
          </p:nvPr>
        </p:nvSpPr>
        <p:spPr>
          <a:xfrm>
            <a:off x="685800" y="152400"/>
            <a:ext cx="5676900" cy="6096000"/>
          </a:xfrm>
        </p:spPr>
        <p:txBody>
          <a:bodyPr vert="eaVert"/>
          <a:lstStyle/>
          <a:p>
            <a:pPr lvl="0"/>
            <a:r>
              <a:rPr lang="en-GB" smtClean="0"/>
              <a:t>Mastertextformat bearbeiten</a:t>
            </a:r>
          </a:p>
          <a:p>
            <a:pPr lvl="1"/>
            <a:r>
              <a:rPr lang="en-GB" smtClean="0"/>
              <a:t>Zweite Ebene</a:t>
            </a:r>
          </a:p>
          <a:p>
            <a:pPr lvl="2"/>
            <a:r>
              <a:rPr lang="en-GB" smtClean="0"/>
              <a:t>Dritte Ebene</a:t>
            </a:r>
          </a:p>
          <a:p>
            <a:pPr lvl="3"/>
            <a:r>
              <a:rPr lang="en-GB" smtClean="0"/>
              <a:t>Vierte Ebene</a:t>
            </a:r>
          </a:p>
          <a:p>
            <a:pPr lvl="4"/>
            <a:r>
              <a:rPr lang="en-GB" smtClean="0"/>
              <a:t>Fünfte Ebene</a:t>
            </a:r>
            <a:endParaRPr lang="en-GB"/>
          </a:p>
        </p:txBody>
      </p:sp>
      <p:sp>
        <p:nvSpPr>
          <p:cNvPr id="4" name="Rectangle 4"/>
          <p:cNvSpPr>
            <a:spLocks noGrp="1" noChangeArrowheads="1"/>
          </p:cNvSpPr>
          <p:nvPr>
            <p:ph type="dt" sz="half" idx="10"/>
          </p:nvPr>
        </p:nvSpPr>
        <p:spPr>
          <a:ln/>
        </p:spPr>
        <p:txBody>
          <a:bodyPr/>
          <a:lstStyle>
            <a:lvl1pPr>
              <a:defRPr/>
            </a:lvl1pPr>
          </a:lstStyle>
          <a:p>
            <a:r>
              <a:rPr lang="en-GB" smtClean="0"/>
              <a:t>Inti Lehmann</a:t>
            </a:r>
            <a:endParaRPr lang="en-GB"/>
          </a:p>
        </p:txBody>
      </p:sp>
      <p:sp>
        <p:nvSpPr>
          <p:cNvPr id="5" name="Rectangle 5"/>
          <p:cNvSpPr>
            <a:spLocks noGrp="1" noChangeArrowheads="1"/>
          </p:cNvSpPr>
          <p:nvPr>
            <p:ph type="ftr" sz="quarter" idx="11"/>
          </p:nvPr>
        </p:nvSpPr>
        <p:spPr>
          <a:ln/>
        </p:spPr>
        <p:txBody>
          <a:bodyPr/>
          <a:lstStyle>
            <a:lvl1pPr>
              <a:defRPr/>
            </a:lvl1pPr>
          </a:lstStyle>
          <a:p>
            <a:r>
              <a:rPr lang="en-US" smtClean="0"/>
              <a:t>FAIR, 95th ECFA, 25/7/2014</a:t>
            </a:r>
            <a:endParaRPr lang="en-GB"/>
          </a:p>
        </p:txBody>
      </p:sp>
      <p:sp>
        <p:nvSpPr>
          <p:cNvPr id="6" name="Rectangle 6"/>
          <p:cNvSpPr>
            <a:spLocks noGrp="1" noChangeArrowheads="1"/>
          </p:cNvSpPr>
          <p:nvPr>
            <p:ph type="sldNum" sz="quarter" idx="12"/>
          </p:nvPr>
        </p:nvSpPr>
        <p:spPr>
          <a:ln/>
        </p:spPr>
        <p:txBody>
          <a:bodyPr/>
          <a:lstStyle>
            <a:lvl1pPr>
              <a:defRPr/>
            </a:lvl1pPr>
          </a:lstStyle>
          <a:p>
            <a:fld id="{11432AFA-597D-EF4A-943B-3C753DA641F8}" type="slidenum">
              <a:rPr lang="en-GB" smtClean="0"/>
              <a:pPr/>
              <a:t>‹Nr.›</a:t>
            </a:fld>
            <a:endParaRPr lang="en-GB"/>
          </a:p>
        </p:txBody>
      </p:sp>
    </p:spTree>
    <p:extLst>
      <p:ext uri="{BB962C8B-B14F-4D97-AF65-F5344CB8AC3E}">
        <p14:creationId xmlns:p14="http://schemas.microsoft.com/office/powerpoint/2010/main" val="3232691843"/>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GB" dirty="0"/>
          </a:p>
        </p:txBody>
      </p:sp>
      <p:sp>
        <p:nvSpPr>
          <p:cNvPr id="4" name="Content Placeholder 3"/>
          <p:cNvSpPr>
            <a:spLocks noGrp="1"/>
          </p:cNvSpPr>
          <p:nvPr>
            <p:ph sz="half" idx="2"/>
          </p:nvPr>
        </p:nvSpPr>
        <p:spPr>
          <a:xfrm>
            <a:off x="4648216" y="1000111"/>
            <a:ext cx="4281519" cy="5286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dirty="0"/>
          </a:p>
        </p:txBody>
      </p:sp>
      <p:sp>
        <p:nvSpPr>
          <p:cNvPr id="5" name="Date Placeholder 3"/>
          <p:cNvSpPr>
            <a:spLocks noGrp="1"/>
          </p:cNvSpPr>
          <p:nvPr>
            <p:ph type="dt" sz="half" idx="10"/>
          </p:nvPr>
        </p:nvSpPr>
        <p:spPr/>
        <p:txBody>
          <a:bodyPr/>
          <a:lstStyle>
            <a:lvl1pPr>
              <a:defRPr/>
            </a:lvl1pPr>
          </a:lstStyle>
          <a:p>
            <a:pPr>
              <a:defRPr/>
            </a:pPr>
            <a:r>
              <a:rPr lang="en-GB" smtClean="0"/>
              <a:t>Inti Lehmann</a:t>
            </a:r>
            <a:endParaRPr lang="en-GB"/>
          </a:p>
        </p:txBody>
      </p:sp>
      <p:sp>
        <p:nvSpPr>
          <p:cNvPr id="6" name="Footer Placeholder 4"/>
          <p:cNvSpPr>
            <a:spLocks noGrp="1"/>
          </p:cNvSpPr>
          <p:nvPr>
            <p:ph type="ftr" sz="quarter" idx="11"/>
          </p:nvPr>
        </p:nvSpPr>
        <p:spPr/>
        <p:txBody>
          <a:bodyPr/>
          <a:lstStyle>
            <a:lvl1pPr>
              <a:defRPr/>
            </a:lvl1pPr>
          </a:lstStyle>
          <a:p>
            <a:pPr>
              <a:defRPr/>
            </a:pPr>
            <a:r>
              <a:rPr lang="en-US" smtClean="0"/>
              <a:t>FAIR, 95th ECFA, 25/7/2014</a:t>
            </a:r>
            <a:endParaRPr lang="en-GB" dirty="0"/>
          </a:p>
        </p:txBody>
      </p:sp>
      <p:sp>
        <p:nvSpPr>
          <p:cNvPr id="7" name="Slide Number Placeholder 5"/>
          <p:cNvSpPr>
            <a:spLocks noGrp="1"/>
          </p:cNvSpPr>
          <p:nvPr>
            <p:ph type="sldNum" sz="quarter" idx="12"/>
          </p:nvPr>
        </p:nvSpPr>
        <p:spPr/>
        <p:txBody>
          <a:bodyPr/>
          <a:lstStyle>
            <a:lvl1pPr>
              <a:defRPr/>
            </a:lvl1pPr>
          </a:lstStyle>
          <a:p>
            <a:pPr>
              <a:defRPr/>
            </a:pPr>
            <a:fld id="{8318FD4D-F9D6-4FD7-A96E-8F0752404E5C}" type="slidenum">
              <a:rPr lang="en-GB" smtClean="0"/>
              <a:pPr>
                <a:defRPr/>
              </a:pPr>
              <a:t>‹Nr.›</a:t>
            </a:fld>
            <a:endParaRPr lang="en-GB"/>
          </a:p>
        </p:txBody>
      </p:sp>
    </p:spTree>
    <p:extLst>
      <p:ext uri="{BB962C8B-B14F-4D97-AF65-F5344CB8AC3E}">
        <p14:creationId xmlns:p14="http://schemas.microsoft.com/office/powerpoint/2010/main" val="1485207820"/>
      </p:ext>
    </p:extLst>
  </p:cSld>
  <p:clrMapOvr>
    <a:masterClrMapping/>
  </p:clrMapOvr>
  <p:transition spd="slow"/>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el 1"/>
          <p:cNvSpPr>
            <a:spLocks noGrp="1"/>
          </p:cNvSpPr>
          <p:nvPr>
            <p:ph type="title"/>
          </p:nvPr>
        </p:nvSpPr>
        <p:spPr>
          <a:xfrm>
            <a:off x="422566" y="164486"/>
            <a:ext cx="6242342" cy="787557"/>
          </a:xfrm>
        </p:spPr>
        <p:txBody>
          <a:bodyPr rtlCol="0">
            <a:normAutofit/>
          </a:bodyPr>
          <a:lstStyle>
            <a:lvl1pPr>
              <a:defRPr lang="de-DE" dirty="0">
                <a:solidFill>
                  <a:schemeClr val="tx1">
                    <a:lumMod val="75000"/>
                    <a:lumOff val="25000"/>
                  </a:schemeClr>
                </a:solidFill>
              </a:defRPr>
            </a:lvl1pPr>
          </a:lstStyle>
          <a:p>
            <a:pPr lvl="0"/>
            <a:r>
              <a:rPr lang="en-US" dirty="0" smtClean="0"/>
              <a:t>Click to edit Master title style</a:t>
            </a:r>
            <a:endParaRPr lang="de-DE" dirty="0"/>
          </a:p>
        </p:txBody>
      </p:sp>
    </p:spTree>
    <p:extLst>
      <p:ext uri="{BB962C8B-B14F-4D97-AF65-F5344CB8AC3E}">
        <p14:creationId xmlns:p14="http://schemas.microsoft.com/office/powerpoint/2010/main" val="3994082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4" name="Picture 90" descr="image007"/>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048375" y="0"/>
            <a:ext cx="3163888" cy="1919288"/>
          </a:xfrm>
          <a:prstGeom prst="rect">
            <a:avLst/>
          </a:prstGeom>
          <a:noFill/>
          <a:ln w="9525">
            <a:noFill/>
            <a:miter lim="800000"/>
            <a:headEnd/>
            <a:tailEnd/>
          </a:ln>
        </p:spPr>
      </p:pic>
      <p:pic>
        <p:nvPicPr>
          <p:cNvPr id="5" name="Picture 1" descr="FCAR3________L____4___ Kopi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 y="0"/>
            <a:ext cx="3082925" cy="2097088"/>
          </a:xfrm>
          <a:prstGeom prst="rect">
            <a:avLst/>
          </a:prstGeom>
          <a:noFill/>
          <a:ln w="9525">
            <a:noFill/>
            <a:miter lim="800000"/>
            <a:headEnd/>
            <a:tailEnd/>
          </a:ln>
        </p:spPr>
      </p:pic>
      <p:pic>
        <p:nvPicPr>
          <p:cNvPr id="6" name="Picture 8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082926" y="3"/>
            <a:ext cx="2965450" cy="1931988"/>
          </a:xfrm>
          <a:prstGeom prst="rect">
            <a:avLst/>
          </a:prstGeom>
          <a:noFill/>
          <a:ln w="9525">
            <a:noFill/>
            <a:miter lim="800000"/>
            <a:headEnd/>
            <a:tailEnd/>
          </a:ln>
        </p:spPr>
      </p:pic>
      <p:sp>
        <p:nvSpPr>
          <p:cNvPr id="7" name="Line 76"/>
          <p:cNvSpPr>
            <a:spLocks noChangeShapeType="1"/>
          </p:cNvSpPr>
          <p:nvPr/>
        </p:nvSpPr>
        <p:spPr bwMode="auto">
          <a:xfrm>
            <a:off x="6048375" y="1"/>
            <a:ext cx="0" cy="1938339"/>
          </a:xfrm>
          <a:prstGeom prst="line">
            <a:avLst/>
          </a:prstGeom>
          <a:noFill/>
          <a:ln w="38100">
            <a:solidFill>
              <a:schemeClr val="bg1"/>
            </a:solidFill>
            <a:round/>
            <a:headEnd/>
            <a:tailEnd/>
          </a:ln>
          <a:effectLst/>
        </p:spPr>
        <p:txBody>
          <a:bodyPr/>
          <a:lstStyle/>
          <a:p>
            <a:pPr fontAlgn="base">
              <a:spcBef>
                <a:spcPct val="0"/>
              </a:spcBef>
              <a:spcAft>
                <a:spcPct val="0"/>
              </a:spcAft>
              <a:defRPr/>
            </a:pPr>
            <a:endParaRPr lang="de-DE">
              <a:solidFill>
                <a:srgbClr val="000000"/>
              </a:solidFill>
              <a:cs typeface="Arial" charset="0"/>
            </a:endParaRPr>
          </a:p>
        </p:txBody>
      </p:sp>
      <p:sp>
        <p:nvSpPr>
          <p:cNvPr id="8" name="Line 75"/>
          <p:cNvSpPr>
            <a:spLocks noChangeShapeType="1"/>
          </p:cNvSpPr>
          <p:nvPr/>
        </p:nvSpPr>
        <p:spPr bwMode="auto">
          <a:xfrm>
            <a:off x="3082925" y="3"/>
            <a:ext cx="0" cy="1931988"/>
          </a:xfrm>
          <a:prstGeom prst="line">
            <a:avLst/>
          </a:prstGeom>
          <a:noFill/>
          <a:ln w="38100">
            <a:solidFill>
              <a:schemeClr val="bg1"/>
            </a:solidFill>
            <a:round/>
            <a:headEnd/>
            <a:tailEnd/>
          </a:ln>
          <a:effectLst/>
        </p:spPr>
        <p:txBody>
          <a:bodyPr/>
          <a:lstStyle/>
          <a:p>
            <a:pPr fontAlgn="base">
              <a:spcBef>
                <a:spcPct val="0"/>
              </a:spcBef>
              <a:spcAft>
                <a:spcPct val="0"/>
              </a:spcAft>
              <a:defRPr/>
            </a:pPr>
            <a:endParaRPr lang="de-DE">
              <a:solidFill>
                <a:srgbClr val="000000"/>
              </a:solidFill>
              <a:cs typeface="Arial" charset="0"/>
            </a:endParaRPr>
          </a:p>
        </p:txBody>
      </p:sp>
      <p:sp>
        <p:nvSpPr>
          <p:cNvPr id="9" name="Rectangle 69"/>
          <p:cNvSpPr>
            <a:spLocks noChangeArrowheads="1"/>
          </p:cNvSpPr>
          <p:nvPr/>
        </p:nvSpPr>
        <p:spPr bwMode="auto">
          <a:xfrm>
            <a:off x="0" y="6035679"/>
            <a:ext cx="9144000" cy="84139"/>
          </a:xfrm>
          <a:prstGeom prst="rect">
            <a:avLst/>
          </a:prstGeom>
          <a:solidFill>
            <a:srgbClr val="FF9900"/>
          </a:solidFill>
          <a:ln w="9525">
            <a:noFill/>
            <a:miter lim="800000"/>
            <a:headEnd/>
            <a:tailEnd/>
          </a:ln>
          <a:effectLst/>
        </p:spPr>
        <p:txBody>
          <a:bodyPr wrap="none" anchor="ctr"/>
          <a:lstStyle/>
          <a:p>
            <a:pPr fontAlgn="base">
              <a:spcBef>
                <a:spcPct val="0"/>
              </a:spcBef>
              <a:spcAft>
                <a:spcPct val="0"/>
              </a:spcAft>
              <a:defRPr/>
            </a:pPr>
            <a:endParaRPr lang="de-DE">
              <a:solidFill>
                <a:srgbClr val="000000"/>
              </a:solidFill>
              <a:cs typeface="Arial" charset="0"/>
            </a:endParaRPr>
          </a:p>
        </p:txBody>
      </p:sp>
      <p:sp>
        <p:nvSpPr>
          <p:cNvPr id="10" name="Rectangle 78"/>
          <p:cNvSpPr>
            <a:spLocks noChangeArrowheads="1"/>
          </p:cNvSpPr>
          <p:nvPr/>
        </p:nvSpPr>
        <p:spPr bwMode="auto">
          <a:xfrm>
            <a:off x="0" y="8"/>
            <a:ext cx="9144000" cy="1958975"/>
          </a:xfrm>
          <a:prstGeom prst="rect">
            <a:avLst/>
          </a:prstGeom>
          <a:solidFill>
            <a:schemeClr val="bg1">
              <a:alpha val="35001"/>
            </a:schemeClr>
          </a:solidFill>
          <a:ln w="9525">
            <a:noFill/>
            <a:miter lim="800000"/>
            <a:headEnd/>
            <a:tailEnd/>
          </a:ln>
          <a:effectLst/>
        </p:spPr>
        <p:txBody>
          <a:bodyPr wrap="none" anchor="ctr"/>
          <a:lstStyle/>
          <a:p>
            <a:pPr fontAlgn="base">
              <a:spcBef>
                <a:spcPct val="0"/>
              </a:spcBef>
              <a:spcAft>
                <a:spcPct val="0"/>
              </a:spcAft>
              <a:defRPr/>
            </a:pPr>
            <a:endParaRPr lang="de-DE">
              <a:solidFill>
                <a:srgbClr val="000000"/>
              </a:solidFill>
              <a:cs typeface="Arial" charset="0"/>
            </a:endParaRPr>
          </a:p>
        </p:txBody>
      </p:sp>
      <p:sp>
        <p:nvSpPr>
          <p:cNvPr id="11" name="Rectangle 62"/>
          <p:cNvSpPr>
            <a:spLocks noChangeArrowheads="1"/>
          </p:cNvSpPr>
          <p:nvPr/>
        </p:nvSpPr>
        <p:spPr bwMode="auto">
          <a:xfrm>
            <a:off x="0" y="1919289"/>
            <a:ext cx="9144000" cy="4116387"/>
          </a:xfrm>
          <a:prstGeom prst="rect">
            <a:avLst/>
          </a:prstGeom>
          <a:solidFill>
            <a:srgbClr val="00599D"/>
          </a:solidFill>
          <a:ln w="9525">
            <a:noFill/>
            <a:miter lim="800000"/>
            <a:headEnd/>
            <a:tailEnd/>
          </a:ln>
          <a:effectLst/>
        </p:spPr>
        <p:txBody>
          <a:bodyPr wrap="none" anchor="ctr"/>
          <a:lstStyle/>
          <a:p>
            <a:pPr algn="ctr" fontAlgn="base">
              <a:spcBef>
                <a:spcPct val="0"/>
              </a:spcBef>
              <a:spcAft>
                <a:spcPct val="0"/>
              </a:spcAft>
              <a:defRPr/>
            </a:pPr>
            <a:endParaRPr lang="en-GB">
              <a:solidFill>
                <a:srgbClr val="000000"/>
              </a:solidFill>
              <a:cs typeface="Arial" charset="0"/>
            </a:endParaRPr>
          </a:p>
        </p:txBody>
      </p:sp>
      <p:sp>
        <p:nvSpPr>
          <p:cNvPr id="12" name="Line 82"/>
          <p:cNvSpPr>
            <a:spLocks noChangeShapeType="1"/>
          </p:cNvSpPr>
          <p:nvPr/>
        </p:nvSpPr>
        <p:spPr bwMode="auto">
          <a:xfrm rot="16200000">
            <a:off x="4572000" y="-2633663"/>
            <a:ext cx="0" cy="9144000"/>
          </a:xfrm>
          <a:prstGeom prst="line">
            <a:avLst/>
          </a:prstGeom>
          <a:noFill/>
          <a:ln w="38100">
            <a:solidFill>
              <a:schemeClr val="bg1"/>
            </a:solidFill>
            <a:round/>
            <a:headEnd/>
            <a:tailEnd/>
          </a:ln>
          <a:effectLst/>
        </p:spPr>
        <p:txBody>
          <a:bodyPr/>
          <a:lstStyle/>
          <a:p>
            <a:pPr fontAlgn="base">
              <a:spcBef>
                <a:spcPct val="0"/>
              </a:spcBef>
              <a:spcAft>
                <a:spcPct val="0"/>
              </a:spcAft>
              <a:defRPr/>
            </a:pPr>
            <a:endParaRPr lang="de-DE">
              <a:solidFill>
                <a:srgbClr val="000000"/>
              </a:solidFill>
              <a:cs typeface="Arial" charset="0"/>
            </a:endParaRPr>
          </a:p>
        </p:txBody>
      </p:sp>
      <p:pic>
        <p:nvPicPr>
          <p:cNvPr id="13" name="Picture 87" descr="FAIR_farb_RGB_3cm"/>
          <p:cNvPicPr>
            <a:picLocks noChangeAspect="1" noChangeArrowheads="1"/>
          </p:cNvPicPr>
          <p:nvPr/>
        </p:nvPicPr>
        <p:blipFill>
          <a:blip r:embed="rId5"/>
          <a:srcRect/>
          <a:stretch>
            <a:fillRect/>
          </a:stretch>
        </p:blipFill>
        <p:spPr bwMode="auto">
          <a:xfrm>
            <a:off x="8135951" y="6142048"/>
            <a:ext cx="898525" cy="708025"/>
          </a:xfrm>
          <a:prstGeom prst="rect">
            <a:avLst/>
          </a:prstGeom>
          <a:noFill/>
          <a:ln w="9525">
            <a:noFill/>
            <a:miter lim="800000"/>
            <a:headEnd/>
            <a:tailEnd/>
          </a:ln>
        </p:spPr>
      </p:pic>
      <p:sp>
        <p:nvSpPr>
          <p:cNvPr id="4098" name="Rectangle 2"/>
          <p:cNvSpPr>
            <a:spLocks noGrp="1" noChangeArrowheads="1"/>
          </p:cNvSpPr>
          <p:nvPr>
            <p:ph type="ctrTitle"/>
          </p:nvPr>
        </p:nvSpPr>
        <p:spPr>
          <a:xfrm>
            <a:off x="503238" y="2419351"/>
            <a:ext cx="8064500" cy="1441451"/>
          </a:xfrm>
        </p:spPr>
        <p:txBody>
          <a:bodyPr/>
          <a:lstStyle>
            <a:lvl1pPr>
              <a:defRPr sz="3600">
                <a:solidFill>
                  <a:schemeClr val="bg1"/>
                </a:solidFill>
              </a:defRPr>
            </a:lvl1pPr>
          </a:lstStyle>
          <a:p>
            <a:r>
              <a:rPr lang="de-DE" smtClean="0"/>
              <a:t>Titelmasterformat durch Klicken bearbeiten</a:t>
            </a:r>
            <a:endParaRPr lang="en-GB"/>
          </a:p>
        </p:txBody>
      </p:sp>
      <p:sp>
        <p:nvSpPr>
          <p:cNvPr id="4099" name="Rectangle 3"/>
          <p:cNvSpPr>
            <a:spLocks noGrp="1" noChangeArrowheads="1"/>
          </p:cNvSpPr>
          <p:nvPr>
            <p:ph type="subTitle" idx="1"/>
          </p:nvPr>
        </p:nvSpPr>
        <p:spPr>
          <a:xfrm>
            <a:off x="503238" y="4124335"/>
            <a:ext cx="6127750" cy="1465263"/>
          </a:xfrm>
        </p:spPr>
        <p:txBody>
          <a:bodyPr anchor="b"/>
          <a:lstStyle>
            <a:lvl1pPr marL="0" indent="0">
              <a:defRPr>
                <a:solidFill>
                  <a:schemeClr val="bg1"/>
                </a:solidFill>
                <a:latin typeface="Arial Narrow" pitchFamily="34" charset="0"/>
              </a:defRPr>
            </a:lvl1pPr>
          </a:lstStyle>
          <a:p>
            <a:r>
              <a:rPr lang="de-DE" smtClean="0"/>
              <a:t>Formatvorlage des Untertitelmasters durch Klicken bearbeiten</a:t>
            </a:r>
            <a:endParaRPr lang="en-GB"/>
          </a:p>
        </p:txBody>
      </p:sp>
    </p:spTree>
    <p:extLst>
      <p:ext uri="{BB962C8B-B14F-4D97-AF65-F5344CB8AC3E}">
        <p14:creationId xmlns:p14="http://schemas.microsoft.com/office/powerpoint/2010/main" val="3512677444"/>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ftr" sz="quarter" idx="10"/>
          </p:nvPr>
        </p:nvSpPr>
        <p:spPr>
          <a:ln/>
        </p:spPr>
        <p:txBody>
          <a:bodyPr/>
          <a:lstStyle>
            <a:lvl1pPr>
              <a:defRPr/>
            </a:lvl1pPr>
          </a:lstStyle>
          <a:p>
            <a:pPr>
              <a:defRPr/>
            </a:pPr>
            <a:r>
              <a:rPr lang="de-DE" smtClean="0"/>
              <a:t>Boris Sharkov, ECE7, Jan 2016</a:t>
            </a:r>
            <a:endParaRPr lang="de-DE"/>
          </a:p>
        </p:txBody>
      </p:sp>
      <p:sp>
        <p:nvSpPr>
          <p:cNvPr id="5" name="Rectangle 6"/>
          <p:cNvSpPr>
            <a:spLocks noGrp="1" noChangeArrowheads="1"/>
          </p:cNvSpPr>
          <p:nvPr>
            <p:ph type="sldNum" sz="quarter" idx="11"/>
          </p:nvPr>
        </p:nvSpPr>
        <p:spPr>
          <a:ln/>
        </p:spPr>
        <p:txBody>
          <a:bodyPr/>
          <a:lstStyle>
            <a:lvl1pPr>
              <a:defRPr/>
            </a:lvl1pPr>
          </a:lstStyle>
          <a:p>
            <a:pPr>
              <a:defRPr/>
            </a:pPr>
            <a:fld id="{B13E67DB-3F5A-400D-8115-4A6680BE68C1}" type="slidenum">
              <a:rPr lang="de-DE"/>
              <a:pPr>
                <a:defRPr/>
              </a:pPr>
              <a:t>‹Nr.›</a:t>
            </a:fld>
            <a:endParaRPr lang="de-DE"/>
          </a:p>
        </p:txBody>
      </p:sp>
    </p:spTree>
    <p:extLst>
      <p:ext uri="{BB962C8B-B14F-4D97-AF65-F5344CB8AC3E}">
        <p14:creationId xmlns:p14="http://schemas.microsoft.com/office/powerpoint/2010/main" val="512421822"/>
      </p:ext>
    </p:extLst>
  </p:cSld>
  <p:clrMapOvr>
    <a:masterClrMapping/>
  </p:clrMapOvr>
  <p:timing>
    <p:tnLst>
      <p:par>
        <p:cTn id="1" dur="indefinite" restart="never" nodeType="tmRoot"/>
      </p:par>
    </p:tnLst>
  </p:timing>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55576" y="1628803"/>
            <a:ext cx="7772400" cy="1362075"/>
          </a:xfrm>
        </p:spPr>
        <p:txBody>
          <a:bodyPr/>
          <a:lstStyle>
            <a:lvl1pPr algn="l">
              <a:defRPr sz="4000" b="1" cap="none"/>
            </a:lvl1pPr>
          </a:lstStyle>
          <a:p>
            <a:r>
              <a:rPr lang="de-DE" dirty="0" smtClean="0"/>
              <a:t>Titelmasterformat durch klicken bearbeiten</a:t>
            </a:r>
            <a:endParaRPr lang="de-DE" dirty="0"/>
          </a:p>
        </p:txBody>
      </p:sp>
      <p:sp>
        <p:nvSpPr>
          <p:cNvPr id="3" name="Textplatzhalter 2"/>
          <p:cNvSpPr>
            <a:spLocks noGrp="1"/>
          </p:cNvSpPr>
          <p:nvPr>
            <p:ph type="body" idx="1"/>
          </p:nvPr>
        </p:nvSpPr>
        <p:spPr>
          <a:xfrm>
            <a:off x="755576" y="322495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5"/>
          <p:cNvSpPr>
            <a:spLocks noGrp="1" noChangeArrowheads="1"/>
          </p:cNvSpPr>
          <p:nvPr>
            <p:ph type="ftr" sz="quarter" idx="10"/>
          </p:nvPr>
        </p:nvSpPr>
        <p:spPr>
          <a:ln/>
        </p:spPr>
        <p:txBody>
          <a:bodyPr/>
          <a:lstStyle>
            <a:lvl1pPr>
              <a:defRPr/>
            </a:lvl1pPr>
          </a:lstStyle>
          <a:p>
            <a:pPr>
              <a:defRPr/>
            </a:pPr>
            <a:r>
              <a:rPr lang="de-DE" smtClean="0"/>
              <a:t>Boris Sharkov, ECE7, Jan 2016</a:t>
            </a:r>
            <a:endParaRPr lang="de-DE"/>
          </a:p>
        </p:txBody>
      </p:sp>
      <p:sp>
        <p:nvSpPr>
          <p:cNvPr id="5" name="Rectangle 6"/>
          <p:cNvSpPr>
            <a:spLocks noGrp="1" noChangeArrowheads="1"/>
          </p:cNvSpPr>
          <p:nvPr>
            <p:ph type="sldNum" sz="quarter" idx="11"/>
          </p:nvPr>
        </p:nvSpPr>
        <p:spPr>
          <a:ln/>
        </p:spPr>
        <p:txBody>
          <a:bodyPr/>
          <a:lstStyle>
            <a:lvl1pPr>
              <a:defRPr/>
            </a:lvl1pPr>
          </a:lstStyle>
          <a:p>
            <a:pPr>
              <a:defRPr/>
            </a:pPr>
            <a:fld id="{DC507D51-02AF-4D1C-9176-05ED4CC8ECDC}" type="slidenum">
              <a:rPr lang="de-DE"/>
              <a:pPr>
                <a:defRPr/>
              </a:pPr>
              <a:t>‹Nr.›</a:t>
            </a:fld>
            <a:endParaRPr lang="de-DE"/>
          </a:p>
        </p:txBody>
      </p:sp>
    </p:spTree>
    <p:extLst>
      <p:ext uri="{BB962C8B-B14F-4D97-AF65-F5344CB8AC3E}">
        <p14:creationId xmlns:p14="http://schemas.microsoft.com/office/powerpoint/2010/main" val="2320055461"/>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287349" y="1125539"/>
            <a:ext cx="4225925"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65664" y="1125539"/>
            <a:ext cx="4227512"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5"/>
          <p:cNvSpPr>
            <a:spLocks noGrp="1" noChangeArrowheads="1"/>
          </p:cNvSpPr>
          <p:nvPr>
            <p:ph type="ftr" sz="quarter" idx="10"/>
          </p:nvPr>
        </p:nvSpPr>
        <p:spPr>
          <a:ln/>
        </p:spPr>
        <p:txBody>
          <a:bodyPr/>
          <a:lstStyle>
            <a:lvl1pPr>
              <a:defRPr/>
            </a:lvl1pPr>
          </a:lstStyle>
          <a:p>
            <a:pPr>
              <a:defRPr/>
            </a:pPr>
            <a:r>
              <a:rPr lang="de-DE" smtClean="0"/>
              <a:t>Boris Sharkov, ECE7, Jan 2016</a:t>
            </a:r>
            <a:endParaRPr lang="de-DE"/>
          </a:p>
        </p:txBody>
      </p:sp>
      <p:sp>
        <p:nvSpPr>
          <p:cNvPr id="6" name="Rectangle 6"/>
          <p:cNvSpPr>
            <a:spLocks noGrp="1" noChangeArrowheads="1"/>
          </p:cNvSpPr>
          <p:nvPr>
            <p:ph type="sldNum" sz="quarter" idx="11"/>
          </p:nvPr>
        </p:nvSpPr>
        <p:spPr>
          <a:ln/>
        </p:spPr>
        <p:txBody>
          <a:bodyPr/>
          <a:lstStyle>
            <a:lvl1pPr>
              <a:defRPr/>
            </a:lvl1pPr>
          </a:lstStyle>
          <a:p>
            <a:pPr>
              <a:defRPr/>
            </a:pPr>
            <a:fld id="{2D9AF7D3-A6F5-4055-9635-1E4600BABE18}" type="slidenum">
              <a:rPr lang="de-DE"/>
              <a:pPr>
                <a:defRPr/>
              </a:pPr>
              <a:t>‹Nr.›</a:t>
            </a:fld>
            <a:endParaRPr lang="de-DE"/>
          </a:p>
        </p:txBody>
      </p:sp>
    </p:spTree>
    <p:extLst>
      <p:ext uri="{BB962C8B-B14F-4D97-AF65-F5344CB8AC3E}">
        <p14:creationId xmlns:p14="http://schemas.microsoft.com/office/powerpoint/2010/main" val="4072009872"/>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9"/>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5"/>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34" y="1535115"/>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5"/>
          <p:cNvSpPr>
            <a:spLocks noGrp="1" noChangeArrowheads="1"/>
          </p:cNvSpPr>
          <p:nvPr>
            <p:ph type="ftr" sz="quarter" idx="10"/>
          </p:nvPr>
        </p:nvSpPr>
        <p:spPr>
          <a:ln/>
        </p:spPr>
        <p:txBody>
          <a:bodyPr/>
          <a:lstStyle>
            <a:lvl1pPr>
              <a:defRPr/>
            </a:lvl1pPr>
          </a:lstStyle>
          <a:p>
            <a:pPr>
              <a:defRPr/>
            </a:pPr>
            <a:r>
              <a:rPr lang="de-DE" smtClean="0"/>
              <a:t>Boris Sharkov, ECE7, Jan 2016</a:t>
            </a:r>
            <a:endParaRPr lang="de-DE"/>
          </a:p>
        </p:txBody>
      </p:sp>
      <p:sp>
        <p:nvSpPr>
          <p:cNvPr id="8" name="Rectangle 6"/>
          <p:cNvSpPr>
            <a:spLocks noGrp="1" noChangeArrowheads="1"/>
          </p:cNvSpPr>
          <p:nvPr>
            <p:ph type="sldNum" sz="quarter" idx="11"/>
          </p:nvPr>
        </p:nvSpPr>
        <p:spPr>
          <a:ln/>
        </p:spPr>
        <p:txBody>
          <a:bodyPr/>
          <a:lstStyle>
            <a:lvl1pPr>
              <a:defRPr/>
            </a:lvl1pPr>
          </a:lstStyle>
          <a:p>
            <a:pPr>
              <a:defRPr/>
            </a:pPr>
            <a:fld id="{93C9ECF8-9783-4E7B-8096-7ADFB4E46415}" type="slidenum">
              <a:rPr lang="de-DE"/>
              <a:pPr>
                <a:defRPr/>
              </a:pPr>
              <a:t>‹Nr.›</a:t>
            </a:fld>
            <a:endParaRPr lang="de-DE"/>
          </a:p>
        </p:txBody>
      </p:sp>
    </p:spTree>
    <p:extLst>
      <p:ext uri="{BB962C8B-B14F-4D97-AF65-F5344CB8AC3E}">
        <p14:creationId xmlns:p14="http://schemas.microsoft.com/office/powerpoint/2010/main" val="45706784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5"/>
          <p:cNvSpPr>
            <a:spLocks noGrp="1" noChangeArrowheads="1"/>
          </p:cNvSpPr>
          <p:nvPr>
            <p:ph type="ftr" sz="quarter" idx="10"/>
          </p:nvPr>
        </p:nvSpPr>
        <p:spPr>
          <a:ln/>
        </p:spPr>
        <p:txBody>
          <a:bodyPr/>
          <a:lstStyle>
            <a:lvl1pPr>
              <a:defRPr/>
            </a:lvl1pPr>
          </a:lstStyle>
          <a:p>
            <a:pPr>
              <a:defRPr/>
            </a:pPr>
            <a:r>
              <a:rPr lang="de-DE" smtClean="0"/>
              <a:t>Boris Sharkov, ECE7, Jan 2016</a:t>
            </a:r>
            <a:endParaRPr lang="de-DE"/>
          </a:p>
        </p:txBody>
      </p:sp>
      <p:sp>
        <p:nvSpPr>
          <p:cNvPr id="4" name="Rectangle 6"/>
          <p:cNvSpPr>
            <a:spLocks noGrp="1" noChangeArrowheads="1"/>
          </p:cNvSpPr>
          <p:nvPr>
            <p:ph type="sldNum" sz="quarter" idx="11"/>
          </p:nvPr>
        </p:nvSpPr>
        <p:spPr>
          <a:ln/>
        </p:spPr>
        <p:txBody>
          <a:bodyPr/>
          <a:lstStyle>
            <a:lvl1pPr>
              <a:defRPr/>
            </a:lvl1pPr>
          </a:lstStyle>
          <a:p>
            <a:pPr>
              <a:defRPr/>
            </a:pPr>
            <a:fld id="{8E3B0D31-0704-4AEC-8EDB-63E3087B11EB}" type="slidenum">
              <a:rPr lang="de-DE"/>
              <a:pPr>
                <a:defRPr/>
              </a:pPr>
              <a:t>‹Nr.›</a:t>
            </a:fld>
            <a:endParaRPr lang="de-DE"/>
          </a:p>
        </p:txBody>
      </p:sp>
    </p:spTree>
    <p:extLst>
      <p:ext uri="{BB962C8B-B14F-4D97-AF65-F5344CB8AC3E}">
        <p14:creationId xmlns:p14="http://schemas.microsoft.com/office/powerpoint/2010/main" val="2285285739"/>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de-DE" smtClean="0"/>
              <a:t>Boris Sharkov, ECE7, Jan 2016</a:t>
            </a:r>
            <a:endParaRPr lang="de-DE"/>
          </a:p>
        </p:txBody>
      </p:sp>
      <p:sp>
        <p:nvSpPr>
          <p:cNvPr id="3" name="Rectangle 6"/>
          <p:cNvSpPr>
            <a:spLocks noGrp="1" noChangeArrowheads="1"/>
          </p:cNvSpPr>
          <p:nvPr>
            <p:ph type="sldNum" sz="quarter" idx="11"/>
          </p:nvPr>
        </p:nvSpPr>
        <p:spPr>
          <a:ln/>
        </p:spPr>
        <p:txBody>
          <a:bodyPr/>
          <a:lstStyle>
            <a:lvl1pPr>
              <a:defRPr/>
            </a:lvl1pPr>
          </a:lstStyle>
          <a:p>
            <a:pPr>
              <a:defRPr/>
            </a:pPr>
            <a:fld id="{F82919FA-F87A-4B42-A1CD-0E749B3E7D5A}" type="slidenum">
              <a:rPr lang="de-DE"/>
              <a:pPr>
                <a:defRPr/>
              </a:pPr>
              <a:t>‹Nr.›</a:t>
            </a:fld>
            <a:endParaRPr lang="de-DE"/>
          </a:p>
        </p:txBody>
      </p:sp>
    </p:spTree>
    <p:extLst>
      <p:ext uri="{BB962C8B-B14F-4D97-AF65-F5344CB8AC3E}">
        <p14:creationId xmlns:p14="http://schemas.microsoft.com/office/powerpoint/2010/main" val="3646912079"/>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13" y="273050"/>
            <a:ext cx="3008313" cy="1162051"/>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13"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ftr" sz="quarter" idx="10"/>
          </p:nvPr>
        </p:nvSpPr>
        <p:spPr>
          <a:ln/>
        </p:spPr>
        <p:txBody>
          <a:bodyPr/>
          <a:lstStyle>
            <a:lvl1pPr>
              <a:defRPr/>
            </a:lvl1pPr>
          </a:lstStyle>
          <a:p>
            <a:pPr>
              <a:defRPr/>
            </a:pPr>
            <a:r>
              <a:rPr lang="de-DE" smtClean="0"/>
              <a:t>Boris Sharkov, ECE7, Jan 2016</a:t>
            </a:r>
            <a:endParaRPr lang="de-DE"/>
          </a:p>
        </p:txBody>
      </p:sp>
      <p:sp>
        <p:nvSpPr>
          <p:cNvPr id="6" name="Rectangle 6"/>
          <p:cNvSpPr>
            <a:spLocks noGrp="1" noChangeArrowheads="1"/>
          </p:cNvSpPr>
          <p:nvPr>
            <p:ph type="sldNum" sz="quarter" idx="11"/>
          </p:nvPr>
        </p:nvSpPr>
        <p:spPr>
          <a:ln/>
        </p:spPr>
        <p:txBody>
          <a:bodyPr/>
          <a:lstStyle>
            <a:lvl1pPr>
              <a:defRPr/>
            </a:lvl1pPr>
          </a:lstStyle>
          <a:p>
            <a:pPr>
              <a:defRPr/>
            </a:pPr>
            <a:fld id="{B56C4B83-5714-4E51-B0B4-92E9DB4C7CF2}" type="slidenum">
              <a:rPr lang="de-DE"/>
              <a:pPr>
                <a:defRPr/>
              </a:pPr>
              <a:t>‹Nr.›</a:t>
            </a:fld>
            <a:endParaRPr lang="de-DE"/>
          </a:p>
        </p:txBody>
      </p:sp>
    </p:spTree>
    <p:extLst>
      <p:ext uri="{BB962C8B-B14F-4D97-AF65-F5344CB8AC3E}">
        <p14:creationId xmlns:p14="http://schemas.microsoft.com/office/powerpoint/2010/main" val="1927606203"/>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3"/>
            <a:ext cx="5486400" cy="566739"/>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smtClean="0"/>
              <a:t>Bild durch Klicken auf Symbol hinzufügen</a:t>
            </a:r>
          </a:p>
        </p:txBody>
      </p:sp>
      <p:sp>
        <p:nvSpPr>
          <p:cNvPr id="4" name="Textplatzhalter 3"/>
          <p:cNvSpPr>
            <a:spLocks noGrp="1"/>
          </p:cNvSpPr>
          <p:nvPr>
            <p:ph type="body" sz="half" idx="2"/>
          </p:nvPr>
        </p:nvSpPr>
        <p:spPr>
          <a:xfrm>
            <a:off x="1792288" y="536734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ftr" sz="quarter" idx="10"/>
          </p:nvPr>
        </p:nvSpPr>
        <p:spPr>
          <a:ln/>
        </p:spPr>
        <p:txBody>
          <a:bodyPr/>
          <a:lstStyle>
            <a:lvl1pPr>
              <a:defRPr/>
            </a:lvl1pPr>
          </a:lstStyle>
          <a:p>
            <a:pPr>
              <a:defRPr/>
            </a:pPr>
            <a:r>
              <a:rPr lang="de-DE" smtClean="0"/>
              <a:t>Boris Sharkov, ECE7, Jan 2016</a:t>
            </a:r>
            <a:endParaRPr lang="de-DE"/>
          </a:p>
        </p:txBody>
      </p:sp>
      <p:sp>
        <p:nvSpPr>
          <p:cNvPr id="6" name="Rectangle 6"/>
          <p:cNvSpPr>
            <a:spLocks noGrp="1" noChangeArrowheads="1"/>
          </p:cNvSpPr>
          <p:nvPr>
            <p:ph type="sldNum" sz="quarter" idx="11"/>
          </p:nvPr>
        </p:nvSpPr>
        <p:spPr>
          <a:ln/>
        </p:spPr>
        <p:txBody>
          <a:bodyPr/>
          <a:lstStyle>
            <a:lvl1pPr>
              <a:defRPr/>
            </a:lvl1pPr>
          </a:lstStyle>
          <a:p>
            <a:pPr>
              <a:defRPr/>
            </a:pPr>
            <a:fld id="{B26D074A-3E24-4F58-B20C-32C299F94A4F}" type="slidenum">
              <a:rPr lang="de-DE"/>
              <a:pPr>
                <a:defRPr/>
              </a:pPr>
              <a:t>‹Nr.›</a:t>
            </a:fld>
            <a:endParaRPr lang="de-DE"/>
          </a:p>
        </p:txBody>
      </p:sp>
    </p:spTree>
    <p:extLst>
      <p:ext uri="{BB962C8B-B14F-4D97-AF65-F5344CB8AC3E}">
        <p14:creationId xmlns:p14="http://schemas.microsoft.com/office/powerpoint/2010/main" val="734500026"/>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ftr" sz="quarter" idx="10"/>
          </p:nvPr>
        </p:nvSpPr>
        <p:spPr>
          <a:ln/>
        </p:spPr>
        <p:txBody>
          <a:bodyPr/>
          <a:lstStyle>
            <a:lvl1pPr>
              <a:defRPr/>
            </a:lvl1pPr>
          </a:lstStyle>
          <a:p>
            <a:pPr>
              <a:defRPr/>
            </a:pPr>
            <a:r>
              <a:rPr lang="de-DE" smtClean="0"/>
              <a:t>Boris Sharkov, ECE7, Jan 2016</a:t>
            </a:r>
            <a:endParaRPr lang="de-DE"/>
          </a:p>
        </p:txBody>
      </p:sp>
      <p:sp>
        <p:nvSpPr>
          <p:cNvPr id="5" name="Rectangle 6"/>
          <p:cNvSpPr>
            <a:spLocks noGrp="1" noChangeArrowheads="1"/>
          </p:cNvSpPr>
          <p:nvPr>
            <p:ph type="sldNum" sz="quarter" idx="11"/>
          </p:nvPr>
        </p:nvSpPr>
        <p:spPr>
          <a:ln/>
        </p:spPr>
        <p:txBody>
          <a:bodyPr/>
          <a:lstStyle>
            <a:lvl1pPr>
              <a:defRPr/>
            </a:lvl1pPr>
          </a:lstStyle>
          <a:p>
            <a:pPr>
              <a:defRPr/>
            </a:pPr>
            <a:fld id="{FE30CE02-E0C1-479C-9C89-82464D207013}" type="slidenum">
              <a:rPr lang="de-DE"/>
              <a:pPr>
                <a:defRPr/>
              </a:pPr>
              <a:t>‹Nr.›</a:t>
            </a:fld>
            <a:endParaRPr lang="de-DE"/>
          </a:p>
        </p:txBody>
      </p:sp>
    </p:spTree>
    <p:extLst>
      <p:ext uri="{BB962C8B-B14F-4D97-AF65-F5344CB8AC3E}">
        <p14:creationId xmlns:p14="http://schemas.microsoft.com/office/powerpoint/2010/main" val="40844535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4034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742114" y="225429"/>
            <a:ext cx="2151062" cy="61563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287351" y="225429"/>
            <a:ext cx="6302375" cy="61563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ftr" sz="quarter" idx="10"/>
          </p:nvPr>
        </p:nvSpPr>
        <p:spPr>
          <a:ln/>
        </p:spPr>
        <p:txBody>
          <a:bodyPr/>
          <a:lstStyle>
            <a:lvl1pPr>
              <a:defRPr/>
            </a:lvl1pPr>
          </a:lstStyle>
          <a:p>
            <a:pPr>
              <a:defRPr/>
            </a:pPr>
            <a:r>
              <a:rPr lang="de-DE" smtClean="0"/>
              <a:t>Boris Sharkov, ECE7, Jan 2016</a:t>
            </a:r>
            <a:endParaRPr lang="de-DE"/>
          </a:p>
        </p:txBody>
      </p:sp>
      <p:sp>
        <p:nvSpPr>
          <p:cNvPr id="5" name="Rectangle 6"/>
          <p:cNvSpPr>
            <a:spLocks noGrp="1" noChangeArrowheads="1"/>
          </p:cNvSpPr>
          <p:nvPr>
            <p:ph type="sldNum" sz="quarter" idx="11"/>
          </p:nvPr>
        </p:nvSpPr>
        <p:spPr>
          <a:ln/>
        </p:spPr>
        <p:txBody>
          <a:bodyPr/>
          <a:lstStyle>
            <a:lvl1pPr>
              <a:defRPr/>
            </a:lvl1pPr>
          </a:lstStyle>
          <a:p>
            <a:pPr>
              <a:defRPr/>
            </a:pPr>
            <a:fld id="{65469845-D875-4C8E-A5FF-F5E2C1DC7A42}" type="slidenum">
              <a:rPr lang="de-DE"/>
              <a:pPr>
                <a:defRPr/>
              </a:pPr>
              <a:t>‹Nr.›</a:t>
            </a:fld>
            <a:endParaRPr lang="de-DE"/>
          </a:p>
        </p:txBody>
      </p:sp>
    </p:spTree>
    <p:extLst>
      <p:ext uri="{BB962C8B-B14F-4D97-AF65-F5344CB8AC3E}">
        <p14:creationId xmlns:p14="http://schemas.microsoft.com/office/powerpoint/2010/main" val="2919885160"/>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456481" y="273629"/>
            <a:ext cx="8226720" cy="1143480"/>
          </a:xfrm>
        </p:spPr>
        <p:txBody>
          <a:bodyPr/>
          <a:lstStyle/>
          <a:p>
            <a:r>
              <a:rPr lang="en-GB" smtClean="0"/>
              <a:t>Mastertitelformat bearbeiten</a:t>
            </a:r>
            <a:endParaRPr lang="en-GB"/>
          </a:p>
        </p:txBody>
      </p:sp>
      <p:sp>
        <p:nvSpPr>
          <p:cNvPr id="3" name="Datumsplatzhalter 2"/>
          <p:cNvSpPr>
            <a:spLocks noGrp="1"/>
          </p:cNvSpPr>
          <p:nvPr>
            <p:ph type="dt" idx="10"/>
          </p:nvPr>
        </p:nvSpPr>
        <p:spPr>
          <a:xfrm>
            <a:off x="456483" y="6247379"/>
            <a:ext cx="2128320" cy="470931"/>
          </a:xfrm>
          <a:prstGeom prst="rect">
            <a:avLst/>
          </a:prstGeom>
        </p:spPr>
        <p:txBody>
          <a:bodyPr/>
          <a:lstStyle>
            <a:lvl1pPr>
              <a:defRPr/>
            </a:lvl1pPr>
          </a:lstStyle>
          <a:p>
            <a:endParaRPr lang="en-US">
              <a:solidFill>
                <a:srgbClr val="000000"/>
              </a:solidFill>
            </a:endParaRPr>
          </a:p>
        </p:txBody>
      </p:sp>
      <p:sp>
        <p:nvSpPr>
          <p:cNvPr id="4" name="Fußzeilenplatzhalter 3"/>
          <p:cNvSpPr>
            <a:spLocks noGrp="1"/>
          </p:cNvSpPr>
          <p:nvPr>
            <p:ph type="ftr" idx="11"/>
          </p:nvPr>
        </p:nvSpPr>
        <p:spPr>
          <a:xfrm>
            <a:off x="3127680" y="6247379"/>
            <a:ext cx="2897280" cy="470931"/>
          </a:xfrm>
        </p:spPr>
        <p:txBody>
          <a:bodyPr/>
          <a:lstStyle>
            <a:lvl1pPr>
              <a:defRPr/>
            </a:lvl1pPr>
          </a:lstStyle>
          <a:p>
            <a:r>
              <a:rPr lang="en-US" smtClean="0"/>
              <a:t>Boris Sharkov, ECE7, Jan 2016</a:t>
            </a:r>
            <a:endParaRPr lang="en-US"/>
          </a:p>
        </p:txBody>
      </p:sp>
      <p:sp>
        <p:nvSpPr>
          <p:cNvPr id="5" name="Foliennummernplatzhalter 4"/>
          <p:cNvSpPr>
            <a:spLocks noGrp="1"/>
          </p:cNvSpPr>
          <p:nvPr>
            <p:ph type="sldNum" idx="12"/>
          </p:nvPr>
        </p:nvSpPr>
        <p:spPr>
          <a:xfrm>
            <a:off x="6556323" y="6247379"/>
            <a:ext cx="2128320" cy="470931"/>
          </a:xfrm>
        </p:spPr>
        <p:txBody>
          <a:bodyPr/>
          <a:lstStyle>
            <a:lvl1pPr>
              <a:defRPr/>
            </a:lvl1pPr>
          </a:lstStyle>
          <a:p>
            <a:fld id="{641E04D2-C79E-7740-9EDB-C42CD532D607}" type="slidenum">
              <a:rPr lang="en-US"/>
              <a:pPr/>
              <a:t>‹Nr.›</a:t>
            </a:fld>
            <a:endParaRPr lang="en-US"/>
          </a:p>
        </p:txBody>
      </p:sp>
    </p:spTree>
    <p:extLst>
      <p:ext uri="{BB962C8B-B14F-4D97-AF65-F5344CB8AC3E}">
        <p14:creationId xmlns:p14="http://schemas.microsoft.com/office/powerpoint/2010/main" val="2358686086"/>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4" name="ZoneTexte 6"/>
          <p:cNvSpPr txBox="1">
            <a:spLocks noChangeArrowheads="1"/>
          </p:cNvSpPr>
          <p:nvPr userDrawn="1"/>
        </p:nvSpPr>
        <p:spPr bwMode="auto">
          <a:xfrm>
            <a:off x="34925" y="6608773"/>
            <a:ext cx="50419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defRPr/>
            </a:pPr>
            <a:r>
              <a:rPr lang="fr-FR" altLang="fr-FR" sz="1200" dirty="0" smtClean="0">
                <a:solidFill>
                  <a:srgbClr val="000000"/>
                </a:solidFill>
              </a:rPr>
              <a:t>Prépa CODIR – 30/11/18</a:t>
            </a:r>
          </a:p>
        </p:txBody>
      </p:sp>
      <p:sp>
        <p:nvSpPr>
          <p:cNvPr id="2" name="Titre 1"/>
          <p:cNvSpPr>
            <a:spLocks noGrp="1"/>
          </p:cNvSpPr>
          <p:nvPr>
            <p:ph type="ctrTitle"/>
          </p:nvPr>
        </p:nvSpPr>
        <p:spPr>
          <a:xfrm>
            <a:off x="685800" y="2130435"/>
            <a:ext cx="7772400" cy="1470025"/>
          </a:xfrm>
          <a:prstGeom prst="rect">
            <a:avLst/>
          </a:prstGeom>
        </p:spPr>
        <p:txBody>
          <a:bodyPr vert="horz"/>
          <a:lstStyle/>
          <a:p>
            <a:r>
              <a:rPr lang="fr-FR" dirty="0" smtClean="0"/>
              <a:t>Cliquez et modifiez le titre</a:t>
            </a:r>
            <a:endParaRPr lang="fr-FR" dirty="0"/>
          </a:p>
        </p:txBody>
      </p:sp>
      <p:sp>
        <p:nvSpPr>
          <p:cNvPr id="3" name="Sous-titr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dirty="0" smtClean="0"/>
              <a:t>Cliquez pour modifier le style des sous-titres du masque</a:t>
            </a:r>
            <a:endParaRPr lang="fr-FR" dirty="0"/>
          </a:p>
        </p:txBody>
      </p:sp>
    </p:spTree>
    <p:extLst>
      <p:ext uri="{BB962C8B-B14F-4D97-AF65-F5344CB8AC3E}">
        <p14:creationId xmlns:p14="http://schemas.microsoft.com/office/powerpoint/2010/main" val="2548443805"/>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533400" y="1196752"/>
            <a:ext cx="8229600" cy="632048"/>
          </a:xfrm>
          <a:prstGeom prst="rect">
            <a:avLst/>
          </a:prstGeom>
        </p:spPr>
        <p:txBody>
          <a:bodyPr vert="horz"/>
          <a:lstStyle>
            <a:lvl1pPr algn="l">
              <a:defRPr sz="3200" b="1">
                <a:solidFill>
                  <a:srgbClr val="7030A0"/>
                </a:solidFill>
              </a:defRPr>
            </a:lvl1pPr>
          </a:lstStyle>
          <a:p>
            <a:r>
              <a:rPr lang="fr-FR" dirty="0" smtClean="0"/>
              <a:t>Cliquez et modifiez le titre</a:t>
            </a:r>
            <a:endParaRPr lang="fr-FR" dirty="0"/>
          </a:p>
        </p:txBody>
      </p:sp>
      <p:sp>
        <p:nvSpPr>
          <p:cNvPr id="3" name="Espace réservé du contenu 2"/>
          <p:cNvSpPr>
            <a:spLocks noGrp="1"/>
          </p:cNvSpPr>
          <p:nvPr>
            <p:ph idx="1"/>
          </p:nvPr>
        </p:nvSpPr>
        <p:spPr>
          <a:xfrm>
            <a:off x="533400" y="1905001"/>
            <a:ext cx="8229600" cy="4525963"/>
          </a:xfrm>
          <a:prstGeom prst="rect">
            <a:avLst/>
          </a:prstGeom>
        </p:spPr>
        <p:txBody>
          <a:bodyPr vert="horz"/>
          <a:lstStyle>
            <a:lvl1pPr>
              <a:defRPr sz="2400"/>
            </a:lvl1pPr>
            <a:lvl2pPr>
              <a:defRPr sz="2200"/>
            </a:lvl2pPr>
            <a:lvl3pPr>
              <a:defRPr sz="2000"/>
            </a:lvl3pPr>
            <a:lvl4pPr>
              <a:defRPr sz="1800"/>
            </a:lvl4pPr>
            <a:lvl5pPr>
              <a:defRPr sz="1800"/>
            </a:lvl5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Tree>
    <p:extLst>
      <p:ext uri="{BB962C8B-B14F-4D97-AF65-F5344CB8AC3E}">
        <p14:creationId xmlns:p14="http://schemas.microsoft.com/office/powerpoint/2010/main" val="2192555541"/>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3"/>
            <a:ext cx="7772400" cy="1362075"/>
          </a:xfrm>
          <a:prstGeom prst="rect">
            <a:avLst/>
          </a:prstGeom>
        </p:spPr>
        <p:txBody>
          <a:bodyPr vert="horz"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Tree>
    <p:extLst>
      <p:ext uri="{BB962C8B-B14F-4D97-AF65-F5344CB8AC3E}">
        <p14:creationId xmlns:p14="http://schemas.microsoft.com/office/powerpoint/2010/main" val="4111233149"/>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a:prstGeom prst="rect">
            <a:avLst/>
          </a:prstGeom>
        </p:spPr>
        <p:txBody>
          <a:bodyPr vert="horz"/>
          <a:lstStyle/>
          <a:p>
            <a:r>
              <a:rPr lang="fr-FR" smtClean="0"/>
              <a:t>Cliquez et modifiez le titre</a:t>
            </a:r>
            <a:endParaRPr lang="fr-FR"/>
          </a:p>
        </p:txBody>
      </p:sp>
      <p:sp>
        <p:nvSpPr>
          <p:cNvPr id="3" name="Espace réservé du contenu 2"/>
          <p:cNvSpPr>
            <a:spLocks noGrp="1"/>
          </p:cNvSpPr>
          <p:nvPr>
            <p:ph sz="half" idx="1"/>
          </p:nvPr>
        </p:nvSpPr>
        <p:spPr>
          <a:xfrm>
            <a:off x="457200" y="1600203"/>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3"/>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44625213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a:prstGeom prst="rect">
            <a:avLst/>
          </a:prstGeom>
        </p:spPr>
        <p:txBody>
          <a:bodyPr vert="horz"/>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5"/>
            <a:ext cx="4040188" cy="639763"/>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34" y="1535115"/>
            <a:ext cx="4041775" cy="639763"/>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34"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50879099"/>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a:prstGeom prst="rect">
            <a:avLst/>
          </a:prstGeom>
        </p:spPr>
        <p:txBody>
          <a:bodyPr vert="horz"/>
          <a:lstStyle/>
          <a:p>
            <a:r>
              <a:rPr lang="fr-FR" smtClean="0"/>
              <a:t>Cliquez et modifiez le titre</a:t>
            </a:r>
            <a:endParaRPr lang="fr-FR"/>
          </a:p>
        </p:txBody>
      </p:sp>
    </p:spTree>
    <p:extLst>
      <p:ext uri="{BB962C8B-B14F-4D97-AF65-F5344CB8AC3E}">
        <p14:creationId xmlns:p14="http://schemas.microsoft.com/office/powerpoint/2010/main" val="3154977349"/>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5194379"/>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13" y="273050"/>
            <a:ext cx="3008313" cy="1162051"/>
          </a:xfrm>
          <a:prstGeom prst="rect">
            <a:avLst/>
          </a:prstGeom>
        </p:spPr>
        <p:txBody>
          <a:bodyPr vert="horz"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8"/>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13" y="1435104"/>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extLst>
      <p:ext uri="{BB962C8B-B14F-4D97-AF65-F5344CB8AC3E}">
        <p14:creationId xmlns:p14="http://schemas.microsoft.com/office/powerpoint/2010/main" val="17846692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4" name="Bild 6" descr="fair-mesh.jpg"/>
          <p:cNvPicPr>
            <a:picLocks noChangeAspect="1"/>
          </p:cNvPicPr>
          <p:nvPr userDrawn="1"/>
        </p:nvPicPr>
        <p:blipFill>
          <a:blip r:embed="rId2" cstate="print">
            <a:extLst>
              <a:ext uri="{28A0092B-C50C-407E-A947-70E740481C1C}">
                <a14:useLocalDpi xmlns:a14="http://schemas.microsoft.com/office/drawing/2010/main" val="0"/>
              </a:ext>
            </a:extLst>
          </a:blip>
          <a:srcRect l="4773" t="11488" r="5373" b="5511"/>
          <a:stretch>
            <a:fillRect/>
          </a:stretch>
        </p:blipFill>
        <p:spPr bwMode="auto">
          <a:xfrm>
            <a:off x="111137" y="1417638"/>
            <a:ext cx="8926513" cy="505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uppierung 11"/>
          <p:cNvGrpSpPr>
            <a:grpSpLocks/>
          </p:cNvGrpSpPr>
          <p:nvPr userDrawn="1"/>
        </p:nvGrpSpPr>
        <p:grpSpPr bwMode="auto">
          <a:xfrm>
            <a:off x="3194050" y="150852"/>
            <a:ext cx="5614988" cy="844609"/>
            <a:chOff x="3193470" y="150090"/>
            <a:chExt cx="5615712" cy="845328"/>
          </a:xfrm>
        </p:grpSpPr>
        <p:sp>
          <p:nvSpPr>
            <p:cNvPr id="6" name="Rechteck 5"/>
            <p:cNvSpPr/>
            <p:nvPr userDrawn="1"/>
          </p:nvSpPr>
          <p:spPr>
            <a:xfrm>
              <a:off x="7030953" y="150090"/>
              <a:ext cx="1778229" cy="5608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de-DE">
                <a:solidFill>
                  <a:prstClr val="white"/>
                </a:solidFill>
              </a:endParaRPr>
            </a:p>
          </p:txBody>
        </p:sp>
        <p:sp>
          <p:nvSpPr>
            <p:cNvPr id="7" name="Textfeld 6"/>
            <p:cNvSpPr txBox="1">
              <a:spLocks noChangeArrowheads="1"/>
            </p:cNvSpPr>
            <p:nvPr userDrawn="1"/>
          </p:nvSpPr>
          <p:spPr bwMode="auto">
            <a:xfrm>
              <a:off x="3193470" y="594968"/>
              <a:ext cx="5531563" cy="4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defRPr/>
              </a:pPr>
              <a:r>
                <a:rPr lang="de-DE" altLang="de-DE" sz="1000" smtClean="0">
                  <a:solidFill>
                    <a:srgbClr val="333333"/>
                  </a:solidFill>
                  <a:ea typeface="ＭＳ Ｐゴシック" pitchFamily="34" charset="-128"/>
                  <a:cs typeface="Arial" pitchFamily="34" charset="0"/>
                </a:rPr>
                <a:t>GSI Helmholtzzentrum für Schwerionenforschung GmbH</a:t>
              </a:r>
            </a:p>
            <a:p>
              <a:pPr algn="r" fontAlgn="base">
                <a:spcBef>
                  <a:spcPct val="0"/>
                </a:spcBef>
                <a:spcAft>
                  <a:spcPct val="0"/>
                </a:spcAft>
                <a:defRPr/>
              </a:pPr>
              <a:endParaRPr lang="de-DE" altLang="de-DE" sz="1000" smtClean="0">
                <a:solidFill>
                  <a:srgbClr val="333333"/>
                </a:solidFill>
                <a:ea typeface="ＭＳ Ｐゴシック" pitchFamily="34" charset="-128"/>
                <a:cs typeface="Arial" pitchFamily="34" charset="0"/>
              </a:endParaRPr>
            </a:p>
          </p:txBody>
        </p:sp>
        <p:pic>
          <p:nvPicPr>
            <p:cNvPr id="8" name="Bild 9" descr="GSI_Logo_rgb.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297965" y="178975"/>
              <a:ext cx="1349516" cy="449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Grafik 19"/>
          <p:cNvPicPr>
            <a:picLocks noChangeAspect="1"/>
          </p:cNvPicPr>
          <p:nvPr userDrawn="1"/>
        </p:nvPicPr>
        <p:blipFill>
          <a:blip r:embed="rId4">
            <a:extLst>
              <a:ext uri="{28A0092B-C50C-407E-A947-70E740481C1C}">
                <a14:useLocalDpi xmlns:a14="http://schemas.microsoft.com/office/drawing/2010/main" val="0"/>
              </a:ext>
            </a:extLst>
          </a:blip>
          <a:srcRect t="8353" b="16380"/>
          <a:stretch>
            <a:fillRect/>
          </a:stretch>
        </p:blipFill>
        <p:spPr bwMode="auto">
          <a:xfrm>
            <a:off x="7469242" y="6608798"/>
            <a:ext cx="1177925"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1251564" y="3244369"/>
            <a:ext cx="6607516" cy="779867"/>
          </a:xfrm>
        </p:spPr>
        <p:txBody>
          <a:bodyPr anchor="b">
            <a:noAutofit/>
          </a:bodyPr>
          <a:lstStyle>
            <a:lvl1pPr algn="ctr">
              <a:defRPr sz="3600">
                <a:solidFill>
                  <a:srgbClr val="333333"/>
                </a:solidFill>
              </a:defRPr>
            </a:lvl1pPr>
          </a:lstStyle>
          <a:p>
            <a:r>
              <a:rPr lang="en-US" dirty="0" smtClean="0"/>
              <a:t>Click to edit Master title style</a:t>
            </a:r>
            <a:endParaRPr lang="de-DE" dirty="0"/>
          </a:p>
        </p:txBody>
      </p:sp>
      <p:sp>
        <p:nvSpPr>
          <p:cNvPr id="3" name="Untertitel 2"/>
          <p:cNvSpPr>
            <a:spLocks noGrp="1"/>
          </p:cNvSpPr>
          <p:nvPr>
            <p:ph type="subTitle" idx="1"/>
          </p:nvPr>
        </p:nvSpPr>
        <p:spPr>
          <a:xfrm>
            <a:off x="1371600" y="4024230"/>
            <a:ext cx="6400800" cy="584660"/>
          </a:xfrm>
        </p:spPr>
        <p:txBody>
          <a:bodyPr>
            <a:normAutofit/>
          </a:bodyPr>
          <a:lstStyle>
            <a:lvl1pPr marL="0" indent="0" algn="ctr">
              <a:buNone/>
              <a:defRPr sz="2000">
                <a:solidFill>
                  <a:srgbClr val="666666"/>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dirty="0" smtClean="0"/>
              <a:t>Click to edit Master subtitle style</a:t>
            </a:r>
            <a:endParaRPr lang="de-DE" dirty="0"/>
          </a:p>
        </p:txBody>
      </p:sp>
    </p:spTree>
    <p:extLst>
      <p:ext uri="{BB962C8B-B14F-4D97-AF65-F5344CB8AC3E}">
        <p14:creationId xmlns:p14="http://schemas.microsoft.com/office/powerpoint/2010/main" val="3625857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3"/>
            <a:ext cx="5486400" cy="566739"/>
          </a:xfrm>
          <a:prstGeom prst="rect">
            <a:avLst/>
          </a:prstGeom>
        </p:spPr>
        <p:txBody>
          <a:bodyPr vert="horz"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47"/>
            <a:ext cx="5486400" cy="8048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extLst>
      <p:ext uri="{BB962C8B-B14F-4D97-AF65-F5344CB8AC3E}">
        <p14:creationId xmlns:p14="http://schemas.microsoft.com/office/powerpoint/2010/main" val="3078655308"/>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a:prstGeom prst="rect">
            <a:avLst/>
          </a:prstGeom>
        </p:spPr>
        <p:txBody>
          <a:bodyPr vert="horz"/>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1600203"/>
            <a:ext cx="8229600" cy="4525963"/>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640510720"/>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40"/>
            <a:ext cx="2057400" cy="5851525"/>
          </a:xfrm>
          <a:prstGeom prst="rect">
            <a:avLst/>
          </a:prstGeo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40"/>
            <a:ext cx="6019800" cy="5851525"/>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861040523"/>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userDrawn="1">
  <p:cSld name="2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00034" y="857235"/>
            <a:ext cx="8229600" cy="5573731"/>
          </a:xfrm>
          <a:prstGeom prst="rect">
            <a:avLst/>
          </a:prstGeom>
        </p:spPr>
        <p:txBody>
          <a:bodyPr vert="horz"/>
          <a:lstStyle>
            <a:lvl1pPr marL="222241" indent="-222241">
              <a:buFont typeface="Arial" pitchFamily="34" charset="0"/>
              <a:buChar char="♦"/>
              <a:defRPr sz="1667" b="1" baseline="0">
                <a:solidFill>
                  <a:srgbClr val="7030A0"/>
                </a:solidFill>
              </a:defRPr>
            </a:lvl1pPr>
            <a:lvl2pPr marL="825467" indent="-222241">
              <a:buFont typeface="Wingdings" pitchFamily="2" charset="2"/>
              <a:buChar char="Ø"/>
              <a:defRPr sz="1500"/>
            </a:lvl2pPr>
            <a:lvl3pPr marL="973628" indent="-116412">
              <a:defRPr sz="1333"/>
            </a:lvl3pPr>
            <a:lvl4pPr>
              <a:buFont typeface="Arial" pitchFamily="34" charset="0"/>
              <a:buChar char="•"/>
              <a:defRPr sz="1333"/>
            </a:lvl4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numéro de diapositive 3"/>
          <p:cNvSpPr>
            <a:spLocks noGrp="1"/>
          </p:cNvSpPr>
          <p:nvPr>
            <p:ph type="sldNum" sz="quarter" idx="10"/>
          </p:nvPr>
        </p:nvSpPr>
        <p:spPr>
          <a:xfrm>
            <a:off x="504835" y="6194430"/>
            <a:ext cx="2886075" cy="365125"/>
          </a:xfrm>
          <a:prstGeom prst="rect">
            <a:avLst/>
          </a:prstGeom>
        </p:spPr>
        <p:txBody>
          <a:bodyPr/>
          <a:lstStyle>
            <a:lvl1pPr marL="0" marR="0" indent="0" algn="r" defTabSz="761970" rtl="0" eaLnBrk="0" fontAlgn="base" latinLnBrk="0" hangingPunct="0">
              <a:lnSpc>
                <a:spcPct val="100000"/>
              </a:lnSpc>
              <a:spcBef>
                <a:spcPct val="0"/>
              </a:spcBef>
              <a:spcAft>
                <a:spcPct val="0"/>
              </a:spcAft>
              <a:buClrTx/>
              <a:buSzTx/>
              <a:buFontTx/>
              <a:buNone/>
              <a:tabLst/>
              <a:defRPr/>
            </a:lvl1pPr>
          </a:lstStyle>
          <a:p>
            <a:pPr>
              <a:defRPr/>
            </a:pPr>
            <a:r>
              <a:rPr lang="fr-FR" sz="2400">
                <a:solidFill>
                  <a:srgbClr val="000000"/>
                </a:solidFill>
              </a:rPr>
              <a:t>B. Dupré – SP2 </a:t>
            </a:r>
            <a:r>
              <a:rPr lang="fr-FR" sz="2400" err="1">
                <a:solidFill>
                  <a:srgbClr val="000000"/>
                </a:solidFill>
              </a:rPr>
              <a:t>Week</a:t>
            </a:r>
            <a:r>
              <a:rPr lang="fr-FR" sz="2400">
                <a:solidFill>
                  <a:srgbClr val="000000"/>
                </a:solidFill>
              </a:rPr>
              <a:t> - 2016</a:t>
            </a:r>
          </a:p>
          <a:p>
            <a:pPr>
              <a:defRPr/>
            </a:pPr>
            <a:endParaRPr lang="fr-FR" sz="2400">
              <a:solidFill>
                <a:srgbClr val="000000"/>
              </a:solidFill>
            </a:endParaRPr>
          </a:p>
        </p:txBody>
      </p:sp>
    </p:spTree>
    <p:extLst>
      <p:ext uri="{BB962C8B-B14F-4D97-AF65-F5344CB8AC3E}">
        <p14:creationId xmlns:p14="http://schemas.microsoft.com/office/powerpoint/2010/main" val="328613569"/>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4" name="Text Box 5"/>
          <p:cNvSpPr txBox="1">
            <a:spLocks noChangeArrowheads="1"/>
          </p:cNvSpPr>
          <p:nvPr userDrawn="1"/>
        </p:nvSpPr>
        <p:spPr bwMode="auto">
          <a:xfrm>
            <a:off x="-38100" y="6613535"/>
            <a:ext cx="2566728" cy="207749"/>
          </a:xfrm>
          <a:prstGeom prst="rect">
            <a:avLst/>
          </a:prstGeom>
          <a:noFill/>
          <a:ln w="9525">
            <a:noFill/>
            <a:miter lim="800000"/>
            <a:headEnd/>
            <a:tailEnd/>
          </a:ln>
        </p:spPr>
        <p:txBody>
          <a:bodyPr wrap="none">
            <a:spAutoFit/>
          </a:bodyPr>
          <a:lstStyle/>
          <a:p>
            <a:pPr eaLnBrk="0" fontAlgn="base" hangingPunct="0">
              <a:spcBef>
                <a:spcPct val="0"/>
              </a:spcBef>
              <a:spcAft>
                <a:spcPct val="0"/>
              </a:spcAft>
              <a:defRPr/>
            </a:pPr>
            <a:r>
              <a:rPr lang="fr-FR" sz="750" dirty="0">
                <a:solidFill>
                  <a:srgbClr val="626262"/>
                </a:solidFill>
              </a:rPr>
              <a:t>Forum SPIRAL 2 – P.. Dolegieviez - 10 septembre 2018</a:t>
            </a:r>
            <a:endParaRPr lang="fr-FR" sz="1350" dirty="0">
              <a:solidFill>
                <a:srgbClr val="000000"/>
              </a:solidFill>
            </a:endParaRPr>
          </a:p>
        </p:txBody>
      </p:sp>
      <p:sp>
        <p:nvSpPr>
          <p:cNvPr id="3" name="Espace réservé du contenu 2"/>
          <p:cNvSpPr>
            <a:spLocks noGrp="1"/>
          </p:cNvSpPr>
          <p:nvPr>
            <p:ph idx="1"/>
          </p:nvPr>
        </p:nvSpPr>
        <p:spPr>
          <a:xfrm>
            <a:off x="500034" y="857237"/>
            <a:ext cx="8229600" cy="5573731"/>
          </a:xfrm>
          <a:prstGeom prst="rect">
            <a:avLst/>
          </a:prstGeom>
        </p:spPr>
        <p:txBody>
          <a:bodyPr vert="horz"/>
          <a:lstStyle>
            <a:lvl1pPr marL="200025" indent="-200025">
              <a:buFont typeface="Arial" pitchFamily="34" charset="0"/>
              <a:buChar char="♦"/>
              <a:defRPr sz="1500" b="1" baseline="0">
                <a:solidFill>
                  <a:srgbClr val="7030A0"/>
                </a:solidFill>
              </a:defRPr>
            </a:lvl1pPr>
            <a:lvl2pPr marL="742950" indent="-200025">
              <a:buFont typeface="Wingdings" pitchFamily="2" charset="2"/>
              <a:buChar char="Ø"/>
              <a:defRPr sz="1350"/>
            </a:lvl2pPr>
            <a:lvl3pPr marL="876300" indent="-104775">
              <a:defRPr sz="1200"/>
            </a:lvl3pPr>
            <a:lvl4pPr>
              <a:buFont typeface="Arial" pitchFamily="34" charset="0"/>
              <a:buChar char="•"/>
              <a:defRPr sz="1200"/>
            </a:lvl4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5" name="Titre 1"/>
          <p:cNvSpPr>
            <a:spLocks noGrp="1"/>
          </p:cNvSpPr>
          <p:nvPr>
            <p:ph type="title"/>
          </p:nvPr>
        </p:nvSpPr>
        <p:spPr>
          <a:xfrm>
            <a:off x="357158" y="142852"/>
            <a:ext cx="8229600" cy="571504"/>
          </a:xfrm>
          <a:prstGeom prst="rect">
            <a:avLst/>
          </a:prstGeom>
        </p:spPr>
        <p:txBody>
          <a:bodyPr vert="horz"/>
          <a:lstStyle>
            <a:lvl1pPr algn="l">
              <a:defRPr sz="1800" b="1">
                <a:solidFill>
                  <a:srgbClr val="7030A0"/>
                </a:solidFill>
              </a:defRPr>
            </a:lvl1pPr>
          </a:lstStyle>
          <a:p>
            <a:r>
              <a:rPr lang="fr-FR" smtClean="0"/>
              <a:t>Cliquez pour modifier le style du titre</a:t>
            </a:r>
            <a:endParaRPr lang="fr-FR" dirty="0"/>
          </a:p>
        </p:txBody>
      </p:sp>
    </p:spTree>
    <p:extLst>
      <p:ext uri="{BB962C8B-B14F-4D97-AF65-F5344CB8AC3E}">
        <p14:creationId xmlns:p14="http://schemas.microsoft.com/office/powerpoint/2010/main" val="3083510497"/>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2" name="Picture 90" descr="image007"/>
          <p:cNvPicPr>
            <a:picLocks noChangeAspect="1"/>
          </p:cNvPicPr>
          <p:nvPr/>
        </p:nvPicPr>
        <p:blipFill>
          <a:blip r:embed="rId2"/>
          <a:srcRect/>
          <a:stretch>
            <a:fillRect/>
          </a:stretch>
        </p:blipFill>
        <p:spPr>
          <a:xfrm>
            <a:off x="6048372" y="27"/>
            <a:ext cx="3163888" cy="1919289"/>
          </a:xfrm>
          <a:prstGeom prst="rect">
            <a:avLst/>
          </a:prstGeom>
          <a:noFill/>
          <a:ln>
            <a:noFill/>
          </a:ln>
        </p:spPr>
      </p:pic>
      <p:pic>
        <p:nvPicPr>
          <p:cNvPr id="3" name="Picture 1" descr="FCAR3________L____4___ Kopie"/>
          <p:cNvPicPr>
            <a:picLocks noChangeAspect="1"/>
          </p:cNvPicPr>
          <p:nvPr/>
        </p:nvPicPr>
        <p:blipFill>
          <a:blip r:embed="rId3"/>
          <a:srcRect/>
          <a:stretch>
            <a:fillRect/>
          </a:stretch>
        </p:blipFill>
        <p:spPr>
          <a:xfrm>
            <a:off x="8" y="3"/>
            <a:ext cx="3082927" cy="2097084"/>
          </a:xfrm>
          <a:prstGeom prst="rect">
            <a:avLst/>
          </a:prstGeom>
          <a:noFill/>
          <a:ln>
            <a:noFill/>
          </a:ln>
        </p:spPr>
      </p:pic>
      <p:pic>
        <p:nvPicPr>
          <p:cNvPr id="4" name="Picture 81"/>
          <p:cNvPicPr>
            <a:picLocks noChangeAspect="1"/>
          </p:cNvPicPr>
          <p:nvPr/>
        </p:nvPicPr>
        <p:blipFill>
          <a:blip r:embed="rId4"/>
          <a:srcRect/>
          <a:stretch>
            <a:fillRect/>
          </a:stretch>
        </p:blipFill>
        <p:spPr>
          <a:xfrm>
            <a:off x="3082927" y="20"/>
            <a:ext cx="2965454" cy="1931991"/>
          </a:xfrm>
          <a:prstGeom prst="rect">
            <a:avLst/>
          </a:prstGeom>
          <a:noFill/>
          <a:ln>
            <a:noFill/>
          </a:ln>
        </p:spPr>
      </p:pic>
      <p:sp>
        <p:nvSpPr>
          <p:cNvPr id="5" name="Line 76"/>
          <p:cNvSpPr/>
          <p:nvPr/>
        </p:nvSpPr>
        <p:spPr>
          <a:xfrm>
            <a:off x="6048371" y="4"/>
            <a:ext cx="0" cy="1938335"/>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38103">
            <a:solidFill>
              <a:srgbClr val="FFFFFF"/>
            </a:solidFill>
            <a:prstDash val="solid"/>
            <a:round/>
          </a:ln>
        </p:spPr>
        <p:txBody>
          <a:bodyPr vert="horz" wrap="square" lIns="91440" tIns="45720" rIns="91440" bIns="45720" anchor="t" anchorCtr="0" compatLnSpc="1"/>
          <a:lstStyle/>
          <a:p>
            <a:pPr>
              <a:defRPr sz="1800" b="0" i="0" u="none" strike="noStrike" kern="0" cap="none" spc="0" baseline="0">
                <a:solidFill>
                  <a:srgbClr val="000000"/>
                </a:solidFill>
                <a:uFillTx/>
              </a:defRPr>
            </a:pPr>
            <a:endParaRPr lang="de-DE" kern="0">
              <a:solidFill>
                <a:srgbClr val="000000"/>
              </a:solidFill>
              <a:latin typeface="Arial"/>
            </a:endParaRPr>
          </a:p>
        </p:txBody>
      </p:sp>
      <p:sp>
        <p:nvSpPr>
          <p:cNvPr id="6" name="Line 75"/>
          <p:cNvSpPr/>
          <p:nvPr/>
        </p:nvSpPr>
        <p:spPr>
          <a:xfrm>
            <a:off x="3082927" y="20"/>
            <a:ext cx="0" cy="193199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38103">
            <a:solidFill>
              <a:srgbClr val="FFFFFF"/>
            </a:solidFill>
            <a:prstDash val="solid"/>
            <a:round/>
          </a:ln>
        </p:spPr>
        <p:txBody>
          <a:bodyPr vert="horz" wrap="square" lIns="91440" tIns="45720" rIns="91440" bIns="45720" anchor="t" anchorCtr="0" compatLnSpc="1"/>
          <a:lstStyle/>
          <a:p>
            <a:pPr>
              <a:defRPr sz="1800" b="0" i="0" u="none" strike="noStrike" kern="0" cap="none" spc="0" baseline="0">
                <a:solidFill>
                  <a:srgbClr val="000000"/>
                </a:solidFill>
                <a:uFillTx/>
              </a:defRPr>
            </a:pPr>
            <a:endParaRPr lang="de-DE" kern="0">
              <a:solidFill>
                <a:srgbClr val="000000"/>
              </a:solidFill>
              <a:latin typeface="Arial"/>
            </a:endParaRPr>
          </a:p>
        </p:txBody>
      </p:sp>
      <p:sp>
        <p:nvSpPr>
          <p:cNvPr id="7" name="Rectangle 69"/>
          <p:cNvSpPr/>
          <p:nvPr/>
        </p:nvSpPr>
        <p:spPr>
          <a:xfrm>
            <a:off x="0" y="6035702"/>
            <a:ext cx="9144000" cy="84133"/>
          </a:xfrm>
          <a:prstGeom prst="rect">
            <a:avLst/>
          </a:prstGeom>
          <a:solidFill>
            <a:srgbClr val="FF9900"/>
          </a:solidFill>
          <a:ln>
            <a:noFill/>
            <a:prstDash val="solid"/>
          </a:ln>
        </p:spPr>
        <p:txBody>
          <a:bodyPr vert="horz" wrap="none" lIns="91440" tIns="45720" rIns="91440" bIns="45720" anchor="ctr" anchorCtr="0" compatLnSpc="1"/>
          <a:lstStyle/>
          <a:p>
            <a:pPr>
              <a:defRPr sz="1800" b="0" i="0" u="none" strike="noStrike" kern="0" cap="none" spc="0" baseline="0">
                <a:solidFill>
                  <a:srgbClr val="000000"/>
                </a:solidFill>
                <a:uFillTx/>
              </a:defRPr>
            </a:pPr>
            <a:endParaRPr lang="de-DE" kern="0">
              <a:solidFill>
                <a:srgbClr val="000000"/>
              </a:solidFill>
              <a:latin typeface="Arial"/>
            </a:endParaRPr>
          </a:p>
        </p:txBody>
      </p:sp>
      <p:sp>
        <p:nvSpPr>
          <p:cNvPr id="8" name="Rectangle 78"/>
          <p:cNvSpPr/>
          <p:nvPr/>
        </p:nvSpPr>
        <p:spPr>
          <a:xfrm>
            <a:off x="0" y="4"/>
            <a:ext cx="9144000" cy="1958973"/>
          </a:xfrm>
          <a:prstGeom prst="rect">
            <a:avLst/>
          </a:prstGeom>
          <a:solidFill>
            <a:srgbClr val="FFFFFF">
              <a:alpha val="35001"/>
            </a:srgbClr>
          </a:solidFill>
          <a:ln>
            <a:noFill/>
            <a:prstDash val="solid"/>
          </a:ln>
        </p:spPr>
        <p:txBody>
          <a:bodyPr vert="horz" wrap="none" lIns="91440" tIns="45720" rIns="91440" bIns="45720" anchor="ctr" anchorCtr="0" compatLnSpc="1"/>
          <a:lstStyle/>
          <a:p>
            <a:pPr>
              <a:defRPr sz="1800" b="0" i="0" u="none" strike="noStrike" kern="0" cap="none" spc="0" baseline="0">
                <a:solidFill>
                  <a:srgbClr val="000000"/>
                </a:solidFill>
                <a:uFillTx/>
              </a:defRPr>
            </a:pPr>
            <a:endParaRPr lang="de-DE" kern="0">
              <a:solidFill>
                <a:srgbClr val="000000"/>
              </a:solidFill>
              <a:latin typeface="Arial"/>
            </a:endParaRPr>
          </a:p>
        </p:txBody>
      </p:sp>
      <p:sp>
        <p:nvSpPr>
          <p:cNvPr id="9" name="Rectangle 62"/>
          <p:cNvSpPr/>
          <p:nvPr/>
        </p:nvSpPr>
        <p:spPr>
          <a:xfrm>
            <a:off x="0" y="1919315"/>
            <a:ext cx="9144000" cy="4116391"/>
          </a:xfrm>
          <a:prstGeom prst="rect">
            <a:avLst/>
          </a:prstGeom>
          <a:solidFill>
            <a:srgbClr val="00599D"/>
          </a:solidFill>
          <a:ln>
            <a:noFill/>
            <a:prstDash val="solid"/>
          </a:ln>
        </p:spPr>
        <p:txBody>
          <a:bodyPr vert="horz" wrap="none" lIns="91440" tIns="45720" rIns="91440" bIns="45720" anchor="ctr" anchorCtr="1" compatLnSpc="1"/>
          <a:lstStyle/>
          <a:p>
            <a:pPr algn="ctr">
              <a:defRPr sz="1800" b="0" i="0" u="none" strike="noStrike" kern="0" cap="none" spc="0" baseline="0">
                <a:solidFill>
                  <a:srgbClr val="000000"/>
                </a:solidFill>
                <a:uFillTx/>
              </a:defRPr>
            </a:pPr>
            <a:endParaRPr lang="en-GB" kern="0">
              <a:solidFill>
                <a:srgbClr val="000000"/>
              </a:solidFill>
              <a:latin typeface="Arial"/>
            </a:endParaRPr>
          </a:p>
        </p:txBody>
      </p:sp>
      <p:sp>
        <p:nvSpPr>
          <p:cNvPr id="10" name="Line 82"/>
          <p:cNvSpPr/>
          <p:nvPr/>
        </p:nvSpPr>
        <p:spPr>
          <a:xfrm rot="16200004">
            <a:off x="4572000" y="-2633665"/>
            <a:ext cx="0" cy="914400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38103">
            <a:solidFill>
              <a:srgbClr val="FFFFFF"/>
            </a:solidFill>
            <a:prstDash val="solid"/>
            <a:round/>
          </a:ln>
        </p:spPr>
        <p:txBody>
          <a:bodyPr vert="horz" wrap="square" lIns="91440" tIns="45720" rIns="91440" bIns="45720" anchor="t" anchorCtr="0" compatLnSpc="1"/>
          <a:lstStyle/>
          <a:p>
            <a:pPr>
              <a:defRPr sz="1800" b="0" i="0" u="none" strike="noStrike" kern="0" cap="none" spc="0" baseline="0">
                <a:solidFill>
                  <a:srgbClr val="000000"/>
                </a:solidFill>
                <a:uFillTx/>
              </a:defRPr>
            </a:pPr>
            <a:endParaRPr lang="de-DE" kern="0">
              <a:solidFill>
                <a:srgbClr val="000000"/>
              </a:solidFill>
              <a:latin typeface="Arial"/>
            </a:endParaRPr>
          </a:p>
        </p:txBody>
      </p:sp>
      <p:pic>
        <p:nvPicPr>
          <p:cNvPr id="11" name="Picture 87" descr="FAIR_farb_RGB_3cm"/>
          <p:cNvPicPr>
            <a:picLocks noChangeAspect="1"/>
          </p:cNvPicPr>
          <p:nvPr/>
        </p:nvPicPr>
        <p:blipFill>
          <a:blip r:embed="rId5"/>
          <a:srcRect/>
          <a:stretch>
            <a:fillRect/>
          </a:stretch>
        </p:blipFill>
        <p:spPr>
          <a:xfrm>
            <a:off x="8135938" y="6142066"/>
            <a:ext cx="898526" cy="708029"/>
          </a:xfrm>
          <a:prstGeom prst="rect">
            <a:avLst/>
          </a:prstGeom>
          <a:noFill/>
          <a:ln>
            <a:noFill/>
          </a:ln>
        </p:spPr>
      </p:pic>
      <p:sp>
        <p:nvSpPr>
          <p:cNvPr id="12" name="Rectangle 2"/>
          <p:cNvSpPr txBox="1">
            <a:spLocks noGrp="1"/>
          </p:cNvSpPr>
          <p:nvPr>
            <p:ph type="ctrTitle"/>
          </p:nvPr>
        </p:nvSpPr>
        <p:spPr>
          <a:xfrm>
            <a:off x="503279" y="2419379"/>
            <a:ext cx="8064495" cy="1441451"/>
          </a:xfrm>
        </p:spPr>
        <p:txBody>
          <a:bodyPr/>
          <a:lstStyle>
            <a:lvl1pPr>
              <a:defRPr sz="3600">
                <a:solidFill>
                  <a:srgbClr val="FFFFFF"/>
                </a:solidFill>
              </a:defRPr>
            </a:lvl1pPr>
          </a:lstStyle>
          <a:p>
            <a:pPr lvl="0"/>
            <a:r>
              <a:rPr lang="en-GB"/>
              <a:t>Titelmasterformat durch Klicken bearbeiten</a:t>
            </a:r>
          </a:p>
        </p:txBody>
      </p:sp>
      <p:sp>
        <p:nvSpPr>
          <p:cNvPr id="13" name="Rectangle 3"/>
          <p:cNvSpPr txBox="1">
            <a:spLocks noGrp="1"/>
          </p:cNvSpPr>
          <p:nvPr>
            <p:ph type="subTitle" idx="1"/>
          </p:nvPr>
        </p:nvSpPr>
        <p:spPr>
          <a:xfrm>
            <a:off x="503280" y="4124358"/>
            <a:ext cx="6127751" cy="1465261"/>
          </a:xfrm>
        </p:spPr>
        <p:txBody>
          <a:bodyPr anchor="b"/>
          <a:lstStyle>
            <a:lvl1pPr marL="0" indent="0">
              <a:defRPr>
                <a:solidFill>
                  <a:srgbClr val="FFFFFF"/>
                </a:solidFill>
                <a:latin typeface="Arial Narrow" pitchFamily="34"/>
              </a:defRPr>
            </a:lvl1pPr>
          </a:lstStyle>
          <a:p>
            <a:pPr lvl="0"/>
            <a:r>
              <a:rPr lang="en-GB"/>
              <a:t>Formatvorlage des Untertitelmasters durch Klicken bearbeiten</a:t>
            </a:r>
          </a:p>
        </p:txBody>
      </p:sp>
    </p:spTree>
    <p:extLst>
      <p:ext uri="{BB962C8B-B14F-4D97-AF65-F5344CB8AC3E}">
        <p14:creationId xmlns:p14="http://schemas.microsoft.com/office/powerpoint/2010/main" val="836021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lstStyle>
            <a:lvl1pPr>
              <a:defRPr lang="de-DE"/>
            </a:lvl1pPr>
          </a:lstStyle>
          <a:p>
            <a:pPr lvl="0"/>
            <a:r>
              <a:rPr lang="de-DE"/>
              <a:t>Titelmasterformat durch Klicken bearbeiten</a:t>
            </a:r>
          </a:p>
        </p:txBody>
      </p:sp>
      <p:sp>
        <p:nvSpPr>
          <p:cNvPr id="3" name="Fußzeilenplatzhalter 2"/>
          <p:cNvSpPr txBox="1">
            <a:spLocks noGrp="1"/>
          </p:cNvSpPr>
          <p:nvPr>
            <p:ph type="ftr" sz="quarter" idx="9"/>
          </p:nvPr>
        </p:nvSpPr>
        <p:spPr/>
        <p:txBody>
          <a:bodyPr/>
          <a:lstStyle>
            <a:lvl1pPr>
              <a:defRPr lang="sv-SE"/>
            </a:lvl1pPr>
          </a:lstStyle>
          <a:p>
            <a:r>
              <a:t>D. Krämer – IKRB Feb. 10, 2011</a:t>
            </a:r>
            <a:endParaRPr lang="de-DE"/>
          </a:p>
        </p:txBody>
      </p:sp>
      <p:sp>
        <p:nvSpPr>
          <p:cNvPr id="4" name="Foliennummernplatzhalter 3"/>
          <p:cNvSpPr txBox="1">
            <a:spLocks noGrp="1"/>
          </p:cNvSpPr>
          <p:nvPr>
            <p:ph type="sldNum" sz="quarter" idx="8"/>
          </p:nvPr>
        </p:nvSpPr>
        <p:spPr/>
        <p:txBody>
          <a:bodyPr/>
          <a:lstStyle>
            <a:lvl1pPr>
              <a:defRPr/>
            </a:lvl1pPr>
          </a:lstStyle>
          <a:p>
            <a:fld id="{A979AF58-94AB-49CE-BA18-6C6BC0D5CEE4}" type="slidenum">
              <a:rPr/>
              <a:pPr/>
              <a:t>‹Nr.›</a:t>
            </a:fld>
            <a:endParaRPr/>
          </a:p>
        </p:txBody>
      </p:sp>
    </p:spTree>
    <p:extLst>
      <p:ext uri="{BB962C8B-B14F-4D97-AF65-F5344CB8AC3E}">
        <p14:creationId xmlns:p14="http://schemas.microsoft.com/office/powerpoint/2010/main" val="3019056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lstStyle>
            <a:lvl1pPr>
              <a:defRPr lang="de-DE"/>
            </a:lvl1pPr>
          </a:lstStyle>
          <a:p>
            <a:pPr lvl="0"/>
            <a:r>
              <a:rPr lang="de-DE"/>
              <a:t>Titelmasterformat durch Klicken bearbeiten</a:t>
            </a:r>
          </a:p>
        </p:txBody>
      </p:sp>
      <p:sp>
        <p:nvSpPr>
          <p:cNvPr id="3" name="Inhaltsplatzhalter 2"/>
          <p:cNvSpPr txBox="1">
            <a:spLocks noGrp="1"/>
          </p:cNvSpPr>
          <p:nvPr>
            <p:ph idx="1"/>
          </p:nvPr>
        </p:nvSpPr>
        <p:spPr/>
        <p:txBody>
          <a:bodyPr/>
          <a:lstStyle>
            <a:lvl1pPr>
              <a:defRPr lang="de-DE"/>
            </a:lvl1pPr>
            <a:lvl2pPr>
              <a:defRPr lang="de-DE"/>
            </a:lvl2pPr>
            <a:lvl3pPr>
              <a:defRPr lang="de-DE"/>
            </a:lvl3pPr>
            <a:lvl4pPr>
              <a:defRPr lang="de-DE"/>
            </a:lvl4pPr>
            <a:lvl5pPr>
              <a:defRPr lang="de-DE"/>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p:cNvSpPr txBox="1">
            <a:spLocks noGrp="1"/>
          </p:cNvSpPr>
          <p:nvPr>
            <p:ph type="ftr" sz="quarter" idx="9"/>
          </p:nvPr>
        </p:nvSpPr>
        <p:spPr/>
        <p:txBody>
          <a:bodyPr/>
          <a:lstStyle>
            <a:lvl1pPr>
              <a:defRPr/>
            </a:lvl1pPr>
          </a:lstStyle>
          <a:p>
            <a:r>
              <a:t>D. Krämer – IKRB Feb. 10, 2011</a:t>
            </a:r>
            <a:endParaRPr lang="de-DE"/>
          </a:p>
        </p:txBody>
      </p:sp>
      <p:sp>
        <p:nvSpPr>
          <p:cNvPr id="5" name="Rectangle 6"/>
          <p:cNvSpPr txBox="1">
            <a:spLocks noGrp="1"/>
          </p:cNvSpPr>
          <p:nvPr>
            <p:ph type="sldNum" sz="quarter" idx="8"/>
          </p:nvPr>
        </p:nvSpPr>
        <p:spPr/>
        <p:txBody>
          <a:bodyPr/>
          <a:lstStyle>
            <a:lvl1pPr>
              <a:defRPr/>
            </a:lvl1pPr>
          </a:lstStyle>
          <a:p>
            <a:fld id="{7F1E9F61-DA53-44D2-AF5B-7A5331BDA977}" type="slidenum">
              <a:rPr/>
              <a:pPr/>
              <a:t>‹Nr.›</a:t>
            </a:fld>
            <a:endParaRPr/>
          </a:p>
        </p:txBody>
      </p:sp>
    </p:spTree>
    <p:extLst>
      <p:ext uri="{BB962C8B-B14F-4D97-AF65-F5344CB8AC3E}">
        <p14:creationId xmlns:p14="http://schemas.microsoft.com/office/powerpoint/2010/main" val="2443854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8.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txBox="1">
            <a:spLocks noGrp="1"/>
          </p:cNvSpPr>
          <p:nvPr>
            <p:ph type="title"/>
          </p:nvPr>
        </p:nvSpPr>
        <p:spPr>
          <a:xfrm>
            <a:off x="722311" y="4406951"/>
            <a:ext cx="7772400" cy="1362071"/>
          </a:xfrm>
        </p:spPr>
        <p:txBody>
          <a:bodyPr/>
          <a:lstStyle>
            <a:lvl1pPr>
              <a:defRPr lang="de-DE" sz="4000" b="1" cap="all"/>
            </a:lvl1pPr>
          </a:lstStyle>
          <a:p>
            <a:pPr lvl="0"/>
            <a:r>
              <a:rPr lang="de-DE"/>
              <a:t>Titelmasterformat durch Klicken bearbeiten</a:t>
            </a:r>
          </a:p>
        </p:txBody>
      </p:sp>
      <p:sp>
        <p:nvSpPr>
          <p:cNvPr id="3" name="Textplatzhalter 2"/>
          <p:cNvSpPr txBox="1">
            <a:spLocks noGrp="1"/>
          </p:cNvSpPr>
          <p:nvPr>
            <p:ph type="body" idx="1"/>
          </p:nvPr>
        </p:nvSpPr>
        <p:spPr>
          <a:xfrm>
            <a:off x="722311" y="2906743"/>
            <a:ext cx="7772400" cy="1500183"/>
          </a:xfrm>
        </p:spPr>
        <p:txBody>
          <a:bodyPr anchor="b"/>
          <a:lstStyle>
            <a:lvl1pPr marL="0" indent="0">
              <a:spcBef>
                <a:spcPts val="500"/>
              </a:spcBef>
              <a:buNone/>
              <a:defRPr lang="de-DE" sz="2000"/>
            </a:lvl1pPr>
          </a:lstStyle>
          <a:p>
            <a:pPr lvl="0"/>
            <a:r>
              <a:rPr lang="de-DE"/>
              <a:t>Textmasterformate durch Klicken bearbeiten</a:t>
            </a:r>
          </a:p>
        </p:txBody>
      </p:sp>
      <p:sp>
        <p:nvSpPr>
          <p:cNvPr id="4" name="Rectangle 5"/>
          <p:cNvSpPr txBox="1">
            <a:spLocks noGrp="1"/>
          </p:cNvSpPr>
          <p:nvPr>
            <p:ph type="ftr" sz="quarter" idx="9"/>
          </p:nvPr>
        </p:nvSpPr>
        <p:spPr/>
        <p:txBody>
          <a:bodyPr/>
          <a:lstStyle>
            <a:lvl1pPr>
              <a:defRPr/>
            </a:lvl1pPr>
          </a:lstStyle>
          <a:p>
            <a:r>
              <a:t>D. Krämer – IKRB Feb. 10, 2011</a:t>
            </a:r>
            <a:endParaRPr lang="de-DE"/>
          </a:p>
        </p:txBody>
      </p:sp>
      <p:sp>
        <p:nvSpPr>
          <p:cNvPr id="5" name="Rectangle 6"/>
          <p:cNvSpPr txBox="1">
            <a:spLocks noGrp="1"/>
          </p:cNvSpPr>
          <p:nvPr>
            <p:ph type="sldNum" sz="quarter" idx="8"/>
          </p:nvPr>
        </p:nvSpPr>
        <p:spPr/>
        <p:txBody>
          <a:bodyPr/>
          <a:lstStyle>
            <a:lvl1pPr>
              <a:defRPr/>
            </a:lvl1pPr>
          </a:lstStyle>
          <a:p>
            <a:fld id="{5DC89753-FFE8-46B0-8992-5E9BE3801BE1}" type="slidenum">
              <a:rPr/>
              <a:pPr/>
              <a:t>‹Nr.›</a:t>
            </a:fld>
            <a:endParaRPr/>
          </a:p>
        </p:txBody>
      </p:sp>
    </p:spTree>
    <p:extLst>
      <p:ext uri="{BB962C8B-B14F-4D97-AF65-F5344CB8AC3E}">
        <p14:creationId xmlns:p14="http://schemas.microsoft.com/office/powerpoint/2010/main" val="458049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lstStyle>
            <a:lvl1pPr>
              <a:defRPr lang="de-DE"/>
            </a:lvl1pPr>
          </a:lstStyle>
          <a:p>
            <a:pPr lvl="0"/>
            <a:r>
              <a:rPr lang="de-DE"/>
              <a:t>Titelmasterformat durch Klicken bearbeiten</a:t>
            </a:r>
          </a:p>
        </p:txBody>
      </p:sp>
      <p:sp>
        <p:nvSpPr>
          <p:cNvPr id="3" name="Inhaltsplatzhalter 2"/>
          <p:cNvSpPr txBox="1">
            <a:spLocks noGrp="1"/>
          </p:cNvSpPr>
          <p:nvPr>
            <p:ph idx="1"/>
          </p:nvPr>
        </p:nvSpPr>
        <p:spPr>
          <a:xfrm>
            <a:off x="287360" y="1125535"/>
            <a:ext cx="4225927" cy="5256208"/>
          </a:xfrm>
        </p:spPr>
        <p:txBody>
          <a:bodyPr/>
          <a:lstStyle>
            <a:lvl1pPr>
              <a:spcBef>
                <a:spcPts val="700"/>
              </a:spcBef>
              <a:defRPr lang="de-DE" sz="2800"/>
            </a:lvl1pPr>
            <a:lvl2pPr>
              <a:spcBef>
                <a:spcPts val="600"/>
              </a:spcBef>
              <a:defRPr lang="de-DE" sz="2400"/>
            </a:lvl2pPr>
            <a:lvl3pPr>
              <a:spcBef>
                <a:spcPts val="500"/>
              </a:spcBef>
              <a:defRPr lang="de-DE" sz="2000"/>
            </a:lvl3pPr>
            <a:lvl4pPr>
              <a:defRPr lang="de-DE" sz="1800"/>
            </a:lvl4pPr>
            <a:lvl5pPr>
              <a:defRPr lang="de-DE" sz="1800"/>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txBox="1">
            <a:spLocks noGrp="1"/>
          </p:cNvSpPr>
          <p:nvPr>
            <p:ph idx="2"/>
          </p:nvPr>
        </p:nvSpPr>
        <p:spPr>
          <a:xfrm>
            <a:off x="4665663" y="1125535"/>
            <a:ext cx="4227508" cy="5256208"/>
          </a:xfrm>
        </p:spPr>
        <p:txBody>
          <a:bodyPr/>
          <a:lstStyle>
            <a:lvl1pPr>
              <a:spcBef>
                <a:spcPts val="700"/>
              </a:spcBef>
              <a:defRPr lang="de-DE" sz="2800"/>
            </a:lvl1pPr>
            <a:lvl2pPr>
              <a:spcBef>
                <a:spcPts val="600"/>
              </a:spcBef>
              <a:defRPr lang="de-DE" sz="2400"/>
            </a:lvl2pPr>
            <a:lvl3pPr>
              <a:spcBef>
                <a:spcPts val="500"/>
              </a:spcBef>
              <a:defRPr lang="de-DE" sz="2000"/>
            </a:lvl3pPr>
            <a:lvl4pPr>
              <a:defRPr lang="de-DE" sz="1800"/>
            </a:lvl4pPr>
            <a:lvl5pPr>
              <a:defRPr lang="de-DE" sz="1800"/>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5"/>
          <p:cNvSpPr txBox="1">
            <a:spLocks noGrp="1"/>
          </p:cNvSpPr>
          <p:nvPr>
            <p:ph type="ftr" sz="quarter" idx="9"/>
          </p:nvPr>
        </p:nvSpPr>
        <p:spPr/>
        <p:txBody>
          <a:bodyPr/>
          <a:lstStyle>
            <a:lvl1pPr>
              <a:defRPr/>
            </a:lvl1pPr>
          </a:lstStyle>
          <a:p>
            <a:r>
              <a:t>D. Krämer – IKRB Feb. 10, 2011</a:t>
            </a:r>
            <a:endParaRPr lang="de-DE"/>
          </a:p>
        </p:txBody>
      </p:sp>
      <p:sp>
        <p:nvSpPr>
          <p:cNvPr id="6" name="Rectangle 6"/>
          <p:cNvSpPr txBox="1">
            <a:spLocks noGrp="1"/>
          </p:cNvSpPr>
          <p:nvPr>
            <p:ph type="sldNum" sz="quarter" idx="8"/>
          </p:nvPr>
        </p:nvSpPr>
        <p:spPr/>
        <p:txBody>
          <a:bodyPr/>
          <a:lstStyle>
            <a:lvl1pPr>
              <a:defRPr/>
            </a:lvl1pPr>
          </a:lstStyle>
          <a:p>
            <a:fld id="{84348AEB-7C1F-4FEC-A33D-ABBA9A4FD6D3}" type="slidenum">
              <a:rPr/>
              <a:pPr/>
              <a:t>‹Nr.›</a:t>
            </a:fld>
            <a:endParaRPr/>
          </a:p>
        </p:txBody>
      </p:sp>
    </p:spTree>
    <p:extLst>
      <p:ext uri="{BB962C8B-B14F-4D97-AF65-F5344CB8AC3E}">
        <p14:creationId xmlns:p14="http://schemas.microsoft.com/office/powerpoint/2010/main" val="4120602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22566" y="164486"/>
            <a:ext cx="6242342" cy="787557"/>
          </a:xfrm>
        </p:spPr>
        <p:txBody>
          <a:bodyPr>
            <a:normAutofit/>
          </a:bodyPr>
          <a:lstStyle>
            <a:lvl1pPr>
              <a:defRPr sz="3200"/>
            </a:lvl1pPr>
          </a:lstStyle>
          <a:p>
            <a:r>
              <a:rPr lang="en-US" dirty="0" smtClean="0"/>
              <a:t>Click to edit Master title style</a:t>
            </a:r>
            <a:endParaRPr lang="de-DE" dirty="0"/>
          </a:p>
        </p:txBody>
      </p:sp>
      <p:sp>
        <p:nvSpPr>
          <p:cNvPr id="3" name="Inhaltsplatzhalt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Tree>
    <p:extLst>
      <p:ext uri="{BB962C8B-B14F-4D97-AF65-F5344CB8AC3E}">
        <p14:creationId xmlns:p14="http://schemas.microsoft.com/office/powerpoint/2010/main" val="2613384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6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txBox="1">
            <a:spLocks noGrp="1"/>
          </p:cNvSpPr>
          <p:nvPr>
            <p:ph type="title"/>
          </p:nvPr>
        </p:nvSpPr>
        <p:spPr>
          <a:xfrm>
            <a:off x="457200" y="274640"/>
            <a:ext cx="8229600" cy="1143000"/>
          </a:xfrm>
        </p:spPr>
        <p:txBody>
          <a:bodyPr/>
          <a:lstStyle>
            <a:lvl1pPr>
              <a:defRPr lang="de-DE"/>
            </a:lvl1pPr>
          </a:lstStyle>
          <a:p>
            <a:pPr lvl="0"/>
            <a:r>
              <a:rPr lang="de-DE"/>
              <a:t>Titelmasterformat durch Klicken bearbeiten</a:t>
            </a:r>
          </a:p>
        </p:txBody>
      </p:sp>
      <p:sp>
        <p:nvSpPr>
          <p:cNvPr id="3" name="Textplatzhalter 2"/>
          <p:cNvSpPr txBox="1">
            <a:spLocks noGrp="1"/>
          </p:cNvSpPr>
          <p:nvPr>
            <p:ph type="body" idx="1"/>
          </p:nvPr>
        </p:nvSpPr>
        <p:spPr>
          <a:xfrm>
            <a:off x="457200" y="1535144"/>
            <a:ext cx="4040184" cy="639759"/>
          </a:xfrm>
        </p:spPr>
        <p:txBody>
          <a:bodyPr anchor="b"/>
          <a:lstStyle>
            <a:lvl1pPr marL="0" indent="0">
              <a:buNone/>
              <a:defRPr lang="de-DE" b="1"/>
            </a:lvl1pPr>
          </a:lstStyle>
          <a:p>
            <a:pPr lvl="0"/>
            <a:r>
              <a:rPr lang="de-DE"/>
              <a:t>Textmasterformate durch Klicken bearbeiten</a:t>
            </a:r>
          </a:p>
        </p:txBody>
      </p:sp>
      <p:sp>
        <p:nvSpPr>
          <p:cNvPr id="4" name="Inhaltsplatzhalter 3"/>
          <p:cNvSpPr txBox="1">
            <a:spLocks noGrp="1"/>
          </p:cNvSpPr>
          <p:nvPr>
            <p:ph idx="2"/>
          </p:nvPr>
        </p:nvSpPr>
        <p:spPr>
          <a:xfrm>
            <a:off x="457200" y="2174876"/>
            <a:ext cx="4040184" cy="3951287"/>
          </a:xfrm>
        </p:spPr>
        <p:txBody>
          <a:bodyPr/>
          <a:lstStyle>
            <a:lvl1pPr>
              <a:defRPr lang="de-DE"/>
            </a:lvl1pPr>
            <a:lvl2pPr>
              <a:defRPr lang="de-DE"/>
            </a:lvl2pPr>
            <a:lvl3pPr>
              <a:spcBef>
                <a:spcPts val="400"/>
              </a:spcBef>
              <a:defRPr lang="de-DE" sz="1800"/>
            </a:lvl3pPr>
            <a:lvl4pPr>
              <a:defRPr lang="de-DE"/>
            </a:lvl4pPr>
            <a:lvl5pPr>
              <a:defRPr lang="de-DE"/>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txBox="1">
            <a:spLocks noGrp="1"/>
          </p:cNvSpPr>
          <p:nvPr>
            <p:ph type="body" idx="3"/>
          </p:nvPr>
        </p:nvSpPr>
        <p:spPr>
          <a:xfrm>
            <a:off x="4645024" y="1535144"/>
            <a:ext cx="4041776" cy="639759"/>
          </a:xfrm>
        </p:spPr>
        <p:txBody>
          <a:bodyPr anchor="b"/>
          <a:lstStyle>
            <a:lvl1pPr marL="0" indent="0">
              <a:buNone/>
              <a:defRPr lang="de-DE" b="1"/>
            </a:lvl1pPr>
          </a:lstStyle>
          <a:p>
            <a:pPr lvl="0"/>
            <a:r>
              <a:rPr lang="de-DE"/>
              <a:t>Textmasterformate durch Klicken bearbeiten</a:t>
            </a:r>
          </a:p>
        </p:txBody>
      </p:sp>
      <p:sp>
        <p:nvSpPr>
          <p:cNvPr id="6" name="Inhaltsplatzhalter 5"/>
          <p:cNvSpPr txBox="1">
            <a:spLocks noGrp="1"/>
          </p:cNvSpPr>
          <p:nvPr>
            <p:ph idx="4"/>
          </p:nvPr>
        </p:nvSpPr>
        <p:spPr>
          <a:xfrm>
            <a:off x="4645024" y="2174876"/>
            <a:ext cx="4041776" cy="3951287"/>
          </a:xfrm>
        </p:spPr>
        <p:txBody>
          <a:bodyPr/>
          <a:lstStyle>
            <a:lvl1pPr>
              <a:defRPr lang="de-DE"/>
            </a:lvl1pPr>
            <a:lvl2pPr>
              <a:defRPr lang="de-DE"/>
            </a:lvl2pPr>
            <a:lvl3pPr>
              <a:spcBef>
                <a:spcPts val="400"/>
              </a:spcBef>
              <a:defRPr lang="de-DE" sz="1800"/>
            </a:lvl3pPr>
            <a:lvl4pPr>
              <a:defRPr lang="de-DE"/>
            </a:lvl4pPr>
            <a:lvl5pPr>
              <a:defRPr lang="de-DE"/>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5"/>
          <p:cNvSpPr txBox="1">
            <a:spLocks noGrp="1"/>
          </p:cNvSpPr>
          <p:nvPr>
            <p:ph type="ftr" sz="quarter" idx="9"/>
          </p:nvPr>
        </p:nvSpPr>
        <p:spPr/>
        <p:txBody>
          <a:bodyPr/>
          <a:lstStyle>
            <a:lvl1pPr>
              <a:defRPr/>
            </a:lvl1pPr>
          </a:lstStyle>
          <a:p>
            <a:r>
              <a:t>D. Krämer – IKRB Feb. 10, 2011</a:t>
            </a:r>
            <a:endParaRPr lang="de-DE"/>
          </a:p>
        </p:txBody>
      </p:sp>
      <p:sp>
        <p:nvSpPr>
          <p:cNvPr id="8" name="Rectangle 6"/>
          <p:cNvSpPr txBox="1">
            <a:spLocks noGrp="1"/>
          </p:cNvSpPr>
          <p:nvPr>
            <p:ph type="sldNum" sz="quarter" idx="8"/>
          </p:nvPr>
        </p:nvSpPr>
        <p:spPr/>
        <p:txBody>
          <a:bodyPr/>
          <a:lstStyle>
            <a:lvl1pPr>
              <a:defRPr/>
            </a:lvl1pPr>
          </a:lstStyle>
          <a:p>
            <a:fld id="{883AE6D4-9462-4049-86FB-85C19D502EFC}" type="slidenum">
              <a:rPr/>
              <a:pPr/>
              <a:t>‹Nr.›</a:t>
            </a:fld>
            <a:endParaRPr/>
          </a:p>
        </p:txBody>
      </p:sp>
    </p:spTree>
    <p:extLst>
      <p:ext uri="{BB962C8B-B14F-4D97-AF65-F5344CB8AC3E}">
        <p14:creationId xmlns:p14="http://schemas.microsoft.com/office/powerpoint/2010/main" val="15277317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lstStyle>
            <a:lvl1pPr>
              <a:defRPr lang="de-DE"/>
            </a:lvl1pPr>
          </a:lstStyle>
          <a:p>
            <a:pPr lvl="0"/>
            <a:r>
              <a:rPr lang="de-DE"/>
              <a:t>Titelmasterformat durch Klicken bearbeiten</a:t>
            </a:r>
          </a:p>
        </p:txBody>
      </p:sp>
      <p:sp>
        <p:nvSpPr>
          <p:cNvPr id="3" name="Rectangle 5"/>
          <p:cNvSpPr txBox="1">
            <a:spLocks noGrp="1"/>
          </p:cNvSpPr>
          <p:nvPr>
            <p:ph type="ftr" sz="quarter" idx="9"/>
          </p:nvPr>
        </p:nvSpPr>
        <p:spPr/>
        <p:txBody>
          <a:bodyPr/>
          <a:lstStyle>
            <a:lvl1pPr>
              <a:defRPr/>
            </a:lvl1pPr>
          </a:lstStyle>
          <a:p>
            <a:r>
              <a:t>D. Krämer – IKRB Feb. 10, 2011</a:t>
            </a:r>
            <a:endParaRPr lang="de-DE"/>
          </a:p>
        </p:txBody>
      </p:sp>
      <p:sp>
        <p:nvSpPr>
          <p:cNvPr id="4" name="Rectangle 6"/>
          <p:cNvSpPr txBox="1">
            <a:spLocks noGrp="1"/>
          </p:cNvSpPr>
          <p:nvPr>
            <p:ph type="sldNum" sz="quarter" idx="8"/>
          </p:nvPr>
        </p:nvSpPr>
        <p:spPr/>
        <p:txBody>
          <a:bodyPr/>
          <a:lstStyle>
            <a:lvl1pPr>
              <a:defRPr/>
            </a:lvl1pPr>
          </a:lstStyle>
          <a:p>
            <a:fld id="{E72A68A0-D6C3-4E16-A7BC-CF11A490CDBC}" type="slidenum">
              <a:rPr/>
              <a:pPr/>
              <a:t>‹Nr.›</a:t>
            </a:fld>
            <a:endParaRPr/>
          </a:p>
        </p:txBody>
      </p:sp>
    </p:spTree>
    <p:extLst>
      <p:ext uri="{BB962C8B-B14F-4D97-AF65-F5344CB8AC3E}">
        <p14:creationId xmlns:p14="http://schemas.microsoft.com/office/powerpoint/2010/main" val="8225397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6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txBox="1">
            <a:spLocks noGrp="1"/>
          </p:cNvSpPr>
          <p:nvPr>
            <p:ph type="ftr" sz="quarter" idx="9"/>
          </p:nvPr>
        </p:nvSpPr>
        <p:spPr/>
        <p:txBody>
          <a:bodyPr/>
          <a:lstStyle>
            <a:lvl1pPr>
              <a:defRPr lang="sv-SE"/>
            </a:lvl1pPr>
          </a:lstStyle>
          <a:p>
            <a:r>
              <a:t>D. Krämer – IKRB Feb. 10, 2011</a:t>
            </a:r>
            <a:endParaRPr lang="de-DE"/>
          </a:p>
        </p:txBody>
      </p:sp>
      <p:sp>
        <p:nvSpPr>
          <p:cNvPr id="3" name="Rectangle 6"/>
          <p:cNvSpPr txBox="1">
            <a:spLocks noGrp="1"/>
          </p:cNvSpPr>
          <p:nvPr>
            <p:ph type="sldNum" sz="quarter" idx="8"/>
          </p:nvPr>
        </p:nvSpPr>
        <p:spPr/>
        <p:txBody>
          <a:bodyPr/>
          <a:lstStyle>
            <a:lvl1pPr>
              <a:defRPr/>
            </a:lvl1pPr>
          </a:lstStyle>
          <a:p>
            <a:fld id="{BDF0E203-AD3C-442D-AD1C-044AC4FC81CB}" type="slidenum">
              <a:rPr/>
              <a:pPr/>
              <a:t>‹Nr.›</a:t>
            </a:fld>
            <a:endParaRPr/>
          </a:p>
        </p:txBody>
      </p:sp>
    </p:spTree>
    <p:extLst>
      <p:ext uri="{BB962C8B-B14F-4D97-AF65-F5344CB8AC3E}">
        <p14:creationId xmlns:p14="http://schemas.microsoft.com/office/powerpoint/2010/main" val="23923104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46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txBox="1">
            <a:spLocks noGrp="1"/>
          </p:cNvSpPr>
          <p:nvPr>
            <p:ph type="title"/>
          </p:nvPr>
        </p:nvSpPr>
        <p:spPr>
          <a:xfrm>
            <a:off x="457244" y="273103"/>
            <a:ext cx="3008311" cy="1162047"/>
          </a:xfrm>
        </p:spPr>
        <p:txBody>
          <a:bodyPr anchor="b"/>
          <a:lstStyle>
            <a:lvl1pPr>
              <a:defRPr lang="de-DE" sz="2000" b="1"/>
            </a:lvl1pPr>
          </a:lstStyle>
          <a:p>
            <a:pPr lvl="0"/>
            <a:r>
              <a:rPr lang="de-DE"/>
              <a:t>Titelmasterformat durch Klicken bearbeiten</a:t>
            </a:r>
          </a:p>
        </p:txBody>
      </p:sp>
      <p:sp>
        <p:nvSpPr>
          <p:cNvPr id="3" name="Inhaltsplatzhalter 2"/>
          <p:cNvSpPr txBox="1">
            <a:spLocks noGrp="1"/>
          </p:cNvSpPr>
          <p:nvPr>
            <p:ph idx="1"/>
          </p:nvPr>
        </p:nvSpPr>
        <p:spPr>
          <a:xfrm>
            <a:off x="3575049" y="273103"/>
            <a:ext cx="5111752" cy="5853111"/>
          </a:xfrm>
        </p:spPr>
        <p:txBody>
          <a:bodyPr/>
          <a:lstStyle>
            <a:lvl1pPr>
              <a:spcBef>
                <a:spcPts val="800"/>
              </a:spcBef>
              <a:defRPr lang="de-DE" sz="3200"/>
            </a:lvl1pPr>
            <a:lvl2pPr>
              <a:spcBef>
                <a:spcPts val="700"/>
              </a:spcBef>
              <a:defRPr lang="de-DE" sz="2800"/>
            </a:lvl2pPr>
            <a:lvl3pPr>
              <a:defRPr lang="de-DE"/>
            </a:lvl3pPr>
            <a:lvl4pPr>
              <a:spcBef>
                <a:spcPts val="500"/>
              </a:spcBef>
              <a:defRPr lang="de-DE" sz="2000"/>
            </a:lvl4pPr>
            <a:lvl5pPr>
              <a:spcBef>
                <a:spcPts val="500"/>
              </a:spcBef>
              <a:defRPr lang="de-DE" sz="2000"/>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txBox="1">
            <a:spLocks noGrp="1"/>
          </p:cNvSpPr>
          <p:nvPr>
            <p:ph type="body" idx="2"/>
          </p:nvPr>
        </p:nvSpPr>
        <p:spPr>
          <a:xfrm>
            <a:off x="457244" y="1435095"/>
            <a:ext cx="3008311" cy="4691064"/>
          </a:xfrm>
        </p:spPr>
        <p:txBody>
          <a:bodyPr/>
          <a:lstStyle>
            <a:lvl1pPr marL="0" indent="0">
              <a:spcBef>
                <a:spcPts val="300"/>
              </a:spcBef>
              <a:buNone/>
              <a:defRPr lang="de-DE" sz="1400"/>
            </a:lvl1pPr>
          </a:lstStyle>
          <a:p>
            <a:pPr lvl="0"/>
            <a:r>
              <a:rPr lang="de-DE"/>
              <a:t>Textmasterformate durch Klicken bearbeiten</a:t>
            </a:r>
          </a:p>
        </p:txBody>
      </p:sp>
      <p:sp>
        <p:nvSpPr>
          <p:cNvPr id="5" name="Rectangle 5"/>
          <p:cNvSpPr txBox="1">
            <a:spLocks noGrp="1"/>
          </p:cNvSpPr>
          <p:nvPr>
            <p:ph type="ftr" sz="quarter" idx="9"/>
          </p:nvPr>
        </p:nvSpPr>
        <p:spPr/>
        <p:txBody>
          <a:bodyPr/>
          <a:lstStyle>
            <a:lvl1pPr>
              <a:defRPr/>
            </a:lvl1pPr>
          </a:lstStyle>
          <a:p>
            <a:r>
              <a:t>D. Krämer – IKRB Feb. 10, 2011</a:t>
            </a:r>
            <a:endParaRPr lang="de-DE"/>
          </a:p>
        </p:txBody>
      </p:sp>
      <p:sp>
        <p:nvSpPr>
          <p:cNvPr id="6" name="Rectangle 6"/>
          <p:cNvSpPr txBox="1">
            <a:spLocks noGrp="1"/>
          </p:cNvSpPr>
          <p:nvPr>
            <p:ph type="sldNum" sz="quarter" idx="8"/>
          </p:nvPr>
        </p:nvSpPr>
        <p:spPr/>
        <p:txBody>
          <a:bodyPr/>
          <a:lstStyle>
            <a:lvl1pPr>
              <a:defRPr/>
            </a:lvl1pPr>
          </a:lstStyle>
          <a:p>
            <a:fld id="{FE0EFC24-4EE3-455C-A375-6246A54747B7}" type="slidenum">
              <a:rPr/>
              <a:pPr/>
              <a:t>‹Nr.›</a:t>
            </a:fld>
            <a:endParaRPr/>
          </a:p>
        </p:txBody>
      </p:sp>
    </p:spTree>
    <p:extLst>
      <p:ext uri="{BB962C8B-B14F-4D97-AF65-F5344CB8AC3E}">
        <p14:creationId xmlns:p14="http://schemas.microsoft.com/office/powerpoint/2010/main" val="4169732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6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txBox="1">
            <a:spLocks noGrp="1"/>
          </p:cNvSpPr>
          <p:nvPr>
            <p:ph type="title"/>
          </p:nvPr>
        </p:nvSpPr>
        <p:spPr>
          <a:xfrm>
            <a:off x="1792288" y="4800656"/>
            <a:ext cx="5486400" cy="566735"/>
          </a:xfrm>
        </p:spPr>
        <p:txBody>
          <a:bodyPr anchor="b"/>
          <a:lstStyle>
            <a:lvl1pPr>
              <a:defRPr lang="de-DE" sz="2000" b="1"/>
            </a:lvl1pPr>
          </a:lstStyle>
          <a:p>
            <a:pPr lvl="0"/>
            <a:r>
              <a:rPr lang="de-DE"/>
              <a:t>Titelmasterformat durch Klicken bearbeiten</a:t>
            </a:r>
          </a:p>
        </p:txBody>
      </p:sp>
      <p:sp>
        <p:nvSpPr>
          <p:cNvPr id="3" name="Bildplatzhalter 2"/>
          <p:cNvSpPr txBox="1">
            <a:spLocks noGrp="1"/>
          </p:cNvSpPr>
          <p:nvPr>
            <p:ph type="pic" idx="1"/>
          </p:nvPr>
        </p:nvSpPr>
        <p:spPr>
          <a:xfrm>
            <a:off x="1792288" y="612776"/>
            <a:ext cx="5486400" cy="4114800"/>
          </a:xfrm>
        </p:spPr>
        <p:txBody>
          <a:bodyPr/>
          <a:lstStyle>
            <a:lvl1pPr marL="0" indent="0">
              <a:spcBef>
                <a:spcPts val="800"/>
              </a:spcBef>
              <a:buNone/>
              <a:defRPr lang="de-DE" sz="3200"/>
            </a:lvl1pPr>
          </a:lstStyle>
          <a:p>
            <a:pPr lvl="0"/>
            <a:endParaRPr lang="de-DE"/>
          </a:p>
        </p:txBody>
      </p:sp>
      <p:sp>
        <p:nvSpPr>
          <p:cNvPr id="4" name="Textplatzhalter 3"/>
          <p:cNvSpPr txBox="1">
            <a:spLocks noGrp="1"/>
          </p:cNvSpPr>
          <p:nvPr>
            <p:ph type="body" idx="2"/>
          </p:nvPr>
        </p:nvSpPr>
        <p:spPr>
          <a:xfrm>
            <a:off x="1792288" y="5367335"/>
            <a:ext cx="5486400" cy="804864"/>
          </a:xfrm>
        </p:spPr>
        <p:txBody>
          <a:bodyPr/>
          <a:lstStyle>
            <a:lvl1pPr marL="0" indent="0">
              <a:spcBef>
                <a:spcPts val="300"/>
              </a:spcBef>
              <a:buNone/>
              <a:defRPr lang="de-DE" sz="1400"/>
            </a:lvl1pPr>
          </a:lstStyle>
          <a:p>
            <a:pPr lvl="0"/>
            <a:r>
              <a:rPr lang="de-DE"/>
              <a:t>Textmasterformate durch Klicken bearbeiten</a:t>
            </a:r>
          </a:p>
        </p:txBody>
      </p:sp>
      <p:sp>
        <p:nvSpPr>
          <p:cNvPr id="5" name="Rectangle 5"/>
          <p:cNvSpPr txBox="1">
            <a:spLocks noGrp="1"/>
          </p:cNvSpPr>
          <p:nvPr>
            <p:ph type="ftr" sz="quarter" idx="9"/>
          </p:nvPr>
        </p:nvSpPr>
        <p:spPr/>
        <p:txBody>
          <a:bodyPr/>
          <a:lstStyle>
            <a:lvl1pPr>
              <a:defRPr/>
            </a:lvl1pPr>
          </a:lstStyle>
          <a:p>
            <a:r>
              <a:t>D. Krämer – IKRB Feb. 10, 2011</a:t>
            </a:r>
            <a:endParaRPr lang="de-DE"/>
          </a:p>
        </p:txBody>
      </p:sp>
      <p:sp>
        <p:nvSpPr>
          <p:cNvPr id="6" name="Rectangle 6"/>
          <p:cNvSpPr txBox="1">
            <a:spLocks noGrp="1"/>
          </p:cNvSpPr>
          <p:nvPr>
            <p:ph type="sldNum" sz="quarter" idx="8"/>
          </p:nvPr>
        </p:nvSpPr>
        <p:spPr/>
        <p:txBody>
          <a:bodyPr/>
          <a:lstStyle>
            <a:lvl1pPr>
              <a:defRPr/>
            </a:lvl1pPr>
          </a:lstStyle>
          <a:p>
            <a:fld id="{5A9AD4B3-956B-42F0-AF17-8073856D9FA8}" type="slidenum">
              <a:rPr/>
              <a:pPr/>
              <a:t>‹Nr.›</a:t>
            </a:fld>
            <a:endParaRPr/>
          </a:p>
        </p:txBody>
      </p:sp>
    </p:spTree>
    <p:extLst>
      <p:ext uri="{BB962C8B-B14F-4D97-AF65-F5344CB8AC3E}">
        <p14:creationId xmlns:p14="http://schemas.microsoft.com/office/powerpoint/2010/main" val="2075925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lstStyle>
            <a:lvl1pPr>
              <a:defRPr lang="de-DE"/>
            </a:lvl1pPr>
          </a:lstStyle>
          <a:p>
            <a:pPr lvl="0"/>
            <a:r>
              <a:rPr lang="de-DE"/>
              <a:t>Titelmasterformat durch Klicken bearbeiten</a:t>
            </a:r>
          </a:p>
        </p:txBody>
      </p:sp>
      <p:sp>
        <p:nvSpPr>
          <p:cNvPr id="3" name="Vertikaler Textplatzhalter 2"/>
          <p:cNvSpPr txBox="1">
            <a:spLocks noGrp="1"/>
          </p:cNvSpPr>
          <p:nvPr>
            <p:ph type="body" orient="vert" idx="1"/>
          </p:nvPr>
        </p:nvSpPr>
        <p:spPr/>
        <p:txBody>
          <a:bodyPr vert="eaVert"/>
          <a:lstStyle>
            <a:lvl1pPr>
              <a:defRPr lang="de-DE"/>
            </a:lvl1pPr>
            <a:lvl2pPr>
              <a:defRPr lang="de-DE"/>
            </a:lvl2pPr>
            <a:lvl3pPr>
              <a:defRPr lang="de-DE"/>
            </a:lvl3pPr>
            <a:lvl4pPr>
              <a:defRPr lang="de-DE"/>
            </a:lvl4pPr>
            <a:lvl5pPr>
              <a:defRPr lang="de-DE"/>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p:cNvSpPr txBox="1">
            <a:spLocks noGrp="1"/>
          </p:cNvSpPr>
          <p:nvPr>
            <p:ph type="ftr" sz="quarter" idx="9"/>
          </p:nvPr>
        </p:nvSpPr>
        <p:spPr/>
        <p:txBody>
          <a:bodyPr/>
          <a:lstStyle>
            <a:lvl1pPr>
              <a:defRPr/>
            </a:lvl1pPr>
          </a:lstStyle>
          <a:p>
            <a:r>
              <a:t>D. Krämer – IKRB Feb. 10, 2011</a:t>
            </a:r>
            <a:endParaRPr lang="de-DE"/>
          </a:p>
        </p:txBody>
      </p:sp>
      <p:sp>
        <p:nvSpPr>
          <p:cNvPr id="5" name="Rectangle 6"/>
          <p:cNvSpPr txBox="1">
            <a:spLocks noGrp="1"/>
          </p:cNvSpPr>
          <p:nvPr>
            <p:ph type="sldNum" sz="quarter" idx="8"/>
          </p:nvPr>
        </p:nvSpPr>
        <p:spPr/>
        <p:txBody>
          <a:bodyPr/>
          <a:lstStyle>
            <a:lvl1pPr>
              <a:defRPr/>
            </a:lvl1pPr>
          </a:lstStyle>
          <a:p>
            <a:fld id="{A7D6D2E0-A647-4641-9DA6-4387F56CB6EB}" type="slidenum">
              <a:rPr/>
              <a:pPr/>
              <a:t>‹Nr.›</a:t>
            </a:fld>
            <a:endParaRPr/>
          </a:p>
        </p:txBody>
      </p:sp>
    </p:spTree>
    <p:extLst>
      <p:ext uri="{BB962C8B-B14F-4D97-AF65-F5344CB8AC3E}">
        <p14:creationId xmlns:p14="http://schemas.microsoft.com/office/powerpoint/2010/main" val="2405744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txBox="1">
            <a:spLocks noGrp="1"/>
          </p:cNvSpPr>
          <p:nvPr>
            <p:ph type="title" orient="vert"/>
          </p:nvPr>
        </p:nvSpPr>
        <p:spPr>
          <a:xfrm>
            <a:off x="6742148" y="225478"/>
            <a:ext cx="2151061" cy="6156327"/>
          </a:xfrm>
        </p:spPr>
        <p:txBody>
          <a:bodyPr vert="eaVert"/>
          <a:lstStyle>
            <a:lvl1pPr>
              <a:defRPr lang="de-DE"/>
            </a:lvl1pPr>
          </a:lstStyle>
          <a:p>
            <a:pPr lvl="0"/>
            <a:r>
              <a:rPr lang="de-DE"/>
              <a:t>Titelmasterformat durch Klicken bearbeiten</a:t>
            </a:r>
          </a:p>
        </p:txBody>
      </p:sp>
      <p:sp>
        <p:nvSpPr>
          <p:cNvPr id="3" name="Vertikaler Textplatzhalter 2"/>
          <p:cNvSpPr txBox="1">
            <a:spLocks noGrp="1"/>
          </p:cNvSpPr>
          <p:nvPr>
            <p:ph type="body" orient="vert" idx="1"/>
          </p:nvPr>
        </p:nvSpPr>
        <p:spPr>
          <a:xfrm>
            <a:off x="287380" y="225478"/>
            <a:ext cx="6302373" cy="6156327"/>
          </a:xfrm>
        </p:spPr>
        <p:txBody>
          <a:bodyPr vert="eaVert"/>
          <a:lstStyle>
            <a:lvl1pPr>
              <a:defRPr lang="de-DE"/>
            </a:lvl1pPr>
            <a:lvl2pPr>
              <a:defRPr lang="de-DE"/>
            </a:lvl2pPr>
            <a:lvl3pPr>
              <a:defRPr lang="de-DE"/>
            </a:lvl3pPr>
            <a:lvl4pPr>
              <a:defRPr lang="de-DE"/>
            </a:lvl4pPr>
            <a:lvl5pPr>
              <a:defRPr lang="de-DE"/>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p:cNvSpPr txBox="1">
            <a:spLocks noGrp="1"/>
          </p:cNvSpPr>
          <p:nvPr>
            <p:ph type="ftr" sz="quarter" idx="9"/>
          </p:nvPr>
        </p:nvSpPr>
        <p:spPr/>
        <p:txBody>
          <a:bodyPr/>
          <a:lstStyle>
            <a:lvl1pPr>
              <a:defRPr/>
            </a:lvl1pPr>
          </a:lstStyle>
          <a:p>
            <a:r>
              <a:t>D. Krämer – IKRB Feb. 10, 2011</a:t>
            </a:r>
            <a:endParaRPr lang="de-DE"/>
          </a:p>
        </p:txBody>
      </p:sp>
      <p:sp>
        <p:nvSpPr>
          <p:cNvPr id="5" name="Rectangle 6"/>
          <p:cNvSpPr txBox="1">
            <a:spLocks noGrp="1"/>
          </p:cNvSpPr>
          <p:nvPr>
            <p:ph type="sldNum" sz="quarter" idx="8"/>
          </p:nvPr>
        </p:nvSpPr>
        <p:spPr/>
        <p:txBody>
          <a:bodyPr/>
          <a:lstStyle>
            <a:lvl1pPr>
              <a:defRPr/>
            </a:lvl1pPr>
          </a:lstStyle>
          <a:p>
            <a:fld id="{4AAE9957-5AEA-45CA-BD82-AA3B0F07C0F9}" type="slidenum">
              <a:rPr/>
              <a:pPr/>
              <a:t>‹Nr.›</a:t>
            </a:fld>
            <a:endParaRPr/>
          </a:p>
        </p:txBody>
      </p:sp>
    </p:spTree>
    <p:extLst>
      <p:ext uri="{BB962C8B-B14F-4D97-AF65-F5344CB8AC3E}">
        <p14:creationId xmlns:p14="http://schemas.microsoft.com/office/powerpoint/2010/main" val="3669496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67.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lstStyle>
            <a:lvl1pPr>
              <a:defRPr lang="de-DE"/>
            </a:lvl1pPr>
          </a:lstStyle>
          <a:p>
            <a:pPr lvl="0"/>
            <a:r>
              <a:rPr lang="de-DE"/>
              <a:t>Titelmasterformat durch Klicken bearbeiten</a:t>
            </a:r>
          </a:p>
        </p:txBody>
      </p:sp>
      <p:sp>
        <p:nvSpPr>
          <p:cNvPr id="3" name="Textplatzhalter 2"/>
          <p:cNvSpPr txBox="1">
            <a:spLocks noGrp="1"/>
          </p:cNvSpPr>
          <p:nvPr>
            <p:ph type="body" idx="1"/>
          </p:nvPr>
        </p:nvSpPr>
        <p:spPr>
          <a:xfrm>
            <a:off x="287360" y="1125535"/>
            <a:ext cx="4225927" cy="5256208"/>
          </a:xfrm>
        </p:spPr>
        <p:txBody>
          <a:bodyPr/>
          <a:lstStyle>
            <a:lvl1pPr>
              <a:defRPr lang="de-DE"/>
            </a:lvl1pPr>
            <a:lvl2pPr>
              <a:defRPr lang="de-DE"/>
            </a:lvl2pPr>
            <a:lvl3pPr>
              <a:defRPr lang="de-DE"/>
            </a:lvl3pPr>
            <a:lvl4pPr>
              <a:defRPr lang="de-DE"/>
            </a:lvl4pPr>
            <a:lvl5pPr>
              <a:defRPr lang="de-DE"/>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txBox="1">
            <a:spLocks noGrp="1"/>
          </p:cNvSpPr>
          <p:nvPr>
            <p:ph idx="2"/>
          </p:nvPr>
        </p:nvSpPr>
        <p:spPr>
          <a:xfrm>
            <a:off x="4665663" y="1125535"/>
            <a:ext cx="4227508" cy="5256208"/>
          </a:xfrm>
        </p:spPr>
        <p:txBody>
          <a:bodyPr/>
          <a:lstStyle>
            <a:lvl1pPr>
              <a:defRPr lang="de-DE"/>
            </a:lvl1pPr>
            <a:lvl2pPr>
              <a:defRPr lang="de-DE"/>
            </a:lvl2pPr>
            <a:lvl3pPr>
              <a:defRPr lang="de-DE"/>
            </a:lvl3pPr>
            <a:lvl4pPr>
              <a:defRPr lang="de-DE"/>
            </a:lvl4pPr>
            <a:lvl5pPr>
              <a:defRPr lang="de-DE"/>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5"/>
          <p:cNvSpPr txBox="1">
            <a:spLocks noGrp="1"/>
          </p:cNvSpPr>
          <p:nvPr>
            <p:ph type="ftr" sz="quarter" idx="9"/>
          </p:nvPr>
        </p:nvSpPr>
        <p:spPr/>
        <p:txBody>
          <a:bodyPr/>
          <a:lstStyle>
            <a:lvl1pPr>
              <a:defRPr/>
            </a:lvl1pPr>
          </a:lstStyle>
          <a:p>
            <a:r>
              <a:t>D. Krämer – IKRB Feb. 10, 2011</a:t>
            </a:r>
            <a:endParaRPr lang="de-DE"/>
          </a:p>
        </p:txBody>
      </p:sp>
      <p:sp>
        <p:nvSpPr>
          <p:cNvPr id="6" name="Rectangle 6"/>
          <p:cNvSpPr txBox="1">
            <a:spLocks noGrp="1"/>
          </p:cNvSpPr>
          <p:nvPr>
            <p:ph type="sldNum" sz="quarter" idx="8"/>
          </p:nvPr>
        </p:nvSpPr>
        <p:spPr/>
        <p:txBody>
          <a:bodyPr/>
          <a:lstStyle>
            <a:lvl1pPr>
              <a:defRPr/>
            </a:lvl1pPr>
          </a:lstStyle>
          <a:p>
            <a:fld id="{8D1332EC-E00F-4759-BB61-7326DC7AE475}" type="slidenum">
              <a:rPr/>
              <a:pPr/>
              <a:t>‹Nr.›</a:t>
            </a:fld>
            <a:endParaRPr/>
          </a:p>
        </p:txBody>
      </p:sp>
    </p:spTree>
    <p:extLst>
      <p:ext uri="{BB962C8B-B14F-4D97-AF65-F5344CB8AC3E}">
        <p14:creationId xmlns:p14="http://schemas.microsoft.com/office/powerpoint/2010/main" val="17839680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68.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lstStyle>
            <a:lvl1pPr>
              <a:defRPr lang="de-DE"/>
            </a:lvl1pPr>
          </a:lstStyle>
          <a:p>
            <a:pPr lvl="0"/>
            <a:r>
              <a:rPr lang="de-DE"/>
              <a:t>Titelmasterformat durch Klicken bearbeiten</a:t>
            </a:r>
          </a:p>
        </p:txBody>
      </p:sp>
      <p:sp>
        <p:nvSpPr>
          <p:cNvPr id="3" name="Tabellenplatzhalter 2"/>
          <p:cNvSpPr txBox="1">
            <a:spLocks noGrp="1"/>
          </p:cNvSpPr>
          <p:nvPr>
            <p:ph type="tbl" idx="1"/>
          </p:nvPr>
        </p:nvSpPr>
        <p:spPr/>
        <p:txBody>
          <a:bodyPr/>
          <a:lstStyle>
            <a:lvl1pPr>
              <a:defRPr lang="de-DE"/>
            </a:lvl1pPr>
          </a:lstStyle>
          <a:p>
            <a:pPr lvl="0"/>
            <a:endParaRPr lang="de-DE"/>
          </a:p>
        </p:txBody>
      </p:sp>
      <p:sp>
        <p:nvSpPr>
          <p:cNvPr id="4" name="Rectangle 5"/>
          <p:cNvSpPr txBox="1">
            <a:spLocks noGrp="1"/>
          </p:cNvSpPr>
          <p:nvPr>
            <p:ph type="ftr" sz="quarter" idx="9"/>
          </p:nvPr>
        </p:nvSpPr>
        <p:spPr/>
        <p:txBody>
          <a:bodyPr/>
          <a:lstStyle>
            <a:lvl1pPr>
              <a:defRPr/>
            </a:lvl1pPr>
          </a:lstStyle>
          <a:p>
            <a:r>
              <a:t>D. Krämer – IKRB Feb. 10, 2011</a:t>
            </a:r>
            <a:endParaRPr lang="de-DE"/>
          </a:p>
        </p:txBody>
      </p:sp>
      <p:sp>
        <p:nvSpPr>
          <p:cNvPr id="5" name="Rectangle 6"/>
          <p:cNvSpPr txBox="1">
            <a:spLocks noGrp="1"/>
          </p:cNvSpPr>
          <p:nvPr>
            <p:ph type="sldNum" sz="quarter" idx="8"/>
          </p:nvPr>
        </p:nvSpPr>
        <p:spPr/>
        <p:txBody>
          <a:bodyPr/>
          <a:lstStyle>
            <a:lvl1pPr>
              <a:defRPr/>
            </a:lvl1pPr>
          </a:lstStyle>
          <a:p>
            <a:fld id="{B7783069-8C5C-4997-8B16-2941DBDB7C27}" type="slidenum">
              <a:rPr/>
              <a:pPr/>
              <a:t>‹Nr.›</a:t>
            </a:fld>
            <a:endParaRPr/>
          </a:p>
        </p:txBody>
      </p:sp>
    </p:spTree>
    <p:extLst>
      <p:ext uri="{BB962C8B-B14F-4D97-AF65-F5344CB8AC3E}">
        <p14:creationId xmlns:p14="http://schemas.microsoft.com/office/powerpoint/2010/main" val="826310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69.xml><?xml version="1.0" encoding="utf-8"?>
<p:sldLayout xmlns:a="http://schemas.openxmlformats.org/drawingml/2006/main" xmlns:r="http://schemas.openxmlformats.org/officeDocument/2006/relationships" xmlns:p="http://schemas.openxmlformats.org/presentationml/2006/main" type="fourObj" preserve="1">
  <p:cSld name="Titel und vier Inhalte">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lstStyle>
            <a:lvl1pPr>
              <a:defRPr lang="de-DE"/>
            </a:lvl1pPr>
          </a:lstStyle>
          <a:p>
            <a:pPr lvl="0"/>
            <a:r>
              <a:rPr lang="de-DE"/>
              <a:t>Titelmasterformat durch Klicken bearbeiten</a:t>
            </a:r>
          </a:p>
        </p:txBody>
      </p:sp>
      <p:sp>
        <p:nvSpPr>
          <p:cNvPr id="3" name="Inhaltsplatzhalter 2"/>
          <p:cNvSpPr txBox="1">
            <a:spLocks noGrp="1"/>
          </p:cNvSpPr>
          <p:nvPr>
            <p:ph idx="1"/>
          </p:nvPr>
        </p:nvSpPr>
        <p:spPr>
          <a:xfrm>
            <a:off x="287360" y="1125589"/>
            <a:ext cx="4225927" cy="2551111"/>
          </a:xfrm>
        </p:spPr>
        <p:txBody>
          <a:bodyPr/>
          <a:lstStyle>
            <a:lvl1pPr>
              <a:defRPr lang="de-DE"/>
            </a:lvl1pPr>
            <a:lvl2pPr>
              <a:defRPr lang="de-DE"/>
            </a:lvl2pPr>
            <a:lvl3pPr>
              <a:defRPr lang="de-DE"/>
            </a:lvl3pPr>
            <a:lvl4pPr>
              <a:defRPr lang="de-DE"/>
            </a:lvl4pPr>
            <a:lvl5pPr>
              <a:defRPr lang="de-DE"/>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txBox="1">
            <a:spLocks noGrp="1"/>
          </p:cNvSpPr>
          <p:nvPr>
            <p:ph idx="2"/>
          </p:nvPr>
        </p:nvSpPr>
        <p:spPr>
          <a:xfrm>
            <a:off x="4665663" y="1125589"/>
            <a:ext cx="4227508" cy="2551111"/>
          </a:xfrm>
        </p:spPr>
        <p:txBody>
          <a:bodyPr/>
          <a:lstStyle>
            <a:lvl1pPr>
              <a:defRPr lang="de-DE"/>
            </a:lvl1pPr>
            <a:lvl2pPr>
              <a:defRPr lang="de-DE"/>
            </a:lvl2pPr>
            <a:lvl3pPr>
              <a:defRPr lang="de-DE"/>
            </a:lvl3pPr>
            <a:lvl4pPr>
              <a:defRPr lang="de-DE"/>
            </a:lvl4pPr>
            <a:lvl5pPr>
              <a:defRPr lang="de-DE"/>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txBox="1">
            <a:spLocks noGrp="1"/>
          </p:cNvSpPr>
          <p:nvPr>
            <p:ph idx="3"/>
          </p:nvPr>
        </p:nvSpPr>
        <p:spPr>
          <a:xfrm>
            <a:off x="287360" y="3829102"/>
            <a:ext cx="4225927" cy="2552703"/>
          </a:xfrm>
        </p:spPr>
        <p:txBody>
          <a:bodyPr/>
          <a:lstStyle>
            <a:lvl1pPr>
              <a:defRPr lang="de-DE"/>
            </a:lvl1pPr>
            <a:lvl2pPr>
              <a:defRPr lang="de-DE"/>
            </a:lvl2pPr>
            <a:lvl3pPr>
              <a:defRPr lang="de-DE"/>
            </a:lvl3pPr>
            <a:lvl4pPr>
              <a:defRPr lang="de-DE"/>
            </a:lvl4pPr>
            <a:lvl5pPr>
              <a:defRPr lang="de-DE"/>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Inhaltsplatzhalter 5"/>
          <p:cNvSpPr txBox="1">
            <a:spLocks noGrp="1"/>
          </p:cNvSpPr>
          <p:nvPr>
            <p:ph idx="4"/>
          </p:nvPr>
        </p:nvSpPr>
        <p:spPr>
          <a:xfrm>
            <a:off x="4665663" y="3829102"/>
            <a:ext cx="4227508" cy="2552703"/>
          </a:xfrm>
        </p:spPr>
        <p:txBody>
          <a:bodyPr/>
          <a:lstStyle>
            <a:lvl1pPr>
              <a:defRPr lang="de-DE"/>
            </a:lvl1pPr>
            <a:lvl2pPr>
              <a:defRPr lang="de-DE"/>
            </a:lvl2pPr>
            <a:lvl3pPr>
              <a:defRPr lang="de-DE"/>
            </a:lvl3pPr>
            <a:lvl4pPr>
              <a:defRPr lang="de-DE"/>
            </a:lvl4pPr>
            <a:lvl5pPr>
              <a:defRPr lang="de-DE"/>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5"/>
          <p:cNvSpPr txBox="1">
            <a:spLocks noGrp="1"/>
          </p:cNvSpPr>
          <p:nvPr>
            <p:ph type="ftr" sz="quarter" idx="9"/>
          </p:nvPr>
        </p:nvSpPr>
        <p:spPr/>
        <p:txBody>
          <a:bodyPr/>
          <a:lstStyle>
            <a:lvl1pPr>
              <a:defRPr/>
            </a:lvl1pPr>
          </a:lstStyle>
          <a:p>
            <a:r>
              <a:t>D. Krämer – IKRB Feb. 10, 2011</a:t>
            </a:r>
            <a:endParaRPr lang="de-DE"/>
          </a:p>
        </p:txBody>
      </p:sp>
      <p:sp>
        <p:nvSpPr>
          <p:cNvPr id="8" name="Rectangle 6"/>
          <p:cNvSpPr txBox="1">
            <a:spLocks noGrp="1"/>
          </p:cNvSpPr>
          <p:nvPr>
            <p:ph type="sldNum" sz="quarter" idx="8"/>
          </p:nvPr>
        </p:nvSpPr>
        <p:spPr/>
        <p:txBody>
          <a:bodyPr/>
          <a:lstStyle>
            <a:lvl1pPr>
              <a:defRPr/>
            </a:lvl1pPr>
          </a:lstStyle>
          <a:p>
            <a:fld id="{DA1B921E-3721-42A7-BC01-2FE276B6C463}" type="slidenum">
              <a:rPr/>
              <a:pPr/>
              <a:t>‹Nr.›</a:t>
            </a:fld>
            <a:endParaRPr/>
          </a:p>
        </p:txBody>
      </p:sp>
    </p:spTree>
    <p:extLst>
      <p:ext uri="{BB962C8B-B14F-4D97-AF65-F5344CB8AC3E}">
        <p14:creationId xmlns:p14="http://schemas.microsoft.com/office/powerpoint/2010/main" val="22567624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el 1"/>
          <p:cNvSpPr>
            <a:spLocks noGrp="1"/>
          </p:cNvSpPr>
          <p:nvPr>
            <p:ph type="title"/>
          </p:nvPr>
        </p:nvSpPr>
        <p:spPr>
          <a:xfrm>
            <a:off x="422566" y="164486"/>
            <a:ext cx="6242342" cy="787557"/>
          </a:xfrm>
        </p:spPr>
        <p:txBody>
          <a:bodyPr rtlCol="0">
            <a:normAutofit/>
          </a:bodyPr>
          <a:lstStyle>
            <a:lvl1pPr>
              <a:defRPr lang="de-DE" dirty="0">
                <a:solidFill>
                  <a:schemeClr val="tx1">
                    <a:lumMod val="75000"/>
                    <a:lumOff val="25000"/>
                  </a:schemeClr>
                </a:solidFill>
              </a:defRPr>
            </a:lvl1pPr>
          </a:lstStyle>
          <a:p>
            <a:pPr lvl="0"/>
            <a:r>
              <a:rPr lang="en-US" dirty="0" smtClean="0"/>
              <a:t>Click to edit Master title style</a:t>
            </a:r>
            <a:endParaRPr lang="de-DE" dirty="0"/>
          </a:p>
        </p:txBody>
      </p:sp>
    </p:spTree>
    <p:extLst>
      <p:ext uri="{BB962C8B-B14F-4D97-AF65-F5344CB8AC3E}">
        <p14:creationId xmlns:p14="http://schemas.microsoft.com/office/powerpoint/2010/main" val="1156499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7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38"/>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1"/>
            <a:ext cx="6400800" cy="1752600"/>
          </a:xfrm>
        </p:spPr>
        <p:txBody>
          <a:bodyPr/>
          <a:lstStyle>
            <a:lvl1pPr marL="0" indent="0" algn="ctr">
              <a:buNone/>
              <a:defRPr/>
            </a:lvl1pPr>
            <a:lvl2pPr marL="457059" indent="0" algn="ctr">
              <a:buNone/>
              <a:defRPr/>
            </a:lvl2pPr>
            <a:lvl3pPr marL="914116" indent="0" algn="ctr">
              <a:buNone/>
              <a:defRPr/>
            </a:lvl3pPr>
            <a:lvl4pPr marL="1371174" indent="0" algn="ctr">
              <a:buNone/>
              <a:defRPr/>
            </a:lvl4pPr>
            <a:lvl5pPr marL="1828231" indent="0" algn="ctr">
              <a:buNone/>
              <a:defRPr/>
            </a:lvl5pPr>
            <a:lvl6pPr marL="2285289" indent="0" algn="ctr">
              <a:buNone/>
              <a:defRPr/>
            </a:lvl6pPr>
            <a:lvl7pPr marL="2742346" indent="0" algn="ctr">
              <a:buNone/>
              <a:defRPr/>
            </a:lvl7pPr>
            <a:lvl8pPr marL="3199404" indent="0" algn="ctr">
              <a:buNone/>
              <a:defRPr/>
            </a:lvl8pPr>
            <a:lvl9pPr marL="3656462" indent="0" algn="ctr">
              <a:buNone/>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altLang="de-DE" smtClean="0">
                <a:solidFill>
                  <a:srgbClr val="000000"/>
                </a:solidFill>
              </a:rPr>
              <a:t>S. Chattopadhyay, Quark Matter 2014</a:t>
            </a:r>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9446AA00-45E9-425C-9973-6148D0DFA4C9}"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530055264"/>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altLang="de-DE" smtClean="0">
                <a:solidFill>
                  <a:srgbClr val="000000"/>
                </a:solidFill>
              </a:rPr>
              <a:t>S. Chattopadhyay, Quark Matter 2014</a:t>
            </a:r>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AC95FC53-9B25-43B9-9B3D-98578A3AC13F}"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22437752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7"/>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9"/>
            <a:ext cx="7772400" cy="1500187"/>
          </a:xfrm>
        </p:spPr>
        <p:txBody>
          <a:bodyPr anchor="b"/>
          <a:lstStyle>
            <a:lvl1pPr marL="0" indent="0">
              <a:buNone/>
              <a:defRPr sz="2000"/>
            </a:lvl1pPr>
            <a:lvl2pPr marL="457059" indent="0">
              <a:buNone/>
              <a:defRPr sz="1800"/>
            </a:lvl2pPr>
            <a:lvl3pPr marL="914116" indent="0">
              <a:buNone/>
              <a:defRPr sz="1600"/>
            </a:lvl3pPr>
            <a:lvl4pPr marL="1371174" indent="0">
              <a:buNone/>
              <a:defRPr sz="1400"/>
            </a:lvl4pPr>
            <a:lvl5pPr marL="1828231" indent="0">
              <a:buNone/>
              <a:defRPr sz="1400"/>
            </a:lvl5pPr>
            <a:lvl6pPr marL="2285289" indent="0">
              <a:buNone/>
              <a:defRPr sz="1400"/>
            </a:lvl6pPr>
            <a:lvl7pPr marL="2742346" indent="0">
              <a:buNone/>
              <a:defRPr sz="1400"/>
            </a:lvl7pPr>
            <a:lvl8pPr marL="3199404" indent="0">
              <a:buNone/>
              <a:defRPr sz="1400"/>
            </a:lvl8pPr>
            <a:lvl9pPr marL="3656462"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altLang="de-DE" smtClean="0">
                <a:solidFill>
                  <a:srgbClr val="000000"/>
                </a:solidFill>
              </a:rPr>
              <a:t>S. Chattopadhyay, Quark Matter 2014</a:t>
            </a:r>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60AF083E-715D-4CD7-B747-BDDE48D02732}"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018510792"/>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lvl1pPr>
              <a:defRPr/>
            </a:lvl1pPr>
          </a:lstStyle>
          <a:p>
            <a:endParaRPr lang="en-US" alt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r>
              <a:rPr lang="en-US" altLang="de-DE" smtClean="0">
                <a:solidFill>
                  <a:srgbClr val="000000"/>
                </a:solidFill>
              </a:rPr>
              <a:t>S. Chattopadhyay, Quark Matter 2014</a:t>
            </a:r>
            <a:endParaRPr lang="en-US"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3EA7565D-F1AD-42E9-BCFD-ECF8D985C06D}"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759409372"/>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9"/>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5"/>
            <a:ext cx="4040188" cy="639763"/>
          </a:xfrm>
        </p:spPr>
        <p:txBody>
          <a:bodyPr anchor="b"/>
          <a:lstStyle>
            <a:lvl1pPr marL="0" indent="0">
              <a:buNone/>
              <a:defRPr sz="24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34" y="1535115"/>
            <a:ext cx="4041775" cy="639763"/>
          </a:xfrm>
        </p:spPr>
        <p:txBody>
          <a:bodyPr anchor="b"/>
          <a:lstStyle>
            <a:lvl1pPr marL="0" indent="0">
              <a:buNone/>
              <a:defRPr sz="24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lvl1pPr>
              <a:defRPr/>
            </a:lvl1pPr>
          </a:lstStyle>
          <a:p>
            <a:endParaRPr lang="en-US" altLang="de-DE">
              <a:solidFill>
                <a:srgbClr val="000000"/>
              </a:solidFill>
            </a:endParaRPr>
          </a:p>
        </p:txBody>
      </p:sp>
      <p:sp>
        <p:nvSpPr>
          <p:cNvPr id="8" name="Fußzeilenplatzhalter 7"/>
          <p:cNvSpPr>
            <a:spLocks noGrp="1"/>
          </p:cNvSpPr>
          <p:nvPr>
            <p:ph type="ftr" sz="quarter" idx="11"/>
          </p:nvPr>
        </p:nvSpPr>
        <p:spPr/>
        <p:txBody>
          <a:bodyPr/>
          <a:lstStyle>
            <a:lvl1pPr>
              <a:defRPr/>
            </a:lvl1pPr>
          </a:lstStyle>
          <a:p>
            <a:r>
              <a:rPr lang="en-US" altLang="de-DE" smtClean="0">
                <a:solidFill>
                  <a:srgbClr val="000000"/>
                </a:solidFill>
              </a:rPr>
              <a:t>S. Chattopadhyay, Quark Matter 2014</a:t>
            </a:r>
            <a:endParaRPr lang="en-US" altLang="de-DE">
              <a:solidFill>
                <a:srgbClr val="000000"/>
              </a:solidFill>
            </a:endParaRPr>
          </a:p>
        </p:txBody>
      </p:sp>
      <p:sp>
        <p:nvSpPr>
          <p:cNvPr id="9" name="Foliennummernplatzhalter 8"/>
          <p:cNvSpPr>
            <a:spLocks noGrp="1"/>
          </p:cNvSpPr>
          <p:nvPr>
            <p:ph type="sldNum" sz="quarter" idx="12"/>
          </p:nvPr>
        </p:nvSpPr>
        <p:spPr/>
        <p:txBody>
          <a:bodyPr/>
          <a:lstStyle>
            <a:lvl1pPr>
              <a:defRPr/>
            </a:lvl1pPr>
          </a:lstStyle>
          <a:p>
            <a:fld id="{F1D1B8E0-6914-4166-9ACE-68287FE9FFF1}"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439410068"/>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lvl1pPr>
              <a:defRPr/>
            </a:lvl1pPr>
          </a:lstStyle>
          <a:p>
            <a:endParaRPr lang="en-US" altLang="de-DE">
              <a:solidFill>
                <a:srgbClr val="000000"/>
              </a:solidFill>
            </a:endParaRPr>
          </a:p>
        </p:txBody>
      </p:sp>
      <p:sp>
        <p:nvSpPr>
          <p:cNvPr id="4" name="Fußzeilenplatzhalter 3"/>
          <p:cNvSpPr>
            <a:spLocks noGrp="1"/>
          </p:cNvSpPr>
          <p:nvPr>
            <p:ph type="ftr" sz="quarter" idx="11"/>
          </p:nvPr>
        </p:nvSpPr>
        <p:spPr/>
        <p:txBody>
          <a:bodyPr/>
          <a:lstStyle>
            <a:lvl1pPr>
              <a:defRPr/>
            </a:lvl1pPr>
          </a:lstStyle>
          <a:p>
            <a:r>
              <a:rPr lang="en-US" altLang="de-DE" smtClean="0">
                <a:solidFill>
                  <a:srgbClr val="000000"/>
                </a:solidFill>
              </a:rPr>
              <a:t>S. Chattopadhyay, Quark Matter 2014</a:t>
            </a:r>
            <a:endParaRPr lang="en-US" altLang="de-DE">
              <a:solidFill>
                <a:srgbClr val="000000"/>
              </a:solidFill>
            </a:endParaRPr>
          </a:p>
        </p:txBody>
      </p:sp>
      <p:sp>
        <p:nvSpPr>
          <p:cNvPr id="5" name="Foliennummernplatzhalter 4"/>
          <p:cNvSpPr>
            <a:spLocks noGrp="1"/>
          </p:cNvSpPr>
          <p:nvPr>
            <p:ph type="sldNum" sz="quarter" idx="12"/>
          </p:nvPr>
        </p:nvSpPr>
        <p:spPr/>
        <p:txBody>
          <a:bodyPr/>
          <a:lstStyle>
            <a:lvl1pPr>
              <a:defRPr/>
            </a:lvl1pPr>
          </a:lstStyle>
          <a:p>
            <a:fld id="{25E5E88B-CE83-4470-95E2-237CA006E449}"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4004778607"/>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en-US" altLang="de-DE">
              <a:solidFill>
                <a:srgbClr val="000000"/>
              </a:solidFill>
            </a:endParaRPr>
          </a:p>
        </p:txBody>
      </p:sp>
      <p:sp>
        <p:nvSpPr>
          <p:cNvPr id="3" name="Fußzeilenplatzhalter 2"/>
          <p:cNvSpPr>
            <a:spLocks noGrp="1"/>
          </p:cNvSpPr>
          <p:nvPr>
            <p:ph type="ftr" sz="quarter" idx="11"/>
          </p:nvPr>
        </p:nvSpPr>
        <p:spPr/>
        <p:txBody>
          <a:bodyPr/>
          <a:lstStyle>
            <a:lvl1pPr>
              <a:defRPr/>
            </a:lvl1pPr>
          </a:lstStyle>
          <a:p>
            <a:r>
              <a:rPr lang="en-US" altLang="de-DE" smtClean="0">
                <a:solidFill>
                  <a:srgbClr val="000000"/>
                </a:solidFill>
              </a:rPr>
              <a:t>S. Chattopadhyay, Quark Matter 2014</a:t>
            </a:r>
            <a:endParaRPr lang="en-US" altLang="de-DE">
              <a:solidFill>
                <a:srgbClr val="000000"/>
              </a:solidFill>
            </a:endParaRPr>
          </a:p>
        </p:txBody>
      </p:sp>
      <p:sp>
        <p:nvSpPr>
          <p:cNvPr id="4" name="Foliennummernplatzhalter 3"/>
          <p:cNvSpPr>
            <a:spLocks noGrp="1"/>
          </p:cNvSpPr>
          <p:nvPr>
            <p:ph type="sldNum" sz="quarter" idx="12"/>
          </p:nvPr>
        </p:nvSpPr>
        <p:spPr/>
        <p:txBody>
          <a:bodyPr/>
          <a:lstStyle>
            <a:lvl1pPr>
              <a:defRPr/>
            </a:lvl1pPr>
          </a:lstStyle>
          <a:p>
            <a:fld id="{E76E3A62-8D2C-4E6F-A7DD-D9C9CFB5A105}"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711707440"/>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14" y="273050"/>
            <a:ext cx="3008313" cy="1162051"/>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3"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14" y="1435104"/>
            <a:ext cx="3008313" cy="4691063"/>
          </a:xfrm>
        </p:spPr>
        <p:txBody>
          <a:bodyPr/>
          <a:lstStyle>
            <a:lvl1pPr marL="0" indent="0">
              <a:buNone/>
              <a:defRPr sz="14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en-US" alt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r>
              <a:rPr lang="en-US" altLang="de-DE" smtClean="0">
                <a:solidFill>
                  <a:srgbClr val="000000"/>
                </a:solidFill>
              </a:rPr>
              <a:t>S. Chattopadhyay, Quark Matter 2014</a:t>
            </a:r>
            <a:endParaRPr lang="en-US"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9E3DC86C-639A-4BD6-9CE8-A86651726313}"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4158041373"/>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3"/>
            <a:ext cx="5486400" cy="566739"/>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059" indent="0">
              <a:buNone/>
              <a:defRPr sz="2800"/>
            </a:lvl2pPr>
            <a:lvl3pPr marL="914116" indent="0">
              <a:buNone/>
              <a:defRPr sz="2400"/>
            </a:lvl3pPr>
            <a:lvl4pPr marL="1371174" indent="0">
              <a:buNone/>
              <a:defRPr sz="2000"/>
            </a:lvl4pPr>
            <a:lvl5pPr marL="1828231" indent="0">
              <a:buNone/>
              <a:defRPr sz="2000"/>
            </a:lvl5pPr>
            <a:lvl6pPr marL="2285289" indent="0">
              <a:buNone/>
              <a:defRPr sz="2000"/>
            </a:lvl6pPr>
            <a:lvl7pPr marL="2742346" indent="0">
              <a:buNone/>
              <a:defRPr sz="2000"/>
            </a:lvl7pPr>
            <a:lvl8pPr marL="3199404" indent="0">
              <a:buNone/>
              <a:defRPr sz="2000"/>
            </a:lvl8pPr>
            <a:lvl9pPr marL="3656462" indent="0">
              <a:buNone/>
              <a:defRPr sz="2000"/>
            </a:lvl9pPr>
          </a:lstStyle>
          <a:p>
            <a:endParaRPr lang="de-DE"/>
          </a:p>
        </p:txBody>
      </p:sp>
      <p:sp>
        <p:nvSpPr>
          <p:cNvPr id="4" name="Textplatzhalter 3"/>
          <p:cNvSpPr>
            <a:spLocks noGrp="1"/>
          </p:cNvSpPr>
          <p:nvPr>
            <p:ph type="body" sz="half" idx="2"/>
          </p:nvPr>
        </p:nvSpPr>
        <p:spPr>
          <a:xfrm>
            <a:off x="1792288" y="5367347"/>
            <a:ext cx="5486400" cy="804863"/>
          </a:xfrm>
        </p:spPr>
        <p:txBody>
          <a:bodyPr/>
          <a:lstStyle>
            <a:lvl1pPr marL="0" indent="0">
              <a:buNone/>
              <a:defRPr sz="14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en-US" alt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r>
              <a:rPr lang="en-US" altLang="de-DE" smtClean="0">
                <a:solidFill>
                  <a:srgbClr val="000000"/>
                </a:solidFill>
              </a:rPr>
              <a:t>S. Chattopadhyay, Quark Matter 2014</a:t>
            </a:r>
            <a:endParaRPr lang="en-US"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724CBD30-E6DF-42D7-A1E8-494B4188685B}"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387636316"/>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altLang="de-DE" smtClean="0">
                <a:solidFill>
                  <a:srgbClr val="000000"/>
                </a:solidFill>
              </a:rPr>
              <a:t>S. Chattopadhyay, Quark Matter 2014</a:t>
            </a:r>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B6651C9B-982B-4E97-8D78-FB1E13100ACD}"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2869179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3333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8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609600"/>
            <a:ext cx="1943100" cy="54864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85800" y="609600"/>
            <a:ext cx="5676900" cy="54864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altLang="de-DE" smtClean="0">
                <a:solidFill>
                  <a:srgbClr val="000000"/>
                </a:solidFill>
              </a:rPr>
              <a:t>S. Chattopadhyay, Quark Matter 2014</a:t>
            </a:r>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FBA44DBC-B9F8-421A-A2EC-B3DA8727B1B6}"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4225185646"/>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fourObj" preserve="1">
  <p:cSld name="Titel und vier Inhalte">
    <p:spTree>
      <p:nvGrpSpPr>
        <p:cNvPr id="1" name=""/>
        <p:cNvGrpSpPr/>
        <p:nvPr/>
      </p:nvGrpSpPr>
      <p:grpSpPr>
        <a:xfrm>
          <a:off x="0" y="0"/>
          <a:ext cx="0" cy="0"/>
          <a:chOff x="0" y="0"/>
          <a:chExt cx="0" cy="0"/>
        </a:xfrm>
      </p:grpSpPr>
      <p:sp>
        <p:nvSpPr>
          <p:cNvPr id="2" name="Titel 1"/>
          <p:cNvSpPr>
            <a:spLocks noGrp="1"/>
          </p:cNvSpPr>
          <p:nvPr>
            <p:ph type="title" sz="quarter"/>
          </p:nvPr>
        </p:nvSpPr>
        <p:spPr>
          <a:xfrm>
            <a:off x="685800" y="609600"/>
            <a:ext cx="7772400" cy="1143000"/>
          </a:xfrm>
        </p:spPr>
        <p:txBody>
          <a:bodyPr/>
          <a:lstStyle/>
          <a:p>
            <a:r>
              <a:rPr lang="de-DE" smtClean="0"/>
              <a:t>Titelmasterformat durch Klicken bearbeiten</a:t>
            </a:r>
            <a:endParaRPr lang="de-DE"/>
          </a:p>
        </p:txBody>
      </p:sp>
      <p:sp>
        <p:nvSpPr>
          <p:cNvPr id="3" name="Inhaltsplatzhalter 2"/>
          <p:cNvSpPr>
            <a:spLocks noGrp="1"/>
          </p:cNvSpPr>
          <p:nvPr>
            <p:ph sz="quarter" idx="1"/>
          </p:nvPr>
        </p:nvSpPr>
        <p:spPr>
          <a:xfrm>
            <a:off x="685800" y="1981200"/>
            <a:ext cx="3810000" cy="19812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4648200" y="1981200"/>
            <a:ext cx="3810000" cy="19812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685800" y="4114800"/>
            <a:ext cx="3810000" cy="19812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Inhaltsplatzhalter 5"/>
          <p:cNvSpPr>
            <a:spLocks noGrp="1"/>
          </p:cNvSpPr>
          <p:nvPr>
            <p:ph sz="quarter" idx="4"/>
          </p:nvPr>
        </p:nvSpPr>
        <p:spPr>
          <a:xfrm>
            <a:off x="4648200" y="4114800"/>
            <a:ext cx="3810000" cy="19812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a:xfrm>
            <a:off x="685800" y="6248400"/>
            <a:ext cx="1905000" cy="457200"/>
          </a:xfrm>
        </p:spPr>
        <p:txBody>
          <a:bodyPr/>
          <a:lstStyle>
            <a:lvl1pPr>
              <a:defRPr/>
            </a:lvl1pPr>
          </a:lstStyle>
          <a:p>
            <a:endParaRPr lang="en-US" altLang="de-DE">
              <a:solidFill>
                <a:srgbClr val="000000"/>
              </a:solidFill>
            </a:endParaRPr>
          </a:p>
        </p:txBody>
      </p:sp>
      <p:sp>
        <p:nvSpPr>
          <p:cNvPr id="8" name="Fußzeilenplatzhalter 7"/>
          <p:cNvSpPr>
            <a:spLocks noGrp="1"/>
          </p:cNvSpPr>
          <p:nvPr>
            <p:ph type="ftr" sz="quarter" idx="11"/>
          </p:nvPr>
        </p:nvSpPr>
        <p:spPr>
          <a:xfrm>
            <a:off x="3124200" y="6248400"/>
            <a:ext cx="2895600" cy="457200"/>
          </a:xfrm>
        </p:spPr>
        <p:txBody>
          <a:bodyPr/>
          <a:lstStyle>
            <a:lvl1pPr>
              <a:defRPr/>
            </a:lvl1pPr>
          </a:lstStyle>
          <a:p>
            <a:r>
              <a:rPr lang="en-US" altLang="de-DE" smtClean="0">
                <a:solidFill>
                  <a:srgbClr val="000000"/>
                </a:solidFill>
              </a:rPr>
              <a:t>S. Chattopadhyay, Quark Matter 2014</a:t>
            </a:r>
            <a:endParaRPr lang="en-US" altLang="de-DE">
              <a:solidFill>
                <a:srgbClr val="000000"/>
              </a:solidFill>
            </a:endParaRPr>
          </a:p>
        </p:txBody>
      </p:sp>
      <p:sp>
        <p:nvSpPr>
          <p:cNvPr id="9" name="Foliennummernplatzhalter 8"/>
          <p:cNvSpPr>
            <a:spLocks noGrp="1"/>
          </p:cNvSpPr>
          <p:nvPr>
            <p:ph type="sldNum" sz="quarter" idx="12"/>
          </p:nvPr>
        </p:nvSpPr>
        <p:spPr>
          <a:xfrm>
            <a:off x="6553200" y="6248400"/>
            <a:ext cx="1905000" cy="457200"/>
          </a:xfrm>
        </p:spPr>
        <p:txBody>
          <a:bodyPr/>
          <a:lstStyle>
            <a:lvl1pPr>
              <a:defRPr/>
            </a:lvl1pPr>
          </a:lstStyle>
          <a:p>
            <a:fld id="{FA594FEE-B3BF-42BC-9382-00E9E65DB1A6}"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727428393"/>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3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59A5A5F3-9D11-4717-B5B5-4050E1142E55}" type="datetimeFigureOut">
              <a:rPr lang="de-DE">
                <a:solidFill>
                  <a:prstClr val="black">
                    <a:tint val="75000"/>
                  </a:prstClr>
                </a:solidFill>
              </a:rPr>
              <a:pPr/>
              <a:t>30.09.2019</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C35DCBD4-6CAB-4EE3-8674-2DBF77033EFB}" type="slidenum">
              <a:rPr lang="de-DE">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772900139"/>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59A5A5F3-9D11-4717-B5B5-4050E1142E55}" type="datetimeFigureOut">
              <a:rPr lang="de-DE">
                <a:solidFill>
                  <a:prstClr val="black">
                    <a:tint val="75000"/>
                  </a:prstClr>
                </a:solidFill>
              </a:rPr>
              <a:pPr/>
              <a:t>30.09.2019</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C35DCBD4-6CAB-4EE3-8674-2DBF77033EFB}" type="slidenum">
              <a:rPr lang="de-DE">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040041912"/>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3"/>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59A5A5F3-9D11-4717-B5B5-4050E1142E55}" type="datetimeFigureOut">
              <a:rPr lang="de-DE">
                <a:solidFill>
                  <a:prstClr val="black">
                    <a:tint val="75000"/>
                  </a:prstClr>
                </a:solidFill>
              </a:rPr>
              <a:pPr/>
              <a:t>30.09.2019</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C35DCBD4-6CAB-4EE3-8674-2DBF77033EFB}" type="slidenum">
              <a:rPr lang="de-DE">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958017411"/>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59A5A5F3-9D11-4717-B5B5-4050E1142E55}" type="datetimeFigureOut">
              <a:rPr lang="de-DE">
                <a:solidFill>
                  <a:prstClr val="black">
                    <a:tint val="75000"/>
                  </a:prstClr>
                </a:solidFill>
              </a:rPr>
              <a:pPr/>
              <a:t>30.09.2019</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C35DCBD4-6CAB-4EE3-8674-2DBF77033EFB}" type="slidenum">
              <a:rPr lang="de-DE">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538700722"/>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5"/>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34" y="1535115"/>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59A5A5F3-9D11-4717-B5B5-4050E1142E55}" type="datetimeFigureOut">
              <a:rPr lang="de-DE">
                <a:solidFill>
                  <a:prstClr val="black">
                    <a:tint val="75000"/>
                  </a:prstClr>
                </a:solidFill>
              </a:rPr>
              <a:pPr/>
              <a:t>30.09.2019</a:t>
            </a:fld>
            <a:endParaRPr lang="de-DE">
              <a:solidFill>
                <a:prstClr val="black">
                  <a:tint val="75000"/>
                </a:prstClr>
              </a:solidFill>
            </a:endParaRPr>
          </a:p>
        </p:txBody>
      </p:sp>
      <p:sp>
        <p:nvSpPr>
          <p:cNvPr id="8" name="Fußzeilenplatzhalter 7"/>
          <p:cNvSpPr>
            <a:spLocks noGrp="1"/>
          </p:cNvSpPr>
          <p:nvPr>
            <p:ph type="ftr" sz="quarter" idx="11"/>
          </p:nvPr>
        </p:nvSpPr>
        <p:spPr/>
        <p:txBody>
          <a:bodyPr/>
          <a:lstStyle/>
          <a:p>
            <a:endParaRPr lang="de-DE">
              <a:solidFill>
                <a:prstClr val="black">
                  <a:tint val="75000"/>
                </a:prstClr>
              </a:solidFill>
            </a:endParaRPr>
          </a:p>
        </p:txBody>
      </p:sp>
      <p:sp>
        <p:nvSpPr>
          <p:cNvPr id="9" name="Foliennummernplatzhalter 8"/>
          <p:cNvSpPr>
            <a:spLocks noGrp="1"/>
          </p:cNvSpPr>
          <p:nvPr>
            <p:ph type="sldNum" sz="quarter" idx="12"/>
          </p:nvPr>
        </p:nvSpPr>
        <p:spPr/>
        <p:txBody>
          <a:bodyPr/>
          <a:lstStyle/>
          <a:p>
            <a:fld id="{C35DCBD4-6CAB-4EE3-8674-2DBF77033EFB}" type="slidenum">
              <a:rPr lang="de-DE">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870257750"/>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59A5A5F3-9D11-4717-B5B5-4050E1142E55}" type="datetimeFigureOut">
              <a:rPr lang="de-DE">
                <a:solidFill>
                  <a:prstClr val="black">
                    <a:tint val="75000"/>
                  </a:prstClr>
                </a:solidFill>
              </a:rPr>
              <a:pPr/>
              <a:t>30.09.2019</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C35DCBD4-6CAB-4EE3-8674-2DBF77033EFB}" type="slidenum">
              <a:rPr lang="de-DE">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165820460"/>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59A5A5F3-9D11-4717-B5B5-4050E1142E55}" type="datetimeFigureOut">
              <a:rPr lang="de-DE">
                <a:solidFill>
                  <a:prstClr val="black">
                    <a:tint val="75000"/>
                  </a:prstClr>
                </a:solidFill>
              </a:rPr>
              <a:pPr/>
              <a:t>30.09.2019</a:t>
            </a:fld>
            <a:endParaRPr lang="de-DE">
              <a:solidFill>
                <a:prstClr val="black">
                  <a:tint val="75000"/>
                </a:prstClr>
              </a:solidFill>
            </a:endParaRPr>
          </a:p>
        </p:txBody>
      </p:sp>
      <p:sp>
        <p:nvSpPr>
          <p:cNvPr id="3" name="Fußzeilenplatzhalter 2"/>
          <p:cNvSpPr>
            <a:spLocks noGrp="1"/>
          </p:cNvSpPr>
          <p:nvPr>
            <p:ph type="ftr" sz="quarter" idx="11"/>
          </p:nvPr>
        </p:nvSpPr>
        <p:spPr/>
        <p:txBody>
          <a:bodyPr/>
          <a:lstStyle/>
          <a:p>
            <a:endParaRPr lang="de-DE">
              <a:solidFill>
                <a:prstClr val="black">
                  <a:tint val="75000"/>
                </a:prstClr>
              </a:solidFill>
            </a:endParaRPr>
          </a:p>
        </p:txBody>
      </p:sp>
      <p:sp>
        <p:nvSpPr>
          <p:cNvPr id="4" name="Foliennummernplatzhalter 3"/>
          <p:cNvSpPr>
            <a:spLocks noGrp="1"/>
          </p:cNvSpPr>
          <p:nvPr>
            <p:ph type="sldNum" sz="quarter" idx="12"/>
          </p:nvPr>
        </p:nvSpPr>
        <p:spPr/>
        <p:txBody>
          <a:bodyPr/>
          <a:lstStyle/>
          <a:p>
            <a:fld id="{C35DCBD4-6CAB-4EE3-8674-2DBF77033EFB}" type="slidenum">
              <a:rPr lang="de-DE">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991060441"/>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13" y="273050"/>
            <a:ext cx="3008313" cy="1162051"/>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13"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59A5A5F3-9D11-4717-B5B5-4050E1142E55}" type="datetimeFigureOut">
              <a:rPr lang="de-DE">
                <a:solidFill>
                  <a:prstClr val="black">
                    <a:tint val="75000"/>
                  </a:prstClr>
                </a:solidFill>
              </a:rPr>
              <a:pPr/>
              <a:t>30.09.2019</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C35DCBD4-6CAB-4EE3-8674-2DBF77033EFB}" type="slidenum">
              <a:rPr lang="de-DE">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6953861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83"/>
            <a:ext cx="7772400" cy="1470025"/>
          </a:xfrm>
          <a:prstGeom prst="rect">
            <a:avLst/>
          </a:prstGeo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Tree>
    <p:extLst>
      <p:ext uri="{BB962C8B-B14F-4D97-AF65-F5344CB8AC3E}">
        <p14:creationId xmlns:p14="http://schemas.microsoft.com/office/powerpoint/2010/main" val="16759489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9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3"/>
            <a:ext cx="5486400" cy="566739"/>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4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59A5A5F3-9D11-4717-B5B5-4050E1142E55}" type="datetimeFigureOut">
              <a:rPr lang="de-DE">
                <a:solidFill>
                  <a:prstClr val="black">
                    <a:tint val="75000"/>
                  </a:prstClr>
                </a:solidFill>
              </a:rPr>
              <a:pPr/>
              <a:t>30.09.2019</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C35DCBD4-6CAB-4EE3-8674-2DBF77033EFB}" type="slidenum">
              <a:rPr lang="de-DE">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97839012"/>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59A5A5F3-9D11-4717-B5B5-4050E1142E55}" type="datetimeFigureOut">
              <a:rPr lang="de-DE">
                <a:solidFill>
                  <a:prstClr val="black">
                    <a:tint val="75000"/>
                  </a:prstClr>
                </a:solidFill>
              </a:rPr>
              <a:pPr/>
              <a:t>30.09.2019</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C35DCBD4-6CAB-4EE3-8674-2DBF77033EFB}" type="slidenum">
              <a:rPr lang="de-DE">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339452104"/>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40"/>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40"/>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59A5A5F3-9D11-4717-B5B5-4050E1142E55}" type="datetimeFigureOut">
              <a:rPr lang="de-DE">
                <a:solidFill>
                  <a:prstClr val="black">
                    <a:tint val="75000"/>
                  </a:prstClr>
                </a:solidFill>
              </a:rPr>
              <a:pPr/>
              <a:t>30.09.2019</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C35DCBD4-6CAB-4EE3-8674-2DBF77033EFB}" type="slidenum">
              <a:rPr lang="de-DE">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499006260"/>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22581" y="271342"/>
            <a:ext cx="5584535" cy="787557"/>
          </a:xfrm>
        </p:spPr>
        <p:txBody>
          <a:bodyPr/>
          <a:lstStyle/>
          <a:p>
            <a:r>
              <a:rPr lang="de-DE" smtClean="0"/>
              <a:t>Mastertitelformat bearbeiten</a:t>
            </a:r>
            <a:endParaRPr lang="de-DE"/>
          </a:p>
        </p:txBody>
      </p:sp>
      <p:sp>
        <p:nvSpPr>
          <p:cNvPr id="3" name="Inhaltsplatzhalter 2"/>
          <p:cNvSpPr>
            <a:spLocks noGrp="1"/>
          </p:cNvSpPr>
          <p:nvPr>
            <p:ph idx="1"/>
          </p:nvPr>
        </p:nvSpPr>
        <p:spPr>
          <a:xfrm>
            <a:off x="-655411" y="161019"/>
            <a:ext cx="8212138" cy="4903788"/>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10" name="Foliennummernplatzhalter 5"/>
          <p:cNvSpPr>
            <a:spLocks noGrp="1"/>
          </p:cNvSpPr>
          <p:nvPr>
            <p:ph type="sldNum" sz="quarter" idx="4"/>
          </p:nvPr>
        </p:nvSpPr>
        <p:spPr>
          <a:xfrm>
            <a:off x="7964492" y="6553202"/>
            <a:ext cx="74612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333333"/>
                </a:solidFill>
                <a:latin typeface="Calibri" panose="020F0502020204030204" pitchFamily="34" charset="0"/>
                <a:ea typeface="Calibri" panose="020F0502020204030204" pitchFamily="34" charset="0"/>
                <a:cs typeface="Calibri" panose="020F0502020204030204" pitchFamily="34" charset="0"/>
              </a:defRPr>
            </a:lvl1pPr>
          </a:lstStyle>
          <a:p>
            <a:pPr>
              <a:defRPr/>
            </a:pPr>
            <a:fld id="{8D57D9B3-1EDA-4256-9A96-2153F894D089}" type="slidenum">
              <a:rPr lang="de-DE" altLang="de-DE"/>
              <a:pPr>
                <a:defRPr/>
              </a:pPr>
              <a:t>‹Nr.›</a:t>
            </a:fld>
            <a:endParaRPr lang="de-DE" altLang="de-DE"/>
          </a:p>
        </p:txBody>
      </p:sp>
      <p:sp>
        <p:nvSpPr>
          <p:cNvPr id="11" name="Datumsplatzhalter 4"/>
          <p:cNvSpPr>
            <a:spLocks noGrp="1"/>
          </p:cNvSpPr>
          <p:nvPr>
            <p:ph type="dt" sz="half" idx="2"/>
          </p:nvPr>
        </p:nvSpPr>
        <p:spPr>
          <a:xfrm>
            <a:off x="6426212" y="6553202"/>
            <a:ext cx="1522413" cy="365125"/>
          </a:xfrm>
          <a:prstGeom prst="rect">
            <a:avLst/>
          </a:prstGeom>
        </p:spPr>
        <p:txBody>
          <a:bodyPr vert="horz" lIns="91440" tIns="45720" rIns="91440" bIns="45720" rtlCol="0" anchor="ctr"/>
          <a:lstStyle>
            <a:lvl1pPr algn="r" eaLnBrk="1" fontAlgn="auto" hangingPunct="1">
              <a:spcBef>
                <a:spcPts val="0"/>
              </a:spcBef>
              <a:spcAft>
                <a:spcPts val="0"/>
              </a:spcAft>
              <a:defRPr sz="1000">
                <a:solidFill>
                  <a:srgbClr val="333333"/>
                </a:solidFill>
                <a:latin typeface="Calibri"/>
                <a:cs typeface="Calibri"/>
              </a:defRPr>
            </a:lvl1pPr>
          </a:lstStyle>
          <a:p>
            <a:pPr>
              <a:defRPr/>
            </a:pPr>
            <a:r>
              <a:rPr lang="de-DE" dirty="0" smtClean="0"/>
              <a:t>November 21</a:t>
            </a:r>
            <a:r>
              <a:rPr lang="de-DE" baseline="30000" dirty="0" smtClean="0"/>
              <a:t>st</a:t>
            </a:r>
            <a:r>
              <a:rPr lang="de-DE" dirty="0" smtClean="0"/>
              <a:t>,  2018</a:t>
            </a:r>
            <a:endParaRPr lang="de-DE" dirty="0"/>
          </a:p>
        </p:txBody>
      </p:sp>
      <p:sp>
        <p:nvSpPr>
          <p:cNvPr id="12" name="Fußzeilenplatzhalter 7"/>
          <p:cNvSpPr>
            <a:spLocks noGrp="1"/>
          </p:cNvSpPr>
          <p:nvPr>
            <p:ph type="ftr" sz="quarter" idx="3"/>
          </p:nvPr>
        </p:nvSpPr>
        <p:spPr>
          <a:xfrm>
            <a:off x="2463800" y="6561143"/>
            <a:ext cx="3962400" cy="357187"/>
          </a:xfrm>
          <a:prstGeom prst="rect">
            <a:avLst/>
          </a:prstGeom>
        </p:spPr>
        <p:txBody>
          <a:bodyPr vert="horz" lIns="91440" tIns="45720" rIns="91440" bIns="45720" rtlCol="0" anchor="ctr"/>
          <a:lstStyle>
            <a:lvl1pPr algn="ctr" eaLnBrk="1" fontAlgn="auto" hangingPunct="1">
              <a:spcBef>
                <a:spcPts val="0"/>
              </a:spcBef>
              <a:spcAft>
                <a:spcPts val="0"/>
              </a:spcAft>
              <a:defRPr sz="1000">
                <a:solidFill>
                  <a:srgbClr val="333333"/>
                </a:solidFill>
                <a:latin typeface="Calibri"/>
                <a:cs typeface="Calibri"/>
              </a:defRPr>
            </a:lvl1pPr>
          </a:lstStyle>
          <a:p>
            <a:pPr>
              <a:spcBef>
                <a:spcPct val="0"/>
              </a:spcBef>
            </a:pPr>
            <a:r>
              <a:rPr lang="en-US" altLang="de-DE" dirty="0" smtClean="0"/>
              <a:t>The Experiments: Key Technologies of FAIR and GSI </a:t>
            </a:r>
            <a:endParaRPr lang="en-US" altLang="de-DE" dirty="0"/>
          </a:p>
        </p:txBody>
      </p:sp>
    </p:spTree>
    <p:extLst>
      <p:ext uri="{BB962C8B-B14F-4D97-AF65-F5344CB8AC3E}">
        <p14:creationId xmlns:p14="http://schemas.microsoft.com/office/powerpoint/2010/main" val="3424267747"/>
      </p:ext>
    </p:extLst>
  </p:cSld>
  <p:clrMapOvr>
    <a:masterClrMapping/>
  </p:clrMapOvr>
  <p:timing>
    <p:tnLst>
      <p:par>
        <p:cTn id="1" dur="indefinite" restart="never" nodeType="tmRoot"/>
      </p:par>
    </p:tnLst>
  </p:timing>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6" name="Foliennummernplatzhalter 5"/>
          <p:cNvSpPr>
            <a:spLocks noGrp="1"/>
          </p:cNvSpPr>
          <p:nvPr>
            <p:ph type="sldNum" sz="quarter" idx="4"/>
          </p:nvPr>
        </p:nvSpPr>
        <p:spPr>
          <a:xfrm>
            <a:off x="7964492" y="6553202"/>
            <a:ext cx="74612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333333"/>
                </a:solidFill>
                <a:latin typeface="Calibri" panose="020F0502020204030204" pitchFamily="34" charset="0"/>
                <a:ea typeface="Calibri" panose="020F0502020204030204" pitchFamily="34" charset="0"/>
                <a:cs typeface="Calibri" panose="020F0502020204030204" pitchFamily="34" charset="0"/>
              </a:defRPr>
            </a:lvl1pPr>
          </a:lstStyle>
          <a:p>
            <a:pPr>
              <a:defRPr/>
            </a:pPr>
            <a:fld id="{8D57D9B3-1EDA-4256-9A96-2153F894D089}" type="slidenum">
              <a:rPr lang="de-DE" altLang="de-DE"/>
              <a:pPr>
                <a:defRPr/>
              </a:pPr>
              <a:t>‹Nr.›</a:t>
            </a:fld>
            <a:endParaRPr lang="de-DE" altLang="de-DE"/>
          </a:p>
        </p:txBody>
      </p:sp>
      <p:sp>
        <p:nvSpPr>
          <p:cNvPr id="7" name="Datumsplatzhalter 4"/>
          <p:cNvSpPr>
            <a:spLocks noGrp="1"/>
          </p:cNvSpPr>
          <p:nvPr>
            <p:ph type="dt" sz="half" idx="2"/>
          </p:nvPr>
        </p:nvSpPr>
        <p:spPr>
          <a:xfrm>
            <a:off x="6426212" y="6553202"/>
            <a:ext cx="1522413" cy="365125"/>
          </a:xfrm>
          <a:prstGeom prst="rect">
            <a:avLst/>
          </a:prstGeom>
        </p:spPr>
        <p:txBody>
          <a:bodyPr vert="horz" lIns="91440" tIns="45720" rIns="91440" bIns="45720" rtlCol="0" anchor="ctr"/>
          <a:lstStyle>
            <a:lvl1pPr algn="r" eaLnBrk="1" fontAlgn="auto" hangingPunct="1">
              <a:spcBef>
                <a:spcPts val="0"/>
              </a:spcBef>
              <a:spcAft>
                <a:spcPts val="0"/>
              </a:spcAft>
              <a:defRPr sz="1000">
                <a:solidFill>
                  <a:srgbClr val="333333"/>
                </a:solidFill>
                <a:latin typeface="Calibri"/>
                <a:cs typeface="Calibri"/>
              </a:defRPr>
            </a:lvl1pPr>
          </a:lstStyle>
          <a:p>
            <a:pPr>
              <a:defRPr/>
            </a:pPr>
            <a:r>
              <a:rPr lang="de-DE" dirty="0" smtClean="0"/>
              <a:t>November 21</a:t>
            </a:r>
            <a:r>
              <a:rPr lang="de-DE" baseline="30000" dirty="0" smtClean="0"/>
              <a:t>st</a:t>
            </a:r>
            <a:r>
              <a:rPr lang="de-DE" dirty="0" smtClean="0"/>
              <a:t>,  2018</a:t>
            </a:r>
            <a:endParaRPr lang="de-DE" dirty="0"/>
          </a:p>
        </p:txBody>
      </p:sp>
      <p:sp>
        <p:nvSpPr>
          <p:cNvPr id="8" name="Fußzeilenplatzhalter 7"/>
          <p:cNvSpPr>
            <a:spLocks noGrp="1"/>
          </p:cNvSpPr>
          <p:nvPr>
            <p:ph type="ftr" sz="quarter" idx="3"/>
          </p:nvPr>
        </p:nvSpPr>
        <p:spPr>
          <a:xfrm>
            <a:off x="2463800" y="6561143"/>
            <a:ext cx="3962400" cy="357187"/>
          </a:xfrm>
          <a:prstGeom prst="rect">
            <a:avLst/>
          </a:prstGeom>
        </p:spPr>
        <p:txBody>
          <a:bodyPr vert="horz" lIns="91440" tIns="45720" rIns="91440" bIns="45720" rtlCol="0" anchor="ctr"/>
          <a:lstStyle>
            <a:lvl1pPr algn="ctr" eaLnBrk="1" fontAlgn="auto" hangingPunct="1">
              <a:spcBef>
                <a:spcPts val="0"/>
              </a:spcBef>
              <a:spcAft>
                <a:spcPts val="0"/>
              </a:spcAft>
              <a:defRPr sz="1000">
                <a:solidFill>
                  <a:srgbClr val="333333"/>
                </a:solidFill>
                <a:latin typeface="Calibri"/>
                <a:cs typeface="Calibri"/>
              </a:defRPr>
            </a:lvl1pPr>
          </a:lstStyle>
          <a:p>
            <a:pPr>
              <a:spcBef>
                <a:spcPct val="0"/>
              </a:spcBef>
            </a:pPr>
            <a:r>
              <a:rPr lang="en-US" altLang="de-DE" dirty="0" smtClean="0"/>
              <a:t>The Experiments: Key Technologies of FAIR and GSI </a:t>
            </a:r>
            <a:endParaRPr lang="en-US" altLang="de-DE" dirty="0"/>
          </a:p>
        </p:txBody>
      </p:sp>
    </p:spTree>
    <p:extLst>
      <p:ext uri="{BB962C8B-B14F-4D97-AF65-F5344CB8AC3E}">
        <p14:creationId xmlns:p14="http://schemas.microsoft.com/office/powerpoint/2010/main" val="288092037"/>
      </p:ext>
    </p:extLst>
  </p:cSld>
  <p:clrMapOvr>
    <a:masterClrMapping/>
  </p:clrMapOvr>
  <p:timing>
    <p:tnLst>
      <p:par>
        <p:cTn id="1" dur="indefinite" restart="never" nodeType="tmRoot"/>
      </p:par>
    </p:tnLst>
  </p:timing>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8" name="Foliennummernplatzhalter 5"/>
          <p:cNvSpPr>
            <a:spLocks noGrp="1"/>
          </p:cNvSpPr>
          <p:nvPr>
            <p:ph type="sldNum" sz="quarter" idx="4"/>
          </p:nvPr>
        </p:nvSpPr>
        <p:spPr>
          <a:xfrm>
            <a:off x="7964492" y="6553202"/>
            <a:ext cx="74612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333333"/>
                </a:solidFill>
                <a:latin typeface="Calibri" panose="020F0502020204030204" pitchFamily="34" charset="0"/>
                <a:ea typeface="Calibri" panose="020F0502020204030204" pitchFamily="34" charset="0"/>
                <a:cs typeface="Calibri" panose="020F0502020204030204" pitchFamily="34" charset="0"/>
              </a:defRPr>
            </a:lvl1pPr>
          </a:lstStyle>
          <a:p>
            <a:pPr>
              <a:defRPr/>
            </a:pPr>
            <a:fld id="{8D57D9B3-1EDA-4256-9A96-2153F894D089}" type="slidenum">
              <a:rPr lang="de-DE" altLang="de-DE"/>
              <a:pPr>
                <a:defRPr/>
              </a:pPr>
              <a:t>‹Nr.›</a:t>
            </a:fld>
            <a:endParaRPr lang="de-DE" altLang="de-DE"/>
          </a:p>
        </p:txBody>
      </p:sp>
      <p:sp>
        <p:nvSpPr>
          <p:cNvPr id="9" name="Datumsplatzhalter 4"/>
          <p:cNvSpPr>
            <a:spLocks noGrp="1"/>
          </p:cNvSpPr>
          <p:nvPr>
            <p:ph type="dt" sz="half" idx="2"/>
          </p:nvPr>
        </p:nvSpPr>
        <p:spPr>
          <a:xfrm>
            <a:off x="6426212" y="6553202"/>
            <a:ext cx="1522413" cy="365125"/>
          </a:xfrm>
          <a:prstGeom prst="rect">
            <a:avLst/>
          </a:prstGeom>
        </p:spPr>
        <p:txBody>
          <a:bodyPr vert="horz" lIns="91440" tIns="45720" rIns="91440" bIns="45720" rtlCol="0" anchor="ctr"/>
          <a:lstStyle>
            <a:lvl1pPr algn="r" eaLnBrk="1" fontAlgn="auto" hangingPunct="1">
              <a:spcBef>
                <a:spcPts val="0"/>
              </a:spcBef>
              <a:spcAft>
                <a:spcPts val="0"/>
              </a:spcAft>
              <a:defRPr sz="1000">
                <a:solidFill>
                  <a:srgbClr val="333333"/>
                </a:solidFill>
                <a:latin typeface="Calibri"/>
                <a:cs typeface="Calibri"/>
              </a:defRPr>
            </a:lvl1pPr>
          </a:lstStyle>
          <a:p>
            <a:pPr>
              <a:defRPr/>
            </a:pPr>
            <a:r>
              <a:rPr lang="de-DE" dirty="0" smtClean="0"/>
              <a:t>November 21</a:t>
            </a:r>
            <a:r>
              <a:rPr lang="de-DE" baseline="30000" dirty="0" smtClean="0"/>
              <a:t>st</a:t>
            </a:r>
            <a:r>
              <a:rPr lang="de-DE" dirty="0" smtClean="0"/>
              <a:t>,  2018</a:t>
            </a:r>
            <a:endParaRPr lang="de-DE" dirty="0"/>
          </a:p>
        </p:txBody>
      </p:sp>
      <p:sp>
        <p:nvSpPr>
          <p:cNvPr id="10" name="Fußzeilenplatzhalter 7"/>
          <p:cNvSpPr>
            <a:spLocks noGrp="1"/>
          </p:cNvSpPr>
          <p:nvPr>
            <p:ph type="ftr" sz="quarter" idx="3"/>
          </p:nvPr>
        </p:nvSpPr>
        <p:spPr>
          <a:xfrm>
            <a:off x="2463800" y="6561143"/>
            <a:ext cx="3962400" cy="357187"/>
          </a:xfrm>
          <a:prstGeom prst="rect">
            <a:avLst/>
          </a:prstGeom>
        </p:spPr>
        <p:txBody>
          <a:bodyPr vert="horz" lIns="91440" tIns="45720" rIns="91440" bIns="45720" rtlCol="0" anchor="ctr"/>
          <a:lstStyle>
            <a:lvl1pPr algn="ctr" eaLnBrk="1" fontAlgn="auto" hangingPunct="1">
              <a:spcBef>
                <a:spcPts val="0"/>
              </a:spcBef>
              <a:spcAft>
                <a:spcPts val="0"/>
              </a:spcAft>
              <a:defRPr sz="1000">
                <a:solidFill>
                  <a:srgbClr val="333333"/>
                </a:solidFill>
                <a:latin typeface="Calibri"/>
                <a:cs typeface="Calibri"/>
              </a:defRPr>
            </a:lvl1pPr>
          </a:lstStyle>
          <a:p>
            <a:pPr>
              <a:spcBef>
                <a:spcPct val="0"/>
              </a:spcBef>
            </a:pPr>
            <a:r>
              <a:rPr lang="en-US" altLang="de-DE" dirty="0" smtClean="0"/>
              <a:t>The Experiments: Key Technologies of FAIR and GSI </a:t>
            </a:r>
            <a:endParaRPr lang="en-US" altLang="de-DE" dirty="0"/>
          </a:p>
        </p:txBody>
      </p:sp>
    </p:spTree>
    <p:extLst>
      <p:ext uri="{BB962C8B-B14F-4D97-AF65-F5344CB8AC3E}">
        <p14:creationId xmlns:p14="http://schemas.microsoft.com/office/powerpoint/2010/main" val="1936615132"/>
      </p:ext>
    </p:extLst>
  </p:cSld>
  <p:clrMapOvr>
    <a:masterClrMapping/>
  </p:clrMapOvr>
  <p:timing>
    <p:tnLst>
      <p:par>
        <p:cTn id="1" dur="indefinite" restart="never" nodeType="tmRoot"/>
      </p:par>
    </p:tnLst>
  </p:timing>
</p:sldLayout>
</file>

<file path=ppt/slideLayouts/slideLayout496.xml><?xml version="1.0" encoding="utf-8"?>
<p:sldLayout xmlns:a="http://schemas.openxmlformats.org/drawingml/2006/main" xmlns:r="http://schemas.openxmlformats.org/officeDocument/2006/relationships" xmlns:p="http://schemas.openxmlformats.org/presentationml/2006/main" userDrawn="1">
  <p:cSld name="1_Nur Titel">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2119464"/>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Footer Placeholder 2"/>
          <p:cNvSpPr>
            <a:spLocks noGrp="1"/>
          </p:cNvSpPr>
          <p:nvPr>
            <p:ph type="ftr" sz="quarter" idx="10"/>
          </p:nvPr>
        </p:nvSpPr>
        <p:spPr/>
        <p:txBody>
          <a:bodyPr/>
          <a:lstStyle/>
          <a:p>
            <a:pPr>
              <a:defRPr/>
            </a:pPr>
            <a:r>
              <a:rPr lang="en-US" smtClean="0"/>
              <a:t>P Giubellino | 25 Council –  5/6 Dec 2018 | FAIR GmbH</a:t>
            </a:r>
            <a:endParaRPr lang="de-DE" dirty="0"/>
          </a:p>
        </p:txBody>
      </p:sp>
      <p:sp>
        <p:nvSpPr>
          <p:cNvPr id="4" name="Slide Number Placeholder 3"/>
          <p:cNvSpPr>
            <a:spLocks noGrp="1"/>
          </p:cNvSpPr>
          <p:nvPr>
            <p:ph type="sldNum" sz="quarter" idx="11"/>
          </p:nvPr>
        </p:nvSpPr>
        <p:spPr/>
        <p:txBody>
          <a:bodyPr/>
          <a:lstStyle/>
          <a:p>
            <a:pPr>
              <a:defRPr/>
            </a:pPr>
            <a:fld id="{D1837C9B-6D25-44C5-9880-48640EF0EB05}" type="slidenum">
              <a:rPr lang="de-DE" smtClean="0"/>
              <a:pPr>
                <a:defRPr/>
              </a:pPr>
              <a:t>‹Nr.›</a:t>
            </a:fld>
            <a:endParaRPr lang="de-DE"/>
          </a:p>
        </p:txBody>
      </p:sp>
      <p:sp>
        <p:nvSpPr>
          <p:cNvPr id="5" name="Inhaltsplatzhalter 2"/>
          <p:cNvSpPr>
            <a:spLocks noGrp="1"/>
          </p:cNvSpPr>
          <p:nvPr>
            <p:ph idx="1"/>
          </p:nvPr>
        </p:nvSpPr>
        <p:spPr>
          <a:xfrm>
            <a:off x="395549" y="1125539"/>
            <a:ext cx="4104457" cy="525621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6" name="Inhaltsplatzhalter 2"/>
          <p:cNvSpPr>
            <a:spLocks noGrp="1"/>
          </p:cNvSpPr>
          <p:nvPr>
            <p:ph idx="12"/>
          </p:nvPr>
        </p:nvSpPr>
        <p:spPr>
          <a:xfrm>
            <a:off x="4572013" y="1125539"/>
            <a:ext cx="4104457" cy="525621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Tree>
    <p:extLst>
      <p:ext uri="{BB962C8B-B14F-4D97-AF65-F5344CB8AC3E}">
        <p14:creationId xmlns:p14="http://schemas.microsoft.com/office/powerpoint/2010/main" val="4285918440"/>
      </p:ext>
    </p:extLst>
  </p:cSld>
  <p:clrMapOvr>
    <a:masterClrMapping/>
  </p:clrMapOvr>
  <p:timing>
    <p:tnLst>
      <p:par>
        <p:cTn id="1" dur="indefinite" restart="never" nodeType="tmRoot"/>
      </p:par>
    </p:tnLst>
  </p:timing>
</p:sldLayout>
</file>

<file path=ppt/slideLayouts/slideLayout49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80"/>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r>
              <a:rPr lang="de-DE" smtClean="0">
                <a:solidFill>
                  <a:prstClr val="black">
                    <a:tint val="75000"/>
                  </a:prstClr>
                </a:solidFill>
              </a:rPr>
              <a:t>Boris Sharkov JINR Dubna</a:t>
            </a: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6084846D-1C82-4546-AB78-AEB86AC17422}" type="slidenum">
              <a:rPr lang="ru-RU"/>
              <a:pPr>
                <a:defRPr/>
              </a:pPr>
              <a:t>‹Nr.›</a:t>
            </a:fld>
            <a:endParaRPr lang="ru-RU"/>
          </a:p>
        </p:txBody>
      </p:sp>
    </p:spTree>
    <p:extLst>
      <p:ext uri="{BB962C8B-B14F-4D97-AF65-F5344CB8AC3E}">
        <p14:creationId xmlns:p14="http://schemas.microsoft.com/office/powerpoint/2010/main" val="2928180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9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r>
              <a:rPr lang="de-DE" smtClean="0">
                <a:solidFill>
                  <a:prstClr val="black">
                    <a:tint val="75000"/>
                  </a:prstClr>
                </a:solidFill>
              </a:rPr>
              <a:t>Boris Sharkov JINR Dubna</a:t>
            </a: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FCF8F45B-0EA7-8C47-A0FB-9A58AC06F6BA}" type="slidenum">
              <a:rPr lang="ru-RU"/>
              <a:pPr>
                <a:defRPr/>
              </a:pPr>
              <a:t>‹Nr.›</a:t>
            </a:fld>
            <a:endParaRPr lang="ru-RU"/>
          </a:p>
        </p:txBody>
      </p:sp>
    </p:spTree>
    <p:extLst>
      <p:ext uri="{BB962C8B-B14F-4D97-AF65-F5344CB8AC3E}">
        <p14:creationId xmlns:p14="http://schemas.microsoft.com/office/powerpoint/2010/main" val="2547104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7"/>
            <a:ext cx="4040188" cy="639763"/>
          </a:xfrm>
        </p:spPr>
        <p:txBody>
          <a:bodyPr anchor="b"/>
          <a:lstStyle>
            <a:lvl1pPr marL="0" indent="0">
              <a:buNone/>
              <a:defRPr sz="2400" b="1"/>
            </a:lvl1pPr>
            <a:lvl2pPr marL="457151" indent="0">
              <a:buNone/>
              <a:defRPr sz="2000" b="1"/>
            </a:lvl2pPr>
            <a:lvl3pPr marL="914302" indent="0">
              <a:buNone/>
              <a:defRPr sz="1800" b="1"/>
            </a:lvl3pPr>
            <a:lvl4pPr marL="1371453" indent="0">
              <a:buNone/>
              <a:defRPr sz="1600" b="1"/>
            </a:lvl4pPr>
            <a:lvl5pPr marL="1828604" indent="0">
              <a:buNone/>
              <a:defRPr sz="1600" b="1"/>
            </a:lvl5pPr>
            <a:lvl6pPr marL="2285755" indent="0">
              <a:buNone/>
              <a:defRPr sz="1600" b="1"/>
            </a:lvl6pPr>
            <a:lvl7pPr marL="2742906" indent="0">
              <a:buNone/>
              <a:defRPr sz="1600" b="1"/>
            </a:lvl7pPr>
            <a:lvl8pPr marL="3200057" indent="0">
              <a:buNone/>
              <a:defRPr sz="1600" b="1"/>
            </a:lvl8pPr>
            <a:lvl9pPr marL="3657208"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60" y="1535117"/>
            <a:ext cx="4041775" cy="639763"/>
          </a:xfrm>
        </p:spPr>
        <p:txBody>
          <a:bodyPr anchor="b"/>
          <a:lstStyle>
            <a:lvl1pPr marL="0" indent="0">
              <a:buNone/>
              <a:defRPr sz="2400" b="1"/>
            </a:lvl1pPr>
            <a:lvl2pPr marL="457151" indent="0">
              <a:buNone/>
              <a:defRPr sz="2000" b="1"/>
            </a:lvl2pPr>
            <a:lvl3pPr marL="914302" indent="0">
              <a:buNone/>
              <a:defRPr sz="1800" b="1"/>
            </a:lvl3pPr>
            <a:lvl4pPr marL="1371453" indent="0">
              <a:buNone/>
              <a:defRPr sz="1600" b="1"/>
            </a:lvl4pPr>
            <a:lvl5pPr marL="1828604" indent="0">
              <a:buNone/>
              <a:defRPr sz="1600" b="1"/>
            </a:lvl5pPr>
            <a:lvl6pPr marL="2285755" indent="0">
              <a:buNone/>
              <a:defRPr sz="1600" b="1"/>
            </a:lvl6pPr>
            <a:lvl7pPr marL="2742906" indent="0">
              <a:buNone/>
              <a:defRPr sz="1600" b="1"/>
            </a:lvl7pPr>
            <a:lvl8pPr marL="3200057" indent="0">
              <a:buNone/>
              <a:defRPr sz="1600" b="1"/>
            </a:lvl8pPr>
            <a:lvl9pPr marL="3657208"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2D59FE6-7BE8-4D0D-9522-6B06FA58A6A7}" type="slidenum">
              <a:rPr lang="en-US" altLang="zh-CN">
                <a:solidFill>
                  <a:srgbClr val="000000"/>
                </a:solidFill>
              </a:rPr>
              <a:pPr>
                <a:defRPr/>
              </a:pPr>
              <a:t>‹Nr.›</a:t>
            </a:fld>
            <a:endParaRPr lang="en-US" altLang="zh-CN">
              <a:solidFill>
                <a:srgbClr val="000000"/>
              </a:solidFill>
            </a:endParaRPr>
          </a:p>
        </p:txBody>
      </p:sp>
    </p:spTree>
    <p:extLst>
      <p:ext uri="{BB962C8B-B14F-4D97-AF65-F5344CB8AC3E}">
        <p14:creationId xmlns:p14="http://schemas.microsoft.com/office/powerpoint/2010/main" val="24202061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9"/>
            <a:ext cx="8229600" cy="11430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idx="1"/>
          </p:nvPr>
        </p:nvSpPr>
        <p:spPr>
          <a:xfrm>
            <a:off x="457200" y="1600206"/>
            <a:ext cx="8229600" cy="4525963"/>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724102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0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31"/>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r>
              <a:rPr lang="de-DE" smtClean="0">
                <a:solidFill>
                  <a:prstClr val="black">
                    <a:tint val="75000"/>
                  </a:prstClr>
                </a:solidFill>
              </a:rPr>
              <a:t>Boris Sharkov JINR Dubna</a:t>
            </a: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71612295-9C97-0A4A-9134-2D975867C6F3}" type="slidenum">
              <a:rPr lang="ru-RU"/>
              <a:pPr>
                <a:defRPr/>
              </a:pPr>
              <a:t>‹Nr.›</a:t>
            </a:fld>
            <a:endParaRPr lang="ru-RU"/>
          </a:p>
        </p:txBody>
      </p:sp>
    </p:spTree>
    <p:extLst>
      <p:ext uri="{BB962C8B-B14F-4D97-AF65-F5344CB8AC3E}">
        <p14:creationId xmlns:p14="http://schemas.microsoft.com/office/powerpoint/2010/main" val="530662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0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endParaRPr lang="ru-RU"/>
          </a:p>
        </p:txBody>
      </p:sp>
      <p:sp>
        <p:nvSpPr>
          <p:cNvPr id="6" name="Нижний колонтитул 4"/>
          <p:cNvSpPr>
            <a:spLocks noGrp="1"/>
          </p:cNvSpPr>
          <p:nvPr>
            <p:ph type="ftr" sz="quarter" idx="11"/>
          </p:nvPr>
        </p:nvSpPr>
        <p:spPr/>
        <p:txBody>
          <a:bodyPr/>
          <a:lstStyle>
            <a:lvl1pPr>
              <a:defRPr/>
            </a:lvl1pPr>
          </a:lstStyle>
          <a:p>
            <a:pPr>
              <a:defRPr/>
            </a:pPr>
            <a:r>
              <a:rPr lang="de-DE" smtClean="0">
                <a:solidFill>
                  <a:prstClr val="black">
                    <a:tint val="75000"/>
                  </a:prstClr>
                </a:solidFill>
              </a:rPr>
              <a:t>Boris Sharkov JINR Dubna</a:t>
            </a: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C9547681-C097-0C4E-8319-3A868576955E}" type="slidenum">
              <a:rPr lang="ru-RU"/>
              <a:pPr>
                <a:defRPr/>
              </a:pPr>
              <a:t>‹Nr.›</a:t>
            </a:fld>
            <a:endParaRPr lang="ru-RU"/>
          </a:p>
        </p:txBody>
      </p:sp>
    </p:spTree>
    <p:extLst>
      <p:ext uri="{BB962C8B-B14F-4D97-AF65-F5344CB8AC3E}">
        <p14:creationId xmlns:p14="http://schemas.microsoft.com/office/powerpoint/2010/main" val="1510578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0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60"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endParaRPr lang="ru-RU"/>
          </a:p>
        </p:txBody>
      </p:sp>
      <p:sp>
        <p:nvSpPr>
          <p:cNvPr id="8" name="Нижний колонтитул 4"/>
          <p:cNvSpPr>
            <a:spLocks noGrp="1"/>
          </p:cNvSpPr>
          <p:nvPr>
            <p:ph type="ftr" sz="quarter" idx="11"/>
          </p:nvPr>
        </p:nvSpPr>
        <p:spPr/>
        <p:txBody>
          <a:bodyPr/>
          <a:lstStyle>
            <a:lvl1pPr>
              <a:defRPr/>
            </a:lvl1pPr>
          </a:lstStyle>
          <a:p>
            <a:pPr>
              <a:defRPr/>
            </a:pPr>
            <a:r>
              <a:rPr lang="de-DE" smtClean="0">
                <a:solidFill>
                  <a:prstClr val="black">
                    <a:tint val="75000"/>
                  </a:prstClr>
                </a:solidFill>
              </a:rPr>
              <a:t>Boris Sharkov JINR Dubna</a:t>
            </a: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835380F7-89BE-0146-8948-7E405D457F42}" type="slidenum">
              <a:rPr lang="ru-RU"/>
              <a:pPr>
                <a:defRPr/>
              </a:pPr>
              <a:t>‹Nr.›</a:t>
            </a:fld>
            <a:endParaRPr lang="ru-RU"/>
          </a:p>
        </p:txBody>
      </p:sp>
    </p:spTree>
    <p:extLst>
      <p:ext uri="{BB962C8B-B14F-4D97-AF65-F5344CB8AC3E}">
        <p14:creationId xmlns:p14="http://schemas.microsoft.com/office/powerpoint/2010/main" val="39133051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endParaRPr lang="ru-RU"/>
          </a:p>
        </p:txBody>
      </p:sp>
      <p:sp>
        <p:nvSpPr>
          <p:cNvPr id="4" name="Нижний колонтитул 4"/>
          <p:cNvSpPr>
            <a:spLocks noGrp="1"/>
          </p:cNvSpPr>
          <p:nvPr>
            <p:ph type="ftr" sz="quarter" idx="11"/>
          </p:nvPr>
        </p:nvSpPr>
        <p:spPr/>
        <p:txBody>
          <a:bodyPr/>
          <a:lstStyle>
            <a:lvl1pPr>
              <a:defRPr/>
            </a:lvl1pPr>
          </a:lstStyle>
          <a:p>
            <a:pPr>
              <a:defRPr/>
            </a:pPr>
            <a:r>
              <a:rPr lang="de-DE" smtClean="0">
                <a:solidFill>
                  <a:prstClr val="black">
                    <a:tint val="75000"/>
                  </a:prstClr>
                </a:solidFill>
              </a:rPr>
              <a:t>Boris Sharkov JINR Dubna</a:t>
            </a: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3C620EE5-F98A-B143-BF61-1970BC613FFE}" type="slidenum">
              <a:rPr lang="ru-RU"/>
              <a:pPr>
                <a:defRPr/>
              </a:pPr>
              <a:t>‹Nr.›</a:t>
            </a:fld>
            <a:endParaRPr lang="ru-RU"/>
          </a:p>
        </p:txBody>
      </p:sp>
    </p:spTree>
    <p:extLst>
      <p:ext uri="{BB962C8B-B14F-4D97-AF65-F5344CB8AC3E}">
        <p14:creationId xmlns:p14="http://schemas.microsoft.com/office/powerpoint/2010/main" val="1442080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0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endParaRPr lang="ru-RU"/>
          </a:p>
        </p:txBody>
      </p:sp>
      <p:sp>
        <p:nvSpPr>
          <p:cNvPr id="3" name="Нижний колонтитул 4"/>
          <p:cNvSpPr>
            <a:spLocks noGrp="1"/>
          </p:cNvSpPr>
          <p:nvPr>
            <p:ph type="ftr" sz="quarter" idx="11"/>
          </p:nvPr>
        </p:nvSpPr>
        <p:spPr/>
        <p:txBody>
          <a:bodyPr/>
          <a:lstStyle>
            <a:lvl1pPr>
              <a:defRPr/>
            </a:lvl1pPr>
          </a:lstStyle>
          <a:p>
            <a:pPr>
              <a:defRPr/>
            </a:pPr>
            <a:r>
              <a:rPr lang="de-DE" smtClean="0">
                <a:solidFill>
                  <a:prstClr val="black">
                    <a:tint val="75000"/>
                  </a:prstClr>
                </a:solidFill>
              </a:rPr>
              <a:t>Boris Sharkov JINR Dubna</a:t>
            </a: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BE8DA803-E030-8E4D-A566-8A88B15AB773}" type="slidenum">
              <a:rPr lang="ru-RU"/>
              <a:pPr>
                <a:defRPr/>
              </a:pPr>
              <a:t>‹Nr.›</a:t>
            </a:fld>
            <a:endParaRPr lang="ru-RU"/>
          </a:p>
        </p:txBody>
      </p:sp>
    </p:spTree>
    <p:extLst>
      <p:ext uri="{BB962C8B-B14F-4D97-AF65-F5344CB8AC3E}">
        <p14:creationId xmlns:p14="http://schemas.microsoft.com/office/powerpoint/2010/main" val="2794671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0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19" y="273077"/>
            <a:ext cx="3008313" cy="1162051"/>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10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endParaRPr lang="ru-RU"/>
          </a:p>
        </p:txBody>
      </p:sp>
      <p:sp>
        <p:nvSpPr>
          <p:cNvPr id="6" name="Нижний колонтитул 4"/>
          <p:cNvSpPr>
            <a:spLocks noGrp="1"/>
          </p:cNvSpPr>
          <p:nvPr>
            <p:ph type="ftr" sz="quarter" idx="11"/>
          </p:nvPr>
        </p:nvSpPr>
        <p:spPr/>
        <p:txBody>
          <a:bodyPr/>
          <a:lstStyle>
            <a:lvl1pPr>
              <a:defRPr/>
            </a:lvl1pPr>
          </a:lstStyle>
          <a:p>
            <a:pPr>
              <a:defRPr/>
            </a:pPr>
            <a:r>
              <a:rPr lang="de-DE" smtClean="0">
                <a:solidFill>
                  <a:prstClr val="black">
                    <a:tint val="75000"/>
                  </a:prstClr>
                </a:solidFill>
              </a:rPr>
              <a:t>Boris Sharkov JINR Dubna</a:t>
            </a: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54976EBF-74B6-2F44-9042-FE08B3AF4857}" type="slidenum">
              <a:rPr lang="ru-RU"/>
              <a:pPr>
                <a:defRPr/>
              </a:pPr>
              <a:t>‹Nr.›</a:t>
            </a:fld>
            <a:endParaRPr lang="ru-RU"/>
          </a:p>
        </p:txBody>
      </p:sp>
    </p:spTree>
    <p:extLst>
      <p:ext uri="{BB962C8B-B14F-4D97-AF65-F5344CB8AC3E}">
        <p14:creationId xmlns:p14="http://schemas.microsoft.com/office/powerpoint/2010/main" val="31013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0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31"/>
            <a:ext cx="5486400" cy="566739"/>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92"/>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endParaRPr lang="ru-RU"/>
          </a:p>
        </p:txBody>
      </p:sp>
      <p:sp>
        <p:nvSpPr>
          <p:cNvPr id="6" name="Нижний колонтитул 4"/>
          <p:cNvSpPr>
            <a:spLocks noGrp="1"/>
          </p:cNvSpPr>
          <p:nvPr>
            <p:ph type="ftr" sz="quarter" idx="11"/>
          </p:nvPr>
        </p:nvSpPr>
        <p:spPr/>
        <p:txBody>
          <a:bodyPr/>
          <a:lstStyle>
            <a:lvl1pPr>
              <a:defRPr/>
            </a:lvl1pPr>
          </a:lstStyle>
          <a:p>
            <a:pPr>
              <a:defRPr/>
            </a:pPr>
            <a:r>
              <a:rPr lang="de-DE" smtClean="0">
                <a:solidFill>
                  <a:prstClr val="black">
                    <a:tint val="75000"/>
                  </a:prstClr>
                </a:solidFill>
              </a:rPr>
              <a:t>Boris Sharkov JINR Dubna</a:t>
            </a: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FB78E4E0-E75D-5B42-9CD5-6D3A149708A4}" type="slidenum">
              <a:rPr lang="ru-RU"/>
              <a:pPr>
                <a:defRPr/>
              </a:pPr>
              <a:t>‹Nr.›</a:t>
            </a:fld>
            <a:endParaRPr lang="ru-RU"/>
          </a:p>
        </p:txBody>
      </p:sp>
    </p:spTree>
    <p:extLst>
      <p:ext uri="{BB962C8B-B14F-4D97-AF65-F5344CB8AC3E}">
        <p14:creationId xmlns:p14="http://schemas.microsoft.com/office/powerpoint/2010/main" val="627367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r>
              <a:rPr lang="de-DE" smtClean="0">
                <a:solidFill>
                  <a:prstClr val="black">
                    <a:tint val="75000"/>
                  </a:prstClr>
                </a:solidFill>
              </a:rPr>
              <a:t>Boris Sharkov JINR Dubna</a:t>
            </a: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97ED4D14-B4AD-C641-9578-4A430CEDEFF2}" type="slidenum">
              <a:rPr lang="ru-RU"/>
              <a:pPr>
                <a:defRPr/>
              </a:pPr>
              <a:t>‹Nr.›</a:t>
            </a:fld>
            <a:endParaRPr lang="ru-RU"/>
          </a:p>
        </p:txBody>
      </p:sp>
    </p:spTree>
    <p:extLst>
      <p:ext uri="{BB962C8B-B14F-4D97-AF65-F5344CB8AC3E}">
        <p14:creationId xmlns:p14="http://schemas.microsoft.com/office/powerpoint/2010/main" val="1268197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0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6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6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r>
              <a:rPr lang="de-DE" smtClean="0">
                <a:solidFill>
                  <a:prstClr val="black">
                    <a:tint val="75000"/>
                  </a:prstClr>
                </a:solidFill>
              </a:rPr>
              <a:t>Boris Sharkov JINR Dubna</a:t>
            </a: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9552CA62-DC8F-6C45-A01C-C5903E7B1EB4}" type="slidenum">
              <a:rPr lang="ru-RU"/>
              <a:pPr>
                <a:defRPr/>
              </a:pPr>
              <a:t>‹Nr.›</a:t>
            </a:fld>
            <a:endParaRPr lang="ru-RU"/>
          </a:p>
        </p:txBody>
      </p:sp>
    </p:spTree>
    <p:extLst>
      <p:ext uri="{BB962C8B-B14F-4D97-AF65-F5344CB8AC3E}">
        <p14:creationId xmlns:p14="http://schemas.microsoft.com/office/powerpoint/2010/main" val="78241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09.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0" y="273629"/>
            <a:ext cx="8225280" cy="1142040"/>
          </a:xfrm>
          <a:prstGeom prst="rect">
            <a:avLst/>
          </a:prstGeom>
        </p:spPr>
        <p:txBody>
          <a:bodyPr lIns="82945" tIns="41473" rIns="82945" bIns="41473"/>
          <a:lstStyle/>
          <a:p>
            <a:r>
              <a:rPr lang="ru-RU" smtClean="0"/>
              <a:t>Click to edit Master title style</a:t>
            </a:r>
            <a:endParaRPr lang="en-US"/>
          </a:p>
        </p:txBody>
      </p:sp>
      <p:sp>
        <p:nvSpPr>
          <p:cNvPr id="3" name="Rectangle 3"/>
          <p:cNvSpPr>
            <a:spLocks noGrp="1" noChangeArrowheads="1"/>
          </p:cNvSpPr>
          <p:nvPr>
            <p:ph type="dt" idx="10"/>
          </p:nvPr>
        </p:nvSpPr>
        <p:spPr/>
        <p:txBody>
          <a:bodyPr rtlCol="0"/>
          <a:lstStyle>
            <a:lvl1pPr fontAlgn="auto">
              <a:spcBef>
                <a:spcPts val="0"/>
              </a:spcBef>
              <a:spcAft>
                <a:spcPts val="0"/>
              </a:spcAft>
              <a:defRPr>
                <a:solidFill>
                  <a:schemeClr val="tx1">
                    <a:tint val="75000"/>
                  </a:schemeClr>
                </a:solidFill>
                <a:latin typeface="Calibri" charset="0"/>
                <a:ea typeface="Arial" charset="0"/>
                <a:cs typeface="Arial" charset="0"/>
              </a:defRPr>
            </a:lvl1pPr>
          </a:lstStyle>
          <a:p>
            <a:pPr>
              <a:defRPr/>
            </a:pPr>
            <a:endParaRPr lang="en-US">
              <a:solidFill>
                <a:prstClr val="black">
                  <a:tint val="75000"/>
                </a:prstClr>
              </a:solidFill>
            </a:endParaRPr>
          </a:p>
        </p:txBody>
      </p:sp>
      <p:sp>
        <p:nvSpPr>
          <p:cNvPr id="4" name="Rectangle 4"/>
          <p:cNvSpPr>
            <a:spLocks noGrp="1" noChangeArrowheads="1"/>
          </p:cNvSpPr>
          <p:nvPr>
            <p:ph type="ftr" idx="11"/>
          </p:nvPr>
        </p:nvSpPr>
        <p:spPr/>
        <p:txBody>
          <a:bodyPr/>
          <a:lstStyle>
            <a:lvl1pPr>
              <a:defRPr/>
            </a:lvl1pPr>
          </a:lstStyle>
          <a:p>
            <a:pPr>
              <a:defRPr/>
            </a:pPr>
            <a:r>
              <a:rPr lang="en-US" smtClean="0">
                <a:solidFill>
                  <a:prstClr val="black">
                    <a:tint val="75000"/>
                  </a:prstClr>
                </a:solidFill>
              </a:rPr>
              <a:t>Boris Sharkov JINR Dubna</a:t>
            </a:r>
            <a:endParaRPr lang="en-US">
              <a:solidFill>
                <a:prstClr val="black">
                  <a:tint val="75000"/>
                </a:prstClr>
              </a:solidFill>
            </a:endParaRPr>
          </a:p>
        </p:txBody>
      </p:sp>
      <p:sp>
        <p:nvSpPr>
          <p:cNvPr id="5" name="Rectangle 5"/>
          <p:cNvSpPr>
            <a:spLocks noGrp="1" noChangeArrowheads="1"/>
          </p:cNvSpPr>
          <p:nvPr>
            <p:ph type="sldNum" idx="12"/>
          </p:nvPr>
        </p:nvSpPr>
        <p:spPr/>
        <p:txBody>
          <a:bodyPr/>
          <a:lstStyle>
            <a:lvl1pPr>
              <a:defRPr smtClean="0"/>
            </a:lvl1pPr>
          </a:lstStyle>
          <a:p>
            <a:pPr>
              <a:defRPr/>
            </a:pPr>
            <a:fld id="{D3CF6DDC-346B-794E-9D81-BED6809F9B2F}" type="slidenum">
              <a:rPr lang="en-US"/>
              <a:pPr>
                <a:defRPr/>
              </a:pPr>
              <a:t>‹Nr.›</a:t>
            </a:fld>
            <a:endParaRPr lang="en-US"/>
          </a:p>
        </p:txBody>
      </p:sp>
    </p:spTree>
    <p:extLst>
      <p:ext uri="{BB962C8B-B14F-4D97-AF65-F5344CB8AC3E}">
        <p14:creationId xmlns:p14="http://schemas.microsoft.com/office/powerpoint/2010/main" val="3497025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35"/>
            <a:ext cx="7772400" cy="1362075"/>
          </a:xfrm>
          <a:prstGeom prst="rect">
            <a:avLst/>
          </a:prstGeo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Tree>
    <p:extLst>
      <p:ext uri="{BB962C8B-B14F-4D97-AF65-F5344CB8AC3E}">
        <p14:creationId xmlns:p14="http://schemas.microsoft.com/office/powerpoint/2010/main" val="1951944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10.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38" name="PlaceHolder 1"/>
          <p:cNvSpPr>
            <a:spLocks noGrp="1"/>
          </p:cNvSpPr>
          <p:nvPr>
            <p:ph type="title"/>
          </p:nvPr>
        </p:nvSpPr>
        <p:spPr>
          <a:xfrm>
            <a:off x="457224" y="273408"/>
            <a:ext cx="8228437" cy="1145335"/>
          </a:xfrm>
          <a:prstGeom prst="rect">
            <a:avLst/>
          </a:prstGeom>
        </p:spPr>
        <p:txBody>
          <a:bodyPr lIns="0" tIns="0" rIns="0" bIns="0" anchor="ctr"/>
          <a:lstStyle/>
          <a:p>
            <a:pPr algn="ctr"/>
            <a:endParaRPr/>
          </a:p>
        </p:txBody>
      </p:sp>
      <p:sp>
        <p:nvSpPr>
          <p:cNvPr id="39" name="PlaceHolder 2"/>
          <p:cNvSpPr>
            <a:spLocks noGrp="1"/>
          </p:cNvSpPr>
          <p:nvPr>
            <p:ph type="subTitle"/>
          </p:nvPr>
        </p:nvSpPr>
        <p:spPr>
          <a:xfrm>
            <a:off x="457224" y="1604843"/>
            <a:ext cx="8228437" cy="3977484"/>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33473391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1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txBox="1">
            <a:spLocks noGrp="1"/>
          </p:cNvSpPr>
          <p:nvPr>
            <p:ph type="ctrTitle"/>
          </p:nvPr>
        </p:nvSpPr>
        <p:spPr>
          <a:xfrm>
            <a:off x="685800" y="2130455"/>
            <a:ext cx="7772400" cy="1470027"/>
          </a:xfrm>
        </p:spPr>
        <p:txBody>
          <a:bodyPr/>
          <a:lstStyle>
            <a:lvl1pPr>
              <a:defRPr lang="ru-RU"/>
            </a:lvl1pPr>
          </a:lstStyle>
          <a:p>
            <a:pPr lvl="0"/>
            <a:r>
              <a:rPr lang="ru-RU"/>
              <a:t>Образец заголовка</a:t>
            </a:r>
          </a:p>
        </p:txBody>
      </p:sp>
      <p:sp>
        <p:nvSpPr>
          <p:cNvPr id="3" name="Подзаголовок 2"/>
          <p:cNvSpPr txBox="1">
            <a:spLocks noGrp="1"/>
          </p:cNvSpPr>
          <p:nvPr>
            <p:ph type="subTitle" idx="1"/>
          </p:nvPr>
        </p:nvSpPr>
        <p:spPr>
          <a:xfrm>
            <a:off x="1371600" y="3886229"/>
            <a:ext cx="6400800" cy="1752603"/>
          </a:xfrm>
        </p:spPr>
        <p:txBody>
          <a:bodyPr anchorCtr="1"/>
          <a:lstStyle>
            <a:lvl1pPr marL="0" indent="0" algn="ctr">
              <a:buNone/>
              <a:defRPr lang="ru-RU"/>
            </a:lvl1pPr>
          </a:lstStyle>
          <a:p>
            <a:pPr lvl="0"/>
            <a:r>
              <a:rPr lang="ru-RU"/>
              <a:t>Образец подзаголовка</a:t>
            </a:r>
          </a:p>
        </p:txBody>
      </p:sp>
      <p:sp>
        <p:nvSpPr>
          <p:cNvPr id="4" name="Rectangle 5"/>
          <p:cNvSpPr txBox="1">
            <a:spLocks noGrp="1"/>
          </p:cNvSpPr>
          <p:nvPr>
            <p:ph type="ftr" sz="quarter" idx="9"/>
          </p:nvPr>
        </p:nvSpPr>
        <p:spPr/>
        <p:txBody>
          <a:bodyPr/>
          <a:lstStyle>
            <a:lvl1pPr>
              <a:defRPr/>
            </a:lvl1pPr>
          </a:lstStyle>
          <a:p>
            <a:r>
              <a:t>B. Sharkov</a:t>
            </a:r>
          </a:p>
        </p:txBody>
      </p:sp>
      <p:sp>
        <p:nvSpPr>
          <p:cNvPr id="5" name="Rectangle 6"/>
          <p:cNvSpPr txBox="1">
            <a:spLocks noGrp="1"/>
          </p:cNvSpPr>
          <p:nvPr>
            <p:ph type="sldNum" sz="quarter" idx="8"/>
          </p:nvPr>
        </p:nvSpPr>
        <p:spPr/>
        <p:txBody>
          <a:bodyPr/>
          <a:lstStyle>
            <a:lvl1pPr>
              <a:defRPr/>
            </a:lvl1pPr>
          </a:lstStyle>
          <a:p>
            <a:fld id="{E48B4F6B-7B95-4344-9E52-D190929ED581}" type="slidenum">
              <a:rPr/>
              <a:pPr/>
              <a:t>‹Nr.›</a:t>
            </a:fld>
            <a:endParaRPr/>
          </a:p>
        </p:txBody>
      </p:sp>
    </p:spTree>
    <p:extLst>
      <p:ext uri="{BB962C8B-B14F-4D97-AF65-F5344CB8AC3E}">
        <p14:creationId xmlns:p14="http://schemas.microsoft.com/office/powerpoint/2010/main" val="23259405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txBox="1">
            <a:spLocks noGrp="1"/>
          </p:cNvSpPr>
          <p:nvPr>
            <p:ph type="title"/>
          </p:nvPr>
        </p:nvSpPr>
        <p:spPr/>
        <p:txBody>
          <a:bodyPr/>
          <a:lstStyle>
            <a:lvl1pPr>
              <a:defRPr lang="ru-RU"/>
            </a:lvl1pPr>
          </a:lstStyle>
          <a:p>
            <a:pPr lvl="0"/>
            <a:r>
              <a:rPr lang="ru-RU"/>
              <a:t>Образец заголовка</a:t>
            </a:r>
          </a:p>
        </p:txBody>
      </p:sp>
      <p:sp>
        <p:nvSpPr>
          <p:cNvPr id="3" name="Содержимое 2"/>
          <p:cNvSpPr txBox="1">
            <a:spLocks noGrp="1"/>
          </p:cNvSpPr>
          <p:nvPr>
            <p:ph idx="1"/>
          </p:nvPr>
        </p:nvSpPr>
        <p:spPr/>
        <p:txBody>
          <a:bodyPr/>
          <a:lstStyle>
            <a:lvl1pPr>
              <a:defRPr lang="ru-RU"/>
            </a:lvl1pPr>
            <a:lvl2pPr>
              <a:defRPr lang="ru-RU"/>
            </a:lvl2pPr>
            <a:lvl3pPr>
              <a:defRPr lang="ru-RU"/>
            </a:lvl3pPr>
            <a:lvl4pPr>
              <a:defRPr lang="ru-RU"/>
            </a:lvl4pPr>
            <a:lvl5pPr>
              <a:defRPr lang="ru-RU"/>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5"/>
          <p:cNvSpPr txBox="1">
            <a:spLocks noGrp="1"/>
          </p:cNvSpPr>
          <p:nvPr>
            <p:ph type="ftr" sz="quarter" idx="9"/>
          </p:nvPr>
        </p:nvSpPr>
        <p:spPr/>
        <p:txBody>
          <a:bodyPr/>
          <a:lstStyle>
            <a:lvl1pPr>
              <a:defRPr/>
            </a:lvl1pPr>
          </a:lstStyle>
          <a:p>
            <a:r>
              <a:t>B. Sharkov</a:t>
            </a:r>
          </a:p>
        </p:txBody>
      </p:sp>
      <p:sp>
        <p:nvSpPr>
          <p:cNvPr id="5" name="Rectangle 6"/>
          <p:cNvSpPr txBox="1">
            <a:spLocks noGrp="1"/>
          </p:cNvSpPr>
          <p:nvPr>
            <p:ph type="sldNum" sz="quarter" idx="8"/>
          </p:nvPr>
        </p:nvSpPr>
        <p:spPr/>
        <p:txBody>
          <a:bodyPr/>
          <a:lstStyle>
            <a:lvl1pPr>
              <a:defRPr/>
            </a:lvl1pPr>
          </a:lstStyle>
          <a:p>
            <a:fld id="{1EDB8E36-E154-4544-A3BC-0AF1A11FACA9}" type="slidenum">
              <a:rPr/>
              <a:pPr/>
              <a:t>‹Nr.›</a:t>
            </a:fld>
            <a:endParaRPr/>
          </a:p>
        </p:txBody>
      </p:sp>
    </p:spTree>
    <p:extLst>
      <p:ext uri="{BB962C8B-B14F-4D97-AF65-F5344CB8AC3E}">
        <p14:creationId xmlns:p14="http://schemas.microsoft.com/office/powerpoint/2010/main" val="21176566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1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txBox="1">
            <a:spLocks noGrp="1"/>
          </p:cNvSpPr>
          <p:nvPr>
            <p:ph type="title"/>
          </p:nvPr>
        </p:nvSpPr>
        <p:spPr>
          <a:xfrm>
            <a:off x="722311" y="4406951"/>
            <a:ext cx="7772400" cy="1362071"/>
          </a:xfrm>
        </p:spPr>
        <p:txBody>
          <a:bodyPr/>
          <a:lstStyle>
            <a:lvl1pPr>
              <a:defRPr lang="ru-RU" sz="4000" b="1" cap="all"/>
            </a:lvl1pPr>
          </a:lstStyle>
          <a:p>
            <a:pPr lvl="0"/>
            <a:r>
              <a:rPr lang="ru-RU"/>
              <a:t>Образец заголовка</a:t>
            </a:r>
          </a:p>
        </p:txBody>
      </p:sp>
      <p:sp>
        <p:nvSpPr>
          <p:cNvPr id="3" name="Текст 2"/>
          <p:cNvSpPr txBox="1">
            <a:spLocks noGrp="1"/>
          </p:cNvSpPr>
          <p:nvPr>
            <p:ph type="body" idx="1"/>
          </p:nvPr>
        </p:nvSpPr>
        <p:spPr>
          <a:xfrm>
            <a:off x="722311" y="2906743"/>
            <a:ext cx="7772400" cy="1500183"/>
          </a:xfrm>
        </p:spPr>
        <p:txBody>
          <a:bodyPr anchor="b"/>
          <a:lstStyle>
            <a:lvl1pPr marL="0" indent="0">
              <a:spcBef>
                <a:spcPts val="500"/>
              </a:spcBef>
              <a:buNone/>
              <a:defRPr lang="ru-RU" sz="2000"/>
            </a:lvl1pPr>
          </a:lstStyle>
          <a:p>
            <a:pPr lvl="0"/>
            <a:r>
              <a:rPr lang="ru-RU"/>
              <a:t>Образец текста</a:t>
            </a:r>
          </a:p>
        </p:txBody>
      </p:sp>
      <p:sp>
        <p:nvSpPr>
          <p:cNvPr id="4" name="Rectangle 5"/>
          <p:cNvSpPr txBox="1">
            <a:spLocks noGrp="1"/>
          </p:cNvSpPr>
          <p:nvPr>
            <p:ph type="ftr" sz="quarter" idx="9"/>
          </p:nvPr>
        </p:nvSpPr>
        <p:spPr/>
        <p:txBody>
          <a:bodyPr/>
          <a:lstStyle>
            <a:lvl1pPr>
              <a:defRPr/>
            </a:lvl1pPr>
          </a:lstStyle>
          <a:p>
            <a:r>
              <a:t>B. Sharkov</a:t>
            </a:r>
          </a:p>
        </p:txBody>
      </p:sp>
      <p:sp>
        <p:nvSpPr>
          <p:cNvPr id="5" name="Rectangle 6"/>
          <p:cNvSpPr txBox="1">
            <a:spLocks noGrp="1"/>
          </p:cNvSpPr>
          <p:nvPr>
            <p:ph type="sldNum" sz="quarter" idx="8"/>
          </p:nvPr>
        </p:nvSpPr>
        <p:spPr/>
        <p:txBody>
          <a:bodyPr/>
          <a:lstStyle>
            <a:lvl1pPr>
              <a:defRPr/>
            </a:lvl1pPr>
          </a:lstStyle>
          <a:p>
            <a:fld id="{20C1F6BC-2A26-4FEE-9D52-CC84E85FFEF7}" type="slidenum">
              <a:rPr/>
              <a:pPr/>
              <a:t>‹Nr.›</a:t>
            </a:fld>
            <a:endParaRPr/>
          </a:p>
        </p:txBody>
      </p:sp>
    </p:spTree>
    <p:extLst>
      <p:ext uri="{BB962C8B-B14F-4D97-AF65-F5344CB8AC3E}">
        <p14:creationId xmlns:p14="http://schemas.microsoft.com/office/powerpoint/2010/main" val="5094215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1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txBox="1">
            <a:spLocks noGrp="1"/>
          </p:cNvSpPr>
          <p:nvPr>
            <p:ph type="title"/>
          </p:nvPr>
        </p:nvSpPr>
        <p:spPr/>
        <p:txBody>
          <a:bodyPr/>
          <a:lstStyle>
            <a:lvl1pPr>
              <a:defRPr lang="ru-RU"/>
            </a:lvl1pPr>
          </a:lstStyle>
          <a:p>
            <a:pPr lvl="0"/>
            <a:r>
              <a:rPr lang="ru-RU"/>
              <a:t>Образец заголовка</a:t>
            </a:r>
          </a:p>
        </p:txBody>
      </p:sp>
      <p:sp>
        <p:nvSpPr>
          <p:cNvPr id="3" name="Содержимое 2"/>
          <p:cNvSpPr txBox="1">
            <a:spLocks noGrp="1"/>
          </p:cNvSpPr>
          <p:nvPr>
            <p:ph idx="1"/>
          </p:nvPr>
        </p:nvSpPr>
        <p:spPr>
          <a:xfrm>
            <a:off x="287360" y="1125535"/>
            <a:ext cx="4225927" cy="5256208"/>
          </a:xfrm>
        </p:spPr>
        <p:txBody>
          <a:bodyPr/>
          <a:lstStyle>
            <a:lvl1pPr>
              <a:spcBef>
                <a:spcPts val="700"/>
              </a:spcBef>
              <a:defRPr lang="ru-RU" sz="2800"/>
            </a:lvl1pPr>
            <a:lvl2pPr>
              <a:spcBef>
                <a:spcPts val="600"/>
              </a:spcBef>
              <a:defRPr lang="ru-RU" sz="2400"/>
            </a:lvl2pPr>
            <a:lvl3pPr>
              <a:spcBef>
                <a:spcPts val="500"/>
              </a:spcBef>
              <a:defRPr lang="ru-RU" sz="2000"/>
            </a:lvl3pPr>
            <a:lvl4pPr>
              <a:defRPr lang="ru-RU" sz="1800"/>
            </a:lvl4pPr>
            <a:lvl5pPr>
              <a:defRPr lang="ru-RU" sz="18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txBox="1">
            <a:spLocks noGrp="1"/>
          </p:cNvSpPr>
          <p:nvPr>
            <p:ph idx="2"/>
          </p:nvPr>
        </p:nvSpPr>
        <p:spPr>
          <a:xfrm>
            <a:off x="4665663" y="1125535"/>
            <a:ext cx="4227508" cy="5256208"/>
          </a:xfrm>
        </p:spPr>
        <p:txBody>
          <a:bodyPr/>
          <a:lstStyle>
            <a:lvl1pPr>
              <a:spcBef>
                <a:spcPts val="700"/>
              </a:spcBef>
              <a:defRPr lang="ru-RU" sz="2800"/>
            </a:lvl1pPr>
            <a:lvl2pPr>
              <a:spcBef>
                <a:spcPts val="600"/>
              </a:spcBef>
              <a:defRPr lang="ru-RU" sz="2400"/>
            </a:lvl2pPr>
            <a:lvl3pPr>
              <a:spcBef>
                <a:spcPts val="500"/>
              </a:spcBef>
              <a:defRPr lang="ru-RU" sz="2000"/>
            </a:lvl3pPr>
            <a:lvl4pPr>
              <a:defRPr lang="ru-RU" sz="1800"/>
            </a:lvl4pPr>
            <a:lvl5pPr>
              <a:defRPr lang="ru-RU" sz="18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5"/>
          <p:cNvSpPr txBox="1">
            <a:spLocks noGrp="1"/>
          </p:cNvSpPr>
          <p:nvPr>
            <p:ph type="ftr" sz="quarter" idx="9"/>
          </p:nvPr>
        </p:nvSpPr>
        <p:spPr/>
        <p:txBody>
          <a:bodyPr/>
          <a:lstStyle>
            <a:lvl1pPr>
              <a:defRPr/>
            </a:lvl1pPr>
          </a:lstStyle>
          <a:p>
            <a:r>
              <a:t>B. Sharkov</a:t>
            </a:r>
          </a:p>
        </p:txBody>
      </p:sp>
      <p:sp>
        <p:nvSpPr>
          <p:cNvPr id="6" name="Rectangle 6"/>
          <p:cNvSpPr txBox="1">
            <a:spLocks noGrp="1"/>
          </p:cNvSpPr>
          <p:nvPr>
            <p:ph type="sldNum" sz="quarter" idx="8"/>
          </p:nvPr>
        </p:nvSpPr>
        <p:spPr/>
        <p:txBody>
          <a:bodyPr/>
          <a:lstStyle>
            <a:lvl1pPr>
              <a:defRPr/>
            </a:lvl1pPr>
          </a:lstStyle>
          <a:p>
            <a:fld id="{C2D5B20A-608C-4BBF-B5F1-27C49BC18E1D}" type="slidenum">
              <a:rPr/>
              <a:pPr/>
              <a:t>‹Nr.›</a:t>
            </a:fld>
            <a:endParaRPr/>
          </a:p>
        </p:txBody>
      </p:sp>
    </p:spTree>
    <p:extLst>
      <p:ext uri="{BB962C8B-B14F-4D97-AF65-F5344CB8AC3E}">
        <p14:creationId xmlns:p14="http://schemas.microsoft.com/office/powerpoint/2010/main" val="3147007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1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txBox="1">
            <a:spLocks noGrp="1"/>
          </p:cNvSpPr>
          <p:nvPr>
            <p:ph type="title"/>
          </p:nvPr>
        </p:nvSpPr>
        <p:spPr>
          <a:xfrm>
            <a:off x="457200" y="274640"/>
            <a:ext cx="8229600" cy="1143000"/>
          </a:xfrm>
        </p:spPr>
        <p:txBody>
          <a:bodyPr/>
          <a:lstStyle>
            <a:lvl1pPr>
              <a:defRPr lang="ru-RU"/>
            </a:lvl1pPr>
          </a:lstStyle>
          <a:p>
            <a:pPr lvl="0"/>
            <a:r>
              <a:rPr lang="ru-RU"/>
              <a:t>Образец заголовка</a:t>
            </a:r>
          </a:p>
        </p:txBody>
      </p:sp>
      <p:sp>
        <p:nvSpPr>
          <p:cNvPr id="3" name="Текст 2"/>
          <p:cNvSpPr txBox="1">
            <a:spLocks noGrp="1"/>
          </p:cNvSpPr>
          <p:nvPr>
            <p:ph type="body" idx="1"/>
          </p:nvPr>
        </p:nvSpPr>
        <p:spPr>
          <a:xfrm>
            <a:off x="457200" y="1535144"/>
            <a:ext cx="4040184" cy="639759"/>
          </a:xfrm>
        </p:spPr>
        <p:txBody>
          <a:bodyPr anchor="b"/>
          <a:lstStyle>
            <a:lvl1pPr marL="0" indent="0">
              <a:buNone/>
              <a:defRPr lang="ru-RU" b="1"/>
            </a:lvl1pPr>
          </a:lstStyle>
          <a:p>
            <a:pPr lvl="0"/>
            <a:r>
              <a:rPr lang="ru-RU"/>
              <a:t>Образец текста</a:t>
            </a:r>
          </a:p>
        </p:txBody>
      </p:sp>
      <p:sp>
        <p:nvSpPr>
          <p:cNvPr id="4" name="Содержимое 3"/>
          <p:cNvSpPr txBox="1">
            <a:spLocks noGrp="1"/>
          </p:cNvSpPr>
          <p:nvPr>
            <p:ph idx="2"/>
          </p:nvPr>
        </p:nvSpPr>
        <p:spPr>
          <a:xfrm>
            <a:off x="457200" y="2174876"/>
            <a:ext cx="4040184" cy="3951287"/>
          </a:xfrm>
        </p:spPr>
        <p:txBody>
          <a:bodyPr/>
          <a:lstStyle>
            <a:lvl1pPr>
              <a:defRPr lang="ru-RU"/>
            </a:lvl1pPr>
            <a:lvl2pPr>
              <a:defRPr lang="ru-RU"/>
            </a:lvl2pPr>
            <a:lvl3pPr>
              <a:spcBef>
                <a:spcPts val="400"/>
              </a:spcBef>
              <a:defRPr lang="ru-RU" sz="1800"/>
            </a:lvl3pPr>
            <a:lvl4pPr>
              <a:defRPr lang="ru-RU"/>
            </a:lvl4pPr>
            <a:lvl5pPr>
              <a:defRPr lang="ru-RU"/>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txBox="1">
            <a:spLocks noGrp="1"/>
          </p:cNvSpPr>
          <p:nvPr>
            <p:ph type="body" idx="3"/>
          </p:nvPr>
        </p:nvSpPr>
        <p:spPr>
          <a:xfrm>
            <a:off x="4645024" y="1535144"/>
            <a:ext cx="4041776" cy="639759"/>
          </a:xfrm>
        </p:spPr>
        <p:txBody>
          <a:bodyPr anchor="b"/>
          <a:lstStyle>
            <a:lvl1pPr marL="0" indent="0">
              <a:buNone/>
              <a:defRPr lang="ru-RU" b="1"/>
            </a:lvl1pPr>
          </a:lstStyle>
          <a:p>
            <a:pPr lvl="0"/>
            <a:r>
              <a:rPr lang="ru-RU"/>
              <a:t>Образец текста</a:t>
            </a:r>
          </a:p>
        </p:txBody>
      </p:sp>
      <p:sp>
        <p:nvSpPr>
          <p:cNvPr id="6" name="Содержимое 5"/>
          <p:cNvSpPr txBox="1">
            <a:spLocks noGrp="1"/>
          </p:cNvSpPr>
          <p:nvPr>
            <p:ph idx="4"/>
          </p:nvPr>
        </p:nvSpPr>
        <p:spPr>
          <a:xfrm>
            <a:off x="4645024" y="2174876"/>
            <a:ext cx="4041776" cy="3951287"/>
          </a:xfrm>
        </p:spPr>
        <p:txBody>
          <a:bodyPr/>
          <a:lstStyle>
            <a:lvl1pPr>
              <a:defRPr lang="ru-RU"/>
            </a:lvl1pPr>
            <a:lvl2pPr>
              <a:defRPr lang="ru-RU"/>
            </a:lvl2pPr>
            <a:lvl3pPr>
              <a:spcBef>
                <a:spcPts val="400"/>
              </a:spcBef>
              <a:defRPr lang="ru-RU" sz="1800"/>
            </a:lvl3pPr>
            <a:lvl4pPr>
              <a:defRPr lang="ru-RU"/>
            </a:lvl4pPr>
            <a:lvl5pPr>
              <a:defRPr lang="ru-RU"/>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5"/>
          <p:cNvSpPr txBox="1">
            <a:spLocks noGrp="1"/>
          </p:cNvSpPr>
          <p:nvPr>
            <p:ph type="ftr" sz="quarter" idx="9"/>
          </p:nvPr>
        </p:nvSpPr>
        <p:spPr/>
        <p:txBody>
          <a:bodyPr/>
          <a:lstStyle>
            <a:lvl1pPr>
              <a:defRPr/>
            </a:lvl1pPr>
          </a:lstStyle>
          <a:p>
            <a:r>
              <a:t>B. Sharkov</a:t>
            </a:r>
          </a:p>
        </p:txBody>
      </p:sp>
      <p:sp>
        <p:nvSpPr>
          <p:cNvPr id="8" name="Rectangle 6"/>
          <p:cNvSpPr txBox="1">
            <a:spLocks noGrp="1"/>
          </p:cNvSpPr>
          <p:nvPr>
            <p:ph type="sldNum" sz="quarter" idx="8"/>
          </p:nvPr>
        </p:nvSpPr>
        <p:spPr/>
        <p:txBody>
          <a:bodyPr/>
          <a:lstStyle>
            <a:lvl1pPr>
              <a:defRPr/>
            </a:lvl1pPr>
          </a:lstStyle>
          <a:p>
            <a:fld id="{8F9C7C8A-8243-4C00-91EE-0D25717A331A}" type="slidenum">
              <a:rPr/>
              <a:pPr/>
              <a:t>‹Nr.›</a:t>
            </a:fld>
            <a:endParaRPr/>
          </a:p>
        </p:txBody>
      </p:sp>
    </p:spTree>
    <p:extLst>
      <p:ext uri="{BB962C8B-B14F-4D97-AF65-F5344CB8AC3E}">
        <p14:creationId xmlns:p14="http://schemas.microsoft.com/office/powerpoint/2010/main" val="4043275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txBox="1">
            <a:spLocks noGrp="1"/>
          </p:cNvSpPr>
          <p:nvPr>
            <p:ph type="title"/>
          </p:nvPr>
        </p:nvSpPr>
        <p:spPr/>
        <p:txBody>
          <a:bodyPr/>
          <a:lstStyle>
            <a:lvl1pPr>
              <a:defRPr lang="ru-RU"/>
            </a:lvl1pPr>
          </a:lstStyle>
          <a:p>
            <a:pPr lvl="0"/>
            <a:r>
              <a:rPr lang="ru-RU"/>
              <a:t>Образец заголовка</a:t>
            </a:r>
          </a:p>
        </p:txBody>
      </p:sp>
      <p:sp>
        <p:nvSpPr>
          <p:cNvPr id="3" name="Rectangle 5"/>
          <p:cNvSpPr txBox="1">
            <a:spLocks noGrp="1"/>
          </p:cNvSpPr>
          <p:nvPr>
            <p:ph type="ftr" sz="quarter" idx="9"/>
          </p:nvPr>
        </p:nvSpPr>
        <p:spPr/>
        <p:txBody>
          <a:bodyPr/>
          <a:lstStyle>
            <a:lvl1pPr>
              <a:defRPr/>
            </a:lvl1pPr>
          </a:lstStyle>
          <a:p>
            <a:r>
              <a:t>B. Sharkov</a:t>
            </a:r>
          </a:p>
        </p:txBody>
      </p:sp>
      <p:sp>
        <p:nvSpPr>
          <p:cNvPr id="4" name="Rectangle 6"/>
          <p:cNvSpPr txBox="1">
            <a:spLocks noGrp="1"/>
          </p:cNvSpPr>
          <p:nvPr>
            <p:ph type="sldNum" sz="quarter" idx="8"/>
          </p:nvPr>
        </p:nvSpPr>
        <p:spPr/>
        <p:txBody>
          <a:bodyPr/>
          <a:lstStyle>
            <a:lvl1pPr>
              <a:defRPr/>
            </a:lvl1pPr>
          </a:lstStyle>
          <a:p>
            <a:fld id="{E14B86B1-A7C2-4A18-92E3-50A483530241}" type="slidenum">
              <a:rPr/>
              <a:pPr/>
              <a:t>‹Nr.›</a:t>
            </a:fld>
            <a:endParaRPr/>
          </a:p>
        </p:txBody>
      </p:sp>
    </p:spTree>
    <p:extLst>
      <p:ext uri="{BB962C8B-B14F-4D97-AF65-F5344CB8AC3E}">
        <p14:creationId xmlns:p14="http://schemas.microsoft.com/office/powerpoint/2010/main" val="2177387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5"/>
          <p:cNvSpPr txBox="1">
            <a:spLocks noGrp="1"/>
          </p:cNvSpPr>
          <p:nvPr>
            <p:ph type="ftr" sz="quarter" idx="9"/>
          </p:nvPr>
        </p:nvSpPr>
        <p:spPr/>
        <p:txBody>
          <a:bodyPr/>
          <a:lstStyle>
            <a:lvl1pPr>
              <a:defRPr/>
            </a:lvl1pPr>
          </a:lstStyle>
          <a:p>
            <a:r>
              <a:t>B. Sharkov</a:t>
            </a:r>
          </a:p>
        </p:txBody>
      </p:sp>
      <p:sp>
        <p:nvSpPr>
          <p:cNvPr id="3" name="Rectangle 6"/>
          <p:cNvSpPr txBox="1">
            <a:spLocks noGrp="1"/>
          </p:cNvSpPr>
          <p:nvPr>
            <p:ph type="sldNum" sz="quarter" idx="8"/>
          </p:nvPr>
        </p:nvSpPr>
        <p:spPr/>
        <p:txBody>
          <a:bodyPr/>
          <a:lstStyle>
            <a:lvl1pPr>
              <a:defRPr/>
            </a:lvl1pPr>
          </a:lstStyle>
          <a:p>
            <a:fld id="{B3AA0941-C632-415A-B2C4-961BCE59ACAC}" type="slidenum">
              <a:rPr/>
              <a:pPr/>
              <a:t>‹Nr.›</a:t>
            </a:fld>
            <a:endParaRPr/>
          </a:p>
        </p:txBody>
      </p:sp>
    </p:spTree>
    <p:extLst>
      <p:ext uri="{BB962C8B-B14F-4D97-AF65-F5344CB8AC3E}">
        <p14:creationId xmlns:p14="http://schemas.microsoft.com/office/powerpoint/2010/main" val="2917435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51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txBox="1">
            <a:spLocks noGrp="1"/>
          </p:cNvSpPr>
          <p:nvPr>
            <p:ph type="title"/>
          </p:nvPr>
        </p:nvSpPr>
        <p:spPr>
          <a:xfrm>
            <a:off x="457244" y="273103"/>
            <a:ext cx="3008311" cy="1162047"/>
          </a:xfrm>
        </p:spPr>
        <p:txBody>
          <a:bodyPr anchor="b"/>
          <a:lstStyle>
            <a:lvl1pPr>
              <a:defRPr lang="ru-RU" sz="2000" b="1"/>
            </a:lvl1pPr>
          </a:lstStyle>
          <a:p>
            <a:pPr lvl="0"/>
            <a:r>
              <a:rPr lang="ru-RU"/>
              <a:t>Образец заголовка</a:t>
            </a:r>
          </a:p>
        </p:txBody>
      </p:sp>
      <p:sp>
        <p:nvSpPr>
          <p:cNvPr id="3" name="Содержимое 2"/>
          <p:cNvSpPr txBox="1">
            <a:spLocks noGrp="1"/>
          </p:cNvSpPr>
          <p:nvPr>
            <p:ph idx="1"/>
          </p:nvPr>
        </p:nvSpPr>
        <p:spPr>
          <a:xfrm>
            <a:off x="3575049" y="273103"/>
            <a:ext cx="5111752" cy="5853111"/>
          </a:xfrm>
        </p:spPr>
        <p:txBody>
          <a:bodyPr/>
          <a:lstStyle>
            <a:lvl1pPr>
              <a:spcBef>
                <a:spcPts val="800"/>
              </a:spcBef>
              <a:defRPr lang="ru-RU" sz="3200"/>
            </a:lvl1pPr>
            <a:lvl2pPr>
              <a:spcBef>
                <a:spcPts val="700"/>
              </a:spcBef>
              <a:defRPr lang="ru-RU" sz="2800"/>
            </a:lvl2pPr>
            <a:lvl3pPr>
              <a:defRPr lang="ru-RU"/>
            </a:lvl3pPr>
            <a:lvl4pPr>
              <a:spcBef>
                <a:spcPts val="500"/>
              </a:spcBef>
              <a:defRPr lang="ru-RU" sz="2000"/>
            </a:lvl4pPr>
            <a:lvl5pPr>
              <a:spcBef>
                <a:spcPts val="500"/>
              </a:spcBef>
              <a:defRPr lang="ru-RU" sz="20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txBox="1">
            <a:spLocks noGrp="1"/>
          </p:cNvSpPr>
          <p:nvPr>
            <p:ph type="body" idx="2"/>
          </p:nvPr>
        </p:nvSpPr>
        <p:spPr>
          <a:xfrm>
            <a:off x="457244" y="1435095"/>
            <a:ext cx="3008311" cy="4691064"/>
          </a:xfrm>
        </p:spPr>
        <p:txBody>
          <a:bodyPr/>
          <a:lstStyle>
            <a:lvl1pPr marL="0" indent="0">
              <a:spcBef>
                <a:spcPts val="300"/>
              </a:spcBef>
              <a:buNone/>
              <a:defRPr lang="ru-RU" sz="1400"/>
            </a:lvl1pPr>
          </a:lstStyle>
          <a:p>
            <a:pPr lvl="0"/>
            <a:r>
              <a:rPr lang="ru-RU"/>
              <a:t>Образец текста</a:t>
            </a:r>
          </a:p>
        </p:txBody>
      </p:sp>
      <p:sp>
        <p:nvSpPr>
          <p:cNvPr id="5" name="Rectangle 5"/>
          <p:cNvSpPr txBox="1">
            <a:spLocks noGrp="1"/>
          </p:cNvSpPr>
          <p:nvPr>
            <p:ph type="ftr" sz="quarter" idx="9"/>
          </p:nvPr>
        </p:nvSpPr>
        <p:spPr/>
        <p:txBody>
          <a:bodyPr/>
          <a:lstStyle>
            <a:lvl1pPr>
              <a:defRPr/>
            </a:lvl1pPr>
          </a:lstStyle>
          <a:p>
            <a:r>
              <a:t>B. Sharkov</a:t>
            </a:r>
          </a:p>
        </p:txBody>
      </p:sp>
      <p:sp>
        <p:nvSpPr>
          <p:cNvPr id="6" name="Rectangle 6"/>
          <p:cNvSpPr txBox="1">
            <a:spLocks noGrp="1"/>
          </p:cNvSpPr>
          <p:nvPr>
            <p:ph type="sldNum" sz="quarter" idx="8"/>
          </p:nvPr>
        </p:nvSpPr>
        <p:spPr/>
        <p:txBody>
          <a:bodyPr/>
          <a:lstStyle>
            <a:lvl1pPr>
              <a:defRPr/>
            </a:lvl1pPr>
          </a:lstStyle>
          <a:p>
            <a:fld id="{64CC9A00-21DA-4546-A33C-304183FE1D89}" type="slidenum">
              <a:rPr/>
              <a:pPr/>
              <a:t>‹Nr.›</a:t>
            </a:fld>
            <a:endParaRPr/>
          </a:p>
        </p:txBody>
      </p:sp>
    </p:spTree>
    <p:extLst>
      <p:ext uri="{BB962C8B-B14F-4D97-AF65-F5344CB8AC3E}">
        <p14:creationId xmlns:p14="http://schemas.microsoft.com/office/powerpoint/2010/main" val="465833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1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txBox="1">
            <a:spLocks noGrp="1"/>
          </p:cNvSpPr>
          <p:nvPr>
            <p:ph type="title"/>
          </p:nvPr>
        </p:nvSpPr>
        <p:spPr>
          <a:xfrm>
            <a:off x="1792288" y="4800656"/>
            <a:ext cx="5486400" cy="566735"/>
          </a:xfrm>
        </p:spPr>
        <p:txBody>
          <a:bodyPr anchor="b"/>
          <a:lstStyle>
            <a:lvl1pPr>
              <a:defRPr lang="ru-RU" sz="2000" b="1"/>
            </a:lvl1pPr>
          </a:lstStyle>
          <a:p>
            <a:pPr lvl="0"/>
            <a:r>
              <a:rPr lang="ru-RU"/>
              <a:t>Образец заголовка</a:t>
            </a:r>
          </a:p>
        </p:txBody>
      </p:sp>
      <p:sp>
        <p:nvSpPr>
          <p:cNvPr id="3" name="Рисунок 2"/>
          <p:cNvSpPr txBox="1">
            <a:spLocks noGrp="1"/>
          </p:cNvSpPr>
          <p:nvPr>
            <p:ph type="pic" idx="1"/>
          </p:nvPr>
        </p:nvSpPr>
        <p:spPr>
          <a:xfrm>
            <a:off x="1792288" y="612776"/>
            <a:ext cx="5486400" cy="4114800"/>
          </a:xfrm>
        </p:spPr>
        <p:txBody>
          <a:bodyPr/>
          <a:lstStyle>
            <a:lvl1pPr marL="0" indent="0">
              <a:spcBef>
                <a:spcPts val="800"/>
              </a:spcBef>
              <a:buNone/>
              <a:defRPr lang="ru-RU" sz="3200"/>
            </a:lvl1pPr>
          </a:lstStyle>
          <a:p>
            <a:pPr lvl="0"/>
            <a:endParaRPr lang="ru-RU"/>
          </a:p>
        </p:txBody>
      </p:sp>
      <p:sp>
        <p:nvSpPr>
          <p:cNvPr id="4" name="Текст 3"/>
          <p:cNvSpPr txBox="1">
            <a:spLocks noGrp="1"/>
          </p:cNvSpPr>
          <p:nvPr>
            <p:ph type="body" idx="2"/>
          </p:nvPr>
        </p:nvSpPr>
        <p:spPr>
          <a:xfrm>
            <a:off x="1792288" y="5367335"/>
            <a:ext cx="5486400" cy="804864"/>
          </a:xfrm>
        </p:spPr>
        <p:txBody>
          <a:bodyPr/>
          <a:lstStyle>
            <a:lvl1pPr marL="0" indent="0">
              <a:spcBef>
                <a:spcPts val="300"/>
              </a:spcBef>
              <a:buNone/>
              <a:defRPr lang="ru-RU" sz="1400"/>
            </a:lvl1pPr>
          </a:lstStyle>
          <a:p>
            <a:pPr lvl="0"/>
            <a:r>
              <a:rPr lang="ru-RU"/>
              <a:t>Образец текста</a:t>
            </a:r>
          </a:p>
        </p:txBody>
      </p:sp>
      <p:sp>
        <p:nvSpPr>
          <p:cNvPr id="5" name="Rectangle 5"/>
          <p:cNvSpPr txBox="1">
            <a:spLocks noGrp="1"/>
          </p:cNvSpPr>
          <p:nvPr>
            <p:ph type="ftr" sz="quarter" idx="9"/>
          </p:nvPr>
        </p:nvSpPr>
        <p:spPr/>
        <p:txBody>
          <a:bodyPr/>
          <a:lstStyle>
            <a:lvl1pPr>
              <a:defRPr/>
            </a:lvl1pPr>
          </a:lstStyle>
          <a:p>
            <a:r>
              <a:t>B. Sharkov</a:t>
            </a:r>
          </a:p>
        </p:txBody>
      </p:sp>
      <p:sp>
        <p:nvSpPr>
          <p:cNvPr id="6" name="Rectangle 6"/>
          <p:cNvSpPr txBox="1">
            <a:spLocks noGrp="1"/>
          </p:cNvSpPr>
          <p:nvPr>
            <p:ph type="sldNum" sz="quarter" idx="8"/>
          </p:nvPr>
        </p:nvSpPr>
        <p:spPr/>
        <p:txBody>
          <a:bodyPr/>
          <a:lstStyle>
            <a:lvl1pPr>
              <a:defRPr/>
            </a:lvl1pPr>
          </a:lstStyle>
          <a:p>
            <a:fld id="{8E87DF6F-A03D-4EFA-9F01-10CB483F6A81}" type="slidenum">
              <a:rPr/>
              <a:pPr/>
              <a:t>‹Nr.›</a:t>
            </a:fld>
            <a:endParaRPr/>
          </a:p>
        </p:txBody>
      </p:sp>
    </p:spTree>
    <p:extLst>
      <p:ext uri="{BB962C8B-B14F-4D97-AF65-F5344CB8AC3E}">
        <p14:creationId xmlns:p14="http://schemas.microsoft.com/office/powerpoint/2010/main" val="898550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9"/>
            <a:ext cx="8229600" cy="11430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5702230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txBox="1">
            <a:spLocks noGrp="1"/>
          </p:cNvSpPr>
          <p:nvPr>
            <p:ph type="title"/>
          </p:nvPr>
        </p:nvSpPr>
        <p:spPr/>
        <p:txBody>
          <a:bodyPr/>
          <a:lstStyle>
            <a:lvl1pPr>
              <a:defRPr lang="ru-RU"/>
            </a:lvl1pPr>
          </a:lstStyle>
          <a:p>
            <a:pPr lvl="0"/>
            <a:r>
              <a:rPr lang="ru-RU"/>
              <a:t>Образец заголовка</a:t>
            </a:r>
          </a:p>
        </p:txBody>
      </p:sp>
      <p:sp>
        <p:nvSpPr>
          <p:cNvPr id="3" name="Вертикальный текст 2"/>
          <p:cNvSpPr txBox="1">
            <a:spLocks noGrp="1"/>
          </p:cNvSpPr>
          <p:nvPr>
            <p:ph type="body" orient="vert" idx="1"/>
          </p:nvPr>
        </p:nvSpPr>
        <p:spPr/>
        <p:txBody>
          <a:bodyPr vert="eaVert"/>
          <a:lstStyle>
            <a:lvl1pPr>
              <a:defRPr lang="ru-RU"/>
            </a:lvl1pPr>
            <a:lvl2pPr>
              <a:defRPr lang="ru-RU"/>
            </a:lvl2pPr>
            <a:lvl3pPr>
              <a:defRPr lang="ru-RU"/>
            </a:lvl3pPr>
            <a:lvl4pPr>
              <a:defRPr lang="ru-RU"/>
            </a:lvl4pPr>
            <a:lvl5pPr>
              <a:defRPr lang="ru-RU"/>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5"/>
          <p:cNvSpPr txBox="1">
            <a:spLocks noGrp="1"/>
          </p:cNvSpPr>
          <p:nvPr>
            <p:ph type="ftr" sz="quarter" idx="9"/>
          </p:nvPr>
        </p:nvSpPr>
        <p:spPr/>
        <p:txBody>
          <a:bodyPr/>
          <a:lstStyle>
            <a:lvl1pPr>
              <a:defRPr/>
            </a:lvl1pPr>
          </a:lstStyle>
          <a:p>
            <a:r>
              <a:t>B. Sharkov</a:t>
            </a:r>
          </a:p>
        </p:txBody>
      </p:sp>
      <p:sp>
        <p:nvSpPr>
          <p:cNvPr id="5" name="Rectangle 6"/>
          <p:cNvSpPr txBox="1">
            <a:spLocks noGrp="1"/>
          </p:cNvSpPr>
          <p:nvPr>
            <p:ph type="sldNum" sz="quarter" idx="8"/>
          </p:nvPr>
        </p:nvSpPr>
        <p:spPr/>
        <p:txBody>
          <a:bodyPr/>
          <a:lstStyle>
            <a:lvl1pPr>
              <a:defRPr/>
            </a:lvl1pPr>
          </a:lstStyle>
          <a:p>
            <a:fld id="{825C2049-9384-4104-BFC4-3C01BD69647C}" type="slidenum">
              <a:rPr/>
              <a:pPr/>
              <a:t>‹Nr.›</a:t>
            </a:fld>
            <a:endParaRPr/>
          </a:p>
        </p:txBody>
      </p:sp>
    </p:spTree>
    <p:extLst>
      <p:ext uri="{BB962C8B-B14F-4D97-AF65-F5344CB8AC3E}">
        <p14:creationId xmlns:p14="http://schemas.microsoft.com/office/powerpoint/2010/main" val="335520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txBox="1">
            <a:spLocks noGrp="1"/>
          </p:cNvSpPr>
          <p:nvPr>
            <p:ph type="title" orient="vert"/>
          </p:nvPr>
        </p:nvSpPr>
        <p:spPr>
          <a:xfrm>
            <a:off x="6742148" y="225478"/>
            <a:ext cx="2151061" cy="6156327"/>
          </a:xfrm>
        </p:spPr>
        <p:txBody>
          <a:bodyPr vert="eaVert"/>
          <a:lstStyle>
            <a:lvl1pPr>
              <a:defRPr lang="ru-RU"/>
            </a:lvl1pPr>
          </a:lstStyle>
          <a:p>
            <a:pPr lvl="0"/>
            <a:r>
              <a:rPr lang="ru-RU"/>
              <a:t>Образец заголовка</a:t>
            </a:r>
          </a:p>
        </p:txBody>
      </p:sp>
      <p:sp>
        <p:nvSpPr>
          <p:cNvPr id="3" name="Вертикальный текст 2"/>
          <p:cNvSpPr txBox="1">
            <a:spLocks noGrp="1"/>
          </p:cNvSpPr>
          <p:nvPr>
            <p:ph type="body" orient="vert" idx="1"/>
          </p:nvPr>
        </p:nvSpPr>
        <p:spPr>
          <a:xfrm>
            <a:off x="287380" y="225478"/>
            <a:ext cx="6302373" cy="6156327"/>
          </a:xfrm>
        </p:spPr>
        <p:txBody>
          <a:bodyPr vert="eaVert"/>
          <a:lstStyle>
            <a:lvl1pPr>
              <a:defRPr lang="ru-RU"/>
            </a:lvl1pPr>
            <a:lvl2pPr>
              <a:defRPr lang="ru-RU"/>
            </a:lvl2pPr>
            <a:lvl3pPr>
              <a:defRPr lang="ru-RU"/>
            </a:lvl3pPr>
            <a:lvl4pPr>
              <a:defRPr lang="ru-RU"/>
            </a:lvl4pPr>
            <a:lvl5pPr>
              <a:defRPr lang="ru-RU"/>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5"/>
          <p:cNvSpPr txBox="1">
            <a:spLocks noGrp="1"/>
          </p:cNvSpPr>
          <p:nvPr>
            <p:ph type="ftr" sz="quarter" idx="9"/>
          </p:nvPr>
        </p:nvSpPr>
        <p:spPr/>
        <p:txBody>
          <a:bodyPr/>
          <a:lstStyle>
            <a:lvl1pPr>
              <a:defRPr/>
            </a:lvl1pPr>
          </a:lstStyle>
          <a:p>
            <a:r>
              <a:t>B. Sharkov</a:t>
            </a:r>
          </a:p>
        </p:txBody>
      </p:sp>
      <p:sp>
        <p:nvSpPr>
          <p:cNvPr id="5" name="Rectangle 6"/>
          <p:cNvSpPr txBox="1">
            <a:spLocks noGrp="1"/>
          </p:cNvSpPr>
          <p:nvPr>
            <p:ph type="sldNum" sz="quarter" idx="8"/>
          </p:nvPr>
        </p:nvSpPr>
        <p:spPr/>
        <p:txBody>
          <a:bodyPr/>
          <a:lstStyle>
            <a:lvl1pPr>
              <a:defRPr/>
            </a:lvl1pPr>
          </a:lstStyle>
          <a:p>
            <a:fld id="{3E4CF451-72F0-4C82-B595-AC0072B56746}" type="slidenum">
              <a:rPr/>
              <a:pPr/>
              <a:t>‹Nr.›</a:t>
            </a:fld>
            <a:endParaRPr/>
          </a:p>
        </p:txBody>
      </p:sp>
    </p:spTree>
    <p:extLst>
      <p:ext uri="{BB962C8B-B14F-4D97-AF65-F5344CB8AC3E}">
        <p14:creationId xmlns:p14="http://schemas.microsoft.com/office/powerpoint/2010/main" val="3872906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22.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txBox="1">
            <a:spLocks noGrp="1"/>
          </p:cNvSpPr>
          <p:nvPr>
            <p:ph type="title"/>
          </p:nvPr>
        </p:nvSpPr>
        <p:spPr/>
        <p:txBody>
          <a:bodyPr/>
          <a:lstStyle>
            <a:lvl1pPr>
              <a:defRPr lang="ru-RU"/>
            </a:lvl1pPr>
          </a:lstStyle>
          <a:p>
            <a:pPr lvl="0"/>
            <a:r>
              <a:rPr lang="ru-RU"/>
              <a:t>Образец заголовка</a:t>
            </a:r>
          </a:p>
        </p:txBody>
      </p:sp>
      <p:sp>
        <p:nvSpPr>
          <p:cNvPr id="3" name="Текст 2"/>
          <p:cNvSpPr txBox="1">
            <a:spLocks noGrp="1"/>
          </p:cNvSpPr>
          <p:nvPr>
            <p:ph type="body" idx="1"/>
          </p:nvPr>
        </p:nvSpPr>
        <p:spPr>
          <a:xfrm>
            <a:off x="287360" y="1125535"/>
            <a:ext cx="4225927" cy="5256208"/>
          </a:xfrm>
        </p:spPr>
        <p:txBody>
          <a:bodyPr/>
          <a:lstStyle>
            <a:lvl1pPr>
              <a:defRPr lang="ru-RU"/>
            </a:lvl1pPr>
            <a:lvl2pPr>
              <a:defRPr lang="ru-RU"/>
            </a:lvl2pPr>
            <a:lvl3pPr>
              <a:defRPr lang="ru-RU"/>
            </a:lvl3pPr>
            <a:lvl4pPr>
              <a:defRPr lang="ru-RU"/>
            </a:lvl4pPr>
            <a:lvl5pPr>
              <a:defRPr lang="ru-RU"/>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txBox="1">
            <a:spLocks noGrp="1"/>
          </p:cNvSpPr>
          <p:nvPr>
            <p:ph idx="2"/>
          </p:nvPr>
        </p:nvSpPr>
        <p:spPr>
          <a:xfrm>
            <a:off x="4665663" y="1125535"/>
            <a:ext cx="4227508" cy="5256208"/>
          </a:xfrm>
        </p:spPr>
        <p:txBody>
          <a:bodyPr/>
          <a:lstStyle>
            <a:lvl1pPr>
              <a:defRPr lang="ru-RU"/>
            </a:lvl1pPr>
            <a:lvl2pPr>
              <a:defRPr lang="ru-RU"/>
            </a:lvl2pPr>
            <a:lvl3pPr>
              <a:defRPr lang="ru-RU"/>
            </a:lvl3pPr>
            <a:lvl4pPr>
              <a:defRPr lang="ru-RU"/>
            </a:lvl4pPr>
            <a:lvl5pPr>
              <a:defRPr lang="ru-RU"/>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5"/>
          <p:cNvSpPr txBox="1">
            <a:spLocks noGrp="1"/>
          </p:cNvSpPr>
          <p:nvPr>
            <p:ph type="ftr" sz="quarter" idx="9"/>
          </p:nvPr>
        </p:nvSpPr>
        <p:spPr/>
        <p:txBody>
          <a:bodyPr/>
          <a:lstStyle>
            <a:lvl1pPr>
              <a:defRPr/>
            </a:lvl1pPr>
          </a:lstStyle>
          <a:p>
            <a:r>
              <a:t>B. Sharkov</a:t>
            </a:r>
          </a:p>
        </p:txBody>
      </p:sp>
      <p:sp>
        <p:nvSpPr>
          <p:cNvPr id="6" name="Rectangle 6"/>
          <p:cNvSpPr txBox="1">
            <a:spLocks noGrp="1"/>
          </p:cNvSpPr>
          <p:nvPr>
            <p:ph type="sldNum" sz="quarter" idx="8"/>
          </p:nvPr>
        </p:nvSpPr>
        <p:spPr/>
        <p:txBody>
          <a:bodyPr/>
          <a:lstStyle>
            <a:lvl1pPr>
              <a:defRPr/>
            </a:lvl1pPr>
          </a:lstStyle>
          <a:p>
            <a:fld id="{38F1F33E-C9D4-4C0D-8A17-B1212FE78C18}" type="slidenum">
              <a:rPr/>
              <a:pPr/>
              <a:t>‹Nr.›</a:t>
            </a:fld>
            <a:endParaRPr/>
          </a:p>
        </p:txBody>
      </p:sp>
    </p:spTree>
    <p:extLst>
      <p:ext uri="{BB962C8B-B14F-4D97-AF65-F5344CB8AC3E}">
        <p14:creationId xmlns:p14="http://schemas.microsoft.com/office/powerpoint/2010/main" val="17154509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4" name="Bild 6" descr="fair-mesh.jpg"/>
          <p:cNvPicPr>
            <a:picLocks noChangeAspect="1"/>
          </p:cNvPicPr>
          <p:nvPr userDrawn="1"/>
        </p:nvPicPr>
        <p:blipFill>
          <a:blip r:embed="rId2" cstate="print">
            <a:extLst>
              <a:ext uri="{28A0092B-C50C-407E-A947-70E740481C1C}">
                <a14:useLocalDpi xmlns:a14="http://schemas.microsoft.com/office/drawing/2010/main" val="0"/>
              </a:ext>
            </a:extLst>
          </a:blip>
          <a:srcRect l="4773" t="11488" r="5373" b="5511"/>
          <a:stretch>
            <a:fillRect/>
          </a:stretch>
        </p:blipFill>
        <p:spPr bwMode="auto">
          <a:xfrm>
            <a:off x="111137" y="1417638"/>
            <a:ext cx="8926513" cy="505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12"/>
          <p:cNvSpPr/>
          <p:nvPr userDrawn="1"/>
        </p:nvSpPr>
        <p:spPr>
          <a:xfrm>
            <a:off x="404813" y="6650039"/>
            <a:ext cx="3370262" cy="207963"/>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de-DE">
              <a:solidFill>
                <a:prstClr val="white"/>
              </a:solidFill>
            </a:endParaRPr>
          </a:p>
        </p:txBody>
      </p:sp>
      <p:sp>
        <p:nvSpPr>
          <p:cNvPr id="2" name="Titel 1"/>
          <p:cNvSpPr>
            <a:spLocks noGrp="1"/>
          </p:cNvSpPr>
          <p:nvPr>
            <p:ph type="ctrTitle"/>
          </p:nvPr>
        </p:nvSpPr>
        <p:spPr>
          <a:xfrm>
            <a:off x="1251564" y="3244367"/>
            <a:ext cx="6607516" cy="779867"/>
          </a:xfrm>
        </p:spPr>
        <p:txBody>
          <a:bodyPr>
            <a:noAutofit/>
          </a:bodyPr>
          <a:lstStyle>
            <a:lvl1pPr algn="ctr">
              <a:defRPr sz="3600">
                <a:solidFill>
                  <a:srgbClr val="333333"/>
                </a:solidFill>
              </a:defRPr>
            </a:lvl1pPr>
          </a:lstStyle>
          <a:p>
            <a:r>
              <a:rPr lang="de-DE" smtClean="0"/>
              <a:t>Mastertitelformat bearbeiten</a:t>
            </a:r>
            <a:endParaRPr lang="de-DE" dirty="0"/>
          </a:p>
        </p:txBody>
      </p:sp>
      <p:sp>
        <p:nvSpPr>
          <p:cNvPr id="3" name="Untertitel 2"/>
          <p:cNvSpPr>
            <a:spLocks noGrp="1"/>
          </p:cNvSpPr>
          <p:nvPr>
            <p:ph type="subTitle" idx="1"/>
          </p:nvPr>
        </p:nvSpPr>
        <p:spPr>
          <a:xfrm>
            <a:off x="1371600" y="4024230"/>
            <a:ext cx="6400800" cy="584660"/>
          </a:xfrm>
        </p:spPr>
        <p:txBody>
          <a:bodyPr>
            <a:normAutofit/>
          </a:bodyPr>
          <a:lstStyle>
            <a:lvl1pPr marL="0" indent="0" algn="ctr">
              <a:buNone/>
              <a:defRPr sz="2000">
                <a:solidFill>
                  <a:srgbClr val="6666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dirty="0"/>
          </a:p>
        </p:txBody>
      </p:sp>
    </p:spTree>
    <p:extLst>
      <p:ext uri="{BB962C8B-B14F-4D97-AF65-F5344CB8AC3E}">
        <p14:creationId xmlns:p14="http://schemas.microsoft.com/office/powerpoint/2010/main" val="2500176635"/>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22566" y="271337"/>
            <a:ext cx="6242342" cy="787557"/>
          </a:xfrm>
        </p:spPr>
        <p:txBody>
          <a:bodyPr>
            <a:normAutofit/>
          </a:bodyPr>
          <a:lstStyle>
            <a:lvl1pPr>
              <a:defRPr sz="2800"/>
            </a:lvl1pPr>
          </a:lstStyle>
          <a:p>
            <a:r>
              <a:rPr lang="de-DE" dirty="0" smtClean="0"/>
              <a:t>Mastertitelformat bearbeiten</a:t>
            </a:r>
            <a:endParaRPr lang="de-DE" dirty="0"/>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Foliennummernplatzhalter 5"/>
          <p:cNvSpPr>
            <a:spLocks noGrp="1"/>
          </p:cNvSpPr>
          <p:nvPr>
            <p:ph type="sldNum" sz="quarter" idx="10"/>
          </p:nvPr>
        </p:nvSpPr>
        <p:spPr/>
        <p:txBody>
          <a:bodyPr/>
          <a:lstStyle>
            <a:lvl1pPr defTabSz="914400" fontAlgn="base">
              <a:spcBef>
                <a:spcPct val="0"/>
              </a:spcBef>
              <a:spcAft>
                <a:spcPct val="0"/>
              </a:spcAft>
              <a:defRPr/>
            </a:lvl1pPr>
          </a:lstStyle>
          <a:p>
            <a:pPr>
              <a:defRPr/>
            </a:pPr>
            <a:fld id="{189A6B73-A0BF-4CF1-9142-75E66D65B107}" type="slidenum">
              <a:rPr lang="de-DE"/>
              <a:pPr>
                <a:defRPr/>
              </a:pPr>
              <a:t>‹Nr.›</a:t>
            </a:fld>
            <a:endParaRPr lang="de-DE"/>
          </a:p>
        </p:txBody>
      </p:sp>
      <p:sp>
        <p:nvSpPr>
          <p:cNvPr id="5" name="Datumsplatzhalter 4"/>
          <p:cNvSpPr>
            <a:spLocks noGrp="1"/>
          </p:cNvSpPr>
          <p:nvPr>
            <p:ph type="dt" sz="half" idx="11"/>
          </p:nvPr>
        </p:nvSpPr>
        <p:spPr>
          <a:xfrm>
            <a:off x="7123114" y="6553202"/>
            <a:ext cx="825500" cy="365125"/>
          </a:xfrm>
        </p:spPr>
        <p:txBody>
          <a:bodyPr/>
          <a:lstStyle>
            <a:lvl1pPr algn="r" defTabSz="914400" fontAlgn="base">
              <a:spcBef>
                <a:spcPct val="0"/>
              </a:spcBef>
              <a:spcAft>
                <a:spcPct val="0"/>
              </a:spcAft>
              <a:defRPr sz="1000">
                <a:solidFill>
                  <a:prstClr val="black"/>
                </a:solidFill>
                <a:latin typeface="Arial" pitchFamily="34" charset="0"/>
              </a:defRPr>
            </a:lvl1pPr>
          </a:lstStyle>
          <a:p>
            <a:pPr>
              <a:defRPr/>
            </a:pPr>
            <a:r>
              <a:rPr lang="de-DE"/>
              <a:t>16.02.15</a:t>
            </a:r>
            <a:endParaRPr lang="de-DE" dirty="0"/>
          </a:p>
        </p:txBody>
      </p:sp>
      <p:sp>
        <p:nvSpPr>
          <p:cNvPr id="6" name="Fußzeilenplatzhalter 7"/>
          <p:cNvSpPr>
            <a:spLocks noGrp="1"/>
          </p:cNvSpPr>
          <p:nvPr>
            <p:ph type="ftr" sz="quarter" idx="12"/>
          </p:nvPr>
        </p:nvSpPr>
        <p:spPr/>
        <p:txBody>
          <a:bodyPr/>
          <a:lstStyle>
            <a:lvl1pPr algn="l" defTabSz="914400" fontAlgn="base">
              <a:spcBef>
                <a:spcPct val="0"/>
              </a:spcBef>
              <a:spcAft>
                <a:spcPct val="0"/>
              </a:spcAft>
              <a:defRPr sz="1000">
                <a:solidFill>
                  <a:prstClr val="black"/>
                </a:solidFill>
                <a:latin typeface="Arial" pitchFamily="34" charset="0"/>
              </a:defRPr>
            </a:lvl1pPr>
          </a:lstStyle>
          <a:p>
            <a:pPr>
              <a:defRPr/>
            </a:pPr>
            <a:endParaRPr lang="de-DE"/>
          </a:p>
        </p:txBody>
      </p:sp>
    </p:spTree>
    <p:extLst>
      <p:ext uri="{BB962C8B-B14F-4D97-AF65-F5344CB8AC3E}">
        <p14:creationId xmlns:p14="http://schemas.microsoft.com/office/powerpoint/2010/main" val="2279937142"/>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Mastertitelformat bearbeiten</a:t>
            </a:r>
            <a:endParaRPr lang="de-DE" dirty="0"/>
          </a:p>
        </p:txBody>
      </p:sp>
      <p:sp>
        <p:nvSpPr>
          <p:cNvPr id="3" name="Inhaltsplatzhalter 2"/>
          <p:cNvSpPr>
            <a:spLocks noGrp="1"/>
          </p:cNvSpPr>
          <p:nvPr>
            <p:ph sz="half" idx="1"/>
          </p:nvPr>
        </p:nvSpPr>
        <p:spPr>
          <a:xfrm>
            <a:off x="457200" y="1600203"/>
            <a:ext cx="40386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1600203"/>
            <a:ext cx="40386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Foliennummernplatzhalter 6"/>
          <p:cNvSpPr>
            <a:spLocks noGrp="1"/>
          </p:cNvSpPr>
          <p:nvPr>
            <p:ph type="sldNum" sz="quarter" idx="10"/>
          </p:nvPr>
        </p:nvSpPr>
        <p:spPr/>
        <p:txBody>
          <a:bodyPr/>
          <a:lstStyle>
            <a:lvl1pPr defTabSz="914400" fontAlgn="base">
              <a:spcBef>
                <a:spcPct val="0"/>
              </a:spcBef>
              <a:spcAft>
                <a:spcPct val="0"/>
              </a:spcAft>
              <a:defRPr/>
            </a:lvl1pPr>
          </a:lstStyle>
          <a:p>
            <a:pPr>
              <a:defRPr/>
            </a:pPr>
            <a:fld id="{C4673D62-CFA9-4760-9D86-1EFAFF9BC017}" type="slidenum">
              <a:rPr lang="de-DE"/>
              <a:pPr>
                <a:defRPr/>
              </a:pPr>
              <a:t>‹Nr.›</a:t>
            </a:fld>
            <a:endParaRPr lang="de-DE"/>
          </a:p>
        </p:txBody>
      </p:sp>
      <p:sp>
        <p:nvSpPr>
          <p:cNvPr id="6" name="Datumsplatzhalter 4"/>
          <p:cNvSpPr>
            <a:spLocks noGrp="1"/>
          </p:cNvSpPr>
          <p:nvPr>
            <p:ph type="dt" sz="half" idx="11"/>
          </p:nvPr>
        </p:nvSpPr>
        <p:spPr>
          <a:xfrm>
            <a:off x="7099313" y="6553202"/>
            <a:ext cx="849313" cy="365125"/>
          </a:xfrm>
        </p:spPr>
        <p:txBody>
          <a:bodyPr/>
          <a:lstStyle>
            <a:lvl1pPr algn="r" defTabSz="914400" fontAlgn="base">
              <a:spcBef>
                <a:spcPct val="0"/>
              </a:spcBef>
              <a:spcAft>
                <a:spcPct val="0"/>
              </a:spcAft>
              <a:defRPr sz="1000">
                <a:solidFill>
                  <a:prstClr val="black"/>
                </a:solidFill>
                <a:latin typeface="Arial" pitchFamily="34" charset="0"/>
              </a:defRPr>
            </a:lvl1pPr>
          </a:lstStyle>
          <a:p>
            <a:pPr>
              <a:defRPr/>
            </a:pPr>
            <a:r>
              <a:rPr lang="de-DE"/>
              <a:t>16.02.15</a:t>
            </a:r>
            <a:endParaRPr lang="de-DE" dirty="0"/>
          </a:p>
        </p:txBody>
      </p:sp>
      <p:sp>
        <p:nvSpPr>
          <p:cNvPr id="7" name="Fußzeilenplatzhalter 7"/>
          <p:cNvSpPr>
            <a:spLocks noGrp="1"/>
          </p:cNvSpPr>
          <p:nvPr>
            <p:ph type="ftr" sz="quarter" idx="12"/>
          </p:nvPr>
        </p:nvSpPr>
        <p:spPr/>
        <p:txBody>
          <a:bodyPr/>
          <a:lstStyle>
            <a:lvl1pPr algn="l" defTabSz="914400" fontAlgn="base">
              <a:spcBef>
                <a:spcPct val="0"/>
              </a:spcBef>
              <a:spcAft>
                <a:spcPct val="0"/>
              </a:spcAft>
              <a:defRPr sz="1000">
                <a:solidFill>
                  <a:prstClr val="black"/>
                </a:solidFill>
                <a:latin typeface="Arial" pitchFamily="34" charset="0"/>
              </a:defRPr>
            </a:lvl1pPr>
          </a:lstStyle>
          <a:p>
            <a:pPr>
              <a:defRPr/>
            </a:pPr>
            <a:endParaRPr lang="de-DE"/>
          </a:p>
        </p:txBody>
      </p:sp>
    </p:spTree>
    <p:extLst>
      <p:ext uri="{BB962C8B-B14F-4D97-AF65-F5344CB8AC3E}">
        <p14:creationId xmlns:p14="http://schemas.microsoft.com/office/powerpoint/2010/main" val="664450524"/>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Mastertitelformat bearbeiten</a:t>
            </a:r>
            <a:endParaRPr lang="de-DE" dirty="0"/>
          </a:p>
        </p:txBody>
      </p:sp>
      <p:sp>
        <p:nvSpPr>
          <p:cNvPr id="3" name="Foliennummernplatzhalter 4"/>
          <p:cNvSpPr>
            <a:spLocks noGrp="1"/>
          </p:cNvSpPr>
          <p:nvPr>
            <p:ph type="sldNum" sz="quarter" idx="10"/>
          </p:nvPr>
        </p:nvSpPr>
        <p:spPr/>
        <p:txBody>
          <a:bodyPr/>
          <a:lstStyle>
            <a:lvl1pPr defTabSz="914400" fontAlgn="base">
              <a:spcBef>
                <a:spcPct val="0"/>
              </a:spcBef>
              <a:spcAft>
                <a:spcPct val="0"/>
              </a:spcAft>
              <a:defRPr/>
            </a:lvl1pPr>
          </a:lstStyle>
          <a:p>
            <a:pPr>
              <a:defRPr/>
            </a:pPr>
            <a:fld id="{3228BE86-5B6D-4567-8C59-5F3323CB0BB2}" type="slidenum">
              <a:rPr lang="de-DE"/>
              <a:pPr>
                <a:defRPr/>
              </a:pPr>
              <a:t>‹Nr.›</a:t>
            </a:fld>
            <a:endParaRPr lang="de-DE"/>
          </a:p>
        </p:txBody>
      </p:sp>
      <p:sp>
        <p:nvSpPr>
          <p:cNvPr id="4" name="Datumsplatzhalter 4"/>
          <p:cNvSpPr>
            <a:spLocks noGrp="1"/>
          </p:cNvSpPr>
          <p:nvPr>
            <p:ph type="dt" sz="half" idx="11"/>
          </p:nvPr>
        </p:nvSpPr>
        <p:spPr>
          <a:xfrm>
            <a:off x="7099313" y="6553202"/>
            <a:ext cx="849313" cy="365125"/>
          </a:xfrm>
        </p:spPr>
        <p:txBody>
          <a:bodyPr/>
          <a:lstStyle>
            <a:lvl1pPr algn="r" defTabSz="914400" fontAlgn="base">
              <a:spcBef>
                <a:spcPct val="0"/>
              </a:spcBef>
              <a:spcAft>
                <a:spcPct val="0"/>
              </a:spcAft>
              <a:defRPr sz="1000">
                <a:solidFill>
                  <a:prstClr val="black"/>
                </a:solidFill>
                <a:latin typeface="Arial" pitchFamily="34" charset="0"/>
              </a:defRPr>
            </a:lvl1pPr>
          </a:lstStyle>
          <a:p>
            <a:pPr>
              <a:defRPr/>
            </a:pPr>
            <a:r>
              <a:rPr lang="de-DE"/>
              <a:t>16.02.15</a:t>
            </a:r>
            <a:endParaRPr lang="de-DE" dirty="0"/>
          </a:p>
        </p:txBody>
      </p:sp>
      <p:sp>
        <p:nvSpPr>
          <p:cNvPr id="5" name="Fußzeilenplatzhalter 7"/>
          <p:cNvSpPr>
            <a:spLocks noGrp="1"/>
          </p:cNvSpPr>
          <p:nvPr>
            <p:ph type="ftr" sz="quarter" idx="12"/>
          </p:nvPr>
        </p:nvSpPr>
        <p:spPr/>
        <p:txBody>
          <a:bodyPr/>
          <a:lstStyle>
            <a:lvl1pPr algn="l" defTabSz="914400" fontAlgn="base">
              <a:spcBef>
                <a:spcPct val="0"/>
              </a:spcBef>
              <a:spcAft>
                <a:spcPct val="0"/>
              </a:spcAft>
              <a:defRPr sz="1000">
                <a:solidFill>
                  <a:prstClr val="black"/>
                </a:solidFill>
                <a:latin typeface="Arial" pitchFamily="34" charset="0"/>
              </a:defRPr>
            </a:lvl1pPr>
          </a:lstStyle>
          <a:p>
            <a:pPr>
              <a:defRPr/>
            </a:pPr>
            <a:endParaRPr lang="de-DE"/>
          </a:p>
        </p:txBody>
      </p:sp>
    </p:spTree>
    <p:extLst>
      <p:ext uri="{BB962C8B-B14F-4D97-AF65-F5344CB8AC3E}">
        <p14:creationId xmlns:p14="http://schemas.microsoft.com/office/powerpoint/2010/main" val="1000813455"/>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auto">
              <a:spcBef>
                <a:spcPts val="0"/>
              </a:spcBef>
              <a:spcAft>
                <a:spcPts val="0"/>
              </a:spcAft>
              <a:defRPr>
                <a:latin typeface="Arial" pitchFamily="34" charset="0"/>
                <a:ea typeface="+mn-ea"/>
              </a:defRPr>
            </a:lvl1pPr>
          </a:lstStyle>
          <a:p>
            <a:pPr>
              <a:defRPr/>
            </a:pPr>
            <a:r>
              <a:rPr lang="de-DE"/>
              <a:t>16.02.15</a:t>
            </a:r>
            <a:endParaRPr lang="en-US"/>
          </a:p>
        </p:txBody>
      </p:sp>
      <p:sp>
        <p:nvSpPr>
          <p:cNvPr id="3" name="Footer Placeholder 2"/>
          <p:cNvSpPr>
            <a:spLocks noGrp="1"/>
          </p:cNvSpPr>
          <p:nvPr>
            <p:ph type="ftr" sz="quarter" idx="11"/>
          </p:nvPr>
        </p:nvSpPr>
        <p:spPr/>
        <p:txBody>
          <a:bodyPr/>
          <a:lstStyle>
            <a:lvl1pPr algn="ctr" defTabSz="914400" fontAlgn="auto">
              <a:spcBef>
                <a:spcPts val="0"/>
              </a:spcBef>
              <a:spcAft>
                <a:spcPts val="0"/>
              </a:spcAft>
              <a:defRPr>
                <a:latin typeface="Arial" pitchFamily="34" charset="0"/>
                <a:ea typeface="+mn-ea"/>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auto">
              <a:spcBef>
                <a:spcPts val="0"/>
              </a:spcBef>
              <a:spcAft>
                <a:spcPts val="0"/>
              </a:spcAft>
              <a:defRPr>
                <a:ea typeface="+mn-ea"/>
              </a:defRPr>
            </a:lvl1pPr>
          </a:lstStyle>
          <a:p>
            <a:pPr>
              <a:defRPr/>
            </a:pPr>
            <a:fld id="{907F4EAC-EFF6-4AA9-8D2F-78E51EC18A52}" type="slidenum">
              <a:rPr lang="en-US"/>
              <a:pPr>
                <a:defRPr/>
              </a:pPr>
              <a:t>‹Nr.›</a:t>
            </a:fld>
            <a:endParaRPr lang="en-US"/>
          </a:p>
        </p:txBody>
      </p:sp>
    </p:spTree>
    <p:extLst>
      <p:ext uri="{BB962C8B-B14F-4D97-AF65-F5344CB8AC3E}">
        <p14:creationId xmlns:p14="http://schemas.microsoft.com/office/powerpoint/2010/main" val="3991558307"/>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October 19, 2015</a:t>
            </a: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V.Kekelidze, MAC, Dubna</a:t>
            </a: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CF541E2-37FC-4A5F-8AA9-84DEF7FD6602}" type="slidenum">
              <a:rPr lang="ru-RU">
                <a:solidFill>
                  <a:srgbClr val="000000"/>
                </a:solidFill>
              </a:rPr>
              <a:pPr/>
              <a:t>‹Nr.›</a:t>
            </a:fld>
            <a:endParaRPr lang="ru-RU">
              <a:solidFill>
                <a:srgbClr val="000000"/>
              </a:solidFill>
            </a:endParaRPr>
          </a:p>
        </p:txBody>
      </p:sp>
    </p:spTree>
    <p:extLst>
      <p:ext uri="{BB962C8B-B14F-4D97-AF65-F5344CB8AC3E}">
        <p14:creationId xmlns:p14="http://schemas.microsoft.com/office/powerpoint/2010/main" val="3887578683"/>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October 19, 2015</a:t>
            </a: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V.Kekelidze, MAC, Dubna</a:t>
            </a: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480217B-8183-4E7A-98AC-12846F6965A4}" type="slidenum">
              <a:rPr lang="ru-RU">
                <a:solidFill>
                  <a:srgbClr val="000000"/>
                </a:solidFill>
              </a:rPr>
              <a:pPr/>
              <a:t>‹Nr.›</a:t>
            </a:fld>
            <a:endParaRPr lang="ru-RU">
              <a:solidFill>
                <a:srgbClr val="000000"/>
              </a:solidFill>
            </a:endParaRPr>
          </a:p>
        </p:txBody>
      </p:sp>
    </p:spTree>
    <p:extLst>
      <p:ext uri="{BB962C8B-B14F-4D97-AF65-F5344CB8AC3E}">
        <p14:creationId xmlns:p14="http://schemas.microsoft.com/office/powerpoint/2010/main" val="41783282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9"/>
            <a:ext cx="8229600" cy="1143000"/>
          </a:xfrm>
          <a:prstGeom prst="rect">
            <a:avLst/>
          </a:prstGeo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7"/>
            <a:ext cx="4040188"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60" y="1535117"/>
            <a:ext cx="4041775"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60"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1993330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October 19, 2015</a:t>
            </a: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V.Kekelidze, MAC, Dubna</a:t>
            </a: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E95884D-8A42-48F6-9C61-CA18CA3AD003}" type="slidenum">
              <a:rPr lang="ru-RU">
                <a:solidFill>
                  <a:srgbClr val="000000"/>
                </a:solidFill>
              </a:rPr>
              <a:pPr/>
              <a:t>‹Nr.›</a:t>
            </a:fld>
            <a:endParaRPr lang="ru-RU">
              <a:solidFill>
                <a:srgbClr val="000000"/>
              </a:solidFill>
            </a:endParaRPr>
          </a:p>
        </p:txBody>
      </p:sp>
    </p:spTree>
    <p:extLst>
      <p:ext uri="{BB962C8B-B14F-4D97-AF65-F5344CB8AC3E}">
        <p14:creationId xmlns:p14="http://schemas.microsoft.com/office/powerpoint/2010/main" val="823185381"/>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October 19, 2015</a:t>
            </a: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V.Kekelidze, MAC, Dubna</a:t>
            </a: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CF401F9-AB59-4D48-914B-A4843DDFC68C}" type="slidenum">
              <a:rPr lang="ru-RU">
                <a:solidFill>
                  <a:srgbClr val="000000"/>
                </a:solidFill>
              </a:rPr>
              <a:pPr/>
              <a:t>‹Nr.›</a:t>
            </a:fld>
            <a:endParaRPr lang="ru-RU">
              <a:solidFill>
                <a:srgbClr val="000000"/>
              </a:solidFill>
            </a:endParaRPr>
          </a:p>
        </p:txBody>
      </p:sp>
    </p:spTree>
    <p:extLst>
      <p:ext uri="{BB962C8B-B14F-4D97-AF65-F5344CB8AC3E}">
        <p14:creationId xmlns:p14="http://schemas.microsoft.com/office/powerpoint/2010/main" val="959961788"/>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0"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October 19, 2015</a:t>
            </a: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V.Kekelidze, MAC, Dubna</a:t>
            </a: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81E91FD-C6A2-44A0-AF4B-9F6CFC8FED9B}" type="slidenum">
              <a:rPr lang="ru-RU">
                <a:solidFill>
                  <a:srgbClr val="000000"/>
                </a:solidFill>
              </a:rPr>
              <a:pPr/>
              <a:t>‹Nr.›</a:t>
            </a:fld>
            <a:endParaRPr lang="ru-RU">
              <a:solidFill>
                <a:srgbClr val="000000"/>
              </a:solidFill>
            </a:endParaRPr>
          </a:p>
        </p:txBody>
      </p:sp>
    </p:spTree>
    <p:extLst>
      <p:ext uri="{BB962C8B-B14F-4D97-AF65-F5344CB8AC3E}">
        <p14:creationId xmlns:p14="http://schemas.microsoft.com/office/powerpoint/2010/main" val="3004348025"/>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October 19, 2015</a:t>
            </a: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V.Kekelidze, MAC, Dubna</a:t>
            </a: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1CB4037-B1E1-45DC-8300-9D287C81F4C6}" type="slidenum">
              <a:rPr lang="ru-RU">
                <a:solidFill>
                  <a:srgbClr val="000000"/>
                </a:solidFill>
              </a:rPr>
              <a:pPr/>
              <a:t>‹Nr.›</a:t>
            </a:fld>
            <a:endParaRPr lang="ru-RU">
              <a:solidFill>
                <a:srgbClr val="000000"/>
              </a:solidFill>
            </a:endParaRPr>
          </a:p>
        </p:txBody>
      </p:sp>
    </p:spTree>
    <p:extLst>
      <p:ext uri="{BB962C8B-B14F-4D97-AF65-F5344CB8AC3E}">
        <p14:creationId xmlns:p14="http://schemas.microsoft.com/office/powerpoint/2010/main" val="500193049"/>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r>
              <a:rPr lang="en-US" smtClean="0">
                <a:solidFill>
                  <a:srgbClr val="000000"/>
                </a:solidFill>
              </a:rPr>
              <a:t>October 19, 2015</a:t>
            </a:r>
            <a:endParaRPr lang="ru-RU">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r>
              <a:rPr lang="en-US" smtClean="0">
                <a:solidFill>
                  <a:srgbClr val="000000"/>
                </a:solidFill>
              </a:rPr>
              <a:t>V.Kekelidze, MAC, Dubna</a:t>
            </a:r>
            <a:endParaRPr lang="ru-RU">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fld id="{0D407510-CD4E-4320-B1B7-E77576364A88}" type="slidenum">
              <a:rPr lang="ru-RU">
                <a:solidFill>
                  <a:srgbClr val="000000"/>
                </a:solidFill>
              </a:rPr>
              <a:pPr/>
              <a:t>‹Nr.›</a:t>
            </a:fld>
            <a:endParaRPr lang="ru-RU">
              <a:solidFill>
                <a:srgbClr val="000000"/>
              </a:solidFill>
            </a:endParaRPr>
          </a:p>
        </p:txBody>
      </p:sp>
    </p:spTree>
    <p:extLst>
      <p:ext uri="{BB962C8B-B14F-4D97-AF65-F5344CB8AC3E}">
        <p14:creationId xmlns:p14="http://schemas.microsoft.com/office/powerpoint/2010/main" val="838999823"/>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77"/>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r>
              <a:rPr lang="en-US" smtClean="0">
                <a:solidFill>
                  <a:srgbClr val="000000"/>
                </a:solidFill>
              </a:rPr>
              <a:t>October 19, 2015</a:t>
            </a:r>
            <a:endParaRPr lang="ru-RU">
              <a:solidFill>
                <a:srgbClr val="000000"/>
              </a:solidFill>
            </a:endParaRPr>
          </a:p>
        </p:txBody>
      </p:sp>
      <p:sp>
        <p:nvSpPr>
          <p:cNvPr id="6" name="Rectangle 7"/>
          <p:cNvSpPr>
            <a:spLocks noGrp="1" noChangeArrowheads="1"/>
          </p:cNvSpPr>
          <p:nvPr>
            <p:ph type="ftr" sz="quarter" idx="11"/>
          </p:nvPr>
        </p:nvSpPr>
        <p:spPr/>
        <p:txBody>
          <a:bodyPr/>
          <a:lstStyle>
            <a:lvl1pPr>
              <a:defRPr/>
            </a:lvl1pPr>
          </a:lstStyle>
          <a:p>
            <a:pPr>
              <a:defRPr/>
            </a:pPr>
            <a:r>
              <a:rPr lang="en-US" smtClean="0">
                <a:solidFill>
                  <a:srgbClr val="000000"/>
                </a:solidFill>
              </a:rPr>
              <a:t>V.Kekelidze, MAC, Dubna</a:t>
            </a:r>
            <a:endParaRPr lang="ru-RU">
              <a:solidFill>
                <a:srgbClr val="000000"/>
              </a:solidFill>
            </a:endParaRPr>
          </a:p>
        </p:txBody>
      </p:sp>
      <p:sp>
        <p:nvSpPr>
          <p:cNvPr id="7" name="Rectangle 8"/>
          <p:cNvSpPr>
            <a:spLocks noGrp="1" noChangeArrowheads="1"/>
          </p:cNvSpPr>
          <p:nvPr>
            <p:ph type="sldNum" sz="quarter" idx="12"/>
          </p:nvPr>
        </p:nvSpPr>
        <p:spPr/>
        <p:txBody>
          <a:bodyPr/>
          <a:lstStyle>
            <a:lvl1pPr>
              <a:defRPr/>
            </a:lvl1pPr>
          </a:lstStyle>
          <a:p>
            <a:fld id="{B9865147-A597-4F83-9CC4-709243971B52}" type="slidenum">
              <a:rPr lang="ru-RU">
                <a:solidFill>
                  <a:srgbClr val="000000"/>
                </a:solidFill>
              </a:rPr>
              <a:pPr/>
              <a:t>‹Nr.›</a:t>
            </a:fld>
            <a:endParaRPr lang="ru-RU">
              <a:solidFill>
                <a:srgbClr val="000000"/>
              </a:solidFill>
            </a:endParaRPr>
          </a:p>
        </p:txBody>
      </p:sp>
    </p:spTree>
    <p:extLst>
      <p:ext uri="{BB962C8B-B14F-4D97-AF65-F5344CB8AC3E}">
        <p14:creationId xmlns:p14="http://schemas.microsoft.com/office/powerpoint/2010/main" val="3758070802"/>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3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92"/>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October 19, 2015</a:t>
            </a: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V.Kekelidze, MAC, Dubna</a:t>
            </a: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0CB83AC-D26F-47F5-AF95-E58C81BCC3A6}" type="slidenum">
              <a:rPr lang="ru-RU">
                <a:solidFill>
                  <a:srgbClr val="000000"/>
                </a:solidFill>
              </a:rPr>
              <a:pPr/>
              <a:t>‹Nr.›</a:t>
            </a:fld>
            <a:endParaRPr lang="ru-RU">
              <a:solidFill>
                <a:srgbClr val="000000"/>
              </a:solidFill>
            </a:endParaRPr>
          </a:p>
        </p:txBody>
      </p:sp>
    </p:spTree>
    <p:extLst>
      <p:ext uri="{BB962C8B-B14F-4D97-AF65-F5344CB8AC3E}">
        <p14:creationId xmlns:p14="http://schemas.microsoft.com/office/powerpoint/2010/main" val="183335624"/>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smtClean="0">
                <a:solidFill>
                  <a:srgbClr val="000000"/>
                </a:solidFill>
              </a:rPr>
              <a:t>October 19, 2015</a:t>
            </a:r>
            <a:endParaRPr lang="ru-RU">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en-US" smtClean="0">
                <a:solidFill>
                  <a:srgbClr val="000000"/>
                </a:solidFill>
              </a:rPr>
              <a:t>V.Kekelidze, MAC, Dubna</a:t>
            </a:r>
            <a:endParaRPr lang="ru-RU">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B3111278-9E03-40C4-9000-C63267982393}" type="slidenum">
              <a:rPr lang="ru-RU">
                <a:solidFill>
                  <a:srgbClr val="000000"/>
                </a:solidFill>
              </a:rPr>
              <a:pPr/>
              <a:t>‹Nr.›</a:t>
            </a:fld>
            <a:endParaRPr lang="ru-RU">
              <a:solidFill>
                <a:srgbClr val="000000"/>
              </a:solidFill>
            </a:endParaRPr>
          </a:p>
        </p:txBody>
      </p:sp>
    </p:spTree>
    <p:extLst>
      <p:ext uri="{BB962C8B-B14F-4D97-AF65-F5344CB8AC3E}">
        <p14:creationId xmlns:p14="http://schemas.microsoft.com/office/powerpoint/2010/main" val="1186701536"/>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6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smtClean="0">
                <a:solidFill>
                  <a:srgbClr val="000000"/>
                </a:solidFill>
              </a:rPr>
              <a:t>October 19, 2015</a:t>
            </a:r>
            <a:endParaRPr lang="ru-RU">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en-US" smtClean="0">
                <a:solidFill>
                  <a:srgbClr val="000000"/>
                </a:solidFill>
              </a:rPr>
              <a:t>V.Kekelidze, MAC, Dubna</a:t>
            </a:r>
            <a:endParaRPr lang="ru-RU">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FDDA0658-F0A9-4CA4-A7FB-67CC34A960A1}" type="slidenum">
              <a:rPr lang="ru-RU">
                <a:solidFill>
                  <a:srgbClr val="000000"/>
                </a:solidFill>
              </a:rPr>
              <a:pPr/>
              <a:t>‹Nr.›</a:t>
            </a:fld>
            <a:endParaRPr lang="ru-RU">
              <a:solidFill>
                <a:srgbClr val="000000"/>
              </a:solidFill>
            </a:endParaRPr>
          </a:p>
        </p:txBody>
      </p:sp>
    </p:spTree>
    <p:extLst>
      <p:ext uri="{BB962C8B-B14F-4D97-AF65-F5344CB8AC3E}">
        <p14:creationId xmlns:p14="http://schemas.microsoft.com/office/powerpoint/2010/main" val="1950626761"/>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6"/>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lvl1pPr>
          </a:lstStyle>
          <a:p>
            <a:pPr>
              <a:defRPr/>
            </a:pPr>
            <a:r>
              <a:rPr lang="en-US" smtClean="0">
                <a:solidFill>
                  <a:srgbClr val="000000"/>
                </a:solidFill>
              </a:rPr>
              <a:t>October 19, 2015</a:t>
            </a:r>
            <a:endParaRPr lang="ru-RU">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en-US" smtClean="0">
                <a:solidFill>
                  <a:srgbClr val="000000"/>
                </a:solidFill>
              </a:rPr>
              <a:t>V.Kekelidze, MAC, Dubna</a:t>
            </a:r>
            <a:endParaRPr lang="ru-RU">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1C15243B-F150-4F61-8794-094FAA8AA85A}" type="slidenum">
              <a:rPr lang="ru-RU">
                <a:solidFill>
                  <a:srgbClr val="000000"/>
                </a:solidFill>
              </a:rPr>
              <a:pPr/>
              <a:t>‹Nr.›</a:t>
            </a:fld>
            <a:endParaRPr lang="ru-RU">
              <a:solidFill>
                <a:srgbClr val="000000"/>
              </a:solidFill>
            </a:endParaRPr>
          </a:p>
        </p:txBody>
      </p:sp>
    </p:spTree>
    <p:extLst>
      <p:ext uri="{BB962C8B-B14F-4D97-AF65-F5344CB8AC3E}">
        <p14:creationId xmlns:p14="http://schemas.microsoft.com/office/powerpoint/2010/main" val="18058557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9"/>
            <a:ext cx="8229600" cy="1143000"/>
          </a:xfrm>
          <a:prstGeom prst="rect">
            <a:avLst/>
          </a:prstGeom>
        </p:spPr>
        <p:txBody>
          <a:bodyPr/>
          <a:lstStyle/>
          <a:p>
            <a:r>
              <a:rPr lang="de-DE" smtClean="0"/>
              <a:t>Titelmasterformat durch Klicken bearbeiten</a:t>
            </a:r>
            <a:endParaRPr lang="de-DE"/>
          </a:p>
        </p:txBody>
      </p:sp>
    </p:spTree>
    <p:extLst>
      <p:ext uri="{BB962C8B-B14F-4D97-AF65-F5344CB8AC3E}">
        <p14:creationId xmlns:p14="http://schemas.microsoft.com/office/powerpoint/2010/main" val="627395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4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6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r>
              <a:rPr lang="en-US" smtClean="0">
                <a:solidFill>
                  <a:srgbClr val="000000"/>
                </a:solidFill>
              </a:rPr>
              <a:t>October 19, 2015</a:t>
            </a:r>
            <a:endParaRPr lang="ru-RU">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r>
              <a:rPr lang="en-US" smtClean="0">
                <a:solidFill>
                  <a:srgbClr val="000000"/>
                </a:solidFill>
              </a:rPr>
              <a:t>V.Kekelidze, MAC, Dubna</a:t>
            </a:r>
            <a:endParaRPr lang="ru-RU">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fld id="{A8AA998C-65D7-46C3-82E3-15AC5AD9C5C2}" type="slidenum">
              <a:rPr lang="ru-RU">
                <a:solidFill>
                  <a:srgbClr val="000000"/>
                </a:solidFill>
              </a:rPr>
              <a:pPr/>
              <a:t>‹Nr.›</a:t>
            </a:fld>
            <a:endParaRPr lang="ru-RU">
              <a:solidFill>
                <a:srgbClr val="000000"/>
              </a:solidFill>
            </a:endParaRPr>
          </a:p>
        </p:txBody>
      </p:sp>
    </p:spTree>
    <p:extLst>
      <p:ext uri="{BB962C8B-B14F-4D97-AF65-F5344CB8AC3E}">
        <p14:creationId xmlns:p14="http://schemas.microsoft.com/office/powerpoint/2010/main" val="3359737861"/>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p:txBody>
          <a:bodyPr/>
          <a:lstStyle>
            <a:lvl1pPr>
              <a:defRPr/>
            </a:lvl1pPr>
          </a:lstStyle>
          <a:p>
            <a:pPr>
              <a:defRPr/>
            </a:pPr>
            <a:r>
              <a:rPr lang="en-US" smtClean="0">
                <a:solidFill>
                  <a:srgbClr val="000000"/>
                </a:solidFill>
              </a:rPr>
              <a:t>October 19, 2015</a:t>
            </a:r>
            <a:endParaRPr lang="ru-RU">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r>
              <a:rPr lang="en-US" smtClean="0">
                <a:solidFill>
                  <a:srgbClr val="000000"/>
                </a:solidFill>
              </a:rPr>
              <a:t>V.Kekelidze, MAC, Dubna</a:t>
            </a:r>
            <a:endParaRPr lang="ru-RU">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fld id="{B2643C02-C722-44F4-A713-B7A91DFFCF51}" type="slidenum">
              <a:rPr lang="ru-RU">
                <a:solidFill>
                  <a:srgbClr val="000000"/>
                </a:solidFill>
              </a:rPr>
              <a:pPr/>
              <a:t>‹Nr.›</a:t>
            </a:fld>
            <a:endParaRPr lang="ru-RU">
              <a:solidFill>
                <a:srgbClr val="000000"/>
              </a:solidFill>
            </a:endParaRPr>
          </a:p>
        </p:txBody>
      </p:sp>
    </p:spTree>
    <p:extLst>
      <p:ext uri="{BB962C8B-B14F-4D97-AF65-F5344CB8AC3E}">
        <p14:creationId xmlns:p14="http://schemas.microsoft.com/office/powerpoint/2010/main" val="3130242700"/>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Espace réservé du contenu 2"/>
          <p:cNvSpPr>
            <a:spLocks noGrp="1"/>
          </p:cNvSpPr>
          <p:nvPr>
            <p:ph idx="1"/>
          </p:nvPr>
        </p:nvSpPr>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372038033"/>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54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6958218"/>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p:cSld name="4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36502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p:cSld name="3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83410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1"/>
            <a:ext cx="7772400" cy="1470025"/>
          </a:xfrm>
          <a:prstGeom prst="rect">
            <a:avLst/>
          </a:prstGeom>
        </p:spPr>
        <p:txBody>
          <a:bodyPr/>
          <a:lstStyle>
            <a:lvl1pPr>
              <a:defRPr>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86438171"/>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5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7"/>
            <a:ext cx="6858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628650" y="6356358"/>
            <a:ext cx="2057400" cy="365125"/>
          </a:xfrm>
          <a:prstGeom prst="rect">
            <a:avLst/>
          </a:prstGeom>
        </p:spPr>
        <p:txBody>
          <a:bodyPr/>
          <a:lstStyle/>
          <a:p>
            <a:fld id="{9A3D3CB2-CB46-4D73-9AF3-8191DEA4D6E1}" type="datetimeFigureOut">
              <a:rPr lang="en-GB">
                <a:solidFill>
                  <a:prstClr val="black"/>
                </a:solidFill>
              </a:rPr>
              <a:pPr/>
              <a:t>30/09/2019</a:t>
            </a:fld>
            <a:endParaRPr lang="en-GB">
              <a:solidFill>
                <a:prstClr val="black"/>
              </a:solidFill>
            </a:endParaRPr>
          </a:p>
        </p:txBody>
      </p:sp>
      <p:sp>
        <p:nvSpPr>
          <p:cNvPr id="5" name="Footer Placeholder 4"/>
          <p:cNvSpPr>
            <a:spLocks noGrp="1"/>
          </p:cNvSpPr>
          <p:nvPr>
            <p:ph type="ftr" sz="quarter" idx="11"/>
          </p:nvPr>
        </p:nvSpPr>
        <p:spPr>
          <a:xfrm>
            <a:off x="3028950" y="6356358"/>
            <a:ext cx="30861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457950" y="6356358"/>
            <a:ext cx="2057400" cy="365125"/>
          </a:xfrm>
          <a:prstGeom prst="rect">
            <a:avLst/>
          </a:prstGeom>
        </p:spPr>
        <p:txBody>
          <a:bodyPr/>
          <a:lstStyle/>
          <a:p>
            <a:fld id="{ECF4100A-E962-4EDC-8177-67B64A99A009}" type="slidenum">
              <a:rPr lang="en-GB">
                <a:solidFill>
                  <a:prstClr val="black"/>
                </a:solidFill>
              </a:rPr>
              <a:pPr/>
              <a:t>‹Nr.›</a:t>
            </a:fld>
            <a:endParaRPr lang="en-GB">
              <a:solidFill>
                <a:prstClr val="black"/>
              </a:solidFill>
            </a:endParaRPr>
          </a:p>
        </p:txBody>
      </p:sp>
    </p:spTree>
    <p:extLst>
      <p:ext uri="{BB962C8B-B14F-4D97-AF65-F5344CB8AC3E}">
        <p14:creationId xmlns:p14="http://schemas.microsoft.com/office/powerpoint/2010/main" val="2742887499"/>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5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8"/>
            <a:ext cx="2057400" cy="365125"/>
          </a:xfrm>
          <a:prstGeom prst="rect">
            <a:avLst/>
          </a:prstGeom>
        </p:spPr>
        <p:txBody>
          <a:bodyPr/>
          <a:lstStyle/>
          <a:p>
            <a:fld id="{9A3D3CB2-CB46-4D73-9AF3-8191DEA4D6E1}" type="datetimeFigureOut">
              <a:rPr lang="en-GB">
                <a:solidFill>
                  <a:prstClr val="black"/>
                </a:solidFill>
              </a:rPr>
              <a:pPr/>
              <a:t>30/09/2019</a:t>
            </a:fld>
            <a:endParaRPr lang="en-GB">
              <a:solidFill>
                <a:prstClr val="black"/>
              </a:solidFill>
            </a:endParaRPr>
          </a:p>
        </p:txBody>
      </p:sp>
      <p:sp>
        <p:nvSpPr>
          <p:cNvPr id="5" name="Footer Placeholder 4"/>
          <p:cNvSpPr>
            <a:spLocks noGrp="1"/>
          </p:cNvSpPr>
          <p:nvPr>
            <p:ph type="ftr" sz="quarter" idx="11"/>
          </p:nvPr>
        </p:nvSpPr>
        <p:spPr>
          <a:xfrm>
            <a:off x="3028950" y="6356358"/>
            <a:ext cx="30861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457950" y="6356358"/>
            <a:ext cx="2057400" cy="365125"/>
          </a:xfrm>
          <a:prstGeom prst="rect">
            <a:avLst/>
          </a:prstGeom>
        </p:spPr>
        <p:txBody>
          <a:bodyPr/>
          <a:lstStyle/>
          <a:p>
            <a:fld id="{ECF4100A-E962-4EDC-8177-67B64A99A009}" type="slidenum">
              <a:rPr lang="en-GB">
                <a:solidFill>
                  <a:prstClr val="black"/>
                </a:solidFill>
              </a:rPr>
              <a:pPr/>
              <a:t>‹Nr.›</a:t>
            </a:fld>
            <a:endParaRPr lang="en-GB">
              <a:solidFill>
                <a:prstClr val="black"/>
              </a:solidFill>
            </a:endParaRPr>
          </a:p>
        </p:txBody>
      </p:sp>
    </p:spTree>
    <p:extLst>
      <p:ext uri="{BB962C8B-B14F-4D97-AF65-F5344CB8AC3E}">
        <p14:creationId xmlns:p14="http://schemas.microsoft.com/office/powerpoint/2010/main" val="3515493486"/>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5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51"/>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71"/>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628650" y="6356358"/>
            <a:ext cx="2057400" cy="365125"/>
          </a:xfrm>
          <a:prstGeom prst="rect">
            <a:avLst/>
          </a:prstGeom>
        </p:spPr>
        <p:txBody>
          <a:bodyPr/>
          <a:lstStyle/>
          <a:p>
            <a:fld id="{9A3D3CB2-CB46-4D73-9AF3-8191DEA4D6E1}" type="datetimeFigureOut">
              <a:rPr lang="en-GB">
                <a:solidFill>
                  <a:prstClr val="black"/>
                </a:solidFill>
              </a:rPr>
              <a:pPr/>
              <a:t>30/09/2019</a:t>
            </a:fld>
            <a:endParaRPr lang="en-GB">
              <a:solidFill>
                <a:prstClr val="black"/>
              </a:solidFill>
            </a:endParaRPr>
          </a:p>
        </p:txBody>
      </p:sp>
      <p:sp>
        <p:nvSpPr>
          <p:cNvPr id="5" name="Footer Placeholder 4"/>
          <p:cNvSpPr>
            <a:spLocks noGrp="1"/>
          </p:cNvSpPr>
          <p:nvPr>
            <p:ph type="ftr" sz="quarter" idx="11"/>
          </p:nvPr>
        </p:nvSpPr>
        <p:spPr>
          <a:xfrm>
            <a:off x="3028950" y="6356358"/>
            <a:ext cx="30861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457950" y="6356358"/>
            <a:ext cx="2057400" cy="365125"/>
          </a:xfrm>
          <a:prstGeom prst="rect">
            <a:avLst/>
          </a:prstGeom>
        </p:spPr>
        <p:txBody>
          <a:bodyPr/>
          <a:lstStyle/>
          <a:p>
            <a:fld id="{ECF4100A-E962-4EDC-8177-67B64A99A009}" type="slidenum">
              <a:rPr lang="en-GB">
                <a:solidFill>
                  <a:prstClr val="black"/>
                </a:solidFill>
              </a:rPr>
              <a:pPr/>
              <a:t>‹Nr.›</a:t>
            </a:fld>
            <a:endParaRPr lang="en-GB">
              <a:solidFill>
                <a:prstClr val="black"/>
              </a:solidFill>
            </a:endParaRPr>
          </a:p>
        </p:txBody>
      </p:sp>
    </p:spTree>
    <p:extLst>
      <p:ext uri="{BB962C8B-B14F-4D97-AF65-F5344CB8AC3E}">
        <p14:creationId xmlns:p14="http://schemas.microsoft.com/office/powerpoint/2010/main" val="351403110"/>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1667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28650" y="6356358"/>
            <a:ext cx="2057400" cy="365125"/>
          </a:xfrm>
          <a:prstGeom prst="rect">
            <a:avLst/>
          </a:prstGeom>
        </p:spPr>
        <p:txBody>
          <a:bodyPr/>
          <a:lstStyle/>
          <a:p>
            <a:fld id="{9A3D3CB2-CB46-4D73-9AF3-8191DEA4D6E1}" type="datetimeFigureOut">
              <a:rPr lang="en-GB">
                <a:solidFill>
                  <a:prstClr val="black"/>
                </a:solidFill>
              </a:rPr>
              <a:pPr/>
              <a:t>30/09/2019</a:t>
            </a:fld>
            <a:endParaRPr lang="en-GB">
              <a:solidFill>
                <a:prstClr val="black"/>
              </a:solidFill>
            </a:endParaRPr>
          </a:p>
        </p:txBody>
      </p:sp>
      <p:sp>
        <p:nvSpPr>
          <p:cNvPr id="6" name="Footer Placeholder 5"/>
          <p:cNvSpPr>
            <a:spLocks noGrp="1"/>
          </p:cNvSpPr>
          <p:nvPr>
            <p:ph type="ftr" sz="quarter" idx="11"/>
          </p:nvPr>
        </p:nvSpPr>
        <p:spPr>
          <a:xfrm>
            <a:off x="3028950" y="6356358"/>
            <a:ext cx="30861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457950" y="6356358"/>
            <a:ext cx="2057400" cy="365125"/>
          </a:xfrm>
          <a:prstGeom prst="rect">
            <a:avLst/>
          </a:prstGeom>
        </p:spPr>
        <p:txBody>
          <a:bodyPr/>
          <a:lstStyle/>
          <a:p>
            <a:fld id="{ECF4100A-E962-4EDC-8177-67B64A99A009}" type="slidenum">
              <a:rPr lang="en-GB">
                <a:solidFill>
                  <a:prstClr val="black"/>
                </a:solidFill>
              </a:rPr>
              <a:pPr/>
              <a:t>‹Nr.›</a:t>
            </a:fld>
            <a:endParaRPr lang="en-GB">
              <a:solidFill>
                <a:prstClr val="black"/>
              </a:solidFill>
            </a:endParaRPr>
          </a:p>
        </p:txBody>
      </p:sp>
    </p:spTree>
    <p:extLst>
      <p:ext uri="{BB962C8B-B14F-4D97-AF65-F5344CB8AC3E}">
        <p14:creationId xmlns:p14="http://schemas.microsoft.com/office/powerpoint/2010/main" val="1945327752"/>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5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7"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7"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628650" y="6356358"/>
            <a:ext cx="2057400" cy="365125"/>
          </a:xfrm>
          <a:prstGeom prst="rect">
            <a:avLst/>
          </a:prstGeom>
        </p:spPr>
        <p:txBody>
          <a:bodyPr/>
          <a:lstStyle/>
          <a:p>
            <a:fld id="{9A3D3CB2-CB46-4D73-9AF3-8191DEA4D6E1}" type="datetimeFigureOut">
              <a:rPr lang="en-GB">
                <a:solidFill>
                  <a:prstClr val="black"/>
                </a:solidFill>
              </a:rPr>
              <a:pPr/>
              <a:t>30/09/2019</a:t>
            </a:fld>
            <a:endParaRPr lang="en-GB">
              <a:solidFill>
                <a:prstClr val="black"/>
              </a:solidFill>
            </a:endParaRPr>
          </a:p>
        </p:txBody>
      </p:sp>
      <p:sp>
        <p:nvSpPr>
          <p:cNvPr id="8" name="Footer Placeholder 7"/>
          <p:cNvSpPr>
            <a:spLocks noGrp="1"/>
          </p:cNvSpPr>
          <p:nvPr>
            <p:ph type="ftr" sz="quarter" idx="11"/>
          </p:nvPr>
        </p:nvSpPr>
        <p:spPr>
          <a:xfrm>
            <a:off x="3028950" y="6356358"/>
            <a:ext cx="3086100" cy="365125"/>
          </a:xfrm>
          <a:prstGeom prst="rect">
            <a:avLst/>
          </a:prstGeom>
        </p:spPr>
        <p:txBody>
          <a:bodyPr/>
          <a:lstStyle/>
          <a:p>
            <a:endParaRPr lang="en-GB">
              <a:solidFill>
                <a:prstClr val="black"/>
              </a:solidFill>
            </a:endParaRPr>
          </a:p>
        </p:txBody>
      </p:sp>
      <p:sp>
        <p:nvSpPr>
          <p:cNvPr id="9" name="Slide Number Placeholder 8"/>
          <p:cNvSpPr>
            <a:spLocks noGrp="1"/>
          </p:cNvSpPr>
          <p:nvPr>
            <p:ph type="sldNum" sz="quarter" idx="12"/>
          </p:nvPr>
        </p:nvSpPr>
        <p:spPr>
          <a:xfrm>
            <a:off x="6457950" y="6356358"/>
            <a:ext cx="2057400" cy="365125"/>
          </a:xfrm>
          <a:prstGeom prst="rect">
            <a:avLst/>
          </a:prstGeom>
        </p:spPr>
        <p:txBody>
          <a:bodyPr/>
          <a:lstStyle/>
          <a:p>
            <a:fld id="{ECF4100A-E962-4EDC-8177-67B64A99A009}" type="slidenum">
              <a:rPr lang="en-GB">
                <a:solidFill>
                  <a:prstClr val="black"/>
                </a:solidFill>
              </a:rPr>
              <a:pPr/>
              <a:t>‹Nr.›</a:t>
            </a:fld>
            <a:endParaRPr lang="en-GB">
              <a:solidFill>
                <a:prstClr val="black"/>
              </a:solidFill>
            </a:endParaRPr>
          </a:p>
        </p:txBody>
      </p:sp>
    </p:spTree>
    <p:extLst>
      <p:ext uri="{BB962C8B-B14F-4D97-AF65-F5344CB8AC3E}">
        <p14:creationId xmlns:p14="http://schemas.microsoft.com/office/powerpoint/2010/main" val="3200994966"/>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5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628650" y="6356358"/>
            <a:ext cx="2057400" cy="365125"/>
          </a:xfrm>
          <a:prstGeom prst="rect">
            <a:avLst/>
          </a:prstGeom>
        </p:spPr>
        <p:txBody>
          <a:bodyPr/>
          <a:lstStyle/>
          <a:p>
            <a:fld id="{9A3D3CB2-CB46-4D73-9AF3-8191DEA4D6E1}" type="datetimeFigureOut">
              <a:rPr lang="en-GB">
                <a:solidFill>
                  <a:prstClr val="black"/>
                </a:solidFill>
              </a:rPr>
              <a:pPr/>
              <a:t>30/09/2019</a:t>
            </a:fld>
            <a:endParaRPr lang="en-GB">
              <a:solidFill>
                <a:prstClr val="black"/>
              </a:solidFill>
            </a:endParaRPr>
          </a:p>
        </p:txBody>
      </p:sp>
      <p:sp>
        <p:nvSpPr>
          <p:cNvPr id="4" name="Footer Placeholder 3"/>
          <p:cNvSpPr>
            <a:spLocks noGrp="1"/>
          </p:cNvSpPr>
          <p:nvPr>
            <p:ph type="ftr" sz="quarter" idx="11"/>
          </p:nvPr>
        </p:nvSpPr>
        <p:spPr>
          <a:xfrm>
            <a:off x="3028950" y="6356358"/>
            <a:ext cx="3086100" cy="365125"/>
          </a:xfrm>
          <a:prstGeom prst="rect">
            <a:avLst/>
          </a:prstGeom>
        </p:spPr>
        <p:txBody>
          <a:bodyPr/>
          <a:lstStyle/>
          <a:p>
            <a:endParaRPr lang="en-GB">
              <a:solidFill>
                <a:prstClr val="black"/>
              </a:solidFill>
            </a:endParaRPr>
          </a:p>
        </p:txBody>
      </p:sp>
      <p:sp>
        <p:nvSpPr>
          <p:cNvPr id="5" name="Slide Number Placeholder 4"/>
          <p:cNvSpPr>
            <a:spLocks noGrp="1"/>
          </p:cNvSpPr>
          <p:nvPr>
            <p:ph type="sldNum" sz="quarter" idx="12"/>
          </p:nvPr>
        </p:nvSpPr>
        <p:spPr>
          <a:xfrm>
            <a:off x="6457950" y="6356358"/>
            <a:ext cx="2057400" cy="365125"/>
          </a:xfrm>
          <a:prstGeom prst="rect">
            <a:avLst/>
          </a:prstGeom>
        </p:spPr>
        <p:txBody>
          <a:bodyPr/>
          <a:lstStyle/>
          <a:p>
            <a:fld id="{ECF4100A-E962-4EDC-8177-67B64A99A009}" type="slidenum">
              <a:rPr lang="en-GB">
                <a:solidFill>
                  <a:prstClr val="black"/>
                </a:solidFill>
              </a:rPr>
              <a:pPr/>
              <a:t>‹Nr.›</a:t>
            </a:fld>
            <a:endParaRPr lang="en-GB">
              <a:solidFill>
                <a:prstClr val="black"/>
              </a:solidFill>
            </a:endParaRPr>
          </a:p>
        </p:txBody>
      </p:sp>
    </p:spTree>
    <p:extLst>
      <p:ext uri="{BB962C8B-B14F-4D97-AF65-F5344CB8AC3E}">
        <p14:creationId xmlns:p14="http://schemas.microsoft.com/office/powerpoint/2010/main" val="2672379441"/>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5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8"/>
            <a:ext cx="2057400" cy="365125"/>
          </a:xfrm>
          <a:prstGeom prst="rect">
            <a:avLst/>
          </a:prstGeom>
        </p:spPr>
        <p:txBody>
          <a:bodyPr/>
          <a:lstStyle/>
          <a:p>
            <a:fld id="{9A3D3CB2-CB46-4D73-9AF3-8191DEA4D6E1}" type="datetimeFigureOut">
              <a:rPr lang="en-GB">
                <a:solidFill>
                  <a:prstClr val="black"/>
                </a:solidFill>
              </a:rPr>
              <a:pPr/>
              <a:t>30/09/2019</a:t>
            </a:fld>
            <a:endParaRPr lang="en-GB">
              <a:solidFill>
                <a:prstClr val="black"/>
              </a:solidFill>
            </a:endParaRPr>
          </a:p>
        </p:txBody>
      </p:sp>
      <p:sp>
        <p:nvSpPr>
          <p:cNvPr id="3" name="Footer Placeholder 2"/>
          <p:cNvSpPr>
            <a:spLocks noGrp="1"/>
          </p:cNvSpPr>
          <p:nvPr>
            <p:ph type="ftr" sz="quarter" idx="11"/>
          </p:nvPr>
        </p:nvSpPr>
        <p:spPr>
          <a:xfrm>
            <a:off x="3028950" y="6356358"/>
            <a:ext cx="3086100" cy="365125"/>
          </a:xfrm>
          <a:prstGeom prst="rect">
            <a:avLst/>
          </a:prstGeom>
        </p:spPr>
        <p:txBody>
          <a:bodyPr/>
          <a:lstStyle/>
          <a:p>
            <a:endParaRPr lang="en-GB">
              <a:solidFill>
                <a:prstClr val="black"/>
              </a:solidFill>
            </a:endParaRPr>
          </a:p>
        </p:txBody>
      </p:sp>
      <p:sp>
        <p:nvSpPr>
          <p:cNvPr id="4" name="Slide Number Placeholder 3"/>
          <p:cNvSpPr>
            <a:spLocks noGrp="1"/>
          </p:cNvSpPr>
          <p:nvPr>
            <p:ph type="sldNum" sz="quarter" idx="12"/>
          </p:nvPr>
        </p:nvSpPr>
        <p:spPr>
          <a:xfrm>
            <a:off x="6457950" y="6356358"/>
            <a:ext cx="2057400" cy="365125"/>
          </a:xfrm>
          <a:prstGeom prst="rect">
            <a:avLst/>
          </a:prstGeom>
        </p:spPr>
        <p:txBody>
          <a:bodyPr/>
          <a:lstStyle/>
          <a:p>
            <a:fld id="{ECF4100A-E962-4EDC-8177-67B64A99A009}" type="slidenum">
              <a:rPr lang="en-GB">
                <a:solidFill>
                  <a:prstClr val="black"/>
                </a:solidFill>
              </a:rPr>
              <a:pPr/>
              <a:t>‹Nr.›</a:t>
            </a:fld>
            <a:endParaRPr lang="en-GB">
              <a:solidFill>
                <a:prstClr val="black"/>
              </a:solidFill>
            </a:endParaRPr>
          </a:p>
        </p:txBody>
      </p:sp>
    </p:spTree>
    <p:extLst>
      <p:ext uri="{BB962C8B-B14F-4D97-AF65-F5344CB8AC3E}">
        <p14:creationId xmlns:p14="http://schemas.microsoft.com/office/powerpoint/2010/main" val="3259389409"/>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5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3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628650" y="6356358"/>
            <a:ext cx="2057400" cy="365125"/>
          </a:xfrm>
          <a:prstGeom prst="rect">
            <a:avLst/>
          </a:prstGeom>
        </p:spPr>
        <p:txBody>
          <a:bodyPr/>
          <a:lstStyle/>
          <a:p>
            <a:fld id="{9A3D3CB2-CB46-4D73-9AF3-8191DEA4D6E1}" type="datetimeFigureOut">
              <a:rPr lang="en-GB">
                <a:solidFill>
                  <a:prstClr val="black"/>
                </a:solidFill>
              </a:rPr>
              <a:pPr/>
              <a:t>30/09/2019</a:t>
            </a:fld>
            <a:endParaRPr lang="en-GB">
              <a:solidFill>
                <a:prstClr val="black"/>
              </a:solidFill>
            </a:endParaRPr>
          </a:p>
        </p:txBody>
      </p:sp>
      <p:sp>
        <p:nvSpPr>
          <p:cNvPr id="6" name="Footer Placeholder 5"/>
          <p:cNvSpPr>
            <a:spLocks noGrp="1"/>
          </p:cNvSpPr>
          <p:nvPr>
            <p:ph type="ftr" sz="quarter" idx="11"/>
          </p:nvPr>
        </p:nvSpPr>
        <p:spPr>
          <a:xfrm>
            <a:off x="3028950" y="6356358"/>
            <a:ext cx="30861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457950" y="6356358"/>
            <a:ext cx="2057400" cy="365125"/>
          </a:xfrm>
          <a:prstGeom prst="rect">
            <a:avLst/>
          </a:prstGeom>
        </p:spPr>
        <p:txBody>
          <a:bodyPr/>
          <a:lstStyle/>
          <a:p>
            <a:fld id="{ECF4100A-E962-4EDC-8177-67B64A99A009}" type="slidenum">
              <a:rPr lang="en-GB">
                <a:solidFill>
                  <a:prstClr val="black"/>
                </a:solidFill>
              </a:rPr>
              <a:pPr/>
              <a:t>‹Nr.›</a:t>
            </a:fld>
            <a:endParaRPr lang="en-GB">
              <a:solidFill>
                <a:prstClr val="black"/>
              </a:solidFill>
            </a:endParaRPr>
          </a:p>
        </p:txBody>
      </p:sp>
    </p:spTree>
    <p:extLst>
      <p:ext uri="{BB962C8B-B14F-4D97-AF65-F5344CB8AC3E}">
        <p14:creationId xmlns:p14="http://schemas.microsoft.com/office/powerpoint/2010/main" val="1062633589"/>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5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3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628650" y="6356358"/>
            <a:ext cx="2057400" cy="365125"/>
          </a:xfrm>
          <a:prstGeom prst="rect">
            <a:avLst/>
          </a:prstGeom>
        </p:spPr>
        <p:txBody>
          <a:bodyPr/>
          <a:lstStyle/>
          <a:p>
            <a:fld id="{9A3D3CB2-CB46-4D73-9AF3-8191DEA4D6E1}" type="datetimeFigureOut">
              <a:rPr lang="en-GB">
                <a:solidFill>
                  <a:prstClr val="black"/>
                </a:solidFill>
              </a:rPr>
              <a:pPr/>
              <a:t>30/09/2019</a:t>
            </a:fld>
            <a:endParaRPr lang="en-GB">
              <a:solidFill>
                <a:prstClr val="black"/>
              </a:solidFill>
            </a:endParaRPr>
          </a:p>
        </p:txBody>
      </p:sp>
      <p:sp>
        <p:nvSpPr>
          <p:cNvPr id="6" name="Footer Placeholder 5"/>
          <p:cNvSpPr>
            <a:spLocks noGrp="1"/>
          </p:cNvSpPr>
          <p:nvPr>
            <p:ph type="ftr" sz="quarter" idx="11"/>
          </p:nvPr>
        </p:nvSpPr>
        <p:spPr>
          <a:xfrm>
            <a:off x="3028950" y="6356358"/>
            <a:ext cx="30861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457950" y="6356358"/>
            <a:ext cx="2057400" cy="365125"/>
          </a:xfrm>
          <a:prstGeom prst="rect">
            <a:avLst/>
          </a:prstGeom>
        </p:spPr>
        <p:txBody>
          <a:bodyPr/>
          <a:lstStyle/>
          <a:p>
            <a:fld id="{ECF4100A-E962-4EDC-8177-67B64A99A009}" type="slidenum">
              <a:rPr lang="en-GB">
                <a:solidFill>
                  <a:prstClr val="black"/>
                </a:solidFill>
              </a:rPr>
              <a:pPr/>
              <a:t>‹Nr.›</a:t>
            </a:fld>
            <a:endParaRPr lang="en-GB">
              <a:solidFill>
                <a:prstClr val="black"/>
              </a:solidFill>
            </a:endParaRPr>
          </a:p>
        </p:txBody>
      </p:sp>
    </p:spTree>
    <p:extLst>
      <p:ext uri="{BB962C8B-B14F-4D97-AF65-F5344CB8AC3E}">
        <p14:creationId xmlns:p14="http://schemas.microsoft.com/office/powerpoint/2010/main" val="159352142"/>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8"/>
            <a:ext cx="2057400" cy="365125"/>
          </a:xfrm>
          <a:prstGeom prst="rect">
            <a:avLst/>
          </a:prstGeom>
        </p:spPr>
        <p:txBody>
          <a:bodyPr/>
          <a:lstStyle/>
          <a:p>
            <a:fld id="{9A3D3CB2-CB46-4D73-9AF3-8191DEA4D6E1}" type="datetimeFigureOut">
              <a:rPr lang="en-GB">
                <a:solidFill>
                  <a:prstClr val="black"/>
                </a:solidFill>
              </a:rPr>
              <a:pPr/>
              <a:t>30/09/2019</a:t>
            </a:fld>
            <a:endParaRPr lang="en-GB">
              <a:solidFill>
                <a:prstClr val="black"/>
              </a:solidFill>
            </a:endParaRPr>
          </a:p>
        </p:txBody>
      </p:sp>
      <p:sp>
        <p:nvSpPr>
          <p:cNvPr id="5" name="Footer Placeholder 4"/>
          <p:cNvSpPr>
            <a:spLocks noGrp="1"/>
          </p:cNvSpPr>
          <p:nvPr>
            <p:ph type="ftr" sz="quarter" idx="11"/>
          </p:nvPr>
        </p:nvSpPr>
        <p:spPr>
          <a:xfrm>
            <a:off x="3028950" y="6356358"/>
            <a:ext cx="30861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457950" y="6356358"/>
            <a:ext cx="2057400" cy="365125"/>
          </a:xfrm>
          <a:prstGeom prst="rect">
            <a:avLst/>
          </a:prstGeom>
        </p:spPr>
        <p:txBody>
          <a:bodyPr/>
          <a:lstStyle/>
          <a:p>
            <a:fld id="{ECF4100A-E962-4EDC-8177-67B64A99A009}" type="slidenum">
              <a:rPr lang="en-GB">
                <a:solidFill>
                  <a:prstClr val="black"/>
                </a:solidFill>
              </a:rPr>
              <a:pPr/>
              <a:t>‹Nr.›</a:t>
            </a:fld>
            <a:endParaRPr lang="en-GB">
              <a:solidFill>
                <a:prstClr val="black"/>
              </a:solidFill>
            </a:endParaRPr>
          </a:p>
        </p:txBody>
      </p:sp>
    </p:spTree>
    <p:extLst>
      <p:ext uri="{BB962C8B-B14F-4D97-AF65-F5344CB8AC3E}">
        <p14:creationId xmlns:p14="http://schemas.microsoft.com/office/powerpoint/2010/main" val="2500423054"/>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5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34"/>
            <a:ext cx="1971675" cy="581183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64" y="365134"/>
            <a:ext cx="5800725" cy="581183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8"/>
            <a:ext cx="2057400" cy="365125"/>
          </a:xfrm>
          <a:prstGeom prst="rect">
            <a:avLst/>
          </a:prstGeom>
        </p:spPr>
        <p:txBody>
          <a:bodyPr/>
          <a:lstStyle/>
          <a:p>
            <a:fld id="{9A3D3CB2-CB46-4D73-9AF3-8191DEA4D6E1}" type="datetimeFigureOut">
              <a:rPr lang="en-GB">
                <a:solidFill>
                  <a:prstClr val="black"/>
                </a:solidFill>
              </a:rPr>
              <a:pPr/>
              <a:t>30/09/2019</a:t>
            </a:fld>
            <a:endParaRPr lang="en-GB">
              <a:solidFill>
                <a:prstClr val="black"/>
              </a:solidFill>
            </a:endParaRPr>
          </a:p>
        </p:txBody>
      </p:sp>
      <p:sp>
        <p:nvSpPr>
          <p:cNvPr id="5" name="Footer Placeholder 4"/>
          <p:cNvSpPr>
            <a:spLocks noGrp="1"/>
          </p:cNvSpPr>
          <p:nvPr>
            <p:ph type="ftr" sz="quarter" idx="11"/>
          </p:nvPr>
        </p:nvSpPr>
        <p:spPr>
          <a:xfrm>
            <a:off x="3028950" y="6356358"/>
            <a:ext cx="30861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457950" y="6356358"/>
            <a:ext cx="2057400" cy="365125"/>
          </a:xfrm>
          <a:prstGeom prst="rect">
            <a:avLst/>
          </a:prstGeom>
        </p:spPr>
        <p:txBody>
          <a:bodyPr/>
          <a:lstStyle/>
          <a:p>
            <a:fld id="{ECF4100A-E962-4EDC-8177-67B64A99A009}" type="slidenum">
              <a:rPr lang="en-GB">
                <a:solidFill>
                  <a:prstClr val="black"/>
                </a:solidFill>
              </a:rPr>
              <a:pPr/>
              <a:t>‹Nr.›</a:t>
            </a:fld>
            <a:endParaRPr lang="en-GB">
              <a:solidFill>
                <a:prstClr val="black"/>
              </a:solidFill>
            </a:endParaRPr>
          </a:p>
        </p:txBody>
      </p:sp>
    </p:spTree>
    <p:extLst>
      <p:ext uri="{BB962C8B-B14F-4D97-AF65-F5344CB8AC3E}">
        <p14:creationId xmlns:p14="http://schemas.microsoft.com/office/powerpoint/2010/main" val="2723156691"/>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55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Espace réservé du contenu 2"/>
          <p:cNvSpPr>
            <a:spLocks noGrp="1"/>
          </p:cNvSpPr>
          <p:nvPr>
            <p:ph idx="1"/>
          </p:nvPr>
        </p:nvSpPr>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227799564"/>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55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72773604"/>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19" y="273077"/>
            <a:ext cx="3008313" cy="1162051"/>
          </a:xfrm>
          <a:prstGeom prst="rect">
            <a:avLst/>
          </a:prstGeo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107"/>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19" y="1435104"/>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752644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p:cSld name="4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16909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561.xml><?xml version="1.0" encoding="utf-8"?>
<p:sldLayout xmlns:a="http://schemas.openxmlformats.org/drawingml/2006/main" xmlns:r="http://schemas.openxmlformats.org/officeDocument/2006/relationships" xmlns:p="http://schemas.openxmlformats.org/presentationml/2006/main" preserve="1">
  <p:cSld name="3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4489905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2"/>
            <a:ext cx="7772400" cy="1470025"/>
          </a:xfrm>
          <a:prstGeom prst="rect">
            <a:avLst/>
          </a:prstGeom>
        </p:spPr>
        <p:txBody>
          <a:bodyPr/>
          <a:lstStyle>
            <a:lvl1pPr>
              <a:defRPr>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91015140"/>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371600" y="2340200"/>
            <a:ext cx="7200000" cy="1800000"/>
          </a:xfrm>
        </p:spPr>
        <p:txBody>
          <a:bodyPr lIns="0" tIns="0" rIns="0" bIns="0" anchor="t" anchorCtr="0">
            <a:noAutofit/>
          </a:bodyPr>
          <a:lstStyle>
            <a:lvl1pPr algn="l">
              <a:defRPr sz="2800" b="1" baseline="0">
                <a:solidFill>
                  <a:schemeClr val="accent5"/>
                </a:solidFill>
              </a:defRPr>
            </a:lvl1pPr>
          </a:lstStyle>
          <a:p>
            <a:r>
              <a:rPr lang="en-GB" noProof="0" dirty="0" smtClean="0"/>
              <a:t>Presentation title - line 1 - Arial 30pt - bold </a:t>
            </a:r>
            <a:r>
              <a:rPr lang="en-GB" noProof="0" dirty="0" err="1" smtClean="0"/>
              <a:t>HiLumi</a:t>
            </a:r>
            <a:r>
              <a:rPr lang="en-GB" noProof="0" dirty="0" smtClean="0"/>
              <a:t> dark grey - line 2</a:t>
            </a:r>
            <a:br>
              <a:rPr lang="en-GB" noProof="0" dirty="0" smtClean="0"/>
            </a:br>
            <a:r>
              <a:rPr lang="en-GB" noProof="0" dirty="0" smtClean="0"/>
              <a:t>line 3</a:t>
            </a:r>
            <a:br>
              <a:rPr lang="en-GB" noProof="0" dirty="0" smtClean="0"/>
            </a:br>
            <a:r>
              <a:rPr lang="en-GB" noProof="0" dirty="0" smtClean="0"/>
              <a:t>line 4   </a:t>
            </a:r>
            <a:endParaRPr lang="en-GB" noProof="0" dirty="0"/>
          </a:p>
        </p:txBody>
      </p:sp>
      <p:sp>
        <p:nvSpPr>
          <p:cNvPr id="3" name="Sous-titre 2"/>
          <p:cNvSpPr>
            <a:spLocks noGrp="1"/>
          </p:cNvSpPr>
          <p:nvPr>
            <p:ph type="subTitle" idx="1" hasCustomPrompt="1"/>
          </p:nvPr>
        </p:nvSpPr>
        <p:spPr>
          <a:xfrm>
            <a:off x="1371600" y="4800600"/>
            <a:ext cx="6480000" cy="990600"/>
          </a:xfrm>
        </p:spPr>
        <p:txBody>
          <a:bodyPr lIns="0" tIns="0" rIns="0" bIns="0">
            <a:normAutofit/>
          </a:bodyPr>
          <a:lstStyle>
            <a:lvl1pPr marL="0" indent="0" algn="l">
              <a:buNone/>
              <a:defRPr sz="2000" b="0"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err="1" smtClean="0"/>
              <a:t>Author(s</a:t>
            </a:r>
            <a:r>
              <a:rPr lang="en-GB" noProof="0" dirty="0" smtClean="0"/>
              <a:t>)  - Arial 20 pt – </a:t>
            </a:r>
            <a:r>
              <a:rPr lang="en-GB" noProof="0" dirty="0" err="1" smtClean="0"/>
              <a:t>HiLumi</a:t>
            </a:r>
            <a:r>
              <a:rPr lang="en-GB" noProof="0" dirty="0" smtClean="0"/>
              <a:t> dark grey</a:t>
            </a:r>
            <a:endParaRPr lang="en-GB" noProof="0" dirty="0"/>
          </a:p>
        </p:txBody>
      </p:sp>
      <p:sp>
        <p:nvSpPr>
          <p:cNvPr id="5" name="Espace réservé du pied de page 4"/>
          <p:cNvSpPr>
            <a:spLocks noGrp="1"/>
          </p:cNvSpPr>
          <p:nvPr>
            <p:ph type="ftr" sz="quarter" idx="11"/>
          </p:nvPr>
        </p:nvSpPr>
        <p:spPr>
          <a:xfrm>
            <a:off x="990600" y="6356351"/>
            <a:ext cx="6690000" cy="360000"/>
          </a:xfrm>
        </p:spPr>
        <p:txBody>
          <a:bodyPr lIns="0" tIns="0" rIns="0" bIns="0" anchor="b" anchorCtr="0"/>
          <a:lstStyle>
            <a:lvl1pPr algn="r">
              <a:defRPr>
                <a:solidFill>
                  <a:schemeClr val="accent1"/>
                </a:solidFill>
              </a:defRPr>
            </a:lvl1pPr>
          </a:lstStyle>
          <a:p>
            <a:r>
              <a:rPr lang="en-GB" smtClean="0">
                <a:solidFill>
                  <a:srgbClr val="64BCD9"/>
                </a:solidFill>
              </a:rPr>
              <a:t>L.Rossi - LHC future @ Open symposium EUSPP-Granada May 2019</a:t>
            </a:r>
            <a:endParaRPr lang="en-GB" dirty="0">
              <a:solidFill>
                <a:srgbClr val="64BCD9"/>
              </a:solidFill>
            </a:endParaRPr>
          </a:p>
        </p:txBody>
      </p:sp>
      <p:sp>
        <p:nvSpPr>
          <p:cNvPr id="6" name="Espace réservé du numéro de diapositive 5"/>
          <p:cNvSpPr>
            <a:spLocks noGrp="1"/>
          </p:cNvSpPr>
          <p:nvPr>
            <p:ph type="sldNum" sz="quarter" idx="12"/>
          </p:nvPr>
        </p:nvSpPr>
        <p:spPr>
          <a:xfrm>
            <a:off x="8686800" y="6356351"/>
            <a:ext cx="360000" cy="360000"/>
          </a:xfrm>
          <a:ln>
            <a:solidFill>
              <a:srgbClr val="2BABAD"/>
            </a:solidFill>
          </a:ln>
        </p:spPr>
        <p:txBody>
          <a:bodyPr lIns="0" tIns="0" rIns="0" bIns="0" anchor="b" anchorCtr="0"/>
          <a:lstStyle>
            <a:lvl1pPr>
              <a:defRPr>
                <a:solidFill>
                  <a:schemeClr val="accent1"/>
                </a:solidFill>
              </a:defRPr>
            </a:lvl1pPr>
          </a:lstStyle>
          <a:p>
            <a:fld id="{BFDCA1C4-9514-7B4F-976F-D92F7E296653}" type="slidenum">
              <a:rPr lang="fr-FR" smtClean="0">
                <a:solidFill>
                  <a:srgbClr val="64BCD9"/>
                </a:solidFill>
              </a:rPr>
              <a:pPr/>
              <a:t>‹Nr.›</a:t>
            </a:fld>
            <a:endParaRPr lang="fr-FR" dirty="0">
              <a:solidFill>
                <a:srgbClr val="64BCD9"/>
              </a:solidFill>
            </a:endParaRPr>
          </a:p>
        </p:txBody>
      </p:sp>
      <p:pic>
        <p:nvPicPr>
          <p:cNvPr id="12" name="Image 11" descr="HLU-logoN-title.png"/>
          <p:cNvPicPr>
            <a:picLocks noChangeAspect="1"/>
          </p:cNvPicPr>
          <p:nvPr userDrawn="1"/>
        </p:nvPicPr>
        <p:blipFill>
          <a:blip r:embed="rId3"/>
          <a:stretch>
            <a:fillRect/>
          </a:stretch>
        </p:blipFill>
        <p:spPr>
          <a:xfrm>
            <a:off x="1371604" y="381001"/>
            <a:ext cx="3134659" cy="1694169"/>
          </a:xfrm>
          <a:prstGeom prst="rect">
            <a:avLst/>
          </a:prstGeom>
        </p:spPr>
      </p:pic>
      <p:sp>
        <p:nvSpPr>
          <p:cNvPr id="15" name="Espace réservé du texte 14"/>
          <p:cNvSpPr>
            <a:spLocks noGrp="1"/>
          </p:cNvSpPr>
          <p:nvPr>
            <p:ph type="body" sz="quarter" idx="14" hasCustomPrompt="1"/>
          </p:nvPr>
        </p:nvSpPr>
        <p:spPr>
          <a:xfrm>
            <a:off x="1371600" y="5899151"/>
            <a:ext cx="6480000" cy="349251"/>
          </a:xfrm>
        </p:spPr>
        <p:txBody>
          <a:bodyPr>
            <a:normAutofit/>
          </a:bodyPr>
          <a:lstStyle>
            <a:lvl1pPr marL="342900" marR="0" indent="-342900" algn="l" defTabSz="457200" rtl="0" eaLnBrk="1" fontAlgn="auto" latinLnBrk="0" hangingPunct="1">
              <a:lnSpc>
                <a:spcPct val="100000"/>
              </a:lnSpc>
              <a:spcBef>
                <a:spcPct val="20000"/>
              </a:spcBef>
              <a:spcAft>
                <a:spcPts val="0"/>
              </a:spcAft>
              <a:buClr>
                <a:schemeClr val="accent6"/>
              </a:buClr>
              <a:buSzTx/>
              <a:buFontTx/>
              <a:buNone/>
              <a:tabLst/>
              <a:defRPr sz="1400" b="1" i="1">
                <a:solidFill>
                  <a:srgbClr val="700A00"/>
                </a:solidFill>
              </a:defRPr>
            </a:lvl1pPr>
            <a:lvl2pPr>
              <a:buFontTx/>
              <a:buNone/>
              <a:defRPr/>
            </a:lvl2pPr>
            <a:lvl3pPr>
              <a:buFontTx/>
              <a:buNone/>
              <a:defRPr/>
            </a:lvl3pPr>
            <a:lvl4pPr>
              <a:buFontTx/>
              <a:buNone/>
              <a:defRPr/>
            </a:lvl4pPr>
            <a:lvl5pPr>
              <a:buFontTx/>
              <a:buNone/>
              <a:defRPr/>
            </a:lvl5pPr>
          </a:lstStyle>
          <a:p>
            <a:pPr marL="342900" marR="0" lvl="0" indent="-342900" algn="l" defTabSz="457200" rtl="0" eaLnBrk="1" fontAlgn="auto" latinLnBrk="0" hangingPunct="1">
              <a:lnSpc>
                <a:spcPct val="100000"/>
              </a:lnSpc>
              <a:spcBef>
                <a:spcPct val="20000"/>
              </a:spcBef>
              <a:spcAft>
                <a:spcPts val="0"/>
              </a:spcAft>
              <a:buClr>
                <a:schemeClr val="accent6"/>
              </a:buClr>
              <a:buSzTx/>
              <a:buFontTx/>
              <a:buNone/>
              <a:tabLst/>
              <a:defRPr/>
            </a:pPr>
            <a:r>
              <a:rPr kumimoji="0" lang="en-GB" sz="1600" b="0" i="0" u="none" strike="noStrike" kern="1200" cap="none" spc="0" normalizeH="0" baseline="0" noProof="0" dirty="0" smtClean="0">
                <a:ln>
                  <a:noFill/>
                </a:ln>
                <a:solidFill>
                  <a:schemeClr val="bg2"/>
                </a:solidFill>
                <a:effectLst/>
                <a:uLnTx/>
                <a:uFillTx/>
                <a:latin typeface="+mn-lt"/>
                <a:ea typeface="+mn-ea"/>
                <a:cs typeface="+mn-cs"/>
              </a:rPr>
              <a:t>Conference - Location - Date</a:t>
            </a:r>
          </a:p>
          <a:p>
            <a:pPr lvl="0"/>
            <a:endParaRPr lang="en-GB" noProof="0" dirty="0"/>
          </a:p>
        </p:txBody>
      </p:sp>
    </p:spTree>
    <p:extLst>
      <p:ext uri="{BB962C8B-B14F-4D97-AF65-F5344CB8AC3E}">
        <p14:creationId xmlns:p14="http://schemas.microsoft.com/office/powerpoint/2010/main" val="3119929245"/>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smtClean="0"/>
              <a:t>Slide title – line 1 – Arial 30 pt – HiLumi blue</a:t>
            </a:r>
            <a:br>
              <a:rPr lang="en-GB" noProof="0" smtClean="0"/>
            </a:br>
            <a:r>
              <a:rPr lang="en-GB" noProof="0" smtClean="0"/>
              <a:t>Slide title – line 2 – Arial 30 pt – HiLumi blue</a:t>
            </a:r>
            <a:endParaRPr lang="en-GB" noProof="0"/>
          </a:p>
        </p:txBody>
      </p:sp>
      <p:sp>
        <p:nvSpPr>
          <p:cNvPr id="3" name="Espace réservé du contenu 2"/>
          <p:cNvSpPr>
            <a:spLocks noGrp="1"/>
          </p:cNvSpPr>
          <p:nvPr>
            <p:ph idx="1" hasCustomPrompt="1"/>
          </p:nvPr>
        </p:nvSpPr>
        <p:spPr>
          <a:xfrm>
            <a:off x="612000" y="1219203"/>
            <a:ext cx="7920000" cy="4906963"/>
          </a:xfrm>
        </p:spPr>
        <p:txBody>
          <a:bodyPr lIns="0" tIns="0" rIns="0" bIns="0"/>
          <a:lstStyle/>
          <a:p>
            <a:pPr lvl="0"/>
            <a:r>
              <a:rPr lang="en-GB" noProof="0" dirty="0" smtClean="0"/>
              <a:t>Click to modify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5" name="Espace réservé du pied de page 4"/>
          <p:cNvSpPr>
            <a:spLocks noGrp="1"/>
          </p:cNvSpPr>
          <p:nvPr>
            <p:ph type="ftr" sz="quarter" idx="11"/>
          </p:nvPr>
        </p:nvSpPr>
        <p:spPr>
          <a:xfrm>
            <a:off x="1905000" y="6356351"/>
            <a:ext cx="6627000" cy="360000"/>
          </a:xfrm>
        </p:spPr>
        <p:txBody>
          <a:bodyPr/>
          <a:lstStyle/>
          <a:p>
            <a:r>
              <a:rPr lang="en-GB" smtClean="0">
                <a:solidFill>
                  <a:srgbClr val="64BCD9"/>
                </a:solidFill>
              </a:rPr>
              <a:t>L.Rossi - LHC future @ Open symposium EUSPP-Granada May 2019</a:t>
            </a:r>
            <a:endParaRPr lang="en-GB">
              <a:solidFill>
                <a:srgbClr val="64BCD9"/>
              </a:solidFill>
            </a:endParaRPr>
          </a:p>
        </p:txBody>
      </p:sp>
      <p:sp>
        <p:nvSpPr>
          <p:cNvPr id="6" name="Espace réservé du numéro de diapositive 5"/>
          <p:cNvSpPr>
            <a:spLocks noGrp="1"/>
          </p:cNvSpPr>
          <p:nvPr>
            <p:ph type="sldNum" sz="quarter" idx="12"/>
          </p:nvPr>
        </p:nvSpPr>
        <p:spPr/>
        <p:txBody>
          <a:bodyPr/>
          <a:lstStyle/>
          <a:p>
            <a:fld id="{BFDCA1C4-9514-7B4F-976F-D92F7E296653}" type="slidenum">
              <a:rPr lang="fr-FR" smtClean="0">
                <a:solidFill>
                  <a:srgbClr val="64BCD9"/>
                </a:solidFill>
              </a:rPr>
              <a:pPr/>
              <a:t>‹Nr.›</a:t>
            </a:fld>
            <a:endParaRPr lang="fr-FR">
              <a:solidFill>
                <a:srgbClr val="64BCD9"/>
              </a:solidFill>
            </a:endParaRPr>
          </a:p>
        </p:txBody>
      </p:sp>
    </p:spTree>
    <p:extLst>
      <p:ext uri="{BB962C8B-B14F-4D97-AF65-F5344CB8AC3E}">
        <p14:creationId xmlns:p14="http://schemas.microsoft.com/office/powerpoint/2010/main" val="47442168"/>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smtClean="0"/>
              <a:t>Slide title – line 1 – Arial 30 pt – HiLumi blue</a:t>
            </a:r>
            <a:br>
              <a:rPr lang="en-GB" noProof="0" smtClean="0"/>
            </a:br>
            <a:r>
              <a:rPr lang="en-GB" noProof="0" smtClean="0"/>
              <a:t>Slide title – line 2 – Arial 30 pt – HiLumi blue</a:t>
            </a:r>
            <a:endParaRPr lang="en-GB" noProof="0"/>
          </a:p>
        </p:txBody>
      </p:sp>
      <p:sp>
        <p:nvSpPr>
          <p:cNvPr id="3" name="Espace réservé du texte 2"/>
          <p:cNvSpPr>
            <a:spLocks noGrp="1"/>
          </p:cNvSpPr>
          <p:nvPr>
            <p:ph type="body" idx="1" hasCustomPrompt="1"/>
          </p:nvPr>
        </p:nvSpPr>
        <p:spPr>
          <a:xfrm>
            <a:off x="457200" y="1215234"/>
            <a:ext cx="4040188" cy="639763"/>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smtClean="0"/>
              <a:t>Click to edit Master text styles </a:t>
            </a:r>
          </a:p>
        </p:txBody>
      </p:sp>
      <p:sp>
        <p:nvSpPr>
          <p:cNvPr id="4" name="Espace réservé du contenu 3"/>
          <p:cNvSpPr>
            <a:spLocks noGrp="1"/>
          </p:cNvSpPr>
          <p:nvPr>
            <p:ph sz="half" idx="2" hasCustomPrompt="1"/>
          </p:nvPr>
        </p:nvSpPr>
        <p:spPr>
          <a:xfrm>
            <a:off x="457200" y="2057400"/>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smtClean="0"/>
              <a:t>Click to edit Master texts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5" name="Espace réservé du texte 4"/>
          <p:cNvSpPr>
            <a:spLocks noGrp="1"/>
          </p:cNvSpPr>
          <p:nvPr>
            <p:ph type="body" sz="quarter" idx="3" hasCustomPrompt="1"/>
          </p:nvPr>
        </p:nvSpPr>
        <p:spPr>
          <a:xfrm>
            <a:off x="4645028" y="1215234"/>
            <a:ext cx="4041775" cy="639763"/>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smtClean="0"/>
              <a:t>Click to edit Master text styles</a:t>
            </a:r>
          </a:p>
        </p:txBody>
      </p:sp>
      <p:sp>
        <p:nvSpPr>
          <p:cNvPr id="6" name="Espace réservé du contenu 5"/>
          <p:cNvSpPr>
            <a:spLocks noGrp="1"/>
          </p:cNvSpPr>
          <p:nvPr>
            <p:ph sz="quarter" idx="4" hasCustomPrompt="1"/>
          </p:nvPr>
        </p:nvSpPr>
        <p:spPr>
          <a:xfrm>
            <a:off x="4645028" y="2057400"/>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smtClean="0"/>
              <a:t>Click to edit Master texts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8" name="Espace réservé du pied de page 7"/>
          <p:cNvSpPr>
            <a:spLocks noGrp="1"/>
          </p:cNvSpPr>
          <p:nvPr>
            <p:ph type="ftr" sz="quarter" idx="11"/>
          </p:nvPr>
        </p:nvSpPr>
        <p:spPr>
          <a:xfrm>
            <a:off x="1905000" y="6356351"/>
            <a:ext cx="6627000" cy="360000"/>
          </a:xfrm>
        </p:spPr>
        <p:txBody>
          <a:bodyPr/>
          <a:lstStyle/>
          <a:p>
            <a:r>
              <a:rPr lang="en-GB" smtClean="0">
                <a:solidFill>
                  <a:srgbClr val="64BCD9"/>
                </a:solidFill>
              </a:rPr>
              <a:t>L.Rossi - LHC future @ Open symposium EUSPP-Granada May 2019</a:t>
            </a:r>
            <a:endParaRPr lang="en-GB">
              <a:solidFill>
                <a:srgbClr val="64BCD9"/>
              </a:solidFill>
            </a:endParaRPr>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solidFill>
                  <a:srgbClr val="64BCD9"/>
                </a:solidFill>
              </a:rPr>
              <a:pPr/>
              <a:t>‹Nr.›</a:t>
            </a:fld>
            <a:endParaRPr lang="fr-FR">
              <a:solidFill>
                <a:srgbClr val="64BCD9"/>
              </a:solidFill>
            </a:endParaRPr>
          </a:p>
        </p:txBody>
      </p:sp>
    </p:spTree>
    <p:extLst>
      <p:ext uri="{BB962C8B-B14F-4D97-AF65-F5344CB8AC3E}">
        <p14:creationId xmlns:p14="http://schemas.microsoft.com/office/powerpoint/2010/main" val="283115721"/>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smtClean="0"/>
              <a:t>Slide title – line 1 – Arial 30 pt – HiLumi blue</a:t>
            </a:r>
            <a:br>
              <a:rPr lang="en-GB" noProof="0" smtClean="0"/>
            </a:br>
            <a:r>
              <a:rPr lang="en-GB" noProof="0" smtClean="0"/>
              <a:t>Slide title – line 2 – Arial 30 pt – HiLumi blue</a:t>
            </a:r>
            <a:endParaRPr lang="en-GB" noProof="0"/>
          </a:p>
        </p:txBody>
      </p:sp>
      <p:sp>
        <p:nvSpPr>
          <p:cNvPr id="4" name="Espace réservé du pied de page 3"/>
          <p:cNvSpPr>
            <a:spLocks noGrp="1"/>
          </p:cNvSpPr>
          <p:nvPr>
            <p:ph type="ftr" sz="quarter" idx="11"/>
          </p:nvPr>
        </p:nvSpPr>
        <p:spPr>
          <a:xfrm>
            <a:off x="1905000" y="6356351"/>
            <a:ext cx="6627000" cy="360000"/>
          </a:xfrm>
        </p:spPr>
        <p:txBody>
          <a:bodyPr/>
          <a:lstStyle/>
          <a:p>
            <a:r>
              <a:rPr lang="en-GB" smtClean="0">
                <a:solidFill>
                  <a:srgbClr val="64BCD9"/>
                </a:solidFill>
              </a:rPr>
              <a:t>L.Rossi - LHC future @ Open symposium EUSPP-Granada May 2019</a:t>
            </a:r>
            <a:endParaRPr lang="en-GB">
              <a:solidFill>
                <a:srgbClr val="64BCD9"/>
              </a:solidFill>
            </a:endParaRPr>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solidFill>
                  <a:srgbClr val="64BCD9"/>
                </a:solidFill>
              </a:rPr>
              <a:pPr/>
              <a:t>‹Nr.›</a:t>
            </a:fld>
            <a:endParaRPr lang="fr-FR">
              <a:solidFill>
                <a:srgbClr val="64BCD9"/>
              </a:solidFill>
            </a:endParaRPr>
          </a:p>
        </p:txBody>
      </p:sp>
    </p:spTree>
    <p:extLst>
      <p:ext uri="{BB962C8B-B14F-4D97-AF65-F5344CB8AC3E}">
        <p14:creationId xmlns:p14="http://schemas.microsoft.com/office/powerpoint/2010/main" val="1270979347"/>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1981200" y="6356351"/>
            <a:ext cx="6553200" cy="360000"/>
          </a:xfrm>
        </p:spPr>
        <p:txBody>
          <a:bodyPr/>
          <a:lstStyle/>
          <a:p>
            <a:r>
              <a:rPr lang="en-GB" smtClean="0">
                <a:solidFill>
                  <a:srgbClr val="64BCD9"/>
                </a:solidFill>
              </a:rPr>
              <a:t>L.Rossi - LHC future @ Open symposium EUSPP-Granada May 2019</a:t>
            </a:r>
            <a:endParaRPr lang="en-GB">
              <a:solidFill>
                <a:srgbClr val="64BCD9"/>
              </a:solidFill>
            </a:endParaRPr>
          </a:p>
        </p:txBody>
      </p:sp>
      <p:sp>
        <p:nvSpPr>
          <p:cNvPr id="4" name="Espace réservé du numéro de diapositive 3"/>
          <p:cNvSpPr>
            <a:spLocks noGrp="1"/>
          </p:cNvSpPr>
          <p:nvPr>
            <p:ph type="sldNum" sz="quarter" idx="12"/>
          </p:nvPr>
        </p:nvSpPr>
        <p:spPr/>
        <p:txBody>
          <a:bodyPr/>
          <a:lstStyle/>
          <a:p>
            <a:fld id="{BFDCA1C4-9514-7B4F-976F-D92F7E296653}" type="slidenum">
              <a:rPr lang="fr-FR" smtClean="0">
                <a:solidFill>
                  <a:srgbClr val="64BCD9"/>
                </a:solidFill>
              </a:rPr>
              <a:pPr/>
              <a:t>‹Nr.›</a:t>
            </a:fld>
            <a:endParaRPr lang="fr-FR">
              <a:solidFill>
                <a:srgbClr val="64BCD9"/>
              </a:solidFill>
            </a:endParaRPr>
          </a:p>
        </p:txBody>
      </p:sp>
    </p:spTree>
    <p:extLst>
      <p:ext uri="{BB962C8B-B14F-4D97-AF65-F5344CB8AC3E}">
        <p14:creationId xmlns:p14="http://schemas.microsoft.com/office/powerpoint/2010/main" val="466826267"/>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612000" y="457200"/>
            <a:ext cx="7920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noProof="0"/>
          </a:p>
        </p:txBody>
      </p:sp>
      <p:sp>
        <p:nvSpPr>
          <p:cNvPr id="4" name="Espace réservé du texte 3"/>
          <p:cNvSpPr>
            <a:spLocks noGrp="1"/>
          </p:cNvSpPr>
          <p:nvPr>
            <p:ph type="body" sz="half" idx="2" hasCustomPrompt="1"/>
          </p:nvPr>
        </p:nvSpPr>
        <p:spPr>
          <a:xfrm>
            <a:off x="612000" y="5105400"/>
            <a:ext cx="7920000" cy="990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smtClean="0"/>
              <a:t>Text – image caption – comments ....</a:t>
            </a:r>
          </a:p>
        </p:txBody>
      </p:sp>
      <p:sp>
        <p:nvSpPr>
          <p:cNvPr id="6" name="Espace réservé du pied de page 5"/>
          <p:cNvSpPr>
            <a:spLocks noGrp="1"/>
          </p:cNvSpPr>
          <p:nvPr>
            <p:ph type="ftr" sz="quarter" idx="11"/>
          </p:nvPr>
        </p:nvSpPr>
        <p:spPr>
          <a:xfrm>
            <a:off x="1981200" y="6356351"/>
            <a:ext cx="6550800" cy="360000"/>
          </a:xfrm>
        </p:spPr>
        <p:txBody>
          <a:bodyPr/>
          <a:lstStyle/>
          <a:p>
            <a:r>
              <a:rPr lang="en-GB" smtClean="0">
                <a:solidFill>
                  <a:srgbClr val="64BCD9"/>
                </a:solidFill>
              </a:rPr>
              <a:t>L.Rossi - LHC future @ Open symposium EUSPP-Granada May 2019</a:t>
            </a:r>
            <a:endParaRPr lang="en-GB">
              <a:solidFill>
                <a:srgbClr val="64BCD9"/>
              </a:solidFill>
            </a:endParaRPr>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solidFill>
                  <a:srgbClr val="64BCD9"/>
                </a:solidFill>
              </a:rPr>
              <a:pPr/>
              <a:t>‹Nr.›</a:t>
            </a:fld>
            <a:endParaRPr lang="fr-FR">
              <a:solidFill>
                <a:srgbClr val="64BCD9"/>
              </a:solidFill>
            </a:endParaRPr>
          </a:p>
        </p:txBody>
      </p:sp>
      <p:sp>
        <p:nvSpPr>
          <p:cNvPr id="9" name="Espace réservé du contenu 8"/>
          <p:cNvSpPr>
            <a:spLocks noGrp="1"/>
          </p:cNvSpPr>
          <p:nvPr>
            <p:ph sz="quarter" idx="14" hasCustomPrompt="1"/>
          </p:nvPr>
        </p:nvSpPr>
        <p:spPr>
          <a:xfrm>
            <a:off x="613551" y="4648200"/>
            <a:ext cx="7918450" cy="381000"/>
          </a:xfrm>
        </p:spPr>
        <p:txBody>
          <a:bodyPr/>
          <a:lstStyle>
            <a:lvl1pPr>
              <a:buFontTx/>
              <a:buNone/>
              <a:defRPr sz="1800">
                <a:solidFill>
                  <a:schemeClr val="bg2"/>
                </a:solidFill>
              </a:defRPr>
            </a:lvl1pPr>
          </a:lstStyle>
          <a:p>
            <a:pPr lvl="0"/>
            <a:r>
              <a:rPr lang="en-GB" dirty="0" smtClean="0"/>
              <a:t>Image title</a:t>
            </a:r>
            <a:endParaRPr lang="en-GB" dirty="0"/>
          </a:p>
        </p:txBody>
      </p:sp>
    </p:spTree>
    <p:extLst>
      <p:ext uri="{BB962C8B-B14F-4D97-AF65-F5344CB8AC3E}">
        <p14:creationId xmlns:p14="http://schemas.microsoft.com/office/powerpoint/2010/main" val="1983735915"/>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351800" y="2709000"/>
            <a:ext cx="6440400" cy="1634400"/>
          </a:xfrm>
        </p:spPr>
        <p:txBody>
          <a:bodyPr/>
          <a:lstStyle>
            <a:lvl1pPr>
              <a:defRPr b="1" i="1">
                <a:solidFill>
                  <a:schemeClr val="tx2"/>
                </a:solidFill>
              </a:defRPr>
            </a:lvl1pPr>
          </a:lstStyle>
          <a:p>
            <a:r>
              <a:rPr lang="en-GB" noProof="0" smtClean="0"/>
              <a:t>Thank you message....</a:t>
            </a:r>
            <a:endParaRPr lang="en-GB" noProof="0"/>
          </a:p>
        </p:txBody>
      </p:sp>
      <p:sp>
        <p:nvSpPr>
          <p:cNvPr id="4" name="Espace réservé du pied de page 3"/>
          <p:cNvSpPr>
            <a:spLocks noGrp="1"/>
          </p:cNvSpPr>
          <p:nvPr>
            <p:ph type="ftr" sz="quarter" idx="11"/>
          </p:nvPr>
        </p:nvSpPr>
        <p:spPr>
          <a:xfrm>
            <a:off x="1219200" y="6356351"/>
            <a:ext cx="6573000" cy="360000"/>
          </a:xfrm>
        </p:spPr>
        <p:txBody>
          <a:bodyPr/>
          <a:lstStyle/>
          <a:p>
            <a:r>
              <a:rPr lang="en-GB" smtClean="0">
                <a:solidFill>
                  <a:srgbClr val="64BCD9"/>
                </a:solidFill>
              </a:rPr>
              <a:t>L.Rossi - LHC future @ Open symposium EUSPP-Granada May 2019</a:t>
            </a:r>
            <a:endParaRPr lang="en-GB">
              <a:solidFill>
                <a:srgbClr val="64BCD9"/>
              </a:solidFill>
            </a:endParaRPr>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solidFill>
                  <a:srgbClr val="64BCD9"/>
                </a:solidFill>
              </a:rPr>
              <a:pPr/>
              <a:t>‹Nr.›</a:t>
            </a:fld>
            <a:endParaRPr lang="fr-FR" dirty="0">
              <a:solidFill>
                <a:srgbClr val="64BCD9"/>
              </a:solidFill>
            </a:endParaRPr>
          </a:p>
        </p:txBody>
      </p:sp>
      <p:sp>
        <p:nvSpPr>
          <p:cNvPr id="8" name="Espace réservé du texte 7"/>
          <p:cNvSpPr>
            <a:spLocks noGrp="1"/>
          </p:cNvSpPr>
          <p:nvPr>
            <p:ph type="body" sz="quarter" idx="14" hasCustomPrompt="1"/>
          </p:nvPr>
        </p:nvSpPr>
        <p:spPr>
          <a:xfrm>
            <a:off x="1351800" y="4953000"/>
            <a:ext cx="6440400" cy="1219200"/>
          </a:xfrm>
        </p:spPr>
        <p:txBody>
          <a:bodyPr anchor="b">
            <a:noAutofit/>
          </a:bodyPr>
          <a:lstStyle>
            <a:lvl1pPr>
              <a:buFontTx/>
              <a:buNone/>
              <a:defRPr sz="1200" baseline="0">
                <a:solidFill>
                  <a:schemeClr val="tx2"/>
                </a:solidFill>
              </a:defRPr>
            </a:lvl1pPr>
            <a:lvl2pPr>
              <a:buFontTx/>
              <a:buNone/>
              <a:defRPr sz="1400"/>
            </a:lvl2pPr>
            <a:lvl3pPr>
              <a:buFontTx/>
              <a:buNone/>
              <a:defRPr sz="1400"/>
            </a:lvl3pPr>
            <a:lvl4pPr>
              <a:buFontTx/>
              <a:buNone/>
              <a:defRPr sz="1400"/>
            </a:lvl4pPr>
            <a:lvl5pPr>
              <a:buFontTx/>
              <a:buNone/>
              <a:defRPr sz="1400"/>
            </a:lvl5pPr>
          </a:lstStyle>
          <a:p>
            <a:pPr lvl="0"/>
            <a:r>
              <a:rPr lang="en-GB" noProof="0" smtClean="0"/>
              <a:t>Credits if needed: reference 1, reference 2 ...</a:t>
            </a:r>
            <a:endParaRPr lang="en-GB" noProof="0"/>
          </a:p>
        </p:txBody>
      </p:sp>
      <p:pic>
        <p:nvPicPr>
          <p:cNvPr id="7" name="Image 6" descr="HLU-logoN-title.png"/>
          <p:cNvPicPr>
            <a:picLocks noChangeAspect="1"/>
          </p:cNvPicPr>
          <p:nvPr userDrawn="1"/>
        </p:nvPicPr>
        <p:blipFill>
          <a:blip r:embed="rId3"/>
          <a:stretch>
            <a:fillRect/>
          </a:stretch>
        </p:blipFill>
        <p:spPr>
          <a:xfrm>
            <a:off x="1371604" y="381001"/>
            <a:ext cx="3134659" cy="1694169"/>
          </a:xfrm>
          <a:prstGeom prst="rect">
            <a:avLst/>
          </a:prstGeom>
        </p:spPr>
      </p:pic>
    </p:spTree>
    <p:extLst>
      <p:ext uri="{BB962C8B-B14F-4D97-AF65-F5344CB8AC3E}">
        <p14:creationId xmlns:p14="http://schemas.microsoft.com/office/powerpoint/2010/main" val="36822309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31"/>
            <a:ext cx="5486400" cy="566739"/>
          </a:xfrm>
          <a:prstGeom prst="rect">
            <a:avLst/>
          </a:prstGeo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92"/>
            <a:ext cx="54864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1246508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7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49110241"/>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Layout>
</file>

<file path=ppt/slideLayouts/slideLayout57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7"/>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5"/>
          <p:cNvSpPr>
            <a:spLocks noGrp="1" noChangeArrowheads="1"/>
          </p:cNvSpPr>
          <p:nvPr>
            <p:ph type="sldNum" sz="quarter" idx="10"/>
          </p:nvPr>
        </p:nvSpPr>
        <p:spPr>
          <a:ln/>
        </p:spPr>
        <p:txBody>
          <a:bodyPr/>
          <a:lstStyle>
            <a:lvl1pPr>
              <a:defRPr/>
            </a:lvl1pPr>
          </a:lstStyle>
          <a:p>
            <a:pPr>
              <a:defRPr/>
            </a:pPr>
            <a:fld id="{367E1BDB-5614-4DD7-B4AB-7B8A1E0CE03C}" type="slidenum">
              <a:rPr lang="de-DE"/>
              <a:pPr>
                <a:defRPr/>
              </a:pPr>
              <a:t>‹Nr.›</a:t>
            </a:fld>
            <a:endParaRPr lang="de-DE"/>
          </a:p>
        </p:txBody>
      </p:sp>
    </p:spTree>
    <p:extLst>
      <p:ext uri="{BB962C8B-B14F-4D97-AF65-F5344CB8AC3E}">
        <p14:creationId xmlns:p14="http://schemas.microsoft.com/office/powerpoint/2010/main" val="3519265175"/>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sldNum" sz="quarter" idx="10"/>
          </p:nvPr>
        </p:nvSpPr>
        <p:spPr>
          <a:ln/>
        </p:spPr>
        <p:txBody>
          <a:bodyPr/>
          <a:lstStyle>
            <a:lvl1pPr>
              <a:defRPr/>
            </a:lvl1pPr>
          </a:lstStyle>
          <a:p>
            <a:pPr>
              <a:defRPr/>
            </a:pPr>
            <a:fld id="{BCCDD16E-E4A9-4813-A4FF-EA1C12BFC8D3}" type="slidenum">
              <a:rPr lang="de-DE"/>
              <a:pPr>
                <a:defRPr/>
              </a:pPr>
              <a:t>‹Nr.›</a:t>
            </a:fld>
            <a:endParaRPr lang="de-DE"/>
          </a:p>
        </p:txBody>
      </p:sp>
    </p:spTree>
    <p:extLst>
      <p:ext uri="{BB962C8B-B14F-4D97-AF65-F5344CB8AC3E}">
        <p14:creationId xmlns:p14="http://schemas.microsoft.com/office/powerpoint/2010/main" val="651059419"/>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2"/>
            <a:ext cx="7772400" cy="1362075"/>
          </a:xfrm>
        </p:spPr>
        <p:txBody>
          <a:bodyPr/>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5"/>
          <p:cNvSpPr>
            <a:spLocks noGrp="1" noChangeArrowheads="1"/>
          </p:cNvSpPr>
          <p:nvPr>
            <p:ph type="sldNum" sz="quarter" idx="10"/>
          </p:nvPr>
        </p:nvSpPr>
        <p:spPr>
          <a:ln/>
        </p:spPr>
        <p:txBody>
          <a:bodyPr/>
          <a:lstStyle>
            <a:lvl1pPr>
              <a:defRPr/>
            </a:lvl1pPr>
          </a:lstStyle>
          <a:p>
            <a:pPr>
              <a:defRPr/>
            </a:pPr>
            <a:fld id="{46DD0A16-3991-4709-8603-9AF811656D27}" type="slidenum">
              <a:rPr lang="de-DE"/>
              <a:pPr>
                <a:defRPr/>
              </a:pPr>
              <a:t>‹Nr.›</a:t>
            </a:fld>
            <a:endParaRPr lang="de-DE"/>
          </a:p>
        </p:txBody>
      </p:sp>
    </p:spTree>
    <p:extLst>
      <p:ext uri="{BB962C8B-B14F-4D97-AF65-F5344CB8AC3E}">
        <p14:creationId xmlns:p14="http://schemas.microsoft.com/office/powerpoint/2010/main" val="3316966689"/>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287339" y="1125538"/>
            <a:ext cx="4225925"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65664" y="1125538"/>
            <a:ext cx="4227512"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5"/>
          <p:cNvSpPr>
            <a:spLocks noGrp="1" noChangeArrowheads="1"/>
          </p:cNvSpPr>
          <p:nvPr>
            <p:ph type="sldNum" sz="quarter" idx="10"/>
          </p:nvPr>
        </p:nvSpPr>
        <p:spPr>
          <a:ln/>
        </p:spPr>
        <p:txBody>
          <a:bodyPr/>
          <a:lstStyle>
            <a:lvl1pPr>
              <a:defRPr/>
            </a:lvl1pPr>
          </a:lstStyle>
          <a:p>
            <a:pPr>
              <a:defRPr/>
            </a:pPr>
            <a:fld id="{396E7810-D74D-4FB9-BB4B-74ADDC62FFFF}" type="slidenum">
              <a:rPr lang="de-DE"/>
              <a:pPr>
                <a:defRPr/>
              </a:pPr>
              <a:t>‹Nr.›</a:t>
            </a:fld>
            <a:endParaRPr lang="de-DE"/>
          </a:p>
        </p:txBody>
      </p:sp>
    </p:spTree>
    <p:extLst>
      <p:ext uri="{BB962C8B-B14F-4D97-AF65-F5344CB8AC3E}">
        <p14:creationId xmlns:p14="http://schemas.microsoft.com/office/powerpoint/2010/main" val="871715203"/>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5"/>
          <p:cNvSpPr>
            <a:spLocks noGrp="1" noChangeArrowheads="1"/>
          </p:cNvSpPr>
          <p:nvPr>
            <p:ph type="sldNum" sz="quarter" idx="10"/>
          </p:nvPr>
        </p:nvSpPr>
        <p:spPr>
          <a:ln/>
        </p:spPr>
        <p:txBody>
          <a:bodyPr/>
          <a:lstStyle>
            <a:lvl1pPr>
              <a:defRPr/>
            </a:lvl1pPr>
          </a:lstStyle>
          <a:p>
            <a:pPr>
              <a:defRPr/>
            </a:pPr>
            <a:fld id="{4D0FDD45-D46D-46C4-8F2A-8B9F46612A6E}" type="slidenum">
              <a:rPr lang="de-DE"/>
              <a:pPr>
                <a:defRPr/>
              </a:pPr>
              <a:t>‹Nr.›</a:t>
            </a:fld>
            <a:endParaRPr lang="de-DE"/>
          </a:p>
        </p:txBody>
      </p:sp>
    </p:spTree>
    <p:extLst>
      <p:ext uri="{BB962C8B-B14F-4D97-AF65-F5344CB8AC3E}">
        <p14:creationId xmlns:p14="http://schemas.microsoft.com/office/powerpoint/2010/main" val="1870016588"/>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5"/>
          <p:cNvSpPr>
            <a:spLocks noGrp="1" noChangeArrowheads="1"/>
          </p:cNvSpPr>
          <p:nvPr>
            <p:ph type="sldNum" sz="quarter" idx="10"/>
          </p:nvPr>
        </p:nvSpPr>
        <p:spPr>
          <a:ln/>
        </p:spPr>
        <p:txBody>
          <a:bodyPr/>
          <a:lstStyle>
            <a:lvl1pPr>
              <a:defRPr/>
            </a:lvl1pPr>
          </a:lstStyle>
          <a:p>
            <a:pPr>
              <a:defRPr/>
            </a:pPr>
            <a:fld id="{C3DCCC1C-96DC-4506-9CF3-93DCD282F5DD}" type="slidenum">
              <a:rPr lang="de-DE"/>
              <a:pPr>
                <a:defRPr/>
              </a:pPr>
              <a:t>‹Nr.›</a:t>
            </a:fld>
            <a:endParaRPr lang="de-DE"/>
          </a:p>
        </p:txBody>
      </p:sp>
    </p:spTree>
    <p:extLst>
      <p:ext uri="{BB962C8B-B14F-4D97-AF65-F5344CB8AC3E}">
        <p14:creationId xmlns:p14="http://schemas.microsoft.com/office/powerpoint/2010/main" val="3922105776"/>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fld id="{0C6A2A67-04BB-43DB-ABF4-16A5E7807B45}" type="slidenum">
              <a:rPr lang="de-DE"/>
              <a:pPr>
                <a:defRPr/>
              </a:pPr>
              <a:t>‹Nr.›</a:t>
            </a:fld>
            <a:endParaRPr lang="de-DE"/>
          </a:p>
        </p:txBody>
      </p:sp>
    </p:spTree>
    <p:extLst>
      <p:ext uri="{BB962C8B-B14F-4D97-AF65-F5344CB8AC3E}">
        <p14:creationId xmlns:p14="http://schemas.microsoft.com/office/powerpoint/2010/main" val="1683369848"/>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sldNum" sz="quarter" idx="10"/>
          </p:nvPr>
        </p:nvSpPr>
        <p:spPr>
          <a:ln/>
        </p:spPr>
        <p:txBody>
          <a:bodyPr/>
          <a:lstStyle>
            <a:lvl1pPr>
              <a:defRPr/>
            </a:lvl1pPr>
          </a:lstStyle>
          <a:p>
            <a:pPr>
              <a:defRPr/>
            </a:pPr>
            <a:fld id="{23E395D0-B002-4069-9E41-3F4214561741}" type="slidenum">
              <a:rPr lang="de-DE"/>
              <a:pPr>
                <a:defRPr/>
              </a:pPr>
              <a:t>‹Nr.›</a:t>
            </a:fld>
            <a:endParaRPr lang="de-DE"/>
          </a:p>
        </p:txBody>
      </p:sp>
    </p:spTree>
    <p:extLst>
      <p:ext uri="{BB962C8B-B14F-4D97-AF65-F5344CB8AC3E}">
        <p14:creationId xmlns:p14="http://schemas.microsoft.com/office/powerpoint/2010/main" val="2418602114"/>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sldNum" sz="quarter" idx="10"/>
          </p:nvPr>
        </p:nvSpPr>
        <p:spPr>
          <a:ln/>
        </p:spPr>
        <p:txBody>
          <a:bodyPr/>
          <a:lstStyle>
            <a:lvl1pPr>
              <a:defRPr/>
            </a:lvl1pPr>
          </a:lstStyle>
          <a:p>
            <a:pPr>
              <a:defRPr/>
            </a:pPr>
            <a:fld id="{6BE77D84-B47B-4510-B449-1692514B371C}" type="slidenum">
              <a:rPr lang="de-DE"/>
              <a:pPr>
                <a:defRPr/>
              </a:pPr>
              <a:t>‹Nr.›</a:t>
            </a:fld>
            <a:endParaRPr lang="de-DE"/>
          </a:p>
        </p:txBody>
      </p:sp>
    </p:spTree>
    <p:extLst>
      <p:ext uri="{BB962C8B-B14F-4D97-AF65-F5344CB8AC3E}">
        <p14:creationId xmlns:p14="http://schemas.microsoft.com/office/powerpoint/2010/main" val="42457426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9"/>
            <a:ext cx="8229600" cy="1143000"/>
          </a:xfrm>
          <a:prstGeom prst="rect">
            <a:avLst/>
          </a:prstGeom>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1600206"/>
            <a:ext cx="8229600" cy="4525963"/>
          </a:xfrm>
          <a:prstGeom prst="rect">
            <a:avLst/>
          </a:prstGeo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432852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8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sldNum" sz="quarter" idx="10"/>
          </p:nvPr>
        </p:nvSpPr>
        <p:spPr>
          <a:ln/>
        </p:spPr>
        <p:txBody>
          <a:bodyPr/>
          <a:lstStyle>
            <a:lvl1pPr>
              <a:defRPr/>
            </a:lvl1pPr>
          </a:lstStyle>
          <a:p>
            <a:pPr>
              <a:defRPr/>
            </a:pPr>
            <a:fld id="{264B47B5-8E45-4E06-AD90-EBD3F3B80A3A}" type="slidenum">
              <a:rPr lang="de-DE"/>
              <a:pPr>
                <a:defRPr/>
              </a:pPr>
              <a:t>‹Nr.›</a:t>
            </a:fld>
            <a:endParaRPr lang="de-DE"/>
          </a:p>
        </p:txBody>
      </p:sp>
    </p:spTree>
    <p:extLst>
      <p:ext uri="{BB962C8B-B14F-4D97-AF65-F5344CB8AC3E}">
        <p14:creationId xmlns:p14="http://schemas.microsoft.com/office/powerpoint/2010/main" val="3128101741"/>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742114" y="225425"/>
            <a:ext cx="2151062" cy="61563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287339" y="225425"/>
            <a:ext cx="6302375" cy="61563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sldNum" sz="quarter" idx="10"/>
          </p:nvPr>
        </p:nvSpPr>
        <p:spPr>
          <a:ln/>
        </p:spPr>
        <p:txBody>
          <a:bodyPr/>
          <a:lstStyle>
            <a:lvl1pPr>
              <a:defRPr/>
            </a:lvl1pPr>
          </a:lstStyle>
          <a:p>
            <a:pPr>
              <a:defRPr/>
            </a:pPr>
            <a:fld id="{85AF6C5F-7E8E-42DB-B7E8-3403F930111A}" type="slidenum">
              <a:rPr lang="de-DE"/>
              <a:pPr>
                <a:defRPr/>
              </a:pPr>
              <a:t>‹Nr.›</a:t>
            </a:fld>
            <a:endParaRPr lang="de-DE"/>
          </a:p>
        </p:txBody>
      </p:sp>
    </p:spTree>
    <p:extLst>
      <p:ext uri="{BB962C8B-B14F-4D97-AF65-F5344CB8AC3E}">
        <p14:creationId xmlns:p14="http://schemas.microsoft.com/office/powerpoint/2010/main" val="3538685251"/>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71"/>
            <a:ext cx="7772400" cy="1470025"/>
          </a:xfrm>
        </p:spPr>
        <p:txBody>
          <a:bodyPr/>
          <a:lstStyle/>
          <a:p>
            <a:r>
              <a:rPr lang="fr-CH"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783" indent="0" algn="ctr">
              <a:buNone/>
              <a:defRPr>
                <a:solidFill>
                  <a:schemeClr val="tx1">
                    <a:tint val="75000"/>
                  </a:schemeClr>
                </a:solidFill>
              </a:defRPr>
            </a:lvl2pPr>
            <a:lvl3pPr marL="913606" indent="0" algn="ctr">
              <a:buNone/>
              <a:defRPr>
                <a:solidFill>
                  <a:schemeClr val="tx1">
                    <a:tint val="75000"/>
                  </a:schemeClr>
                </a:solidFill>
              </a:defRPr>
            </a:lvl3pPr>
            <a:lvl4pPr marL="1370410" indent="0" algn="ctr">
              <a:buNone/>
              <a:defRPr>
                <a:solidFill>
                  <a:schemeClr val="tx1">
                    <a:tint val="75000"/>
                  </a:schemeClr>
                </a:solidFill>
              </a:defRPr>
            </a:lvl4pPr>
            <a:lvl5pPr marL="1827213" indent="0" algn="ctr">
              <a:buNone/>
              <a:defRPr>
                <a:solidFill>
                  <a:schemeClr val="tx1">
                    <a:tint val="75000"/>
                  </a:schemeClr>
                </a:solidFill>
              </a:defRPr>
            </a:lvl5pPr>
            <a:lvl6pPr marL="2284038" indent="0" algn="ctr">
              <a:buNone/>
              <a:defRPr>
                <a:solidFill>
                  <a:schemeClr val="tx1">
                    <a:tint val="75000"/>
                  </a:schemeClr>
                </a:solidFill>
              </a:defRPr>
            </a:lvl6pPr>
            <a:lvl7pPr marL="2740818" indent="0" algn="ctr">
              <a:buNone/>
              <a:defRPr>
                <a:solidFill>
                  <a:schemeClr val="tx1">
                    <a:tint val="75000"/>
                  </a:schemeClr>
                </a:solidFill>
              </a:defRPr>
            </a:lvl7pPr>
            <a:lvl8pPr marL="3197600" indent="0" algn="ctr">
              <a:buNone/>
              <a:defRPr>
                <a:solidFill>
                  <a:schemeClr val="tx1">
                    <a:tint val="75000"/>
                  </a:schemeClr>
                </a:solidFill>
              </a:defRPr>
            </a:lvl8pPr>
            <a:lvl9pPr marL="3654383" indent="0" algn="ctr">
              <a:buNone/>
              <a:defRPr>
                <a:solidFill>
                  <a:schemeClr val="tx1">
                    <a:tint val="75000"/>
                  </a:schemeClr>
                </a:solidFill>
              </a:defRPr>
            </a:lvl9pPr>
          </a:lstStyle>
          <a:p>
            <a:r>
              <a:rPr lang="fr-CH" smtClean="0"/>
              <a:t>Click to edit Master subtitle style</a:t>
            </a:r>
            <a:endParaRPr lang="en-US"/>
          </a:p>
        </p:txBody>
      </p:sp>
      <p:sp>
        <p:nvSpPr>
          <p:cNvPr id="4" name="Date Placeholder 3"/>
          <p:cNvSpPr>
            <a:spLocks noGrp="1"/>
          </p:cNvSpPr>
          <p:nvPr>
            <p:ph type="dt" sz="half" idx="10"/>
          </p:nvPr>
        </p:nvSpPr>
        <p:spPr/>
        <p:txBody>
          <a:bodyPr/>
          <a:lstStyle/>
          <a:p>
            <a:r>
              <a:rPr lang="de-DE" smtClean="0">
                <a:solidFill>
                  <a:prstClr val="black">
                    <a:tint val="75000"/>
                  </a:prstClr>
                </a:solidFill>
              </a:rPr>
              <a:t>D. Schulte</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Higgs Factories, Granada 2019</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071486-4E65-E24B-8A3A-E44A91D5D904}"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979336624"/>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mtClean="0"/>
              <a:t>Click to edit Master title style</a:t>
            </a:r>
            <a:endParaRPr lang="en-US"/>
          </a:p>
        </p:txBody>
      </p:sp>
      <p:sp>
        <p:nvSpPr>
          <p:cNvPr id="3" name="Content Placeholder 2"/>
          <p:cNvSpPr>
            <a:spLocks noGrp="1"/>
          </p:cNvSpPr>
          <p:nvPr>
            <p:ph idx="1"/>
          </p:nvPr>
        </p:nvSpPr>
        <p:spPr/>
        <p:txBody>
          <a:body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Date Placeholder 3"/>
          <p:cNvSpPr>
            <a:spLocks noGrp="1"/>
          </p:cNvSpPr>
          <p:nvPr>
            <p:ph type="dt" sz="half" idx="10"/>
          </p:nvPr>
        </p:nvSpPr>
        <p:spPr/>
        <p:txBody>
          <a:bodyPr/>
          <a:lstStyle/>
          <a:p>
            <a:r>
              <a:rPr lang="de-DE" smtClean="0">
                <a:solidFill>
                  <a:prstClr val="black">
                    <a:tint val="75000"/>
                  </a:prstClr>
                </a:solidFill>
              </a:rPr>
              <a:t>D. Schulte</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Higgs Factories, Granada 2019</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071486-4E65-E24B-8A3A-E44A91D5D904}"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464524710"/>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2"/>
            <a:ext cx="7772400" cy="1362075"/>
          </a:xfrm>
        </p:spPr>
        <p:txBody>
          <a:bodyPr anchor="t"/>
          <a:lstStyle>
            <a:lvl1pPr algn="l">
              <a:defRPr sz="4000" b="1" cap="all"/>
            </a:lvl1pPr>
          </a:lstStyle>
          <a:p>
            <a:r>
              <a:rPr lang="fr-CH"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783" indent="0">
              <a:buNone/>
              <a:defRPr sz="1900">
                <a:solidFill>
                  <a:schemeClr val="tx1">
                    <a:tint val="75000"/>
                  </a:schemeClr>
                </a:solidFill>
              </a:defRPr>
            </a:lvl2pPr>
            <a:lvl3pPr marL="913606" indent="0">
              <a:buNone/>
              <a:defRPr sz="1600">
                <a:solidFill>
                  <a:schemeClr val="tx1">
                    <a:tint val="75000"/>
                  </a:schemeClr>
                </a:solidFill>
              </a:defRPr>
            </a:lvl3pPr>
            <a:lvl4pPr marL="1370410" indent="0">
              <a:buNone/>
              <a:defRPr sz="1500">
                <a:solidFill>
                  <a:schemeClr val="tx1">
                    <a:tint val="75000"/>
                  </a:schemeClr>
                </a:solidFill>
              </a:defRPr>
            </a:lvl4pPr>
            <a:lvl5pPr marL="1827213" indent="0">
              <a:buNone/>
              <a:defRPr sz="1500">
                <a:solidFill>
                  <a:schemeClr val="tx1">
                    <a:tint val="75000"/>
                  </a:schemeClr>
                </a:solidFill>
              </a:defRPr>
            </a:lvl5pPr>
            <a:lvl6pPr marL="2284038" indent="0">
              <a:buNone/>
              <a:defRPr sz="1500">
                <a:solidFill>
                  <a:schemeClr val="tx1">
                    <a:tint val="75000"/>
                  </a:schemeClr>
                </a:solidFill>
              </a:defRPr>
            </a:lvl6pPr>
            <a:lvl7pPr marL="2740818" indent="0">
              <a:buNone/>
              <a:defRPr sz="1500">
                <a:solidFill>
                  <a:schemeClr val="tx1">
                    <a:tint val="75000"/>
                  </a:schemeClr>
                </a:solidFill>
              </a:defRPr>
            </a:lvl7pPr>
            <a:lvl8pPr marL="3197600" indent="0">
              <a:buNone/>
              <a:defRPr sz="1500">
                <a:solidFill>
                  <a:schemeClr val="tx1">
                    <a:tint val="75000"/>
                  </a:schemeClr>
                </a:solidFill>
              </a:defRPr>
            </a:lvl8pPr>
            <a:lvl9pPr marL="3654383" indent="0">
              <a:buNone/>
              <a:defRPr sz="1500">
                <a:solidFill>
                  <a:schemeClr val="tx1">
                    <a:tint val="75000"/>
                  </a:schemeClr>
                </a:solidFill>
              </a:defRPr>
            </a:lvl9pPr>
          </a:lstStyle>
          <a:p>
            <a:pPr lvl="0"/>
            <a:r>
              <a:rPr lang="fr-CH" smtClean="0"/>
              <a:t>Click to edit Master text styles</a:t>
            </a:r>
          </a:p>
        </p:txBody>
      </p:sp>
      <p:sp>
        <p:nvSpPr>
          <p:cNvPr id="4" name="Date Placeholder 3"/>
          <p:cNvSpPr>
            <a:spLocks noGrp="1"/>
          </p:cNvSpPr>
          <p:nvPr>
            <p:ph type="dt" sz="half" idx="10"/>
          </p:nvPr>
        </p:nvSpPr>
        <p:spPr/>
        <p:txBody>
          <a:bodyPr/>
          <a:lstStyle/>
          <a:p>
            <a:r>
              <a:rPr lang="de-DE" smtClean="0">
                <a:solidFill>
                  <a:prstClr val="black">
                    <a:tint val="75000"/>
                  </a:prstClr>
                </a:solidFill>
              </a:rPr>
              <a:t>D. Schulte</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Higgs Factories, Granada 2019</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071486-4E65-E24B-8A3A-E44A91D5D904}"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297097425"/>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5" name="Date Placeholder 4"/>
          <p:cNvSpPr>
            <a:spLocks noGrp="1"/>
          </p:cNvSpPr>
          <p:nvPr>
            <p:ph type="dt" sz="half" idx="10"/>
          </p:nvPr>
        </p:nvSpPr>
        <p:spPr/>
        <p:txBody>
          <a:bodyPr/>
          <a:lstStyle/>
          <a:p>
            <a:r>
              <a:rPr lang="de-DE" smtClean="0">
                <a:solidFill>
                  <a:prstClr val="black">
                    <a:tint val="75000"/>
                  </a:prstClr>
                </a:solidFill>
              </a:rPr>
              <a:t>D. Schulte</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Higgs Factories, Granada 2019</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E071486-4E65-E24B-8A3A-E44A91D5D904}"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651350004"/>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CH" smtClean="0"/>
              <a:t>Click to edit Master title style</a:t>
            </a:r>
            <a:endParaRPr lang="en-US"/>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6783" indent="0">
              <a:buNone/>
              <a:defRPr sz="2000" b="1"/>
            </a:lvl2pPr>
            <a:lvl3pPr marL="913606" indent="0">
              <a:buNone/>
              <a:defRPr sz="1900" b="1"/>
            </a:lvl3pPr>
            <a:lvl4pPr marL="1370410" indent="0">
              <a:buNone/>
              <a:defRPr sz="1600" b="1"/>
            </a:lvl4pPr>
            <a:lvl5pPr marL="1827213" indent="0">
              <a:buNone/>
              <a:defRPr sz="1600" b="1"/>
            </a:lvl5pPr>
            <a:lvl6pPr marL="2284038" indent="0">
              <a:buNone/>
              <a:defRPr sz="1600" b="1"/>
            </a:lvl6pPr>
            <a:lvl7pPr marL="2740818" indent="0">
              <a:buNone/>
              <a:defRPr sz="1600" b="1"/>
            </a:lvl7pPr>
            <a:lvl8pPr marL="3197600" indent="0">
              <a:buNone/>
              <a:defRPr sz="1600" b="1"/>
            </a:lvl8pPr>
            <a:lvl9pPr marL="3654383" indent="0">
              <a:buNone/>
              <a:defRPr sz="1600" b="1"/>
            </a:lvl9pPr>
          </a:lstStyle>
          <a:p>
            <a:pPr lvl="0"/>
            <a:r>
              <a:rPr lang="fr-CH"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5" name="Text Placeholder 4"/>
          <p:cNvSpPr>
            <a:spLocks noGrp="1"/>
          </p:cNvSpPr>
          <p:nvPr>
            <p:ph type="body" sz="quarter" idx="3"/>
          </p:nvPr>
        </p:nvSpPr>
        <p:spPr>
          <a:xfrm>
            <a:off x="4645110" y="1535117"/>
            <a:ext cx="4041775" cy="639763"/>
          </a:xfrm>
        </p:spPr>
        <p:txBody>
          <a:bodyPr anchor="b"/>
          <a:lstStyle>
            <a:lvl1pPr marL="0" indent="0">
              <a:buNone/>
              <a:defRPr sz="2400" b="1"/>
            </a:lvl1pPr>
            <a:lvl2pPr marL="456783" indent="0">
              <a:buNone/>
              <a:defRPr sz="2000" b="1"/>
            </a:lvl2pPr>
            <a:lvl3pPr marL="913606" indent="0">
              <a:buNone/>
              <a:defRPr sz="1900" b="1"/>
            </a:lvl3pPr>
            <a:lvl4pPr marL="1370410" indent="0">
              <a:buNone/>
              <a:defRPr sz="1600" b="1"/>
            </a:lvl4pPr>
            <a:lvl5pPr marL="1827213" indent="0">
              <a:buNone/>
              <a:defRPr sz="1600" b="1"/>
            </a:lvl5pPr>
            <a:lvl6pPr marL="2284038" indent="0">
              <a:buNone/>
              <a:defRPr sz="1600" b="1"/>
            </a:lvl6pPr>
            <a:lvl7pPr marL="2740818" indent="0">
              <a:buNone/>
              <a:defRPr sz="1600" b="1"/>
            </a:lvl7pPr>
            <a:lvl8pPr marL="3197600" indent="0">
              <a:buNone/>
              <a:defRPr sz="1600" b="1"/>
            </a:lvl8pPr>
            <a:lvl9pPr marL="3654383" indent="0">
              <a:buNone/>
              <a:defRPr sz="1600" b="1"/>
            </a:lvl9pPr>
          </a:lstStyle>
          <a:p>
            <a:pPr lvl="0"/>
            <a:r>
              <a:rPr lang="fr-CH" smtClean="0"/>
              <a:t>Click to edit Master text styles</a:t>
            </a:r>
          </a:p>
        </p:txBody>
      </p:sp>
      <p:sp>
        <p:nvSpPr>
          <p:cNvPr id="6" name="Content Placeholder 5"/>
          <p:cNvSpPr>
            <a:spLocks noGrp="1"/>
          </p:cNvSpPr>
          <p:nvPr>
            <p:ph sz="quarter" idx="4"/>
          </p:nvPr>
        </p:nvSpPr>
        <p:spPr>
          <a:xfrm>
            <a:off x="4645110" y="2174875"/>
            <a:ext cx="4041775"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7" name="Date Placeholder 6"/>
          <p:cNvSpPr>
            <a:spLocks noGrp="1"/>
          </p:cNvSpPr>
          <p:nvPr>
            <p:ph type="dt" sz="half" idx="10"/>
          </p:nvPr>
        </p:nvSpPr>
        <p:spPr/>
        <p:txBody>
          <a:bodyPr/>
          <a:lstStyle/>
          <a:p>
            <a:r>
              <a:rPr lang="de-DE" smtClean="0">
                <a:solidFill>
                  <a:prstClr val="black">
                    <a:tint val="75000"/>
                  </a:prstClr>
                </a:solidFill>
              </a:rPr>
              <a:t>D. Schulte</a:t>
            </a: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Higgs Factories, Granada 2019</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E071486-4E65-E24B-8A3A-E44A91D5D904}"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059786177"/>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mtClean="0"/>
              <a:t>Click to edit Master title style</a:t>
            </a:r>
            <a:endParaRPr lang="en-US"/>
          </a:p>
        </p:txBody>
      </p:sp>
      <p:sp>
        <p:nvSpPr>
          <p:cNvPr id="3" name="Date Placeholder 2"/>
          <p:cNvSpPr>
            <a:spLocks noGrp="1"/>
          </p:cNvSpPr>
          <p:nvPr>
            <p:ph type="dt" sz="half" idx="10"/>
          </p:nvPr>
        </p:nvSpPr>
        <p:spPr/>
        <p:txBody>
          <a:bodyPr/>
          <a:lstStyle/>
          <a:p>
            <a:r>
              <a:rPr lang="de-DE" smtClean="0">
                <a:solidFill>
                  <a:prstClr val="black">
                    <a:tint val="75000"/>
                  </a:prstClr>
                </a:solidFill>
              </a:rPr>
              <a:t>D. Schulte</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Higgs Factories, Granada 2019</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E071486-4E65-E24B-8A3A-E44A91D5D904}"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551047778"/>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de-DE" smtClean="0">
                <a:solidFill>
                  <a:prstClr val="black">
                    <a:tint val="75000"/>
                  </a:prstClr>
                </a:solidFill>
              </a:rPr>
              <a:t>D. Schulte</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Higgs Factories, Granada 2019</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E071486-4E65-E24B-8A3A-E44A91D5D904}"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656386554"/>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1"/>
          </a:xfrm>
        </p:spPr>
        <p:txBody>
          <a:bodyPr anchor="b"/>
          <a:lstStyle>
            <a:lvl1pPr algn="l">
              <a:defRPr sz="2000" b="1"/>
            </a:lvl1pPr>
          </a:lstStyle>
          <a:p>
            <a:r>
              <a:rPr lang="fr-CH" smtClean="0"/>
              <a:t>Click to edit Master title style</a:t>
            </a:r>
            <a:endParaRPr lang="en-US"/>
          </a:p>
        </p:txBody>
      </p:sp>
      <p:sp>
        <p:nvSpPr>
          <p:cNvPr id="3" name="Content Placeholder 2"/>
          <p:cNvSpPr>
            <a:spLocks noGrp="1"/>
          </p:cNvSpPr>
          <p:nvPr>
            <p:ph idx="1"/>
          </p:nvPr>
        </p:nvSpPr>
        <p:spPr>
          <a:xfrm>
            <a:off x="3575050" y="27319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500"/>
            </a:lvl1pPr>
            <a:lvl2pPr marL="456783" indent="0">
              <a:buNone/>
              <a:defRPr sz="1200"/>
            </a:lvl2pPr>
            <a:lvl3pPr marL="913606" indent="0">
              <a:buNone/>
              <a:defRPr sz="1100"/>
            </a:lvl3pPr>
            <a:lvl4pPr marL="1370410" indent="0">
              <a:buNone/>
              <a:defRPr sz="900"/>
            </a:lvl4pPr>
            <a:lvl5pPr marL="1827213" indent="0">
              <a:buNone/>
              <a:defRPr sz="900"/>
            </a:lvl5pPr>
            <a:lvl6pPr marL="2284038" indent="0">
              <a:buNone/>
              <a:defRPr sz="900"/>
            </a:lvl6pPr>
            <a:lvl7pPr marL="2740818" indent="0">
              <a:buNone/>
              <a:defRPr sz="900"/>
            </a:lvl7pPr>
            <a:lvl8pPr marL="3197600" indent="0">
              <a:buNone/>
              <a:defRPr sz="900"/>
            </a:lvl8pPr>
            <a:lvl9pPr marL="3654383" indent="0">
              <a:buNone/>
              <a:defRPr sz="900"/>
            </a:lvl9pPr>
          </a:lstStyle>
          <a:p>
            <a:pPr lvl="0"/>
            <a:r>
              <a:rPr lang="fr-CH" smtClean="0"/>
              <a:t>Click to edit Master text styles</a:t>
            </a:r>
          </a:p>
        </p:txBody>
      </p:sp>
      <p:sp>
        <p:nvSpPr>
          <p:cNvPr id="5" name="Date Placeholder 4"/>
          <p:cNvSpPr>
            <a:spLocks noGrp="1"/>
          </p:cNvSpPr>
          <p:nvPr>
            <p:ph type="dt" sz="half" idx="10"/>
          </p:nvPr>
        </p:nvSpPr>
        <p:spPr/>
        <p:txBody>
          <a:bodyPr/>
          <a:lstStyle/>
          <a:p>
            <a:r>
              <a:rPr lang="de-DE" smtClean="0">
                <a:solidFill>
                  <a:prstClr val="black">
                    <a:tint val="75000"/>
                  </a:prstClr>
                </a:solidFill>
              </a:rPr>
              <a:t>D. Schulte</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Higgs Factories, Granada 2019</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E071486-4E65-E24B-8A3A-E44A91D5D904}"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6606729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68"/>
            <a:ext cx="2057400" cy="5851525"/>
          </a:xfrm>
          <a:prstGeom prst="rect">
            <a:avLst/>
          </a:prstGeo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68"/>
            <a:ext cx="6019800" cy="5851525"/>
          </a:xfrm>
          <a:prstGeom prst="rect">
            <a:avLst/>
          </a:prstGeo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4926830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6"/>
            <a:ext cx="5486400" cy="566739"/>
          </a:xfrm>
        </p:spPr>
        <p:txBody>
          <a:bodyPr anchor="b"/>
          <a:lstStyle>
            <a:lvl1pPr algn="l">
              <a:defRPr sz="2000" b="1"/>
            </a:lvl1pPr>
          </a:lstStyle>
          <a:p>
            <a:r>
              <a:rPr lang="fr-CH"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83" indent="0">
              <a:buNone/>
              <a:defRPr sz="2800"/>
            </a:lvl2pPr>
            <a:lvl3pPr marL="913606" indent="0">
              <a:buNone/>
              <a:defRPr sz="2400"/>
            </a:lvl3pPr>
            <a:lvl4pPr marL="1370410" indent="0">
              <a:buNone/>
              <a:defRPr sz="2000"/>
            </a:lvl4pPr>
            <a:lvl5pPr marL="1827213" indent="0">
              <a:buNone/>
              <a:defRPr sz="2000"/>
            </a:lvl5pPr>
            <a:lvl6pPr marL="2284038" indent="0">
              <a:buNone/>
              <a:defRPr sz="2000"/>
            </a:lvl6pPr>
            <a:lvl7pPr marL="2740818" indent="0">
              <a:buNone/>
              <a:defRPr sz="2000"/>
            </a:lvl7pPr>
            <a:lvl8pPr marL="3197600" indent="0">
              <a:buNone/>
              <a:defRPr sz="2000"/>
            </a:lvl8pPr>
            <a:lvl9pPr marL="3654383" indent="0">
              <a:buNone/>
              <a:defRPr sz="2000"/>
            </a:lvl9pPr>
          </a:lstStyle>
          <a:p>
            <a:endParaRPr lang="en-US"/>
          </a:p>
        </p:txBody>
      </p:sp>
      <p:sp>
        <p:nvSpPr>
          <p:cNvPr id="4" name="Text Placeholder 3"/>
          <p:cNvSpPr>
            <a:spLocks noGrp="1"/>
          </p:cNvSpPr>
          <p:nvPr>
            <p:ph type="body" sz="half" idx="2"/>
          </p:nvPr>
        </p:nvSpPr>
        <p:spPr>
          <a:xfrm>
            <a:off x="1792288" y="5367388"/>
            <a:ext cx="5486400" cy="804863"/>
          </a:xfrm>
        </p:spPr>
        <p:txBody>
          <a:bodyPr/>
          <a:lstStyle>
            <a:lvl1pPr marL="0" indent="0">
              <a:buNone/>
              <a:defRPr sz="1500"/>
            </a:lvl1pPr>
            <a:lvl2pPr marL="456783" indent="0">
              <a:buNone/>
              <a:defRPr sz="1200"/>
            </a:lvl2pPr>
            <a:lvl3pPr marL="913606" indent="0">
              <a:buNone/>
              <a:defRPr sz="1100"/>
            </a:lvl3pPr>
            <a:lvl4pPr marL="1370410" indent="0">
              <a:buNone/>
              <a:defRPr sz="900"/>
            </a:lvl4pPr>
            <a:lvl5pPr marL="1827213" indent="0">
              <a:buNone/>
              <a:defRPr sz="900"/>
            </a:lvl5pPr>
            <a:lvl6pPr marL="2284038" indent="0">
              <a:buNone/>
              <a:defRPr sz="900"/>
            </a:lvl6pPr>
            <a:lvl7pPr marL="2740818" indent="0">
              <a:buNone/>
              <a:defRPr sz="900"/>
            </a:lvl7pPr>
            <a:lvl8pPr marL="3197600" indent="0">
              <a:buNone/>
              <a:defRPr sz="900"/>
            </a:lvl8pPr>
            <a:lvl9pPr marL="3654383" indent="0">
              <a:buNone/>
              <a:defRPr sz="900"/>
            </a:lvl9pPr>
          </a:lstStyle>
          <a:p>
            <a:pPr lvl="0"/>
            <a:r>
              <a:rPr lang="fr-CH" smtClean="0"/>
              <a:t>Click to edit Master text styles</a:t>
            </a:r>
          </a:p>
        </p:txBody>
      </p:sp>
      <p:sp>
        <p:nvSpPr>
          <p:cNvPr id="5" name="Date Placeholder 4"/>
          <p:cNvSpPr>
            <a:spLocks noGrp="1"/>
          </p:cNvSpPr>
          <p:nvPr>
            <p:ph type="dt" sz="half" idx="10"/>
          </p:nvPr>
        </p:nvSpPr>
        <p:spPr/>
        <p:txBody>
          <a:bodyPr/>
          <a:lstStyle/>
          <a:p>
            <a:r>
              <a:rPr lang="de-DE" smtClean="0">
                <a:solidFill>
                  <a:prstClr val="black">
                    <a:tint val="75000"/>
                  </a:prstClr>
                </a:solidFill>
              </a:rPr>
              <a:t>D. Schulte</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Higgs Factories, Granada 2019</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E071486-4E65-E24B-8A3A-E44A91D5D904}"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680190180"/>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Date Placeholder 3"/>
          <p:cNvSpPr>
            <a:spLocks noGrp="1"/>
          </p:cNvSpPr>
          <p:nvPr>
            <p:ph type="dt" sz="half" idx="10"/>
          </p:nvPr>
        </p:nvSpPr>
        <p:spPr/>
        <p:txBody>
          <a:bodyPr/>
          <a:lstStyle/>
          <a:p>
            <a:r>
              <a:rPr lang="de-DE" smtClean="0">
                <a:solidFill>
                  <a:prstClr val="black">
                    <a:tint val="75000"/>
                  </a:prstClr>
                </a:solidFill>
              </a:rPr>
              <a:t>D. Schulte</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Higgs Factories, Granada 2019</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071486-4E65-E24B-8A3A-E44A91D5D904}"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442645120"/>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37"/>
            <a:ext cx="2057400" cy="5851525"/>
          </a:xfrm>
        </p:spPr>
        <p:txBody>
          <a:bodyPr vert="eaVert"/>
          <a:lstStyle/>
          <a:p>
            <a:r>
              <a:rPr lang="fr-CH" smtClean="0"/>
              <a:t>Click to edit Master title style</a:t>
            </a:r>
            <a:endParaRPr lang="en-US"/>
          </a:p>
        </p:txBody>
      </p:sp>
      <p:sp>
        <p:nvSpPr>
          <p:cNvPr id="3" name="Vertical Text Placeholder 2"/>
          <p:cNvSpPr>
            <a:spLocks noGrp="1"/>
          </p:cNvSpPr>
          <p:nvPr>
            <p:ph type="body" orient="vert" idx="1"/>
          </p:nvPr>
        </p:nvSpPr>
        <p:spPr>
          <a:xfrm>
            <a:off x="457200" y="274737"/>
            <a:ext cx="6019800" cy="5851525"/>
          </a:xfrm>
        </p:spPr>
        <p:txBody>
          <a:bodyPr vert="eaVert"/>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Date Placeholder 3"/>
          <p:cNvSpPr>
            <a:spLocks noGrp="1"/>
          </p:cNvSpPr>
          <p:nvPr>
            <p:ph type="dt" sz="half" idx="10"/>
          </p:nvPr>
        </p:nvSpPr>
        <p:spPr/>
        <p:txBody>
          <a:bodyPr/>
          <a:lstStyle/>
          <a:p>
            <a:r>
              <a:rPr lang="de-DE" smtClean="0">
                <a:solidFill>
                  <a:prstClr val="black">
                    <a:tint val="75000"/>
                  </a:prstClr>
                </a:solidFill>
              </a:rPr>
              <a:t>D. Schulte</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Higgs Factories, Granada 2019</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071486-4E65-E24B-8A3A-E44A91D5D904}"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414188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D7B7D69-B7C7-4523-B8DD-35AB751D18B3}" type="slidenum">
              <a:rPr lang="en-US" altLang="zh-CN">
                <a:solidFill>
                  <a:srgbClr val="000000"/>
                </a:solidFill>
              </a:rPr>
              <a:pPr>
                <a:defRPr/>
              </a:pPr>
              <a:t>‹Nr.›</a:t>
            </a:fld>
            <a:endParaRPr lang="en-US" altLang="zh-CN">
              <a:solidFill>
                <a:srgbClr val="000000"/>
              </a:solidFill>
            </a:endParaRPr>
          </a:p>
        </p:txBody>
      </p:sp>
    </p:spTree>
    <p:extLst>
      <p:ext uri="{BB962C8B-B14F-4D97-AF65-F5344CB8AC3E}">
        <p14:creationId xmlns:p14="http://schemas.microsoft.com/office/powerpoint/2010/main" val="12060923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AndTwoObj" preserve="1">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9"/>
            <a:ext cx="8229600" cy="11430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6"/>
            <a:ext cx="4038600" cy="4525963"/>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4648200" y="1600203"/>
            <a:ext cx="4038600" cy="2185988"/>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4648200" y="3938645"/>
            <a:ext cx="4038600" cy="2187575"/>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828308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200" y="274668"/>
            <a:ext cx="8229600" cy="5851525"/>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4110746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fourObj" preserve="1">
  <p:cSld name="Titel und vier Inhalte">
    <p:spTree>
      <p:nvGrpSpPr>
        <p:cNvPr id="1" name=""/>
        <p:cNvGrpSpPr/>
        <p:nvPr/>
      </p:nvGrpSpPr>
      <p:grpSpPr>
        <a:xfrm>
          <a:off x="0" y="0"/>
          <a:ext cx="0" cy="0"/>
          <a:chOff x="0" y="0"/>
          <a:chExt cx="0" cy="0"/>
        </a:xfrm>
      </p:grpSpPr>
      <p:sp>
        <p:nvSpPr>
          <p:cNvPr id="2" name="Titel 1"/>
          <p:cNvSpPr>
            <a:spLocks noGrp="1"/>
          </p:cNvSpPr>
          <p:nvPr>
            <p:ph type="title" sz="quarter"/>
          </p:nvPr>
        </p:nvSpPr>
        <p:spPr>
          <a:xfrm>
            <a:off x="457200" y="274639"/>
            <a:ext cx="8229600" cy="11430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sz="quarter" idx="1"/>
          </p:nvPr>
        </p:nvSpPr>
        <p:spPr>
          <a:xfrm>
            <a:off x="457200" y="1600203"/>
            <a:ext cx="4038600" cy="2185988"/>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4648200" y="1600203"/>
            <a:ext cx="4038600" cy="2185988"/>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457200" y="3938645"/>
            <a:ext cx="4038600" cy="2187575"/>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Inhaltsplatzhalter 5"/>
          <p:cNvSpPr>
            <a:spLocks noGrp="1"/>
          </p:cNvSpPr>
          <p:nvPr>
            <p:ph sz="quarter" idx="4"/>
          </p:nvPr>
        </p:nvSpPr>
        <p:spPr>
          <a:xfrm>
            <a:off x="4648200" y="3938645"/>
            <a:ext cx="4038600" cy="2187575"/>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9425280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txBox="1">
            <a:spLocks noGrp="1"/>
          </p:cNvSpPr>
          <p:nvPr>
            <p:ph type="ctrTitle"/>
          </p:nvPr>
        </p:nvSpPr>
        <p:spPr>
          <a:xfrm>
            <a:off x="685800" y="2130455"/>
            <a:ext cx="7772400" cy="1470027"/>
          </a:xfrm>
        </p:spPr>
        <p:txBody>
          <a:bodyPr/>
          <a:lstStyle>
            <a:lvl1pPr>
              <a:defRPr lang="en-US"/>
            </a:lvl1pPr>
          </a:lstStyle>
          <a:p>
            <a:pPr lvl="0"/>
            <a:r>
              <a:rPr lang="en-US"/>
              <a:t>Click to edit Master title style</a:t>
            </a:r>
          </a:p>
        </p:txBody>
      </p:sp>
      <p:sp>
        <p:nvSpPr>
          <p:cNvPr id="3" name="Subtitle 2"/>
          <p:cNvSpPr txBox="1">
            <a:spLocks noGrp="1"/>
          </p:cNvSpPr>
          <p:nvPr>
            <p:ph type="subTitle" idx="1"/>
          </p:nvPr>
        </p:nvSpPr>
        <p:spPr>
          <a:xfrm>
            <a:off x="1371600" y="3886229"/>
            <a:ext cx="6400800" cy="1752603"/>
          </a:xfrm>
        </p:spPr>
        <p:txBody>
          <a:bodyPr anchorCtr="1"/>
          <a:lstStyle>
            <a:lvl1pPr marL="0" indent="0" algn="ctr">
              <a:buNone/>
              <a:defRPr lang="en-US"/>
            </a:lvl1pPr>
          </a:lstStyle>
          <a:p>
            <a:pPr lvl="0"/>
            <a:r>
              <a:rPr lang="en-US"/>
              <a:t>Click to edit Master subtitle style</a:t>
            </a:r>
          </a:p>
        </p:txBody>
      </p:sp>
      <p:sp>
        <p:nvSpPr>
          <p:cNvPr id="4" name="Rectangle 4"/>
          <p:cNvSpPr txBox="1">
            <a:spLocks noGrp="1"/>
          </p:cNvSpPr>
          <p:nvPr>
            <p:ph type="dt" sz="half" idx="7"/>
          </p:nvPr>
        </p:nvSpPr>
        <p:spPr/>
        <p:txBody>
          <a:bodyPr/>
          <a:lstStyle>
            <a:lvl1pPr>
              <a:defRPr/>
            </a:lvl1pPr>
          </a:lstStyle>
          <a:p>
            <a:endParaRPr/>
          </a:p>
        </p:txBody>
      </p:sp>
      <p:sp>
        <p:nvSpPr>
          <p:cNvPr id="5" name="Rectangle 5"/>
          <p:cNvSpPr txBox="1">
            <a:spLocks noGrp="1"/>
          </p:cNvSpPr>
          <p:nvPr>
            <p:ph type="ftr" sz="quarter" idx="9"/>
          </p:nvPr>
        </p:nvSpPr>
        <p:spPr/>
        <p:txBody>
          <a:bodyPr/>
          <a:lstStyle>
            <a:lvl1pPr>
              <a:defRPr/>
            </a:lvl1pPr>
          </a:lstStyle>
          <a:p>
            <a:r>
              <a:t>Boris Sharkov JINR Dubna</a:t>
            </a:r>
            <a:endParaRPr lang="ru-RU"/>
          </a:p>
        </p:txBody>
      </p:sp>
      <p:sp>
        <p:nvSpPr>
          <p:cNvPr id="6" name="Rectangle 6"/>
          <p:cNvSpPr txBox="1">
            <a:spLocks noGrp="1"/>
          </p:cNvSpPr>
          <p:nvPr>
            <p:ph type="sldNum" sz="quarter" idx="8"/>
          </p:nvPr>
        </p:nvSpPr>
        <p:spPr/>
        <p:txBody>
          <a:bodyPr/>
          <a:lstStyle>
            <a:lvl1pPr>
              <a:defRPr/>
            </a:lvl1pPr>
          </a:lstStyle>
          <a:p>
            <a:fld id="{DC383E4D-CD1C-467F-B860-FEBA5F74CBFC}" type="slidenum">
              <a:rPr/>
              <a:pPr/>
              <a:t>‹Nr.›</a:t>
            </a:fld>
            <a:endParaRPr/>
          </a:p>
        </p:txBody>
      </p:sp>
    </p:spTree>
    <p:extLst>
      <p:ext uri="{BB962C8B-B14F-4D97-AF65-F5344CB8AC3E}">
        <p14:creationId xmlns:p14="http://schemas.microsoft.com/office/powerpoint/2010/main" val="3945291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lang="en-US"/>
            </a:lvl1pPr>
          </a:lstStyle>
          <a:p>
            <a:pPr lvl="0"/>
            <a:r>
              <a:rPr lang="en-US"/>
              <a:t>Click to edit Master title style</a:t>
            </a:r>
          </a:p>
        </p:txBody>
      </p:sp>
      <p:sp>
        <p:nvSpPr>
          <p:cNvPr id="3" name="Content Placeholder 2"/>
          <p:cNvSpPr txBox="1">
            <a:spLocks noGrp="1"/>
          </p:cNvSpPr>
          <p:nvPr>
            <p:ph idx="1"/>
          </p:nvPr>
        </p:nvSpPr>
        <p:spPr/>
        <p:txBody>
          <a:bodyPr/>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txBox="1">
            <a:spLocks noGrp="1"/>
          </p:cNvSpPr>
          <p:nvPr>
            <p:ph type="dt" sz="half" idx="7"/>
          </p:nvPr>
        </p:nvSpPr>
        <p:spPr/>
        <p:txBody>
          <a:bodyPr/>
          <a:lstStyle>
            <a:lvl1pPr>
              <a:defRPr/>
            </a:lvl1pPr>
          </a:lstStyle>
          <a:p>
            <a:endParaRPr/>
          </a:p>
        </p:txBody>
      </p:sp>
      <p:sp>
        <p:nvSpPr>
          <p:cNvPr id="5" name="Rectangle 5"/>
          <p:cNvSpPr txBox="1">
            <a:spLocks noGrp="1"/>
          </p:cNvSpPr>
          <p:nvPr>
            <p:ph type="ftr" sz="quarter" idx="9"/>
          </p:nvPr>
        </p:nvSpPr>
        <p:spPr/>
        <p:txBody>
          <a:bodyPr/>
          <a:lstStyle>
            <a:lvl1pPr>
              <a:defRPr/>
            </a:lvl1pPr>
          </a:lstStyle>
          <a:p>
            <a:r>
              <a:t>Boris Sharkov JINR Dubna</a:t>
            </a:r>
            <a:endParaRPr lang="ru-RU"/>
          </a:p>
        </p:txBody>
      </p:sp>
      <p:sp>
        <p:nvSpPr>
          <p:cNvPr id="6" name="Rectangle 6"/>
          <p:cNvSpPr txBox="1">
            <a:spLocks noGrp="1"/>
          </p:cNvSpPr>
          <p:nvPr>
            <p:ph type="sldNum" sz="quarter" idx="8"/>
          </p:nvPr>
        </p:nvSpPr>
        <p:spPr/>
        <p:txBody>
          <a:bodyPr/>
          <a:lstStyle>
            <a:lvl1pPr>
              <a:defRPr/>
            </a:lvl1pPr>
          </a:lstStyle>
          <a:p>
            <a:fld id="{AD51E033-78CF-404D-ABFA-8709AC4B8396}" type="slidenum">
              <a:rPr/>
              <a:pPr/>
              <a:t>‹Nr.›</a:t>
            </a:fld>
            <a:endParaRPr/>
          </a:p>
        </p:txBody>
      </p:sp>
    </p:spTree>
    <p:extLst>
      <p:ext uri="{BB962C8B-B14F-4D97-AF65-F5344CB8AC3E}">
        <p14:creationId xmlns:p14="http://schemas.microsoft.com/office/powerpoint/2010/main" val="709153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960"/>
            <a:ext cx="7772400" cy="1362071"/>
          </a:xfrm>
        </p:spPr>
        <p:txBody>
          <a:bodyPr anchor="t" anchorCtr="0"/>
          <a:lstStyle>
            <a:lvl1pPr algn="l">
              <a:defRPr lang="en-US" sz="4000" b="1" cap="all"/>
            </a:lvl1pPr>
          </a:lstStyle>
          <a:p>
            <a:pPr lvl="0"/>
            <a:r>
              <a:rPr lang="en-US"/>
              <a:t>Click to edit Master title style</a:t>
            </a:r>
          </a:p>
        </p:txBody>
      </p:sp>
      <p:sp>
        <p:nvSpPr>
          <p:cNvPr id="3" name="Text Placeholder 2"/>
          <p:cNvSpPr txBox="1">
            <a:spLocks noGrp="1"/>
          </p:cNvSpPr>
          <p:nvPr>
            <p:ph type="body" idx="1"/>
          </p:nvPr>
        </p:nvSpPr>
        <p:spPr>
          <a:xfrm>
            <a:off x="722311" y="2906743"/>
            <a:ext cx="7772400" cy="1500183"/>
          </a:xfrm>
        </p:spPr>
        <p:txBody>
          <a:bodyPr anchor="b"/>
          <a:lstStyle>
            <a:lvl1pPr marL="0" indent="0">
              <a:spcBef>
                <a:spcPts val="500"/>
              </a:spcBef>
              <a:buNone/>
              <a:defRPr lang="en-US" sz="2000"/>
            </a:lvl1pPr>
          </a:lstStyle>
          <a:p>
            <a:pPr lvl="0"/>
            <a:r>
              <a:rPr lang="en-US"/>
              <a:t>Click to edit Master text styles</a:t>
            </a:r>
          </a:p>
        </p:txBody>
      </p:sp>
      <p:sp>
        <p:nvSpPr>
          <p:cNvPr id="4" name="Rectangle 4"/>
          <p:cNvSpPr txBox="1">
            <a:spLocks noGrp="1"/>
          </p:cNvSpPr>
          <p:nvPr>
            <p:ph type="dt" sz="half" idx="7"/>
          </p:nvPr>
        </p:nvSpPr>
        <p:spPr/>
        <p:txBody>
          <a:bodyPr/>
          <a:lstStyle>
            <a:lvl1pPr>
              <a:defRPr/>
            </a:lvl1pPr>
          </a:lstStyle>
          <a:p>
            <a:endParaRPr/>
          </a:p>
        </p:txBody>
      </p:sp>
      <p:sp>
        <p:nvSpPr>
          <p:cNvPr id="5" name="Rectangle 5"/>
          <p:cNvSpPr txBox="1">
            <a:spLocks noGrp="1"/>
          </p:cNvSpPr>
          <p:nvPr>
            <p:ph type="ftr" sz="quarter" idx="9"/>
          </p:nvPr>
        </p:nvSpPr>
        <p:spPr/>
        <p:txBody>
          <a:bodyPr/>
          <a:lstStyle>
            <a:lvl1pPr>
              <a:defRPr/>
            </a:lvl1pPr>
          </a:lstStyle>
          <a:p>
            <a:r>
              <a:t>Boris Sharkov JINR Dubna</a:t>
            </a:r>
            <a:endParaRPr lang="ru-RU"/>
          </a:p>
        </p:txBody>
      </p:sp>
      <p:sp>
        <p:nvSpPr>
          <p:cNvPr id="6" name="Rectangle 6"/>
          <p:cNvSpPr txBox="1">
            <a:spLocks noGrp="1"/>
          </p:cNvSpPr>
          <p:nvPr>
            <p:ph type="sldNum" sz="quarter" idx="8"/>
          </p:nvPr>
        </p:nvSpPr>
        <p:spPr/>
        <p:txBody>
          <a:bodyPr/>
          <a:lstStyle>
            <a:lvl1pPr>
              <a:defRPr/>
            </a:lvl1pPr>
          </a:lstStyle>
          <a:p>
            <a:fld id="{2A2C1F9D-A49F-497D-9CC8-7841054BDB14}" type="slidenum">
              <a:rPr/>
              <a:pPr/>
              <a:t>‹Nr.›</a:t>
            </a:fld>
            <a:endParaRPr/>
          </a:p>
        </p:txBody>
      </p:sp>
    </p:spTree>
    <p:extLst>
      <p:ext uri="{BB962C8B-B14F-4D97-AF65-F5344CB8AC3E}">
        <p14:creationId xmlns:p14="http://schemas.microsoft.com/office/powerpoint/2010/main" val="1382958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lang="en-US"/>
            </a:lvl1pPr>
          </a:lstStyle>
          <a:p>
            <a:pPr lvl="0"/>
            <a:r>
              <a:rPr lang="en-US"/>
              <a:t>Click to edit Master title style</a:t>
            </a:r>
          </a:p>
        </p:txBody>
      </p:sp>
      <p:sp>
        <p:nvSpPr>
          <p:cNvPr id="3" name="Content Placeholder 2"/>
          <p:cNvSpPr txBox="1">
            <a:spLocks noGrp="1"/>
          </p:cNvSpPr>
          <p:nvPr>
            <p:ph idx="1"/>
          </p:nvPr>
        </p:nvSpPr>
        <p:spPr>
          <a:xfrm>
            <a:off x="457226" y="1600226"/>
            <a:ext cx="4038603" cy="4525959"/>
          </a:xfrm>
        </p:spPr>
        <p:txBody>
          <a:bodyPr/>
          <a:lstStyle>
            <a:lvl1pPr>
              <a:spcBef>
                <a:spcPts val="700"/>
              </a:spcBef>
              <a:defRPr lang="en-US" sz="2800"/>
            </a:lvl1pPr>
            <a:lvl2pPr>
              <a:spcBef>
                <a:spcPts val="600"/>
              </a:spcBef>
              <a:defRPr lang="en-US" sz="2400"/>
            </a:lvl2pPr>
            <a:lvl3pPr>
              <a:spcBef>
                <a:spcPts val="500"/>
              </a:spcBef>
              <a:defRPr lang="en-US" sz="2000"/>
            </a:lvl3pPr>
            <a:lvl4pPr>
              <a:spcBef>
                <a:spcPts val="400"/>
              </a:spcBef>
              <a:defRPr lang="en-US" sz="1800"/>
            </a:lvl4pPr>
            <a:lvl5pPr>
              <a:spcBef>
                <a:spcPts val="400"/>
              </a:spcBef>
              <a:defRPr lang="en-US"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648214" y="1600226"/>
            <a:ext cx="4038603" cy="4525959"/>
          </a:xfrm>
        </p:spPr>
        <p:txBody>
          <a:bodyPr/>
          <a:lstStyle>
            <a:lvl1pPr>
              <a:spcBef>
                <a:spcPts val="700"/>
              </a:spcBef>
              <a:defRPr lang="en-US" sz="2800"/>
            </a:lvl1pPr>
            <a:lvl2pPr>
              <a:spcBef>
                <a:spcPts val="600"/>
              </a:spcBef>
              <a:defRPr lang="en-US" sz="2400"/>
            </a:lvl2pPr>
            <a:lvl3pPr>
              <a:spcBef>
                <a:spcPts val="500"/>
              </a:spcBef>
              <a:defRPr lang="en-US" sz="2000"/>
            </a:lvl3pPr>
            <a:lvl4pPr>
              <a:spcBef>
                <a:spcPts val="400"/>
              </a:spcBef>
              <a:defRPr lang="en-US" sz="1800"/>
            </a:lvl4pPr>
            <a:lvl5pPr>
              <a:spcBef>
                <a:spcPts val="400"/>
              </a:spcBef>
              <a:defRPr lang="en-US"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txBox="1">
            <a:spLocks noGrp="1"/>
          </p:cNvSpPr>
          <p:nvPr>
            <p:ph type="dt" sz="half" idx="7"/>
          </p:nvPr>
        </p:nvSpPr>
        <p:spPr/>
        <p:txBody>
          <a:bodyPr/>
          <a:lstStyle>
            <a:lvl1pPr>
              <a:defRPr/>
            </a:lvl1pPr>
          </a:lstStyle>
          <a:p>
            <a:endParaRPr/>
          </a:p>
        </p:txBody>
      </p:sp>
      <p:sp>
        <p:nvSpPr>
          <p:cNvPr id="6" name="Rectangle 5"/>
          <p:cNvSpPr txBox="1">
            <a:spLocks noGrp="1"/>
          </p:cNvSpPr>
          <p:nvPr>
            <p:ph type="ftr" sz="quarter" idx="9"/>
          </p:nvPr>
        </p:nvSpPr>
        <p:spPr/>
        <p:txBody>
          <a:bodyPr/>
          <a:lstStyle>
            <a:lvl1pPr>
              <a:defRPr/>
            </a:lvl1pPr>
          </a:lstStyle>
          <a:p>
            <a:r>
              <a:t>Boris Sharkov JINR Dubna</a:t>
            </a:r>
            <a:endParaRPr lang="ru-RU"/>
          </a:p>
        </p:txBody>
      </p:sp>
      <p:sp>
        <p:nvSpPr>
          <p:cNvPr id="7" name="Rectangle 6"/>
          <p:cNvSpPr txBox="1">
            <a:spLocks noGrp="1"/>
          </p:cNvSpPr>
          <p:nvPr>
            <p:ph type="sldNum" sz="quarter" idx="8"/>
          </p:nvPr>
        </p:nvSpPr>
        <p:spPr/>
        <p:txBody>
          <a:bodyPr/>
          <a:lstStyle>
            <a:lvl1pPr>
              <a:defRPr/>
            </a:lvl1pPr>
          </a:lstStyle>
          <a:p>
            <a:fld id="{4631E4B7-C4F8-4810-BEE7-0706249E0328}" type="slidenum">
              <a:rPr/>
              <a:pPr/>
              <a:t>‹Nr.›</a:t>
            </a:fld>
            <a:endParaRPr/>
          </a:p>
        </p:txBody>
      </p:sp>
    </p:spTree>
    <p:extLst>
      <p:ext uri="{BB962C8B-B14F-4D97-AF65-F5344CB8AC3E}">
        <p14:creationId xmlns:p14="http://schemas.microsoft.com/office/powerpoint/2010/main" val="867445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lang="en-US"/>
            </a:lvl1pPr>
          </a:lstStyle>
          <a:p>
            <a:pPr lvl="0"/>
            <a:r>
              <a:rPr lang="en-US"/>
              <a:t>Click to edit Master title style</a:t>
            </a:r>
          </a:p>
        </p:txBody>
      </p:sp>
      <p:sp>
        <p:nvSpPr>
          <p:cNvPr id="3" name="Text Placeholder 2"/>
          <p:cNvSpPr txBox="1">
            <a:spLocks noGrp="1"/>
          </p:cNvSpPr>
          <p:nvPr>
            <p:ph type="body" idx="1"/>
          </p:nvPr>
        </p:nvSpPr>
        <p:spPr>
          <a:xfrm>
            <a:off x="457200" y="1535144"/>
            <a:ext cx="4040184" cy="639759"/>
          </a:xfrm>
        </p:spPr>
        <p:txBody>
          <a:bodyPr anchor="b"/>
          <a:lstStyle>
            <a:lvl1pPr marL="0" indent="0">
              <a:spcBef>
                <a:spcPts val="600"/>
              </a:spcBef>
              <a:buNone/>
              <a:defRPr lang="en-US" sz="2400" b="1"/>
            </a:lvl1pPr>
          </a:lstStyle>
          <a:p>
            <a:pPr lvl="0"/>
            <a:r>
              <a:rPr lang="en-US"/>
              <a:t>Click to edit Master text styles</a:t>
            </a:r>
          </a:p>
        </p:txBody>
      </p:sp>
      <p:sp>
        <p:nvSpPr>
          <p:cNvPr id="4" name="Content Placeholder 3"/>
          <p:cNvSpPr txBox="1">
            <a:spLocks noGrp="1"/>
          </p:cNvSpPr>
          <p:nvPr>
            <p:ph idx="2"/>
          </p:nvPr>
        </p:nvSpPr>
        <p:spPr>
          <a:xfrm>
            <a:off x="457200" y="2174876"/>
            <a:ext cx="4040184" cy="3951287"/>
          </a:xfrm>
        </p:spPr>
        <p:txBody>
          <a:bodyPr/>
          <a:lstStyle>
            <a:lvl1pPr>
              <a:spcBef>
                <a:spcPts val="600"/>
              </a:spcBef>
              <a:defRPr lang="en-US" sz="2400"/>
            </a:lvl1pPr>
            <a:lvl2pPr>
              <a:spcBef>
                <a:spcPts val="500"/>
              </a:spcBef>
              <a:defRPr lang="en-US" sz="2000"/>
            </a:lvl2pPr>
            <a:lvl3pPr>
              <a:spcBef>
                <a:spcPts val="400"/>
              </a:spcBef>
              <a:defRPr lang="en-US" sz="1800"/>
            </a:lvl3pPr>
            <a:lvl4pPr>
              <a:spcBef>
                <a:spcPts val="400"/>
              </a:spcBef>
              <a:defRPr lang="en-US" sz="1600"/>
            </a:lvl4pPr>
            <a:lvl5pPr>
              <a:spcBef>
                <a:spcPts val="400"/>
              </a:spcBef>
              <a:defRPr lang="en-US"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4" y="1535144"/>
            <a:ext cx="4041776" cy="639759"/>
          </a:xfrm>
        </p:spPr>
        <p:txBody>
          <a:bodyPr anchor="b"/>
          <a:lstStyle>
            <a:lvl1pPr marL="0" indent="0">
              <a:spcBef>
                <a:spcPts val="600"/>
              </a:spcBef>
              <a:buNone/>
              <a:defRPr lang="en-US" sz="2400" b="1"/>
            </a:lvl1pPr>
          </a:lstStyle>
          <a:p>
            <a:pPr lvl="0"/>
            <a:r>
              <a:rPr lang="en-US"/>
              <a:t>Click to edit Master text styles</a:t>
            </a:r>
          </a:p>
        </p:txBody>
      </p:sp>
      <p:sp>
        <p:nvSpPr>
          <p:cNvPr id="6" name="Content Placeholder 5"/>
          <p:cNvSpPr txBox="1">
            <a:spLocks noGrp="1"/>
          </p:cNvSpPr>
          <p:nvPr>
            <p:ph idx="4"/>
          </p:nvPr>
        </p:nvSpPr>
        <p:spPr>
          <a:xfrm>
            <a:off x="4645024" y="2174876"/>
            <a:ext cx="4041776" cy="3951287"/>
          </a:xfrm>
        </p:spPr>
        <p:txBody>
          <a:bodyPr/>
          <a:lstStyle>
            <a:lvl1pPr>
              <a:spcBef>
                <a:spcPts val="600"/>
              </a:spcBef>
              <a:defRPr lang="en-US" sz="2400"/>
            </a:lvl1pPr>
            <a:lvl2pPr>
              <a:spcBef>
                <a:spcPts val="500"/>
              </a:spcBef>
              <a:defRPr lang="en-US" sz="2000"/>
            </a:lvl2pPr>
            <a:lvl3pPr>
              <a:spcBef>
                <a:spcPts val="400"/>
              </a:spcBef>
              <a:defRPr lang="en-US" sz="1800"/>
            </a:lvl3pPr>
            <a:lvl4pPr>
              <a:spcBef>
                <a:spcPts val="400"/>
              </a:spcBef>
              <a:defRPr lang="en-US" sz="1600"/>
            </a:lvl4pPr>
            <a:lvl5pPr>
              <a:spcBef>
                <a:spcPts val="400"/>
              </a:spcBef>
              <a:defRPr lang="en-US"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txBox="1">
            <a:spLocks noGrp="1"/>
          </p:cNvSpPr>
          <p:nvPr>
            <p:ph type="dt" sz="half" idx="7"/>
          </p:nvPr>
        </p:nvSpPr>
        <p:spPr/>
        <p:txBody>
          <a:bodyPr/>
          <a:lstStyle>
            <a:lvl1pPr>
              <a:defRPr/>
            </a:lvl1pPr>
          </a:lstStyle>
          <a:p>
            <a:endParaRPr/>
          </a:p>
        </p:txBody>
      </p:sp>
      <p:sp>
        <p:nvSpPr>
          <p:cNvPr id="8" name="Rectangle 5"/>
          <p:cNvSpPr txBox="1">
            <a:spLocks noGrp="1"/>
          </p:cNvSpPr>
          <p:nvPr>
            <p:ph type="ftr" sz="quarter" idx="9"/>
          </p:nvPr>
        </p:nvSpPr>
        <p:spPr/>
        <p:txBody>
          <a:bodyPr/>
          <a:lstStyle>
            <a:lvl1pPr>
              <a:defRPr/>
            </a:lvl1pPr>
          </a:lstStyle>
          <a:p>
            <a:r>
              <a:t>Boris Sharkov JINR Dubna</a:t>
            </a:r>
            <a:endParaRPr lang="ru-RU"/>
          </a:p>
        </p:txBody>
      </p:sp>
      <p:sp>
        <p:nvSpPr>
          <p:cNvPr id="9" name="Rectangle 6"/>
          <p:cNvSpPr txBox="1">
            <a:spLocks noGrp="1"/>
          </p:cNvSpPr>
          <p:nvPr>
            <p:ph type="sldNum" sz="quarter" idx="8"/>
          </p:nvPr>
        </p:nvSpPr>
        <p:spPr/>
        <p:txBody>
          <a:bodyPr/>
          <a:lstStyle>
            <a:lvl1pPr>
              <a:defRPr/>
            </a:lvl1pPr>
          </a:lstStyle>
          <a:p>
            <a:fld id="{DF8DC92A-689D-48D7-BDF9-FF83531D90E2}" type="slidenum">
              <a:rPr/>
              <a:pPr/>
              <a:t>‹Nr.›</a:t>
            </a:fld>
            <a:endParaRPr/>
          </a:p>
        </p:txBody>
      </p:sp>
    </p:spTree>
    <p:extLst>
      <p:ext uri="{BB962C8B-B14F-4D97-AF65-F5344CB8AC3E}">
        <p14:creationId xmlns:p14="http://schemas.microsoft.com/office/powerpoint/2010/main" val="1570554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lang="en-US"/>
            </a:lvl1pPr>
          </a:lstStyle>
          <a:p>
            <a:pPr lvl="0"/>
            <a:r>
              <a:rPr lang="en-US"/>
              <a:t>Click to edit Master title style</a:t>
            </a:r>
          </a:p>
        </p:txBody>
      </p:sp>
      <p:sp>
        <p:nvSpPr>
          <p:cNvPr id="3" name="Rectangle 4"/>
          <p:cNvSpPr txBox="1">
            <a:spLocks noGrp="1"/>
          </p:cNvSpPr>
          <p:nvPr>
            <p:ph type="dt" sz="half" idx="7"/>
          </p:nvPr>
        </p:nvSpPr>
        <p:spPr/>
        <p:txBody>
          <a:bodyPr/>
          <a:lstStyle>
            <a:lvl1pPr>
              <a:defRPr/>
            </a:lvl1pPr>
          </a:lstStyle>
          <a:p>
            <a:endParaRPr/>
          </a:p>
        </p:txBody>
      </p:sp>
      <p:sp>
        <p:nvSpPr>
          <p:cNvPr id="4" name="Rectangle 5"/>
          <p:cNvSpPr txBox="1">
            <a:spLocks noGrp="1"/>
          </p:cNvSpPr>
          <p:nvPr>
            <p:ph type="ftr" sz="quarter" idx="9"/>
          </p:nvPr>
        </p:nvSpPr>
        <p:spPr/>
        <p:txBody>
          <a:bodyPr/>
          <a:lstStyle>
            <a:lvl1pPr>
              <a:defRPr/>
            </a:lvl1pPr>
          </a:lstStyle>
          <a:p>
            <a:r>
              <a:t>Boris Sharkov JINR Dubna</a:t>
            </a:r>
            <a:endParaRPr lang="ru-RU"/>
          </a:p>
        </p:txBody>
      </p:sp>
      <p:sp>
        <p:nvSpPr>
          <p:cNvPr id="5" name="Rectangle 6"/>
          <p:cNvSpPr txBox="1">
            <a:spLocks noGrp="1"/>
          </p:cNvSpPr>
          <p:nvPr>
            <p:ph type="sldNum" sz="quarter" idx="8"/>
          </p:nvPr>
        </p:nvSpPr>
        <p:spPr/>
        <p:txBody>
          <a:bodyPr/>
          <a:lstStyle>
            <a:lvl1pPr>
              <a:defRPr/>
            </a:lvl1pPr>
          </a:lstStyle>
          <a:p>
            <a:fld id="{A8A5C217-A559-470B-BB00-ECAFA7B86986}" type="slidenum">
              <a:rPr/>
              <a:pPr/>
              <a:t>‹Nr.›</a:t>
            </a:fld>
            <a:endParaRPr/>
          </a:p>
        </p:txBody>
      </p:sp>
    </p:spTree>
    <p:extLst>
      <p:ext uri="{BB962C8B-B14F-4D97-AF65-F5344CB8AC3E}">
        <p14:creationId xmlns:p14="http://schemas.microsoft.com/office/powerpoint/2010/main" val="28222056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txBox="1">
            <a:spLocks noGrp="1"/>
          </p:cNvSpPr>
          <p:nvPr>
            <p:ph type="dt" sz="half" idx="7"/>
          </p:nvPr>
        </p:nvSpPr>
        <p:spPr/>
        <p:txBody>
          <a:bodyPr/>
          <a:lstStyle>
            <a:lvl1pPr>
              <a:defRPr/>
            </a:lvl1pPr>
          </a:lstStyle>
          <a:p>
            <a:endParaRPr/>
          </a:p>
        </p:txBody>
      </p:sp>
      <p:sp>
        <p:nvSpPr>
          <p:cNvPr id="3" name="Rectangle 5"/>
          <p:cNvSpPr txBox="1">
            <a:spLocks noGrp="1"/>
          </p:cNvSpPr>
          <p:nvPr>
            <p:ph type="ftr" sz="quarter" idx="9"/>
          </p:nvPr>
        </p:nvSpPr>
        <p:spPr/>
        <p:txBody>
          <a:bodyPr/>
          <a:lstStyle>
            <a:lvl1pPr>
              <a:defRPr lang="en-US"/>
            </a:lvl1pPr>
          </a:lstStyle>
          <a:p>
            <a:r>
              <a:t>Boris Sharkov JINR Dubna</a:t>
            </a:r>
            <a:endParaRPr lang="ru-RU"/>
          </a:p>
        </p:txBody>
      </p:sp>
      <p:sp>
        <p:nvSpPr>
          <p:cNvPr id="4" name="Rectangle 6"/>
          <p:cNvSpPr txBox="1">
            <a:spLocks noGrp="1"/>
          </p:cNvSpPr>
          <p:nvPr>
            <p:ph type="sldNum" sz="quarter" idx="8"/>
          </p:nvPr>
        </p:nvSpPr>
        <p:spPr/>
        <p:txBody>
          <a:bodyPr/>
          <a:lstStyle>
            <a:lvl1pPr>
              <a:defRPr/>
            </a:lvl1pPr>
          </a:lstStyle>
          <a:p>
            <a:fld id="{820A76F2-A7EE-4FB7-8157-092DABA19CB0}" type="slidenum">
              <a:rPr/>
              <a:pPr/>
              <a:t>‹Nr.›</a:t>
            </a:fld>
            <a:endParaRPr/>
          </a:p>
        </p:txBody>
      </p:sp>
    </p:spTree>
    <p:extLst>
      <p:ext uri="{BB962C8B-B14F-4D97-AF65-F5344CB8AC3E}">
        <p14:creationId xmlns:p14="http://schemas.microsoft.com/office/powerpoint/2010/main" val="622636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38FCC75-57C9-4079-96AB-64059EE97063}" type="slidenum">
              <a:rPr lang="en-US" altLang="zh-CN">
                <a:solidFill>
                  <a:srgbClr val="000000"/>
                </a:solidFill>
              </a:rPr>
              <a:pPr>
                <a:defRPr/>
              </a:pPr>
              <a:t>‹Nr.›</a:t>
            </a:fld>
            <a:endParaRPr lang="en-US" altLang="zh-CN">
              <a:solidFill>
                <a:srgbClr val="000000"/>
              </a:solidFill>
            </a:endParaRPr>
          </a:p>
        </p:txBody>
      </p:sp>
    </p:spTree>
    <p:extLst>
      <p:ext uri="{BB962C8B-B14F-4D97-AF65-F5344CB8AC3E}">
        <p14:creationId xmlns:p14="http://schemas.microsoft.com/office/powerpoint/2010/main" val="21897392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44" y="273103"/>
            <a:ext cx="3008311" cy="1162047"/>
          </a:xfrm>
        </p:spPr>
        <p:txBody>
          <a:bodyPr anchor="b" anchorCtr="0"/>
          <a:lstStyle>
            <a:lvl1pPr algn="l">
              <a:defRPr lang="en-US" sz="2000" b="1"/>
            </a:lvl1pPr>
          </a:lstStyle>
          <a:p>
            <a:pPr lvl="0"/>
            <a:r>
              <a:rPr lang="en-US"/>
              <a:t>Click to edit Master title style</a:t>
            </a:r>
          </a:p>
        </p:txBody>
      </p:sp>
      <p:sp>
        <p:nvSpPr>
          <p:cNvPr id="3" name="Content Placeholder 2"/>
          <p:cNvSpPr txBox="1">
            <a:spLocks noGrp="1"/>
          </p:cNvSpPr>
          <p:nvPr>
            <p:ph idx="1"/>
          </p:nvPr>
        </p:nvSpPr>
        <p:spPr>
          <a:xfrm>
            <a:off x="3575049" y="273103"/>
            <a:ext cx="5111752" cy="5853111"/>
          </a:xfrm>
        </p:spPr>
        <p:txBody>
          <a:bodyPr/>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44" y="1435105"/>
            <a:ext cx="3008311" cy="4691064"/>
          </a:xfrm>
        </p:spPr>
        <p:txBody>
          <a:bodyPr/>
          <a:lstStyle>
            <a:lvl1pPr marL="0" indent="0">
              <a:spcBef>
                <a:spcPts val="300"/>
              </a:spcBef>
              <a:buNone/>
              <a:defRPr lang="en-US" sz="1400"/>
            </a:lvl1pPr>
          </a:lstStyle>
          <a:p>
            <a:pPr lvl="0"/>
            <a:r>
              <a:rPr lang="en-US"/>
              <a:t>Click to edit Master text styles</a:t>
            </a:r>
          </a:p>
        </p:txBody>
      </p:sp>
      <p:sp>
        <p:nvSpPr>
          <p:cNvPr id="5" name="Rectangle 6"/>
          <p:cNvSpPr txBox="1">
            <a:spLocks noGrp="1"/>
          </p:cNvSpPr>
          <p:nvPr>
            <p:ph type="dt" sz="half" idx="7"/>
          </p:nvPr>
        </p:nvSpPr>
        <p:spPr/>
        <p:txBody>
          <a:bodyPr/>
          <a:lstStyle>
            <a:lvl1pPr>
              <a:defRPr/>
            </a:lvl1pPr>
          </a:lstStyle>
          <a:p>
            <a:endParaRPr/>
          </a:p>
        </p:txBody>
      </p:sp>
      <p:sp>
        <p:nvSpPr>
          <p:cNvPr id="6" name="Rectangle 7"/>
          <p:cNvSpPr txBox="1">
            <a:spLocks noGrp="1"/>
          </p:cNvSpPr>
          <p:nvPr>
            <p:ph type="ftr" sz="quarter" idx="9"/>
          </p:nvPr>
        </p:nvSpPr>
        <p:spPr/>
        <p:txBody>
          <a:bodyPr/>
          <a:lstStyle>
            <a:lvl1pPr>
              <a:defRPr lang="en-US"/>
            </a:lvl1pPr>
          </a:lstStyle>
          <a:p>
            <a:r>
              <a:t>Boris Sharkov JINR Dubna</a:t>
            </a:r>
            <a:endParaRPr lang="ru-RU"/>
          </a:p>
        </p:txBody>
      </p:sp>
      <p:sp>
        <p:nvSpPr>
          <p:cNvPr id="7" name="Rectangle 8"/>
          <p:cNvSpPr txBox="1">
            <a:spLocks noGrp="1"/>
          </p:cNvSpPr>
          <p:nvPr>
            <p:ph type="sldNum" sz="quarter" idx="8"/>
          </p:nvPr>
        </p:nvSpPr>
        <p:spPr/>
        <p:txBody>
          <a:bodyPr/>
          <a:lstStyle>
            <a:lvl1pPr>
              <a:defRPr/>
            </a:lvl1pPr>
          </a:lstStyle>
          <a:p>
            <a:fld id="{EC271770-21C6-47E3-AF1F-25FA307F7CC0}" type="slidenum">
              <a:rPr/>
              <a:pPr/>
              <a:t>‹Nr.›</a:t>
            </a:fld>
            <a:endParaRPr/>
          </a:p>
        </p:txBody>
      </p:sp>
    </p:spTree>
    <p:extLst>
      <p:ext uri="{BB962C8B-B14F-4D97-AF65-F5344CB8AC3E}">
        <p14:creationId xmlns:p14="http://schemas.microsoft.com/office/powerpoint/2010/main" val="3027048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56"/>
            <a:ext cx="5486400" cy="566735"/>
          </a:xfrm>
        </p:spPr>
        <p:txBody>
          <a:bodyPr anchor="b" anchorCtr="0"/>
          <a:lstStyle>
            <a:lvl1pPr algn="l">
              <a:defRPr lang="en-US"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lang="en-US"/>
            </a:lvl1pPr>
          </a:lstStyle>
          <a:p>
            <a:pPr lvl="0"/>
            <a:endParaRPr lang="en-US"/>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lang="en-US" sz="1400"/>
            </a:lvl1pPr>
          </a:lstStyle>
          <a:p>
            <a:pPr lvl="0"/>
            <a:r>
              <a:rPr lang="en-US"/>
              <a:t>Click to edit Master text styles</a:t>
            </a:r>
          </a:p>
        </p:txBody>
      </p:sp>
      <p:sp>
        <p:nvSpPr>
          <p:cNvPr id="5" name="Rectangle 4"/>
          <p:cNvSpPr txBox="1">
            <a:spLocks noGrp="1"/>
          </p:cNvSpPr>
          <p:nvPr>
            <p:ph type="dt" sz="half" idx="7"/>
          </p:nvPr>
        </p:nvSpPr>
        <p:spPr/>
        <p:txBody>
          <a:bodyPr/>
          <a:lstStyle>
            <a:lvl1pPr>
              <a:defRPr/>
            </a:lvl1pPr>
          </a:lstStyle>
          <a:p>
            <a:endParaRPr/>
          </a:p>
        </p:txBody>
      </p:sp>
      <p:sp>
        <p:nvSpPr>
          <p:cNvPr id="6" name="Rectangle 5"/>
          <p:cNvSpPr txBox="1">
            <a:spLocks noGrp="1"/>
          </p:cNvSpPr>
          <p:nvPr>
            <p:ph type="ftr" sz="quarter" idx="9"/>
          </p:nvPr>
        </p:nvSpPr>
        <p:spPr/>
        <p:txBody>
          <a:bodyPr/>
          <a:lstStyle>
            <a:lvl1pPr>
              <a:defRPr/>
            </a:lvl1pPr>
          </a:lstStyle>
          <a:p>
            <a:r>
              <a:t>Boris Sharkov JINR Dubna</a:t>
            </a:r>
            <a:endParaRPr lang="ru-RU"/>
          </a:p>
        </p:txBody>
      </p:sp>
      <p:sp>
        <p:nvSpPr>
          <p:cNvPr id="7" name="Rectangle 6"/>
          <p:cNvSpPr txBox="1">
            <a:spLocks noGrp="1"/>
          </p:cNvSpPr>
          <p:nvPr>
            <p:ph type="sldNum" sz="quarter" idx="8"/>
          </p:nvPr>
        </p:nvSpPr>
        <p:spPr/>
        <p:txBody>
          <a:bodyPr/>
          <a:lstStyle>
            <a:lvl1pPr>
              <a:defRPr/>
            </a:lvl1pPr>
          </a:lstStyle>
          <a:p>
            <a:fld id="{B1585EC6-AAE8-4065-B464-519F75F6FD55}" type="slidenum">
              <a:rPr/>
              <a:pPr/>
              <a:t>‹Nr.›</a:t>
            </a:fld>
            <a:endParaRPr/>
          </a:p>
        </p:txBody>
      </p:sp>
    </p:spTree>
    <p:extLst>
      <p:ext uri="{BB962C8B-B14F-4D97-AF65-F5344CB8AC3E}">
        <p14:creationId xmlns:p14="http://schemas.microsoft.com/office/powerpoint/2010/main" val="32387042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lang="en-US"/>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txBox="1">
            <a:spLocks noGrp="1"/>
          </p:cNvSpPr>
          <p:nvPr>
            <p:ph type="dt" sz="half" idx="7"/>
          </p:nvPr>
        </p:nvSpPr>
        <p:spPr/>
        <p:txBody>
          <a:bodyPr/>
          <a:lstStyle>
            <a:lvl1pPr>
              <a:defRPr/>
            </a:lvl1pPr>
          </a:lstStyle>
          <a:p>
            <a:endParaRPr/>
          </a:p>
        </p:txBody>
      </p:sp>
      <p:sp>
        <p:nvSpPr>
          <p:cNvPr id="5" name="Rectangle 5"/>
          <p:cNvSpPr txBox="1">
            <a:spLocks noGrp="1"/>
          </p:cNvSpPr>
          <p:nvPr>
            <p:ph type="ftr" sz="quarter" idx="9"/>
          </p:nvPr>
        </p:nvSpPr>
        <p:spPr/>
        <p:txBody>
          <a:bodyPr/>
          <a:lstStyle>
            <a:lvl1pPr>
              <a:defRPr lang="en-US"/>
            </a:lvl1pPr>
          </a:lstStyle>
          <a:p>
            <a:r>
              <a:t>Boris Sharkov JINR Dubna</a:t>
            </a:r>
            <a:endParaRPr lang="ru-RU"/>
          </a:p>
        </p:txBody>
      </p:sp>
      <p:sp>
        <p:nvSpPr>
          <p:cNvPr id="6" name="Rectangle 6"/>
          <p:cNvSpPr txBox="1">
            <a:spLocks noGrp="1"/>
          </p:cNvSpPr>
          <p:nvPr>
            <p:ph type="sldNum" sz="quarter" idx="8"/>
          </p:nvPr>
        </p:nvSpPr>
        <p:spPr/>
        <p:txBody>
          <a:bodyPr/>
          <a:lstStyle>
            <a:lvl1pPr>
              <a:defRPr/>
            </a:lvl1pPr>
          </a:lstStyle>
          <a:p>
            <a:fld id="{9B158D51-C23A-426A-8606-B97D666C2244}" type="slidenum">
              <a:rPr/>
              <a:pPr/>
              <a:t>‹Nr.›</a:t>
            </a:fld>
            <a:endParaRPr/>
          </a:p>
        </p:txBody>
      </p:sp>
    </p:spTree>
    <p:extLst>
      <p:ext uri="{BB962C8B-B14F-4D97-AF65-F5344CB8AC3E}">
        <p14:creationId xmlns:p14="http://schemas.microsoft.com/office/powerpoint/2010/main" val="3518192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629400" y="274695"/>
            <a:ext cx="2057400" cy="5851529"/>
          </a:xfrm>
        </p:spPr>
        <p:txBody>
          <a:bodyPr vert="eaVert"/>
          <a:lstStyle>
            <a:lvl1pPr>
              <a:defRPr lang="en-US"/>
            </a:lvl1pPr>
          </a:lstStyle>
          <a:p>
            <a:pPr lvl="0"/>
            <a:r>
              <a:rPr lang="en-US"/>
              <a:t>Click to edit Master title style</a:t>
            </a:r>
          </a:p>
        </p:txBody>
      </p:sp>
      <p:sp>
        <p:nvSpPr>
          <p:cNvPr id="3" name="Vertical Text Placeholder 2"/>
          <p:cNvSpPr txBox="1">
            <a:spLocks noGrp="1"/>
          </p:cNvSpPr>
          <p:nvPr>
            <p:ph type="body" orient="vert" idx="1"/>
          </p:nvPr>
        </p:nvSpPr>
        <p:spPr>
          <a:xfrm>
            <a:off x="457201" y="274695"/>
            <a:ext cx="6019796" cy="5851529"/>
          </a:xfrm>
        </p:spPr>
        <p:txBody>
          <a:bodyPr vert="eaVert"/>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txBox="1">
            <a:spLocks noGrp="1"/>
          </p:cNvSpPr>
          <p:nvPr>
            <p:ph type="dt" sz="half" idx="7"/>
          </p:nvPr>
        </p:nvSpPr>
        <p:spPr/>
        <p:txBody>
          <a:bodyPr/>
          <a:lstStyle>
            <a:lvl1pPr>
              <a:defRPr/>
            </a:lvl1pPr>
          </a:lstStyle>
          <a:p>
            <a:endParaRPr/>
          </a:p>
        </p:txBody>
      </p:sp>
      <p:sp>
        <p:nvSpPr>
          <p:cNvPr id="5" name="Rectangle 5"/>
          <p:cNvSpPr txBox="1">
            <a:spLocks noGrp="1"/>
          </p:cNvSpPr>
          <p:nvPr>
            <p:ph type="ftr" sz="quarter" idx="9"/>
          </p:nvPr>
        </p:nvSpPr>
        <p:spPr/>
        <p:txBody>
          <a:bodyPr/>
          <a:lstStyle>
            <a:lvl1pPr>
              <a:defRPr lang="en-US"/>
            </a:lvl1pPr>
          </a:lstStyle>
          <a:p>
            <a:r>
              <a:t>Boris Sharkov JINR Dubna</a:t>
            </a:r>
            <a:endParaRPr lang="ru-RU"/>
          </a:p>
        </p:txBody>
      </p:sp>
      <p:sp>
        <p:nvSpPr>
          <p:cNvPr id="6" name="Rectangle 6"/>
          <p:cNvSpPr txBox="1">
            <a:spLocks noGrp="1"/>
          </p:cNvSpPr>
          <p:nvPr>
            <p:ph type="sldNum" sz="quarter" idx="8"/>
          </p:nvPr>
        </p:nvSpPr>
        <p:spPr/>
        <p:txBody>
          <a:bodyPr/>
          <a:lstStyle>
            <a:lvl1pPr>
              <a:defRPr/>
            </a:lvl1pPr>
          </a:lstStyle>
          <a:p>
            <a:fld id="{2865E3B1-936D-470D-80DF-174628BC52F8}" type="slidenum">
              <a:rPr/>
              <a:pPr/>
              <a:t>‹Nr.›</a:t>
            </a:fld>
            <a:endParaRPr/>
          </a:p>
        </p:txBody>
      </p:sp>
    </p:spTree>
    <p:extLst>
      <p:ext uri="{BB962C8B-B14F-4D97-AF65-F5344CB8AC3E}">
        <p14:creationId xmlns:p14="http://schemas.microsoft.com/office/powerpoint/2010/main" val="3877128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lang="en-US"/>
            </a:lvl1pPr>
          </a:lstStyle>
          <a:p>
            <a:pPr lvl="0"/>
            <a:r>
              <a:rPr lang="en-US"/>
              <a:t>Click to edit Master title style</a:t>
            </a:r>
          </a:p>
        </p:txBody>
      </p:sp>
      <p:sp>
        <p:nvSpPr>
          <p:cNvPr id="3" name="Table Placeholder 2"/>
          <p:cNvSpPr txBox="1">
            <a:spLocks noGrp="1"/>
          </p:cNvSpPr>
          <p:nvPr>
            <p:ph type="tbl" idx="1"/>
          </p:nvPr>
        </p:nvSpPr>
        <p:spPr/>
        <p:txBody>
          <a:bodyPr/>
          <a:lstStyle>
            <a:lvl1pPr>
              <a:defRPr lang="en-US"/>
            </a:lvl1pPr>
          </a:lstStyle>
          <a:p>
            <a:pPr lvl="0"/>
            <a:endParaRPr lang="en-US"/>
          </a:p>
        </p:txBody>
      </p:sp>
      <p:sp>
        <p:nvSpPr>
          <p:cNvPr id="4" name="Rectangle 4"/>
          <p:cNvSpPr txBox="1">
            <a:spLocks noGrp="1"/>
          </p:cNvSpPr>
          <p:nvPr>
            <p:ph type="dt" sz="half" idx="7"/>
          </p:nvPr>
        </p:nvSpPr>
        <p:spPr/>
        <p:txBody>
          <a:bodyPr/>
          <a:lstStyle>
            <a:lvl1pPr>
              <a:defRPr/>
            </a:lvl1pPr>
          </a:lstStyle>
          <a:p>
            <a:endParaRPr/>
          </a:p>
        </p:txBody>
      </p:sp>
      <p:sp>
        <p:nvSpPr>
          <p:cNvPr id="5" name="Rectangle 5"/>
          <p:cNvSpPr txBox="1">
            <a:spLocks noGrp="1"/>
          </p:cNvSpPr>
          <p:nvPr>
            <p:ph type="ftr" sz="quarter" idx="9"/>
          </p:nvPr>
        </p:nvSpPr>
        <p:spPr/>
        <p:txBody>
          <a:bodyPr/>
          <a:lstStyle>
            <a:lvl1pPr>
              <a:defRPr lang="en-US"/>
            </a:lvl1pPr>
          </a:lstStyle>
          <a:p>
            <a:r>
              <a:t>Boris Sharkov JINR Dubna</a:t>
            </a:r>
            <a:endParaRPr lang="ru-RU"/>
          </a:p>
        </p:txBody>
      </p:sp>
      <p:sp>
        <p:nvSpPr>
          <p:cNvPr id="6" name="Rectangle 6"/>
          <p:cNvSpPr txBox="1">
            <a:spLocks noGrp="1"/>
          </p:cNvSpPr>
          <p:nvPr>
            <p:ph type="sldNum" sz="quarter" idx="8"/>
          </p:nvPr>
        </p:nvSpPr>
        <p:spPr/>
        <p:txBody>
          <a:bodyPr/>
          <a:lstStyle>
            <a:lvl1pPr>
              <a:defRPr/>
            </a:lvl1pPr>
          </a:lstStyle>
          <a:p>
            <a:fld id="{8F006AEC-7151-4CB5-93F3-BB8DC00FC670}" type="slidenum">
              <a:rPr/>
              <a:pPr/>
              <a:t>‹Nr.›</a:t>
            </a:fld>
            <a:endParaRPr/>
          </a:p>
        </p:txBody>
      </p:sp>
    </p:spTree>
    <p:extLst>
      <p:ext uri="{BB962C8B-B14F-4D97-AF65-F5344CB8AC3E}">
        <p14:creationId xmlns:p14="http://schemas.microsoft.com/office/powerpoint/2010/main" val="2336762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txBox="1">
            <a:spLocks noGrp="1"/>
          </p:cNvSpPr>
          <p:nvPr>
            <p:ph/>
          </p:nvPr>
        </p:nvSpPr>
        <p:spPr>
          <a:xfrm>
            <a:off x="457200" y="274695"/>
            <a:ext cx="8229600" cy="5851529"/>
          </a:xfrm>
        </p:spPr>
        <p:txBody>
          <a:bodyPr/>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txBox="1">
            <a:spLocks noGrp="1"/>
          </p:cNvSpPr>
          <p:nvPr>
            <p:ph type="dt" sz="half" idx="7"/>
          </p:nvPr>
        </p:nvSpPr>
        <p:spPr/>
        <p:txBody>
          <a:bodyPr/>
          <a:lstStyle>
            <a:lvl1pPr>
              <a:defRPr/>
            </a:lvl1pPr>
          </a:lstStyle>
          <a:p>
            <a:endParaRPr/>
          </a:p>
        </p:txBody>
      </p:sp>
      <p:sp>
        <p:nvSpPr>
          <p:cNvPr id="4" name="Rectangle 5"/>
          <p:cNvSpPr txBox="1">
            <a:spLocks noGrp="1"/>
          </p:cNvSpPr>
          <p:nvPr>
            <p:ph type="ftr" sz="quarter" idx="9"/>
          </p:nvPr>
        </p:nvSpPr>
        <p:spPr/>
        <p:txBody>
          <a:bodyPr/>
          <a:lstStyle>
            <a:lvl1pPr>
              <a:defRPr lang="en-US"/>
            </a:lvl1pPr>
          </a:lstStyle>
          <a:p>
            <a:r>
              <a:t>Boris Sharkov JINR Dubna</a:t>
            </a:r>
            <a:endParaRPr lang="ru-RU"/>
          </a:p>
        </p:txBody>
      </p:sp>
      <p:sp>
        <p:nvSpPr>
          <p:cNvPr id="5" name="Rectangle 6"/>
          <p:cNvSpPr txBox="1">
            <a:spLocks noGrp="1"/>
          </p:cNvSpPr>
          <p:nvPr>
            <p:ph type="sldNum" sz="quarter" idx="8"/>
          </p:nvPr>
        </p:nvSpPr>
        <p:spPr/>
        <p:txBody>
          <a:bodyPr/>
          <a:lstStyle>
            <a:lvl1pPr>
              <a:defRPr/>
            </a:lvl1pPr>
          </a:lstStyle>
          <a:p>
            <a:fld id="{B4DA16B8-FE82-4E59-BB23-FD1FB057CC7F}" type="slidenum">
              <a:rPr/>
              <a:pPr/>
              <a:t>‹Nr.›</a:t>
            </a:fld>
            <a:endParaRPr/>
          </a:p>
        </p:txBody>
      </p:sp>
    </p:spTree>
    <p:extLst>
      <p:ext uri="{BB962C8B-B14F-4D97-AF65-F5344CB8AC3E}">
        <p14:creationId xmlns:p14="http://schemas.microsoft.com/office/powerpoint/2010/main" val="1533772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Пользовательский макет">
    <p:spTree>
      <p:nvGrpSpPr>
        <p:cNvPr id="1" name=""/>
        <p:cNvGrpSpPr/>
        <p:nvPr/>
      </p:nvGrpSpPr>
      <p:grpSpPr>
        <a:xfrm>
          <a:off x="0" y="0"/>
          <a:ext cx="0" cy="0"/>
          <a:chOff x="0" y="0"/>
          <a:chExt cx="0" cy="0"/>
        </a:xfrm>
      </p:grpSpPr>
      <p:sp>
        <p:nvSpPr>
          <p:cNvPr id="2" name="Заголовок 1"/>
          <p:cNvSpPr txBox="1">
            <a:spLocks noGrp="1"/>
          </p:cNvSpPr>
          <p:nvPr>
            <p:ph type="title"/>
          </p:nvPr>
        </p:nvSpPr>
        <p:spPr/>
        <p:txBody>
          <a:bodyPr/>
          <a:lstStyle>
            <a:lvl1pPr>
              <a:defRPr/>
            </a:lvl1pPr>
          </a:lstStyle>
          <a:p>
            <a:pPr lvl="0"/>
            <a:r>
              <a:rPr lang="ru-RU"/>
              <a:t>Образец заголовка</a:t>
            </a:r>
          </a:p>
        </p:txBody>
      </p:sp>
      <p:sp>
        <p:nvSpPr>
          <p:cNvPr id="3" name="Rectangle 4"/>
          <p:cNvSpPr txBox="1">
            <a:spLocks noGrp="1"/>
          </p:cNvSpPr>
          <p:nvPr>
            <p:ph type="dt" sz="half" idx="7"/>
          </p:nvPr>
        </p:nvSpPr>
        <p:spPr/>
        <p:txBody>
          <a:bodyPr/>
          <a:lstStyle>
            <a:lvl1pPr>
              <a:defRPr/>
            </a:lvl1pPr>
          </a:lstStyle>
          <a:p>
            <a:endParaRPr/>
          </a:p>
        </p:txBody>
      </p:sp>
      <p:sp>
        <p:nvSpPr>
          <p:cNvPr id="4" name="Rectangle 5"/>
          <p:cNvSpPr txBox="1">
            <a:spLocks noGrp="1"/>
          </p:cNvSpPr>
          <p:nvPr>
            <p:ph type="ftr" sz="quarter" idx="9"/>
          </p:nvPr>
        </p:nvSpPr>
        <p:spPr/>
        <p:txBody>
          <a:bodyPr/>
          <a:lstStyle>
            <a:lvl1pPr>
              <a:defRPr lang="en-US"/>
            </a:lvl1pPr>
          </a:lstStyle>
          <a:p>
            <a:r>
              <a:t>Boris Sharkov JINR Dubna</a:t>
            </a:r>
            <a:endParaRPr lang="ru-RU"/>
          </a:p>
        </p:txBody>
      </p:sp>
      <p:sp>
        <p:nvSpPr>
          <p:cNvPr id="5" name="Rectangle 6"/>
          <p:cNvSpPr txBox="1">
            <a:spLocks noGrp="1"/>
          </p:cNvSpPr>
          <p:nvPr>
            <p:ph type="sldNum" sz="quarter" idx="8"/>
          </p:nvPr>
        </p:nvSpPr>
        <p:spPr/>
        <p:txBody>
          <a:bodyPr/>
          <a:lstStyle>
            <a:lvl1pPr>
              <a:defRPr/>
            </a:lvl1pPr>
          </a:lstStyle>
          <a:p>
            <a:fld id="{E97455B4-D19B-4592-A6B9-4C97056C3912}" type="slidenum">
              <a:rPr/>
              <a:pPr/>
              <a:t>‹Nr.›</a:t>
            </a:fld>
            <a:endParaRPr/>
          </a:p>
        </p:txBody>
      </p:sp>
    </p:spTree>
    <p:extLst>
      <p:ext uri="{BB962C8B-B14F-4D97-AF65-F5344CB8AC3E}">
        <p14:creationId xmlns:p14="http://schemas.microsoft.com/office/powerpoint/2010/main" val="936433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80"/>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5"/>
          <p:cNvSpPr>
            <a:spLocks noGrp="1" noChangeArrowheads="1"/>
          </p:cNvSpPr>
          <p:nvPr>
            <p:ph type="sldNum" sz="quarter" idx="10"/>
          </p:nvPr>
        </p:nvSpPr>
        <p:spPr/>
        <p:txBody>
          <a:bodyPr/>
          <a:lstStyle>
            <a:lvl1pPr>
              <a:defRPr/>
            </a:lvl1pPr>
          </a:lstStyle>
          <a:p>
            <a:pPr>
              <a:defRPr/>
            </a:pPr>
            <a:fld id="{F33AFB9D-81F1-43D1-ACEA-1A4E297171B5}" type="slidenum">
              <a:rPr lang="de-DE"/>
              <a:pPr>
                <a:defRPr/>
              </a:pPr>
              <a:t>‹Nr.›</a:t>
            </a:fld>
            <a:endParaRPr lang="de-DE"/>
          </a:p>
        </p:txBody>
      </p:sp>
    </p:spTree>
    <p:extLst>
      <p:ext uri="{BB962C8B-B14F-4D97-AF65-F5344CB8AC3E}">
        <p14:creationId xmlns:p14="http://schemas.microsoft.com/office/powerpoint/2010/main" val="42506380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p:cNvSpPr>
            <a:spLocks noGrp="1" noChangeArrowheads="1"/>
          </p:cNvSpPr>
          <p:nvPr>
            <p:ph type="sldNum" sz="quarter" idx="10"/>
          </p:nvPr>
        </p:nvSpPr>
        <p:spPr/>
        <p:txBody>
          <a:bodyPr/>
          <a:lstStyle>
            <a:lvl1pPr>
              <a:defRPr/>
            </a:lvl1pPr>
          </a:lstStyle>
          <a:p>
            <a:pPr>
              <a:defRPr/>
            </a:pPr>
            <a:fld id="{7601CF23-EDC2-476A-B39A-BA678AE32EF3}" type="slidenum">
              <a:rPr lang="de-DE"/>
              <a:pPr>
                <a:defRPr/>
              </a:pPr>
              <a:t>‹Nr.›</a:t>
            </a:fld>
            <a:endParaRPr lang="de-DE"/>
          </a:p>
        </p:txBody>
      </p:sp>
    </p:spTree>
    <p:extLst>
      <p:ext uri="{BB962C8B-B14F-4D97-AF65-F5344CB8AC3E}">
        <p14:creationId xmlns:p14="http://schemas.microsoft.com/office/powerpoint/2010/main" val="38998421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31"/>
            <a:ext cx="7772400" cy="1362075"/>
          </a:xfrm>
        </p:spPr>
        <p:txBody>
          <a:bodyPr/>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5"/>
          <p:cNvSpPr>
            <a:spLocks noGrp="1" noChangeArrowheads="1"/>
          </p:cNvSpPr>
          <p:nvPr>
            <p:ph type="sldNum" sz="quarter" idx="10"/>
          </p:nvPr>
        </p:nvSpPr>
        <p:spPr/>
        <p:txBody>
          <a:bodyPr/>
          <a:lstStyle>
            <a:lvl1pPr>
              <a:defRPr/>
            </a:lvl1pPr>
          </a:lstStyle>
          <a:p>
            <a:pPr>
              <a:defRPr/>
            </a:pPr>
            <a:fld id="{6BA772E3-CD9D-4D19-93FB-A3223BF94749}" type="slidenum">
              <a:rPr lang="de-DE"/>
              <a:pPr>
                <a:defRPr/>
              </a:pPr>
              <a:t>‹Nr.›</a:t>
            </a:fld>
            <a:endParaRPr lang="de-DE"/>
          </a:p>
        </p:txBody>
      </p:sp>
    </p:spTree>
    <p:extLst>
      <p:ext uri="{BB962C8B-B14F-4D97-AF65-F5344CB8AC3E}">
        <p14:creationId xmlns:p14="http://schemas.microsoft.com/office/powerpoint/2010/main" val="3836597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19" y="273082"/>
            <a:ext cx="3008313" cy="1162051"/>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10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19" y="1435104"/>
            <a:ext cx="3008313" cy="4691063"/>
          </a:xfrm>
        </p:spPr>
        <p:txBody>
          <a:bodyPr/>
          <a:lstStyle>
            <a:lvl1pPr marL="0" indent="0">
              <a:buNone/>
              <a:defRPr sz="1400"/>
            </a:lvl1pPr>
            <a:lvl2pPr marL="457151" indent="0">
              <a:buNone/>
              <a:defRPr sz="1200"/>
            </a:lvl2pPr>
            <a:lvl3pPr marL="914302" indent="0">
              <a:buNone/>
              <a:defRPr sz="1000"/>
            </a:lvl3pPr>
            <a:lvl4pPr marL="1371453" indent="0">
              <a:buNone/>
              <a:defRPr sz="900"/>
            </a:lvl4pPr>
            <a:lvl5pPr marL="1828604" indent="0">
              <a:buNone/>
              <a:defRPr sz="900"/>
            </a:lvl5pPr>
            <a:lvl6pPr marL="2285755" indent="0">
              <a:buNone/>
              <a:defRPr sz="900"/>
            </a:lvl6pPr>
            <a:lvl7pPr marL="2742906" indent="0">
              <a:buNone/>
              <a:defRPr sz="900"/>
            </a:lvl7pPr>
            <a:lvl8pPr marL="3200057" indent="0">
              <a:buNone/>
              <a:defRPr sz="900"/>
            </a:lvl8pPr>
            <a:lvl9pPr marL="3657208"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FBFB4C5-DE76-4758-91ED-30647F10F5F2}" type="slidenum">
              <a:rPr lang="en-US" altLang="zh-CN">
                <a:solidFill>
                  <a:srgbClr val="000000"/>
                </a:solidFill>
              </a:rPr>
              <a:pPr>
                <a:defRPr/>
              </a:pPr>
              <a:t>‹Nr.›</a:t>
            </a:fld>
            <a:endParaRPr lang="en-US" altLang="zh-CN">
              <a:solidFill>
                <a:srgbClr val="000000"/>
              </a:solidFill>
            </a:endParaRPr>
          </a:p>
        </p:txBody>
      </p:sp>
    </p:spTree>
    <p:extLst>
      <p:ext uri="{BB962C8B-B14F-4D97-AF65-F5344CB8AC3E}">
        <p14:creationId xmlns:p14="http://schemas.microsoft.com/office/powerpoint/2010/main" val="38024053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287361" y="1125539"/>
            <a:ext cx="4225925"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65664" y="1125539"/>
            <a:ext cx="4227512"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5"/>
          <p:cNvSpPr>
            <a:spLocks noGrp="1" noChangeArrowheads="1"/>
          </p:cNvSpPr>
          <p:nvPr>
            <p:ph type="sldNum" sz="quarter" idx="10"/>
          </p:nvPr>
        </p:nvSpPr>
        <p:spPr/>
        <p:txBody>
          <a:bodyPr/>
          <a:lstStyle>
            <a:lvl1pPr>
              <a:defRPr/>
            </a:lvl1pPr>
          </a:lstStyle>
          <a:p>
            <a:pPr>
              <a:defRPr/>
            </a:pPr>
            <a:fld id="{F3417232-5D0C-45E6-9C7A-E4E6DB72F52F}" type="slidenum">
              <a:rPr lang="de-DE"/>
              <a:pPr>
                <a:defRPr/>
              </a:pPr>
              <a:t>‹Nr.›</a:t>
            </a:fld>
            <a:endParaRPr lang="de-DE"/>
          </a:p>
        </p:txBody>
      </p:sp>
    </p:spTree>
    <p:extLst>
      <p:ext uri="{BB962C8B-B14F-4D97-AF65-F5344CB8AC3E}">
        <p14:creationId xmlns:p14="http://schemas.microsoft.com/office/powerpoint/2010/main" val="39059397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9"/>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60"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5"/>
          <p:cNvSpPr>
            <a:spLocks noGrp="1" noChangeArrowheads="1"/>
          </p:cNvSpPr>
          <p:nvPr>
            <p:ph type="sldNum" sz="quarter" idx="10"/>
          </p:nvPr>
        </p:nvSpPr>
        <p:spPr/>
        <p:txBody>
          <a:bodyPr/>
          <a:lstStyle>
            <a:lvl1pPr>
              <a:defRPr/>
            </a:lvl1pPr>
          </a:lstStyle>
          <a:p>
            <a:pPr>
              <a:defRPr/>
            </a:pPr>
            <a:fld id="{E361E7DF-3F73-4559-A654-C27DE14F7AFB}" type="slidenum">
              <a:rPr lang="de-DE"/>
              <a:pPr>
                <a:defRPr/>
              </a:pPr>
              <a:t>‹Nr.›</a:t>
            </a:fld>
            <a:endParaRPr lang="de-DE"/>
          </a:p>
        </p:txBody>
      </p:sp>
    </p:spTree>
    <p:extLst>
      <p:ext uri="{BB962C8B-B14F-4D97-AF65-F5344CB8AC3E}">
        <p14:creationId xmlns:p14="http://schemas.microsoft.com/office/powerpoint/2010/main" val="20731222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5"/>
          <p:cNvSpPr>
            <a:spLocks noGrp="1" noChangeArrowheads="1"/>
          </p:cNvSpPr>
          <p:nvPr>
            <p:ph type="sldNum" sz="quarter" idx="10"/>
          </p:nvPr>
        </p:nvSpPr>
        <p:spPr/>
        <p:txBody>
          <a:bodyPr/>
          <a:lstStyle>
            <a:lvl1pPr>
              <a:defRPr/>
            </a:lvl1pPr>
          </a:lstStyle>
          <a:p>
            <a:pPr>
              <a:defRPr/>
            </a:pPr>
            <a:fld id="{7A073DCB-ECA7-4B05-BCE3-111E5F9FAEA9}" type="slidenum">
              <a:rPr lang="de-DE"/>
              <a:pPr>
                <a:defRPr/>
              </a:pPr>
              <a:t>‹Nr.›</a:t>
            </a:fld>
            <a:endParaRPr lang="de-DE"/>
          </a:p>
        </p:txBody>
      </p:sp>
    </p:spTree>
    <p:extLst>
      <p:ext uri="{BB962C8B-B14F-4D97-AF65-F5344CB8AC3E}">
        <p14:creationId xmlns:p14="http://schemas.microsoft.com/office/powerpoint/2010/main" val="5295623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p:txBody>
          <a:bodyPr/>
          <a:lstStyle>
            <a:lvl1pPr>
              <a:defRPr/>
            </a:lvl1pPr>
          </a:lstStyle>
          <a:p>
            <a:pPr>
              <a:defRPr/>
            </a:pPr>
            <a:fld id="{E877C71D-982E-4123-8029-90B5C89DE3FE}" type="slidenum">
              <a:rPr lang="de-DE"/>
              <a:pPr>
                <a:defRPr/>
              </a:pPr>
              <a:t>‹Nr.›</a:t>
            </a:fld>
            <a:endParaRPr lang="de-DE"/>
          </a:p>
        </p:txBody>
      </p:sp>
    </p:spTree>
    <p:extLst>
      <p:ext uri="{BB962C8B-B14F-4D97-AF65-F5344CB8AC3E}">
        <p14:creationId xmlns:p14="http://schemas.microsoft.com/office/powerpoint/2010/main" val="36420874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19" y="273077"/>
            <a:ext cx="3008313" cy="1162051"/>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10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5"/>
          <p:cNvSpPr>
            <a:spLocks noGrp="1" noChangeArrowheads="1"/>
          </p:cNvSpPr>
          <p:nvPr>
            <p:ph type="sldNum" sz="quarter" idx="10"/>
          </p:nvPr>
        </p:nvSpPr>
        <p:spPr/>
        <p:txBody>
          <a:bodyPr/>
          <a:lstStyle>
            <a:lvl1pPr>
              <a:defRPr/>
            </a:lvl1pPr>
          </a:lstStyle>
          <a:p>
            <a:pPr>
              <a:defRPr/>
            </a:pPr>
            <a:fld id="{4F5706D9-C757-4687-BE6E-8991E24BC89B}" type="slidenum">
              <a:rPr lang="de-DE"/>
              <a:pPr>
                <a:defRPr/>
              </a:pPr>
              <a:t>‹Nr.›</a:t>
            </a:fld>
            <a:endParaRPr lang="de-DE"/>
          </a:p>
        </p:txBody>
      </p:sp>
    </p:spTree>
    <p:extLst>
      <p:ext uri="{BB962C8B-B14F-4D97-AF65-F5344CB8AC3E}">
        <p14:creationId xmlns:p14="http://schemas.microsoft.com/office/powerpoint/2010/main" val="27895576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31"/>
            <a:ext cx="5486400" cy="566739"/>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92"/>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5"/>
          <p:cNvSpPr>
            <a:spLocks noGrp="1" noChangeArrowheads="1"/>
          </p:cNvSpPr>
          <p:nvPr>
            <p:ph type="sldNum" sz="quarter" idx="10"/>
          </p:nvPr>
        </p:nvSpPr>
        <p:spPr/>
        <p:txBody>
          <a:bodyPr/>
          <a:lstStyle>
            <a:lvl1pPr>
              <a:defRPr/>
            </a:lvl1pPr>
          </a:lstStyle>
          <a:p>
            <a:pPr>
              <a:defRPr/>
            </a:pPr>
            <a:fld id="{30EB6B87-94F9-4DEB-8053-4338A64A6564}" type="slidenum">
              <a:rPr lang="de-DE"/>
              <a:pPr>
                <a:defRPr/>
              </a:pPr>
              <a:t>‹Nr.›</a:t>
            </a:fld>
            <a:endParaRPr lang="de-DE"/>
          </a:p>
        </p:txBody>
      </p:sp>
    </p:spTree>
    <p:extLst>
      <p:ext uri="{BB962C8B-B14F-4D97-AF65-F5344CB8AC3E}">
        <p14:creationId xmlns:p14="http://schemas.microsoft.com/office/powerpoint/2010/main" val="15551133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p:cNvSpPr>
            <a:spLocks noGrp="1" noChangeArrowheads="1"/>
          </p:cNvSpPr>
          <p:nvPr>
            <p:ph type="sldNum" sz="quarter" idx="10"/>
          </p:nvPr>
        </p:nvSpPr>
        <p:spPr/>
        <p:txBody>
          <a:bodyPr/>
          <a:lstStyle>
            <a:lvl1pPr>
              <a:defRPr/>
            </a:lvl1pPr>
          </a:lstStyle>
          <a:p>
            <a:pPr>
              <a:defRPr/>
            </a:pPr>
            <a:fld id="{820A3A78-7E7B-4208-A6F9-9DA00608D05E}" type="slidenum">
              <a:rPr lang="de-DE"/>
              <a:pPr>
                <a:defRPr/>
              </a:pPr>
              <a:t>‹Nr.›</a:t>
            </a:fld>
            <a:endParaRPr lang="de-DE"/>
          </a:p>
        </p:txBody>
      </p:sp>
    </p:spTree>
    <p:extLst>
      <p:ext uri="{BB962C8B-B14F-4D97-AF65-F5344CB8AC3E}">
        <p14:creationId xmlns:p14="http://schemas.microsoft.com/office/powerpoint/2010/main" val="397795602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742114" y="225458"/>
            <a:ext cx="2151062" cy="61563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287379" y="225458"/>
            <a:ext cx="6302375" cy="61563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p:cNvSpPr>
            <a:spLocks noGrp="1" noChangeArrowheads="1"/>
          </p:cNvSpPr>
          <p:nvPr>
            <p:ph type="sldNum" sz="quarter" idx="10"/>
          </p:nvPr>
        </p:nvSpPr>
        <p:spPr/>
        <p:txBody>
          <a:bodyPr/>
          <a:lstStyle>
            <a:lvl1pPr>
              <a:defRPr/>
            </a:lvl1pPr>
          </a:lstStyle>
          <a:p>
            <a:pPr>
              <a:defRPr/>
            </a:pPr>
            <a:fld id="{D43E17C4-DAB1-4E05-9E5E-99244447507A}" type="slidenum">
              <a:rPr lang="de-DE"/>
              <a:pPr>
                <a:defRPr/>
              </a:pPr>
              <a:t>‹Nr.›</a:t>
            </a:fld>
            <a:endParaRPr lang="de-DE"/>
          </a:p>
        </p:txBody>
      </p:sp>
    </p:spTree>
    <p:extLst>
      <p:ext uri="{BB962C8B-B14F-4D97-AF65-F5344CB8AC3E}">
        <p14:creationId xmlns:p14="http://schemas.microsoft.com/office/powerpoint/2010/main" val="26094254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3"/>
            <a:ext cx="7772400" cy="1470025"/>
          </a:xfrm>
        </p:spPr>
        <p:txBody>
          <a:bodyPr/>
          <a:lstStyle/>
          <a:p>
            <a:r>
              <a:rPr lang="de-DE" smtClean="0"/>
              <a:t>Titelmasterformat durch Klicken bearbeiten</a:t>
            </a:r>
            <a:endParaRPr lang="en-GB" dirty="0"/>
          </a:p>
        </p:txBody>
      </p:sp>
      <p:sp>
        <p:nvSpPr>
          <p:cNvPr id="3" name="Date Placeholder 3"/>
          <p:cNvSpPr>
            <a:spLocks noGrp="1"/>
          </p:cNvSpPr>
          <p:nvPr>
            <p:ph type="dt" sz="half" idx="10"/>
          </p:nvPr>
        </p:nvSpPr>
        <p:spPr/>
        <p:txBody>
          <a:bodyPr/>
          <a:lstStyle>
            <a:lvl1pPr>
              <a:defRPr/>
            </a:lvl1pPr>
          </a:lstStyle>
          <a:p>
            <a:pPr>
              <a:defRPr/>
            </a:pPr>
            <a:r>
              <a:rPr lang="en-US" smtClean="0">
                <a:solidFill>
                  <a:prstClr val="black"/>
                </a:solidFill>
              </a:rPr>
              <a:t>Günther Rosner</a:t>
            </a:r>
            <a:endParaRPr lang="en-GB" dirty="0">
              <a:solidFill>
                <a:prstClr val="black"/>
              </a:solidFill>
            </a:endParaRPr>
          </a:p>
        </p:txBody>
      </p:sp>
      <p:sp>
        <p:nvSpPr>
          <p:cNvPr id="4" name="Footer Placeholder 4"/>
          <p:cNvSpPr>
            <a:spLocks noGrp="1"/>
          </p:cNvSpPr>
          <p:nvPr>
            <p:ph type="ftr" sz="quarter" idx="11"/>
          </p:nvPr>
        </p:nvSpPr>
        <p:spPr/>
        <p:txBody>
          <a:bodyPr/>
          <a:lstStyle>
            <a:lvl1pPr>
              <a:defRPr/>
            </a:lvl1pPr>
          </a:lstStyle>
          <a:p>
            <a:pPr>
              <a:defRPr/>
            </a:pPr>
            <a:r>
              <a:rPr lang="en-GB" smtClean="0">
                <a:solidFill>
                  <a:prstClr val="black"/>
                </a:solidFill>
              </a:rPr>
              <a:t>BMBF FAIR-Intro, DA, 20.6.13</a:t>
            </a:r>
            <a:endParaRPr lang="en-GB" dirty="0">
              <a:solidFill>
                <a:prstClr val="black"/>
              </a:solidFill>
            </a:endParaRPr>
          </a:p>
        </p:txBody>
      </p:sp>
      <p:sp>
        <p:nvSpPr>
          <p:cNvPr id="5" name="Slide Number Placeholder 5"/>
          <p:cNvSpPr>
            <a:spLocks noGrp="1"/>
          </p:cNvSpPr>
          <p:nvPr>
            <p:ph type="sldNum" sz="quarter" idx="12"/>
          </p:nvPr>
        </p:nvSpPr>
        <p:spPr/>
        <p:txBody>
          <a:bodyPr/>
          <a:lstStyle>
            <a:lvl1pPr>
              <a:defRPr/>
            </a:lvl1pPr>
          </a:lstStyle>
          <a:p>
            <a:pPr>
              <a:defRPr/>
            </a:pPr>
            <a:fld id="{8318FD4D-F9D6-4FD7-A96E-8F0752404E5C}" type="slidenum">
              <a:rPr lang="en-GB" smtClean="0">
                <a:solidFill>
                  <a:prstClr val="black"/>
                </a:solidFill>
              </a:rPr>
              <a:pPr>
                <a:defRPr/>
              </a:pPr>
              <a:t>‹Nr.›</a:t>
            </a:fld>
            <a:endParaRPr lang="en-GB">
              <a:solidFill>
                <a:prstClr val="black"/>
              </a:solidFill>
            </a:endParaRPr>
          </a:p>
        </p:txBody>
      </p:sp>
    </p:spTree>
    <p:extLst>
      <p:ext uri="{BB962C8B-B14F-4D97-AF65-F5344CB8AC3E}">
        <p14:creationId xmlns:p14="http://schemas.microsoft.com/office/powerpoint/2010/main" val="4120792558"/>
      </p:ext>
    </p:extLst>
  </p:cSld>
  <p:clrMapOvr>
    <a:masterClrMapping/>
  </p:clrMapOvr>
  <p:transition spd="slow"/>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03834"/>
            <a:ext cx="7772400" cy="1470025"/>
          </a:xfrm>
        </p:spPr>
        <p:txBody>
          <a:bodyPr/>
          <a:lstStyle/>
          <a:p>
            <a:r>
              <a:rPr lang="de-DE" smtClean="0"/>
              <a:t>Titelmasterformat durch Klicken bearbeiten</a:t>
            </a:r>
            <a:endParaRPr lang="en-GB"/>
          </a:p>
        </p:txBody>
      </p:sp>
      <p:sp>
        <p:nvSpPr>
          <p:cNvPr id="3" name="Subtitle 2"/>
          <p:cNvSpPr>
            <a:spLocks noGrp="1"/>
          </p:cNvSpPr>
          <p:nvPr>
            <p:ph type="subTitle" idx="1"/>
          </p:nvPr>
        </p:nvSpPr>
        <p:spPr>
          <a:xfrm>
            <a:off x="1371600" y="3293985"/>
            <a:ext cx="6400800" cy="1752600"/>
          </a:xfrm>
        </p:spPr>
        <p:txBody>
          <a:bodyPr/>
          <a:lstStyle>
            <a:lvl1pPr marL="0" indent="0" algn="ctr">
              <a:buNone/>
              <a:defRPr>
                <a:solidFill>
                  <a:schemeClr val="accent2"/>
                </a:solidFill>
              </a:defRPr>
            </a:lvl1pPr>
            <a:lvl2pPr marL="457059" indent="0" algn="ctr">
              <a:buNone/>
              <a:defRPr>
                <a:solidFill>
                  <a:schemeClr val="tx1">
                    <a:tint val="75000"/>
                  </a:schemeClr>
                </a:solidFill>
              </a:defRPr>
            </a:lvl2pPr>
            <a:lvl3pPr marL="914116" indent="0" algn="ctr">
              <a:buNone/>
              <a:defRPr>
                <a:solidFill>
                  <a:schemeClr val="tx1">
                    <a:tint val="75000"/>
                  </a:schemeClr>
                </a:solidFill>
              </a:defRPr>
            </a:lvl3pPr>
            <a:lvl4pPr marL="1371174" indent="0" algn="ctr">
              <a:buNone/>
              <a:defRPr>
                <a:solidFill>
                  <a:schemeClr val="tx1">
                    <a:tint val="75000"/>
                  </a:schemeClr>
                </a:solidFill>
              </a:defRPr>
            </a:lvl4pPr>
            <a:lvl5pPr marL="1828231" indent="0" algn="ctr">
              <a:buNone/>
              <a:defRPr>
                <a:solidFill>
                  <a:schemeClr val="tx1">
                    <a:tint val="75000"/>
                  </a:schemeClr>
                </a:solidFill>
              </a:defRPr>
            </a:lvl5pPr>
            <a:lvl6pPr marL="2285289" indent="0" algn="ctr">
              <a:buNone/>
              <a:defRPr>
                <a:solidFill>
                  <a:schemeClr val="tx1">
                    <a:tint val="75000"/>
                  </a:schemeClr>
                </a:solidFill>
              </a:defRPr>
            </a:lvl6pPr>
            <a:lvl7pPr marL="2742346" indent="0" algn="ctr">
              <a:buNone/>
              <a:defRPr>
                <a:solidFill>
                  <a:schemeClr val="tx1">
                    <a:tint val="75000"/>
                  </a:schemeClr>
                </a:solidFill>
              </a:defRPr>
            </a:lvl7pPr>
            <a:lvl8pPr marL="3199404" indent="0" algn="ctr">
              <a:buNone/>
              <a:defRPr>
                <a:solidFill>
                  <a:schemeClr val="tx1">
                    <a:tint val="75000"/>
                  </a:schemeClr>
                </a:solidFill>
              </a:defRPr>
            </a:lvl8pPr>
            <a:lvl9pPr marL="3656462" indent="0" algn="ctr">
              <a:buNone/>
              <a:defRPr>
                <a:solidFill>
                  <a:schemeClr val="tx1">
                    <a:tint val="75000"/>
                  </a:schemeClr>
                </a:solidFill>
              </a:defRPr>
            </a:lvl9pPr>
          </a:lstStyle>
          <a:p>
            <a:r>
              <a:rPr lang="de-DE" smtClean="0"/>
              <a:t>Formatvorlage des Untertitelmasters durch Klicken bearbeiten</a:t>
            </a:r>
            <a:endParaRPr lang="en-GB" dirty="0"/>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solidFill>
              </a:rPr>
              <a:t>Günther Rosner</a:t>
            </a:r>
            <a:endParaRPr lang="en-GB">
              <a:solidFill>
                <a:prstClr val="black"/>
              </a:solidFill>
            </a:endParaRPr>
          </a:p>
        </p:txBody>
      </p:sp>
      <p:sp>
        <p:nvSpPr>
          <p:cNvPr id="5" name="Footer Placeholder 4"/>
          <p:cNvSpPr>
            <a:spLocks noGrp="1"/>
          </p:cNvSpPr>
          <p:nvPr>
            <p:ph type="ftr" sz="quarter" idx="11"/>
          </p:nvPr>
        </p:nvSpPr>
        <p:spPr>
          <a:xfrm>
            <a:off x="3019340" y="6356386"/>
            <a:ext cx="3105345" cy="365125"/>
          </a:xfrm>
        </p:spPr>
        <p:txBody>
          <a:bodyPr/>
          <a:lstStyle>
            <a:lvl1pPr>
              <a:defRPr/>
            </a:lvl1pPr>
          </a:lstStyle>
          <a:p>
            <a:pPr>
              <a:defRPr/>
            </a:pPr>
            <a:r>
              <a:rPr lang="en-GB" smtClean="0">
                <a:solidFill>
                  <a:prstClr val="black"/>
                </a:solidFill>
              </a:rPr>
              <a:t>BMBF FAIR-Intro, DA, 20.6.13</a:t>
            </a:r>
            <a:endParaRPr lang="en-GB" dirty="0">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8318FD4D-F9D6-4FD7-A96E-8F0752404E5C}" type="slidenum">
              <a:rPr lang="en-GB" smtClean="0">
                <a:solidFill>
                  <a:prstClr val="black"/>
                </a:solidFill>
              </a:rPr>
              <a:pPr>
                <a:defRPr/>
              </a:pPr>
              <a:t>‹Nr.›</a:t>
            </a:fld>
            <a:endParaRPr lang="en-GB">
              <a:solidFill>
                <a:prstClr val="black"/>
              </a:solidFill>
            </a:endParaRPr>
          </a:p>
        </p:txBody>
      </p:sp>
    </p:spTree>
    <p:extLst>
      <p:ext uri="{BB962C8B-B14F-4D97-AF65-F5344CB8AC3E}">
        <p14:creationId xmlns:p14="http://schemas.microsoft.com/office/powerpoint/2010/main" val="73620094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31"/>
            <a:ext cx="5486400" cy="566739"/>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151" indent="0">
              <a:buNone/>
              <a:defRPr sz="2800"/>
            </a:lvl2pPr>
            <a:lvl3pPr marL="914302" indent="0">
              <a:buNone/>
              <a:defRPr sz="2400"/>
            </a:lvl3pPr>
            <a:lvl4pPr marL="1371453" indent="0">
              <a:buNone/>
              <a:defRPr sz="2000"/>
            </a:lvl4pPr>
            <a:lvl5pPr marL="1828604" indent="0">
              <a:buNone/>
              <a:defRPr sz="2000"/>
            </a:lvl5pPr>
            <a:lvl6pPr marL="2285755" indent="0">
              <a:buNone/>
              <a:defRPr sz="2000"/>
            </a:lvl6pPr>
            <a:lvl7pPr marL="2742906" indent="0">
              <a:buNone/>
              <a:defRPr sz="2000"/>
            </a:lvl7pPr>
            <a:lvl8pPr marL="3200057" indent="0">
              <a:buNone/>
              <a:defRPr sz="2000"/>
            </a:lvl8pPr>
            <a:lvl9pPr marL="3657208"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93"/>
            <a:ext cx="5486400" cy="804863"/>
          </a:xfrm>
        </p:spPr>
        <p:txBody>
          <a:bodyPr/>
          <a:lstStyle>
            <a:lvl1pPr marL="0" indent="0">
              <a:buNone/>
              <a:defRPr sz="1400"/>
            </a:lvl1pPr>
            <a:lvl2pPr marL="457151" indent="0">
              <a:buNone/>
              <a:defRPr sz="1200"/>
            </a:lvl2pPr>
            <a:lvl3pPr marL="914302" indent="0">
              <a:buNone/>
              <a:defRPr sz="1000"/>
            </a:lvl3pPr>
            <a:lvl4pPr marL="1371453" indent="0">
              <a:buNone/>
              <a:defRPr sz="900"/>
            </a:lvl4pPr>
            <a:lvl5pPr marL="1828604" indent="0">
              <a:buNone/>
              <a:defRPr sz="900"/>
            </a:lvl5pPr>
            <a:lvl6pPr marL="2285755" indent="0">
              <a:buNone/>
              <a:defRPr sz="900"/>
            </a:lvl6pPr>
            <a:lvl7pPr marL="2742906" indent="0">
              <a:buNone/>
              <a:defRPr sz="900"/>
            </a:lvl7pPr>
            <a:lvl8pPr marL="3200057" indent="0">
              <a:buNone/>
              <a:defRPr sz="900"/>
            </a:lvl8pPr>
            <a:lvl9pPr marL="3657208"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FBFEDD2-17F3-45BF-9FDD-EB5BEDA55221}" type="slidenum">
              <a:rPr lang="en-US" altLang="zh-CN">
                <a:solidFill>
                  <a:srgbClr val="000000"/>
                </a:solidFill>
              </a:rPr>
              <a:pPr>
                <a:defRPr/>
              </a:pPr>
              <a:t>‹Nr.›</a:t>
            </a:fld>
            <a:endParaRPr lang="en-US" altLang="zh-CN">
              <a:solidFill>
                <a:srgbClr val="000000"/>
              </a:solidFill>
            </a:endParaRPr>
          </a:p>
        </p:txBody>
      </p:sp>
    </p:spTree>
    <p:extLst>
      <p:ext uri="{BB962C8B-B14F-4D97-AF65-F5344CB8AC3E}">
        <p14:creationId xmlns:p14="http://schemas.microsoft.com/office/powerpoint/2010/main" val="317330551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GB" dirty="0"/>
          </a:p>
        </p:txBody>
      </p:sp>
      <p:sp>
        <p:nvSpPr>
          <p:cNvPr id="3" name="Date Placeholder 3"/>
          <p:cNvSpPr>
            <a:spLocks noGrp="1"/>
          </p:cNvSpPr>
          <p:nvPr>
            <p:ph type="dt" sz="half" idx="10"/>
          </p:nvPr>
        </p:nvSpPr>
        <p:spPr/>
        <p:txBody>
          <a:bodyPr/>
          <a:lstStyle>
            <a:lvl1pPr>
              <a:defRPr/>
            </a:lvl1pPr>
          </a:lstStyle>
          <a:p>
            <a:pPr>
              <a:defRPr/>
            </a:pPr>
            <a:r>
              <a:rPr lang="en-US" smtClean="0">
                <a:solidFill>
                  <a:prstClr val="black"/>
                </a:solidFill>
              </a:rPr>
              <a:t>Günther Rosner</a:t>
            </a:r>
            <a:endParaRPr lang="en-GB">
              <a:solidFill>
                <a:prstClr val="black"/>
              </a:solidFill>
            </a:endParaRPr>
          </a:p>
        </p:txBody>
      </p:sp>
      <p:sp>
        <p:nvSpPr>
          <p:cNvPr id="4" name="Footer Placeholder 4"/>
          <p:cNvSpPr>
            <a:spLocks noGrp="1"/>
          </p:cNvSpPr>
          <p:nvPr>
            <p:ph type="ftr" sz="quarter" idx="11"/>
          </p:nvPr>
        </p:nvSpPr>
        <p:spPr/>
        <p:txBody>
          <a:bodyPr/>
          <a:lstStyle>
            <a:lvl1pPr>
              <a:defRPr/>
            </a:lvl1pPr>
          </a:lstStyle>
          <a:p>
            <a:pPr>
              <a:defRPr/>
            </a:pPr>
            <a:r>
              <a:rPr lang="en-GB" smtClean="0">
                <a:solidFill>
                  <a:prstClr val="black"/>
                </a:solidFill>
              </a:rPr>
              <a:t>BMBF FAIR-Intro, DA, 20.6.13</a:t>
            </a:r>
            <a:endParaRPr lang="en-GB" dirty="0">
              <a:solidFill>
                <a:prstClr val="black"/>
              </a:solidFill>
            </a:endParaRPr>
          </a:p>
        </p:txBody>
      </p:sp>
      <p:sp>
        <p:nvSpPr>
          <p:cNvPr id="5" name="Slide Number Placeholder 5"/>
          <p:cNvSpPr>
            <a:spLocks noGrp="1"/>
          </p:cNvSpPr>
          <p:nvPr>
            <p:ph type="sldNum" sz="quarter" idx="12"/>
          </p:nvPr>
        </p:nvSpPr>
        <p:spPr/>
        <p:txBody>
          <a:bodyPr/>
          <a:lstStyle>
            <a:lvl1pPr>
              <a:defRPr/>
            </a:lvl1pPr>
          </a:lstStyle>
          <a:p>
            <a:pPr>
              <a:defRPr/>
            </a:pPr>
            <a:fld id="{8318FD4D-F9D6-4FD7-A96E-8F0752404E5C}" type="slidenum">
              <a:rPr lang="en-GB" smtClean="0">
                <a:solidFill>
                  <a:prstClr val="black"/>
                </a:solidFill>
              </a:rPr>
              <a:pPr>
                <a:defRPr/>
              </a:pPr>
              <a:t>‹Nr.›</a:t>
            </a:fld>
            <a:endParaRPr lang="en-GB">
              <a:solidFill>
                <a:prstClr val="black"/>
              </a:solidFill>
            </a:endParaRPr>
          </a:p>
        </p:txBody>
      </p:sp>
    </p:spTree>
    <p:extLst>
      <p:ext uri="{BB962C8B-B14F-4D97-AF65-F5344CB8AC3E}">
        <p14:creationId xmlns:p14="http://schemas.microsoft.com/office/powerpoint/2010/main" val="457991544"/>
      </p:ext>
    </p:extLst>
  </p:cSld>
  <p:clrMapOvr>
    <a:masterClrMapping/>
  </p:clrMapOvr>
  <p:transition spd="slow"/>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solidFill>
                  <a:prstClr val="black"/>
                </a:solidFill>
              </a:rPr>
              <a:t>Günther Rosner</a:t>
            </a:r>
            <a:endParaRPr lang="en-GB">
              <a:solidFill>
                <a:prstClr val="black"/>
              </a:solidFill>
            </a:endParaRPr>
          </a:p>
        </p:txBody>
      </p:sp>
      <p:sp>
        <p:nvSpPr>
          <p:cNvPr id="3" name="Footer Placeholder 4"/>
          <p:cNvSpPr>
            <a:spLocks noGrp="1"/>
          </p:cNvSpPr>
          <p:nvPr>
            <p:ph type="ftr" sz="quarter" idx="11"/>
          </p:nvPr>
        </p:nvSpPr>
        <p:spPr/>
        <p:txBody>
          <a:bodyPr/>
          <a:lstStyle>
            <a:lvl1pPr>
              <a:defRPr/>
            </a:lvl1pPr>
          </a:lstStyle>
          <a:p>
            <a:pPr>
              <a:defRPr/>
            </a:pPr>
            <a:r>
              <a:rPr lang="en-GB" smtClean="0">
                <a:solidFill>
                  <a:prstClr val="black"/>
                </a:solidFill>
              </a:rPr>
              <a:t>BMBF FAIR-Intro, DA, 20.6.13</a:t>
            </a:r>
            <a:endParaRPr lang="en-GB" dirty="0">
              <a:solidFill>
                <a:prstClr val="black"/>
              </a:solidFill>
            </a:endParaRPr>
          </a:p>
        </p:txBody>
      </p:sp>
      <p:sp>
        <p:nvSpPr>
          <p:cNvPr id="4" name="Slide Number Placeholder 5"/>
          <p:cNvSpPr>
            <a:spLocks noGrp="1"/>
          </p:cNvSpPr>
          <p:nvPr>
            <p:ph type="sldNum" sz="quarter" idx="12"/>
          </p:nvPr>
        </p:nvSpPr>
        <p:spPr/>
        <p:txBody>
          <a:bodyPr/>
          <a:lstStyle>
            <a:lvl1pPr>
              <a:defRPr/>
            </a:lvl1pPr>
          </a:lstStyle>
          <a:p>
            <a:pPr>
              <a:defRPr/>
            </a:pPr>
            <a:fld id="{8318FD4D-F9D6-4FD7-A96E-8F0752404E5C}" type="slidenum">
              <a:rPr lang="en-GB" smtClean="0">
                <a:solidFill>
                  <a:prstClr val="black"/>
                </a:solidFill>
              </a:rPr>
              <a:pPr>
                <a:defRPr/>
              </a:pPr>
              <a:t>‹Nr.›</a:t>
            </a:fld>
            <a:endParaRPr lang="en-GB">
              <a:solidFill>
                <a:prstClr val="black"/>
              </a:solidFill>
            </a:endParaRPr>
          </a:p>
        </p:txBody>
      </p:sp>
    </p:spTree>
    <p:extLst>
      <p:ext uri="{BB962C8B-B14F-4D97-AF65-F5344CB8AC3E}">
        <p14:creationId xmlns:p14="http://schemas.microsoft.com/office/powerpoint/2010/main" val="2970813115"/>
      </p:ext>
    </p:extLst>
  </p:cSld>
  <p:clrMapOvr>
    <a:masterClrMapping/>
  </p:clrMapOvr>
  <p:transition spd="slow"/>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GB"/>
          </a:p>
        </p:txBody>
      </p:sp>
      <p:sp>
        <p:nvSpPr>
          <p:cNvPr id="3" name="Content Placehold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dirty="0"/>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solidFill>
              </a:rPr>
              <a:t>Günther Rosner</a:t>
            </a:r>
            <a:endParaRPr lang="en-GB">
              <a:solidFill>
                <a:prstClr val="black"/>
              </a:solidFill>
            </a:endParaRPr>
          </a:p>
        </p:txBody>
      </p:sp>
      <p:sp>
        <p:nvSpPr>
          <p:cNvPr id="5" name="Footer Placeholder 4"/>
          <p:cNvSpPr>
            <a:spLocks noGrp="1"/>
          </p:cNvSpPr>
          <p:nvPr>
            <p:ph type="ftr" sz="quarter" idx="11"/>
          </p:nvPr>
        </p:nvSpPr>
        <p:spPr/>
        <p:txBody>
          <a:bodyPr/>
          <a:lstStyle>
            <a:lvl1pPr>
              <a:defRPr/>
            </a:lvl1pPr>
          </a:lstStyle>
          <a:p>
            <a:pPr>
              <a:defRPr/>
            </a:pPr>
            <a:r>
              <a:rPr lang="en-GB" smtClean="0">
                <a:solidFill>
                  <a:prstClr val="black"/>
                </a:solidFill>
              </a:rPr>
              <a:t>BMBF FAIR-Intro, DA, 20.6.13</a:t>
            </a:r>
            <a:endParaRPr lang="en-GB" dirty="0">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8318FD4D-F9D6-4FD7-A96E-8F0752404E5C}" type="slidenum">
              <a:rPr lang="en-GB" smtClean="0">
                <a:solidFill>
                  <a:prstClr val="black"/>
                </a:solidFill>
              </a:rPr>
              <a:pPr>
                <a:defRPr/>
              </a:pPr>
              <a:t>‹Nr.›</a:t>
            </a:fld>
            <a:endParaRPr lang="en-GB">
              <a:solidFill>
                <a:prstClr val="black"/>
              </a:solidFill>
            </a:endParaRPr>
          </a:p>
        </p:txBody>
      </p:sp>
    </p:spTree>
    <p:extLst>
      <p:ext uri="{BB962C8B-B14F-4D97-AF65-F5344CB8AC3E}">
        <p14:creationId xmlns:p14="http://schemas.microsoft.com/office/powerpoint/2010/main" val="2408548719"/>
      </p:ext>
    </p:extLst>
  </p:cSld>
  <p:clrMapOvr>
    <a:masterClrMapping/>
  </p:clrMapOvr>
  <p:transition spd="slow"/>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GB" dirty="0"/>
          </a:p>
        </p:txBody>
      </p:sp>
      <p:sp>
        <p:nvSpPr>
          <p:cNvPr id="3" name="Content Placeholder 2"/>
          <p:cNvSpPr>
            <a:spLocks noGrp="1"/>
          </p:cNvSpPr>
          <p:nvPr>
            <p:ph sz="half" idx="1"/>
          </p:nvPr>
        </p:nvSpPr>
        <p:spPr>
          <a:xfrm>
            <a:off x="214316" y="1000111"/>
            <a:ext cx="4281519" cy="5286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dirty="0"/>
          </a:p>
        </p:txBody>
      </p:sp>
      <p:sp>
        <p:nvSpPr>
          <p:cNvPr id="4" name="Content Placeholder 3"/>
          <p:cNvSpPr>
            <a:spLocks noGrp="1"/>
          </p:cNvSpPr>
          <p:nvPr>
            <p:ph sz="half" idx="2"/>
          </p:nvPr>
        </p:nvSpPr>
        <p:spPr>
          <a:xfrm>
            <a:off x="4648226" y="1000111"/>
            <a:ext cx="4281519" cy="5286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dirty="0"/>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solidFill>
              </a:rPr>
              <a:t>Günther Rosner</a:t>
            </a:r>
            <a:endParaRPr lang="en-GB">
              <a:solidFill>
                <a:prstClr val="black"/>
              </a:solidFill>
            </a:endParaRPr>
          </a:p>
        </p:txBody>
      </p:sp>
      <p:sp>
        <p:nvSpPr>
          <p:cNvPr id="6" name="Footer Placeholder 4"/>
          <p:cNvSpPr>
            <a:spLocks noGrp="1"/>
          </p:cNvSpPr>
          <p:nvPr>
            <p:ph type="ftr" sz="quarter" idx="11"/>
          </p:nvPr>
        </p:nvSpPr>
        <p:spPr/>
        <p:txBody>
          <a:bodyPr/>
          <a:lstStyle>
            <a:lvl1pPr>
              <a:defRPr/>
            </a:lvl1pPr>
          </a:lstStyle>
          <a:p>
            <a:pPr>
              <a:defRPr/>
            </a:pPr>
            <a:r>
              <a:rPr lang="en-GB" smtClean="0">
                <a:solidFill>
                  <a:prstClr val="black"/>
                </a:solidFill>
              </a:rPr>
              <a:t>BMBF FAIR-Intro, DA, 20.6.13</a:t>
            </a:r>
            <a:endParaRPr lang="en-GB" dirty="0">
              <a:solidFill>
                <a:prstClr val="black"/>
              </a:solidFill>
            </a:endParaRPr>
          </a:p>
        </p:txBody>
      </p:sp>
      <p:sp>
        <p:nvSpPr>
          <p:cNvPr id="7" name="Slide Number Placeholder 5"/>
          <p:cNvSpPr>
            <a:spLocks noGrp="1"/>
          </p:cNvSpPr>
          <p:nvPr>
            <p:ph type="sldNum" sz="quarter" idx="12"/>
          </p:nvPr>
        </p:nvSpPr>
        <p:spPr/>
        <p:txBody>
          <a:bodyPr/>
          <a:lstStyle>
            <a:lvl1pPr>
              <a:defRPr/>
            </a:lvl1pPr>
          </a:lstStyle>
          <a:p>
            <a:pPr>
              <a:defRPr/>
            </a:pPr>
            <a:fld id="{8318FD4D-F9D6-4FD7-A96E-8F0752404E5C}" type="slidenum">
              <a:rPr lang="en-GB" smtClean="0">
                <a:solidFill>
                  <a:prstClr val="black"/>
                </a:solidFill>
              </a:rPr>
              <a:pPr>
                <a:defRPr/>
              </a:pPr>
              <a:t>‹Nr.›</a:t>
            </a:fld>
            <a:endParaRPr lang="en-GB">
              <a:solidFill>
                <a:prstClr val="black"/>
              </a:solidFill>
            </a:endParaRPr>
          </a:p>
        </p:txBody>
      </p:sp>
    </p:spTree>
    <p:extLst>
      <p:ext uri="{BB962C8B-B14F-4D97-AF65-F5344CB8AC3E}">
        <p14:creationId xmlns:p14="http://schemas.microsoft.com/office/powerpoint/2010/main" val="3462049811"/>
      </p:ext>
    </p:extLst>
  </p:cSld>
  <p:clrMapOvr>
    <a:masterClrMapping/>
  </p:clrMapOvr>
  <p:transition spd="slow"/>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GB" dirty="0"/>
          </a:p>
        </p:txBody>
      </p:sp>
      <p:sp>
        <p:nvSpPr>
          <p:cNvPr id="3" name="Content Placeholder 2"/>
          <p:cNvSpPr>
            <a:spLocks noGrp="1"/>
          </p:cNvSpPr>
          <p:nvPr>
            <p:ph sz="half" idx="1"/>
          </p:nvPr>
        </p:nvSpPr>
        <p:spPr>
          <a:xfrm>
            <a:off x="214316" y="1000111"/>
            <a:ext cx="4281519" cy="5286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dirty="0"/>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solidFill>
              </a:rPr>
              <a:t>Günther Rosner</a:t>
            </a:r>
            <a:endParaRPr lang="en-GB" dirty="0">
              <a:solidFill>
                <a:prstClr val="black"/>
              </a:solidFill>
            </a:endParaRPr>
          </a:p>
        </p:txBody>
      </p:sp>
      <p:sp>
        <p:nvSpPr>
          <p:cNvPr id="5" name="Footer Placeholder 4"/>
          <p:cNvSpPr>
            <a:spLocks noGrp="1"/>
          </p:cNvSpPr>
          <p:nvPr>
            <p:ph type="ftr" sz="quarter" idx="11"/>
          </p:nvPr>
        </p:nvSpPr>
        <p:spPr/>
        <p:txBody>
          <a:bodyPr/>
          <a:lstStyle>
            <a:lvl1pPr>
              <a:defRPr/>
            </a:lvl1pPr>
          </a:lstStyle>
          <a:p>
            <a:pPr>
              <a:defRPr/>
            </a:pPr>
            <a:r>
              <a:rPr lang="en-GB" smtClean="0">
                <a:solidFill>
                  <a:prstClr val="black"/>
                </a:solidFill>
              </a:rPr>
              <a:t>BMBF FAIR-Intro, DA, 20.6.13</a:t>
            </a:r>
            <a:endParaRPr lang="en-US" dirty="0">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D6884EAD-935E-4339-9ED5-94CC5FE4E31D}" type="slidenum">
              <a:rPr lang="en-US" smtClean="0">
                <a:solidFill>
                  <a:prstClr val="black"/>
                </a:solidFill>
              </a:rPr>
              <a:pPr>
                <a:defRPr/>
              </a:pPr>
              <a:t>‹Nr.›</a:t>
            </a:fld>
            <a:endParaRPr lang="en-US" dirty="0">
              <a:solidFill>
                <a:prstClr val="black"/>
              </a:solidFill>
            </a:endParaRPr>
          </a:p>
        </p:txBody>
      </p:sp>
    </p:spTree>
    <p:extLst>
      <p:ext uri="{BB962C8B-B14F-4D97-AF65-F5344CB8AC3E}">
        <p14:creationId xmlns:p14="http://schemas.microsoft.com/office/powerpoint/2010/main" val="1696194883"/>
      </p:ext>
    </p:extLst>
  </p:cSld>
  <p:clrMapOvr>
    <a:masterClrMapping/>
  </p:clrMapOvr>
  <p:transition spd="slow"/>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GB" dirty="0"/>
          </a:p>
        </p:txBody>
      </p:sp>
      <p:sp>
        <p:nvSpPr>
          <p:cNvPr id="4" name="Content Placeholder 3"/>
          <p:cNvSpPr>
            <a:spLocks noGrp="1"/>
          </p:cNvSpPr>
          <p:nvPr>
            <p:ph sz="half" idx="2"/>
          </p:nvPr>
        </p:nvSpPr>
        <p:spPr>
          <a:xfrm>
            <a:off x="4648226" y="1000111"/>
            <a:ext cx="4281519" cy="5286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dirty="0"/>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solidFill>
              </a:rPr>
              <a:t>Günther Rosner</a:t>
            </a:r>
            <a:endParaRPr lang="en-GB">
              <a:solidFill>
                <a:prstClr val="black"/>
              </a:solidFill>
            </a:endParaRPr>
          </a:p>
        </p:txBody>
      </p:sp>
      <p:sp>
        <p:nvSpPr>
          <p:cNvPr id="6" name="Footer Placeholder 4"/>
          <p:cNvSpPr>
            <a:spLocks noGrp="1"/>
          </p:cNvSpPr>
          <p:nvPr>
            <p:ph type="ftr" sz="quarter" idx="11"/>
          </p:nvPr>
        </p:nvSpPr>
        <p:spPr/>
        <p:txBody>
          <a:bodyPr/>
          <a:lstStyle>
            <a:lvl1pPr>
              <a:defRPr/>
            </a:lvl1pPr>
          </a:lstStyle>
          <a:p>
            <a:pPr>
              <a:defRPr/>
            </a:pPr>
            <a:r>
              <a:rPr lang="en-GB" smtClean="0">
                <a:solidFill>
                  <a:prstClr val="black"/>
                </a:solidFill>
              </a:rPr>
              <a:t>BMBF FAIR-Intro, DA, 20.6.13</a:t>
            </a:r>
            <a:endParaRPr lang="en-GB" dirty="0">
              <a:solidFill>
                <a:prstClr val="black"/>
              </a:solidFill>
            </a:endParaRPr>
          </a:p>
        </p:txBody>
      </p:sp>
      <p:sp>
        <p:nvSpPr>
          <p:cNvPr id="7" name="Slide Number Placeholder 5"/>
          <p:cNvSpPr>
            <a:spLocks noGrp="1"/>
          </p:cNvSpPr>
          <p:nvPr>
            <p:ph type="sldNum" sz="quarter" idx="12"/>
          </p:nvPr>
        </p:nvSpPr>
        <p:spPr/>
        <p:txBody>
          <a:bodyPr/>
          <a:lstStyle>
            <a:lvl1pPr>
              <a:defRPr/>
            </a:lvl1pPr>
          </a:lstStyle>
          <a:p>
            <a:pPr>
              <a:defRPr/>
            </a:pPr>
            <a:fld id="{8318FD4D-F9D6-4FD7-A96E-8F0752404E5C}" type="slidenum">
              <a:rPr lang="en-GB" smtClean="0">
                <a:solidFill>
                  <a:prstClr val="black"/>
                </a:solidFill>
              </a:rPr>
              <a:pPr>
                <a:defRPr/>
              </a:pPr>
              <a:t>‹Nr.›</a:t>
            </a:fld>
            <a:endParaRPr lang="en-GB">
              <a:solidFill>
                <a:prstClr val="black"/>
              </a:solidFill>
            </a:endParaRPr>
          </a:p>
        </p:txBody>
      </p:sp>
    </p:spTree>
    <p:extLst>
      <p:ext uri="{BB962C8B-B14F-4D97-AF65-F5344CB8AC3E}">
        <p14:creationId xmlns:p14="http://schemas.microsoft.com/office/powerpoint/2010/main" val="2222329093"/>
      </p:ext>
    </p:extLst>
  </p:cSld>
  <p:clrMapOvr>
    <a:masterClrMapping/>
  </p:clrMapOvr>
  <p:transition spd="slow"/>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smtClean="0"/>
              <a:t>Titelmasterformat durch Klicken bearbeiten</a:t>
            </a:r>
            <a:endParaRPr lang="en-GB"/>
          </a:p>
        </p:txBody>
      </p:sp>
      <p:sp>
        <p:nvSpPr>
          <p:cNvPr id="3" name="Text Placeholder 2"/>
          <p:cNvSpPr>
            <a:spLocks noGrp="1"/>
          </p:cNvSpPr>
          <p:nvPr>
            <p:ph type="body" idx="1"/>
          </p:nvPr>
        </p:nvSpPr>
        <p:spPr>
          <a:xfrm>
            <a:off x="214322" y="1000137"/>
            <a:ext cx="4283107" cy="639763"/>
          </a:xfrm>
        </p:spPr>
        <p:txBody>
          <a:bodyPr anchor="b">
            <a:noAutofit/>
          </a:bodyPr>
          <a:lstStyle>
            <a:lvl1pPr marL="0" indent="0">
              <a:buNone/>
              <a:defRPr sz="20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de-DE" smtClean="0"/>
              <a:t>Textmasterformat bearbeiten</a:t>
            </a:r>
          </a:p>
        </p:txBody>
      </p:sp>
      <p:sp>
        <p:nvSpPr>
          <p:cNvPr id="4" name="Content Placeholder 3"/>
          <p:cNvSpPr>
            <a:spLocks noGrp="1"/>
          </p:cNvSpPr>
          <p:nvPr>
            <p:ph sz="half" idx="2"/>
          </p:nvPr>
        </p:nvSpPr>
        <p:spPr>
          <a:xfrm>
            <a:off x="214322" y="1714489"/>
            <a:ext cx="4283107" cy="457203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dirty="0"/>
          </a:p>
        </p:txBody>
      </p:sp>
      <p:sp>
        <p:nvSpPr>
          <p:cNvPr id="5" name="Text Placeholder 4"/>
          <p:cNvSpPr>
            <a:spLocks noGrp="1"/>
          </p:cNvSpPr>
          <p:nvPr>
            <p:ph type="body" sz="quarter" idx="3"/>
          </p:nvPr>
        </p:nvSpPr>
        <p:spPr>
          <a:xfrm>
            <a:off x="4643465" y="1000137"/>
            <a:ext cx="4284693" cy="639763"/>
          </a:xfrm>
        </p:spPr>
        <p:txBody>
          <a:bodyPr anchor="b">
            <a:noAutofit/>
          </a:bodyPr>
          <a:lstStyle>
            <a:lvl1pPr marL="0" indent="0">
              <a:buNone/>
              <a:defRPr sz="20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de-DE" smtClean="0"/>
              <a:t>Textmasterformat bearbeiten</a:t>
            </a:r>
          </a:p>
        </p:txBody>
      </p:sp>
      <p:sp>
        <p:nvSpPr>
          <p:cNvPr id="6" name="Content Placeholder 5"/>
          <p:cNvSpPr>
            <a:spLocks noGrp="1"/>
          </p:cNvSpPr>
          <p:nvPr>
            <p:ph sz="quarter" idx="4"/>
          </p:nvPr>
        </p:nvSpPr>
        <p:spPr>
          <a:xfrm>
            <a:off x="4643439" y="1714489"/>
            <a:ext cx="4286280" cy="457203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dirty="0"/>
          </a:p>
        </p:txBody>
      </p:sp>
      <p:sp>
        <p:nvSpPr>
          <p:cNvPr id="7" name="Date Placeholder 3"/>
          <p:cNvSpPr>
            <a:spLocks noGrp="1"/>
          </p:cNvSpPr>
          <p:nvPr>
            <p:ph type="dt" sz="half" idx="10"/>
          </p:nvPr>
        </p:nvSpPr>
        <p:spPr/>
        <p:txBody>
          <a:bodyPr/>
          <a:lstStyle>
            <a:lvl1pPr>
              <a:defRPr/>
            </a:lvl1pPr>
          </a:lstStyle>
          <a:p>
            <a:pPr>
              <a:defRPr/>
            </a:pPr>
            <a:r>
              <a:rPr lang="en-US" smtClean="0">
                <a:solidFill>
                  <a:prstClr val="black"/>
                </a:solidFill>
              </a:rPr>
              <a:t>Günther Rosner</a:t>
            </a:r>
            <a:endParaRPr lang="en-GB">
              <a:solidFill>
                <a:prstClr val="black"/>
              </a:solidFill>
            </a:endParaRPr>
          </a:p>
        </p:txBody>
      </p:sp>
      <p:sp>
        <p:nvSpPr>
          <p:cNvPr id="8" name="Footer Placeholder 4"/>
          <p:cNvSpPr>
            <a:spLocks noGrp="1"/>
          </p:cNvSpPr>
          <p:nvPr>
            <p:ph type="ftr" sz="quarter" idx="11"/>
          </p:nvPr>
        </p:nvSpPr>
        <p:spPr/>
        <p:txBody>
          <a:bodyPr/>
          <a:lstStyle>
            <a:lvl1pPr>
              <a:defRPr/>
            </a:lvl1pPr>
          </a:lstStyle>
          <a:p>
            <a:pPr>
              <a:defRPr/>
            </a:pPr>
            <a:r>
              <a:rPr lang="en-GB" smtClean="0">
                <a:solidFill>
                  <a:prstClr val="black"/>
                </a:solidFill>
              </a:rPr>
              <a:t>BMBF FAIR-Intro, DA, 20.6.13</a:t>
            </a:r>
            <a:endParaRPr lang="en-GB" dirty="0">
              <a:solidFill>
                <a:prstClr val="black"/>
              </a:solidFill>
            </a:endParaRPr>
          </a:p>
        </p:txBody>
      </p:sp>
      <p:sp>
        <p:nvSpPr>
          <p:cNvPr id="9" name="Slide Number Placeholder 5"/>
          <p:cNvSpPr>
            <a:spLocks noGrp="1"/>
          </p:cNvSpPr>
          <p:nvPr>
            <p:ph type="sldNum" sz="quarter" idx="12"/>
          </p:nvPr>
        </p:nvSpPr>
        <p:spPr/>
        <p:txBody>
          <a:bodyPr/>
          <a:lstStyle>
            <a:lvl1pPr>
              <a:defRPr/>
            </a:lvl1pPr>
          </a:lstStyle>
          <a:p>
            <a:pPr>
              <a:defRPr/>
            </a:pPr>
            <a:fld id="{8318FD4D-F9D6-4FD7-A96E-8F0752404E5C}" type="slidenum">
              <a:rPr lang="en-GB" smtClean="0">
                <a:solidFill>
                  <a:prstClr val="black"/>
                </a:solidFill>
              </a:rPr>
              <a:pPr>
                <a:defRPr/>
              </a:pPr>
              <a:t>‹Nr.›</a:t>
            </a:fld>
            <a:endParaRPr lang="en-GB">
              <a:solidFill>
                <a:prstClr val="black"/>
              </a:solidFill>
            </a:endParaRPr>
          </a:p>
        </p:txBody>
      </p:sp>
    </p:spTree>
    <p:extLst>
      <p:ext uri="{BB962C8B-B14F-4D97-AF65-F5344CB8AC3E}">
        <p14:creationId xmlns:p14="http://schemas.microsoft.com/office/powerpoint/2010/main" val="4168040646"/>
      </p:ext>
    </p:extLst>
  </p:cSld>
  <p:clrMapOvr>
    <a:masterClrMapping/>
  </p:clrMapOvr>
  <p:transition spd="slow"/>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smtClean="0"/>
              <a:t>Titelmasterformat durch Klicken bearbeiten</a:t>
            </a:r>
            <a:endParaRPr lang="en-GB"/>
          </a:p>
        </p:txBody>
      </p:sp>
      <p:sp>
        <p:nvSpPr>
          <p:cNvPr id="3" name="Text Placeholder 2"/>
          <p:cNvSpPr>
            <a:spLocks noGrp="1"/>
          </p:cNvSpPr>
          <p:nvPr>
            <p:ph type="body" idx="1"/>
          </p:nvPr>
        </p:nvSpPr>
        <p:spPr>
          <a:xfrm>
            <a:off x="214322" y="1000137"/>
            <a:ext cx="4283107" cy="639763"/>
          </a:xfrm>
        </p:spPr>
        <p:txBody>
          <a:bodyPr anchor="b">
            <a:noAutofit/>
          </a:bodyPr>
          <a:lstStyle>
            <a:lvl1pPr marL="0" indent="0">
              <a:buNone/>
              <a:defRPr sz="20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de-DE" smtClean="0"/>
              <a:t>Textmasterformat bearbeiten</a:t>
            </a:r>
          </a:p>
        </p:txBody>
      </p:sp>
      <p:sp>
        <p:nvSpPr>
          <p:cNvPr id="4" name="Content Placeholder 3"/>
          <p:cNvSpPr>
            <a:spLocks noGrp="1"/>
          </p:cNvSpPr>
          <p:nvPr>
            <p:ph sz="half" idx="2"/>
          </p:nvPr>
        </p:nvSpPr>
        <p:spPr>
          <a:xfrm>
            <a:off x="214322" y="1714489"/>
            <a:ext cx="4283107" cy="457203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dirty="0"/>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solidFill>
              </a:rPr>
              <a:t>Günther Rosner</a:t>
            </a:r>
            <a:endParaRPr lang="en-GB">
              <a:solidFill>
                <a:prstClr val="black"/>
              </a:solidFill>
            </a:endParaRPr>
          </a:p>
        </p:txBody>
      </p:sp>
      <p:sp>
        <p:nvSpPr>
          <p:cNvPr id="6" name="Footer Placeholder 4"/>
          <p:cNvSpPr>
            <a:spLocks noGrp="1"/>
          </p:cNvSpPr>
          <p:nvPr>
            <p:ph type="ftr" sz="quarter" idx="11"/>
          </p:nvPr>
        </p:nvSpPr>
        <p:spPr/>
        <p:txBody>
          <a:bodyPr/>
          <a:lstStyle>
            <a:lvl1pPr>
              <a:defRPr/>
            </a:lvl1pPr>
          </a:lstStyle>
          <a:p>
            <a:pPr>
              <a:defRPr/>
            </a:pPr>
            <a:r>
              <a:rPr lang="en-GB" smtClean="0">
                <a:solidFill>
                  <a:prstClr val="black"/>
                </a:solidFill>
              </a:rPr>
              <a:t>BMBF FAIR-Intro, DA, 20.6.13</a:t>
            </a:r>
            <a:endParaRPr lang="en-GB" dirty="0">
              <a:solidFill>
                <a:prstClr val="black"/>
              </a:solidFill>
            </a:endParaRPr>
          </a:p>
        </p:txBody>
      </p:sp>
      <p:sp>
        <p:nvSpPr>
          <p:cNvPr id="7" name="Slide Number Placeholder 5"/>
          <p:cNvSpPr>
            <a:spLocks noGrp="1"/>
          </p:cNvSpPr>
          <p:nvPr>
            <p:ph type="sldNum" sz="quarter" idx="12"/>
          </p:nvPr>
        </p:nvSpPr>
        <p:spPr/>
        <p:txBody>
          <a:bodyPr/>
          <a:lstStyle>
            <a:lvl1pPr>
              <a:defRPr/>
            </a:lvl1pPr>
          </a:lstStyle>
          <a:p>
            <a:pPr>
              <a:defRPr/>
            </a:pPr>
            <a:fld id="{8318FD4D-F9D6-4FD7-A96E-8F0752404E5C}" type="slidenum">
              <a:rPr lang="en-GB" smtClean="0">
                <a:solidFill>
                  <a:prstClr val="black"/>
                </a:solidFill>
              </a:rPr>
              <a:pPr>
                <a:defRPr/>
              </a:pPr>
              <a:t>‹Nr.›</a:t>
            </a:fld>
            <a:endParaRPr lang="en-GB">
              <a:solidFill>
                <a:prstClr val="black"/>
              </a:solidFill>
            </a:endParaRPr>
          </a:p>
        </p:txBody>
      </p:sp>
    </p:spTree>
    <p:extLst>
      <p:ext uri="{BB962C8B-B14F-4D97-AF65-F5344CB8AC3E}">
        <p14:creationId xmlns:p14="http://schemas.microsoft.com/office/powerpoint/2010/main" val="21768280"/>
      </p:ext>
    </p:extLst>
  </p:cSld>
  <p:clrMapOvr>
    <a:masterClrMapping/>
  </p:clrMapOvr>
  <p:transition spd="slow"/>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smtClean="0"/>
              <a:t>Titelmasterformat durch Klicken bearbeiten</a:t>
            </a:r>
            <a:endParaRPr lang="en-GB"/>
          </a:p>
        </p:txBody>
      </p:sp>
      <p:sp>
        <p:nvSpPr>
          <p:cNvPr id="5" name="Text Placeholder 4"/>
          <p:cNvSpPr>
            <a:spLocks noGrp="1"/>
          </p:cNvSpPr>
          <p:nvPr>
            <p:ph type="body" sz="quarter" idx="3"/>
          </p:nvPr>
        </p:nvSpPr>
        <p:spPr>
          <a:xfrm>
            <a:off x="4643465" y="1000137"/>
            <a:ext cx="4284693" cy="639763"/>
          </a:xfrm>
        </p:spPr>
        <p:txBody>
          <a:bodyPr anchor="b">
            <a:noAutofit/>
          </a:bodyPr>
          <a:lstStyle>
            <a:lvl1pPr marL="0" indent="0">
              <a:buNone/>
              <a:defRPr sz="20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de-DE" smtClean="0"/>
              <a:t>Textmasterformat bearbeiten</a:t>
            </a:r>
          </a:p>
        </p:txBody>
      </p:sp>
      <p:sp>
        <p:nvSpPr>
          <p:cNvPr id="6" name="Content Placeholder 5"/>
          <p:cNvSpPr>
            <a:spLocks noGrp="1"/>
          </p:cNvSpPr>
          <p:nvPr>
            <p:ph sz="quarter" idx="4"/>
          </p:nvPr>
        </p:nvSpPr>
        <p:spPr>
          <a:xfrm>
            <a:off x="4643439" y="1714489"/>
            <a:ext cx="4286280" cy="457203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dirty="0"/>
          </a:p>
        </p:txBody>
      </p:sp>
      <p:sp>
        <p:nvSpPr>
          <p:cNvPr id="7" name="Date Placeholder 3"/>
          <p:cNvSpPr>
            <a:spLocks noGrp="1"/>
          </p:cNvSpPr>
          <p:nvPr>
            <p:ph type="dt" sz="half" idx="10"/>
          </p:nvPr>
        </p:nvSpPr>
        <p:spPr/>
        <p:txBody>
          <a:bodyPr/>
          <a:lstStyle>
            <a:lvl1pPr>
              <a:defRPr/>
            </a:lvl1pPr>
          </a:lstStyle>
          <a:p>
            <a:pPr>
              <a:defRPr/>
            </a:pPr>
            <a:r>
              <a:rPr lang="en-US" smtClean="0">
                <a:solidFill>
                  <a:prstClr val="black"/>
                </a:solidFill>
              </a:rPr>
              <a:t>Günther Rosner</a:t>
            </a:r>
            <a:endParaRPr lang="en-GB">
              <a:solidFill>
                <a:prstClr val="black"/>
              </a:solidFill>
            </a:endParaRPr>
          </a:p>
        </p:txBody>
      </p:sp>
      <p:sp>
        <p:nvSpPr>
          <p:cNvPr id="8" name="Footer Placeholder 4"/>
          <p:cNvSpPr>
            <a:spLocks noGrp="1"/>
          </p:cNvSpPr>
          <p:nvPr>
            <p:ph type="ftr" sz="quarter" idx="11"/>
          </p:nvPr>
        </p:nvSpPr>
        <p:spPr/>
        <p:txBody>
          <a:bodyPr/>
          <a:lstStyle>
            <a:lvl1pPr>
              <a:defRPr/>
            </a:lvl1pPr>
          </a:lstStyle>
          <a:p>
            <a:pPr>
              <a:defRPr/>
            </a:pPr>
            <a:r>
              <a:rPr lang="en-GB" smtClean="0">
                <a:solidFill>
                  <a:prstClr val="black"/>
                </a:solidFill>
              </a:rPr>
              <a:t>BMBF FAIR-Intro, DA, 20.6.13</a:t>
            </a:r>
            <a:endParaRPr lang="en-GB" dirty="0">
              <a:solidFill>
                <a:prstClr val="black"/>
              </a:solidFill>
            </a:endParaRPr>
          </a:p>
        </p:txBody>
      </p:sp>
      <p:sp>
        <p:nvSpPr>
          <p:cNvPr id="9" name="Slide Number Placeholder 5"/>
          <p:cNvSpPr>
            <a:spLocks noGrp="1"/>
          </p:cNvSpPr>
          <p:nvPr>
            <p:ph type="sldNum" sz="quarter" idx="12"/>
          </p:nvPr>
        </p:nvSpPr>
        <p:spPr/>
        <p:txBody>
          <a:bodyPr/>
          <a:lstStyle>
            <a:lvl1pPr>
              <a:defRPr/>
            </a:lvl1pPr>
          </a:lstStyle>
          <a:p>
            <a:pPr>
              <a:defRPr/>
            </a:pPr>
            <a:fld id="{8318FD4D-F9D6-4FD7-A96E-8F0752404E5C}" type="slidenum">
              <a:rPr lang="en-GB" smtClean="0">
                <a:solidFill>
                  <a:prstClr val="black"/>
                </a:solidFill>
              </a:rPr>
              <a:pPr>
                <a:defRPr/>
              </a:pPr>
              <a:t>‹Nr.›</a:t>
            </a:fld>
            <a:endParaRPr lang="en-GB">
              <a:solidFill>
                <a:prstClr val="black"/>
              </a:solidFill>
            </a:endParaRPr>
          </a:p>
        </p:txBody>
      </p:sp>
    </p:spTree>
    <p:extLst>
      <p:ext uri="{BB962C8B-B14F-4D97-AF65-F5344CB8AC3E}">
        <p14:creationId xmlns:p14="http://schemas.microsoft.com/office/powerpoint/2010/main" val="299148728"/>
      </p:ext>
    </p:extLst>
  </p:cSld>
  <p:clrMapOvr>
    <a:masterClrMapping/>
  </p:clrMapOvr>
  <p:transition spd="slow"/>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14313" y="273077"/>
            <a:ext cx="3251231" cy="1162051"/>
          </a:xfrm>
        </p:spPr>
        <p:txBody>
          <a:bodyPr anchor="b"/>
          <a:lstStyle>
            <a:lvl1pPr algn="l">
              <a:defRPr sz="2000" b="1"/>
            </a:lvl1pPr>
          </a:lstStyle>
          <a:p>
            <a:r>
              <a:rPr lang="de-DE" smtClean="0"/>
              <a:t>Titelmasterformat durch Klicken bearbeiten</a:t>
            </a:r>
            <a:endParaRPr lang="en-GB" dirty="0"/>
          </a:p>
        </p:txBody>
      </p:sp>
      <p:sp>
        <p:nvSpPr>
          <p:cNvPr id="3" name="Content Placeholder 2"/>
          <p:cNvSpPr>
            <a:spLocks noGrp="1"/>
          </p:cNvSpPr>
          <p:nvPr>
            <p:ph idx="1"/>
          </p:nvPr>
        </p:nvSpPr>
        <p:spPr>
          <a:xfrm>
            <a:off x="3575052" y="273104"/>
            <a:ext cx="5354668" cy="601347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dirty="0"/>
          </a:p>
        </p:txBody>
      </p:sp>
      <p:sp>
        <p:nvSpPr>
          <p:cNvPr id="4" name="Text Placeholder 3"/>
          <p:cNvSpPr>
            <a:spLocks noGrp="1"/>
          </p:cNvSpPr>
          <p:nvPr>
            <p:ph type="body" sz="half" idx="2"/>
          </p:nvPr>
        </p:nvSpPr>
        <p:spPr>
          <a:xfrm>
            <a:off x="214313" y="1435103"/>
            <a:ext cx="3251231" cy="4851420"/>
          </a:xfrm>
        </p:spPr>
        <p:txBody>
          <a:bodyPr>
            <a:normAutofit/>
          </a:bodyPr>
          <a:lstStyle>
            <a:lvl1pPr marL="0" indent="0">
              <a:buFont typeface="Wingdings" pitchFamily="2" charset="2"/>
              <a:buNone/>
              <a:defRPr sz="18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smtClean="0"/>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solidFill>
              </a:rPr>
              <a:t>Günther Rosner</a:t>
            </a:r>
            <a:endParaRPr lang="en-GB">
              <a:solidFill>
                <a:prstClr val="black"/>
              </a:solidFill>
            </a:endParaRPr>
          </a:p>
        </p:txBody>
      </p:sp>
      <p:sp>
        <p:nvSpPr>
          <p:cNvPr id="6" name="Footer Placeholder 4"/>
          <p:cNvSpPr>
            <a:spLocks noGrp="1"/>
          </p:cNvSpPr>
          <p:nvPr>
            <p:ph type="ftr" sz="quarter" idx="11"/>
          </p:nvPr>
        </p:nvSpPr>
        <p:spPr/>
        <p:txBody>
          <a:bodyPr/>
          <a:lstStyle>
            <a:lvl1pPr>
              <a:defRPr/>
            </a:lvl1pPr>
          </a:lstStyle>
          <a:p>
            <a:pPr>
              <a:defRPr/>
            </a:pPr>
            <a:r>
              <a:rPr lang="en-GB" smtClean="0">
                <a:solidFill>
                  <a:prstClr val="black"/>
                </a:solidFill>
              </a:rPr>
              <a:t>BMBF FAIR-Intro, DA, 20.6.13</a:t>
            </a:r>
            <a:endParaRPr lang="en-GB" dirty="0">
              <a:solidFill>
                <a:prstClr val="black"/>
              </a:solidFill>
            </a:endParaRPr>
          </a:p>
        </p:txBody>
      </p:sp>
      <p:sp>
        <p:nvSpPr>
          <p:cNvPr id="7" name="Slide Number Placeholder 5"/>
          <p:cNvSpPr>
            <a:spLocks noGrp="1"/>
          </p:cNvSpPr>
          <p:nvPr>
            <p:ph type="sldNum" sz="quarter" idx="12"/>
          </p:nvPr>
        </p:nvSpPr>
        <p:spPr/>
        <p:txBody>
          <a:bodyPr/>
          <a:lstStyle>
            <a:lvl1pPr>
              <a:defRPr/>
            </a:lvl1pPr>
          </a:lstStyle>
          <a:p>
            <a:pPr>
              <a:defRPr/>
            </a:pPr>
            <a:fld id="{8318FD4D-F9D6-4FD7-A96E-8F0752404E5C}" type="slidenum">
              <a:rPr lang="en-GB" smtClean="0">
                <a:solidFill>
                  <a:prstClr val="black"/>
                </a:solidFill>
              </a:rPr>
              <a:pPr>
                <a:defRPr/>
              </a:pPr>
              <a:t>‹Nr.›</a:t>
            </a:fld>
            <a:endParaRPr lang="en-GB">
              <a:solidFill>
                <a:prstClr val="black"/>
              </a:solidFill>
            </a:endParaRPr>
          </a:p>
        </p:txBody>
      </p:sp>
    </p:spTree>
    <p:extLst>
      <p:ext uri="{BB962C8B-B14F-4D97-AF65-F5344CB8AC3E}">
        <p14:creationId xmlns:p14="http://schemas.microsoft.com/office/powerpoint/2010/main" val="3754179523"/>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0.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5" Type="http://schemas.openxmlformats.org/officeDocument/2006/relationships/theme" Target="../theme/theme11.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5" Type="http://schemas.openxmlformats.org/officeDocument/2006/relationships/slideLayout" Target="../slideLayouts/slideLayout136.xml"/><Relationship Id="rId10" Type="http://schemas.openxmlformats.org/officeDocument/2006/relationships/image" Target="../media/image7.png"/><Relationship Id="rId4" Type="http://schemas.openxmlformats.org/officeDocument/2006/relationships/slideLayout" Target="../slideLayouts/slideLayout135.xml"/><Relationship Id="rId9"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5" Type="http://schemas.openxmlformats.org/officeDocument/2006/relationships/slideLayout" Target="../slideLayouts/slideLayout144.xml"/><Relationship Id="rId10" Type="http://schemas.openxmlformats.org/officeDocument/2006/relationships/image" Target="../media/image7.png"/><Relationship Id="rId4" Type="http://schemas.openxmlformats.org/officeDocument/2006/relationships/slideLayout" Target="../slideLayouts/slideLayout143.xml"/><Relationship Id="rId9"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5" Type="http://schemas.openxmlformats.org/officeDocument/2006/relationships/slideLayout" Target="../slideLayouts/slideLayout152.xml"/><Relationship Id="rId10" Type="http://schemas.openxmlformats.org/officeDocument/2006/relationships/image" Target="../media/image10.jpeg"/><Relationship Id="rId4" Type="http://schemas.openxmlformats.org/officeDocument/2006/relationships/slideLayout" Target="../slideLayouts/slideLayout151.xml"/><Relationship Id="rId9"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5" Type="http://schemas.openxmlformats.org/officeDocument/2006/relationships/slideLayout" Target="../slideLayouts/slideLayout160.xml"/><Relationship Id="rId10" Type="http://schemas.openxmlformats.org/officeDocument/2006/relationships/image" Target="../media/image10.jpeg"/><Relationship Id="rId4" Type="http://schemas.openxmlformats.org/officeDocument/2006/relationships/slideLayout" Target="../slideLayouts/slideLayout159.xml"/><Relationship Id="rId9"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5" Type="http://schemas.openxmlformats.org/officeDocument/2006/relationships/slideLayout" Target="../slideLayouts/slideLayout168.xml"/><Relationship Id="rId10" Type="http://schemas.openxmlformats.org/officeDocument/2006/relationships/image" Target="../media/image10.jpeg"/><Relationship Id="rId4" Type="http://schemas.openxmlformats.org/officeDocument/2006/relationships/slideLayout" Target="../slideLayouts/slideLayout167.xml"/><Relationship Id="rId9"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5" Type="http://schemas.openxmlformats.org/officeDocument/2006/relationships/slideLayout" Target="../slideLayouts/slideLayout176.xml"/><Relationship Id="rId10" Type="http://schemas.openxmlformats.org/officeDocument/2006/relationships/image" Target="../media/image10.jpeg"/><Relationship Id="rId4" Type="http://schemas.openxmlformats.org/officeDocument/2006/relationships/slideLayout" Target="../slideLayouts/slideLayout175.xml"/><Relationship Id="rId9"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5" Type="http://schemas.openxmlformats.org/officeDocument/2006/relationships/slideLayout" Target="../slideLayouts/slideLayout184.xml"/><Relationship Id="rId10" Type="http://schemas.openxmlformats.org/officeDocument/2006/relationships/image" Target="../media/image10.jpeg"/><Relationship Id="rId4" Type="http://schemas.openxmlformats.org/officeDocument/2006/relationships/slideLayout" Target="../slideLayouts/slideLayout183.xml"/><Relationship Id="rId9"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190.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theme" Target="../theme/theme19.xml"/><Relationship Id="rId5" Type="http://schemas.openxmlformats.org/officeDocument/2006/relationships/slideLayout" Target="../slideLayouts/slideLayout192.xml"/><Relationship Id="rId4" Type="http://schemas.openxmlformats.org/officeDocument/2006/relationships/slideLayout" Target="../slideLayouts/slideLayout19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195.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theme" Target="../theme/theme20.xml"/><Relationship Id="rId5" Type="http://schemas.openxmlformats.org/officeDocument/2006/relationships/slideLayout" Target="../slideLayouts/slideLayout197.xml"/><Relationship Id="rId4" Type="http://schemas.openxmlformats.org/officeDocument/2006/relationships/slideLayout" Target="../slideLayouts/slideLayout196.xml"/></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200.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theme" Target="../theme/theme21.xml"/><Relationship Id="rId5" Type="http://schemas.openxmlformats.org/officeDocument/2006/relationships/slideLayout" Target="../slideLayouts/slideLayout202.xml"/><Relationship Id="rId4" Type="http://schemas.openxmlformats.org/officeDocument/2006/relationships/slideLayout" Target="../slideLayouts/slideLayout20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slideLayout" Target="../slideLayouts/slideLayout215.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theme" Target="../theme/theme2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slideLayout" Target="../slideLayouts/slideLayout227.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5.xml"/><Relationship Id="rId13" Type="http://schemas.openxmlformats.org/officeDocument/2006/relationships/slideLayout" Target="../slideLayouts/slideLayout240.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slideLayout" Target="../slideLayouts/slideLayout239.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8.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theme" Target="../theme/theme25.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image" Target="../media/image13.png"/><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theme" Target="../theme/theme26.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0.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theme" Target="../theme/theme27.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s>
</file>

<file path=ppt/slideMasters/_rels/slideMaster2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76.xml"/><Relationship Id="rId7" Type="http://schemas.openxmlformats.org/officeDocument/2006/relationships/image" Target="../media/image18.png"/><Relationship Id="rId2" Type="http://schemas.openxmlformats.org/officeDocument/2006/relationships/slideLayout" Target="../slideLayouts/slideLayout275.xml"/><Relationship Id="rId1" Type="http://schemas.openxmlformats.org/officeDocument/2006/relationships/slideLayout" Target="../slideLayouts/slideLayout274.xml"/><Relationship Id="rId6" Type="http://schemas.openxmlformats.org/officeDocument/2006/relationships/theme" Target="../theme/theme28.xml"/><Relationship Id="rId5" Type="http://schemas.openxmlformats.org/officeDocument/2006/relationships/slideLayout" Target="../slideLayouts/slideLayout278.xml"/><Relationship Id="rId4" Type="http://schemas.openxmlformats.org/officeDocument/2006/relationships/slideLayout" Target="../slideLayouts/slideLayout27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86.xml"/><Relationship Id="rId13" Type="http://schemas.openxmlformats.org/officeDocument/2006/relationships/slideLayout" Target="../slideLayouts/slideLayout291.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slideLayout" Target="../slideLayouts/slideLayout290.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theme" Target="../theme/theme3.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9.xml"/><Relationship Id="rId13" Type="http://schemas.openxmlformats.org/officeDocument/2006/relationships/slideLayout" Target="../slideLayouts/slideLayout304.xml"/><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slideLayout" Target="../slideLayouts/slideLayout303.xml"/><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 Id="rId1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2.xml"/><Relationship Id="rId13" Type="http://schemas.openxmlformats.org/officeDocument/2006/relationships/theme" Target="../theme/theme31.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slideLayout" Target="../slideLayouts/slideLayout316.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24.xml"/><Relationship Id="rId13" Type="http://schemas.openxmlformats.org/officeDocument/2006/relationships/theme" Target="../theme/theme32.xml"/><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slideLayout" Target="../slideLayouts/slideLayout328.xml"/><Relationship Id="rId2" Type="http://schemas.openxmlformats.org/officeDocument/2006/relationships/slideLayout" Target="../slideLayouts/slideLayout318.xml"/><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36.xml"/><Relationship Id="rId3" Type="http://schemas.openxmlformats.org/officeDocument/2006/relationships/slideLayout" Target="../slideLayouts/slideLayout331.xml"/><Relationship Id="rId7" Type="http://schemas.openxmlformats.org/officeDocument/2006/relationships/slideLayout" Target="../slideLayouts/slideLayout335.xml"/><Relationship Id="rId12" Type="http://schemas.openxmlformats.org/officeDocument/2006/relationships/theme" Target="../theme/theme33.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5" Type="http://schemas.openxmlformats.org/officeDocument/2006/relationships/slideLayout" Target="../slideLayouts/slideLayout333.xml"/><Relationship Id="rId10" Type="http://schemas.openxmlformats.org/officeDocument/2006/relationships/slideLayout" Target="../slideLayouts/slideLayout338.xml"/><Relationship Id="rId4" Type="http://schemas.openxmlformats.org/officeDocument/2006/relationships/slideLayout" Target="../slideLayouts/slideLayout332.xml"/><Relationship Id="rId9" Type="http://schemas.openxmlformats.org/officeDocument/2006/relationships/slideLayout" Target="../slideLayouts/slideLayout337.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47.xml"/><Relationship Id="rId13" Type="http://schemas.openxmlformats.org/officeDocument/2006/relationships/slideLayout" Target="../slideLayouts/slideLayout352.xml"/><Relationship Id="rId3" Type="http://schemas.openxmlformats.org/officeDocument/2006/relationships/slideLayout" Target="../slideLayouts/slideLayout342.xml"/><Relationship Id="rId7" Type="http://schemas.openxmlformats.org/officeDocument/2006/relationships/slideLayout" Target="../slideLayouts/slideLayout346.xml"/><Relationship Id="rId12" Type="http://schemas.openxmlformats.org/officeDocument/2006/relationships/slideLayout" Target="../slideLayouts/slideLayout351.xml"/><Relationship Id="rId2" Type="http://schemas.openxmlformats.org/officeDocument/2006/relationships/slideLayout" Target="../slideLayouts/slideLayout341.xml"/><Relationship Id="rId1" Type="http://schemas.openxmlformats.org/officeDocument/2006/relationships/slideLayout" Target="../slideLayouts/slideLayout340.xml"/><Relationship Id="rId6" Type="http://schemas.openxmlformats.org/officeDocument/2006/relationships/slideLayout" Target="../slideLayouts/slideLayout345.xml"/><Relationship Id="rId11" Type="http://schemas.openxmlformats.org/officeDocument/2006/relationships/slideLayout" Target="../slideLayouts/slideLayout350.xml"/><Relationship Id="rId5" Type="http://schemas.openxmlformats.org/officeDocument/2006/relationships/slideLayout" Target="../slideLayouts/slideLayout344.xml"/><Relationship Id="rId15" Type="http://schemas.openxmlformats.org/officeDocument/2006/relationships/theme" Target="../theme/theme34.xml"/><Relationship Id="rId10" Type="http://schemas.openxmlformats.org/officeDocument/2006/relationships/slideLayout" Target="../slideLayouts/slideLayout349.xml"/><Relationship Id="rId4" Type="http://schemas.openxmlformats.org/officeDocument/2006/relationships/slideLayout" Target="../slideLayouts/slideLayout343.xml"/><Relationship Id="rId9" Type="http://schemas.openxmlformats.org/officeDocument/2006/relationships/slideLayout" Target="../slideLayouts/slideLayout348.xml"/><Relationship Id="rId14" Type="http://schemas.openxmlformats.org/officeDocument/2006/relationships/slideLayout" Target="../slideLayouts/slideLayout35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61.xml"/><Relationship Id="rId13" Type="http://schemas.openxmlformats.org/officeDocument/2006/relationships/slideLayout" Target="../slideLayouts/slideLayout366.xml"/><Relationship Id="rId3" Type="http://schemas.openxmlformats.org/officeDocument/2006/relationships/slideLayout" Target="../slideLayouts/slideLayout356.xml"/><Relationship Id="rId7" Type="http://schemas.openxmlformats.org/officeDocument/2006/relationships/slideLayout" Target="../slideLayouts/slideLayout360.xml"/><Relationship Id="rId12" Type="http://schemas.openxmlformats.org/officeDocument/2006/relationships/slideLayout" Target="../slideLayouts/slideLayout365.xml"/><Relationship Id="rId2" Type="http://schemas.openxmlformats.org/officeDocument/2006/relationships/slideLayout" Target="../slideLayouts/slideLayout355.xml"/><Relationship Id="rId1" Type="http://schemas.openxmlformats.org/officeDocument/2006/relationships/slideLayout" Target="../slideLayouts/slideLayout354.xml"/><Relationship Id="rId6" Type="http://schemas.openxmlformats.org/officeDocument/2006/relationships/slideLayout" Target="../slideLayouts/slideLayout359.xml"/><Relationship Id="rId11" Type="http://schemas.openxmlformats.org/officeDocument/2006/relationships/slideLayout" Target="../slideLayouts/slideLayout364.xml"/><Relationship Id="rId5" Type="http://schemas.openxmlformats.org/officeDocument/2006/relationships/slideLayout" Target="../slideLayouts/slideLayout358.xml"/><Relationship Id="rId10" Type="http://schemas.openxmlformats.org/officeDocument/2006/relationships/slideLayout" Target="../slideLayouts/slideLayout363.xml"/><Relationship Id="rId4" Type="http://schemas.openxmlformats.org/officeDocument/2006/relationships/slideLayout" Target="../slideLayouts/slideLayout357.xml"/><Relationship Id="rId9" Type="http://schemas.openxmlformats.org/officeDocument/2006/relationships/slideLayout" Target="../slideLayouts/slideLayout362.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74.xml"/><Relationship Id="rId13" Type="http://schemas.openxmlformats.org/officeDocument/2006/relationships/slideLayout" Target="../slideLayouts/slideLayout379.xml"/><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slideLayout" Target="../slideLayouts/slideLayout378.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5" Type="http://schemas.openxmlformats.org/officeDocument/2006/relationships/theme" Target="../theme/theme36.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 Id="rId14" Type="http://schemas.openxmlformats.org/officeDocument/2006/relationships/slideLayout" Target="../slideLayouts/slideLayout380.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88.xml"/><Relationship Id="rId3" Type="http://schemas.openxmlformats.org/officeDocument/2006/relationships/slideLayout" Target="../slideLayouts/slideLayout383.xml"/><Relationship Id="rId7" Type="http://schemas.openxmlformats.org/officeDocument/2006/relationships/slideLayout" Target="../slideLayouts/slideLayout387.xml"/><Relationship Id="rId12" Type="http://schemas.openxmlformats.org/officeDocument/2006/relationships/theme" Target="../theme/theme37.xml"/><Relationship Id="rId2" Type="http://schemas.openxmlformats.org/officeDocument/2006/relationships/slideLayout" Target="../slideLayouts/slideLayout382.xml"/><Relationship Id="rId1" Type="http://schemas.openxmlformats.org/officeDocument/2006/relationships/slideLayout" Target="../slideLayouts/slideLayout381.xml"/><Relationship Id="rId6" Type="http://schemas.openxmlformats.org/officeDocument/2006/relationships/slideLayout" Target="../slideLayouts/slideLayout386.xml"/><Relationship Id="rId11" Type="http://schemas.openxmlformats.org/officeDocument/2006/relationships/slideLayout" Target="../slideLayouts/slideLayout391.xml"/><Relationship Id="rId5" Type="http://schemas.openxmlformats.org/officeDocument/2006/relationships/slideLayout" Target="../slideLayouts/slideLayout385.xml"/><Relationship Id="rId10" Type="http://schemas.openxmlformats.org/officeDocument/2006/relationships/slideLayout" Target="../slideLayouts/slideLayout390.xml"/><Relationship Id="rId4" Type="http://schemas.openxmlformats.org/officeDocument/2006/relationships/slideLayout" Target="../slideLayouts/slideLayout384.xml"/><Relationship Id="rId9" Type="http://schemas.openxmlformats.org/officeDocument/2006/relationships/slideLayout" Target="../slideLayouts/slideLayout389.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99.xml"/><Relationship Id="rId13" Type="http://schemas.openxmlformats.org/officeDocument/2006/relationships/slideLayout" Target="../slideLayouts/slideLayout404.xml"/><Relationship Id="rId3" Type="http://schemas.openxmlformats.org/officeDocument/2006/relationships/slideLayout" Target="../slideLayouts/slideLayout394.xml"/><Relationship Id="rId7" Type="http://schemas.openxmlformats.org/officeDocument/2006/relationships/slideLayout" Target="../slideLayouts/slideLayout398.xml"/><Relationship Id="rId12" Type="http://schemas.openxmlformats.org/officeDocument/2006/relationships/slideLayout" Target="../slideLayouts/slideLayout403.xml"/><Relationship Id="rId2" Type="http://schemas.openxmlformats.org/officeDocument/2006/relationships/slideLayout" Target="../slideLayouts/slideLayout393.xml"/><Relationship Id="rId1" Type="http://schemas.openxmlformats.org/officeDocument/2006/relationships/slideLayout" Target="../slideLayouts/slideLayout392.xml"/><Relationship Id="rId6" Type="http://schemas.openxmlformats.org/officeDocument/2006/relationships/slideLayout" Target="../slideLayouts/slideLayout397.xml"/><Relationship Id="rId11" Type="http://schemas.openxmlformats.org/officeDocument/2006/relationships/slideLayout" Target="../slideLayouts/slideLayout402.xml"/><Relationship Id="rId5" Type="http://schemas.openxmlformats.org/officeDocument/2006/relationships/slideLayout" Target="../slideLayouts/slideLayout396.xml"/><Relationship Id="rId10" Type="http://schemas.openxmlformats.org/officeDocument/2006/relationships/slideLayout" Target="../slideLayouts/slideLayout401.xml"/><Relationship Id="rId4" Type="http://schemas.openxmlformats.org/officeDocument/2006/relationships/slideLayout" Target="../slideLayouts/slideLayout395.xml"/><Relationship Id="rId9" Type="http://schemas.openxmlformats.org/officeDocument/2006/relationships/slideLayout" Target="../slideLayouts/slideLayout400.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2.xml"/><Relationship Id="rId13" Type="http://schemas.openxmlformats.org/officeDocument/2006/relationships/slideLayout" Target="../slideLayouts/slideLayout417.xml"/><Relationship Id="rId3" Type="http://schemas.openxmlformats.org/officeDocument/2006/relationships/slideLayout" Target="../slideLayouts/slideLayout407.xml"/><Relationship Id="rId7" Type="http://schemas.openxmlformats.org/officeDocument/2006/relationships/slideLayout" Target="../slideLayouts/slideLayout411.xml"/><Relationship Id="rId12" Type="http://schemas.openxmlformats.org/officeDocument/2006/relationships/slideLayout" Target="../slideLayouts/slideLayout416.xml"/><Relationship Id="rId2" Type="http://schemas.openxmlformats.org/officeDocument/2006/relationships/slideLayout" Target="../slideLayouts/slideLayout406.xml"/><Relationship Id="rId1" Type="http://schemas.openxmlformats.org/officeDocument/2006/relationships/slideLayout" Target="../slideLayouts/slideLayout405.xml"/><Relationship Id="rId6" Type="http://schemas.openxmlformats.org/officeDocument/2006/relationships/slideLayout" Target="../slideLayouts/slideLayout410.xml"/><Relationship Id="rId11" Type="http://schemas.openxmlformats.org/officeDocument/2006/relationships/slideLayout" Target="../slideLayouts/slideLayout415.xml"/><Relationship Id="rId5" Type="http://schemas.openxmlformats.org/officeDocument/2006/relationships/slideLayout" Target="../slideLayouts/slideLayout409.xml"/><Relationship Id="rId10" Type="http://schemas.openxmlformats.org/officeDocument/2006/relationships/slideLayout" Target="../slideLayouts/slideLayout414.xml"/><Relationship Id="rId4" Type="http://schemas.openxmlformats.org/officeDocument/2006/relationships/slideLayout" Target="../slideLayouts/slideLayout408.xml"/><Relationship Id="rId9" Type="http://schemas.openxmlformats.org/officeDocument/2006/relationships/slideLayout" Target="../slideLayouts/slideLayout413.xml"/><Relationship Id="rId1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2.pn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4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5.xml"/><Relationship Id="rId13" Type="http://schemas.openxmlformats.org/officeDocument/2006/relationships/theme" Target="../theme/theme40.xml"/><Relationship Id="rId3" Type="http://schemas.openxmlformats.org/officeDocument/2006/relationships/slideLayout" Target="../slideLayouts/slideLayout420.xml"/><Relationship Id="rId7" Type="http://schemas.openxmlformats.org/officeDocument/2006/relationships/slideLayout" Target="../slideLayouts/slideLayout424.xml"/><Relationship Id="rId12" Type="http://schemas.openxmlformats.org/officeDocument/2006/relationships/slideLayout" Target="../slideLayouts/slideLayout429.xml"/><Relationship Id="rId2" Type="http://schemas.openxmlformats.org/officeDocument/2006/relationships/slideLayout" Target="../slideLayouts/slideLayout419.xml"/><Relationship Id="rId1" Type="http://schemas.openxmlformats.org/officeDocument/2006/relationships/slideLayout" Target="../slideLayouts/slideLayout418.xml"/><Relationship Id="rId6" Type="http://schemas.openxmlformats.org/officeDocument/2006/relationships/slideLayout" Target="../slideLayouts/slideLayout423.xml"/><Relationship Id="rId11" Type="http://schemas.openxmlformats.org/officeDocument/2006/relationships/slideLayout" Target="../slideLayouts/slideLayout428.xml"/><Relationship Id="rId5" Type="http://schemas.openxmlformats.org/officeDocument/2006/relationships/slideLayout" Target="../slideLayouts/slideLayout422.xml"/><Relationship Id="rId10" Type="http://schemas.openxmlformats.org/officeDocument/2006/relationships/slideLayout" Target="../slideLayouts/slideLayout427.xml"/><Relationship Id="rId4" Type="http://schemas.openxmlformats.org/officeDocument/2006/relationships/slideLayout" Target="../slideLayouts/slideLayout421.xml"/><Relationship Id="rId9" Type="http://schemas.openxmlformats.org/officeDocument/2006/relationships/slideLayout" Target="../slideLayouts/slideLayout426.xml"/><Relationship Id="rId14" Type="http://schemas.openxmlformats.org/officeDocument/2006/relationships/image" Target="../media/image21.png"/></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37.xml"/><Relationship Id="rId13" Type="http://schemas.openxmlformats.org/officeDocument/2006/relationships/theme" Target="../theme/theme41.xml"/><Relationship Id="rId3" Type="http://schemas.openxmlformats.org/officeDocument/2006/relationships/slideLayout" Target="../slideLayouts/slideLayout432.xml"/><Relationship Id="rId7" Type="http://schemas.openxmlformats.org/officeDocument/2006/relationships/slideLayout" Target="../slideLayouts/slideLayout436.xml"/><Relationship Id="rId12" Type="http://schemas.openxmlformats.org/officeDocument/2006/relationships/slideLayout" Target="../slideLayouts/slideLayout441.xml"/><Relationship Id="rId2" Type="http://schemas.openxmlformats.org/officeDocument/2006/relationships/slideLayout" Target="../slideLayouts/slideLayout431.xml"/><Relationship Id="rId1" Type="http://schemas.openxmlformats.org/officeDocument/2006/relationships/slideLayout" Target="../slideLayouts/slideLayout430.xml"/><Relationship Id="rId6" Type="http://schemas.openxmlformats.org/officeDocument/2006/relationships/slideLayout" Target="../slideLayouts/slideLayout435.xml"/><Relationship Id="rId11" Type="http://schemas.openxmlformats.org/officeDocument/2006/relationships/slideLayout" Target="../slideLayouts/slideLayout440.xml"/><Relationship Id="rId5" Type="http://schemas.openxmlformats.org/officeDocument/2006/relationships/slideLayout" Target="../slideLayouts/slideLayout434.xml"/><Relationship Id="rId10" Type="http://schemas.openxmlformats.org/officeDocument/2006/relationships/slideLayout" Target="../slideLayouts/slideLayout439.xml"/><Relationship Id="rId4" Type="http://schemas.openxmlformats.org/officeDocument/2006/relationships/slideLayout" Target="../slideLayouts/slideLayout433.xml"/><Relationship Id="rId9" Type="http://schemas.openxmlformats.org/officeDocument/2006/relationships/slideLayout" Target="../slideLayouts/slideLayout438.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49.xml"/><Relationship Id="rId13" Type="http://schemas.openxmlformats.org/officeDocument/2006/relationships/slideLayout" Target="../slideLayouts/slideLayout454.xml"/><Relationship Id="rId3" Type="http://schemas.openxmlformats.org/officeDocument/2006/relationships/slideLayout" Target="../slideLayouts/slideLayout444.xml"/><Relationship Id="rId7" Type="http://schemas.openxmlformats.org/officeDocument/2006/relationships/slideLayout" Target="../slideLayouts/slideLayout448.xml"/><Relationship Id="rId12" Type="http://schemas.openxmlformats.org/officeDocument/2006/relationships/slideLayout" Target="../slideLayouts/slideLayout453.xml"/><Relationship Id="rId2" Type="http://schemas.openxmlformats.org/officeDocument/2006/relationships/slideLayout" Target="../slideLayouts/slideLayout443.xml"/><Relationship Id="rId1" Type="http://schemas.openxmlformats.org/officeDocument/2006/relationships/slideLayout" Target="../slideLayouts/slideLayout442.xml"/><Relationship Id="rId6" Type="http://schemas.openxmlformats.org/officeDocument/2006/relationships/slideLayout" Target="../slideLayouts/slideLayout447.xml"/><Relationship Id="rId11" Type="http://schemas.openxmlformats.org/officeDocument/2006/relationships/slideLayout" Target="../slideLayouts/slideLayout452.xml"/><Relationship Id="rId5" Type="http://schemas.openxmlformats.org/officeDocument/2006/relationships/slideLayout" Target="../slideLayouts/slideLayout446.xml"/><Relationship Id="rId15" Type="http://schemas.openxmlformats.org/officeDocument/2006/relationships/image" Target="../media/image28.png"/><Relationship Id="rId10" Type="http://schemas.openxmlformats.org/officeDocument/2006/relationships/slideLayout" Target="../slideLayouts/slideLayout451.xml"/><Relationship Id="rId4" Type="http://schemas.openxmlformats.org/officeDocument/2006/relationships/slideLayout" Target="../slideLayouts/slideLayout445.xml"/><Relationship Id="rId9" Type="http://schemas.openxmlformats.org/officeDocument/2006/relationships/slideLayout" Target="../slideLayouts/slideLayout450.xml"/><Relationship Id="rId14"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2.xml"/><Relationship Id="rId13" Type="http://schemas.openxmlformats.org/officeDocument/2006/relationships/slideLayout" Target="../slideLayouts/slideLayout467.xml"/><Relationship Id="rId3" Type="http://schemas.openxmlformats.org/officeDocument/2006/relationships/slideLayout" Target="../slideLayouts/slideLayout457.xml"/><Relationship Id="rId7" Type="http://schemas.openxmlformats.org/officeDocument/2006/relationships/slideLayout" Target="../slideLayouts/slideLayout461.xml"/><Relationship Id="rId12" Type="http://schemas.openxmlformats.org/officeDocument/2006/relationships/slideLayout" Target="../slideLayouts/slideLayout466.xml"/><Relationship Id="rId2" Type="http://schemas.openxmlformats.org/officeDocument/2006/relationships/slideLayout" Target="../slideLayouts/slideLayout456.xml"/><Relationship Id="rId16" Type="http://schemas.openxmlformats.org/officeDocument/2006/relationships/theme" Target="../theme/theme43.xml"/><Relationship Id="rId1" Type="http://schemas.openxmlformats.org/officeDocument/2006/relationships/slideLayout" Target="../slideLayouts/slideLayout455.xml"/><Relationship Id="rId6" Type="http://schemas.openxmlformats.org/officeDocument/2006/relationships/slideLayout" Target="../slideLayouts/slideLayout460.xml"/><Relationship Id="rId11" Type="http://schemas.openxmlformats.org/officeDocument/2006/relationships/slideLayout" Target="../slideLayouts/slideLayout465.xml"/><Relationship Id="rId5" Type="http://schemas.openxmlformats.org/officeDocument/2006/relationships/slideLayout" Target="../slideLayouts/slideLayout459.xml"/><Relationship Id="rId15" Type="http://schemas.openxmlformats.org/officeDocument/2006/relationships/slideLayout" Target="../slideLayouts/slideLayout469.xml"/><Relationship Id="rId10" Type="http://schemas.openxmlformats.org/officeDocument/2006/relationships/slideLayout" Target="../slideLayouts/slideLayout464.xml"/><Relationship Id="rId4" Type="http://schemas.openxmlformats.org/officeDocument/2006/relationships/slideLayout" Target="../slideLayouts/slideLayout458.xml"/><Relationship Id="rId9" Type="http://schemas.openxmlformats.org/officeDocument/2006/relationships/slideLayout" Target="../slideLayouts/slideLayout463.xml"/><Relationship Id="rId14" Type="http://schemas.openxmlformats.org/officeDocument/2006/relationships/slideLayout" Target="../slideLayouts/slideLayout468.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7.xml"/><Relationship Id="rId13" Type="http://schemas.openxmlformats.org/officeDocument/2006/relationships/theme" Target="../theme/theme44.xml"/><Relationship Id="rId3" Type="http://schemas.openxmlformats.org/officeDocument/2006/relationships/slideLayout" Target="../slideLayouts/slideLayout472.xml"/><Relationship Id="rId7" Type="http://schemas.openxmlformats.org/officeDocument/2006/relationships/slideLayout" Target="../slideLayouts/slideLayout476.xml"/><Relationship Id="rId12" Type="http://schemas.openxmlformats.org/officeDocument/2006/relationships/slideLayout" Target="../slideLayouts/slideLayout481.xml"/><Relationship Id="rId2" Type="http://schemas.openxmlformats.org/officeDocument/2006/relationships/slideLayout" Target="../slideLayouts/slideLayout471.xml"/><Relationship Id="rId1" Type="http://schemas.openxmlformats.org/officeDocument/2006/relationships/slideLayout" Target="../slideLayouts/slideLayout470.xml"/><Relationship Id="rId6" Type="http://schemas.openxmlformats.org/officeDocument/2006/relationships/slideLayout" Target="../slideLayouts/slideLayout475.xml"/><Relationship Id="rId11" Type="http://schemas.openxmlformats.org/officeDocument/2006/relationships/slideLayout" Target="../slideLayouts/slideLayout480.xml"/><Relationship Id="rId5" Type="http://schemas.openxmlformats.org/officeDocument/2006/relationships/slideLayout" Target="../slideLayouts/slideLayout474.xml"/><Relationship Id="rId10" Type="http://schemas.openxmlformats.org/officeDocument/2006/relationships/slideLayout" Target="../slideLayouts/slideLayout479.xml"/><Relationship Id="rId4" Type="http://schemas.openxmlformats.org/officeDocument/2006/relationships/slideLayout" Target="../slideLayouts/slideLayout473.xml"/><Relationship Id="rId9" Type="http://schemas.openxmlformats.org/officeDocument/2006/relationships/slideLayout" Target="../slideLayouts/slideLayout478.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9.xml"/><Relationship Id="rId3" Type="http://schemas.openxmlformats.org/officeDocument/2006/relationships/slideLayout" Target="../slideLayouts/slideLayout484.xml"/><Relationship Id="rId7" Type="http://schemas.openxmlformats.org/officeDocument/2006/relationships/slideLayout" Target="../slideLayouts/slideLayout488.xml"/><Relationship Id="rId12" Type="http://schemas.openxmlformats.org/officeDocument/2006/relationships/theme" Target="../theme/theme45.xml"/><Relationship Id="rId2" Type="http://schemas.openxmlformats.org/officeDocument/2006/relationships/slideLayout" Target="../slideLayouts/slideLayout483.xml"/><Relationship Id="rId1" Type="http://schemas.openxmlformats.org/officeDocument/2006/relationships/slideLayout" Target="../slideLayouts/slideLayout482.xml"/><Relationship Id="rId6" Type="http://schemas.openxmlformats.org/officeDocument/2006/relationships/slideLayout" Target="../slideLayouts/slideLayout487.xml"/><Relationship Id="rId11" Type="http://schemas.openxmlformats.org/officeDocument/2006/relationships/slideLayout" Target="../slideLayouts/slideLayout492.xml"/><Relationship Id="rId5" Type="http://schemas.openxmlformats.org/officeDocument/2006/relationships/slideLayout" Target="../slideLayouts/slideLayout486.xml"/><Relationship Id="rId10" Type="http://schemas.openxmlformats.org/officeDocument/2006/relationships/slideLayout" Target="../slideLayouts/slideLayout491.xml"/><Relationship Id="rId4" Type="http://schemas.openxmlformats.org/officeDocument/2006/relationships/slideLayout" Target="../slideLayouts/slideLayout485.xml"/><Relationship Id="rId9" Type="http://schemas.openxmlformats.org/officeDocument/2006/relationships/slideLayout" Target="../slideLayouts/slideLayout490.xml"/></Relationships>
</file>

<file path=ppt/slideMasters/_rels/slideMaster4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495.xml"/><Relationship Id="rId7" Type="http://schemas.openxmlformats.org/officeDocument/2006/relationships/image" Target="../media/image30.png"/><Relationship Id="rId2" Type="http://schemas.openxmlformats.org/officeDocument/2006/relationships/slideLayout" Target="../slideLayouts/slideLayout494.xml"/><Relationship Id="rId1" Type="http://schemas.openxmlformats.org/officeDocument/2006/relationships/slideLayout" Target="../slideLayouts/slideLayout493.xml"/><Relationship Id="rId6" Type="http://schemas.openxmlformats.org/officeDocument/2006/relationships/theme" Target="../theme/theme46.xml"/><Relationship Id="rId5" Type="http://schemas.openxmlformats.org/officeDocument/2006/relationships/slideLayout" Target="../slideLayouts/slideLayout497.xml"/><Relationship Id="rId4" Type="http://schemas.openxmlformats.org/officeDocument/2006/relationships/slideLayout" Target="../slideLayouts/slideLayout49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5.xml"/><Relationship Id="rId13" Type="http://schemas.openxmlformats.org/officeDocument/2006/relationships/slideLayout" Target="../slideLayouts/slideLayout510.xml"/><Relationship Id="rId3" Type="http://schemas.openxmlformats.org/officeDocument/2006/relationships/slideLayout" Target="../slideLayouts/slideLayout500.xml"/><Relationship Id="rId7" Type="http://schemas.openxmlformats.org/officeDocument/2006/relationships/slideLayout" Target="../slideLayouts/slideLayout504.xml"/><Relationship Id="rId12" Type="http://schemas.openxmlformats.org/officeDocument/2006/relationships/slideLayout" Target="../slideLayouts/slideLayout509.xml"/><Relationship Id="rId2" Type="http://schemas.openxmlformats.org/officeDocument/2006/relationships/slideLayout" Target="../slideLayouts/slideLayout499.xml"/><Relationship Id="rId1" Type="http://schemas.openxmlformats.org/officeDocument/2006/relationships/slideLayout" Target="../slideLayouts/slideLayout498.xml"/><Relationship Id="rId6" Type="http://schemas.openxmlformats.org/officeDocument/2006/relationships/slideLayout" Target="../slideLayouts/slideLayout503.xml"/><Relationship Id="rId11" Type="http://schemas.openxmlformats.org/officeDocument/2006/relationships/slideLayout" Target="../slideLayouts/slideLayout508.xml"/><Relationship Id="rId5" Type="http://schemas.openxmlformats.org/officeDocument/2006/relationships/slideLayout" Target="../slideLayouts/slideLayout502.xml"/><Relationship Id="rId10" Type="http://schemas.openxmlformats.org/officeDocument/2006/relationships/slideLayout" Target="../slideLayouts/slideLayout507.xml"/><Relationship Id="rId4" Type="http://schemas.openxmlformats.org/officeDocument/2006/relationships/slideLayout" Target="../slideLayouts/slideLayout501.xml"/><Relationship Id="rId9" Type="http://schemas.openxmlformats.org/officeDocument/2006/relationships/slideLayout" Target="../slideLayouts/slideLayout506.xml"/><Relationship Id="rId14" Type="http://schemas.openxmlformats.org/officeDocument/2006/relationships/theme" Target="../theme/theme47.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8.xml"/><Relationship Id="rId13" Type="http://schemas.openxmlformats.org/officeDocument/2006/relationships/theme" Target="../theme/theme48.xml"/><Relationship Id="rId3" Type="http://schemas.openxmlformats.org/officeDocument/2006/relationships/slideLayout" Target="../slideLayouts/slideLayout513.xml"/><Relationship Id="rId7" Type="http://schemas.openxmlformats.org/officeDocument/2006/relationships/slideLayout" Target="../slideLayouts/slideLayout517.xml"/><Relationship Id="rId12" Type="http://schemas.openxmlformats.org/officeDocument/2006/relationships/slideLayout" Target="../slideLayouts/slideLayout522.xml"/><Relationship Id="rId2" Type="http://schemas.openxmlformats.org/officeDocument/2006/relationships/slideLayout" Target="../slideLayouts/slideLayout512.xml"/><Relationship Id="rId1" Type="http://schemas.openxmlformats.org/officeDocument/2006/relationships/slideLayout" Target="../slideLayouts/slideLayout511.xml"/><Relationship Id="rId6" Type="http://schemas.openxmlformats.org/officeDocument/2006/relationships/slideLayout" Target="../slideLayouts/slideLayout516.xml"/><Relationship Id="rId11" Type="http://schemas.openxmlformats.org/officeDocument/2006/relationships/slideLayout" Target="../slideLayouts/slideLayout521.xml"/><Relationship Id="rId5" Type="http://schemas.openxmlformats.org/officeDocument/2006/relationships/slideLayout" Target="../slideLayouts/slideLayout515.xml"/><Relationship Id="rId10" Type="http://schemas.openxmlformats.org/officeDocument/2006/relationships/slideLayout" Target="../slideLayouts/slideLayout520.xml"/><Relationship Id="rId4" Type="http://schemas.openxmlformats.org/officeDocument/2006/relationships/slideLayout" Target="../slideLayouts/slideLayout514.xml"/><Relationship Id="rId9" Type="http://schemas.openxmlformats.org/officeDocument/2006/relationships/slideLayout" Target="../slideLayouts/slideLayout519.xml"/></Relationships>
</file>

<file path=ppt/slideMasters/_rels/slideMaster49.xml.rels><?xml version="1.0" encoding="UTF-8" standalone="yes"?>
<Relationships xmlns="http://schemas.openxmlformats.org/package/2006/relationships"><Relationship Id="rId3" Type="http://schemas.openxmlformats.org/officeDocument/2006/relationships/slideLayout" Target="../slideLayouts/slideLayout525.xml"/><Relationship Id="rId2" Type="http://schemas.openxmlformats.org/officeDocument/2006/relationships/slideLayout" Target="../slideLayouts/slideLayout524.xml"/><Relationship Id="rId1" Type="http://schemas.openxmlformats.org/officeDocument/2006/relationships/slideLayout" Target="../slideLayouts/slideLayout523.xml"/><Relationship Id="rId6" Type="http://schemas.openxmlformats.org/officeDocument/2006/relationships/theme" Target="../theme/theme49.xml"/><Relationship Id="rId5" Type="http://schemas.openxmlformats.org/officeDocument/2006/relationships/slideLayout" Target="../slideLayouts/slideLayout527.xml"/><Relationship Id="rId4" Type="http://schemas.openxmlformats.org/officeDocument/2006/relationships/slideLayout" Target="../slideLayouts/slideLayout52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7.xml"/><Relationship Id="rId7" Type="http://schemas.openxmlformats.org/officeDocument/2006/relationships/image" Target="../media/image2.png"/><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image" Target="../media/image1.png"/><Relationship Id="rId5" Type="http://schemas.openxmlformats.org/officeDocument/2006/relationships/theme" Target="../theme/theme5.xml"/><Relationship Id="rId4" Type="http://schemas.openxmlformats.org/officeDocument/2006/relationships/slideLayout" Target="../slideLayouts/slideLayout48.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35.xml"/><Relationship Id="rId13" Type="http://schemas.openxmlformats.org/officeDocument/2006/relationships/slideLayout" Target="../slideLayouts/slideLayout540.xml"/><Relationship Id="rId3" Type="http://schemas.openxmlformats.org/officeDocument/2006/relationships/slideLayout" Target="../slideLayouts/slideLayout530.xml"/><Relationship Id="rId7" Type="http://schemas.openxmlformats.org/officeDocument/2006/relationships/slideLayout" Target="../slideLayouts/slideLayout534.xml"/><Relationship Id="rId12" Type="http://schemas.openxmlformats.org/officeDocument/2006/relationships/slideLayout" Target="../slideLayouts/slideLayout539.xml"/><Relationship Id="rId2" Type="http://schemas.openxmlformats.org/officeDocument/2006/relationships/slideLayout" Target="../slideLayouts/slideLayout529.xml"/><Relationship Id="rId1" Type="http://schemas.openxmlformats.org/officeDocument/2006/relationships/slideLayout" Target="../slideLayouts/slideLayout528.xml"/><Relationship Id="rId6" Type="http://schemas.openxmlformats.org/officeDocument/2006/relationships/slideLayout" Target="../slideLayouts/slideLayout533.xml"/><Relationship Id="rId11" Type="http://schemas.openxmlformats.org/officeDocument/2006/relationships/slideLayout" Target="../slideLayouts/slideLayout538.xml"/><Relationship Id="rId5" Type="http://schemas.openxmlformats.org/officeDocument/2006/relationships/slideLayout" Target="../slideLayouts/slideLayout532.xml"/><Relationship Id="rId15" Type="http://schemas.openxmlformats.org/officeDocument/2006/relationships/theme" Target="../theme/theme50.xml"/><Relationship Id="rId10" Type="http://schemas.openxmlformats.org/officeDocument/2006/relationships/slideLayout" Target="../slideLayouts/slideLayout537.xml"/><Relationship Id="rId4" Type="http://schemas.openxmlformats.org/officeDocument/2006/relationships/slideLayout" Target="../slideLayouts/slideLayout531.xml"/><Relationship Id="rId9" Type="http://schemas.openxmlformats.org/officeDocument/2006/relationships/slideLayout" Target="../slideLayouts/slideLayout536.xml"/><Relationship Id="rId14" Type="http://schemas.openxmlformats.org/officeDocument/2006/relationships/slideLayout" Target="../slideLayouts/slideLayout541.xml"/></Relationships>
</file>

<file path=ppt/slideMasters/_rels/slideMaster51.xml.rels><?xml version="1.0" encoding="UTF-8" standalone="yes"?>
<Relationships xmlns="http://schemas.openxmlformats.org/package/2006/relationships"><Relationship Id="rId3" Type="http://schemas.openxmlformats.org/officeDocument/2006/relationships/slideLayout" Target="../slideLayouts/slideLayout544.xml"/><Relationship Id="rId2" Type="http://schemas.openxmlformats.org/officeDocument/2006/relationships/slideLayout" Target="../slideLayouts/slideLayout543.xml"/><Relationship Id="rId1" Type="http://schemas.openxmlformats.org/officeDocument/2006/relationships/slideLayout" Target="../slideLayouts/slideLayout542.xml"/><Relationship Id="rId6" Type="http://schemas.openxmlformats.org/officeDocument/2006/relationships/theme" Target="../theme/theme51.xml"/><Relationship Id="rId5" Type="http://schemas.openxmlformats.org/officeDocument/2006/relationships/slideLayout" Target="../slideLayouts/slideLayout546.xml"/><Relationship Id="rId4" Type="http://schemas.openxmlformats.org/officeDocument/2006/relationships/slideLayout" Target="../slideLayouts/slideLayout545.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54.xml"/><Relationship Id="rId3" Type="http://schemas.openxmlformats.org/officeDocument/2006/relationships/slideLayout" Target="../slideLayouts/slideLayout549.xml"/><Relationship Id="rId7" Type="http://schemas.openxmlformats.org/officeDocument/2006/relationships/slideLayout" Target="../slideLayouts/slideLayout553.xml"/><Relationship Id="rId12" Type="http://schemas.openxmlformats.org/officeDocument/2006/relationships/theme" Target="../theme/theme52.xml"/><Relationship Id="rId2" Type="http://schemas.openxmlformats.org/officeDocument/2006/relationships/slideLayout" Target="../slideLayouts/slideLayout548.xml"/><Relationship Id="rId1" Type="http://schemas.openxmlformats.org/officeDocument/2006/relationships/slideLayout" Target="../slideLayouts/slideLayout547.xml"/><Relationship Id="rId6" Type="http://schemas.openxmlformats.org/officeDocument/2006/relationships/slideLayout" Target="../slideLayouts/slideLayout552.xml"/><Relationship Id="rId11" Type="http://schemas.openxmlformats.org/officeDocument/2006/relationships/slideLayout" Target="../slideLayouts/slideLayout557.xml"/><Relationship Id="rId5" Type="http://schemas.openxmlformats.org/officeDocument/2006/relationships/slideLayout" Target="../slideLayouts/slideLayout551.xml"/><Relationship Id="rId10" Type="http://schemas.openxmlformats.org/officeDocument/2006/relationships/slideLayout" Target="../slideLayouts/slideLayout556.xml"/><Relationship Id="rId4" Type="http://schemas.openxmlformats.org/officeDocument/2006/relationships/slideLayout" Target="../slideLayouts/slideLayout550.xml"/><Relationship Id="rId9" Type="http://schemas.openxmlformats.org/officeDocument/2006/relationships/slideLayout" Target="../slideLayouts/slideLayout555.xml"/></Relationships>
</file>

<file path=ppt/slideMasters/_rels/slideMaster53.xml.rels><?xml version="1.0" encoding="UTF-8" standalone="yes"?>
<Relationships xmlns="http://schemas.openxmlformats.org/package/2006/relationships"><Relationship Id="rId3" Type="http://schemas.openxmlformats.org/officeDocument/2006/relationships/slideLayout" Target="../slideLayouts/slideLayout560.xml"/><Relationship Id="rId2" Type="http://schemas.openxmlformats.org/officeDocument/2006/relationships/slideLayout" Target="../slideLayouts/slideLayout559.xml"/><Relationship Id="rId1" Type="http://schemas.openxmlformats.org/officeDocument/2006/relationships/slideLayout" Target="../slideLayouts/slideLayout558.xml"/><Relationship Id="rId6" Type="http://schemas.openxmlformats.org/officeDocument/2006/relationships/theme" Target="../theme/theme53.xml"/><Relationship Id="rId5" Type="http://schemas.openxmlformats.org/officeDocument/2006/relationships/slideLayout" Target="../slideLayouts/slideLayout562.xml"/><Relationship Id="rId4" Type="http://schemas.openxmlformats.org/officeDocument/2006/relationships/slideLayout" Target="../slideLayouts/slideLayout561.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70.xml"/><Relationship Id="rId3" Type="http://schemas.openxmlformats.org/officeDocument/2006/relationships/slideLayout" Target="../slideLayouts/slideLayout565.xml"/><Relationship Id="rId7" Type="http://schemas.openxmlformats.org/officeDocument/2006/relationships/slideLayout" Target="../slideLayouts/slideLayout569.xml"/><Relationship Id="rId2" Type="http://schemas.openxmlformats.org/officeDocument/2006/relationships/slideLayout" Target="../slideLayouts/slideLayout564.xml"/><Relationship Id="rId1" Type="http://schemas.openxmlformats.org/officeDocument/2006/relationships/slideLayout" Target="../slideLayouts/slideLayout563.xml"/><Relationship Id="rId6" Type="http://schemas.openxmlformats.org/officeDocument/2006/relationships/slideLayout" Target="../slideLayouts/slideLayout568.xml"/><Relationship Id="rId5" Type="http://schemas.openxmlformats.org/officeDocument/2006/relationships/slideLayout" Target="../slideLayouts/slideLayout567.xml"/><Relationship Id="rId10" Type="http://schemas.openxmlformats.org/officeDocument/2006/relationships/image" Target="../media/image10.jpeg"/><Relationship Id="rId4" Type="http://schemas.openxmlformats.org/officeDocument/2006/relationships/slideLayout" Target="../slideLayouts/slideLayout566.xml"/><Relationship Id="rId9" Type="http://schemas.openxmlformats.org/officeDocument/2006/relationships/theme" Target="../theme/theme54.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78.xml"/><Relationship Id="rId3" Type="http://schemas.openxmlformats.org/officeDocument/2006/relationships/slideLayout" Target="../slideLayouts/slideLayout573.xml"/><Relationship Id="rId7" Type="http://schemas.openxmlformats.org/officeDocument/2006/relationships/slideLayout" Target="../slideLayouts/slideLayout577.xml"/><Relationship Id="rId12" Type="http://schemas.openxmlformats.org/officeDocument/2006/relationships/theme" Target="../theme/theme55.xml"/><Relationship Id="rId2" Type="http://schemas.openxmlformats.org/officeDocument/2006/relationships/slideLayout" Target="../slideLayouts/slideLayout572.xml"/><Relationship Id="rId1" Type="http://schemas.openxmlformats.org/officeDocument/2006/relationships/slideLayout" Target="../slideLayouts/slideLayout571.xml"/><Relationship Id="rId6" Type="http://schemas.openxmlformats.org/officeDocument/2006/relationships/slideLayout" Target="../slideLayouts/slideLayout576.xml"/><Relationship Id="rId11" Type="http://schemas.openxmlformats.org/officeDocument/2006/relationships/slideLayout" Target="../slideLayouts/slideLayout581.xml"/><Relationship Id="rId5" Type="http://schemas.openxmlformats.org/officeDocument/2006/relationships/slideLayout" Target="../slideLayouts/slideLayout575.xml"/><Relationship Id="rId10" Type="http://schemas.openxmlformats.org/officeDocument/2006/relationships/slideLayout" Target="../slideLayouts/slideLayout580.xml"/><Relationship Id="rId4" Type="http://schemas.openxmlformats.org/officeDocument/2006/relationships/slideLayout" Target="../slideLayouts/slideLayout574.xml"/><Relationship Id="rId9" Type="http://schemas.openxmlformats.org/officeDocument/2006/relationships/slideLayout" Target="../slideLayouts/slideLayout579.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89.xml"/><Relationship Id="rId3" Type="http://schemas.openxmlformats.org/officeDocument/2006/relationships/slideLayout" Target="../slideLayouts/slideLayout584.xml"/><Relationship Id="rId7" Type="http://schemas.openxmlformats.org/officeDocument/2006/relationships/slideLayout" Target="../slideLayouts/slideLayout588.xml"/><Relationship Id="rId12" Type="http://schemas.openxmlformats.org/officeDocument/2006/relationships/theme" Target="../theme/theme56.xml"/><Relationship Id="rId2" Type="http://schemas.openxmlformats.org/officeDocument/2006/relationships/slideLayout" Target="../slideLayouts/slideLayout583.xml"/><Relationship Id="rId1" Type="http://schemas.openxmlformats.org/officeDocument/2006/relationships/slideLayout" Target="../slideLayouts/slideLayout582.xml"/><Relationship Id="rId6" Type="http://schemas.openxmlformats.org/officeDocument/2006/relationships/slideLayout" Target="../slideLayouts/slideLayout587.xml"/><Relationship Id="rId11" Type="http://schemas.openxmlformats.org/officeDocument/2006/relationships/slideLayout" Target="../slideLayouts/slideLayout592.xml"/><Relationship Id="rId5" Type="http://schemas.openxmlformats.org/officeDocument/2006/relationships/slideLayout" Target="../slideLayouts/slideLayout586.xml"/><Relationship Id="rId10" Type="http://schemas.openxmlformats.org/officeDocument/2006/relationships/slideLayout" Target="../slideLayouts/slideLayout591.xml"/><Relationship Id="rId4" Type="http://schemas.openxmlformats.org/officeDocument/2006/relationships/slideLayout" Target="../slideLayouts/slideLayout585.xml"/><Relationship Id="rId9" Type="http://schemas.openxmlformats.org/officeDocument/2006/relationships/slideLayout" Target="../slideLayouts/slideLayout59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image" Target="../media/image6.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image" Target="../media/image5.jpeg"/><Relationship Id="rId2" Type="http://schemas.openxmlformats.org/officeDocument/2006/relationships/slideLayout" Target="../slideLayouts/slideLayout50.xml"/><Relationship Id="rId16" Type="http://schemas.openxmlformats.org/officeDocument/2006/relationships/image" Target="../media/image4.jpe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theme" Target="../theme/theme6.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theme" Target="../theme/theme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theme" Target="../theme/theme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9"/>
            <a:ext cx="8229600" cy="1143000"/>
          </a:xfrm>
          <a:prstGeom prst="rect">
            <a:avLst/>
          </a:prstGeom>
          <a:noFill/>
          <a:ln w="9525">
            <a:noFill/>
            <a:miter lim="800000"/>
            <a:headEnd/>
            <a:tailEnd/>
          </a:ln>
        </p:spPr>
        <p:txBody>
          <a:bodyPr vert="horz" wrap="square" lIns="91430" tIns="45715" rIns="91430" bIns="45715" numCol="1" anchor="ctr" anchorCtr="0" compatLnSpc="1">
            <a:prstTxWarp prst="textNoShape">
              <a:avLst/>
            </a:prstTxWarp>
          </a:bodyPr>
          <a:lstStyle/>
          <a:p>
            <a:pPr lvl="0"/>
            <a:r>
              <a:rPr lang="zh-CN" altLang="en-US" smtClean="0"/>
              <a:t>单击此处编辑母版标题样式</a:t>
            </a:r>
          </a:p>
        </p:txBody>
      </p:sp>
      <p:sp>
        <p:nvSpPr>
          <p:cNvPr id="3075"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457200" y="6245255"/>
            <a:ext cx="2133600" cy="476251"/>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ltLang="zh-CN">
              <a:solidFill>
                <a:srgbClr val="000000"/>
              </a:solidFill>
            </a:endParaRPr>
          </a:p>
        </p:txBody>
      </p:sp>
      <p:sp>
        <p:nvSpPr>
          <p:cNvPr id="1029" name="Rectangle 5"/>
          <p:cNvSpPr>
            <a:spLocks noGrp="1" noChangeArrowheads="1"/>
          </p:cNvSpPr>
          <p:nvPr>
            <p:ph type="ftr" sz="quarter" idx="3"/>
          </p:nvPr>
        </p:nvSpPr>
        <p:spPr bwMode="auto">
          <a:xfrm>
            <a:off x="3124200" y="6245255"/>
            <a:ext cx="2895600" cy="476251"/>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ltLang="zh-CN">
              <a:solidFill>
                <a:srgbClr val="000000"/>
              </a:solidFill>
            </a:endParaRPr>
          </a:p>
        </p:txBody>
      </p:sp>
      <p:sp>
        <p:nvSpPr>
          <p:cNvPr id="1030" name="Rectangle 6"/>
          <p:cNvSpPr>
            <a:spLocks noGrp="1" noChangeArrowheads="1"/>
          </p:cNvSpPr>
          <p:nvPr>
            <p:ph type="sldNum" sz="quarter" idx="4"/>
          </p:nvPr>
        </p:nvSpPr>
        <p:spPr bwMode="auto">
          <a:xfrm>
            <a:off x="6553200" y="6245255"/>
            <a:ext cx="2133600" cy="476251"/>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BA50C2CE-4A43-4E43-A115-046FC99452C4}" type="slidenum">
              <a:rPr lang="en-US" altLang="zh-CN">
                <a:solidFill>
                  <a:srgbClr val="000000"/>
                </a:solidFill>
              </a:rPr>
              <a:pPr fontAlgn="base">
                <a:spcBef>
                  <a:spcPct val="0"/>
                </a:spcBef>
                <a:spcAft>
                  <a:spcPct val="0"/>
                </a:spcAft>
                <a:defRPr/>
              </a:pPr>
              <a:t>‹Nr.›</a:t>
            </a:fld>
            <a:endParaRPr lang="en-US" altLang="zh-CN">
              <a:solidFill>
                <a:srgbClr val="000000"/>
              </a:solidFill>
            </a:endParaRPr>
          </a:p>
        </p:txBody>
      </p:sp>
    </p:spTree>
    <p:extLst>
      <p:ext uri="{BB962C8B-B14F-4D97-AF65-F5344CB8AC3E}">
        <p14:creationId xmlns:p14="http://schemas.microsoft.com/office/powerpoint/2010/main" val="13924067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151" algn="ctr" rtl="0" fontAlgn="base">
        <a:spcBef>
          <a:spcPct val="0"/>
        </a:spcBef>
        <a:spcAft>
          <a:spcPct val="0"/>
        </a:spcAft>
        <a:defRPr sz="4400">
          <a:solidFill>
            <a:schemeClr val="tx2"/>
          </a:solidFill>
          <a:latin typeface="Arial" pitchFamily="34" charset="0"/>
          <a:ea typeface="宋体" pitchFamily="2" charset="-122"/>
        </a:defRPr>
      </a:lvl6pPr>
      <a:lvl7pPr marL="914302" algn="ctr" rtl="0" fontAlgn="base">
        <a:spcBef>
          <a:spcPct val="0"/>
        </a:spcBef>
        <a:spcAft>
          <a:spcPct val="0"/>
        </a:spcAft>
        <a:defRPr sz="4400">
          <a:solidFill>
            <a:schemeClr val="tx2"/>
          </a:solidFill>
          <a:latin typeface="Arial" pitchFamily="34" charset="0"/>
          <a:ea typeface="宋体" pitchFamily="2" charset="-122"/>
        </a:defRPr>
      </a:lvl7pPr>
      <a:lvl8pPr marL="1371453" algn="ctr" rtl="0" fontAlgn="base">
        <a:spcBef>
          <a:spcPct val="0"/>
        </a:spcBef>
        <a:spcAft>
          <a:spcPct val="0"/>
        </a:spcAft>
        <a:defRPr sz="4400">
          <a:solidFill>
            <a:schemeClr val="tx2"/>
          </a:solidFill>
          <a:latin typeface="Arial" pitchFamily="34" charset="0"/>
          <a:ea typeface="宋体" pitchFamily="2" charset="-122"/>
        </a:defRPr>
      </a:lvl8pPr>
      <a:lvl9pPr marL="1828604" algn="ctr" rtl="0" fontAlgn="base">
        <a:spcBef>
          <a:spcPct val="0"/>
        </a:spcBef>
        <a:spcAft>
          <a:spcPct val="0"/>
        </a:spcAft>
        <a:defRPr sz="4400">
          <a:solidFill>
            <a:schemeClr val="tx2"/>
          </a:solidFill>
          <a:latin typeface="Arial" pitchFamily="34" charset="0"/>
          <a:ea typeface="宋体" pitchFamily="2" charset="-122"/>
        </a:defRPr>
      </a:lvl9pPr>
    </p:titleStyle>
    <p:bodyStyle>
      <a:lvl1pPr marL="342863" indent="-342863" algn="l" rtl="0" eaLnBrk="0" fontAlgn="base" hangingPunct="0">
        <a:spcBef>
          <a:spcPct val="20000"/>
        </a:spcBef>
        <a:spcAft>
          <a:spcPct val="0"/>
        </a:spcAft>
        <a:buChar char="•"/>
        <a:defRPr sz="3200">
          <a:solidFill>
            <a:schemeClr val="tx1"/>
          </a:solidFill>
          <a:latin typeface="+mn-lt"/>
          <a:ea typeface="+mn-ea"/>
          <a:cs typeface="+mn-cs"/>
        </a:defRPr>
      </a:lvl1pPr>
      <a:lvl2pPr marL="742870" indent="-285719" algn="l" rtl="0" eaLnBrk="0" fontAlgn="base" hangingPunct="0">
        <a:spcBef>
          <a:spcPct val="20000"/>
        </a:spcBef>
        <a:spcAft>
          <a:spcPct val="0"/>
        </a:spcAft>
        <a:buChar char="–"/>
        <a:defRPr sz="2800">
          <a:solidFill>
            <a:schemeClr val="tx1"/>
          </a:solidFill>
          <a:latin typeface="+mn-lt"/>
          <a:ea typeface="+mn-ea"/>
        </a:defRPr>
      </a:lvl2pPr>
      <a:lvl3pPr marL="1142878" indent="-228576" algn="l" rtl="0" eaLnBrk="0" fontAlgn="base" hangingPunct="0">
        <a:spcBef>
          <a:spcPct val="20000"/>
        </a:spcBef>
        <a:spcAft>
          <a:spcPct val="0"/>
        </a:spcAft>
        <a:buChar char="•"/>
        <a:defRPr sz="2400">
          <a:solidFill>
            <a:schemeClr val="tx1"/>
          </a:solidFill>
          <a:latin typeface="+mn-lt"/>
          <a:ea typeface="+mn-ea"/>
        </a:defRPr>
      </a:lvl3pPr>
      <a:lvl4pPr marL="1600028" indent="-228576" algn="l" rtl="0" eaLnBrk="0" fontAlgn="base" hangingPunct="0">
        <a:spcBef>
          <a:spcPct val="20000"/>
        </a:spcBef>
        <a:spcAft>
          <a:spcPct val="0"/>
        </a:spcAft>
        <a:buChar char="–"/>
        <a:defRPr sz="2000">
          <a:solidFill>
            <a:schemeClr val="tx1"/>
          </a:solidFill>
          <a:latin typeface="+mn-lt"/>
          <a:ea typeface="+mn-ea"/>
        </a:defRPr>
      </a:lvl4pPr>
      <a:lvl5pPr marL="2057180" indent="-228576" algn="l" rtl="0" eaLnBrk="0" fontAlgn="base" hangingPunct="0">
        <a:spcBef>
          <a:spcPct val="20000"/>
        </a:spcBef>
        <a:spcAft>
          <a:spcPct val="0"/>
        </a:spcAft>
        <a:buChar char="»"/>
        <a:defRPr sz="2000">
          <a:solidFill>
            <a:schemeClr val="tx1"/>
          </a:solidFill>
          <a:latin typeface="+mn-lt"/>
          <a:ea typeface="+mn-ea"/>
        </a:defRPr>
      </a:lvl5pPr>
      <a:lvl6pPr marL="2514330" indent="-228576" algn="l" rtl="0" fontAlgn="base">
        <a:spcBef>
          <a:spcPct val="20000"/>
        </a:spcBef>
        <a:spcAft>
          <a:spcPct val="0"/>
        </a:spcAft>
        <a:buChar char="»"/>
        <a:defRPr sz="2000">
          <a:solidFill>
            <a:schemeClr val="tx1"/>
          </a:solidFill>
          <a:latin typeface="+mn-lt"/>
          <a:ea typeface="+mn-ea"/>
        </a:defRPr>
      </a:lvl6pPr>
      <a:lvl7pPr marL="2971482" indent="-228576" algn="l" rtl="0" fontAlgn="base">
        <a:spcBef>
          <a:spcPct val="20000"/>
        </a:spcBef>
        <a:spcAft>
          <a:spcPct val="0"/>
        </a:spcAft>
        <a:buChar char="»"/>
        <a:defRPr sz="2000">
          <a:solidFill>
            <a:schemeClr val="tx1"/>
          </a:solidFill>
          <a:latin typeface="+mn-lt"/>
          <a:ea typeface="+mn-ea"/>
        </a:defRPr>
      </a:lvl7pPr>
      <a:lvl8pPr marL="3428632" indent="-228576" algn="l" rtl="0" fontAlgn="base">
        <a:spcBef>
          <a:spcPct val="20000"/>
        </a:spcBef>
        <a:spcAft>
          <a:spcPct val="0"/>
        </a:spcAft>
        <a:buChar char="»"/>
        <a:defRPr sz="2000">
          <a:solidFill>
            <a:schemeClr val="tx1"/>
          </a:solidFill>
          <a:latin typeface="+mn-lt"/>
          <a:ea typeface="+mn-ea"/>
        </a:defRPr>
      </a:lvl8pPr>
      <a:lvl9pPr marL="3885784" indent="-228576"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302" rtl="0" eaLnBrk="1" latinLnBrk="0" hangingPunct="1">
        <a:defRPr sz="1800" kern="1200">
          <a:solidFill>
            <a:schemeClr val="tx1"/>
          </a:solidFill>
          <a:latin typeface="+mn-lt"/>
          <a:ea typeface="+mn-ea"/>
          <a:cs typeface="+mn-cs"/>
        </a:defRPr>
      </a:lvl1pPr>
      <a:lvl2pPr marL="457151" algn="l" defTabSz="914302" rtl="0" eaLnBrk="1" latinLnBrk="0" hangingPunct="1">
        <a:defRPr sz="1800" kern="1200">
          <a:solidFill>
            <a:schemeClr val="tx1"/>
          </a:solidFill>
          <a:latin typeface="+mn-lt"/>
          <a:ea typeface="+mn-ea"/>
          <a:cs typeface="+mn-cs"/>
        </a:defRPr>
      </a:lvl2pPr>
      <a:lvl3pPr marL="914302" algn="l" defTabSz="914302" rtl="0" eaLnBrk="1" latinLnBrk="0" hangingPunct="1">
        <a:defRPr sz="1800" kern="1200">
          <a:solidFill>
            <a:schemeClr val="tx1"/>
          </a:solidFill>
          <a:latin typeface="+mn-lt"/>
          <a:ea typeface="+mn-ea"/>
          <a:cs typeface="+mn-cs"/>
        </a:defRPr>
      </a:lvl3pPr>
      <a:lvl4pPr marL="1371453" algn="l" defTabSz="914302" rtl="0" eaLnBrk="1" latinLnBrk="0" hangingPunct="1">
        <a:defRPr sz="1800" kern="1200">
          <a:solidFill>
            <a:schemeClr val="tx1"/>
          </a:solidFill>
          <a:latin typeface="+mn-lt"/>
          <a:ea typeface="+mn-ea"/>
          <a:cs typeface="+mn-cs"/>
        </a:defRPr>
      </a:lvl4pPr>
      <a:lvl5pPr marL="1828604" algn="l" defTabSz="914302" rtl="0" eaLnBrk="1" latinLnBrk="0" hangingPunct="1">
        <a:defRPr sz="1800" kern="1200">
          <a:solidFill>
            <a:schemeClr val="tx1"/>
          </a:solidFill>
          <a:latin typeface="+mn-lt"/>
          <a:ea typeface="+mn-ea"/>
          <a:cs typeface="+mn-cs"/>
        </a:defRPr>
      </a:lvl5pPr>
      <a:lvl6pPr marL="2285755" algn="l" defTabSz="914302" rtl="0" eaLnBrk="1" latinLnBrk="0" hangingPunct="1">
        <a:defRPr sz="1800" kern="1200">
          <a:solidFill>
            <a:schemeClr val="tx1"/>
          </a:solidFill>
          <a:latin typeface="+mn-lt"/>
          <a:ea typeface="+mn-ea"/>
          <a:cs typeface="+mn-cs"/>
        </a:defRPr>
      </a:lvl6pPr>
      <a:lvl7pPr marL="2742906" algn="l" defTabSz="914302" rtl="0" eaLnBrk="1" latinLnBrk="0" hangingPunct="1">
        <a:defRPr sz="1800" kern="1200">
          <a:solidFill>
            <a:schemeClr val="tx1"/>
          </a:solidFill>
          <a:latin typeface="+mn-lt"/>
          <a:ea typeface="+mn-ea"/>
          <a:cs typeface="+mn-cs"/>
        </a:defRPr>
      </a:lvl7pPr>
      <a:lvl8pPr marL="3200057" algn="l" defTabSz="914302" rtl="0" eaLnBrk="1" latinLnBrk="0" hangingPunct="1">
        <a:defRPr sz="1800" kern="1200">
          <a:solidFill>
            <a:schemeClr val="tx1"/>
          </a:solidFill>
          <a:latin typeface="+mn-lt"/>
          <a:ea typeface="+mn-ea"/>
          <a:cs typeface="+mn-cs"/>
        </a:defRPr>
      </a:lvl8pPr>
      <a:lvl9pPr marL="3657208" algn="l" defTabSz="914302"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elplatzhalter 1"/>
          <p:cNvSpPr txBox="1">
            <a:spLocks noGrp="1"/>
          </p:cNvSpPr>
          <p:nvPr>
            <p:ph type="title"/>
          </p:nvPr>
        </p:nvSpPr>
        <p:spPr>
          <a:xfrm>
            <a:off x="457200" y="274640"/>
            <a:ext cx="8229600" cy="1143000"/>
          </a:xfrm>
          <a:prstGeom prst="rect">
            <a:avLst/>
          </a:prstGeom>
          <a:noFill/>
          <a:ln>
            <a:noFill/>
          </a:ln>
        </p:spPr>
        <p:txBody>
          <a:bodyPr vert="horz" wrap="square" lIns="91440" tIns="45720" rIns="91440" bIns="45720" anchor="ctr" anchorCtr="1" compatLnSpc="1"/>
          <a:lstStyle/>
          <a:p>
            <a:pPr lvl="0"/>
            <a:r>
              <a:rPr lang="de-DE"/>
              <a:t>Titelmasterformat durch Klicken bearbeiten</a:t>
            </a:r>
          </a:p>
        </p:txBody>
      </p:sp>
      <p:sp>
        <p:nvSpPr>
          <p:cNvPr id="3" name="Textplatzhalter 2"/>
          <p:cNvSpPr txBox="1">
            <a:spLocks noGrp="1"/>
          </p:cNvSpPr>
          <p:nvPr>
            <p:ph type="body" idx="1"/>
          </p:nvPr>
        </p:nvSpPr>
        <p:spPr>
          <a:xfrm>
            <a:off x="457200" y="1600226"/>
            <a:ext cx="8229600" cy="4525959"/>
          </a:xfrm>
          <a:prstGeom prst="rect">
            <a:avLst/>
          </a:prstGeom>
          <a:noFill/>
          <a:ln>
            <a:noFill/>
          </a:ln>
        </p:spPr>
        <p:txBody>
          <a:bodyPr vert="horz" wrap="square" lIns="91440" tIns="45720" rIns="91440" bIns="45720" anchor="t" anchorCtr="0" compatLnSpc="1"/>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txBox="1">
            <a:spLocks noGrp="1"/>
          </p:cNvSpPr>
          <p:nvPr>
            <p:ph type="dt" sz="half" idx="2"/>
          </p:nvPr>
        </p:nvSpPr>
        <p:spPr>
          <a:xfrm>
            <a:off x="457201" y="6356407"/>
            <a:ext cx="2133596" cy="365129"/>
          </a:xfrm>
          <a:prstGeom prst="rect">
            <a:avLst/>
          </a:prstGeom>
          <a:noFill/>
          <a:ln>
            <a:noFill/>
          </a:ln>
        </p:spPr>
        <p:txBody>
          <a:bodyPr vert="horz" wrap="square" lIns="91440" tIns="45720" rIns="91440" bIns="45720" anchor="ctr" anchorCtr="0" compatLnSpc="1"/>
          <a:lstStyle>
            <a:lvl1pPr marL="0" marR="0" lvl="0" indent="0" algn="l" defTabSz="914400" rtl="0" fontAlgn="auto" hangingPunct="1">
              <a:lnSpc>
                <a:spcPct val="100000"/>
              </a:lnSpc>
              <a:spcBef>
                <a:spcPts val="0"/>
              </a:spcBef>
              <a:spcAft>
                <a:spcPts val="0"/>
              </a:spcAft>
              <a:buNone/>
              <a:tabLst/>
              <a:defRPr lang="de-DE" sz="1200" b="0" i="0" u="none" strike="noStrike" kern="1200" cap="none" spc="0" baseline="0">
                <a:solidFill>
                  <a:srgbClr val="898989"/>
                </a:solidFill>
                <a:uFillTx/>
                <a:latin typeface="Calibri"/>
              </a:defRPr>
            </a:lvl1pPr>
          </a:lstStyle>
          <a:p>
            <a:endParaRPr/>
          </a:p>
        </p:txBody>
      </p:sp>
      <p:sp>
        <p:nvSpPr>
          <p:cNvPr id="5" name="Fußzeilenplatzhalter 4"/>
          <p:cNvSpPr txBox="1">
            <a:spLocks noGrp="1"/>
          </p:cNvSpPr>
          <p:nvPr>
            <p:ph type="ftr" sz="quarter" idx="3"/>
          </p:nvPr>
        </p:nvSpPr>
        <p:spPr>
          <a:xfrm>
            <a:off x="3124211" y="6356407"/>
            <a:ext cx="2895603" cy="365129"/>
          </a:xfrm>
          <a:prstGeom prst="rect">
            <a:avLst/>
          </a:prstGeom>
          <a:noFill/>
          <a:ln>
            <a:noFill/>
          </a:ln>
        </p:spPr>
        <p:txBody>
          <a:bodyPr vert="horz" wrap="square" lIns="91440" tIns="45720" rIns="91440" bIns="45720" anchor="ctr" anchorCtr="1" compatLnSpc="1"/>
          <a:lstStyle>
            <a:lvl1pPr marL="0" marR="0" lvl="0" indent="0" algn="ctr" defTabSz="914400" rtl="0" fontAlgn="auto" hangingPunct="1">
              <a:lnSpc>
                <a:spcPct val="100000"/>
              </a:lnSpc>
              <a:spcBef>
                <a:spcPts val="0"/>
              </a:spcBef>
              <a:spcAft>
                <a:spcPts val="0"/>
              </a:spcAft>
              <a:buNone/>
              <a:tabLst/>
              <a:defRPr lang="de-DE" sz="1200" b="0" i="0" u="none" strike="noStrike" kern="1200" cap="none" spc="0" baseline="0">
                <a:solidFill>
                  <a:srgbClr val="898989"/>
                </a:solidFill>
                <a:uFillTx/>
                <a:latin typeface="Calibri"/>
              </a:defRPr>
            </a:lvl1pPr>
          </a:lstStyle>
          <a:p>
            <a:r>
              <a:t>Boris Sharkov JINR Dubna</a:t>
            </a:r>
          </a:p>
        </p:txBody>
      </p:sp>
      <p:sp>
        <p:nvSpPr>
          <p:cNvPr id="6" name="Foliennummernplatzhalter 5"/>
          <p:cNvSpPr txBox="1">
            <a:spLocks noGrp="1"/>
          </p:cNvSpPr>
          <p:nvPr>
            <p:ph type="sldNum" sz="quarter" idx="4"/>
          </p:nvPr>
        </p:nvSpPr>
        <p:spPr>
          <a:xfrm>
            <a:off x="6553204" y="6356407"/>
            <a:ext cx="2133596" cy="365129"/>
          </a:xfrm>
          <a:prstGeom prst="rect">
            <a:avLst/>
          </a:prstGeom>
          <a:noFill/>
          <a:ln>
            <a:noFill/>
          </a:ln>
        </p:spPr>
        <p:txBody>
          <a:bodyPr vert="horz" wrap="square" lIns="91440" tIns="45720" rIns="91440" bIns="45720" anchor="ctr" anchorCtr="0" compatLnSpc="1"/>
          <a:lstStyle>
            <a:lvl1pPr marL="0" marR="0" lvl="0" indent="0" algn="r" defTabSz="914400" rtl="0" fontAlgn="auto" hangingPunct="1">
              <a:lnSpc>
                <a:spcPct val="100000"/>
              </a:lnSpc>
              <a:spcBef>
                <a:spcPts val="0"/>
              </a:spcBef>
              <a:spcAft>
                <a:spcPts val="0"/>
              </a:spcAft>
              <a:buNone/>
              <a:tabLst/>
              <a:defRPr lang="de-DE" sz="1200" b="0" i="0" u="none" strike="noStrike" kern="1200" cap="none" spc="0" baseline="0">
                <a:solidFill>
                  <a:srgbClr val="898989"/>
                </a:solidFill>
                <a:uFillTx/>
                <a:latin typeface="Calibri"/>
              </a:defRPr>
            </a:lvl1pPr>
          </a:lstStyle>
          <a:p>
            <a:fld id="{8704E7C3-F175-45BB-B258-9F940FE54FA4}" type="slidenum">
              <a:rPr/>
              <a:pPr/>
              <a:t>‹Nr.›</a:t>
            </a:fld>
            <a:endParaRPr/>
          </a:p>
        </p:txBody>
      </p:sp>
    </p:spTree>
    <p:extLst>
      <p:ext uri="{BB962C8B-B14F-4D97-AF65-F5344CB8AC3E}">
        <p14:creationId xmlns:p14="http://schemas.microsoft.com/office/powerpoint/2010/main" val="4169282519"/>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lvl="0" indent="0" algn="ctr" defTabSz="914400" rtl="0" fontAlgn="auto" hangingPunct="1">
        <a:lnSpc>
          <a:spcPct val="100000"/>
        </a:lnSpc>
        <a:spcBef>
          <a:spcPts val="0"/>
        </a:spcBef>
        <a:spcAft>
          <a:spcPts val="0"/>
        </a:spcAft>
        <a:buNone/>
        <a:tabLst/>
        <a:defRPr lang="de-DE" sz="4400" b="0" i="0" u="none" strike="noStrike" kern="1200" cap="none" spc="0" baseline="0">
          <a:solidFill>
            <a:srgbClr val="000000"/>
          </a:solidFill>
          <a:uFillTx/>
          <a:latin typeface="Calibri"/>
        </a:defRPr>
      </a:lvl1pPr>
    </p:titleStyle>
    <p:bodyStyle>
      <a:lvl1pPr marL="342900" marR="0" lvl="0" indent="-342900" algn="l" defTabSz="914400" rtl="0" fontAlgn="auto" hangingPunct="1">
        <a:lnSpc>
          <a:spcPct val="100000"/>
        </a:lnSpc>
        <a:spcBef>
          <a:spcPts val="800"/>
        </a:spcBef>
        <a:spcAft>
          <a:spcPts val="0"/>
        </a:spcAft>
        <a:buSzPct val="100000"/>
        <a:buFont typeface="Arial" pitchFamily="34"/>
        <a:buChar char="•"/>
        <a:tabLst/>
        <a:defRPr lang="de-DE" sz="3200" b="0" i="0" u="none" strike="noStrike" kern="1200" cap="none" spc="0" baseline="0">
          <a:solidFill>
            <a:srgbClr val="000000"/>
          </a:solidFill>
          <a:uFillTx/>
          <a:latin typeface="Calibri"/>
        </a:defRPr>
      </a:lvl1pPr>
      <a:lvl2pPr marL="742950" marR="0" lvl="1" indent="-285750" algn="l" defTabSz="914400" rtl="0" fontAlgn="auto" hangingPunct="1">
        <a:lnSpc>
          <a:spcPct val="100000"/>
        </a:lnSpc>
        <a:spcBef>
          <a:spcPts val="700"/>
        </a:spcBef>
        <a:spcAft>
          <a:spcPts val="0"/>
        </a:spcAft>
        <a:buSzPct val="100000"/>
        <a:buFont typeface="Arial" pitchFamily="34"/>
        <a:buChar char="–"/>
        <a:tabLst/>
        <a:defRPr lang="de-DE" sz="2800" b="0" i="0" u="none" strike="noStrike" kern="1200" cap="none" spc="0" baseline="0">
          <a:solidFill>
            <a:srgbClr val="000000"/>
          </a:solidFill>
          <a:uFillTx/>
          <a:latin typeface="Calibri"/>
        </a:defRPr>
      </a:lvl2pPr>
      <a:lvl3pPr marL="1143000" marR="0" lvl="2" indent="-228600" algn="l" defTabSz="914400" rtl="0" fontAlgn="auto" hangingPunct="1">
        <a:lnSpc>
          <a:spcPct val="100000"/>
        </a:lnSpc>
        <a:spcBef>
          <a:spcPts val="600"/>
        </a:spcBef>
        <a:spcAft>
          <a:spcPts val="0"/>
        </a:spcAft>
        <a:buSzPct val="100000"/>
        <a:buFont typeface="Arial" pitchFamily="34"/>
        <a:buChar char="•"/>
        <a:tabLst/>
        <a:defRPr lang="de-DE" sz="2400" b="0" i="0" u="none" strike="noStrike" kern="1200" cap="none" spc="0" baseline="0">
          <a:solidFill>
            <a:srgbClr val="000000"/>
          </a:solidFill>
          <a:uFillTx/>
          <a:latin typeface="Calibri"/>
        </a:defRPr>
      </a:lvl3pPr>
      <a:lvl4pPr marL="1600200" marR="0" lvl="3" indent="-228600" algn="l" defTabSz="914400" rtl="0" fontAlgn="auto" hangingPunct="1">
        <a:lnSpc>
          <a:spcPct val="100000"/>
        </a:lnSpc>
        <a:spcBef>
          <a:spcPts val="500"/>
        </a:spcBef>
        <a:spcAft>
          <a:spcPts val="0"/>
        </a:spcAft>
        <a:buSzPct val="100000"/>
        <a:buFont typeface="Arial" pitchFamily="34"/>
        <a:buChar char="–"/>
        <a:tabLst/>
        <a:defRPr lang="de-DE" sz="2000" b="0" i="0" u="none" strike="noStrike" kern="1200" cap="none" spc="0" baseline="0">
          <a:solidFill>
            <a:srgbClr val="000000"/>
          </a:solidFill>
          <a:uFillTx/>
          <a:latin typeface="Calibri"/>
        </a:defRPr>
      </a:lvl4pPr>
      <a:lvl5pPr marL="2057400" marR="0" lvl="4" indent="-228600" algn="l" defTabSz="914400" rtl="0" fontAlgn="auto" hangingPunct="1">
        <a:lnSpc>
          <a:spcPct val="100000"/>
        </a:lnSpc>
        <a:spcBef>
          <a:spcPts val="500"/>
        </a:spcBef>
        <a:spcAft>
          <a:spcPts val="0"/>
        </a:spcAft>
        <a:buSzPct val="100000"/>
        <a:buFont typeface="Arial" pitchFamily="34"/>
        <a:buChar char="»"/>
        <a:tabLst/>
        <a:defRPr lang="de-DE" sz="2000" b="0" i="0" u="none" strike="noStrike" kern="1200" cap="none" spc="0" baseline="0">
          <a:solidFill>
            <a:srgbClr val="000000"/>
          </a:solidFill>
          <a:uFillTx/>
          <a:latin typeface="Calibri"/>
        </a:defRPr>
      </a:lvl5pPr>
    </p:bodyStyle>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a:gsLst>
            <a:gs pos="0">
              <a:srgbClr val="3366FF"/>
            </a:gs>
            <a:gs pos="100000">
              <a:srgbClr val="333399"/>
            </a:gs>
          </a:gsLst>
          <a:lin ang="5400000"/>
        </a:gradFill>
        <a:effectLst/>
      </p:bgPr>
    </p:bg>
    <p:spTree>
      <p:nvGrpSpPr>
        <p:cNvPr id="1" name=""/>
        <p:cNvGrpSpPr/>
        <p:nvPr/>
      </p:nvGrpSpPr>
      <p:grpSpPr>
        <a:xfrm>
          <a:off x="0" y="0"/>
          <a:ext cx="0" cy="0"/>
          <a:chOff x="0" y="0"/>
          <a:chExt cx="0" cy="0"/>
        </a:xfrm>
      </p:grpSpPr>
      <p:sp>
        <p:nvSpPr>
          <p:cNvPr id="2" name="Rectangle 1"/>
          <p:cNvSpPr txBox="1">
            <a:spLocks noGrp="1"/>
          </p:cNvSpPr>
          <p:nvPr>
            <p:ph type="title"/>
          </p:nvPr>
        </p:nvSpPr>
        <p:spPr>
          <a:xfrm>
            <a:off x="671063" y="568896"/>
            <a:ext cx="7806241" cy="1143475"/>
          </a:xfrm>
          <a:prstGeom prst="rect">
            <a:avLst/>
          </a:prstGeom>
          <a:noFill/>
          <a:ln>
            <a:noFill/>
          </a:ln>
        </p:spPr>
        <p:txBody>
          <a:bodyPr vert="horz" wrap="square" lIns="0" tIns="0" rIns="0" bIns="0" anchor="ctr" anchorCtr="1" compatLnSpc="1"/>
          <a:lstStyle/>
          <a:p>
            <a:pPr lvl="0"/>
            <a:r>
              <a:rPr lang="en-GB"/>
              <a:t>Klicken Sie, um das Format des Titeltextes zu bearbeiten</a:t>
            </a:r>
          </a:p>
        </p:txBody>
      </p:sp>
      <p:sp>
        <p:nvSpPr>
          <p:cNvPr id="3" name="Rectangle 2"/>
          <p:cNvSpPr txBox="1">
            <a:spLocks noGrp="1"/>
          </p:cNvSpPr>
          <p:nvPr>
            <p:ph type="body" idx="1"/>
          </p:nvPr>
        </p:nvSpPr>
        <p:spPr>
          <a:xfrm>
            <a:off x="671063" y="1906763"/>
            <a:ext cx="7806241" cy="4319012"/>
          </a:xfrm>
          <a:prstGeom prst="rect">
            <a:avLst/>
          </a:prstGeom>
          <a:noFill/>
          <a:ln>
            <a:noFill/>
          </a:ln>
        </p:spPr>
        <p:txBody>
          <a:bodyPr vert="horz" wrap="square" lIns="0" tIns="0" rIns="0" bIns="0" anchor="t" anchorCtr="0" compatLnSpc="1"/>
          <a:lstStyle/>
          <a:p>
            <a:pPr lvl="0"/>
            <a:r>
              <a:rPr lang="en-GB"/>
              <a:t>Klicken Sie, um die Formate des Gliederungstextes zu bearbeiten</a:t>
            </a:r>
          </a:p>
          <a:p>
            <a:pPr lvl="1"/>
            <a:r>
              <a:rPr lang="en-GB"/>
              <a:t>Zweite Gliederungsebene</a:t>
            </a:r>
          </a:p>
          <a:p>
            <a:pPr lvl="2"/>
            <a:r>
              <a:rPr lang="en-GB"/>
              <a:t>Dritte Gliederungsebene</a:t>
            </a:r>
          </a:p>
          <a:p>
            <a:pPr lvl="3"/>
            <a:r>
              <a:rPr lang="en-GB"/>
              <a:t>Vierte Gliederungsebene</a:t>
            </a:r>
          </a:p>
          <a:p>
            <a:pPr lvl="4"/>
            <a:r>
              <a:rPr lang="en-GB"/>
              <a:t>Fünfte Gliederungsebene</a:t>
            </a:r>
          </a:p>
          <a:p>
            <a:pPr lvl="4"/>
            <a:r>
              <a:rPr lang="en-GB"/>
              <a:t>Sechste Gliederungsebene</a:t>
            </a:r>
          </a:p>
          <a:p>
            <a:pPr lvl="4"/>
            <a:r>
              <a:rPr lang="en-GB"/>
              <a:t>Siebente Gliederungsebene</a:t>
            </a:r>
          </a:p>
          <a:p>
            <a:pPr lvl="4"/>
            <a:r>
              <a:rPr lang="en-GB"/>
              <a:t>Achte Gliederungsebene</a:t>
            </a:r>
          </a:p>
          <a:p>
            <a:pPr lvl="4"/>
            <a:r>
              <a:rPr lang="en-GB"/>
              <a:t>Neunte Gliederungsebene</a:t>
            </a:r>
          </a:p>
        </p:txBody>
      </p:sp>
    </p:spTree>
    <p:extLst>
      <p:ext uri="{BB962C8B-B14F-4D97-AF65-F5344CB8AC3E}">
        <p14:creationId xmlns:p14="http://schemas.microsoft.com/office/powerpoint/2010/main" val="2587872770"/>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 id="2147483873" r:id="rId14"/>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lvl="0" indent="0" algn="ctr" defTabSz="407438" rtl="0" fontAlgn="auto" hangingPunct="0">
        <a:lnSpc>
          <a:spcPct val="100000"/>
        </a:lnSpc>
        <a:spcBef>
          <a:spcPts val="0"/>
        </a:spcBef>
        <a:spcAft>
          <a:spcPts val="0"/>
        </a:spcAft>
        <a:buNone/>
        <a:tabLst/>
        <a:defRPr lang="en-GB" sz="4000" b="0" i="0" u="none" strike="noStrike" kern="0" cap="none" spc="0" baseline="0">
          <a:solidFill>
            <a:srgbClr val="000000"/>
          </a:solidFill>
          <a:uFillTx/>
          <a:latin typeface="Times"/>
        </a:defRPr>
      </a:lvl1pPr>
    </p:titleStyle>
    <p:bodyStyle>
      <a:lvl1pPr marL="391600" marR="0" lvl="0" indent="-293705" algn="l" defTabSz="407438" rtl="0" fontAlgn="auto" hangingPunct="0">
        <a:lnSpc>
          <a:spcPct val="100000"/>
        </a:lnSpc>
        <a:spcBef>
          <a:spcPts val="0"/>
        </a:spcBef>
        <a:spcAft>
          <a:spcPts val="1280"/>
        </a:spcAft>
        <a:buClr>
          <a:srgbClr val="000000"/>
        </a:buClr>
        <a:buSzPct val="45000"/>
        <a:buFont typeface="StarBats"/>
        <a:buChar char="&quot;"/>
        <a:tabLst/>
        <a:defRPr lang="en-GB" sz="2900" b="0" i="0" u="none" strike="noStrike" kern="0" cap="none" spc="0" baseline="0">
          <a:solidFill>
            <a:srgbClr val="000000"/>
          </a:solidFill>
          <a:uFillTx/>
          <a:latin typeface="Times"/>
        </a:defRPr>
      </a:lvl1pPr>
      <a:lvl2pPr marL="783211" marR="0" lvl="1" indent="-260585" algn="l" defTabSz="407438" rtl="0" fontAlgn="auto" hangingPunct="0">
        <a:lnSpc>
          <a:spcPct val="100000"/>
        </a:lnSpc>
        <a:spcBef>
          <a:spcPts val="0"/>
        </a:spcBef>
        <a:spcAft>
          <a:spcPts val="1020"/>
        </a:spcAft>
        <a:buClr>
          <a:srgbClr val="000000"/>
        </a:buClr>
        <a:buSzPct val="75000"/>
        <a:buFont typeface="StarBats"/>
        <a:buChar char=""/>
        <a:tabLst/>
        <a:defRPr lang="en-GB" sz="2500" b="0" i="0" u="none" strike="noStrike" kern="0" cap="none" spc="0" baseline="0">
          <a:solidFill>
            <a:srgbClr val="000000"/>
          </a:solidFill>
          <a:uFillTx/>
          <a:latin typeface="Times"/>
        </a:defRPr>
      </a:lvl2pPr>
      <a:lvl3pPr marL="1174811" marR="0" lvl="2" indent="-195800" algn="l" defTabSz="407438" rtl="0" fontAlgn="auto" hangingPunct="0">
        <a:lnSpc>
          <a:spcPct val="100000"/>
        </a:lnSpc>
        <a:spcBef>
          <a:spcPts val="0"/>
        </a:spcBef>
        <a:spcAft>
          <a:spcPts val="770"/>
        </a:spcAft>
        <a:buClr>
          <a:srgbClr val="000000"/>
        </a:buClr>
        <a:buSzPct val="45000"/>
        <a:buFont typeface="StarBats"/>
        <a:buChar char="&quot;"/>
        <a:tabLst/>
        <a:defRPr lang="en-GB" sz="2200" b="0" i="0" u="none" strike="noStrike" kern="0" cap="none" spc="0" baseline="0">
          <a:solidFill>
            <a:srgbClr val="000000"/>
          </a:solidFill>
          <a:uFillTx/>
          <a:latin typeface="Times"/>
        </a:defRPr>
      </a:lvl3pPr>
      <a:lvl4pPr marL="1566422" marR="0" lvl="3" indent="-195800" algn="l" defTabSz="407438" rtl="0" fontAlgn="auto" hangingPunct="0">
        <a:lnSpc>
          <a:spcPct val="100000"/>
        </a:lnSpc>
        <a:spcBef>
          <a:spcPts val="0"/>
        </a:spcBef>
        <a:spcAft>
          <a:spcPts val="510"/>
        </a:spcAft>
        <a:buClr>
          <a:srgbClr val="000000"/>
        </a:buClr>
        <a:buSzPct val="75000"/>
        <a:buFont typeface="StarBats"/>
        <a:buChar char=""/>
        <a:tabLst/>
        <a:defRPr lang="en-GB" sz="1800" b="0" i="0" u="none" strike="noStrike" kern="0" cap="none" spc="0" baseline="0">
          <a:solidFill>
            <a:srgbClr val="000000"/>
          </a:solidFill>
          <a:uFillTx/>
          <a:latin typeface="Times"/>
        </a:defRPr>
      </a:lvl4pPr>
      <a:lvl5pPr marL="1958023" marR="0" lvl="4" indent="-195800" algn="l" defTabSz="407438" rtl="0" fontAlgn="auto" hangingPunct="0">
        <a:lnSpc>
          <a:spcPct val="100000"/>
        </a:lnSpc>
        <a:spcBef>
          <a:spcPts val="0"/>
        </a:spcBef>
        <a:spcAft>
          <a:spcPts val="250"/>
        </a:spcAft>
        <a:buClr>
          <a:srgbClr val="000000"/>
        </a:buClr>
        <a:buSzPct val="45000"/>
        <a:buFont typeface="StarBats"/>
        <a:buChar char="&quot;"/>
        <a:tabLst/>
        <a:defRPr lang="en-GB" sz="1800" b="0" i="0" u="none" strike="noStrike" kern="0" cap="none" spc="0" baseline="0">
          <a:solidFill>
            <a:srgbClr val="000000"/>
          </a:solidFill>
          <a:uFillTx/>
          <a:latin typeface="Times"/>
        </a:defRPr>
      </a:lvl5pPr>
      <a:lvl6pPr marL="1958023" marR="0" lvl="4" indent="-195800" algn="l" defTabSz="407438" rtl="0" fontAlgn="auto" hangingPunct="0">
        <a:lnSpc>
          <a:spcPct val="100000"/>
        </a:lnSpc>
        <a:spcBef>
          <a:spcPts val="0"/>
        </a:spcBef>
        <a:spcAft>
          <a:spcPts val="250"/>
        </a:spcAft>
        <a:buClr>
          <a:srgbClr val="000000"/>
        </a:buClr>
        <a:buSzPct val="45000"/>
        <a:buFont typeface="StarBats"/>
        <a:buChar char="&quot;"/>
        <a:tabLst/>
        <a:defRPr lang="en-GB" sz="1800" b="0" i="0" u="none" strike="noStrike" kern="0" cap="none" spc="0" baseline="0">
          <a:solidFill>
            <a:srgbClr val="000000"/>
          </a:solidFill>
          <a:uFillTx/>
          <a:latin typeface="Times"/>
        </a:defRPr>
      </a:lvl6pPr>
      <a:lvl7pPr marL="1958023" marR="0" lvl="4" indent="-195800" algn="l" defTabSz="407438" rtl="0" fontAlgn="auto" hangingPunct="0">
        <a:lnSpc>
          <a:spcPct val="100000"/>
        </a:lnSpc>
        <a:spcBef>
          <a:spcPts val="0"/>
        </a:spcBef>
        <a:spcAft>
          <a:spcPts val="250"/>
        </a:spcAft>
        <a:buClr>
          <a:srgbClr val="000000"/>
        </a:buClr>
        <a:buSzPct val="45000"/>
        <a:buFont typeface="StarBats"/>
        <a:buChar char="&quot;"/>
        <a:tabLst/>
        <a:defRPr lang="en-GB" sz="1800" b="0" i="0" u="none" strike="noStrike" kern="0" cap="none" spc="0" baseline="0">
          <a:solidFill>
            <a:srgbClr val="000000"/>
          </a:solidFill>
          <a:uFillTx/>
          <a:latin typeface="Times"/>
        </a:defRPr>
      </a:lvl7pPr>
      <a:lvl8pPr marL="1958023" marR="0" lvl="4" indent="-195800" algn="l" defTabSz="407438" rtl="0" fontAlgn="auto" hangingPunct="0">
        <a:lnSpc>
          <a:spcPct val="100000"/>
        </a:lnSpc>
        <a:spcBef>
          <a:spcPts val="0"/>
        </a:spcBef>
        <a:spcAft>
          <a:spcPts val="250"/>
        </a:spcAft>
        <a:buClr>
          <a:srgbClr val="000000"/>
        </a:buClr>
        <a:buSzPct val="45000"/>
        <a:buFont typeface="StarBats"/>
        <a:buChar char="&quot;"/>
        <a:tabLst/>
        <a:defRPr lang="en-GB" sz="1800" b="0" i="0" u="none" strike="noStrike" kern="0" cap="none" spc="0" baseline="0">
          <a:solidFill>
            <a:srgbClr val="000000"/>
          </a:solidFill>
          <a:uFillTx/>
          <a:latin typeface="Times"/>
        </a:defRPr>
      </a:lvl8pPr>
      <a:lvl9pPr marL="1958023" marR="0" lvl="4" indent="-195800" algn="l" defTabSz="407438" rtl="0" fontAlgn="auto" hangingPunct="0">
        <a:lnSpc>
          <a:spcPct val="100000"/>
        </a:lnSpc>
        <a:spcBef>
          <a:spcPts val="0"/>
        </a:spcBef>
        <a:spcAft>
          <a:spcPts val="250"/>
        </a:spcAft>
        <a:buClr>
          <a:srgbClr val="000000"/>
        </a:buClr>
        <a:buSzPct val="45000"/>
        <a:buFont typeface="StarBats"/>
        <a:buChar char="&quot;"/>
        <a:tabLst/>
        <a:defRPr lang="en-GB" sz="1800" b="0" i="0" u="none" strike="noStrike" kern="0" cap="none" spc="0" baseline="0">
          <a:solidFill>
            <a:srgbClr val="000000"/>
          </a:solidFill>
          <a:uFillTx/>
          <a:latin typeface="Times"/>
        </a:defRPr>
      </a:lvl9pPr>
    </p:bodyStyle>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8" y="6504215"/>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defTabSz="457200" fontAlgn="base">
              <a:spcBef>
                <a:spcPct val="0"/>
              </a:spcBef>
              <a:spcAft>
                <a:spcPct val="0"/>
              </a:spcAft>
              <a:defRPr/>
            </a:pPr>
            <a:r>
              <a:rPr lang="en-US"/>
              <a:t>5/13/2019</a:t>
            </a:r>
            <a:endParaRPr lang="en-US" dirty="0"/>
          </a:p>
        </p:txBody>
      </p:sp>
      <p:sp>
        <p:nvSpPr>
          <p:cNvPr id="15" name="Footer Placeholder 4"/>
          <p:cNvSpPr>
            <a:spLocks noGrp="1"/>
          </p:cNvSpPr>
          <p:nvPr>
            <p:ph type="ftr" sz="quarter" idx="3"/>
          </p:nvPr>
        </p:nvSpPr>
        <p:spPr>
          <a:xfrm>
            <a:off x="1530644" y="6504268"/>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defTabSz="457200" fontAlgn="base">
              <a:spcBef>
                <a:spcPct val="0"/>
              </a:spcBef>
              <a:spcAft>
                <a:spcPct val="0"/>
              </a:spcAft>
              <a:defRPr/>
            </a:pPr>
            <a:r>
              <a:rPr lang="en-US"/>
              <a:t>Shiltsev | EPPSU 2019 Future Colliders</a:t>
            </a:r>
            <a:endParaRPr lang="en-US" b="1" dirty="0"/>
          </a:p>
        </p:txBody>
      </p:sp>
      <p:sp>
        <p:nvSpPr>
          <p:cNvPr id="16" name="Slide Number Placeholder 5"/>
          <p:cNvSpPr>
            <a:spLocks noGrp="1"/>
          </p:cNvSpPr>
          <p:nvPr>
            <p:ph type="sldNum" sz="quarter" idx="4"/>
          </p:nvPr>
        </p:nvSpPr>
        <p:spPr>
          <a:xfrm>
            <a:off x="222250" y="6504246"/>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defTabSz="457200" fontAlgn="base">
              <a:spcBef>
                <a:spcPct val="0"/>
              </a:spcBef>
              <a:spcAft>
                <a:spcPct val="0"/>
              </a:spcAft>
              <a:defRPr/>
            </a:pPr>
            <a:fld id="{148C009B-CB69-E04A-B9B3-34B26D69E9CF}" type="slidenum">
              <a:rPr lang="en-US"/>
              <a:pPr defTabSz="457200" fontAlgn="base">
                <a:spcBef>
                  <a:spcPct val="0"/>
                </a:spcBef>
                <a:spcAft>
                  <a:spcPct val="0"/>
                </a:spcAft>
                <a:defRPr/>
              </a:pPr>
              <a:t>‹Nr.›</a:t>
            </a:fld>
            <a:endParaRPr lang="en-US" dirty="0"/>
          </a:p>
        </p:txBody>
      </p:sp>
      <p:sp>
        <p:nvSpPr>
          <p:cNvPr id="20" name="Date Placeholder 3"/>
          <p:cNvSpPr txBox="1">
            <a:spLocks/>
          </p:cNvSpPr>
          <p:nvPr/>
        </p:nvSpPr>
        <p:spPr>
          <a:xfrm>
            <a:off x="6450032" y="4477487"/>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solidFill>
                <a:srgbClr val="003087"/>
              </a:solidFill>
            </a:endParaRPr>
          </a:p>
        </p:txBody>
      </p:sp>
      <p:grpSp>
        <p:nvGrpSpPr>
          <p:cNvPr id="9" name="Group 8"/>
          <p:cNvGrpSpPr>
            <a:grpSpLocks noChangeAspect="1"/>
          </p:cNvGrpSpPr>
          <p:nvPr/>
        </p:nvGrpSpPr>
        <p:grpSpPr>
          <a:xfrm>
            <a:off x="215901" y="6258917"/>
            <a:ext cx="8699500" cy="197991"/>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76751012"/>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8" y="6504215"/>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defTabSz="457200" fontAlgn="base">
              <a:spcBef>
                <a:spcPct val="0"/>
              </a:spcBef>
              <a:spcAft>
                <a:spcPct val="0"/>
              </a:spcAft>
              <a:defRPr/>
            </a:pPr>
            <a:r>
              <a:rPr lang="en-US"/>
              <a:t>5/13/2019</a:t>
            </a:r>
            <a:endParaRPr lang="en-US" dirty="0"/>
          </a:p>
        </p:txBody>
      </p:sp>
      <p:sp>
        <p:nvSpPr>
          <p:cNvPr id="15" name="Footer Placeholder 4"/>
          <p:cNvSpPr>
            <a:spLocks noGrp="1"/>
          </p:cNvSpPr>
          <p:nvPr>
            <p:ph type="ftr" sz="quarter" idx="3"/>
          </p:nvPr>
        </p:nvSpPr>
        <p:spPr>
          <a:xfrm>
            <a:off x="1530644" y="6504268"/>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defTabSz="457200" fontAlgn="base">
              <a:spcBef>
                <a:spcPct val="0"/>
              </a:spcBef>
              <a:spcAft>
                <a:spcPct val="0"/>
              </a:spcAft>
              <a:defRPr/>
            </a:pPr>
            <a:r>
              <a:rPr lang="en-US"/>
              <a:t>Shiltsev | EPPSU 2019 Future Colliders</a:t>
            </a:r>
            <a:endParaRPr lang="en-US" b="1" dirty="0"/>
          </a:p>
        </p:txBody>
      </p:sp>
      <p:sp>
        <p:nvSpPr>
          <p:cNvPr id="16" name="Slide Number Placeholder 5"/>
          <p:cNvSpPr>
            <a:spLocks noGrp="1"/>
          </p:cNvSpPr>
          <p:nvPr>
            <p:ph type="sldNum" sz="quarter" idx="4"/>
          </p:nvPr>
        </p:nvSpPr>
        <p:spPr>
          <a:xfrm>
            <a:off x="222250" y="6504246"/>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defTabSz="457200" fontAlgn="base">
              <a:spcBef>
                <a:spcPct val="0"/>
              </a:spcBef>
              <a:spcAft>
                <a:spcPct val="0"/>
              </a:spcAft>
              <a:defRPr/>
            </a:pPr>
            <a:fld id="{148C009B-CB69-E04A-B9B3-34B26D69E9CF}" type="slidenum">
              <a:rPr lang="en-US"/>
              <a:pPr defTabSz="457200" fontAlgn="base">
                <a:spcBef>
                  <a:spcPct val="0"/>
                </a:spcBef>
                <a:spcAft>
                  <a:spcPct val="0"/>
                </a:spcAft>
                <a:defRPr/>
              </a:pPr>
              <a:t>‹Nr.›</a:t>
            </a:fld>
            <a:endParaRPr lang="en-US" dirty="0"/>
          </a:p>
        </p:txBody>
      </p:sp>
      <p:sp>
        <p:nvSpPr>
          <p:cNvPr id="20" name="Date Placeholder 3"/>
          <p:cNvSpPr txBox="1">
            <a:spLocks/>
          </p:cNvSpPr>
          <p:nvPr/>
        </p:nvSpPr>
        <p:spPr>
          <a:xfrm>
            <a:off x="6450032" y="4477487"/>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solidFill>
                <a:srgbClr val="003087"/>
              </a:solidFill>
            </a:endParaRPr>
          </a:p>
        </p:txBody>
      </p:sp>
      <p:grpSp>
        <p:nvGrpSpPr>
          <p:cNvPr id="9" name="Group 8"/>
          <p:cNvGrpSpPr>
            <a:grpSpLocks noChangeAspect="1"/>
          </p:cNvGrpSpPr>
          <p:nvPr/>
        </p:nvGrpSpPr>
        <p:grpSpPr>
          <a:xfrm>
            <a:off x="215901" y="6258917"/>
            <a:ext cx="8699500" cy="197991"/>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6911725"/>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12000" y="180000"/>
            <a:ext cx="7920000" cy="720000"/>
          </a:xfrm>
          <a:prstGeom prst="rect">
            <a:avLst/>
          </a:prstGeom>
        </p:spPr>
        <p:txBody>
          <a:bodyPr vert="horz" lIns="0" tIns="0" rIns="0" bIns="0" rtlCol="0" anchor="ctr" anchorCtr="1">
            <a:noAutofit/>
          </a:bodyPr>
          <a:lstStyle/>
          <a:p>
            <a:r>
              <a:rPr lang="en-GB" noProof="0" smtClean="0"/>
              <a:t>Slide title – line 1 – Arial 30 pt – HiLumi blue</a:t>
            </a:r>
            <a:br>
              <a:rPr lang="en-GB" noProof="0" smtClean="0"/>
            </a:br>
            <a:r>
              <a:rPr lang="en-GB" noProof="0" smtClean="0"/>
              <a:t>Slide title – line 2 – Arial 30 pt – HiLumi blue</a:t>
            </a:r>
            <a:endParaRPr lang="en-GB" noProof="0"/>
          </a:p>
        </p:txBody>
      </p:sp>
      <p:sp>
        <p:nvSpPr>
          <p:cNvPr id="3" name="Espace réservé du texte 2"/>
          <p:cNvSpPr>
            <a:spLocks noGrp="1"/>
          </p:cNvSpPr>
          <p:nvPr>
            <p:ph type="body" idx="1"/>
          </p:nvPr>
        </p:nvSpPr>
        <p:spPr>
          <a:xfrm>
            <a:off x="612000" y="1371601"/>
            <a:ext cx="7920000" cy="4754563"/>
          </a:xfrm>
          <a:prstGeom prst="rect">
            <a:avLst/>
          </a:prstGeom>
        </p:spPr>
        <p:txBody>
          <a:bodyPr vert="horz" lIns="0" tIns="0" rIns="0" bIns="0" rtlCol="0">
            <a:normAutofit/>
          </a:bodyPr>
          <a:lstStyle/>
          <a:p>
            <a:pPr lvl="0"/>
            <a:r>
              <a:rPr lang="en-GB" noProof="0" smtClean="0"/>
              <a:t>Click to edit Master texts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5" name="Espace réservé du pied de page 4"/>
          <p:cNvSpPr>
            <a:spLocks noGrp="1"/>
          </p:cNvSpPr>
          <p:nvPr>
            <p:ph type="ftr" sz="quarter" idx="3"/>
          </p:nvPr>
        </p:nvSpPr>
        <p:spPr>
          <a:xfrm>
            <a:off x="1981200" y="6356351"/>
            <a:ext cx="6550800" cy="360000"/>
          </a:xfrm>
          <a:prstGeom prst="rect">
            <a:avLst/>
          </a:prstGeom>
        </p:spPr>
        <p:txBody>
          <a:bodyPr vert="horz" lIns="0" tIns="0" rIns="0" bIns="0" rtlCol="0" anchor="b"/>
          <a:lstStyle>
            <a:lvl1pPr algn="r">
              <a:defRPr sz="1100">
                <a:solidFill>
                  <a:schemeClr val="accent1"/>
                </a:solidFill>
              </a:defRPr>
            </a:lvl1pPr>
          </a:lstStyle>
          <a:p>
            <a:pPr defTabSz="457200"/>
            <a:r>
              <a:rPr lang="en-GB" smtClean="0">
                <a:solidFill>
                  <a:srgbClr val="64BCD9"/>
                </a:solidFill>
              </a:rPr>
              <a:t>L.Rossi - LHC future @ Open symposium EUSPP-Granada May 2019</a:t>
            </a:r>
            <a:endParaRPr lang="en-GB" dirty="0">
              <a:solidFill>
                <a:srgbClr val="64BCD9"/>
              </a:solidFill>
            </a:endParaRPr>
          </a:p>
        </p:txBody>
      </p:sp>
      <p:sp>
        <p:nvSpPr>
          <p:cNvPr id="6" name="Espace réservé du numéro de diapositive 5"/>
          <p:cNvSpPr>
            <a:spLocks noGrp="1"/>
          </p:cNvSpPr>
          <p:nvPr>
            <p:ph type="sldNum" sz="quarter" idx="4"/>
          </p:nvPr>
        </p:nvSpPr>
        <p:spPr>
          <a:xfrm>
            <a:off x="8686800" y="6356351"/>
            <a:ext cx="360000" cy="360000"/>
          </a:xfrm>
          <a:prstGeom prst="rect">
            <a:avLst/>
          </a:prstGeom>
        </p:spPr>
        <p:txBody>
          <a:bodyPr vert="horz" lIns="0" tIns="0" rIns="0" bIns="0" rtlCol="0" anchor="b"/>
          <a:lstStyle>
            <a:lvl1pPr algn="r">
              <a:defRPr sz="1200">
                <a:solidFill>
                  <a:schemeClr val="accent1"/>
                </a:solidFill>
              </a:defRPr>
            </a:lvl1pPr>
          </a:lstStyle>
          <a:p>
            <a:pPr defTabSz="457200"/>
            <a:fld id="{BFDCA1C4-9514-7B4F-976F-D92F7E296653}" type="slidenum">
              <a:rPr lang="fr-FR" smtClean="0">
                <a:solidFill>
                  <a:srgbClr val="64BCD9"/>
                </a:solidFill>
              </a:rPr>
              <a:pPr defTabSz="457200"/>
              <a:t>‹Nr.›</a:t>
            </a:fld>
            <a:endParaRPr lang="fr-FR" dirty="0">
              <a:solidFill>
                <a:srgbClr val="64BCD9"/>
              </a:solidFill>
            </a:endParaRPr>
          </a:p>
        </p:txBody>
      </p:sp>
    </p:spTree>
    <p:extLst>
      <p:ext uri="{BB962C8B-B14F-4D97-AF65-F5344CB8AC3E}">
        <p14:creationId xmlns:p14="http://schemas.microsoft.com/office/powerpoint/2010/main" val="411497592"/>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Lst>
  <p:hf hdr="0" dt="0"/>
  <p:txStyles>
    <p:titleStyle>
      <a:lvl1pPr algn="ctr" defTabSz="457200" rtl="0" eaLnBrk="1" latinLnBrk="0" hangingPunct="1">
        <a:spcBef>
          <a:spcPct val="0"/>
        </a:spcBef>
        <a:buNone/>
        <a:defRPr sz="2800" b="1" kern="1200">
          <a:solidFill>
            <a:schemeClr val="bg2"/>
          </a:solidFill>
          <a:latin typeface="+mj-lt"/>
          <a:ea typeface="+mj-ea"/>
          <a:cs typeface="+mj-cs"/>
        </a:defRPr>
      </a:lvl1pPr>
    </p:titleStyle>
    <p:body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12000" y="180000"/>
            <a:ext cx="7920000" cy="720000"/>
          </a:xfrm>
          <a:prstGeom prst="rect">
            <a:avLst/>
          </a:prstGeom>
        </p:spPr>
        <p:txBody>
          <a:bodyPr vert="horz" lIns="0" tIns="0" rIns="0" bIns="0" rtlCol="0" anchor="ctr" anchorCtr="1">
            <a:noAutofit/>
          </a:bodyPr>
          <a:lstStyle/>
          <a:p>
            <a:r>
              <a:rPr lang="en-GB" noProof="0" smtClean="0"/>
              <a:t>Slide title – line 1 – Arial 30 pt – HiLumi blue</a:t>
            </a:r>
            <a:br>
              <a:rPr lang="en-GB" noProof="0" smtClean="0"/>
            </a:br>
            <a:r>
              <a:rPr lang="en-GB" noProof="0" smtClean="0"/>
              <a:t>Slide title – line 2 – Arial 30 pt – HiLumi blue</a:t>
            </a:r>
            <a:endParaRPr lang="en-GB" noProof="0"/>
          </a:p>
        </p:txBody>
      </p:sp>
      <p:sp>
        <p:nvSpPr>
          <p:cNvPr id="3" name="Espace réservé du texte 2"/>
          <p:cNvSpPr>
            <a:spLocks noGrp="1"/>
          </p:cNvSpPr>
          <p:nvPr>
            <p:ph type="body" idx="1"/>
          </p:nvPr>
        </p:nvSpPr>
        <p:spPr>
          <a:xfrm>
            <a:off x="612000" y="1371601"/>
            <a:ext cx="7920000" cy="4754563"/>
          </a:xfrm>
          <a:prstGeom prst="rect">
            <a:avLst/>
          </a:prstGeom>
        </p:spPr>
        <p:txBody>
          <a:bodyPr vert="horz" lIns="0" tIns="0" rIns="0" bIns="0" rtlCol="0">
            <a:normAutofit/>
          </a:bodyPr>
          <a:lstStyle/>
          <a:p>
            <a:pPr lvl="0"/>
            <a:r>
              <a:rPr lang="en-GB" noProof="0" smtClean="0"/>
              <a:t>Click to edit Master texts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5" name="Espace réservé du pied de page 4"/>
          <p:cNvSpPr>
            <a:spLocks noGrp="1"/>
          </p:cNvSpPr>
          <p:nvPr>
            <p:ph type="ftr" sz="quarter" idx="3"/>
          </p:nvPr>
        </p:nvSpPr>
        <p:spPr>
          <a:xfrm>
            <a:off x="1981200" y="6356351"/>
            <a:ext cx="6550800" cy="360000"/>
          </a:xfrm>
          <a:prstGeom prst="rect">
            <a:avLst/>
          </a:prstGeom>
        </p:spPr>
        <p:txBody>
          <a:bodyPr vert="horz" lIns="0" tIns="0" rIns="0" bIns="0" rtlCol="0" anchor="b"/>
          <a:lstStyle>
            <a:lvl1pPr algn="r">
              <a:defRPr sz="1100">
                <a:solidFill>
                  <a:schemeClr val="accent1"/>
                </a:solidFill>
              </a:defRPr>
            </a:lvl1pPr>
          </a:lstStyle>
          <a:p>
            <a:pPr defTabSz="457200"/>
            <a:r>
              <a:rPr lang="en-GB" smtClean="0">
                <a:solidFill>
                  <a:srgbClr val="64BCD9"/>
                </a:solidFill>
              </a:rPr>
              <a:t>L.Rossi - LHC future @ Open symposium EUSPP-Granada May 2019</a:t>
            </a:r>
            <a:endParaRPr lang="en-GB" dirty="0">
              <a:solidFill>
                <a:srgbClr val="64BCD9"/>
              </a:solidFill>
            </a:endParaRPr>
          </a:p>
        </p:txBody>
      </p:sp>
      <p:sp>
        <p:nvSpPr>
          <p:cNvPr id="6" name="Espace réservé du numéro de diapositive 5"/>
          <p:cNvSpPr>
            <a:spLocks noGrp="1"/>
          </p:cNvSpPr>
          <p:nvPr>
            <p:ph type="sldNum" sz="quarter" idx="4"/>
          </p:nvPr>
        </p:nvSpPr>
        <p:spPr>
          <a:xfrm>
            <a:off x="8686800" y="6356351"/>
            <a:ext cx="360000" cy="360000"/>
          </a:xfrm>
          <a:prstGeom prst="rect">
            <a:avLst/>
          </a:prstGeom>
        </p:spPr>
        <p:txBody>
          <a:bodyPr vert="horz" lIns="0" tIns="0" rIns="0" bIns="0" rtlCol="0" anchor="b"/>
          <a:lstStyle>
            <a:lvl1pPr algn="r">
              <a:defRPr sz="1200">
                <a:solidFill>
                  <a:schemeClr val="accent1"/>
                </a:solidFill>
              </a:defRPr>
            </a:lvl1pPr>
          </a:lstStyle>
          <a:p>
            <a:pPr defTabSz="457200"/>
            <a:fld id="{BFDCA1C4-9514-7B4F-976F-D92F7E296653}" type="slidenum">
              <a:rPr lang="fr-FR" smtClean="0">
                <a:solidFill>
                  <a:srgbClr val="64BCD9"/>
                </a:solidFill>
              </a:rPr>
              <a:pPr defTabSz="457200"/>
              <a:t>‹Nr.›</a:t>
            </a:fld>
            <a:endParaRPr lang="fr-FR" dirty="0">
              <a:solidFill>
                <a:srgbClr val="64BCD9"/>
              </a:solidFill>
            </a:endParaRPr>
          </a:p>
        </p:txBody>
      </p:sp>
    </p:spTree>
    <p:extLst>
      <p:ext uri="{BB962C8B-B14F-4D97-AF65-F5344CB8AC3E}">
        <p14:creationId xmlns:p14="http://schemas.microsoft.com/office/powerpoint/2010/main" val="103273334"/>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Lst>
  <p:hf hdr="0" dt="0"/>
  <p:txStyles>
    <p:titleStyle>
      <a:lvl1pPr algn="ctr" defTabSz="457200" rtl="0" eaLnBrk="1" latinLnBrk="0" hangingPunct="1">
        <a:spcBef>
          <a:spcPct val="0"/>
        </a:spcBef>
        <a:buNone/>
        <a:defRPr sz="2800" b="1" kern="1200">
          <a:solidFill>
            <a:schemeClr val="bg2"/>
          </a:solidFill>
          <a:latin typeface="+mj-lt"/>
          <a:ea typeface="+mj-ea"/>
          <a:cs typeface="+mj-cs"/>
        </a:defRPr>
      </a:lvl1pPr>
    </p:titleStyle>
    <p:body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12000" y="180000"/>
            <a:ext cx="7920000" cy="720000"/>
          </a:xfrm>
          <a:prstGeom prst="rect">
            <a:avLst/>
          </a:prstGeom>
        </p:spPr>
        <p:txBody>
          <a:bodyPr vert="horz" lIns="0" tIns="0" rIns="0" bIns="0" rtlCol="0" anchor="ctr" anchorCtr="1">
            <a:noAutofit/>
          </a:bodyPr>
          <a:lstStyle/>
          <a:p>
            <a:r>
              <a:rPr lang="en-GB" noProof="0" smtClean="0"/>
              <a:t>Slide title – line 1 – Arial 30 pt – HiLumi blue</a:t>
            </a:r>
            <a:br>
              <a:rPr lang="en-GB" noProof="0" smtClean="0"/>
            </a:br>
            <a:r>
              <a:rPr lang="en-GB" noProof="0" smtClean="0"/>
              <a:t>Slide title – line 2 – Arial 30 pt – HiLumi blue</a:t>
            </a:r>
            <a:endParaRPr lang="en-GB" noProof="0"/>
          </a:p>
        </p:txBody>
      </p:sp>
      <p:sp>
        <p:nvSpPr>
          <p:cNvPr id="3" name="Espace réservé du texte 2"/>
          <p:cNvSpPr>
            <a:spLocks noGrp="1"/>
          </p:cNvSpPr>
          <p:nvPr>
            <p:ph type="body" idx="1"/>
          </p:nvPr>
        </p:nvSpPr>
        <p:spPr>
          <a:xfrm>
            <a:off x="612000" y="1371601"/>
            <a:ext cx="7920000" cy="4754563"/>
          </a:xfrm>
          <a:prstGeom prst="rect">
            <a:avLst/>
          </a:prstGeom>
        </p:spPr>
        <p:txBody>
          <a:bodyPr vert="horz" lIns="0" tIns="0" rIns="0" bIns="0" rtlCol="0">
            <a:normAutofit/>
          </a:bodyPr>
          <a:lstStyle/>
          <a:p>
            <a:pPr lvl="0"/>
            <a:r>
              <a:rPr lang="en-GB" noProof="0" smtClean="0"/>
              <a:t>Click to edit Master texts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5" name="Espace réservé du pied de page 4"/>
          <p:cNvSpPr>
            <a:spLocks noGrp="1"/>
          </p:cNvSpPr>
          <p:nvPr>
            <p:ph type="ftr" sz="quarter" idx="3"/>
          </p:nvPr>
        </p:nvSpPr>
        <p:spPr>
          <a:xfrm>
            <a:off x="1981200" y="6356351"/>
            <a:ext cx="6550800" cy="360000"/>
          </a:xfrm>
          <a:prstGeom prst="rect">
            <a:avLst/>
          </a:prstGeom>
        </p:spPr>
        <p:txBody>
          <a:bodyPr vert="horz" lIns="0" tIns="0" rIns="0" bIns="0" rtlCol="0" anchor="b"/>
          <a:lstStyle>
            <a:lvl1pPr algn="r">
              <a:defRPr sz="1100">
                <a:solidFill>
                  <a:schemeClr val="accent1"/>
                </a:solidFill>
              </a:defRPr>
            </a:lvl1pPr>
          </a:lstStyle>
          <a:p>
            <a:pPr defTabSz="457200"/>
            <a:r>
              <a:rPr lang="en-GB" smtClean="0">
                <a:solidFill>
                  <a:srgbClr val="64BCD9"/>
                </a:solidFill>
              </a:rPr>
              <a:t>L.Rossi - LHC future @ Open symposium EUSPP-Granada May 2019</a:t>
            </a:r>
            <a:endParaRPr lang="en-GB" dirty="0">
              <a:solidFill>
                <a:srgbClr val="64BCD9"/>
              </a:solidFill>
            </a:endParaRPr>
          </a:p>
        </p:txBody>
      </p:sp>
      <p:sp>
        <p:nvSpPr>
          <p:cNvPr id="6" name="Espace réservé du numéro de diapositive 5"/>
          <p:cNvSpPr>
            <a:spLocks noGrp="1"/>
          </p:cNvSpPr>
          <p:nvPr>
            <p:ph type="sldNum" sz="quarter" idx="4"/>
          </p:nvPr>
        </p:nvSpPr>
        <p:spPr>
          <a:xfrm>
            <a:off x="8686800" y="6356351"/>
            <a:ext cx="360000" cy="360000"/>
          </a:xfrm>
          <a:prstGeom prst="rect">
            <a:avLst/>
          </a:prstGeom>
        </p:spPr>
        <p:txBody>
          <a:bodyPr vert="horz" lIns="0" tIns="0" rIns="0" bIns="0" rtlCol="0" anchor="b"/>
          <a:lstStyle>
            <a:lvl1pPr algn="r">
              <a:defRPr sz="1200">
                <a:solidFill>
                  <a:schemeClr val="accent1"/>
                </a:solidFill>
              </a:defRPr>
            </a:lvl1pPr>
          </a:lstStyle>
          <a:p>
            <a:pPr defTabSz="457200"/>
            <a:fld id="{BFDCA1C4-9514-7B4F-976F-D92F7E296653}" type="slidenum">
              <a:rPr lang="fr-FR" smtClean="0">
                <a:solidFill>
                  <a:srgbClr val="64BCD9"/>
                </a:solidFill>
              </a:rPr>
              <a:pPr defTabSz="457200"/>
              <a:t>‹Nr.›</a:t>
            </a:fld>
            <a:endParaRPr lang="fr-FR" dirty="0">
              <a:solidFill>
                <a:srgbClr val="64BCD9"/>
              </a:solidFill>
            </a:endParaRPr>
          </a:p>
        </p:txBody>
      </p:sp>
    </p:spTree>
    <p:extLst>
      <p:ext uri="{BB962C8B-B14F-4D97-AF65-F5344CB8AC3E}">
        <p14:creationId xmlns:p14="http://schemas.microsoft.com/office/powerpoint/2010/main" val="874846057"/>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Lst>
  <p:hf hdr="0" dt="0"/>
  <p:txStyles>
    <p:titleStyle>
      <a:lvl1pPr algn="ctr" defTabSz="457200" rtl="0" eaLnBrk="1" latinLnBrk="0" hangingPunct="1">
        <a:spcBef>
          <a:spcPct val="0"/>
        </a:spcBef>
        <a:buNone/>
        <a:defRPr sz="2800" b="1" kern="1200">
          <a:solidFill>
            <a:schemeClr val="bg2"/>
          </a:solidFill>
          <a:latin typeface="+mj-lt"/>
          <a:ea typeface="+mj-ea"/>
          <a:cs typeface="+mj-cs"/>
        </a:defRPr>
      </a:lvl1pPr>
    </p:titleStyle>
    <p:body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12000" y="180000"/>
            <a:ext cx="7920000" cy="720000"/>
          </a:xfrm>
          <a:prstGeom prst="rect">
            <a:avLst/>
          </a:prstGeom>
        </p:spPr>
        <p:txBody>
          <a:bodyPr vert="horz" lIns="0" tIns="0" rIns="0" bIns="0" rtlCol="0" anchor="ctr" anchorCtr="1">
            <a:noAutofit/>
          </a:bodyPr>
          <a:lstStyle/>
          <a:p>
            <a:r>
              <a:rPr lang="en-GB" noProof="0" smtClean="0"/>
              <a:t>Slide title – line 1 – Arial 30 pt – HiLumi blue</a:t>
            </a:r>
            <a:br>
              <a:rPr lang="en-GB" noProof="0" smtClean="0"/>
            </a:br>
            <a:r>
              <a:rPr lang="en-GB" noProof="0" smtClean="0"/>
              <a:t>Slide title – line 2 – Arial 30 pt – HiLumi blue</a:t>
            </a:r>
            <a:endParaRPr lang="en-GB" noProof="0"/>
          </a:p>
        </p:txBody>
      </p:sp>
      <p:sp>
        <p:nvSpPr>
          <p:cNvPr id="3" name="Espace réservé du texte 2"/>
          <p:cNvSpPr>
            <a:spLocks noGrp="1"/>
          </p:cNvSpPr>
          <p:nvPr>
            <p:ph type="body" idx="1"/>
          </p:nvPr>
        </p:nvSpPr>
        <p:spPr>
          <a:xfrm>
            <a:off x="612000" y="1371601"/>
            <a:ext cx="7920000" cy="4754563"/>
          </a:xfrm>
          <a:prstGeom prst="rect">
            <a:avLst/>
          </a:prstGeom>
        </p:spPr>
        <p:txBody>
          <a:bodyPr vert="horz" lIns="0" tIns="0" rIns="0" bIns="0" rtlCol="0">
            <a:normAutofit/>
          </a:bodyPr>
          <a:lstStyle/>
          <a:p>
            <a:pPr lvl="0"/>
            <a:r>
              <a:rPr lang="en-GB" noProof="0" smtClean="0"/>
              <a:t>Click to edit Master texts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5" name="Espace réservé du pied de page 4"/>
          <p:cNvSpPr>
            <a:spLocks noGrp="1"/>
          </p:cNvSpPr>
          <p:nvPr>
            <p:ph type="ftr" sz="quarter" idx="3"/>
          </p:nvPr>
        </p:nvSpPr>
        <p:spPr>
          <a:xfrm>
            <a:off x="1981200" y="6356351"/>
            <a:ext cx="6550800" cy="360000"/>
          </a:xfrm>
          <a:prstGeom prst="rect">
            <a:avLst/>
          </a:prstGeom>
        </p:spPr>
        <p:txBody>
          <a:bodyPr vert="horz" lIns="0" tIns="0" rIns="0" bIns="0" rtlCol="0" anchor="b"/>
          <a:lstStyle>
            <a:lvl1pPr algn="r">
              <a:defRPr sz="1100">
                <a:solidFill>
                  <a:schemeClr val="accent1"/>
                </a:solidFill>
              </a:defRPr>
            </a:lvl1pPr>
          </a:lstStyle>
          <a:p>
            <a:pPr defTabSz="457200"/>
            <a:r>
              <a:rPr lang="en-GB" smtClean="0">
                <a:solidFill>
                  <a:srgbClr val="64BCD9"/>
                </a:solidFill>
              </a:rPr>
              <a:t>L.Rossi - LHC future @ Open symposium EUSPP-Granada May 2019</a:t>
            </a:r>
            <a:endParaRPr lang="en-GB" dirty="0">
              <a:solidFill>
                <a:srgbClr val="64BCD9"/>
              </a:solidFill>
            </a:endParaRPr>
          </a:p>
        </p:txBody>
      </p:sp>
      <p:sp>
        <p:nvSpPr>
          <p:cNvPr id="6" name="Espace réservé du numéro de diapositive 5"/>
          <p:cNvSpPr>
            <a:spLocks noGrp="1"/>
          </p:cNvSpPr>
          <p:nvPr>
            <p:ph type="sldNum" sz="quarter" idx="4"/>
          </p:nvPr>
        </p:nvSpPr>
        <p:spPr>
          <a:xfrm>
            <a:off x="8686800" y="6356351"/>
            <a:ext cx="360000" cy="360000"/>
          </a:xfrm>
          <a:prstGeom prst="rect">
            <a:avLst/>
          </a:prstGeom>
        </p:spPr>
        <p:txBody>
          <a:bodyPr vert="horz" lIns="0" tIns="0" rIns="0" bIns="0" rtlCol="0" anchor="b"/>
          <a:lstStyle>
            <a:lvl1pPr algn="r">
              <a:defRPr sz="1200">
                <a:solidFill>
                  <a:schemeClr val="accent1"/>
                </a:solidFill>
              </a:defRPr>
            </a:lvl1pPr>
          </a:lstStyle>
          <a:p>
            <a:pPr defTabSz="457200"/>
            <a:fld id="{BFDCA1C4-9514-7B4F-976F-D92F7E296653}" type="slidenum">
              <a:rPr lang="fr-FR" smtClean="0">
                <a:solidFill>
                  <a:srgbClr val="64BCD9"/>
                </a:solidFill>
              </a:rPr>
              <a:pPr defTabSz="457200"/>
              <a:t>‹Nr.›</a:t>
            </a:fld>
            <a:endParaRPr lang="fr-FR" dirty="0">
              <a:solidFill>
                <a:srgbClr val="64BCD9"/>
              </a:solidFill>
            </a:endParaRPr>
          </a:p>
        </p:txBody>
      </p:sp>
    </p:spTree>
    <p:extLst>
      <p:ext uri="{BB962C8B-B14F-4D97-AF65-F5344CB8AC3E}">
        <p14:creationId xmlns:p14="http://schemas.microsoft.com/office/powerpoint/2010/main" val="3207206634"/>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Lst>
  <p:hf hdr="0" dt="0"/>
  <p:txStyles>
    <p:titleStyle>
      <a:lvl1pPr algn="ctr" defTabSz="457200" rtl="0" eaLnBrk="1" latinLnBrk="0" hangingPunct="1">
        <a:spcBef>
          <a:spcPct val="0"/>
        </a:spcBef>
        <a:buNone/>
        <a:defRPr sz="2800" b="1" kern="1200">
          <a:solidFill>
            <a:schemeClr val="bg2"/>
          </a:solidFill>
          <a:latin typeface="+mj-lt"/>
          <a:ea typeface="+mj-ea"/>
          <a:cs typeface="+mj-cs"/>
        </a:defRPr>
      </a:lvl1pPr>
    </p:titleStyle>
    <p:body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12000" y="180000"/>
            <a:ext cx="7920000" cy="720000"/>
          </a:xfrm>
          <a:prstGeom prst="rect">
            <a:avLst/>
          </a:prstGeom>
        </p:spPr>
        <p:txBody>
          <a:bodyPr vert="horz" lIns="0" tIns="0" rIns="0" bIns="0" rtlCol="0" anchor="ctr" anchorCtr="1">
            <a:noAutofit/>
          </a:bodyPr>
          <a:lstStyle/>
          <a:p>
            <a:r>
              <a:rPr lang="en-GB" noProof="0" smtClean="0"/>
              <a:t>Slide title – line 1 – Arial 30 pt – HiLumi blue</a:t>
            </a:r>
            <a:br>
              <a:rPr lang="en-GB" noProof="0" smtClean="0"/>
            </a:br>
            <a:r>
              <a:rPr lang="en-GB" noProof="0" smtClean="0"/>
              <a:t>Slide title – line 2 – Arial 30 pt – HiLumi blue</a:t>
            </a:r>
            <a:endParaRPr lang="en-GB" noProof="0"/>
          </a:p>
        </p:txBody>
      </p:sp>
      <p:sp>
        <p:nvSpPr>
          <p:cNvPr id="3" name="Espace réservé du texte 2"/>
          <p:cNvSpPr>
            <a:spLocks noGrp="1"/>
          </p:cNvSpPr>
          <p:nvPr>
            <p:ph type="body" idx="1"/>
          </p:nvPr>
        </p:nvSpPr>
        <p:spPr>
          <a:xfrm>
            <a:off x="612000" y="1371601"/>
            <a:ext cx="7920000" cy="4754563"/>
          </a:xfrm>
          <a:prstGeom prst="rect">
            <a:avLst/>
          </a:prstGeom>
        </p:spPr>
        <p:txBody>
          <a:bodyPr vert="horz" lIns="0" tIns="0" rIns="0" bIns="0" rtlCol="0">
            <a:normAutofit/>
          </a:bodyPr>
          <a:lstStyle/>
          <a:p>
            <a:pPr lvl="0"/>
            <a:r>
              <a:rPr lang="en-GB" noProof="0" smtClean="0"/>
              <a:t>Click to edit Master texts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5" name="Espace réservé du pied de page 4"/>
          <p:cNvSpPr>
            <a:spLocks noGrp="1"/>
          </p:cNvSpPr>
          <p:nvPr>
            <p:ph type="ftr" sz="quarter" idx="3"/>
          </p:nvPr>
        </p:nvSpPr>
        <p:spPr>
          <a:xfrm>
            <a:off x="1981200" y="6356351"/>
            <a:ext cx="6550800" cy="360000"/>
          </a:xfrm>
          <a:prstGeom prst="rect">
            <a:avLst/>
          </a:prstGeom>
        </p:spPr>
        <p:txBody>
          <a:bodyPr vert="horz" lIns="0" tIns="0" rIns="0" bIns="0" rtlCol="0" anchor="b"/>
          <a:lstStyle>
            <a:lvl1pPr algn="r">
              <a:defRPr sz="1100">
                <a:solidFill>
                  <a:schemeClr val="accent1"/>
                </a:solidFill>
              </a:defRPr>
            </a:lvl1pPr>
          </a:lstStyle>
          <a:p>
            <a:pPr defTabSz="457200"/>
            <a:r>
              <a:rPr lang="en-GB" smtClean="0">
                <a:solidFill>
                  <a:srgbClr val="64BCD9"/>
                </a:solidFill>
              </a:rPr>
              <a:t>L.Rossi - LHC future @ Open symposium EUSPP-Granada May 2019</a:t>
            </a:r>
            <a:endParaRPr lang="en-GB" dirty="0">
              <a:solidFill>
                <a:srgbClr val="64BCD9"/>
              </a:solidFill>
            </a:endParaRPr>
          </a:p>
        </p:txBody>
      </p:sp>
      <p:sp>
        <p:nvSpPr>
          <p:cNvPr id="6" name="Espace réservé du numéro de diapositive 5"/>
          <p:cNvSpPr>
            <a:spLocks noGrp="1"/>
          </p:cNvSpPr>
          <p:nvPr>
            <p:ph type="sldNum" sz="quarter" idx="4"/>
          </p:nvPr>
        </p:nvSpPr>
        <p:spPr>
          <a:xfrm>
            <a:off x="8686800" y="6356351"/>
            <a:ext cx="360000" cy="360000"/>
          </a:xfrm>
          <a:prstGeom prst="rect">
            <a:avLst/>
          </a:prstGeom>
        </p:spPr>
        <p:txBody>
          <a:bodyPr vert="horz" lIns="0" tIns="0" rIns="0" bIns="0" rtlCol="0" anchor="b"/>
          <a:lstStyle>
            <a:lvl1pPr algn="r">
              <a:defRPr sz="1200">
                <a:solidFill>
                  <a:schemeClr val="accent1"/>
                </a:solidFill>
              </a:defRPr>
            </a:lvl1pPr>
          </a:lstStyle>
          <a:p>
            <a:pPr defTabSz="457200"/>
            <a:fld id="{BFDCA1C4-9514-7B4F-976F-D92F7E296653}" type="slidenum">
              <a:rPr lang="fr-FR" smtClean="0">
                <a:solidFill>
                  <a:srgbClr val="64BCD9"/>
                </a:solidFill>
              </a:rPr>
              <a:pPr defTabSz="457200"/>
              <a:t>‹Nr.›</a:t>
            </a:fld>
            <a:endParaRPr lang="fr-FR" dirty="0">
              <a:solidFill>
                <a:srgbClr val="64BCD9"/>
              </a:solidFill>
            </a:endParaRPr>
          </a:p>
        </p:txBody>
      </p:sp>
    </p:spTree>
    <p:extLst>
      <p:ext uri="{BB962C8B-B14F-4D97-AF65-F5344CB8AC3E}">
        <p14:creationId xmlns:p14="http://schemas.microsoft.com/office/powerpoint/2010/main" val="3586797198"/>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Lst>
  <p:hf hdr="0" dt="0"/>
  <p:txStyles>
    <p:titleStyle>
      <a:lvl1pPr algn="ctr" defTabSz="457200" rtl="0" eaLnBrk="1" latinLnBrk="0" hangingPunct="1">
        <a:spcBef>
          <a:spcPct val="0"/>
        </a:spcBef>
        <a:buNone/>
        <a:defRPr sz="2800" b="1" kern="1200">
          <a:solidFill>
            <a:schemeClr val="bg2"/>
          </a:solidFill>
          <a:latin typeface="+mj-lt"/>
          <a:ea typeface="+mj-ea"/>
          <a:cs typeface="+mj-cs"/>
        </a:defRPr>
      </a:lvl1pPr>
    </p:titleStyle>
    <p:body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Espace réservé du titre 8"/>
          <p:cNvSpPr>
            <a:spLocks noGrp="1"/>
          </p:cNvSpPr>
          <p:nvPr>
            <p:ph type="title"/>
          </p:nvPr>
        </p:nvSpPr>
        <p:spPr>
          <a:xfrm>
            <a:off x="920824" y="274639"/>
            <a:ext cx="7467600" cy="1143000"/>
          </a:xfrm>
          <a:prstGeom prst="rect">
            <a:avLst/>
          </a:prstGeom>
        </p:spPr>
        <p:txBody>
          <a:bodyPr vert="horz" lIns="45720" rIns="45720" anchor="ctr">
            <a:normAutofit/>
          </a:bodyPr>
          <a:lstStyle/>
          <a:p>
            <a:r>
              <a:rPr kumimoji="0" lang="fr-CH" smtClean="0"/>
              <a:t>Cliquez et modifiez le titre</a:t>
            </a:r>
            <a:endParaRPr kumimoji="0" lang="en-US"/>
          </a:p>
        </p:txBody>
      </p:sp>
      <p:sp>
        <p:nvSpPr>
          <p:cNvPr id="30" name="Espace réservé du texte 29"/>
          <p:cNvSpPr>
            <a:spLocks noGrp="1"/>
          </p:cNvSpPr>
          <p:nvPr>
            <p:ph type="body" idx="1"/>
          </p:nvPr>
        </p:nvSpPr>
        <p:spPr>
          <a:xfrm>
            <a:off x="880392" y="1598533"/>
            <a:ext cx="7467600" cy="4525963"/>
          </a:xfrm>
          <a:prstGeom prst="rect">
            <a:avLst/>
          </a:prstGeom>
        </p:spPr>
        <p:txBody>
          <a:bodyPr vert="horz">
            <a:normAutofit/>
          </a:bodyPr>
          <a:lstStyle/>
          <a:p>
            <a:pPr lvl="0" eaLnBrk="1" latinLnBrk="0" hangingPunct="1"/>
            <a:r>
              <a:rPr kumimoji="0" lang="fr-CH" dirty="0" smtClean="0"/>
              <a:t>Cliquez pour modifier les styles du texte du masque</a:t>
            </a:r>
          </a:p>
          <a:p>
            <a:pPr lvl="1" eaLnBrk="1" latinLnBrk="0" hangingPunct="1"/>
            <a:r>
              <a:rPr kumimoji="0" lang="fr-CH" dirty="0" smtClean="0"/>
              <a:t>Deuxième niveau</a:t>
            </a:r>
          </a:p>
          <a:p>
            <a:pPr lvl="2" eaLnBrk="1" latinLnBrk="0" hangingPunct="1"/>
            <a:r>
              <a:rPr kumimoji="0" lang="fr-CH" dirty="0" smtClean="0"/>
              <a:t>Troisième niveau</a:t>
            </a:r>
          </a:p>
          <a:p>
            <a:pPr lvl="3" eaLnBrk="1" latinLnBrk="0" hangingPunct="1"/>
            <a:r>
              <a:rPr kumimoji="0" lang="fr-CH" dirty="0" smtClean="0"/>
              <a:t>Quatrième niveau</a:t>
            </a:r>
          </a:p>
          <a:p>
            <a:pPr lvl="4" eaLnBrk="1" latinLnBrk="0" hangingPunct="1"/>
            <a:r>
              <a:rPr kumimoji="0" lang="fr-CH" dirty="0" smtClean="0"/>
              <a:t>Cinquième niveau</a:t>
            </a:r>
            <a:endParaRPr kumimoji="0" lang="en-US" dirty="0"/>
          </a:p>
        </p:txBody>
      </p:sp>
      <p:sp>
        <p:nvSpPr>
          <p:cNvPr id="11" name="TextBox 10"/>
          <p:cNvSpPr txBox="1"/>
          <p:nvPr userDrawn="1"/>
        </p:nvSpPr>
        <p:spPr>
          <a:xfrm>
            <a:off x="28" y="6628901"/>
            <a:ext cx="9143999" cy="400110"/>
          </a:xfrm>
          <a:prstGeom prst="rect">
            <a:avLst/>
          </a:prstGeom>
          <a:solidFill>
            <a:srgbClr val="0C377B"/>
          </a:solidFill>
        </p:spPr>
        <p:txBody>
          <a:bodyPr wrap="square" rtlCol="0">
            <a:spAutoFit/>
          </a:bodyPr>
          <a:lstStyle/>
          <a:p>
            <a:pPr>
              <a:defRPr/>
            </a:pPr>
            <a:r>
              <a:rPr lang="en-US" sz="1000" dirty="0">
                <a:solidFill>
                  <a:srgbClr val="FFFFFF"/>
                </a:solidFill>
              </a:rPr>
              <a:t>M. Benedikt</a:t>
            </a:r>
            <a:r>
              <a:rPr lang="en-GB" sz="1000" b="1" dirty="0">
                <a:solidFill>
                  <a:srgbClr val="FFFFFF"/>
                </a:solidFill>
              </a:rPr>
              <a:t>					Overview Future Circular Colliders, </a:t>
            </a:r>
            <a:r>
              <a:rPr lang="en-GB" sz="1000" dirty="0">
                <a:solidFill>
                  <a:srgbClr val="FFFFFF"/>
                </a:solidFill>
              </a:rPr>
              <a:t>EPPSU, Granada				                    </a:t>
            </a:r>
            <a:fld id="{4628D0A3-5C9A-4901-9C42-FBE507C34AF3}" type="slidenum">
              <a:rPr lang="en-GB" sz="1000">
                <a:solidFill>
                  <a:srgbClr val="FFFFFF"/>
                </a:solidFill>
              </a:rPr>
              <a:pPr>
                <a:defRPr/>
              </a:pPr>
              <a:t>‹Nr.›</a:t>
            </a:fld>
            <a:endParaRPr lang="en-GB" sz="1000" dirty="0">
              <a:solidFill>
                <a:srgbClr val="FFFFFF"/>
              </a:solidFill>
            </a:endParaRPr>
          </a:p>
        </p:txBody>
      </p:sp>
    </p:spTree>
    <p:extLst>
      <p:ext uri="{BB962C8B-B14F-4D97-AF65-F5344CB8AC3E}">
        <p14:creationId xmlns:p14="http://schemas.microsoft.com/office/powerpoint/2010/main" val="3861670015"/>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Lst>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hf hdr="0" dt="0"/>
  <p:txStyles>
    <p:titleStyle>
      <a:lvl1pPr algn="l" rtl="0" eaLnBrk="1" latinLnBrk="0" hangingPunct="1">
        <a:spcBef>
          <a:spcPct val="0"/>
        </a:spcBef>
        <a:buNone/>
        <a:defRPr kumimoji="0" sz="3600" kern="1200">
          <a:solidFill>
            <a:schemeClr val="tx1"/>
          </a:solidFill>
          <a:latin typeface="+mj-lt"/>
          <a:ea typeface="+mj-ea"/>
          <a:cs typeface="+mj-cs"/>
        </a:defRPr>
      </a:lvl1pPr>
    </p:titleStyle>
    <p:bodyStyle>
      <a:lvl1pPr marL="493776" indent="-457200" algn="l" rtl="0" eaLnBrk="1" latinLnBrk="0" hangingPunct="1">
        <a:spcBef>
          <a:spcPct val="20000"/>
        </a:spcBef>
        <a:buClr>
          <a:schemeClr val="accent1"/>
        </a:buClr>
        <a:buSzPct val="80000"/>
        <a:buFont typeface="Arial"/>
        <a:buChar char="•"/>
        <a:defRPr kumimoji="0" sz="24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0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18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16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16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8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solidFill>
                <a:prstClr val="black">
                  <a:tint val="75000"/>
                </a:prstClr>
              </a:solidFill>
            </a:endParaRPr>
          </a:p>
        </p:txBody>
      </p:sp>
      <p:sp>
        <p:nvSpPr>
          <p:cNvPr id="5" name="Fußzeilenplatzhalter 4"/>
          <p:cNvSpPr>
            <a:spLocks noGrp="1"/>
          </p:cNvSpPr>
          <p:nvPr>
            <p:ph type="ftr" sz="quarter" idx="3"/>
          </p:nvPr>
        </p:nvSpPr>
        <p:spPr>
          <a:xfrm>
            <a:off x="3124200" y="635638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smtClean="0">
                <a:solidFill>
                  <a:prstClr val="black">
                    <a:tint val="75000"/>
                  </a:prstClr>
                </a:solidFill>
              </a:rPr>
              <a:t>Boris Sharkov JINR Dubna</a:t>
            </a:r>
            <a:endParaRPr lang="de-DE">
              <a:solidFill>
                <a:prstClr val="black">
                  <a:tint val="75000"/>
                </a:prstClr>
              </a:solidFill>
            </a:endParaRPr>
          </a:p>
        </p:txBody>
      </p:sp>
      <p:sp>
        <p:nvSpPr>
          <p:cNvPr id="6" name="Foliennummernplatzhalter 5"/>
          <p:cNvSpPr>
            <a:spLocks noGrp="1"/>
          </p:cNvSpPr>
          <p:nvPr>
            <p:ph type="sldNum" sz="quarter" idx="4"/>
          </p:nvPr>
        </p:nvSpPr>
        <p:spPr>
          <a:xfrm>
            <a:off x="6553200" y="635638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29A520-BFDC-4B18-8F22-CECCDB67E221}"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07663164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Espace réservé du titre 8"/>
          <p:cNvSpPr>
            <a:spLocks noGrp="1"/>
          </p:cNvSpPr>
          <p:nvPr>
            <p:ph type="title"/>
          </p:nvPr>
        </p:nvSpPr>
        <p:spPr>
          <a:xfrm>
            <a:off x="920824" y="274639"/>
            <a:ext cx="7467600" cy="1143000"/>
          </a:xfrm>
          <a:prstGeom prst="rect">
            <a:avLst/>
          </a:prstGeom>
        </p:spPr>
        <p:txBody>
          <a:bodyPr vert="horz" lIns="45720" rIns="45720" anchor="ctr">
            <a:normAutofit/>
          </a:bodyPr>
          <a:lstStyle/>
          <a:p>
            <a:r>
              <a:rPr kumimoji="0" lang="fr-CH" smtClean="0"/>
              <a:t>Cliquez et modifiez le titre</a:t>
            </a:r>
            <a:endParaRPr kumimoji="0" lang="en-US"/>
          </a:p>
        </p:txBody>
      </p:sp>
      <p:sp>
        <p:nvSpPr>
          <p:cNvPr id="30" name="Espace réservé du texte 29"/>
          <p:cNvSpPr>
            <a:spLocks noGrp="1"/>
          </p:cNvSpPr>
          <p:nvPr>
            <p:ph type="body" idx="1"/>
          </p:nvPr>
        </p:nvSpPr>
        <p:spPr>
          <a:xfrm>
            <a:off x="880392" y="1598533"/>
            <a:ext cx="7467600" cy="4525963"/>
          </a:xfrm>
          <a:prstGeom prst="rect">
            <a:avLst/>
          </a:prstGeom>
        </p:spPr>
        <p:txBody>
          <a:bodyPr vert="horz">
            <a:normAutofit/>
          </a:bodyPr>
          <a:lstStyle/>
          <a:p>
            <a:pPr lvl="0" eaLnBrk="1" latinLnBrk="0" hangingPunct="1"/>
            <a:r>
              <a:rPr kumimoji="0" lang="fr-CH" dirty="0" smtClean="0"/>
              <a:t>Cliquez pour modifier les styles du texte du masque</a:t>
            </a:r>
          </a:p>
          <a:p>
            <a:pPr lvl="1" eaLnBrk="1" latinLnBrk="0" hangingPunct="1"/>
            <a:r>
              <a:rPr kumimoji="0" lang="fr-CH" dirty="0" smtClean="0"/>
              <a:t>Deuxième niveau</a:t>
            </a:r>
          </a:p>
          <a:p>
            <a:pPr lvl="2" eaLnBrk="1" latinLnBrk="0" hangingPunct="1"/>
            <a:r>
              <a:rPr kumimoji="0" lang="fr-CH" dirty="0" smtClean="0"/>
              <a:t>Troisième niveau</a:t>
            </a:r>
          </a:p>
          <a:p>
            <a:pPr lvl="3" eaLnBrk="1" latinLnBrk="0" hangingPunct="1"/>
            <a:r>
              <a:rPr kumimoji="0" lang="fr-CH" dirty="0" smtClean="0"/>
              <a:t>Quatrième niveau</a:t>
            </a:r>
          </a:p>
          <a:p>
            <a:pPr lvl="4" eaLnBrk="1" latinLnBrk="0" hangingPunct="1"/>
            <a:r>
              <a:rPr kumimoji="0" lang="fr-CH" dirty="0" smtClean="0"/>
              <a:t>Cinquième niveau</a:t>
            </a:r>
            <a:endParaRPr kumimoji="0" lang="en-US" dirty="0"/>
          </a:p>
        </p:txBody>
      </p:sp>
      <p:sp>
        <p:nvSpPr>
          <p:cNvPr id="11" name="TextBox 10"/>
          <p:cNvSpPr txBox="1"/>
          <p:nvPr userDrawn="1"/>
        </p:nvSpPr>
        <p:spPr>
          <a:xfrm>
            <a:off x="27" y="6628900"/>
            <a:ext cx="9143999" cy="400110"/>
          </a:xfrm>
          <a:prstGeom prst="rect">
            <a:avLst/>
          </a:prstGeom>
          <a:solidFill>
            <a:srgbClr val="0C377B"/>
          </a:solidFill>
        </p:spPr>
        <p:txBody>
          <a:bodyPr wrap="square" rtlCol="0">
            <a:spAutoFit/>
          </a:bodyPr>
          <a:lstStyle/>
          <a:p>
            <a:pPr>
              <a:defRPr/>
            </a:pPr>
            <a:r>
              <a:rPr lang="en-US" sz="1000" dirty="0">
                <a:solidFill>
                  <a:srgbClr val="FFFFFF"/>
                </a:solidFill>
              </a:rPr>
              <a:t>M. Benedikt</a:t>
            </a:r>
            <a:r>
              <a:rPr lang="en-GB" sz="1000" b="1" dirty="0">
                <a:solidFill>
                  <a:srgbClr val="FFFFFF"/>
                </a:solidFill>
              </a:rPr>
              <a:t>					Overview Future Circular Colliders, </a:t>
            </a:r>
            <a:r>
              <a:rPr lang="en-GB" sz="1000" dirty="0">
                <a:solidFill>
                  <a:srgbClr val="FFFFFF"/>
                </a:solidFill>
              </a:rPr>
              <a:t>EPPSU, Granada				                    </a:t>
            </a:r>
            <a:fld id="{4628D0A3-5C9A-4901-9C42-FBE507C34AF3}" type="slidenum">
              <a:rPr lang="en-GB" sz="1000">
                <a:solidFill>
                  <a:srgbClr val="FFFFFF"/>
                </a:solidFill>
              </a:rPr>
              <a:pPr>
                <a:defRPr/>
              </a:pPr>
              <a:t>‹Nr.›</a:t>
            </a:fld>
            <a:endParaRPr lang="en-GB" sz="1000" dirty="0">
              <a:solidFill>
                <a:srgbClr val="FFFFFF"/>
              </a:solidFill>
            </a:endParaRPr>
          </a:p>
        </p:txBody>
      </p:sp>
    </p:spTree>
    <p:extLst>
      <p:ext uri="{BB962C8B-B14F-4D97-AF65-F5344CB8AC3E}">
        <p14:creationId xmlns:p14="http://schemas.microsoft.com/office/powerpoint/2010/main" val="3566337467"/>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Lst>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hf hdr="0" dt="0"/>
  <p:txStyles>
    <p:titleStyle>
      <a:lvl1pPr algn="l" rtl="0" eaLnBrk="1" latinLnBrk="0" hangingPunct="1">
        <a:spcBef>
          <a:spcPct val="0"/>
        </a:spcBef>
        <a:buNone/>
        <a:defRPr kumimoji="0" sz="3600" kern="1200">
          <a:solidFill>
            <a:schemeClr val="tx1"/>
          </a:solidFill>
          <a:latin typeface="+mj-lt"/>
          <a:ea typeface="+mj-ea"/>
          <a:cs typeface="+mj-cs"/>
        </a:defRPr>
      </a:lvl1pPr>
    </p:titleStyle>
    <p:bodyStyle>
      <a:lvl1pPr marL="493776" indent="-457200" algn="l" rtl="0" eaLnBrk="1" latinLnBrk="0" hangingPunct="1">
        <a:spcBef>
          <a:spcPct val="20000"/>
        </a:spcBef>
        <a:buClr>
          <a:schemeClr val="accent1"/>
        </a:buClr>
        <a:buSzPct val="80000"/>
        <a:buFont typeface="Arial"/>
        <a:buChar char="•"/>
        <a:defRPr kumimoji="0" sz="24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0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18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16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16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Espace réservé du titre 8"/>
          <p:cNvSpPr>
            <a:spLocks noGrp="1"/>
          </p:cNvSpPr>
          <p:nvPr>
            <p:ph type="title"/>
          </p:nvPr>
        </p:nvSpPr>
        <p:spPr>
          <a:xfrm>
            <a:off x="920824" y="274639"/>
            <a:ext cx="7467600" cy="1143000"/>
          </a:xfrm>
          <a:prstGeom prst="rect">
            <a:avLst/>
          </a:prstGeom>
        </p:spPr>
        <p:txBody>
          <a:bodyPr vert="horz" lIns="45720" rIns="45720" anchor="ctr">
            <a:normAutofit/>
          </a:bodyPr>
          <a:lstStyle/>
          <a:p>
            <a:r>
              <a:rPr kumimoji="0" lang="fr-CH" smtClean="0"/>
              <a:t>Cliquez et modifiez le titre</a:t>
            </a:r>
            <a:endParaRPr kumimoji="0" lang="en-US"/>
          </a:p>
        </p:txBody>
      </p:sp>
      <p:sp>
        <p:nvSpPr>
          <p:cNvPr id="30" name="Espace réservé du texte 29"/>
          <p:cNvSpPr>
            <a:spLocks noGrp="1"/>
          </p:cNvSpPr>
          <p:nvPr>
            <p:ph type="body" idx="1"/>
          </p:nvPr>
        </p:nvSpPr>
        <p:spPr>
          <a:xfrm>
            <a:off x="880392" y="1598533"/>
            <a:ext cx="7467600" cy="4525963"/>
          </a:xfrm>
          <a:prstGeom prst="rect">
            <a:avLst/>
          </a:prstGeom>
        </p:spPr>
        <p:txBody>
          <a:bodyPr vert="horz">
            <a:normAutofit/>
          </a:bodyPr>
          <a:lstStyle/>
          <a:p>
            <a:pPr lvl="0" eaLnBrk="1" latinLnBrk="0" hangingPunct="1"/>
            <a:r>
              <a:rPr kumimoji="0" lang="fr-CH" dirty="0" smtClean="0"/>
              <a:t>Cliquez pour modifier les styles du texte du masque</a:t>
            </a:r>
          </a:p>
          <a:p>
            <a:pPr lvl="1" eaLnBrk="1" latinLnBrk="0" hangingPunct="1"/>
            <a:r>
              <a:rPr kumimoji="0" lang="fr-CH" dirty="0" smtClean="0"/>
              <a:t>Deuxième niveau</a:t>
            </a:r>
          </a:p>
          <a:p>
            <a:pPr lvl="2" eaLnBrk="1" latinLnBrk="0" hangingPunct="1"/>
            <a:r>
              <a:rPr kumimoji="0" lang="fr-CH" dirty="0" smtClean="0"/>
              <a:t>Troisième niveau</a:t>
            </a:r>
          </a:p>
          <a:p>
            <a:pPr lvl="3" eaLnBrk="1" latinLnBrk="0" hangingPunct="1"/>
            <a:r>
              <a:rPr kumimoji="0" lang="fr-CH" dirty="0" smtClean="0"/>
              <a:t>Quatrième niveau</a:t>
            </a:r>
          </a:p>
          <a:p>
            <a:pPr lvl="4" eaLnBrk="1" latinLnBrk="0" hangingPunct="1"/>
            <a:r>
              <a:rPr kumimoji="0" lang="fr-CH" dirty="0" smtClean="0"/>
              <a:t>Cinquième niveau</a:t>
            </a:r>
            <a:endParaRPr kumimoji="0" lang="en-US" dirty="0"/>
          </a:p>
        </p:txBody>
      </p:sp>
      <p:sp>
        <p:nvSpPr>
          <p:cNvPr id="11" name="TextBox 10"/>
          <p:cNvSpPr txBox="1"/>
          <p:nvPr userDrawn="1"/>
        </p:nvSpPr>
        <p:spPr>
          <a:xfrm>
            <a:off x="14" y="6628897"/>
            <a:ext cx="9143999" cy="400110"/>
          </a:xfrm>
          <a:prstGeom prst="rect">
            <a:avLst/>
          </a:prstGeom>
          <a:solidFill>
            <a:srgbClr val="0C377B"/>
          </a:solidFill>
        </p:spPr>
        <p:txBody>
          <a:bodyPr wrap="square" rtlCol="0">
            <a:spAutoFit/>
          </a:bodyPr>
          <a:lstStyle/>
          <a:p>
            <a:pPr>
              <a:defRPr/>
            </a:pPr>
            <a:r>
              <a:rPr lang="en-US" sz="1000" dirty="0">
                <a:solidFill>
                  <a:srgbClr val="FFFFFF"/>
                </a:solidFill>
              </a:rPr>
              <a:t>M. Benedikt</a:t>
            </a:r>
            <a:r>
              <a:rPr lang="en-GB" sz="1000" b="1" dirty="0">
                <a:solidFill>
                  <a:srgbClr val="FFFFFF"/>
                </a:solidFill>
              </a:rPr>
              <a:t>					Overview Future Circular Colliders, </a:t>
            </a:r>
            <a:r>
              <a:rPr lang="en-GB" sz="1000" dirty="0">
                <a:solidFill>
                  <a:srgbClr val="FFFFFF"/>
                </a:solidFill>
              </a:rPr>
              <a:t>EPPSU, Granada				                    </a:t>
            </a:r>
            <a:fld id="{4628D0A3-5C9A-4901-9C42-FBE507C34AF3}" type="slidenum">
              <a:rPr lang="en-GB" sz="1000">
                <a:solidFill>
                  <a:srgbClr val="FFFFFF"/>
                </a:solidFill>
              </a:rPr>
              <a:pPr>
                <a:defRPr/>
              </a:pPr>
              <a:t>‹Nr.›</a:t>
            </a:fld>
            <a:endParaRPr lang="en-GB" sz="1000" dirty="0">
              <a:solidFill>
                <a:srgbClr val="FFFFFF"/>
              </a:solidFill>
            </a:endParaRPr>
          </a:p>
        </p:txBody>
      </p:sp>
    </p:spTree>
    <p:extLst>
      <p:ext uri="{BB962C8B-B14F-4D97-AF65-F5344CB8AC3E}">
        <p14:creationId xmlns:p14="http://schemas.microsoft.com/office/powerpoint/2010/main" val="1508069587"/>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Lst>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hf hdr="0" dt="0"/>
  <p:txStyles>
    <p:titleStyle>
      <a:lvl1pPr algn="l" rtl="0" eaLnBrk="1" latinLnBrk="0" hangingPunct="1">
        <a:spcBef>
          <a:spcPct val="0"/>
        </a:spcBef>
        <a:buNone/>
        <a:defRPr kumimoji="0" sz="3600" kern="1200">
          <a:solidFill>
            <a:schemeClr val="tx1"/>
          </a:solidFill>
          <a:latin typeface="+mj-lt"/>
          <a:ea typeface="+mj-ea"/>
          <a:cs typeface="+mj-cs"/>
        </a:defRPr>
      </a:lvl1pPr>
    </p:titleStyle>
    <p:bodyStyle>
      <a:lvl1pPr marL="493776" indent="-457200" algn="l" rtl="0" eaLnBrk="1" latinLnBrk="0" hangingPunct="1">
        <a:spcBef>
          <a:spcPct val="20000"/>
        </a:spcBef>
        <a:buClr>
          <a:schemeClr val="accent1"/>
        </a:buClr>
        <a:buSzPct val="80000"/>
        <a:buFont typeface="Arial"/>
        <a:buChar char="•"/>
        <a:defRPr kumimoji="0" sz="24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0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18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16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16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9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r>
              <a:rPr kumimoji="1" lang="en-US" altLang="ja-JP">
                <a:solidFill>
                  <a:prstClr val="black">
                    <a:tint val="75000"/>
                  </a:prstClr>
                </a:solidFill>
              </a:rPr>
              <a:t>A. Yamamoto, 190513b</a:t>
            </a:r>
            <a:endParaRPr kumimoji="1"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9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kumimoji="1"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1" y="635639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31CB0898-1056-4046-813E-77E50C8D40D9}" type="slidenum">
              <a:rPr kumimoji="1" lang="ja-JP" altLang="en-US" smtClean="0">
                <a:solidFill>
                  <a:prstClr val="black">
                    <a:tint val="75000"/>
                  </a:prstClr>
                </a:solidFill>
              </a:rPr>
              <a:pPr defTabSz="457200"/>
              <a:t>‹Nr.›</a:t>
            </a:fld>
            <a:endParaRPr kumimoji="1" lang="ja-JP" altLang="en-US">
              <a:solidFill>
                <a:prstClr val="black">
                  <a:tint val="75000"/>
                </a:prstClr>
              </a:solidFill>
            </a:endParaRPr>
          </a:p>
        </p:txBody>
      </p:sp>
    </p:spTree>
    <p:extLst>
      <p:ext uri="{BB962C8B-B14F-4D97-AF65-F5344CB8AC3E}">
        <p14:creationId xmlns:p14="http://schemas.microsoft.com/office/powerpoint/2010/main" val="2814195965"/>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 id="2147483991" r:id="rId12"/>
    <p:sldLayoutId id="2147483992" r:id="rId13"/>
  </p:sldLayoutIdLst>
  <p:hf hdr="0" ftr="0"/>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635635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r>
              <a:rPr kumimoji="1" lang="en-US" altLang="ja-JP">
                <a:solidFill>
                  <a:prstClr val="black">
                    <a:tint val="75000"/>
                  </a:prstClr>
                </a:solidFill>
              </a:rPr>
              <a:t>A. Yamamoto, 190513b</a:t>
            </a:r>
            <a:endParaRPr kumimoji="1" lang="zh-CN" altLang="en-US">
              <a:solidFill>
                <a:prstClr val="black">
                  <a:tint val="75000"/>
                </a:prstClr>
              </a:solidFill>
            </a:endParaRPr>
          </a:p>
        </p:txBody>
      </p:sp>
      <p:sp>
        <p:nvSpPr>
          <p:cNvPr id="5" name="Footer Placeholder 4"/>
          <p:cNvSpPr>
            <a:spLocks noGrp="1"/>
          </p:cNvSpPr>
          <p:nvPr>
            <p:ph type="ftr" sz="quarter" idx="3"/>
          </p:nvPr>
        </p:nvSpPr>
        <p:spPr>
          <a:xfrm>
            <a:off x="3028950" y="6356358"/>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kumimoji="1" lang="zh-CN" altLang="en-US">
              <a:solidFill>
                <a:prstClr val="black">
                  <a:tint val="75000"/>
                </a:prstClr>
              </a:solidFill>
            </a:endParaRPr>
          </a:p>
        </p:txBody>
      </p:sp>
      <p:sp>
        <p:nvSpPr>
          <p:cNvPr id="6" name="Slide Number Placeholder 5"/>
          <p:cNvSpPr>
            <a:spLocks noGrp="1"/>
          </p:cNvSpPr>
          <p:nvPr>
            <p:ph type="sldNum" sz="quarter" idx="4"/>
          </p:nvPr>
        </p:nvSpPr>
        <p:spPr>
          <a:xfrm>
            <a:off x="6457950" y="6356358"/>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3490A58D-5233-412E-BEDA-3EA526845FF2}" type="slidenum">
              <a:rPr kumimoji="1" lang="zh-CN" altLang="en-US" smtClean="0">
                <a:solidFill>
                  <a:prstClr val="black">
                    <a:tint val="75000"/>
                  </a:prstClr>
                </a:solidFill>
              </a:rPr>
              <a:pPr defTabSz="457200"/>
              <a:t>‹Nr.›</a:t>
            </a:fld>
            <a:endParaRPr kumimoji="1" lang="zh-CN" altLang="en-US">
              <a:solidFill>
                <a:prstClr val="black">
                  <a:tint val="75000"/>
                </a:prstClr>
              </a:solidFill>
            </a:endParaRPr>
          </a:p>
        </p:txBody>
      </p:sp>
    </p:spTree>
    <p:extLst>
      <p:ext uri="{BB962C8B-B14F-4D97-AF65-F5344CB8AC3E}">
        <p14:creationId xmlns:p14="http://schemas.microsoft.com/office/powerpoint/2010/main" val="862145194"/>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 id="2147484005"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9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r>
              <a:rPr kumimoji="1" lang="en-US" altLang="ja-JP">
                <a:solidFill>
                  <a:prstClr val="black">
                    <a:tint val="75000"/>
                  </a:prstClr>
                </a:solidFill>
              </a:rPr>
              <a:t>A. Yamamoto, 190513b</a:t>
            </a:r>
            <a:endParaRPr kumimoji="1"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9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kumimoji="1"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1" y="635639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31CB0898-1056-4046-813E-77E50C8D40D9}" type="slidenum">
              <a:rPr kumimoji="1" lang="ja-JP" altLang="en-US" smtClean="0">
                <a:solidFill>
                  <a:prstClr val="black">
                    <a:tint val="75000"/>
                  </a:prstClr>
                </a:solidFill>
              </a:rPr>
              <a:pPr defTabSz="457200"/>
              <a:t>‹Nr.›</a:t>
            </a:fld>
            <a:endParaRPr kumimoji="1" lang="ja-JP" altLang="en-US">
              <a:solidFill>
                <a:prstClr val="black">
                  <a:tint val="75000"/>
                </a:prstClr>
              </a:solidFill>
            </a:endParaRPr>
          </a:p>
        </p:txBody>
      </p:sp>
    </p:spTree>
    <p:extLst>
      <p:ext uri="{BB962C8B-B14F-4D97-AF65-F5344CB8AC3E}">
        <p14:creationId xmlns:p14="http://schemas.microsoft.com/office/powerpoint/2010/main" val="1474433824"/>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 id="2147484018" r:id="rId12"/>
    <p:sldLayoutId id="2147484019" r:id="rId13"/>
  </p:sldLayoutIdLst>
  <p:hf hdr="0" ftr="0"/>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lumMod val="85000"/>
            <a:alpha val="60000"/>
          </a:schemeClr>
        </a:solidFill>
        <a:effectLst/>
      </p:bgPr>
    </p:bg>
    <p:spTree>
      <p:nvGrpSpPr>
        <p:cNvPr id="1" name=""/>
        <p:cNvGrpSpPr/>
        <p:nvPr/>
      </p:nvGrpSpPr>
      <p:grpSpPr>
        <a:xfrm>
          <a:off x="0" y="0"/>
          <a:ext cx="0" cy="0"/>
          <a:chOff x="0" y="0"/>
          <a:chExt cx="0" cy="0"/>
        </a:xfrm>
      </p:grpSpPr>
      <p:sp>
        <p:nvSpPr>
          <p:cNvPr id="2050" name="Заголовок 1"/>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2051" name="Текст 2"/>
          <p:cNvSpPr>
            <a:spLocks noGrp="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4" name="Дата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5900FCD9-C017-4EF1-B62D-6F8B68F3BAC8}" type="datetime1">
              <a:rPr lang="ru-RU">
                <a:solidFill>
                  <a:prstClr val="black">
                    <a:tint val="75000"/>
                  </a:prstClr>
                </a:solidFill>
                <a:latin typeface="Bookman Old Style" pitchFamily="18" charset="0"/>
              </a:rPr>
              <a:pPr fontAlgn="base">
                <a:spcBef>
                  <a:spcPct val="0"/>
                </a:spcBef>
                <a:spcAft>
                  <a:spcPct val="0"/>
                </a:spcAft>
                <a:defRPr/>
              </a:pPr>
              <a:t>30.09.2019</a:t>
            </a:fld>
            <a:endParaRPr lang="ru-RU">
              <a:solidFill>
                <a:prstClr val="black">
                  <a:tint val="75000"/>
                </a:prstClr>
              </a:solidFill>
              <a:latin typeface="Bookman Old Style" pitchFamily="18" charset="0"/>
            </a:endParaRPr>
          </a:p>
        </p:txBody>
      </p:sp>
      <p:sp>
        <p:nvSpPr>
          <p:cNvPr id="5" name="Нижний колонтитул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ru-RU">
              <a:solidFill>
                <a:prstClr val="black">
                  <a:tint val="75000"/>
                </a:prstClr>
              </a:solidFill>
              <a:latin typeface="Bookman Old Style" pitchFamily="18" charset="0"/>
            </a:endParaRPr>
          </a:p>
        </p:txBody>
      </p:sp>
      <p:sp>
        <p:nvSpPr>
          <p:cNvPr id="6" name="Номер слайда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C2315242-6304-4716-92C6-0A636910E5A5}" type="slidenum">
              <a:rPr lang="ru-RU">
                <a:solidFill>
                  <a:prstClr val="black">
                    <a:tint val="75000"/>
                  </a:prstClr>
                </a:solidFill>
                <a:latin typeface="Bookman Old Style" pitchFamily="18" charset="0"/>
              </a:rPr>
              <a:pPr fontAlgn="base">
                <a:spcBef>
                  <a:spcPct val="0"/>
                </a:spcBef>
                <a:spcAft>
                  <a:spcPct val="0"/>
                </a:spcAft>
                <a:defRPr/>
              </a:pPr>
              <a:t>‹Nr.›</a:t>
            </a:fld>
            <a:endParaRPr lang="ru-RU">
              <a:solidFill>
                <a:prstClr val="black">
                  <a:tint val="75000"/>
                </a:prstClr>
              </a:solidFill>
              <a:latin typeface="Bookman Old Style" pitchFamily="18" charset="0"/>
            </a:endParaRPr>
          </a:p>
        </p:txBody>
      </p:sp>
    </p:spTree>
    <p:extLst>
      <p:ext uri="{BB962C8B-B14F-4D97-AF65-F5344CB8AC3E}">
        <p14:creationId xmlns:p14="http://schemas.microsoft.com/office/powerpoint/2010/main" val="1827324226"/>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hf hdr="0" ftr="0" dt="0"/>
  <p:txStyles>
    <p:titleStyle>
      <a:lvl1pPr algn="ctr" rtl="0" eaLnBrk="0" fontAlgn="base" hangingPunct="0">
        <a:spcBef>
          <a:spcPct val="0"/>
        </a:spcBef>
        <a:spcAft>
          <a:spcPct val="0"/>
        </a:spcAft>
        <a:defRPr sz="4400" kern="1200">
          <a:solidFill>
            <a:schemeClr val="tx1"/>
          </a:solidFill>
          <a:latin typeface="Bookman Old Style" pitchFamily="18" charset="0"/>
          <a:ea typeface="+mj-ea"/>
          <a:cs typeface="+mj-cs"/>
        </a:defRPr>
      </a:lvl1pPr>
      <a:lvl2pPr algn="ctr" rtl="0" eaLnBrk="0" fontAlgn="base" hangingPunct="0">
        <a:spcBef>
          <a:spcPct val="0"/>
        </a:spcBef>
        <a:spcAft>
          <a:spcPct val="0"/>
        </a:spcAft>
        <a:defRPr sz="4400">
          <a:solidFill>
            <a:schemeClr val="tx1"/>
          </a:solidFill>
          <a:latin typeface="Bookman Old Style" pitchFamily="18" charset="0"/>
        </a:defRPr>
      </a:lvl2pPr>
      <a:lvl3pPr algn="ctr" rtl="0" eaLnBrk="0" fontAlgn="base" hangingPunct="0">
        <a:spcBef>
          <a:spcPct val="0"/>
        </a:spcBef>
        <a:spcAft>
          <a:spcPct val="0"/>
        </a:spcAft>
        <a:defRPr sz="4400">
          <a:solidFill>
            <a:schemeClr val="tx1"/>
          </a:solidFill>
          <a:latin typeface="Bookman Old Style" pitchFamily="18" charset="0"/>
        </a:defRPr>
      </a:lvl3pPr>
      <a:lvl4pPr algn="ctr" rtl="0" eaLnBrk="0" fontAlgn="base" hangingPunct="0">
        <a:spcBef>
          <a:spcPct val="0"/>
        </a:spcBef>
        <a:spcAft>
          <a:spcPct val="0"/>
        </a:spcAft>
        <a:defRPr sz="4400">
          <a:solidFill>
            <a:schemeClr val="tx1"/>
          </a:solidFill>
          <a:latin typeface="Bookman Old Style" pitchFamily="18" charset="0"/>
        </a:defRPr>
      </a:lvl4pPr>
      <a:lvl5pPr algn="ctr" rtl="0" eaLnBrk="0" fontAlgn="base" hangingPunct="0">
        <a:spcBef>
          <a:spcPct val="0"/>
        </a:spcBef>
        <a:spcAft>
          <a:spcPct val="0"/>
        </a:spcAft>
        <a:defRPr sz="4400">
          <a:solidFill>
            <a:schemeClr val="tx1"/>
          </a:solidFill>
          <a:latin typeface="Bookman Old Style" pitchFamily="18"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Bookman Old Style" pitchFamily="18" charset="0"/>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Bookman Old Style" pitchFamily="18" charset="0"/>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Bookman Old Style" pitchFamily="18" charset="0"/>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Bookman Old Style" pitchFamily="18" charset="0"/>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Bookman Old Style"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287350" y="225424"/>
            <a:ext cx="8605837" cy="490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ru-RU" smtClean="0"/>
              <a:t>Titelmasterformat durch Klicken bearbeiten</a:t>
            </a:r>
          </a:p>
        </p:txBody>
      </p:sp>
      <p:sp>
        <p:nvSpPr>
          <p:cNvPr id="11267" name="Rectangle 3"/>
          <p:cNvSpPr>
            <a:spLocks noGrp="1" noChangeArrowheads="1"/>
          </p:cNvSpPr>
          <p:nvPr>
            <p:ph type="body" idx="1"/>
          </p:nvPr>
        </p:nvSpPr>
        <p:spPr bwMode="auto">
          <a:xfrm>
            <a:off x="287350" y="1125539"/>
            <a:ext cx="8605837"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ru-RU" smtClean="0"/>
              <a:t>Textmasterformate durch Klicken bearbeiten</a:t>
            </a:r>
          </a:p>
          <a:p>
            <a:pPr lvl="1"/>
            <a:r>
              <a:rPr lang="en-GB" altLang="ru-RU" smtClean="0"/>
              <a:t>Zweite Ebene</a:t>
            </a:r>
          </a:p>
          <a:p>
            <a:pPr lvl="2"/>
            <a:r>
              <a:rPr lang="en-GB" altLang="ru-RU" smtClean="0"/>
              <a:t>Dritte Ebene</a:t>
            </a:r>
          </a:p>
          <a:p>
            <a:pPr lvl="3"/>
            <a:r>
              <a:rPr lang="en-GB" altLang="ru-RU" smtClean="0"/>
              <a:t>Vierte Ebene</a:t>
            </a:r>
          </a:p>
          <a:p>
            <a:pPr lvl="4"/>
            <a:r>
              <a:rPr lang="en-GB" altLang="ru-RU" smtClean="0"/>
              <a:t>Fünfte Ebene</a:t>
            </a:r>
          </a:p>
        </p:txBody>
      </p:sp>
      <p:sp>
        <p:nvSpPr>
          <p:cNvPr id="3077" name="Rectangle 5"/>
          <p:cNvSpPr>
            <a:spLocks noGrp="1" noChangeArrowheads="1"/>
          </p:cNvSpPr>
          <p:nvPr>
            <p:ph type="ftr" sz="quarter" idx="3"/>
          </p:nvPr>
        </p:nvSpPr>
        <p:spPr bwMode="auto">
          <a:xfrm>
            <a:off x="-36512" y="6607186"/>
            <a:ext cx="4392613" cy="250825"/>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200">
                <a:solidFill>
                  <a:srgbClr val="00599D"/>
                </a:solidFill>
                <a:latin typeface="Arial" charset="0"/>
              </a:defRPr>
            </a:lvl1pPr>
          </a:lstStyle>
          <a:p>
            <a:pPr fontAlgn="base">
              <a:spcBef>
                <a:spcPct val="0"/>
              </a:spcBef>
              <a:spcAft>
                <a:spcPct val="0"/>
              </a:spcAft>
              <a:defRPr/>
            </a:pPr>
            <a:r>
              <a:rPr lang="de-DE"/>
              <a:t>B. Sharkov</a:t>
            </a:r>
          </a:p>
        </p:txBody>
      </p:sp>
      <p:sp>
        <p:nvSpPr>
          <p:cNvPr id="3078" name="Rectangle 6"/>
          <p:cNvSpPr>
            <a:spLocks noGrp="1" noChangeArrowheads="1"/>
          </p:cNvSpPr>
          <p:nvPr>
            <p:ph type="sldNum" sz="quarter" idx="4"/>
          </p:nvPr>
        </p:nvSpPr>
        <p:spPr bwMode="auto">
          <a:xfrm>
            <a:off x="8316914" y="6607186"/>
            <a:ext cx="728662" cy="250825"/>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lgn="r">
              <a:defRPr sz="1200">
                <a:solidFill>
                  <a:srgbClr val="00599D"/>
                </a:solidFill>
                <a:latin typeface="Arial" charset="0"/>
              </a:defRPr>
            </a:lvl1pPr>
          </a:lstStyle>
          <a:p>
            <a:pPr fontAlgn="base">
              <a:spcBef>
                <a:spcPct val="0"/>
              </a:spcBef>
              <a:spcAft>
                <a:spcPct val="0"/>
              </a:spcAft>
              <a:defRPr/>
            </a:pPr>
            <a:fld id="{B0069E2B-5EFD-42D3-9FCA-7C05306B4B87}" type="slidenum">
              <a:rPr lang="de-DE"/>
              <a:pPr fontAlgn="base">
                <a:spcBef>
                  <a:spcPct val="0"/>
                </a:spcBef>
                <a:spcAft>
                  <a:spcPct val="0"/>
                </a:spcAft>
                <a:defRPr/>
              </a:pPr>
              <a:t>‹Nr.›</a:t>
            </a:fld>
            <a:endParaRPr lang="de-DE"/>
          </a:p>
        </p:txBody>
      </p:sp>
      <p:sp>
        <p:nvSpPr>
          <p:cNvPr id="16390" name="Rectangle 8"/>
          <p:cNvSpPr>
            <a:spLocks noChangeArrowheads="1"/>
          </p:cNvSpPr>
          <p:nvPr/>
        </p:nvSpPr>
        <p:spPr bwMode="auto">
          <a:xfrm>
            <a:off x="4356100" y="6607179"/>
            <a:ext cx="1404938" cy="8413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endParaRPr lang="de-DE" altLang="ru-RU" smtClean="0">
              <a:solidFill>
                <a:srgbClr val="000000"/>
              </a:solidFill>
            </a:endParaRPr>
          </a:p>
        </p:txBody>
      </p:sp>
      <p:sp>
        <p:nvSpPr>
          <p:cNvPr id="16391" name="Rectangle 9"/>
          <p:cNvSpPr>
            <a:spLocks noChangeArrowheads="1"/>
          </p:cNvSpPr>
          <p:nvPr/>
        </p:nvSpPr>
        <p:spPr bwMode="auto">
          <a:xfrm>
            <a:off x="5757868" y="6607179"/>
            <a:ext cx="1404937" cy="84139"/>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endParaRPr lang="de-DE" altLang="ru-RU" smtClean="0">
              <a:solidFill>
                <a:srgbClr val="000000"/>
              </a:solidFill>
            </a:endParaRPr>
          </a:p>
        </p:txBody>
      </p:sp>
      <p:sp>
        <p:nvSpPr>
          <p:cNvPr id="16392" name="Rectangle 10"/>
          <p:cNvSpPr>
            <a:spLocks noChangeArrowheads="1"/>
          </p:cNvSpPr>
          <p:nvPr/>
        </p:nvSpPr>
        <p:spPr bwMode="auto">
          <a:xfrm>
            <a:off x="7162801" y="6607179"/>
            <a:ext cx="1404938" cy="84139"/>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endParaRPr lang="de-DE" altLang="ru-RU" smtClean="0">
              <a:solidFill>
                <a:srgbClr val="000000"/>
              </a:solidFill>
            </a:endParaRPr>
          </a:p>
        </p:txBody>
      </p:sp>
      <p:sp>
        <p:nvSpPr>
          <p:cNvPr id="16393" name="Rectangle 11"/>
          <p:cNvSpPr>
            <a:spLocks noChangeArrowheads="1"/>
          </p:cNvSpPr>
          <p:nvPr/>
        </p:nvSpPr>
        <p:spPr bwMode="auto">
          <a:xfrm>
            <a:off x="0" y="6524635"/>
            <a:ext cx="9144000" cy="82551"/>
          </a:xfrm>
          <a:prstGeom prst="rect">
            <a:avLst/>
          </a:prstGeom>
          <a:solidFill>
            <a:srgbClr val="0059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endParaRPr lang="de-DE" altLang="ru-RU" smtClean="0">
              <a:solidFill>
                <a:srgbClr val="000000"/>
              </a:solidFill>
            </a:endParaRPr>
          </a:p>
        </p:txBody>
      </p:sp>
      <p:sp>
        <p:nvSpPr>
          <p:cNvPr id="16394" name="Rectangle 12"/>
          <p:cNvSpPr>
            <a:spLocks noChangeArrowheads="1"/>
          </p:cNvSpPr>
          <p:nvPr/>
        </p:nvSpPr>
        <p:spPr bwMode="auto">
          <a:xfrm>
            <a:off x="5757875" y="6691323"/>
            <a:ext cx="2809875" cy="82551"/>
          </a:xfrm>
          <a:prstGeom prst="rect">
            <a:avLst/>
          </a:prstGeom>
          <a:solidFill>
            <a:srgbClr val="0059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endParaRPr lang="de-DE" altLang="ru-RU" smtClean="0">
              <a:solidFill>
                <a:srgbClr val="000000"/>
              </a:solidFill>
            </a:endParaRPr>
          </a:p>
        </p:txBody>
      </p:sp>
      <p:sp>
        <p:nvSpPr>
          <p:cNvPr id="16395" name="Rectangle 13"/>
          <p:cNvSpPr>
            <a:spLocks noChangeArrowheads="1"/>
          </p:cNvSpPr>
          <p:nvPr/>
        </p:nvSpPr>
        <p:spPr bwMode="auto">
          <a:xfrm>
            <a:off x="4356100" y="6775459"/>
            <a:ext cx="1404938" cy="82551"/>
          </a:xfrm>
          <a:prstGeom prst="rect">
            <a:avLst/>
          </a:prstGeom>
          <a:solidFill>
            <a:srgbClr val="0059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endParaRPr lang="de-DE" altLang="ru-RU" smtClean="0">
              <a:solidFill>
                <a:srgbClr val="000000"/>
              </a:solidFill>
            </a:endParaRPr>
          </a:p>
        </p:txBody>
      </p:sp>
      <p:sp>
        <p:nvSpPr>
          <p:cNvPr id="16396" name="Rectangle 14"/>
          <p:cNvSpPr>
            <a:spLocks noChangeArrowheads="1"/>
          </p:cNvSpPr>
          <p:nvPr/>
        </p:nvSpPr>
        <p:spPr bwMode="auto">
          <a:xfrm>
            <a:off x="0" y="873132"/>
            <a:ext cx="9144000" cy="82551"/>
          </a:xfrm>
          <a:prstGeom prst="rect">
            <a:avLst/>
          </a:prstGeom>
          <a:solidFill>
            <a:srgbClr val="0059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endParaRPr lang="de-DE" altLang="ru-RU" smtClean="0">
              <a:solidFill>
                <a:srgbClr val="000000"/>
              </a:solidFill>
            </a:endParaRPr>
          </a:p>
        </p:txBody>
      </p:sp>
      <p:pic>
        <p:nvPicPr>
          <p:cNvPr id="11277" name="Picture 13" descr="FAIR_Logo_rgb_frei"/>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01000" y="38100"/>
            <a:ext cx="992187"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2227845"/>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iming>
    <p:tnLst>
      <p:par>
        <p:cTn id="1" dur="indefinite" restart="never" nodeType="tmRoot"/>
      </p:par>
    </p:tnLst>
  </p:timing>
  <p:hf hdr="0" dt="0"/>
  <p:txStyles>
    <p:titleStyle>
      <a:lvl1pPr algn="l" rtl="0" eaLnBrk="0" fontAlgn="base" hangingPunct="0">
        <a:spcBef>
          <a:spcPct val="0"/>
        </a:spcBef>
        <a:spcAft>
          <a:spcPct val="0"/>
        </a:spcAft>
        <a:defRPr sz="2800">
          <a:solidFill>
            <a:srgbClr val="00599D"/>
          </a:solidFill>
          <a:latin typeface="+mj-lt"/>
          <a:ea typeface="+mj-ea"/>
          <a:cs typeface="+mj-cs"/>
        </a:defRPr>
      </a:lvl1pPr>
      <a:lvl2pPr algn="l" rtl="0" eaLnBrk="0" fontAlgn="base" hangingPunct="0">
        <a:spcBef>
          <a:spcPct val="0"/>
        </a:spcBef>
        <a:spcAft>
          <a:spcPct val="0"/>
        </a:spcAft>
        <a:defRPr sz="2800">
          <a:solidFill>
            <a:srgbClr val="00599D"/>
          </a:solidFill>
          <a:latin typeface="Arial" charset="0"/>
        </a:defRPr>
      </a:lvl2pPr>
      <a:lvl3pPr algn="l" rtl="0" eaLnBrk="0" fontAlgn="base" hangingPunct="0">
        <a:spcBef>
          <a:spcPct val="0"/>
        </a:spcBef>
        <a:spcAft>
          <a:spcPct val="0"/>
        </a:spcAft>
        <a:defRPr sz="2800">
          <a:solidFill>
            <a:srgbClr val="00599D"/>
          </a:solidFill>
          <a:latin typeface="Arial" charset="0"/>
        </a:defRPr>
      </a:lvl3pPr>
      <a:lvl4pPr algn="l" rtl="0" eaLnBrk="0" fontAlgn="base" hangingPunct="0">
        <a:spcBef>
          <a:spcPct val="0"/>
        </a:spcBef>
        <a:spcAft>
          <a:spcPct val="0"/>
        </a:spcAft>
        <a:defRPr sz="2800">
          <a:solidFill>
            <a:srgbClr val="00599D"/>
          </a:solidFill>
          <a:latin typeface="Arial" charset="0"/>
        </a:defRPr>
      </a:lvl4pPr>
      <a:lvl5pPr algn="l" rtl="0" eaLnBrk="0" fontAlgn="base" hangingPunct="0">
        <a:spcBef>
          <a:spcPct val="0"/>
        </a:spcBef>
        <a:spcAft>
          <a:spcPct val="0"/>
        </a:spcAft>
        <a:defRPr sz="2800">
          <a:solidFill>
            <a:srgbClr val="00599D"/>
          </a:solidFill>
          <a:latin typeface="Arial" charset="0"/>
        </a:defRPr>
      </a:lvl5pPr>
      <a:lvl6pPr marL="457200" algn="l" rtl="0" eaLnBrk="1" fontAlgn="base" hangingPunct="1">
        <a:spcBef>
          <a:spcPct val="0"/>
        </a:spcBef>
        <a:spcAft>
          <a:spcPct val="0"/>
        </a:spcAft>
        <a:defRPr sz="2800">
          <a:solidFill>
            <a:srgbClr val="00599D"/>
          </a:solidFill>
          <a:latin typeface="Arial" charset="0"/>
        </a:defRPr>
      </a:lvl6pPr>
      <a:lvl7pPr marL="914400" algn="l" rtl="0" eaLnBrk="1" fontAlgn="base" hangingPunct="1">
        <a:spcBef>
          <a:spcPct val="0"/>
        </a:spcBef>
        <a:spcAft>
          <a:spcPct val="0"/>
        </a:spcAft>
        <a:defRPr sz="2800">
          <a:solidFill>
            <a:srgbClr val="00599D"/>
          </a:solidFill>
          <a:latin typeface="Arial" charset="0"/>
        </a:defRPr>
      </a:lvl7pPr>
      <a:lvl8pPr marL="1371600" algn="l" rtl="0" eaLnBrk="1" fontAlgn="base" hangingPunct="1">
        <a:spcBef>
          <a:spcPct val="0"/>
        </a:spcBef>
        <a:spcAft>
          <a:spcPct val="0"/>
        </a:spcAft>
        <a:defRPr sz="2800">
          <a:solidFill>
            <a:srgbClr val="00599D"/>
          </a:solidFill>
          <a:latin typeface="Arial" charset="0"/>
        </a:defRPr>
      </a:lvl8pPr>
      <a:lvl9pPr marL="1828800" algn="l" rtl="0" eaLnBrk="1" fontAlgn="base" hangingPunct="1">
        <a:spcBef>
          <a:spcPct val="0"/>
        </a:spcBef>
        <a:spcAft>
          <a:spcPct val="0"/>
        </a:spcAft>
        <a:defRPr sz="2800">
          <a:solidFill>
            <a:srgbClr val="00599D"/>
          </a:solidFill>
          <a:latin typeface="Arial" charset="0"/>
        </a:defRPr>
      </a:lvl9pPr>
    </p:titleStyle>
    <p:bodyStyle>
      <a:lvl1pPr marL="85725" indent="-85725" algn="l" rtl="0" eaLnBrk="0" fontAlgn="base" hangingPunct="0">
        <a:spcBef>
          <a:spcPct val="20000"/>
        </a:spcBef>
        <a:spcAft>
          <a:spcPct val="0"/>
        </a:spcAft>
        <a:buClr>
          <a:srgbClr val="0066CC"/>
        </a:buClr>
        <a:buFont typeface="Wingdings" pitchFamily="2" charset="2"/>
        <a:defRPr sz="2400">
          <a:solidFill>
            <a:srgbClr val="00599D"/>
          </a:solidFill>
          <a:latin typeface="+mn-lt"/>
          <a:ea typeface="+mn-ea"/>
          <a:cs typeface="+mn-cs"/>
        </a:defRPr>
      </a:lvl1pPr>
      <a:lvl2pPr marL="419100" indent="-266700" algn="l" rtl="0" eaLnBrk="0" fontAlgn="base" hangingPunct="0">
        <a:spcBef>
          <a:spcPct val="20000"/>
        </a:spcBef>
        <a:spcAft>
          <a:spcPct val="0"/>
        </a:spcAft>
        <a:buClr>
          <a:srgbClr val="FF9900"/>
        </a:buClr>
        <a:buSzPct val="140000"/>
        <a:buFont typeface="Wingdings" pitchFamily="2" charset="2"/>
        <a:buChar char="§"/>
        <a:defRPr sz="2000">
          <a:solidFill>
            <a:schemeClr val="tx1"/>
          </a:solidFill>
          <a:latin typeface="+mn-lt"/>
        </a:defRPr>
      </a:lvl2pPr>
      <a:lvl3pPr marL="514350" indent="400050" algn="l" rtl="0" eaLnBrk="0" fontAlgn="base" hangingPunct="0">
        <a:spcBef>
          <a:spcPct val="20000"/>
        </a:spcBef>
        <a:spcAft>
          <a:spcPct val="0"/>
        </a:spcAft>
        <a:defRPr>
          <a:solidFill>
            <a:schemeClr val="tx1"/>
          </a:solidFill>
          <a:latin typeface="+mn-lt"/>
        </a:defRPr>
      </a:lvl3pPr>
      <a:lvl4pPr marL="714375" indent="-20638" algn="l" rtl="0" eaLnBrk="0" fontAlgn="base" hangingPunct="0">
        <a:spcBef>
          <a:spcPct val="20000"/>
        </a:spcBef>
        <a:spcAft>
          <a:spcPct val="0"/>
        </a:spcAft>
        <a:defRPr sz="1600" i="1">
          <a:solidFill>
            <a:srgbClr val="990000"/>
          </a:solidFill>
          <a:latin typeface="+mn-lt"/>
        </a:defRPr>
      </a:lvl4pPr>
      <a:lvl5pPr marL="2143125" indent="-1247775" algn="l" rtl="0" eaLnBrk="0" fontAlgn="base" hangingPunct="0">
        <a:spcBef>
          <a:spcPct val="20000"/>
        </a:spcBef>
        <a:spcAft>
          <a:spcPct val="0"/>
        </a:spcAft>
        <a:defRPr sz="1600">
          <a:solidFill>
            <a:srgbClr val="0066CC"/>
          </a:solidFill>
          <a:latin typeface="+mn-lt"/>
        </a:defRPr>
      </a:lvl5pPr>
      <a:lvl6pPr marL="2600325" indent="-1247775" algn="l" rtl="0" eaLnBrk="1" fontAlgn="base" hangingPunct="1">
        <a:spcBef>
          <a:spcPct val="20000"/>
        </a:spcBef>
        <a:spcAft>
          <a:spcPct val="0"/>
        </a:spcAft>
        <a:defRPr sz="1600">
          <a:solidFill>
            <a:srgbClr val="0066CC"/>
          </a:solidFill>
          <a:latin typeface="+mn-lt"/>
        </a:defRPr>
      </a:lvl6pPr>
      <a:lvl7pPr marL="3057525" indent="-1247775" algn="l" rtl="0" eaLnBrk="1" fontAlgn="base" hangingPunct="1">
        <a:spcBef>
          <a:spcPct val="20000"/>
        </a:spcBef>
        <a:spcAft>
          <a:spcPct val="0"/>
        </a:spcAft>
        <a:defRPr sz="1600">
          <a:solidFill>
            <a:srgbClr val="0066CC"/>
          </a:solidFill>
          <a:latin typeface="+mn-lt"/>
        </a:defRPr>
      </a:lvl7pPr>
      <a:lvl8pPr marL="3514725" indent="-1247775" algn="l" rtl="0" eaLnBrk="1" fontAlgn="base" hangingPunct="1">
        <a:spcBef>
          <a:spcPct val="20000"/>
        </a:spcBef>
        <a:spcAft>
          <a:spcPct val="0"/>
        </a:spcAft>
        <a:defRPr sz="1600">
          <a:solidFill>
            <a:srgbClr val="0066CC"/>
          </a:solidFill>
          <a:latin typeface="+mn-lt"/>
        </a:defRPr>
      </a:lvl8pPr>
      <a:lvl9pPr marL="3971925" indent="-1247775" algn="l" rtl="0" eaLnBrk="1" fontAlgn="base" hangingPunct="1">
        <a:spcBef>
          <a:spcPct val="20000"/>
        </a:spcBef>
        <a:spcAft>
          <a:spcPct val="0"/>
        </a:spcAft>
        <a:defRPr sz="1600">
          <a:solidFill>
            <a:srgbClr val="0066CC"/>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287350" y="225424"/>
            <a:ext cx="8605837" cy="490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ru-RU" smtClean="0"/>
              <a:t>Titelmasterformat durch Klicken bearbeiten</a:t>
            </a:r>
          </a:p>
        </p:txBody>
      </p:sp>
      <p:sp>
        <p:nvSpPr>
          <p:cNvPr id="8195" name="Rectangle 3"/>
          <p:cNvSpPr>
            <a:spLocks noGrp="1" noChangeArrowheads="1"/>
          </p:cNvSpPr>
          <p:nvPr>
            <p:ph type="body" idx="1"/>
          </p:nvPr>
        </p:nvSpPr>
        <p:spPr bwMode="auto">
          <a:xfrm>
            <a:off x="287350" y="1125539"/>
            <a:ext cx="8605837"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ru-RU" smtClean="0"/>
              <a:t>Textmasterformate durch Klicken bearbeiten</a:t>
            </a:r>
          </a:p>
          <a:p>
            <a:pPr lvl="1"/>
            <a:r>
              <a:rPr lang="en-GB" altLang="ru-RU" smtClean="0"/>
              <a:t>Zweite Ebene</a:t>
            </a:r>
          </a:p>
          <a:p>
            <a:pPr lvl="2"/>
            <a:r>
              <a:rPr lang="en-GB" altLang="ru-RU" smtClean="0"/>
              <a:t>Dritte Ebene</a:t>
            </a:r>
          </a:p>
          <a:p>
            <a:pPr lvl="3"/>
            <a:r>
              <a:rPr lang="en-GB" altLang="ru-RU" smtClean="0"/>
              <a:t>Vierte Ebene</a:t>
            </a:r>
          </a:p>
          <a:p>
            <a:pPr lvl="4"/>
            <a:r>
              <a:rPr lang="en-GB" altLang="ru-RU" smtClean="0"/>
              <a:t>Fünfte Ebene</a:t>
            </a:r>
          </a:p>
        </p:txBody>
      </p:sp>
      <p:sp>
        <p:nvSpPr>
          <p:cNvPr id="3077" name="Rectangle 5"/>
          <p:cNvSpPr>
            <a:spLocks noGrp="1" noChangeArrowheads="1"/>
          </p:cNvSpPr>
          <p:nvPr>
            <p:ph type="ftr" sz="quarter" idx="3"/>
          </p:nvPr>
        </p:nvSpPr>
        <p:spPr bwMode="auto">
          <a:xfrm>
            <a:off x="-36512" y="6607186"/>
            <a:ext cx="4392613" cy="250825"/>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fontAlgn="auto">
              <a:spcBef>
                <a:spcPts val="0"/>
              </a:spcBef>
              <a:spcAft>
                <a:spcPts val="0"/>
              </a:spcAft>
              <a:defRPr sz="1200">
                <a:solidFill>
                  <a:srgbClr val="00599D"/>
                </a:solidFill>
                <a:latin typeface="+mn-lt"/>
              </a:defRPr>
            </a:lvl1pPr>
          </a:lstStyle>
          <a:p>
            <a:pPr>
              <a:defRPr/>
            </a:pPr>
            <a:r>
              <a:rPr lang="de-DE"/>
              <a:t>B. Sharkov</a:t>
            </a:r>
          </a:p>
        </p:txBody>
      </p:sp>
      <p:sp>
        <p:nvSpPr>
          <p:cNvPr id="3078" name="Rectangle 6"/>
          <p:cNvSpPr>
            <a:spLocks noGrp="1" noChangeArrowheads="1"/>
          </p:cNvSpPr>
          <p:nvPr>
            <p:ph type="sldNum" sz="quarter" idx="4"/>
          </p:nvPr>
        </p:nvSpPr>
        <p:spPr bwMode="auto">
          <a:xfrm>
            <a:off x="8316914" y="6607186"/>
            <a:ext cx="728662" cy="250825"/>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lgn="r" fontAlgn="auto">
              <a:spcBef>
                <a:spcPts val="0"/>
              </a:spcBef>
              <a:spcAft>
                <a:spcPts val="0"/>
              </a:spcAft>
              <a:defRPr sz="1200">
                <a:solidFill>
                  <a:srgbClr val="00599D"/>
                </a:solidFill>
                <a:latin typeface="+mn-lt"/>
              </a:defRPr>
            </a:lvl1pPr>
          </a:lstStyle>
          <a:p>
            <a:pPr>
              <a:defRPr/>
            </a:pPr>
            <a:fld id="{A9444B17-2DFC-46CA-839A-B85B51B5791B}" type="slidenum">
              <a:rPr lang="de-DE"/>
              <a:pPr>
                <a:defRPr/>
              </a:pPr>
              <a:t>‹Nr.›</a:t>
            </a:fld>
            <a:endParaRPr lang="de-DE"/>
          </a:p>
        </p:txBody>
      </p:sp>
      <p:sp>
        <p:nvSpPr>
          <p:cNvPr id="14342" name="Rectangle 8"/>
          <p:cNvSpPr>
            <a:spLocks noChangeArrowheads="1"/>
          </p:cNvSpPr>
          <p:nvPr userDrawn="1"/>
        </p:nvSpPr>
        <p:spPr bwMode="auto">
          <a:xfrm>
            <a:off x="4356100" y="6607179"/>
            <a:ext cx="1404938" cy="8413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endParaRPr lang="de-DE" altLang="ru-RU" smtClean="0">
              <a:solidFill>
                <a:srgbClr val="000000"/>
              </a:solidFill>
            </a:endParaRPr>
          </a:p>
        </p:txBody>
      </p:sp>
      <p:sp>
        <p:nvSpPr>
          <p:cNvPr id="14343" name="Rectangle 9"/>
          <p:cNvSpPr>
            <a:spLocks noChangeArrowheads="1"/>
          </p:cNvSpPr>
          <p:nvPr userDrawn="1"/>
        </p:nvSpPr>
        <p:spPr bwMode="auto">
          <a:xfrm>
            <a:off x="5757868" y="6607179"/>
            <a:ext cx="1404937" cy="84139"/>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endParaRPr lang="de-DE" altLang="ru-RU" smtClean="0">
              <a:solidFill>
                <a:srgbClr val="000000"/>
              </a:solidFill>
            </a:endParaRPr>
          </a:p>
        </p:txBody>
      </p:sp>
      <p:sp>
        <p:nvSpPr>
          <p:cNvPr id="14344" name="Rectangle 10"/>
          <p:cNvSpPr>
            <a:spLocks noChangeArrowheads="1"/>
          </p:cNvSpPr>
          <p:nvPr userDrawn="1"/>
        </p:nvSpPr>
        <p:spPr bwMode="auto">
          <a:xfrm>
            <a:off x="7162801" y="6607179"/>
            <a:ext cx="1404938" cy="84139"/>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endParaRPr lang="de-DE" altLang="ru-RU" smtClean="0">
              <a:solidFill>
                <a:srgbClr val="000000"/>
              </a:solidFill>
            </a:endParaRPr>
          </a:p>
        </p:txBody>
      </p:sp>
      <p:sp>
        <p:nvSpPr>
          <p:cNvPr id="14345" name="Rectangle 11"/>
          <p:cNvSpPr>
            <a:spLocks noChangeArrowheads="1"/>
          </p:cNvSpPr>
          <p:nvPr userDrawn="1"/>
        </p:nvSpPr>
        <p:spPr bwMode="auto">
          <a:xfrm>
            <a:off x="0" y="6524635"/>
            <a:ext cx="9144000" cy="82551"/>
          </a:xfrm>
          <a:prstGeom prst="rect">
            <a:avLst/>
          </a:prstGeom>
          <a:solidFill>
            <a:srgbClr val="0059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endParaRPr lang="de-DE" altLang="ru-RU" smtClean="0">
              <a:solidFill>
                <a:srgbClr val="000000"/>
              </a:solidFill>
            </a:endParaRPr>
          </a:p>
        </p:txBody>
      </p:sp>
      <p:sp>
        <p:nvSpPr>
          <p:cNvPr id="14346" name="Rectangle 12"/>
          <p:cNvSpPr>
            <a:spLocks noChangeArrowheads="1"/>
          </p:cNvSpPr>
          <p:nvPr userDrawn="1"/>
        </p:nvSpPr>
        <p:spPr bwMode="auto">
          <a:xfrm>
            <a:off x="5757875" y="6691323"/>
            <a:ext cx="2809875" cy="82551"/>
          </a:xfrm>
          <a:prstGeom prst="rect">
            <a:avLst/>
          </a:prstGeom>
          <a:solidFill>
            <a:srgbClr val="0059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endParaRPr lang="de-DE" altLang="ru-RU" smtClean="0">
              <a:solidFill>
                <a:srgbClr val="000000"/>
              </a:solidFill>
            </a:endParaRPr>
          </a:p>
        </p:txBody>
      </p:sp>
      <p:sp>
        <p:nvSpPr>
          <p:cNvPr id="14347" name="Rectangle 13"/>
          <p:cNvSpPr>
            <a:spLocks noChangeArrowheads="1"/>
          </p:cNvSpPr>
          <p:nvPr userDrawn="1"/>
        </p:nvSpPr>
        <p:spPr bwMode="auto">
          <a:xfrm>
            <a:off x="4356100" y="6775459"/>
            <a:ext cx="1404938" cy="82551"/>
          </a:xfrm>
          <a:prstGeom prst="rect">
            <a:avLst/>
          </a:prstGeom>
          <a:solidFill>
            <a:srgbClr val="0059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endParaRPr lang="de-DE" altLang="ru-RU" smtClean="0">
              <a:solidFill>
                <a:srgbClr val="000000"/>
              </a:solidFill>
            </a:endParaRPr>
          </a:p>
        </p:txBody>
      </p:sp>
      <p:sp>
        <p:nvSpPr>
          <p:cNvPr id="14348" name="Rectangle 14"/>
          <p:cNvSpPr>
            <a:spLocks noChangeArrowheads="1"/>
          </p:cNvSpPr>
          <p:nvPr userDrawn="1"/>
        </p:nvSpPr>
        <p:spPr bwMode="auto">
          <a:xfrm>
            <a:off x="0" y="873132"/>
            <a:ext cx="9144000" cy="82551"/>
          </a:xfrm>
          <a:prstGeom prst="rect">
            <a:avLst/>
          </a:prstGeom>
          <a:solidFill>
            <a:srgbClr val="0059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endParaRPr lang="de-DE" altLang="ru-RU" smtClean="0">
              <a:solidFill>
                <a:srgbClr val="000000"/>
              </a:solidFill>
            </a:endParaRPr>
          </a:p>
        </p:txBody>
      </p:sp>
    </p:spTree>
    <p:extLst>
      <p:ext uri="{BB962C8B-B14F-4D97-AF65-F5344CB8AC3E}">
        <p14:creationId xmlns:p14="http://schemas.microsoft.com/office/powerpoint/2010/main" val="2126642368"/>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hf hdr="0" dt="0"/>
  <p:txStyles>
    <p:titleStyle>
      <a:lvl1pPr algn="l" rtl="0" eaLnBrk="0" fontAlgn="base" hangingPunct="0">
        <a:spcBef>
          <a:spcPct val="0"/>
        </a:spcBef>
        <a:spcAft>
          <a:spcPct val="0"/>
        </a:spcAft>
        <a:defRPr sz="2800">
          <a:solidFill>
            <a:srgbClr val="00599D"/>
          </a:solidFill>
          <a:latin typeface="+mj-lt"/>
          <a:ea typeface="+mj-ea"/>
          <a:cs typeface="+mj-cs"/>
        </a:defRPr>
      </a:lvl1pPr>
      <a:lvl2pPr algn="l" rtl="0" eaLnBrk="0" fontAlgn="base" hangingPunct="0">
        <a:spcBef>
          <a:spcPct val="0"/>
        </a:spcBef>
        <a:spcAft>
          <a:spcPct val="0"/>
        </a:spcAft>
        <a:defRPr sz="2800">
          <a:solidFill>
            <a:srgbClr val="00599D"/>
          </a:solidFill>
          <a:latin typeface="Arial" charset="0"/>
        </a:defRPr>
      </a:lvl2pPr>
      <a:lvl3pPr algn="l" rtl="0" eaLnBrk="0" fontAlgn="base" hangingPunct="0">
        <a:spcBef>
          <a:spcPct val="0"/>
        </a:spcBef>
        <a:spcAft>
          <a:spcPct val="0"/>
        </a:spcAft>
        <a:defRPr sz="2800">
          <a:solidFill>
            <a:srgbClr val="00599D"/>
          </a:solidFill>
          <a:latin typeface="Arial" charset="0"/>
        </a:defRPr>
      </a:lvl3pPr>
      <a:lvl4pPr algn="l" rtl="0" eaLnBrk="0" fontAlgn="base" hangingPunct="0">
        <a:spcBef>
          <a:spcPct val="0"/>
        </a:spcBef>
        <a:spcAft>
          <a:spcPct val="0"/>
        </a:spcAft>
        <a:defRPr sz="2800">
          <a:solidFill>
            <a:srgbClr val="00599D"/>
          </a:solidFill>
          <a:latin typeface="Arial" charset="0"/>
        </a:defRPr>
      </a:lvl4pPr>
      <a:lvl5pPr algn="l" rtl="0" eaLnBrk="0" fontAlgn="base" hangingPunct="0">
        <a:spcBef>
          <a:spcPct val="0"/>
        </a:spcBef>
        <a:spcAft>
          <a:spcPct val="0"/>
        </a:spcAft>
        <a:defRPr sz="2800">
          <a:solidFill>
            <a:srgbClr val="00599D"/>
          </a:solidFill>
          <a:latin typeface="Arial" charset="0"/>
        </a:defRPr>
      </a:lvl5pPr>
      <a:lvl6pPr marL="457200" algn="l" rtl="0" fontAlgn="base">
        <a:spcBef>
          <a:spcPct val="0"/>
        </a:spcBef>
        <a:spcAft>
          <a:spcPct val="0"/>
        </a:spcAft>
        <a:defRPr sz="2800">
          <a:solidFill>
            <a:srgbClr val="00599D"/>
          </a:solidFill>
          <a:latin typeface="Arial" charset="0"/>
        </a:defRPr>
      </a:lvl6pPr>
      <a:lvl7pPr marL="914400" algn="l" rtl="0" fontAlgn="base">
        <a:spcBef>
          <a:spcPct val="0"/>
        </a:spcBef>
        <a:spcAft>
          <a:spcPct val="0"/>
        </a:spcAft>
        <a:defRPr sz="2800">
          <a:solidFill>
            <a:srgbClr val="00599D"/>
          </a:solidFill>
          <a:latin typeface="Arial" charset="0"/>
        </a:defRPr>
      </a:lvl7pPr>
      <a:lvl8pPr marL="1371600" algn="l" rtl="0" fontAlgn="base">
        <a:spcBef>
          <a:spcPct val="0"/>
        </a:spcBef>
        <a:spcAft>
          <a:spcPct val="0"/>
        </a:spcAft>
        <a:defRPr sz="2800">
          <a:solidFill>
            <a:srgbClr val="00599D"/>
          </a:solidFill>
          <a:latin typeface="Arial" charset="0"/>
        </a:defRPr>
      </a:lvl8pPr>
      <a:lvl9pPr marL="1828800" algn="l" rtl="0" fontAlgn="base">
        <a:spcBef>
          <a:spcPct val="0"/>
        </a:spcBef>
        <a:spcAft>
          <a:spcPct val="0"/>
        </a:spcAft>
        <a:defRPr sz="2800">
          <a:solidFill>
            <a:srgbClr val="00599D"/>
          </a:solidFill>
          <a:latin typeface="Arial" charset="0"/>
        </a:defRPr>
      </a:lvl9pPr>
    </p:titleStyle>
    <p:bodyStyle>
      <a:lvl1pPr marL="85725" indent="-85725" algn="l" rtl="0" eaLnBrk="0" fontAlgn="base" hangingPunct="0">
        <a:spcBef>
          <a:spcPct val="20000"/>
        </a:spcBef>
        <a:spcAft>
          <a:spcPct val="0"/>
        </a:spcAft>
        <a:buClr>
          <a:srgbClr val="0066CC"/>
        </a:buClr>
        <a:buFont typeface="Wingdings" pitchFamily="2" charset="2"/>
        <a:buChar char="•"/>
        <a:defRPr sz="2400">
          <a:solidFill>
            <a:srgbClr val="00599D"/>
          </a:solidFill>
          <a:latin typeface="+mn-lt"/>
          <a:ea typeface="+mn-ea"/>
          <a:cs typeface="+mn-cs"/>
        </a:defRPr>
      </a:lvl1pPr>
      <a:lvl2pPr marL="419100" indent="-266700" algn="l" rtl="0" eaLnBrk="0" fontAlgn="base" hangingPunct="0">
        <a:spcBef>
          <a:spcPct val="20000"/>
        </a:spcBef>
        <a:spcAft>
          <a:spcPct val="0"/>
        </a:spcAft>
        <a:buClr>
          <a:srgbClr val="FF9900"/>
        </a:buClr>
        <a:buSzPct val="140000"/>
        <a:buFont typeface="Wingdings" pitchFamily="2" charset="2"/>
        <a:buChar char="§"/>
        <a:defRPr sz="2000">
          <a:solidFill>
            <a:schemeClr val="tx1"/>
          </a:solidFill>
          <a:latin typeface="+mn-lt"/>
        </a:defRPr>
      </a:lvl2pPr>
      <a:lvl3pPr marL="514350" indent="400050" algn="l" rtl="0" eaLnBrk="0" fontAlgn="base" hangingPunct="0">
        <a:spcBef>
          <a:spcPct val="20000"/>
        </a:spcBef>
        <a:spcAft>
          <a:spcPct val="0"/>
        </a:spcAft>
        <a:buChar char="•"/>
        <a:defRPr sz="2400">
          <a:solidFill>
            <a:schemeClr val="tx1"/>
          </a:solidFill>
          <a:latin typeface="+mn-lt"/>
        </a:defRPr>
      </a:lvl3pPr>
      <a:lvl4pPr marL="714375" indent="-20638" algn="l" rtl="0" eaLnBrk="0" fontAlgn="base" hangingPunct="0">
        <a:spcBef>
          <a:spcPct val="20000"/>
        </a:spcBef>
        <a:spcAft>
          <a:spcPct val="0"/>
        </a:spcAft>
        <a:buChar char="–"/>
        <a:defRPr sz="1600" i="1">
          <a:solidFill>
            <a:srgbClr val="990000"/>
          </a:solidFill>
          <a:latin typeface="+mn-lt"/>
        </a:defRPr>
      </a:lvl4pPr>
      <a:lvl5pPr marL="2143125" indent="-1247775" algn="l" rtl="0" eaLnBrk="0" fontAlgn="base" hangingPunct="0">
        <a:spcBef>
          <a:spcPct val="20000"/>
        </a:spcBef>
        <a:spcAft>
          <a:spcPct val="0"/>
        </a:spcAft>
        <a:buChar char="»"/>
        <a:defRPr sz="1600">
          <a:solidFill>
            <a:srgbClr val="0066CC"/>
          </a:solidFill>
          <a:latin typeface="+mn-lt"/>
        </a:defRPr>
      </a:lvl5pPr>
      <a:lvl6pPr marL="2600325" indent="-1247775" algn="l" rtl="0" fontAlgn="base">
        <a:spcBef>
          <a:spcPct val="20000"/>
        </a:spcBef>
        <a:spcAft>
          <a:spcPct val="0"/>
        </a:spcAft>
        <a:buChar char="»"/>
        <a:defRPr sz="1600">
          <a:solidFill>
            <a:srgbClr val="0066CC"/>
          </a:solidFill>
          <a:latin typeface="+mn-lt"/>
        </a:defRPr>
      </a:lvl6pPr>
      <a:lvl7pPr marL="3057525" indent="-1247775" algn="l" rtl="0" fontAlgn="base">
        <a:spcBef>
          <a:spcPct val="20000"/>
        </a:spcBef>
        <a:spcAft>
          <a:spcPct val="0"/>
        </a:spcAft>
        <a:buChar char="»"/>
        <a:defRPr sz="1600">
          <a:solidFill>
            <a:srgbClr val="0066CC"/>
          </a:solidFill>
          <a:latin typeface="+mn-lt"/>
        </a:defRPr>
      </a:lvl7pPr>
      <a:lvl8pPr marL="3514725" indent="-1247775" algn="l" rtl="0" fontAlgn="base">
        <a:spcBef>
          <a:spcPct val="20000"/>
        </a:spcBef>
        <a:spcAft>
          <a:spcPct val="0"/>
        </a:spcAft>
        <a:buChar char="»"/>
        <a:defRPr sz="1600">
          <a:solidFill>
            <a:srgbClr val="0066CC"/>
          </a:solidFill>
          <a:latin typeface="+mn-lt"/>
        </a:defRPr>
      </a:lvl8pPr>
      <a:lvl9pPr marL="3971925" indent="-1247775" algn="l" rtl="0" fontAlgn="base">
        <a:spcBef>
          <a:spcPct val="20000"/>
        </a:spcBef>
        <a:spcAft>
          <a:spcPct val="0"/>
        </a:spcAft>
        <a:buChar char="»"/>
        <a:defRPr sz="1600">
          <a:solidFill>
            <a:srgbClr val="0066CC"/>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hteck 9"/>
          <p:cNvSpPr/>
          <p:nvPr/>
        </p:nvSpPr>
        <p:spPr>
          <a:xfrm>
            <a:off x="0" y="6612411"/>
            <a:ext cx="9144000" cy="255600"/>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a:solidFill>
                <a:prstClr val="white"/>
              </a:solidFill>
            </a:endParaRPr>
          </a:p>
        </p:txBody>
      </p:sp>
      <p:sp>
        <p:nvSpPr>
          <p:cNvPr id="3" name="Textplatzhalter 2"/>
          <p:cNvSpPr>
            <a:spLocks noGrp="1"/>
          </p:cNvSpPr>
          <p:nvPr>
            <p:ph type="body" idx="1"/>
          </p:nvPr>
        </p:nvSpPr>
        <p:spPr>
          <a:xfrm>
            <a:off x="422565" y="1450693"/>
            <a:ext cx="8211834" cy="4903585"/>
          </a:xfrm>
          <a:prstGeom prst="rect">
            <a:avLst/>
          </a:prstGeom>
        </p:spPr>
        <p:txBody>
          <a:bodyPr vert="horz" lIns="91440" tIns="45720" rIns="91440" bIns="45720" rtlCol="0">
            <a:normAutofit/>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Foliennummernplatzhalter 5"/>
          <p:cNvSpPr>
            <a:spLocks noGrp="1"/>
          </p:cNvSpPr>
          <p:nvPr>
            <p:ph type="sldNum" sz="quarter" idx="4"/>
          </p:nvPr>
        </p:nvSpPr>
        <p:spPr>
          <a:xfrm>
            <a:off x="7964993" y="6552646"/>
            <a:ext cx="744898" cy="365125"/>
          </a:xfrm>
          <a:prstGeom prst="rect">
            <a:avLst/>
          </a:prstGeom>
        </p:spPr>
        <p:txBody>
          <a:bodyPr vert="horz" lIns="91440" tIns="45720" rIns="91440" bIns="45720" rtlCol="0" anchor="ctr"/>
          <a:lstStyle>
            <a:lvl1pPr algn="r">
              <a:defRPr sz="1000">
                <a:solidFill>
                  <a:srgbClr val="333333"/>
                </a:solidFill>
                <a:latin typeface="Calibri"/>
                <a:cs typeface="Calibri"/>
              </a:defRPr>
            </a:lvl1pPr>
          </a:lstStyle>
          <a:p>
            <a:pPr defTabSz="457200"/>
            <a:fld id="{125CBDDA-5CCF-8748-8988-9DC6C8981774}" type="slidenum">
              <a:rPr lang="de-DE" smtClean="0"/>
              <a:pPr defTabSz="457200"/>
              <a:t>‹Nr.›</a:t>
            </a:fld>
            <a:endParaRPr lang="de-DE" dirty="0"/>
          </a:p>
        </p:txBody>
      </p:sp>
      <p:pic>
        <p:nvPicPr>
          <p:cNvPr id="7" name="Bild 6" descr="GSI_Logo_rgb.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18412" y="583598"/>
            <a:ext cx="1129081" cy="376361"/>
          </a:xfrm>
          <a:prstGeom prst="rect">
            <a:avLst/>
          </a:prstGeom>
        </p:spPr>
      </p:pic>
      <p:cxnSp>
        <p:nvCxnSpPr>
          <p:cNvPr id="9" name="Gerade Verbindung 8"/>
          <p:cNvCxnSpPr/>
          <p:nvPr/>
        </p:nvCxnSpPr>
        <p:spPr>
          <a:xfrm>
            <a:off x="0" y="1068273"/>
            <a:ext cx="9144000" cy="0"/>
          </a:xfrm>
          <a:prstGeom prst="line">
            <a:avLst/>
          </a:prstGeom>
          <a:ln w="254000">
            <a:solidFill>
              <a:srgbClr val="EAEAEA"/>
            </a:solidFill>
          </a:ln>
          <a:effectLst/>
        </p:spPr>
        <p:style>
          <a:lnRef idx="2">
            <a:schemeClr val="accent1"/>
          </a:lnRef>
          <a:fillRef idx="0">
            <a:schemeClr val="accent1"/>
          </a:fillRef>
          <a:effectRef idx="1">
            <a:schemeClr val="accent1"/>
          </a:effectRef>
          <a:fontRef idx="minor">
            <a:schemeClr val="tx1"/>
          </a:fontRef>
        </p:style>
      </p:cxnSp>
      <p:sp>
        <p:nvSpPr>
          <p:cNvPr id="11" name="Textfeld 10"/>
          <p:cNvSpPr txBox="1"/>
          <p:nvPr/>
        </p:nvSpPr>
        <p:spPr>
          <a:xfrm>
            <a:off x="435273" y="6616090"/>
            <a:ext cx="2028533" cy="246221"/>
          </a:xfrm>
          <a:prstGeom prst="rect">
            <a:avLst/>
          </a:prstGeom>
          <a:noFill/>
        </p:spPr>
        <p:txBody>
          <a:bodyPr wrap="square" rtlCol="0" anchor="ctr">
            <a:spAutoFit/>
          </a:bodyPr>
          <a:lstStyle/>
          <a:p>
            <a:pPr defTabSz="457200">
              <a:defRPr/>
            </a:pPr>
            <a:r>
              <a:rPr lang="de-DE" sz="1000" dirty="0">
                <a:solidFill>
                  <a:srgbClr val="333333"/>
                </a:solidFill>
                <a:latin typeface="Calibri"/>
                <a:cs typeface="Calibri"/>
              </a:rPr>
              <a:t>FAIR GmbH | GSI GmbH</a:t>
            </a:r>
          </a:p>
        </p:txBody>
      </p:sp>
      <p:sp>
        <p:nvSpPr>
          <p:cNvPr id="2" name="Titelplatzhalter 1"/>
          <p:cNvSpPr>
            <a:spLocks noGrp="1"/>
          </p:cNvSpPr>
          <p:nvPr>
            <p:ph type="title"/>
          </p:nvPr>
        </p:nvSpPr>
        <p:spPr>
          <a:xfrm>
            <a:off x="422578" y="270002"/>
            <a:ext cx="5584535" cy="787557"/>
          </a:xfrm>
          <a:prstGeom prst="rect">
            <a:avLst/>
          </a:prstGeom>
        </p:spPr>
        <p:txBody>
          <a:bodyPr vert="horz" lIns="91440" tIns="45720" rIns="91440" bIns="45720" rtlCol="0" anchor="b" anchorCtr="0">
            <a:normAutofit/>
          </a:bodyPr>
          <a:lstStyle/>
          <a:p>
            <a:r>
              <a:rPr lang="de-DE" dirty="0" smtClean="0"/>
              <a:t>Mastertitelformat bearbeiten</a:t>
            </a:r>
            <a:endParaRPr lang="de-DE" dirty="0"/>
          </a:p>
        </p:txBody>
      </p:sp>
      <p:sp>
        <p:nvSpPr>
          <p:cNvPr id="4" name="Rechteck 3"/>
          <p:cNvSpPr>
            <a:spLocks/>
          </p:cNvSpPr>
          <p:nvPr/>
        </p:nvSpPr>
        <p:spPr>
          <a:xfrm>
            <a:off x="-1" y="939485"/>
            <a:ext cx="255600" cy="2556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a:solidFill>
                <a:prstClr val="white"/>
              </a:solidFill>
            </a:endParaRPr>
          </a:p>
        </p:txBody>
      </p:sp>
      <p:sp>
        <p:nvSpPr>
          <p:cNvPr id="12" name="Rechteck 11"/>
          <p:cNvSpPr>
            <a:spLocks/>
          </p:cNvSpPr>
          <p:nvPr/>
        </p:nvSpPr>
        <p:spPr>
          <a:xfrm>
            <a:off x="-1" y="6609871"/>
            <a:ext cx="255600" cy="2556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a:solidFill>
                <a:prstClr val="white"/>
              </a:solidFill>
            </a:endParaRPr>
          </a:p>
        </p:txBody>
      </p:sp>
      <p:sp>
        <p:nvSpPr>
          <p:cNvPr id="5" name="Datumsplatzhalter 4"/>
          <p:cNvSpPr>
            <a:spLocks noGrp="1"/>
          </p:cNvSpPr>
          <p:nvPr>
            <p:ph type="dt" sz="half" idx="2"/>
          </p:nvPr>
        </p:nvSpPr>
        <p:spPr>
          <a:xfrm>
            <a:off x="6426208" y="6552646"/>
            <a:ext cx="1522629" cy="365125"/>
          </a:xfrm>
          <a:prstGeom prst="rect">
            <a:avLst/>
          </a:prstGeom>
        </p:spPr>
        <p:txBody>
          <a:bodyPr vert="horz" lIns="91440" tIns="45720" rIns="91440" bIns="45720" rtlCol="0" anchor="ctr"/>
          <a:lstStyle>
            <a:lvl1pPr algn="r">
              <a:defRPr sz="1000">
                <a:solidFill>
                  <a:srgbClr val="333333"/>
                </a:solidFill>
                <a:latin typeface="Calibri"/>
                <a:cs typeface="Calibri"/>
              </a:defRPr>
            </a:lvl1pPr>
          </a:lstStyle>
          <a:p>
            <a:pPr defTabSz="457200"/>
            <a:r>
              <a:rPr lang="de-DE" dirty="0" smtClean="0"/>
              <a:t>3 March 2017</a:t>
            </a:r>
            <a:endParaRPr lang="de-DE" dirty="0"/>
          </a:p>
        </p:txBody>
      </p:sp>
      <p:sp>
        <p:nvSpPr>
          <p:cNvPr id="8" name="Fußzeilenplatzhalter 7"/>
          <p:cNvSpPr>
            <a:spLocks noGrp="1"/>
          </p:cNvSpPr>
          <p:nvPr>
            <p:ph type="ftr" sz="quarter" idx="3"/>
          </p:nvPr>
        </p:nvSpPr>
        <p:spPr>
          <a:xfrm>
            <a:off x="2463801" y="6560614"/>
            <a:ext cx="3962400" cy="357157"/>
          </a:xfrm>
          <a:prstGeom prst="rect">
            <a:avLst/>
          </a:prstGeom>
        </p:spPr>
        <p:txBody>
          <a:bodyPr vert="horz" lIns="91440" tIns="45720" rIns="91440" bIns="45720" rtlCol="0" anchor="ctr"/>
          <a:lstStyle>
            <a:lvl1pPr algn="ctr">
              <a:defRPr sz="1000">
                <a:solidFill>
                  <a:srgbClr val="333333"/>
                </a:solidFill>
                <a:latin typeface="Calibri"/>
                <a:cs typeface="Calibri"/>
              </a:defRPr>
            </a:lvl1pPr>
          </a:lstStyle>
          <a:p>
            <a:pPr algn="l" defTabSz="457200"/>
            <a:r>
              <a:rPr lang="de-DE" dirty="0" smtClean="0"/>
              <a:t>The </a:t>
            </a:r>
            <a:r>
              <a:rPr lang="de-DE" dirty="0" err="1" smtClean="0"/>
              <a:t>Universe</a:t>
            </a:r>
            <a:r>
              <a:rPr lang="de-DE" dirty="0" smtClean="0"/>
              <a:t> in </a:t>
            </a:r>
            <a:r>
              <a:rPr lang="de-DE" dirty="0" err="1" smtClean="0"/>
              <a:t>the</a:t>
            </a:r>
            <a:r>
              <a:rPr lang="de-DE" dirty="0" smtClean="0"/>
              <a:t> Laboratory | Prof. Dr. Paolo </a:t>
            </a:r>
            <a:r>
              <a:rPr lang="de-DE" dirty="0" err="1" smtClean="0"/>
              <a:t>Giubellino</a:t>
            </a:r>
            <a:endParaRPr lang="de-DE" dirty="0"/>
          </a:p>
        </p:txBody>
      </p:sp>
      <p:pic>
        <p:nvPicPr>
          <p:cNvPr id="13" name="Bild 12" descr="FAIR_Logo_rgb.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33255" y="430955"/>
            <a:ext cx="775055" cy="645879"/>
          </a:xfrm>
          <a:prstGeom prst="rect">
            <a:avLst/>
          </a:prstGeom>
        </p:spPr>
      </p:pic>
    </p:spTree>
    <p:extLst>
      <p:ext uri="{BB962C8B-B14F-4D97-AF65-F5344CB8AC3E}">
        <p14:creationId xmlns:p14="http://schemas.microsoft.com/office/powerpoint/2010/main" val="3889225904"/>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Lst>
  <p:hf hdr="0"/>
  <p:txStyles>
    <p:titleStyle>
      <a:lvl1pPr algn="l" defTabSz="457200" rtl="0" eaLnBrk="1" latinLnBrk="0" hangingPunct="1">
        <a:spcBef>
          <a:spcPct val="0"/>
        </a:spcBef>
        <a:buNone/>
        <a:defRPr sz="2400" b="1" kern="1200">
          <a:solidFill>
            <a:srgbClr val="333333"/>
          </a:solidFill>
          <a:latin typeface="Calibri"/>
          <a:ea typeface="+mj-ea"/>
          <a:cs typeface="Calibri"/>
        </a:defRPr>
      </a:lvl1pPr>
    </p:titleStyle>
    <p:bodyStyle>
      <a:lvl1pPr marL="342900" indent="-342900" algn="l" defTabSz="457200" rtl="0" eaLnBrk="1" latinLnBrk="0" hangingPunct="1">
        <a:spcBef>
          <a:spcPct val="20000"/>
        </a:spcBef>
        <a:buClr>
          <a:srgbClr val="FDBB63"/>
        </a:buClr>
        <a:buFont typeface="Wingdings" charset="2"/>
        <a:buChar char="§"/>
        <a:defRPr sz="2400" kern="1200">
          <a:solidFill>
            <a:srgbClr val="333333"/>
          </a:solidFill>
          <a:latin typeface="Calibri"/>
          <a:ea typeface="+mn-ea"/>
          <a:cs typeface="Calibri"/>
        </a:defRPr>
      </a:lvl1pPr>
      <a:lvl2pPr marL="742950" indent="-285750" algn="l" defTabSz="457200" rtl="0" eaLnBrk="1" latinLnBrk="0" hangingPunct="1">
        <a:spcBef>
          <a:spcPct val="20000"/>
        </a:spcBef>
        <a:buClr>
          <a:srgbClr val="FDBB63"/>
        </a:buClr>
        <a:buFont typeface="Wingdings" charset="2"/>
        <a:buChar char="§"/>
        <a:defRPr sz="2000" kern="1200">
          <a:solidFill>
            <a:srgbClr val="333333"/>
          </a:solidFill>
          <a:latin typeface="Calibri"/>
          <a:ea typeface="+mn-ea"/>
          <a:cs typeface="Calibri"/>
        </a:defRPr>
      </a:lvl2pPr>
      <a:lvl3pPr marL="1143000" indent="-228600" algn="l" defTabSz="457200" rtl="0" eaLnBrk="1" latinLnBrk="0" hangingPunct="1">
        <a:spcBef>
          <a:spcPct val="20000"/>
        </a:spcBef>
        <a:buClr>
          <a:srgbClr val="FDBB63"/>
        </a:buClr>
        <a:buFont typeface="Wingdings" charset="2"/>
        <a:buChar char="§"/>
        <a:defRPr sz="1800" kern="1200">
          <a:solidFill>
            <a:srgbClr val="333333"/>
          </a:solidFill>
          <a:latin typeface="Calibri"/>
          <a:ea typeface="+mn-ea"/>
          <a:cs typeface="Calibri"/>
        </a:defRPr>
      </a:lvl3pPr>
      <a:lvl4pPr marL="1600200" indent="-228600" algn="l" defTabSz="457200" rtl="0" eaLnBrk="1" latinLnBrk="0" hangingPunct="1">
        <a:spcBef>
          <a:spcPct val="20000"/>
        </a:spcBef>
        <a:buClr>
          <a:srgbClr val="FDBB63"/>
        </a:buClr>
        <a:buFont typeface="Wingdings" charset="2"/>
        <a:buChar char="§"/>
        <a:defRPr sz="1600" kern="1200">
          <a:solidFill>
            <a:srgbClr val="333333"/>
          </a:solidFill>
          <a:latin typeface="Calibri"/>
          <a:ea typeface="+mn-ea"/>
          <a:cs typeface="Calibri"/>
        </a:defRPr>
      </a:lvl4pPr>
      <a:lvl5pPr marL="2057400" indent="-228600" algn="l" defTabSz="457200" rtl="0" eaLnBrk="1" latinLnBrk="0" hangingPunct="1">
        <a:spcBef>
          <a:spcPct val="20000"/>
        </a:spcBef>
        <a:buClr>
          <a:srgbClr val="FDBB63"/>
        </a:buClr>
        <a:buFont typeface="Wingdings" charset="2"/>
        <a:buChar char="§"/>
        <a:defRPr sz="1400" kern="1200">
          <a:solidFill>
            <a:srgbClr val="333333"/>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228600" y="152400"/>
            <a:ext cx="8686800" cy="762000"/>
          </a:xfrm>
          <a:prstGeom prst="rect">
            <a:avLst/>
          </a:prstGeom>
          <a:solidFill>
            <a:srgbClr val="CCECFF"/>
          </a:solidFill>
          <a:ln w="19050">
            <a:solidFill>
              <a:srgbClr val="000099"/>
            </a:solidFill>
            <a:miter lim="800000"/>
            <a:headEnd/>
            <a:tailEnd/>
          </a:ln>
        </p:spPr>
        <p:txBody>
          <a:bodyPr vert="horz" wrap="square" lIns="91440" tIns="45720" rIns="91440" bIns="45720" numCol="1" anchor="ctr" anchorCtr="0" compatLnSpc="1">
            <a:prstTxWarp prst="textNoShape">
              <a:avLst/>
            </a:prstTxWarp>
          </a:bodyPr>
          <a:lstStyle/>
          <a:p>
            <a:pPr lvl="0"/>
            <a:r>
              <a:rPr lang="de-DE" altLang="en-US" smtClean="0"/>
              <a:t>Klicken Sie, um das Format des </a:t>
            </a:r>
          </a:p>
        </p:txBody>
      </p:sp>
      <p:sp>
        <p:nvSpPr>
          <p:cNvPr id="32771" name="Rectangle 3"/>
          <p:cNvSpPr>
            <a:spLocks noGrp="1" noChangeArrowheads="1"/>
          </p:cNvSpPr>
          <p:nvPr>
            <p:ph type="body" idx="1"/>
          </p:nvPr>
        </p:nvSpPr>
        <p:spPr bwMode="auto">
          <a:xfrm>
            <a:off x="457200" y="1447800"/>
            <a:ext cx="8153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en-US" smtClean="0"/>
              <a:t>Klicken Sie, um die Textformatierung des Masters zu bearbeiten.</a:t>
            </a:r>
          </a:p>
          <a:p>
            <a:pPr lvl="1"/>
            <a:r>
              <a:rPr lang="de-DE" altLang="en-US" smtClean="0"/>
              <a:t>Zweite Ebene</a:t>
            </a:r>
          </a:p>
          <a:p>
            <a:pPr lvl="2"/>
            <a:r>
              <a:rPr lang="de-DE" altLang="en-US" smtClean="0"/>
              <a:t>Dritte Ebene</a:t>
            </a:r>
          </a:p>
          <a:p>
            <a:pPr lvl="3"/>
            <a:r>
              <a:rPr lang="de-DE" altLang="en-US" smtClean="0"/>
              <a:t>Vierte Ebene</a:t>
            </a:r>
          </a:p>
          <a:p>
            <a:pPr lvl="4"/>
            <a:r>
              <a:rPr lang="de-DE" altLang="en-US" smtClean="0"/>
              <a:t>Fünfte Ebene</a:t>
            </a:r>
          </a:p>
        </p:txBody>
      </p:sp>
      <p:sp>
        <p:nvSpPr>
          <p:cNvPr id="1028" name="Rectangle 4"/>
          <p:cNvSpPr>
            <a:spLocks noGrp="1" noChangeArrowheads="1"/>
          </p:cNvSpPr>
          <p:nvPr>
            <p:ph type="dt" sz="half" idx="2"/>
          </p:nvPr>
        </p:nvSpPr>
        <p:spPr bwMode="auto">
          <a:xfrm>
            <a:off x="152400" y="65532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buClrTx/>
              <a:buSzTx/>
              <a:buFontTx/>
              <a:buNone/>
              <a:defRPr sz="1200" b="0">
                <a:solidFill>
                  <a:srgbClr val="000000"/>
                </a:solidFill>
                <a:latin typeface="MetaPlus" pitchFamily="34" charset="0"/>
                <a:cs typeface="Arial" charset="0"/>
              </a:defRPr>
            </a:lvl1pPr>
          </a:lstStyle>
          <a:p>
            <a:pPr fontAlgn="base">
              <a:spcAft>
                <a:spcPct val="0"/>
              </a:spcAft>
              <a:defRPr/>
            </a:pPr>
            <a:fld id="{90FC787A-FAD3-4315-B487-C6B843A9D63C}" type="datetime1">
              <a:rPr lang="de-DE"/>
              <a:pPr fontAlgn="base">
                <a:spcAft>
                  <a:spcPct val="0"/>
                </a:spcAft>
                <a:defRPr/>
              </a:pPr>
              <a:t>30.09.2019</a:t>
            </a:fld>
            <a:r>
              <a:rPr lang="ru-RU"/>
              <a:t>FP7 Future-Jet, GSI, 14.05.2009</a:t>
            </a:r>
            <a:endParaRPr lang="de-DE"/>
          </a:p>
        </p:txBody>
      </p:sp>
      <p:sp>
        <p:nvSpPr>
          <p:cNvPr id="1030" name="Rectangle 6"/>
          <p:cNvSpPr>
            <a:spLocks noGrp="1" noChangeArrowheads="1"/>
          </p:cNvSpPr>
          <p:nvPr>
            <p:ph type="sldNum" sz="quarter" idx="4"/>
          </p:nvPr>
        </p:nvSpPr>
        <p:spPr bwMode="auto">
          <a:xfrm>
            <a:off x="3657600" y="65532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lnSpc>
                <a:spcPct val="100000"/>
              </a:lnSpc>
              <a:spcBef>
                <a:spcPct val="0"/>
              </a:spcBef>
              <a:buClrTx/>
              <a:buSzTx/>
              <a:buFontTx/>
              <a:buNone/>
              <a:defRPr sz="1200" b="0">
                <a:solidFill>
                  <a:srgbClr val="000000"/>
                </a:solidFill>
                <a:latin typeface="MetaPlus" pitchFamily="34" charset="0"/>
                <a:cs typeface="+mn-cs"/>
              </a:defRPr>
            </a:lvl1pPr>
          </a:lstStyle>
          <a:p>
            <a:pPr fontAlgn="base">
              <a:spcAft>
                <a:spcPct val="0"/>
              </a:spcAft>
              <a:defRPr/>
            </a:pPr>
            <a:fld id="{3DD1BB56-B202-4028-B756-BECB9AB33DF6}" type="slidenum">
              <a:rPr lang="de-DE"/>
              <a:pPr fontAlgn="base">
                <a:spcAft>
                  <a:spcPct val="0"/>
                </a:spcAft>
                <a:defRPr/>
              </a:pPr>
              <a:t>‹Nr.›</a:t>
            </a:fld>
            <a:endParaRPr lang="de-DE"/>
          </a:p>
        </p:txBody>
      </p:sp>
      <p:sp>
        <p:nvSpPr>
          <p:cNvPr id="1031" name="Rectangle 7"/>
          <p:cNvSpPr>
            <a:spLocks noGrp="1" noChangeArrowheads="1"/>
          </p:cNvSpPr>
          <p:nvPr>
            <p:ph type="ftr" sz="quarter" idx="3"/>
          </p:nvPr>
        </p:nvSpPr>
        <p:spPr bwMode="auto">
          <a:xfrm>
            <a:off x="6096000" y="6553200"/>
            <a:ext cx="28956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buClrTx/>
              <a:buSzTx/>
              <a:buFontTx/>
              <a:buNone/>
              <a:defRPr sz="1200" b="0">
                <a:solidFill>
                  <a:srgbClr val="000000"/>
                </a:solidFill>
                <a:latin typeface="MetaPlus" pitchFamily="34" charset="0"/>
                <a:cs typeface="Arial" charset="0"/>
              </a:defRPr>
            </a:lvl1pPr>
          </a:lstStyle>
          <a:p>
            <a:pPr fontAlgn="base">
              <a:spcAft>
                <a:spcPct val="0"/>
              </a:spcAft>
              <a:defRPr/>
            </a:pPr>
            <a:r>
              <a:rPr lang="de-DE"/>
              <a:t>Victor Varentsov</a:t>
            </a:r>
          </a:p>
        </p:txBody>
      </p:sp>
    </p:spTree>
    <p:extLst>
      <p:ext uri="{BB962C8B-B14F-4D97-AF65-F5344CB8AC3E}">
        <p14:creationId xmlns:p14="http://schemas.microsoft.com/office/powerpoint/2010/main" val="1383202137"/>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 id="2147484080" r:id="rId12"/>
    <p:sldLayoutId id="2147484081" r:id="rId13"/>
  </p:sldLayoutIdLst>
  <p:transition advTm="0">
    <p:wipe dir="r"/>
  </p:transition>
  <p:hf hdr="0"/>
  <p:txStyles>
    <p:titleStyle>
      <a:lvl1pPr algn="l" rtl="0" eaLnBrk="0" fontAlgn="base" hangingPunct="0">
        <a:spcBef>
          <a:spcPct val="0"/>
        </a:spcBef>
        <a:spcAft>
          <a:spcPct val="0"/>
        </a:spcAft>
        <a:defRPr sz="3200">
          <a:solidFill>
            <a:srgbClr val="000099"/>
          </a:solidFill>
          <a:latin typeface="+mj-lt"/>
          <a:ea typeface="+mj-ea"/>
          <a:cs typeface="+mj-cs"/>
        </a:defRPr>
      </a:lvl1pPr>
      <a:lvl2pPr algn="l" rtl="0" eaLnBrk="0" fontAlgn="base" hangingPunct="0">
        <a:spcBef>
          <a:spcPct val="0"/>
        </a:spcBef>
        <a:spcAft>
          <a:spcPct val="0"/>
        </a:spcAft>
        <a:defRPr sz="3200">
          <a:solidFill>
            <a:srgbClr val="000099"/>
          </a:solidFill>
          <a:latin typeface="MetaPlus" pitchFamily="34" charset="0"/>
        </a:defRPr>
      </a:lvl2pPr>
      <a:lvl3pPr algn="l" rtl="0" eaLnBrk="0" fontAlgn="base" hangingPunct="0">
        <a:spcBef>
          <a:spcPct val="0"/>
        </a:spcBef>
        <a:spcAft>
          <a:spcPct val="0"/>
        </a:spcAft>
        <a:defRPr sz="3200">
          <a:solidFill>
            <a:srgbClr val="000099"/>
          </a:solidFill>
          <a:latin typeface="MetaPlus" pitchFamily="34" charset="0"/>
        </a:defRPr>
      </a:lvl3pPr>
      <a:lvl4pPr algn="l" rtl="0" eaLnBrk="0" fontAlgn="base" hangingPunct="0">
        <a:spcBef>
          <a:spcPct val="0"/>
        </a:spcBef>
        <a:spcAft>
          <a:spcPct val="0"/>
        </a:spcAft>
        <a:defRPr sz="3200">
          <a:solidFill>
            <a:srgbClr val="000099"/>
          </a:solidFill>
          <a:latin typeface="MetaPlus" pitchFamily="34" charset="0"/>
        </a:defRPr>
      </a:lvl4pPr>
      <a:lvl5pPr algn="l" rtl="0" eaLnBrk="0" fontAlgn="base" hangingPunct="0">
        <a:spcBef>
          <a:spcPct val="0"/>
        </a:spcBef>
        <a:spcAft>
          <a:spcPct val="0"/>
        </a:spcAft>
        <a:defRPr sz="3200">
          <a:solidFill>
            <a:srgbClr val="000099"/>
          </a:solidFill>
          <a:latin typeface="MetaPlus" pitchFamily="34" charset="0"/>
        </a:defRPr>
      </a:lvl5pPr>
      <a:lvl6pPr marL="457200" algn="l" rtl="0" eaLnBrk="0" fontAlgn="base" hangingPunct="0">
        <a:spcBef>
          <a:spcPct val="0"/>
        </a:spcBef>
        <a:spcAft>
          <a:spcPct val="0"/>
        </a:spcAft>
        <a:defRPr sz="3200">
          <a:solidFill>
            <a:srgbClr val="000099"/>
          </a:solidFill>
          <a:latin typeface="MetaPlus" pitchFamily="34" charset="0"/>
        </a:defRPr>
      </a:lvl6pPr>
      <a:lvl7pPr marL="914400" algn="l" rtl="0" eaLnBrk="0" fontAlgn="base" hangingPunct="0">
        <a:spcBef>
          <a:spcPct val="0"/>
        </a:spcBef>
        <a:spcAft>
          <a:spcPct val="0"/>
        </a:spcAft>
        <a:defRPr sz="3200">
          <a:solidFill>
            <a:srgbClr val="000099"/>
          </a:solidFill>
          <a:latin typeface="MetaPlus" pitchFamily="34" charset="0"/>
        </a:defRPr>
      </a:lvl7pPr>
      <a:lvl8pPr marL="1371600" algn="l" rtl="0" eaLnBrk="0" fontAlgn="base" hangingPunct="0">
        <a:spcBef>
          <a:spcPct val="0"/>
        </a:spcBef>
        <a:spcAft>
          <a:spcPct val="0"/>
        </a:spcAft>
        <a:defRPr sz="3200">
          <a:solidFill>
            <a:srgbClr val="000099"/>
          </a:solidFill>
          <a:latin typeface="MetaPlus" pitchFamily="34" charset="0"/>
        </a:defRPr>
      </a:lvl8pPr>
      <a:lvl9pPr marL="1828800" algn="l" rtl="0" eaLnBrk="0" fontAlgn="base" hangingPunct="0">
        <a:spcBef>
          <a:spcPct val="0"/>
        </a:spcBef>
        <a:spcAft>
          <a:spcPct val="0"/>
        </a:spcAft>
        <a:defRPr sz="3200">
          <a:solidFill>
            <a:srgbClr val="000099"/>
          </a:solidFill>
          <a:latin typeface="MetaPlus"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3"/>
            <a:ext cx="9144000" cy="928688"/>
          </a:xfrm>
          <a:prstGeom prst="rect">
            <a:avLst/>
          </a:prstGeom>
          <a:ln w="3175">
            <a:solidFill>
              <a:schemeClr val="tx2">
                <a:lumMod val="25000"/>
                <a:lumOff val="75000"/>
              </a:schemeClr>
            </a:solidFill>
          </a:ln>
        </p:spPr>
        <p:txBody>
          <a:bodyPr vert="horz" lIns="91410" tIns="45706" rIns="91410" bIns="45706" rtlCol="0" anchor="ctr">
            <a:normAutofit/>
          </a:bodyPr>
          <a:lstStyle/>
          <a:p>
            <a:r>
              <a:rPr lang="de-DE" dirty="0" smtClean="0"/>
              <a:t>Titelmasterformat durch Klicken bearbeiten</a:t>
            </a:r>
            <a:endParaRPr lang="en-GB" dirty="0"/>
          </a:p>
        </p:txBody>
      </p:sp>
      <p:sp>
        <p:nvSpPr>
          <p:cNvPr id="1027" name="Text Placeholder 2"/>
          <p:cNvSpPr>
            <a:spLocks noGrp="1"/>
          </p:cNvSpPr>
          <p:nvPr>
            <p:ph type="body" idx="1"/>
          </p:nvPr>
        </p:nvSpPr>
        <p:spPr bwMode="auto">
          <a:xfrm>
            <a:off x="214325" y="1000157"/>
            <a:ext cx="8715375"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0" tIns="45706" rIns="91410" bIns="45706" numCol="1" anchor="t" anchorCtr="0" compatLnSpc="1">
            <a:prstTxWarp prst="textNoShape">
              <a:avLst/>
            </a:prstTxWarp>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GB" dirty="0" smtClean="0"/>
          </a:p>
        </p:txBody>
      </p:sp>
      <p:sp>
        <p:nvSpPr>
          <p:cNvPr id="4" name="Date Placeholder 3"/>
          <p:cNvSpPr>
            <a:spLocks noGrp="1"/>
          </p:cNvSpPr>
          <p:nvPr>
            <p:ph type="dt" sz="half" idx="2"/>
          </p:nvPr>
        </p:nvSpPr>
        <p:spPr>
          <a:xfrm>
            <a:off x="214313" y="6356386"/>
            <a:ext cx="2133600" cy="365125"/>
          </a:xfrm>
          <a:prstGeom prst="rect">
            <a:avLst/>
          </a:prstGeom>
        </p:spPr>
        <p:txBody>
          <a:bodyPr vert="horz" lIns="91410" tIns="45706" rIns="91410" bIns="45706" rtlCol="0" anchor="ctr"/>
          <a:lstStyle>
            <a:lvl1pPr algn="l">
              <a:buClr>
                <a:srgbClr val="000000"/>
              </a:buClr>
              <a:buSzPct val="100000"/>
              <a:buFont typeface="Times New Roman" pitchFamily="18" charset="0"/>
              <a:buNone/>
              <a:defRPr sz="1100" b="0" smtClean="0">
                <a:solidFill>
                  <a:schemeClr val="tx1"/>
                </a:solidFill>
                <a:latin typeface="+mn-lt"/>
                <a:cs typeface="+mn-cs"/>
              </a:defRPr>
            </a:lvl1pPr>
          </a:lstStyle>
          <a:p>
            <a:pPr defTabSz="914116" fontAlgn="base">
              <a:spcBef>
                <a:spcPct val="0"/>
              </a:spcBef>
              <a:spcAft>
                <a:spcPct val="0"/>
              </a:spcAft>
              <a:defRPr/>
            </a:pPr>
            <a:endParaRPr lang="en-GB">
              <a:solidFill>
                <a:prstClr val="black"/>
              </a:solidFill>
            </a:endParaRPr>
          </a:p>
        </p:txBody>
      </p:sp>
      <p:sp>
        <p:nvSpPr>
          <p:cNvPr id="5" name="Footer Placeholder 4"/>
          <p:cNvSpPr>
            <a:spLocks noGrp="1"/>
          </p:cNvSpPr>
          <p:nvPr>
            <p:ph type="ftr" sz="quarter" idx="3"/>
          </p:nvPr>
        </p:nvSpPr>
        <p:spPr>
          <a:xfrm>
            <a:off x="2861812" y="6356386"/>
            <a:ext cx="3420380" cy="365125"/>
          </a:xfrm>
          <a:prstGeom prst="rect">
            <a:avLst/>
          </a:prstGeom>
        </p:spPr>
        <p:txBody>
          <a:bodyPr vert="horz" lIns="91410" tIns="45706" rIns="91410" bIns="45706" rtlCol="0" anchor="ctr"/>
          <a:lstStyle>
            <a:lvl1pPr algn="ctr">
              <a:buClr>
                <a:srgbClr val="000000"/>
              </a:buClr>
              <a:buSzPct val="100000"/>
              <a:buFont typeface="Times New Roman" pitchFamily="18" charset="0"/>
              <a:buNone/>
              <a:defRPr sz="1100" b="0" smtClean="0">
                <a:solidFill>
                  <a:schemeClr val="tx1"/>
                </a:solidFill>
                <a:latin typeface="+mn-lt"/>
                <a:cs typeface="+mn-cs"/>
              </a:defRPr>
            </a:lvl1pPr>
          </a:lstStyle>
          <a:p>
            <a:pPr defTabSz="914116" fontAlgn="base">
              <a:spcBef>
                <a:spcPct val="0"/>
              </a:spcBef>
              <a:spcAft>
                <a:spcPct val="0"/>
              </a:spcAft>
              <a:defRPr/>
            </a:pPr>
            <a:r>
              <a:rPr lang="en-US">
                <a:solidFill>
                  <a:prstClr val="black"/>
                </a:solidFill>
              </a:rPr>
              <a:t>S. Chattopadhyay, Quark Matter 2014</a:t>
            </a:r>
            <a:endParaRPr lang="en-GB">
              <a:solidFill>
                <a:prstClr val="black"/>
              </a:solidFill>
            </a:endParaRPr>
          </a:p>
        </p:txBody>
      </p:sp>
      <p:sp>
        <p:nvSpPr>
          <p:cNvPr id="6" name="Slide Number Placeholder 5"/>
          <p:cNvSpPr>
            <a:spLocks noGrp="1"/>
          </p:cNvSpPr>
          <p:nvPr>
            <p:ph type="sldNum" sz="quarter" idx="4"/>
          </p:nvPr>
        </p:nvSpPr>
        <p:spPr>
          <a:xfrm>
            <a:off x="6796088" y="6356386"/>
            <a:ext cx="2133600" cy="365125"/>
          </a:xfrm>
          <a:prstGeom prst="rect">
            <a:avLst/>
          </a:prstGeom>
        </p:spPr>
        <p:txBody>
          <a:bodyPr vert="horz" lIns="91410" tIns="45706" rIns="91410" bIns="45706" rtlCol="0" anchor="ctr"/>
          <a:lstStyle>
            <a:lvl1pPr algn="r">
              <a:buClr>
                <a:srgbClr val="000000"/>
              </a:buClr>
              <a:buSzPct val="100000"/>
              <a:buFont typeface="Times New Roman" pitchFamily="18" charset="0"/>
              <a:buNone/>
              <a:defRPr sz="1100" b="0" smtClean="0">
                <a:solidFill>
                  <a:schemeClr val="tx1"/>
                </a:solidFill>
                <a:latin typeface="+mn-lt"/>
                <a:cs typeface="+mn-cs"/>
              </a:defRPr>
            </a:lvl1pPr>
          </a:lstStyle>
          <a:p>
            <a:pPr defTabSz="914116" fontAlgn="base">
              <a:spcBef>
                <a:spcPct val="0"/>
              </a:spcBef>
              <a:spcAft>
                <a:spcPct val="0"/>
              </a:spcAft>
              <a:defRPr/>
            </a:pPr>
            <a:fld id="{8318FD4D-F9D6-4FD7-A96E-8F0752404E5C}" type="slidenum">
              <a:rPr lang="en-GB">
                <a:solidFill>
                  <a:prstClr val="black"/>
                </a:solidFill>
              </a:rPr>
              <a:pPr defTabSz="914116" fontAlgn="base">
                <a:spcBef>
                  <a:spcPct val="0"/>
                </a:spcBef>
                <a:spcAft>
                  <a:spcPct val="0"/>
                </a:spcAft>
                <a:defRPr/>
              </a:pPr>
              <a:t>‹Nr.›</a:t>
            </a:fld>
            <a:endParaRPr lang="en-GB">
              <a:solidFill>
                <a:prstClr val="black"/>
              </a:solidFill>
            </a:endParaRPr>
          </a:p>
        </p:txBody>
      </p:sp>
    </p:spTree>
    <p:extLst>
      <p:ext uri="{BB962C8B-B14F-4D97-AF65-F5344CB8AC3E}">
        <p14:creationId xmlns:p14="http://schemas.microsoft.com/office/powerpoint/2010/main" val="273047671"/>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Lst>
  <p:transition spd="slow"/>
  <p:timing>
    <p:tnLst>
      <p:par>
        <p:cTn id="1" dur="indefinite" restart="never" nodeType="tmRoot"/>
      </p:par>
    </p:tnLst>
  </p:timing>
  <p:hf hdr="0" ftr="0" dt="0"/>
  <p:txStyles>
    <p:titleStyle>
      <a:lvl1pPr algn="ctr" rtl="0" eaLnBrk="1" fontAlgn="base" hangingPunct="1">
        <a:spcBef>
          <a:spcPct val="0"/>
        </a:spcBef>
        <a:spcAft>
          <a:spcPct val="0"/>
        </a:spcAft>
        <a:defRPr sz="4400" kern="1200">
          <a:solidFill>
            <a:srgbClr val="14425D"/>
          </a:solidFill>
          <a:latin typeface="+mj-lt"/>
          <a:ea typeface="+mj-ea"/>
          <a:cs typeface="+mj-cs"/>
        </a:defRPr>
      </a:lvl1pPr>
      <a:lvl2pPr algn="ctr" rtl="0" eaLnBrk="1" fontAlgn="base" hangingPunct="1">
        <a:spcBef>
          <a:spcPct val="0"/>
        </a:spcBef>
        <a:spcAft>
          <a:spcPct val="0"/>
        </a:spcAft>
        <a:defRPr sz="4400">
          <a:solidFill>
            <a:srgbClr val="14425D"/>
          </a:solidFill>
          <a:latin typeface="Verdana" pitchFamily="34" charset="0"/>
        </a:defRPr>
      </a:lvl2pPr>
      <a:lvl3pPr algn="ctr" rtl="0" eaLnBrk="1" fontAlgn="base" hangingPunct="1">
        <a:spcBef>
          <a:spcPct val="0"/>
        </a:spcBef>
        <a:spcAft>
          <a:spcPct val="0"/>
        </a:spcAft>
        <a:defRPr sz="4400">
          <a:solidFill>
            <a:srgbClr val="14425D"/>
          </a:solidFill>
          <a:latin typeface="Verdana" pitchFamily="34" charset="0"/>
        </a:defRPr>
      </a:lvl3pPr>
      <a:lvl4pPr algn="ctr" rtl="0" eaLnBrk="1" fontAlgn="base" hangingPunct="1">
        <a:spcBef>
          <a:spcPct val="0"/>
        </a:spcBef>
        <a:spcAft>
          <a:spcPct val="0"/>
        </a:spcAft>
        <a:defRPr sz="4400">
          <a:solidFill>
            <a:srgbClr val="14425D"/>
          </a:solidFill>
          <a:latin typeface="Verdana" pitchFamily="34" charset="0"/>
        </a:defRPr>
      </a:lvl4pPr>
      <a:lvl5pPr algn="ctr" rtl="0" eaLnBrk="1" fontAlgn="base" hangingPunct="1">
        <a:spcBef>
          <a:spcPct val="0"/>
        </a:spcBef>
        <a:spcAft>
          <a:spcPct val="0"/>
        </a:spcAft>
        <a:defRPr sz="4400">
          <a:solidFill>
            <a:srgbClr val="14425D"/>
          </a:solidFill>
          <a:latin typeface="Verdana" pitchFamily="34" charset="0"/>
        </a:defRPr>
      </a:lvl5pPr>
      <a:lvl6pPr marL="457059" algn="ctr" rtl="0" eaLnBrk="1" fontAlgn="base" hangingPunct="1">
        <a:spcBef>
          <a:spcPct val="0"/>
        </a:spcBef>
        <a:spcAft>
          <a:spcPct val="0"/>
        </a:spcAft>
        <a:defRPr sz="4400">
          <a:solidFill>
            <a:srgbClr val="14425D"/>
          </a:solidFill>
          <a:latin typeface="Verdana" pitchFamily="34" charset="0"/>
        </a:defRPr>
      </a:lvl6pPr>
      <a:lvl7pPr marL="914116" algn="ctr" rtl="0" eaLnBrk="1" fontAlgn="base" hangingPunct="1">
        <a:spcBef>
          <a:spcPct val="0"/>
        </a:spcBef>
        <a:spcAft>
          <a:spcPct val="0"/>
        </a:spcAft>
        <a:defRPr sz="4400">
          <a:solidFill>
            <a:srgbClr val="14425D"/>
          </a:solidFill>
          <a:latin typeface="Verdana" pitchFamily="34" charset="0"/>
        </a:defRPr>
      </a:lvl7pPr>
      <a:lvl8pPr marL="1371174" algn="ctr" rtl="0" eaLnBrk="1" fontAlgn="base" hangingPunct="1">
        <a:spcBef>
          <a:spcPct val="0"/>
        </a:spcBef>
        <a:spcAft>
          <a:spcPct val="0"/>
        </a:spcAft>
        <a:defRPr sz="4400">
          <a:solidFill>
            <a:srgbClr val="14425D"/>
          </a:solidFill>
          <a:latin typeface="Verdana" pitchFamily="34" charset="0"/>
        </a:defRPr>
      </a:lvl8pPr>
      <a:lvl9pPr marL="1828231" algn="ctr" rtl="0" eaLnBrk="1" fontAlgn="base" hangingPunct="1">
        <a:spcBef>
          <a:spcPct val="0"/>
        </a:spcBef>
        <a:spcAft>
          <a:spcPct val="0"/>
        </a:spcAft>
        <a:defRPr sz="4400">
          <a:solidFill>
            <a:srgbClr val="14425D"/>
          </a:solidFill>
          <a:latin typeface="Verdana" pitchFamily="34" charset="0"/>
        </a:defRPr>
      </a:lvl9pPr>
    </p:titleStyle>
    <p:bodyStyle>
      <a:lvl1pPr marL="342793" indent="-342793" algn="l" rtl="0" eaLnBrk="1" fontAlgn="base" hangingPunct="1">
        <a:spcBef>
          <a:spcPct val="20000"/>
        </a:spcBef>
        <a:spcAft>
          <a:spcPct val="0"/>
        </a:spcAft>
        <a:buFont typeface="Arial" charset="0"/>
        <a:buChar char="•"/>
        <a:defRPr sz="3200" kern="1200">
          <a:solidFill>
            <a:schemeClr val="accent2"/>
          </a:solidFill>
          <a:latin typeface="+mn-lt"/>
          <a:ea typeface="+mn-ea"/>
          <a:cs typeface="+mn-cs"/>
        </a:defRPr>
      </a:lvl1pPr>
      <a:lvl2pPr marL="742719" indent="-285660" algn="l" rtl="0" eaLnBrk="1" fontAlgn="base" hangingPunct="1">
        <a:spcBef>
          <a:spcPct val="20000"/>
        </a:spcBef>
        <a:spcAft>
          <a:spcPct val="0"/>
        </a:spcAft>
        <a:buFont typeface="Arial" charset="0"/>
        <a:buChar char="–"/>
        <a:defRPr sz="2800" kern="1200">
          <a:solidFill>
            <a:srgbClr val="1B587C"/>
          </a:solidFill>
          <a:latin typeface="+mn-lt"/>
          <a:ea typeface="+mn-ea"/>
          <a:cs typeface="+mn-cs"/>
        </a:defRPr>
      </a:lvl2pPr>
      <a:lvl3pPr marL="1142646" indent="-228529" algn="l" rtl="0" eaLnBrk="1" fontAlgn="base" hangingPunct="1">
        <a:spcBef>
          <a:spcPct val="20000"/>
        </a:spcBef>
        <a:spcAft>
          <a:spcPct val="0"/>
        </a:spcAft>
        <a:buFont typeface="Arial" charset="0"/>
        <a:buChar char="•"/>
        <a:defRPr sz="2400" kern="1200">
          <a:solidFill>
            <a:srgbClr val="4E8542"/>
          </a:solidFill>
          <a:latin typeface="+mn-lt"/>
          <a:ea typeface="+mn-ea"/>
          <a:cs typeface="+mn-cs"/>
        </a:defRPr>
      </a:lvl3pPr>
      <a:lvl4pPr marL="1599702" indent="-228529" algn="l" rtl="0" eaLnBrk="1" fontAlgn="base" hangingPunct="1">
        <a:spcBef>
          <a:spcPct val="20000"/>
        </a:spcBef>
        <a:spcAft>
          <a:spcPct val="0"/>
        </a:spcAft>
        <a:buFont typeface="Arial" charset="0"/>
        <a:buChar char="–"/>
        <a:defRPr sz="2000" kern="1200">
          <a:solidFill>
            <a:srgbClr val="604878"/>
          </a:solidFill>
          <a:latin typeface="+mn-lt"/>
          <a:ea typeface="+mn-ea"/>
          <a:cs typeface="+mn-cs"/>
        </a:defRPr>
      </a:lvl4pPr>
      <a:lvl5pPr marL="2056760" indent="-228529" algn="l" rtl="0" eaLnBrk="1" fontAlgn="base" hangingPunct="1">
        <a:spcBef>
          <a:spcPct val="20000"/>
        </a:spcBef>
        <a:spcAft>
          <a:spcPct val="0"/>
        </a:spcAft>
        <a:buFont typeface="Arial" charset="0"/>
        <a:buChar char="»"/>
        <a:defRPr sz="2000" kern="1200">
          <a:solidFill>
            <a:srgbClr val="C19859"/>
          </a:solidFill>
          <a:latin typeface="+mn-lt"/>
          <a:ea typeface="+mn-ea"/>
          <a:cs typeface="+mn-cs"/>
        </a:defRPr>
      </a:lvl5pPr>
      <a:lvl6pPr marL="2513818" indent="-228529" algn="l" defTabSz="91411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76" indent="-228529" algn="l" defTabSz="91411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34" indent="-228529" algn="l" defTabSz="91411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91" indent="-228529" algn="l" defTabSz="91411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16" rtl="0" eaLnBrk="1" latinLnBrk="0" hangingPunct="1">
        <a:defRPr sz="1800" kern="1200">
          <a:solidFill>
            <a:schemeClr val="tx1"/>
          </a:solidFill>
          <a:latin typeface="+mn-lt"/>
          <a:ea typeface="+mn-ea"/>
          <a:cs typeface="+mn-cs"/>
        </a:defRPr>
      </a:lvl1pPr>
      <a:lvl2pPr marL="457059" algn="l" defTabSz="914116" rtl="0" eaLnBrk="1" latinLnBrk="0" hangingPunct="1">
        <a:defRPr sz="1800" kern="1200">
          <a:solidFill>
            <a:schemeClr val="tx1"/>
          </a:solidFill>
          <a:latin typeface="+mn-lt"/>
          <a:ea typeface="+mn-ea"/>
          <a:cs typeface="+mn-cs"/>
        </a:defRPr>
      </a:lvl2pPr>
      <a:lvl3pPr marL="914116" algn="l" defTabSz="914116" rtl="0" eaLnBrk="1" latinLnBrk="0" hangingPunct="1">
        <a:defRPr sz="1800" kern="1200">
          <a:solidFill>
            <a:schemeClr val="tx1"/>
          </a:solidFill>
          <a:latin typeface="+mn-lt"/>
          <a:ea typeface="+mn-ea"/>
          <a:cs typeface="+mn-cs"/>
        </a:defRPr>
      </a:lvl3pPr>
      <a:lvl4pPr marL="1371174" algn="l" defTabSz="914116" rtl="0" eaLnBrk="1" latinLnBrk="0" hangingPunct="1">
        <a:defRPr sz="1800" kern="1200">
          <a:solidFill>
            <a:schemeClr val="tx1"/>
          </a:solidFill>
          <a:latin typeface="+mn-lt"/>
          <a:ea typeface="+mn-ea"/>
          <a:cs typeface="+mn-cs"/>
        </a:defRPr>
      </a:lvl4pPr>
      <a:lvl5pPr marL="1828231" algn="l" defTabSz="914116" rtl="0" eaLnBrk="1" latinLnBrk="0" hangingPunct="1">
        <a:defRPr sz="1800" kern="1200">
          <a:solidFill>
            <a:schemeClr val="tx1"/>
          </a:solidFill>
          <a:latin typeface="+mn-lt"/>
          <a:ea typeface="+mn-ea"/>
          <a:cs typeface="+mn-cs"/>
        </a:defRPr>
      </a:lvl5pPr>
      <a:lvl6pPr marL="2285289" algn="l" defTabSz="914116" rtl="0" eaLnBrk="1" latinLnBrk="0" hangingPunct="1">
        <a:defRPr sz="1800" kern="1200">
          <a:solidFill>
            <a:schemeClr val="tx1"/>
          </a:solidFill>
          <a:latin typeface="+mn-lt"/>
          <a:ea typeface="+mn-ea"/>
          <a:cs typeface="+mn-cs"/>
        </a:defRPr>
      </a:lvl6pPr>
      <a:lvl7pPr marL="2742346" algn="l" defTabSz="914116" rtl="0" eaLnBrk="1" latinLnBrk="0" hangingPunct="1">
        <a:defRPr sz="1800" kern="1200">
          <a:solidFill>
            <a:schemeClr val="tx1"/>
          </a:solidFill>
          <a:latin typeface="+mn-lt"/>
          <a:ea typeface="+mn-ea"/>
          <a:cs typeface="+mn-cs"/>
        </a:defRPr>
      </a:lvl7pPr>
      <a:lvl8pPr marL="3199404" algn="l" defTabSz="914116" rtl="0" eaLnBrk="1" latinLnBrk="0" hangingPunct="1">
        <a:defRPr sz="1800" kern="1200">
          <a:solidFill>
            <a:schemeClr val="tx1"/>
          </a:solidFill>
          <a:latin typeface="+mn-lt"/>
          <a:ea typeface="+mn-ea"/>
          <a:cs typeface="+mn-cs"/>
        </a:defRPr>
      </a:lvl8pPr>
      <a:lvl9pPr marL="3656462" algn="l" defTabSz="914116"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60419" name="Rectangle 3"/>
          <p:cNvSpPr>
            <a:spLocks noGrp="1" noChangeArrowheads="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1380" name="Rectangle 4">
            <a:extLst>
              <a:ext uri="{FF2B5EF4-FFF2-40B4-BE49-F238E27FC236}"/>
            </a:extLst>
          </p:cNvPr>
          <p:cNvSpPr>
            <a:spLocks noGrp="1" noChangeArrowheads="1"/>
          </p:cNvSpPr>
          <p:nvPr>
            <p:ph type="dt" sz="half" idx="2"/>
          </p:nvPr>
        </p:nvSpPr>
        <p:spPr bwMode="auto">
          <a:xfrm>
            <a:off x="457200" y="6245227"/>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Arial" charset="0"/>
              </a:defRPr>
            </a:lvl1pPr>
          </a:lstStyle>
          <a:p>
            <a:pPr fontAlgn="base">
              <a:spcBef>
                <a:spcPct val="0"/>
              </a:spcBef>
              <a:spcAft>
                <a:spcPct val="0"/>
              </a:spcAft>
              <a:defRPr/>
            </a:pPr>
            <a:fld id="{FE4FDB7C-5ED7-48ED-8011-DA6C4B66D845}" type="datetimeFigureOut">
              <a:rPr lang="ru-RU"/>
              <a:pPr fontAlgn="base">
                <a:spcBef>
                  <a:spcPct val="0"/>
                </a:spcBef>
                <a:spcAft>
                  <a:spcPct val="0"/>
                </a:spcAft>
                <a:defRPr/>
              </a:pPr>
              <a:t>30.09.2019</a:t>
            </a:fld>
            <a:endParaRPr lang="ru-RU"/>
          </a:p>
        </p:txBody>
      </p:sp>
      <p:sp>
        <p:nvSpPr>
          <p:cNvPr id="101381" name="Rectangle 5">
            <a:extLst>
              <a:ext uri="{FF2B5EF4-FFF2-40B4-BE49-F238E27FC236}"/>
            </a:extLst>
          </p:cNvPr>
          <p:cNvSpPr>
            <a:spLocks noGrp="1" noChangeArrowheads="1"/>
          </p:cNvSpPr>
          <p:nvPr>
            <p:ph type="ftr" sz="quarter" idx="3"/>
          </p:nvPr>
        </p:nvSpPr>
        <p:spPr bwMode="auto">
          <a:xfrm>
            <a:off x="3124200" y="6245227"/>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Arial" charset="0"/>
              </a:defRPr>
            </a:lvl1pPr>
          </a:lstStyle>
          <a:p>
            <a:pPr fontAlgn="base">
              <a:spcBef>
                <a:spcPct val="0"/>
              </a:spcBef>
              <a:spcAft>
                <a:spcPct val="0"/>
              </a:spcAft>
              <a:defRPr/>
            </a:pPr>
            <a:endParaRPr lang="ru-RU"/>
          </a:p>
        </p:txBody>
      </p:sp>
      <p:sp>
        <p:nvSpPr>
          <p:cNvPr id="101382" name="Rectangle 6">
            <a:extLst>
              <a:ext uri="{FF2B5EF4-FFF2-40B4-BE49-F238E27FC236}"/>
            </a:extLst>
          </p:cNvPr>
          <p:cNvSpPr>
            <a:spLocks noGrp="1" noChangeArrowheads="1"/>
          </p:cNvSpPr>
          <p:nvPr>
            <p:ph type="sldNum" sz="quarter" idx="4"/>
          </p:nvPr>
        </p:nvSpPr>
        <p:spPr bwMode="auto">
          <a:xfrm>
            <a:off x="6553200" y="6245227"/>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pitchFamily="34" charset="0"/>
              </a:defRPr>
            </a:lvl1pPr>
          </a:lstStyle>
          <a:p>
            <a:pPr fontAlgn="base">
              <a:spcBef>
                <a:spcPct val="0"/>
              </a:spcBef>
              <a:spcAft>
                <a:spcPct val="0"/>
              </a:spcAft>
              <a:defRPr/>
            </a:pPr>
            <a:fld id="{5007C595-F82F-4F5F-95F6-0F671450A45B}" type="slidenum">
              <a:rPr lang="ru-RU" altLang="ru-RU"/>
              <a:pPr fontAlgn="base">
                <a:spcBef>
                  <a:spcPct val="0"/>
                </a:spcBef>
                <a:spcAft>
                  <a:spcPct val="0"/>
                </a:spcAft>
                <a:defRPr/>
              </a:pPr>
              <a:t>‹Nr.›</a:t>
            </a:fld>
            <a:endParaRPr lang="ru-RU" altLang="ru-RU"/>
          </a:p>
        </p:txBody>
      </p:sp>
    </p:spTree>
    <p:extLst>
      <p:ext uri="{BB962C8B-B14F-4D97-AF65-F5344CB8AC3E}">
        <p14:creationId xmlns:p14="http://schemas.microsoft.com/office/powerpoint/2010/main" val="1295584824"/>
      </p:ext>
    </p:extLst>
  </p:cSld>
  <p:clrMap bg1="lt1" tx1="dk1" bg2="lt2" tx2="dk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 id="2147484094" r:id="rId12"/>
    <p:sldLayoutId id="214748409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Заголовок 1"/>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50179" name="Текст 2"/>
          <p:cNvSpPr>
            <a:spLocks noGrp="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a:extLst>
              <a:ext uri="{FF2B5EF4-FFF2-40B4-BE49-F238E27FC236}"/>
            </a:extLst>
          </p:cNvPr>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eaLnBrk="1" hangingPunct="1">
              <a:defRPr sz="1200">
                <a:solidFill>
                  <a:prstClr val="black">
                    <a:tint val="75000"/>
                  </a:prstClr>
                </a:solidFill>
                <a:latin typeface="Times New Roman" panose="02020603050405020304" pitchFamily="18" charset="0"/>
                <a:cs typeface="+mn-cs"/>
              </a:defRPr>
            </a:lvl1pPr>
          </a:lstStyle>
          <a:p>
            <a:pPr fontAlgn="base">
              <a:spcBef>
                <a:spcPct val="0"/>
              </a:spcBef>
              <a:spcAft>
                <a:spcPct val="0"/>
              </a:spcAft>
              <a:defRPr/>
            </a:pPr>
            <a:fld id="{31421437-A231-4163-B630-DC4BE65068A8}" type="datetimeFigureOut">
              <a:rPr lang="ru-RU"/>
              <a:pPr fontAlgn="base">
                <a:spcBef>
                  <a:spcPct val="0"/>
                </a:spcBef>
                <a:spcAft>
                  <a:spcPct val="0"/>
                </a:spcAft>
                <a:defRPr/>
              </a:pPr>
              <a:t>30.09.2019</a:t>
            </a:fld>
            <a:endParaRPr lang="ru-RU"/>
          </a:p>
        </p:txBody>
      </p:sp>
      <p:sp>
        <p:nvSpPr>
          <p:cNvPr id="5" name="Нижний колонтитул 4">
            <a:extLst>
              <a:ext uri="{FF2B5EF4-FFF2-40B4-BE49-F238E27FC236}"/>
            </a:extLst>
          </p:cNvPr>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eaLnBrk="1" hangingPunct="1">
              <a:defRPr sz="1200">
                <a:solidFill>
                  <a:prstClr val="black">
                    <a:tint val="75000"/>
                  </a:prstClr>
                </a:solidFill>
                <a:latin typeface="Times New Roman" panose="02020603050405020304" pitchFamily="18" charset="0"/>
                <a:cs typeface="+mn-cs"/>
              </a:defRPr>
            </a:lvl1pPr>
          </a:lstStyle>
          <a:p>
            <a:pPr fontAlgn="base">
              <a:spcBef>
                <a:spcPct val="0"/>
              </a:spcBef>
              <a:spcAft>
                <a:spcPct val="0"/>
              </a:spcAft>
              <a:defRPr/>
            </a:pPr>
            <a:endParaRPr lang="ru-RU"/>
          </a:p>
        </p:txBody>
      </p:sp>
      <p:sp>
        <p:nvSpPr>
          <p:cNvPr id="6" name="Номер слайда 5">
            <a:extLst>
              <a:ext uri="{FF2B5EF4-FFF2-40B4-BE49-F238E27FC236}"/>
            </a:extLst>
          </p:cNvPr>
          <p:cNvSpPr>
            <a:spLocks noGrp="1"/>
          </p:cNvSpPr>
          <p:nvPr>
            <p:ph type="sldNum" sz="quarter" idx="4"/>
          </p:nvPr>
        </p:nvSpPr>
        <p:spPr>
          <a:xfrm>
            <a:off x="6553200" y="6356354"/>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Times New Roman" pitchFamily="18" charset="0"/>
                <a:cs typeface="Arial" pitchFamily="34" charset="0"/>
              </a:defRPr>
            </a:lvl1pPr>
          </a:lstStyle>
          <a:p>
            <a:pPr fontAlgn="base">
              <a:spcBef>
                <a:spcPct val="0"/>
              </a:spcBef>
              <a:spcAft>
                <a:spcPct val="0"/>
              </a:spcAft>
              <a:defRPr/>
            </a:pPr>
            <a:fld id="{9CF9C0A1-7F71-456E-92AE-A83EE1AB2AE4}" type="slidenum">
              <a:rPr lang="ru-RU" altLang="ru-RU"/>
              <a:pPr fontAlgn="base">
                <a:spcBef>
                  <a:spcPct val="0"/>
                </a:spcBef>
                <a:spcAft>
                  <a:spcPct val="0"/>
                </a:spcAft>
                <a:defRPr/>
              </a:pPr>
              <a:t>‹Nr.›</a:t>
            </a:fld>
            <a:endParaRPr lang="ru-RU" altLang="ru-RU"/>
          </a:p>
        </p:txBody>
      </p:sp>
    </p:spTree>
    <p:extLst>
      <p:ext uri="{BB962C8B-B14F-4D97-AF65-F5344CB8AC3E}">
        <p14:creationId xmlns:p14="http://schemas.microsoft.com/office/powerpoint/2010/main" val="48937865"/>
      </p:ext>
    </p:extLst>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 id="2147484108" r:id="rId12"/>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Заголовок 1"/>
          <p:cNvSpPr>
            <a:spLocks noGrp="1" noChangeArrowheads="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58371" name="Текст 2"/>
          <p:cNvSpPr>
            <a:spLocks noGrp="1" noChangeArrowheads="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a:extLst>
              <a:ext uri="{FF2B5EF4-FFF2-40B4-BE49-F238E27FC236}"/>
            </a:extLst>
          </p:cNvPr>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fld id="{ED84E75C-DDC0-432D-A2D7-087753202356}" type="datetimeFigureOut">
              <a:rPr lang="ru-RU">
                <a:solidFill>
                  <a:prstClr val="black">
                    <a:tint val="75000"/>
                  </a:prstClr>
                </a:solidFill>
                <a:latin typeface="Arial" pitchFamily="34" charset="0"/>
              </a:rPr>
              <a:pPr eaLnBrk="0" fontAlgn="base" hangingPunct="0">
                <a:spcBef>
                  <a:spcPct val="0"/>
                </a:spcBef>
                <a:spcAft>
                  <a:spcPct val="0"/>
                </a:spcAft>
                <a:defRPr/>
              </a:pPr>
              <a:t>30.09.2019</a:t>
            </a:fld>
            <a:endParaRPr lang="ru-RU">
              <a:solidFill>
                <a:prstClr val="black">
                  <a:tint val="75000"/>
                </a:prstClr>
              </a:solidFill>
              <a:latin typeface="Arial" pitchFamily="34" charset="0"/>
            </a:endParaRPr>
          </a:p>
        </p:txBody>
      </p:sp>
      <p:sp>
        <p:nvSpPr>
          <p:cNvPr id="5" name="Нижний колонтитул 4">
            <a:extLst>
              <a:ext uri="{FF2B5EF4-FFF2-40B4-BE49-F238E27FC236}"/>
            </a:extLst>
          </p:cNvPr>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ru-RU">
              <a:solidFill>
                <a:prstClr val="black">
                  <a:tint val="75000"/>
                </a:prstClr>
              </a:solidFill>
              <a:latin typeface="Arial" pitchFamily="34" charset="0"/>
            </a:endParaRPr>
          </a:p>
        </p:txBody>
      </p:sp>
      <p:sp>
        <p:nvSpPr>
          <p:cNvPr id="6" name="Номер слайда 5">
            <a:extLst>
              <a:ext uri="{FF2B5EF4-FFF2-40B4-BE49-F238E27FC236}"/>
            </a:extLst>
          </p:cNvPr>
          <p:cNvSpPr>
            <a:spLocks noGrp="1"/>
          </p:cNvSpPr>
          <p:nvPr>
            <p:ph type="sldNum" sz="quarter" idx="4"/>
          </p:nvPr>
        </p:nvSpPr>
        <p:spPr>
          <a:xfrm>
            <a:off x="6553200" y="6356354"/>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eaLnBrk="0" fontAlgn="base" hangingPunct="0">
              <a:spcBef>
                <a:spcPct val="0"/>
              </a:spcBef>
              <a:spcAft>
                <a:spcPct val="0"/>
              </a:spcAft>
              <a:defRPr/>
            </a:pPr>
            <a:fld id="{7948D568-8377-4527-98AA-257BA052B000}" type="slidenum">
              <a:rPr lang="ru-RU" altLang="de-DE">
                <a:latin typeface="Arial" pitchFamily="34" charset="0"/>
              </a:rPr>
              <a:pPr eaLnBrk="0" fontAlgn="base" hangingPunct="0">
                <a:spcBef>
                  <a:spcPct val="0"/>
                </a:spcBef>
                <a:spcAft>
                  <a:spcPct val="0"/>
                </a:spcAft>
                <a:defRPr/>
              </a:pPr>
              <a:t>‹Nr.›</a:t>
            </a:fld>
            <a:endParaRPr lang="ru-RU" altLang="de-DE">
              <a:latin typeface="Arial" pitchFamily="34" charset="0"/>
            </a:endParaRPr>
          </a:p>
        </p:txBody>
      </p:sp>
    </p:spTree>
    <p:extLst>
      <p:ext uri="{BB962C8B-B14F-4D97-AF65-F5344CB8AC3E}">
        <p14:creationId xmlns:p14="http://schemas.microsoft.com/office/powerpoint/2010/main" val="301393804"/>
      </p:ext>
    </p:extLst>
  </p:cSld>
  <p:clrMap bg1="lt1" tx1="dk1" bg2="lt2" tx2="dk2" accent1="accent1" accent2="accent2" accent3="accent3" accent4="accent4" accent5="accent5" accent6="accent6" hlink="hlink" folHlink="folHlink"/>
  <p:sldLayoutIdLst>
    <p:sldLayoutId id="2147484110" r:id="rId1"/>
    <p:sldLayoutId id="2147484111" r:id="rId2"/>
    <p:sldLayoutId id="2147484112" r:id="rId3"/>
    <p:sldLayoutId id="2147484113" r:id="rId4"/>
    <p:sldLayoutId id="2147484114" r:id="rId5"/>
    <p:sldLayoutId id="2147484115" r:id="rId6"/>
    <p:sldLayoutId id="2147484116" r:id="rId7"/>
    <p:sldLayoutId id="2147484117" r:id="rId8"/>
    <p:sldLayoutId id="2147484118" r:id="rId9"/>
    <p:sldLayoutId id="2147484119" r:id="rId10"/>
    <p:sldLayoutId id="2147484120" r:id="rId11"/>
    <p:sldLayoutId id="2147484121"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8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84E75C-DDC0-432D-A2D7-087753202356}" type="datetimeFigureOut">
              <a:rPr lang="ru-RU" smtClean="0">
                <a:solidFill>
                  <a:prstClr val="black">
                    <a:tint val="75000"/>
                  </a:prstClr>
                </a:solidFill>
              </a:rPr>
              <a:pPr/>
              <a:t>30.09.2019</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8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8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EA7082-9401-47BE-8410-56C09CBA2583}"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1051185528"/>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Заголовок 1"/>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70659" name="Текст 2"/>
          <p:cNvSpPr>
            <a:spLocks noGrp="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FB9DD519-4640-4141-8214-B0FFE7BA2047}" type="datetimeFigureOut">
              <a:rPr lang="ru-RU"/>
              <a:pPr>
                <a:defRPr/>
              </a:pPr>
              <a:t>30.09.2019</a:t>
            </a:fld>
            <a:endParaRPr lang="ru-RU"/>
          </a:p>
        </p:txBody>
      </p:sp>
      <p:sp>
        <p:nvSpPr>
          <p:cNvPr id="5" name="Нижний колонтитул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ru-RU"/>
          </a:p>
        </p:txBody>
      </p:sp>
      <p:sp>
        <p:nvSpPr>
          <p:cNvPr id="6" name="Номер слайда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mn-lt"/>
                <a:cs typeface="+mn-cs"/>
              </a:defRPr>
            </a:lvl1pPr>
          </a:lstStyle>
          <a:p>
            <a:pPr>
              <a:defRPr/>
            </a:pPr>
            <a:fld id="{0A542A98-57A8-4D43-A834-19A19393A609}" type="slidenum">
              <a:rPr lang="ru-RU"/>
              <a:pPr>
                <a:defRPr/>
              </a:pPr>
              <a:t>‹Nr.›</a:t>
            </a:fld>
            <a:endParaRPr lang="ru-RU"/>
          </a:p>
        </p:txBody>
      </p:sp>
    </p:spTree>
    <p:extLst>
      <p:ext uri="{BB962C8B-B14F-4D97-AF65-F5344CB8AC3E}">
        <p14:creationId xmlns:p14="http://schemas.microsoft.com/office/powerpoint/2010/main" val="1993998741"/>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 id="2147484146" r:id="rId12"/>
    <p:sldLayoutId id="2147484147" r:id="rId13"/>
    <p:sldLayoutId id="2147484148"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3"/>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6D18EC-103F-4B77-AA02-C1E92F4FBA19}" type="datetimeFigureOut">
              <a:rPr lang="ru-RU" smtClean="0">
                <a:solidFill>
                  <a:prstClr val="black">
                    <a:tint val="75000"/>
                  </a:prstClr>
                </a:solidFill>
              </a:rPr>
              <a:pPr/>
              <a:t>30.09.2019</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B0F789-7319-4C36-A333-B841A8D965C2}"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3255367372"/>
      </p:ext>
    </p:extLst>
  </p:cSld>
  <p:clrMap bg1="lt1" tx1="dk1" bg2="lt2" tx2="dk2" accent1="accent1" accent2="accent2" accent3="accent3" accent4="accent4" accent5="accent5" accent6="accent6" hlink="hlink" folHlink="folHlink"/>
  <p:sldLayoutIdLst>
    <p:sldLayoutId id="2147484191" r:id="rId1"/>
    <p:sldLayoutId id="2147484192" r:id="rId2"/>
    <p:sldLayoutId id="2147484193" r:id="rId3"/>
    <p:sldLayoutId id="2147484194" r:id="rId4"/>
    <p:sldLayoutId id="2147484195" r:id="rId5"/>
    <p:sldLayoutId id="2147484196" r:id="rId6"/>
    <p:sldLayoutId id="2147484197" r:id="rId7"/>
    <p:sldLayoutId id="2147484198" r:id="rId8"/>
    <p:sldLayoutId id="2147484199" r:id="rId9"/>
    <p:sldLayoutId id="2147484200" r:id="rId10"/>
    <p:sldLayoutId id="2147484201" r:id="rId11"/>
    <p:sldLayoutId id="2147484202" r:id="rId12"/>
    <p:sldLayoutId id="214748420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Заголовок 1"/>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de-DE" smtClean="0"/>
              <a:t>Образец заголовка</a:t>
            </a:r>
          </a:p>
        </p:txBody>
      </p:sp>
      <p:sp>
        <p:nvSpPr>
          <p:cNvPr id="63491" name="Текст 2"/>
          <p:cNvSpPr>
            <a:spLocks noGrp="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de-DE" smtClean="0"/>
              <a:t>Образец текста</a:t>
            </a:r>
          </a:p>
          <a:p>
            <a:pPr lvl="1"/>
            <a:r>
              <a:rPr lang="ru-RU" altLang="de-DE" smtClean="0"/>
              <a:t>Второй уровень</a:t>
            </a:r>
          </a:p>
          <a:p>
            <a:pPr lvl="2"/>
            <a:r>
              <a:rPr lang="ru-RU" altLang="de-DE" smtClean="0"/>
              <a:t>Третий уровень</a:t>
            </a:r>
          </a:p>
          <a:p>
            <a:pPr lvl="3"/>
            <a:r>
              <a:rPr lang="ru-RU" altLang="de-DE" smtClean="0"/>
              <a:t>Четвертый уровень</a:t>
            </a:r>
          </a:p>
          <a:p>
            <a:pPr lvl="4"/>
            <a:r>
              <a:rPr lang="ru-RU" altLang="de-DE" smtClean="0"/>
              <a:t>Пятый уровень</a:t>
            </a:r>
          </a:p>
        </p:txBody>
      </p:sp>
      <p:sp>
        <p:nvSpPr>
          <p:cNvPr id="4" name="Дата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2C6D18EC-103F-4B77-AA02-C1E92F4FBA19}" type="datetimeFigureOut">
              <a:rPr lang="ru-RU"/>
              <a:pPr>
                <a:defRPr/>
              </a:pPr>
              <a:t>30.09.2019</a:t>
            </a:fld>
            <a:endParaRPr lang="ru-RU"/>
          </a:p>
        </p:txBody>
      </p:sp>
      <p:sp>
        <p:nvSpPr>
          <p:cNvPr id="5" name="Нижний колонтитул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ru-RU"/>
          </a:p>
        </p:txBody>
      </p:sp>
      <p:sp>
        <p:nvSpPr>
          <p:cNvPr id="6" name="Номер слайда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5018B6A1-C97A-4A4D-ADF4-A343DC9FADEC}" type="slidenum">
              <a:rPr lang="ru-RU"/>
              <a:pPr>
                <a:defRPr/>
              </a:pPr>
              <a:t>‹Nr.›</a:t>
            </a:fld>
            <a:endParaRPr lang="ru-RU"/>
          </a:p>
        </p:txBody>
      </p:sp>
    </p:spTree>
    <p:extLst>
      <p:ext uri="{BB962C8B-B14F-4D97-AF65-F5344CB8AC3E}">
        <p14:creationId xmlns:p14="http://schemas.microsoft.com/office/powerpoint/2010/main" val="2200163520"/>
      </p:ext>
    </p:extLst>
  </p:cSld>
  <p:clrMap bg1="lt1" tx1="dk1" bg2="lt2" tx2="dk2" accent1="accent1" accent2="accent2" accent3="accent3" accent4="accent4" accent5="accent5" accent6="accent6" hlink="hlink" folHlink="folHlink"/>
  <p:sldLayoutIdLst>
    <p:sldLayoutId id="2147484219" r:id="rId1"/>
    <p:sldLayoutId id="2147484220" r:id="rId2"/>
    <p:sldLayoutId id="2147484221" r:id="rId3"/>
    <p:sldLayoutId id="2147484222" r:id="rId4"/>
    <p:sldLayoutId id="2147484223" r:id="rId5"/>
    <p:sldLayoutId id="2147484224" r:id="rId6"/>
    <p:sldLayoutId id="2147484225" r:id="rId7"/>
    <p:sldLayoutId id="2147484226" r:id="rId8"/>
    <p:sldLayoutId id="2147484227" r:id="rId9"/>
    <p:sldLayoutId id="2147484228" r:id="rId10"/>
    <p:sldLayoutId id="2147484229" r:id="rId11"/>
    <p:sldLayoutId id="2147484230" r:id="rId12"/>
    <p:sldLayoutId id="2147484231" r:id="rId13"/>
    <p:sldLayoutId id="2147484232"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Заголовок 1"/>
          <p:cNvSpPr>
            <a:spLocks noGrp="1"/>
          </p:cNvSpPr>
          <p:nvPr>
            <p:ph type="title"/>
          </p:nvPr>
        </p:nvSpPr>
        <p:spPr bwMode="auto">
          <a:xfrm>
            <a:off x="628650" y="365126"/>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64515" name="Текст 2"/>
          <p:cNvSpPr>
            <a:spLocks noGrp="1"/>
          </p:cNvSpPr>
          <p:nvPr>
            <p:ph type="body" idx="1"/>
          </p:nvPr>
        </p:nvSpPr>
        <p:spPr bwMode="auto">
          <a:xfrm>
            <a:off x="628650" y="1825625"/>
            <a:ext cx="7886700" cy="43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628650" y="6356354"/>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defRPr>
            </a:lvl1pPr>
          </a:lstStyle>
          <a:p>
            <a:pPr>
              <a:defRPr/>
            </a:pPr>
            <a:fld id="{D00BB000-BEA1-4550-A988-8C81E1DD73AB}" type="datetimeFigureOut">
              <a:rPr lang="ru-RU"/>
              <a:pPr>
                <a:defRPr/>
              </a:pPr>
              <a:t>30.09.2019</a:t>
            </a:fld>
            <a:endParaRPr lang="ru-RU"/>
          </a:p>
        </p:txBody>
      </p:sp>
      <p:sp>
        <p:nvSpPr>
          <p:cNvPr id="5" name="Нижний колонтитул 4"/>
          <p:cNvSpPr>
            <a:spLocks noGrp="1"/>
          </p:cNvSpPr>
          <p:nvPr>
            <p:ph type="ftr" sz="quarter" idx="3"/>
          </p:nvPr>
        </p:nvSpPr>
        <p:spPr>
          <a:xfrm>
            <a:off x="3028950" y="6356354"/>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defRPr>
            </a:lvl1pPr>
          </a:lstStyle>
          <a:p>
            <a:pPr>
              <a:defRPr/>
            </a:pPr>
            <a:endParaRPr lang="ru-RU"/>
          </a:p>
        </p:txBody>
      </p:sp>
      <p:sp>
        <p:nvSpPr>
          <p:cNvPr id="6" name="Номер слайда 5"/>
          <p:cNvSpPr>
            <a:spLocks noGrp="1"/>
          </p:cNvSpPr>
          <p:nvPr>
            <p:ph type="sldNum" sz="quarter" idx="4"/>
          </p:nvPr>
        </p:nvSpPr>
        <p:spPr>
          <a:xfrm>
            <a:off x="6457950" y="6356354"/>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defRPr>
            </a:lvl1pPr>
          </a:lstStyle>
          <a:p>
            <a:pPr>
              <a:defRPr/>
            </a:pPr>
            <a:fld id="{58A85D85-90BD-409A-B294-3496BFF1465F}" type="slidenum">
              <a:rPr lang="ru-RU"/>
              <a:pPr>
                <a:defRPr/>
              </a:pPr>
              <a:t>‹Nr.›</a:t>
            </a:fld>
            <a:endParaRPr lang="ru-RU"/>
          </a:p>
        </p:txBody>
      </p:sp>
    </p:spTree>
    <p:extLst>
      <p:ext uri="{BB962C8B-B14F-4D97-AF65-F5344CB8AC3E}">
        <p14:creationId xmlns:p14="http://schemas.microsoft.com/office/powerpoint/2010/main" val="2183845412"/>
      </p:ext>
    </p:extLst>
  </p:cSld>
  <p:clrMap bg1="lt1" tx1="dk1" bg2="lt2" tx2="dk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 id="2147484238" r:id="rId5"/>
    <p:sldLayoutId id="2147484239" r:id="rId6"/>
    <p:sldLayoutId id="2147484240" r:id="rId7"/>
    <p:sldLayoutId id="2147484241" r:id="rId8"/>
    <p:sldLayoutId id="2147484242" r:id="rId9"/>
    <p:sldLayoutId id="2147484243" r:id="rId10"/>
    <p:sldLayoutId id="2147484244"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3"/>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6D18EC-103F-4B77-AA02-C1E92F4FBA19}" type="datetimeFigureOut">
              <a:rPr lang="ru-RU" smtClean="0">
                <a:solidFill>
                  <a:prstClr val="black">
                    <a:tint val="75000"/>
                  </a:prstClr>
                </a:solidFill>
              </a:rPr>
              <a:pPr/>
              <a:t>30.09.2019</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B0F789-7319-4C36-A333-B841A8D965C2}"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1201368427"/>
      </p:ext>
    </p:extLst>
  </p:cSld>
  <p:clrMap bg1="lt1" tx1="dk1" bg2="lt2" tx2="dk2" accent1="accent1" accent2="accent2" accent3="accent3" accent4="accent4" accent5="accent5" accent6="accent6" hlink="hlink" folHlink="folHlink"/>
  <p:sldLayoutIdLst>
    <p:sldLayoutId id="2147484246" r:id="rId1"/>
    <p:sldLayoutId id="2147484247" r:id="rId2"/>
    <p:sldLayoutId id="2147484248" r:id="rId3"/>
    <p:sldLayoutId id="2147484249" r:id="rId4"/>
    <p:sldLayoutId id="2147484250" r:id="rId5"/>
    <p:sldLayoutId id="2147484251" r:id="rId6"/>
    <p:sldLayoutId id="2147484252" r:id="rId7"/>
    <p:sldLayoutId id="2147484253" r:id="rId8"/>
    <p:sldLayoutId id="2147484254" r:id="rId9"/>
    <p:sldLayoutId id="2147484255" r:id="rId10"/>
    <p:sldLayoutId id="2147484256" r:id="rId11"/>
    <p:sldLayoutId id="2147484257" r:id="rId12"/>
    <p:sldLayoutId id="2147484258"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3"/>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6D18EC-103F-4B77-AA02-C1E92F4FBA19}" type="datetimeFigureOut">
              <a:rPr lang="ru-RU" smtClean="0">
                <a:solidFill>
                  <a:prstClr val="black">
                    <a:tint val="75000"/>
                  </a:prstClr>
                </a:solidFill>
              </a:rPr>
              <a:pPr/>
              <a:t>30.09.2019</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B0F789-7319-4C36-A333-B841A8D965C2}"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1571758393"/>
      </p:ext>
    </p:extLst>
  </p:cSld>
  <p:clrMap bg1="lt1" tx1="dk1" bg2="lt2" tx2="dk2" accent1="accent1" accent2="accent2" accent3="accent3" accent4="accent4" accent5="accent5" accent6="accent6" hlink="hlink" folHlink="folHlink"/>
  <p:sldLayoutIdLst>
    <p:sldLayoutId id="2147484260" r:id="rId1"/>
    <p:sldLayoutId id="2147484261" r:id="rId2"/>
    <p:sldLayoutId id="2147484262" r:id="rId3"/>
    <p:sldLayoutId id="2147484263" r:id="rId4"/>
    <p:sldLayoutId id="2147484264" r:id="rId5"/>
    <p:sldLayoutId id="2147484265" r:id="rId6"/>
    <p:sldLayoutId id="2147484266" r:id="rId7"/>
    <p:sldLayoutId id="2147484267" r:id="rId8"/>
    <p:sldLayoutId id="2147484268" r:id="rId9"/>
    <p:sldLayoutId id="2147484269" r:id="rId10"/>
    <p:sldLayoutId id="2147484270" r:id="rId11"/>
    <p:sldLayoutId id="2147484271" r:id="rId12"/>
    <p:sldLayoutId id="2147484272"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Rechteck 9"/>
          <p:cNvSpPr/>
          <p:nvPr userDrawn="1"/>
        </p:nvSpPr>
        <p:spPr>
          <a:xfrm>
            <a:off x="0" y="6611971"/>
            <a:ext cx="9144000" cy="255587"/>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de-DE">
              <a:solidFill>
                <a:prstClr val="white"/>
              </a:solidFill>
            </a:endParaRPr>
          </a:p>
        </p:txBody>
      </p:sp>
      <p:sp>
        <p:nvSpPr>
          <p:cNvPr id="40963" name="Textplatzhalter 2"/>
          <p:cNvSpPr>
            <a:spLocks noGrp="1"/>
          </p:cNvSpPr>
          <p:nvPr>
            <p:ph type="body" idx="1"/>
          </p:nvPr>
        </p:nvSpPr>
        <p:spPr bwMode="auto">
          <a:xfrm>
            <a:off x="404813" y="1412875"/>
            <a:ext cx="8210550" cy="490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smtClean="0"/>
              <a:t>Mastertextformat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pic>
        <p:nvPicPr>
          <p:cNvPr id="40964" name="Bild 6" descr="GSI_Logo_rgb.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97778" y="260381"/>
            <a:ext cx="1349375"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Gerade Verbindung 8"/>
          <p:cNvCxnSpPr/>
          <p:nvPr/>
        </p:nvCxnSpPr>
        <p:spPr>
          <a:xfrm>
            <a:off x="0" y="1068388"/>
            <a:ext cx="9144000" cy="0"/>
          </a:xfrm>
          <a:prstGeom prst="line">
            <a:avLst/>
          </a:prstGeom>
          <a:ln w="254000">
            <a:solidFill>
              <a:srgbClr val="EAEAEA"/>
            </a:solidFill>
          </a:ln>
          <a:effectLst/>
        </p:spPr>
        <p:style>
          <a:lnRef idx="2">
            <a:schemeClr val="accent1"/>
          </a:lnRef>
          <a:fillRef idx="0">
            <a:schemeClr val="accent1"/>
          </a:fillRef>
          <a:effectRef idx="1">
            <a:schemeClr val="accent1"/>
          </a:effectRef>
          <a:fontRef idx="minor">
            <a:schemeClr val="tx1"/>
          </a:fontRef>
        </p:style>
      </p:cxnSp>
      <p:sp>
        <p:nvSpPr>
          <p:cNvPr id="33798" name="Textfeld 10"/>
          <p:cNvSpPr txBox="1">
            <a:spLocks noChangeArrowheads="1"/>
          </p:cNvSpPr>
          <p:nvPr/>
        </p:nvSpPr>
        <p:spPr bwMode="auto">
          <a:xfrm>
            <a:off x="434989" y="6619866"/>
            <a:ext cx="37814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r>
              <a:rPr lang="de-DE" altLang="de-DE" sz="1000" smtClean="0">
                <a:solidFill>
                  <a:srgbClr val="333333"/>
                </a:solidFill>
                <a:ea typeface="ＭＳ Ｐゴシック" pitchFamily="34" charset="-128"/>
                <a:cs typeface="Arial" pitchFamily="34" charset="0"/>
              </a:rPr>
              <a:t>GSI Helmholtzzentrum für Schwerionenforschung GmbH</a:t>
            </a:r>
          </a:p>
        </p:txBody>
      </p:sp>
      <p:sp>
        <p:nvSpPr>
          <p:cNvPr id="40967" name="Titelplatzhalter 1"/>
          <p:cNvSpPr>
            <a:spLocks noGrp="1"/>
          </p:cNvSpPr>
          <p:nvPr>
            <p:ph type="title"/>
          </p:nvPr>
        </p:nvSpPr>
        <p:spPr bwMode="auto">
          <a:xfrm>
            <a:off x="422277" y="184151"/>
            <a:ext cx="624205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smtClean="0"/>
              <a:t>Mastertitelformat bearbeiten</a:t>
            </a:r>
          </a:p>
        </p:txBody>
      </p:sp>
      <p:sp>
        <p:nvSpPr>
          <p:cNvPr id="4" name="Rechteck 3"/>
          <p:cNvSpPr>
            <a:spLocks/>
          </p:cNvSpPr>
          <p:nvPr/>
        </p:nvSpPr>
        <p:spPr>
          <a:xfrm>
            <a:off x="0" y="939803"/>
            <a:ext cx="255588" cy="255588"/>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de-DE">
              <a:solidFill>
                <a:prstClr val="white"/>
              </a:solidFill>
            </a:endParaRPr>
          </a:p>
        </p:txBody>
      </p:sp>
      <p:sp>
        <p:nvSpPr>
          <p:cNvPr id="12" name="Rechteck 11"/>
          <p:cNvSpPr>
            <a:spLocks/>
          </p:cNvSpPr>
          <p:nvPr/>
        </p:nvSpPr>
        <p:spPr>
          <a:xfrm>
            <a:off x="0" y="6610351"/>
            <a:ext cx="255588" cy="255588"/>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de-DE">
              <a:solidFill>
                <a:prstClr val="white"/>
              </a:solidFill>
            </a:endParaRPr>
          </a:p>
        </p:txBody>
      </p:sp>
      <p:pic>
        <p:nvPicPr>
          <p:cNvPr id="40970" name="Grafik 12"/>
          <p:cNvPicPr>
            <a:picLocks noChangeAspect="1"/>
          </p:cNvPicPr>
          <p:nvPr userDrawn="1"/>
        </p:nvPicPr>
        <p:blipFill>
          <a:blip r:embed="rId7">
            <a:extLst>
              <a:ext uri="{28A0092B-C50C-407E-A947-70E740481C1C}">
                <a14:useLocalDpi xmlns:a14="http://schemas.microsoft.com/office/drawing/2010/main" val="0"/>
              </a:ext>
            </a:extLst>
          </a:blip>
          <a:srcRect t="8353" b="16380"/>
          <a:stretch>
            <a:fillRect/>
          </a:stretch>
        </p:blipFill>
        <p:spPr bwMode="auto">
          <a:xfrm>
            <a:off x="7469242" y="6608798"/>
            <a:ext cx="1177925"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hteck 16"/>
          <p:cNvSpPr/>
          <p:nvPr userDrawn="1"/>
        </p:nvSpPr>
        <p:spPr>
          <a:xfrm>
            <a:off x="404815" y="6650067"/>
            <a:ext cx="3370262" cy="207963"/>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de-DE">
              <a:solidFill>
                <a:prstClr val="white"/>
              </a:solidFill>
            </a:endParaRPr>
          </a:p>
        </p:txBody>
      </p:sp>
      <p:sp>
        <p:nvSpPr>
          <p:cNvPr id="33804" name="Textfeld 22"/>
          <p:cNvSpPr txBox="1">
            <a:spLocks noChangeArrowheads="1"/>
          </p:cNvSpPr>
          <p:nvPr userDrawn="1"/>
        </p:nvSpPr>
        <p:spPr bwMode="auto">
          <a:xfrm>
            <a:off x="2916238" y="6578655"/>
            <a:ext cx="4445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r>
              <a:rPr lang="de-DE" altLang="de-DE" sz="1400" smtClean="0">
                <a:solidFill>
                  <a:srgbClr val="000000"/>
                </a:solidFill>
                <a:ea typeface="ＭＳ Ｐゴシック" pitchFamily="34" charset="-128"/>
              </a:rPr>
              <a:t>3</a:t>
            </a:r>
            <a:r>
              <a:rPr lang="de-DE" altLang="de-DE" sz="1400" baseline="30000" smtClean="0">
                <a:solidFill>
                  <a:srgbClr val="000000"/>
                </a:solidFill>
                <a:ea typeface="ＭＳ Ｐゴシック" pitchFamily="34" charset="-128"/>
              </a:rPr>
              <a:t>rd</a:t>
            </a:r>
            <a:r>
              <a:rPr lang="de-DE" altLang="de-DE" sz="1400" smtClean="0">
                <a:solidFill>
                  <a:srgbClr val="000000"/>
                </a:solidFill>
                <a:ea typeface="ＭＳ Ｐゴシック" pitchFamily="34" charset="-128"/>
              </a:rPr>
              <a:t>  joint SC meeting, O. Kester</a:t>
            </a:r>
          </a:p>
        </p:txBody>
      </p:sp>
      <p:sp>
        <p:nvSpPr>
          <p:cNvPr id="33805" name="Textfeld 23"/>
          <p:cNvSpPr txBox="1">
            <a:spLocks noChangeArrowheads="1"/>
          </p:cNvSpPr>
          <p:nvPr userDrawn="1"/>
        </p:nvSpPr>
        <p:spPr bwMode="auto">
          <a:xfrm>
            <a:off x="315923" y="6578658"/>
            <a:ext cx="23844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r>
              <a:rPr lang="de-DE" altLang="de-DE" sz="1400" smtClean="0">
                <a:solidFill>
                  <a:srgbClr val="000000"/>
                </a:solidFill>
                <a:ea typeface="ＭＳ Ｐゴシック" pitchFamily="34" charset="-128"/>
              </a:rPr>
              <a:t>29.06.2015</a:t>
            </a:r>
          </a:p>
        </p:txBody>
      </p:sp>
    </p:spTree>
    <p:extLst>
      <p:ext uri="{BB962C8B-B14F-4D97-AF65-F5344CB8AC3E}">
        <p14:creationId xmlns:p14="http://schemas.microsoft.com/office/powerpoint/2010/main" val="223015913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dt="0"/>
  <p:txStyles>
    <p:titleStyle>
      <a:lvl1pPr algn="l" defTabSz="457200" rtl="0" eaLnBrk="0" fontAlgn="base" hangingPunct="0">
        <a:spcBef>
          <a:spcPct val="0"/>
        </a:spcBef>
        <a:spcAft>
          <a:spcPct val="0"/>
        </a:spcAft>
        <a:defRPr lang="de-DE" sz="3200" b="1" kern="1200" dirty="0">
          <a:solidFill>
            <a:srgbClr val="404040"/>
          </a:solidFill>
          <a:latin typeface="Arial"/>
          <a:ea typeface="+mj-ea"/>
          <a:cs typeface="Arial"/>
        </a:defRPr>
      </a:lvl1pPr>
      <a:lvl2pPr algn="l" defTabSz="457200" rtl="0" eaLnBrk="0" fontAlgn="base" hangingPunct="0">
        <a:spcBef>
          <a:spcPct val="0"/>
        </a:spcBef>
        <a:spcAft>
          <a:spcPct val="0"/>
        </a:spcAft>
        <a:defRPr sz="3200" b="1">
          <a:solidFill>
            <a:srgbClr val="404040"/>
          </a:solidFill>
          <a:latin typeface="Arial" pitchFamily="34" charset="0"/>
          <a:cs typeface="Arial" pitchFamily="34" charset="0"/>
        </a:defRPr>
      </a:lvl2pPr>
      <a:lvl3pPr algn="l" defTabSz="457200" rtl="0" eaLnBrk="0" fontAlgn="base" hangingPunct="0">
        <a:spcBef>
          <a:spcPct val="0"/>
        </a:spcBef>
        <a:spcAft>
          <a:spcPct val="0"/>
        </a:spcAft>
        <a:defRPr sz="3200" b="1">
          <a:solidFill>
            <a:srgbClr val="404040"/>
          </a:solidFill>
          <a:latin typeface="Arial" pitchFamily="34" charset="0"/>
          <a:cs typeface="Arial" pitchFamily="34" charset="0"/>
        </a:defRPr>
      </a:lvl3pPr>
      <a:lvl4pPr algn="l" defTabSz="457200" rtl="0" eaLnBrk="0" fontAlgn="base" hangingPunct="0">
        <a:spcBef>
          <a:spcPct val="0"/>
        </a:spcBef>
        <a:spcAft>
          <a:spcPct val="0"/>
        </a:spcAft>
        <a:defRPr sz="3200" b="1">
          <a:solidFill>
            <a:srgbClr val="404040"/>
          </a:solidFill>
          <a:latin typeface="Arial" pitchFamily="34" charset="0"/>
          <a:cs typeface="Arial" pitchFamily="34" charset="0"/>
        </a:defRPr>
      </a:lvl4pPr>
      <a:lvl5pPr algn="l" defTabSz="457200" rtl="0" eaLnBrk="0" fontAlgn="base" hangingPunct="0">
        <a:spcBef>
          <a:spcPct val="0"/>
        </a:spcBef>
        <a:spcAft>
          <a:spcPct val="0"/>
        </a:spcAft>
        <a:defRPr sz="3200" b="1">
          <a:solidFill>
            <a:srgbClr val="404040"/>
          </a:solidFill>
          <a:latin typeface="Arial" pitchFamily="34" charset="0"/>
          <a:cs typeface="Arial" pitchFamily="34" charset="0"/>
        </a:defRPr>
      </a:lvl5pPr>
      <a:lvl6pPr marL="457200" algn="l" defTabSz="457200" rtl="0" fontAlgn="base">
        <a:spcBef>
          <a:spcPct val="0"/>
        </a:spcBef>
        <a:spcAft>
          <a:spcPct val="0"/>
        </a:spcAft>
        <a:defRPr sz="3200" b="1">
          <a:solidFill>
            <a:srgbClr val="404040"/>
          </a:solidFill>
          <a:latin typeface="Arial" pitchFamily="34" charset="0"/>
          <a:cs typeface="Arial" pitchFamily="34" charset="0"/>
        </a:defRPr>
      </a:lvl6pPr>
      <a:lvl7pPr marL="914400" algn="l" defTabSz="457200" rtl="0" fontAlgn="base">
        <a:spcBef>
          <a:spcPct val="0"/>
        </a:spcBef>
        <a:spcAft>
          <a:spcPct val="0"/>
        </a:spcAft>
        <a:defRPr sz="3200" b="1">
          <a:solidFill>
            <a:srgbClr val="404040"/>
          </a:solidFill>
          <a:latin typeface="Arial" pitchFamily="34" charset="0"/>
          <a:cs typeface="Arial" pitchFamily="34" charset="0"/>
        </a:defRPr>
      </a:lvl7pPr>
      <a:lvl8pPr marL="1371600" algn="l" defTabSz="457200" rtl="0" fontAlgn="base">
        <a:spcBef>
          <a:spcPct val="0"/>
        </a:spcBef>
        <a:spcAft>
          <a:spcPct val="0"/>
        </a:spcAft>
        <a:defRPr sz="3200" b="1">
          <a:solidFill>
            <a:srgbClr val="404040"/>
          </a:solidFill>
          <a:latin typeface="Arial" pitchFamily="34" charset="0"/>
          <a:cs typeface="Arial" pitchFamily="34" charset="0"/>
        </a:defRPr>
      </a:lvl8pPr>
      <a:lvl9pPr marL="1828800" algn="l" defTabSz="457200" rtl="0" fontAlgn="base">
        <a:spcBef>
          <a:spcPct val="0"/>
        </a:spcBef>
        <a:spcAft>
          <a:spcPct val="0"/>
        </a:spcAft>
        <a:defRPr sz="3200" b="1">
          <a:solidFill>
            <a:srgbClr val="404040"/>
          </a:solidFill>
          <a:latin typeface="Arial" pitchFamily="34" charset="0"/>
          <a:cs typeface="Arial" pitchFamily="34" charset="0"/>
        </a:defRPr>
      </a:lvl9pPr>
    </p:titleStyle>
    <p:bodyStyle>
      <a:lvl1pPr marL="342900" indent="-342900" algn="l" defTabSz="457200" rtl="0" eaLnBrk="0" fontAlgn="base" hangingPunct="0">
        <a:spcBef>
          <a:spcPct val="20000"/>
        </a:spcBef>
        <a:spcAft>
          <a:spcPct val="0"/>
        </a:spcAft>
        <a:buClr>
          <a:srgbClr val="FDBB63"/>
        </a:buClr>
        <a:buFont typeface="Wingdings" pitchFamily="2" charset="2"/>
        <a:buChar char="§"/>
        <a:defRPr sz="2400" kern="1200">
          <a:solidFill>
            <a:srgbClr val="333333"/>
          </a:solidFill>
          <a:latin typeface="Arial"/>
          <a:ea typeface="+mn-ea"/>
          <a:cs typeface="Arial"/>
        </a:defRPr>
      </a:lvl1pPr>
      <a:lvl2pPr marL="742950" indent="-285750" algn="l" defTabSz="457200" rtl="0" eaLnBrk="0" fontAlgn="base" hangingPunct="0">
        <a:spcBef>
          <a:spcPct val="20000"/>
        </a:spcBef>
        <a:spcAft>
          <a:spcPct val="0"/>
        </a:spcAft>
        <a:buClr>
          <a:srgbClr val="FDBB63"/>
        </a:buClr>
        <a:buFont typeface="Wingdings" pitchFamily="2" charset="2"/>
        <a:buChar char="§"/>
        <a:defRPr sz="2000" kern="1200">
          <a:solidFill>
            <a:srgbClr val="333333"/>
          </a:solidFill>
          <a:latin typeface="Arial"/>
          <a:ea typeface="+mn-ea"/>
          <a:cs typeface="Arial"/>
        </a:defRPr>
      </a:lvl2pPr>
      <a:lvl3pPr marL="1143000" indent="-228600" algn="l" defTabSz="457200" rtl="0" eaLnBrk="0" fontAlgn="base" hangingPunct="0">
        <a:spcBef>
          <a:spcPct val="20000"/>
        </a:spcBef>
        <a:spcAft>
          <a:spcPct val="0"/>
        </a:spcAft>
        <a:buClr>
          <a:srgbClr val="FDBB63"/>
        </a:buClr>
        <a:buFont typeface="Wingdings" pitchFamily="2" charset="2"/>
        <a:buChar char="§"/>
        <a:defRPr kern="1200">
          <a:solidFill>
            <a:srgbClr val="333333"/>
          </a:solidFill>
          <a:latin typeface="Arial"/>
          <a:ea typeface="+mn-ea"/>
          <a:cs typeface="Arial"/>
        </a:defRPr>
      </a:lvl3pPr>
      <a:lvl4pPr marL="1600200" indent="-228600" algn="l" defTabSz="457200" rtl="0" eaLnBrk="0" fontAlgn="base" hangingPunct="0">
        <a:spcBef>
          <a:spcPct val="20000"/>
        </a:spcBef>
        <a:spcAft>
          <a:spcPct val="0"/>
        </a:spcAft>
        <a:buClr>
          <a:srgbClr val="FDBB63"/>
        </a:buClr>
        <a:buFont typeface="Wingdings" pitchFamily="2" charset="2"/>
        <a:buChar char="§"/>
        <a:defRPr sz="1600" kern="1200">
          <a:solidFill>
            <a:srgbClr val="333333"/>
          </a:solidFill>
          <a:latin typeface="Arial"/>
          <a:ea typeface="+mn-ea"/>
          <a:cs typeface="Arial"/>
        </a:defRPr>
      </a:lvl4pPr>
      <a:lvl5pPr marL="2057400" indent="-228600" algn="l" defTabSz="457200" rtl="0" eaLnBrk="0" fontAlgn="base" hangingPunct="0">
        <a:spcBef>
          <a:spcPct val="20000"/>
        </a:spcBef>
        <a:spcAft>
          <a:spcPct val="0"/>
        </a:spcAft>
        <a:buClr>
          <a:srgbClr val="FDBB63"/>
        </a:buClr>
        <a:buFont typeface="Wingdings" pitchFamily="2" charset="2"/>
        <a:buChar char="§"/>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bwMode="auto">
          <a:xfrm>
            <a:off x="0" y="6400800"/>
            <a:ext cx="9144000" cy="457200"/>
          </a:xfrm>
          <a:prstGeom prst="rect">
            <a:avLst/>
          </a:prstGeom>
          <a:gradFill flip="none" rotWithShape="1">
            <a:gsLst>
              <a:gs pos="0">
                <a:schemeClr val="accent4">
                  <a:tint val="100000"/>
                  <a:shade val="100000"/>
                  <a:satMod val="130000"/>
                  <a:alpha val="19000"/>
                </a:schemeClr>
              </a:gs>
              <a:gs pos="100000">
                <a:schemeClr val="accent4">
                  <a:tint val="50000"/>
                  <a:shade val="100000"/>
                  <a:satMod val="350000"/>
                  <a:alpha val="19000"/>
                </a:schemeClr>
              </a:gs>
            </a:gsLst>
            <a:lin ang="16200000" scaled="0"/>
            <a:tileRect/>
          </a:gradFill>
          <a:ln>
            <a:noFill/>
            <a:headEnd type="none" w="med" len="med"/>
            <a:tailEnd type="none" w="med" len="med"/>
          </a:ln>
          <a:effectLst>
            <a:outerShdw blurRad="40000" dist="23000" dir="162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a:solidFill>
                <a:srgbClr val="000000"/>
              </a:solidFill>
              <a:latin typeface="Arial" charset="0"/>
            </a:endParaRPr>
          </a:p>
        </p:txBody>
      </p:sp>
      <p:sp>
        <p:nvSpPr>
          <p:cNvPr id="9" name="Rectangle 8"/>
          <p:cNvSpPr/>
          <p:nvPr/>
        </p:nvSpPr>
        <p:spPr bwMode="auto">
          <a:xfrm>
            <a:off x="0" y="3"/>
            <a:ext cx="9144000" cy="773067"/>
          </a:xfrm>
          <a:prstGeom prst="rect">
            <a:avLst/>
          </a:prstGeom>
          <a:gradFill flip="none" rotWithShape="1">
            <a:gsLst>
              <a:gs pos="0">
                <a:schemeClr val="accent4">
                  <a:tint val="100000"/>
                  <a:shade val="100000"/>
                  <a:satMod val="130000"/>
                  <a:alpha val="19000"/>
                </a:schemeClr>
              </a:gs>
              <a:gs pos="100000">
                <a:schemeClr val="accent4">
                  <a:tint val="50000"/>
                  <a:shade val="100000"/>
                  <a:satMod val="350000"/>
                  <a:alpha val="19000"/>
                </a:schemeClr>
              </a:gs>
            </a:gsLst>
            <a:lin ang="16200000" scaled="0"/>
            <a:tileRect/>
          </a:gradFill>
          <a:ln>
            <a:noFill/>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a:solidFill>
                <a:srgbClr val="000000"/>
              </a:solidFill>
              <a:latin typeface="Arial" charset="0"/>
            </a:endParaRPr>
          </a:p>
        </p:txBody>
      </p:sp>
      <p:sp>
        <p:nvSpPr>
          <p:cNvPr id="1027" name="Rectangle 3"/>
          <p:cNvSpPr>
            <a:spLocks noGrp="1" noChangeArrowheads="1"/>
          </p:cNvSpPr>
          <p:nvPr>
            <p:ph type="body" idx="1"/>
          </p:nvPr>
        </p:nvSpPr>
        <p:spPr bwMode="auto">
          <a:xfrm>
            <a:off x="685800" y="901266"/>
            <a:ext cx="7772400" cy="549954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Mastertextformat bearbeiten</a:t>
            </a:r>
          </a:p>
          <a:p>
            <a:pPr lvl="1"/>
            <a:r>
              <a:rPr lang="en-GB" smtClean="0"/>
              <a:t>Zweite Ebene</a:t>
            </a:r>
          </a:p>
          <a:p>
            <a:pPr lvl="2"/>
            <a:r>
              <a:rPr lang="en-GB" smtClean="0"/>
              <a:t>Dritte Ebene</a:t>
            </a:r>
          </a:p>
          <a:p>
            <a:pPr lvl="3"/>
            <a:r>
              <a:rPr lang="en-GB" smtClean="0"/>
              <a:t>Vierte Ebene</a:t>
            </a:r>
          </a:p>
          <a:p>
            <a:pPr lvl="4"/>
            <a:r>
              <a:rPr lang="en-GB" smtClean="0"/>
              <a:t>Fünfte Ebene</a:t>
            </a:r>
            <a:endParaRPr lang="en-GB" dirty="0"/>
          </a:p>
        </p:txBody>
      </p:sp>
      <p:sp>
        <p:nvSpPr>
          <p:cNvPr id="3076" name="Rectangle 4"/>
          <p:cNvSpPr>
            <a:spLocks noGrp="1" noChangeArrowheads="1"/>
          </p:cNvSpPr>
          <p:nvPr>
            <p:ph type="dt" sz="half" idx="2"/>
          </p:nvPr>
        </p:nvSpPr>
        <p:spPr bwMode="auto">
          <a:xfrm>
            <a:off x="685800" y="64008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200" smtClean="0">
                <a:solidFill>
                  <a:srgbClr val="4C62AD"/>
                </a:solidFill>
                <a:latin typeface="+mn-lt"/>
              </a:defRPr>
            </a:lvl1pPr>
          </a:lstStyle>
          <a:p>
            <a:pPr defTabSz="457200"/>
            <a:r>
              <a:rPr lang="en-GB"/>
              <a:t>Inti Lehmann</a:t>
            </a:r>
          </a:p>
        </p:txBody>
      </p:sp>
      <p:sp>
        <p:nvSpPr>
          <p:cNvPr id="3077" name="Rectangle 5"/>
          <p:cNvSpPr>
            <a:spLocks noGrp="1" noChangeArrowheads="1"/>
          </p:cNvSpPr>
          <p:nvPr>
            <p:ph type="ftr" sz="quarter" idx="3"/>
          </p:nvPr>
        </p:nvSpPr>
        <p:spPr bwMode="auto">
          <a:xfrm>
            <a:off x="3124200" y="6400800"/>
            <a:ext cx="2895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200" smtClean="0">
                <a:solidFill>
                  <a:srgbClr val="4C62AD"/>
                </a:solidFill>
                <a:latin typeface="+mn-lt"/>
              </a:defRPr>
            </a:lvl1pPr>
          </a:lstStyle>
          <a:p>
            <a:pPr defTabSz="457200"/>
            <a:r>
              <a:rPr lang="en-US"/>
              <a:t>FAIR, 95th ECFA, 25/7/2014</a:t>
            </a:r>
            <a:endParaRPr lang="en-GB"/>
          </a:p>
        </p:txBody>
      </p:sp>
      <p:sp>
        <p:nvSpPr>
          <p:cNvPr id="3078" name="Rectangle 6"/>
          <p:cNvSpPr>
            <a:spLocks noGrp="1" noChangeArrowheads="1"/>
          </p:cNvSpPr>
          <p:nvPr>
            <p:ph type="sldNum" sz="quarter" idx="4"/>
          </p:nvPr>
        </p:nvSpPr>
        <p:spPr bwMode="auto">
          <a:xfrm>
            <a:off x="6553200" y="64008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200" smtClean="0">
                <a:solidFill>
                  <a:srgbClr val="4C62AD"/>
                </a:solidFill>
                <a:latin typeface="+mn-lt"/>
              </a:defRPr>
            </a:lvl1pPr>
          </a:lstStyle>
          <a:p>
            <a:pPr defTabSz="457200"/>
            <a:fld id="{11432AFA-597D-EF4A-943B-3C753DA641F8}" type="slidenum">
              <a:rPr lang="en-GB"/>
              <a:pPr defTabSz="457200"/>
              <a:t>‹Nr.›</a:t>
            </a:fld>
            <a:endParaRPr lang="en-GB"/>
          </a:p>
        </p:txBody>
      </p:sp>
      <p:sp>
        <p:nvSpPr>
          <p:cNvPr id="1032" name="Rectangle 8"/>
          <p:cNvSpPr>
            <a:spLocks noGrp="1" noChangeArrowheads="1"/>
          </p:cNvSpPr>
          <p:nvPr>
            <p:ph type="title"/>
          </p:nvPr>
        </p:nvSpPr>
        <p:spPr bwMode="auto">
          <a:xfrm>
            <a:off x="685813" y="152403"/>
            <a:ext cx="7388725" cy="486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Mastertitelformat bearbeiten</a:t>
            </a:r>
            <a:endParaRPr lang="en-GB" dirty="0"/>
          </a:p>
        </p:txBody>
      </p:sp>
      <p:pic>
        <p:nvPicPr>
          <p:cNvPr id="12" name="Picture 13" descr="FAIR_Logo_rgb_frei"/>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8074526" y="61772"/>
            <a:ext cx="807208" cy="672889"/>
          </a:xfrm>
          <a:prstGeom prst="rect">
            <a:avLst/>
          </a:prstGeom>
          <a:noFill/>
        </p:spPr>
      </p:pic>
    </p:spTree>
    <p:extLst>
      <p:ext uri="{BB962C8B-B14F-4D97-AF65-F5344CB8AC3E}">
        <p14:creationId xmlns:p14="http://schemas.microsoft.com/office/powerpoint/2010/main" val="3667412689"/>
      </p:ext>
    </p:extLst>
  </p:cSld>
  <p:clrMap bg1="lt1" tx1="dk1" bg2="lt2" tx2="dk2" accent1="accent1" accent2="accent2" accent3="accent3" accent4="accent4" accent5="accent5" accent6="accent6" hlink="hlink" folHlink="folHlink"/>
  <p:sldLayoutIdLst>
    <p:sldLayoutId id="2147484274" r:id="rId1"/>
    <p:sldLayoutId id="2147484275" r:id="rId2"/>
    <p:sldLayoutId id="2147484276" r:id="rId3"/>
    <p:sldLayoutId id="2147484277" r:id="rId4"/>
    <p:sldLayoutId id="2147484278" r:id="rId5"/>
    <p:sldLayoutId id="2147484279" r:id="rId6"/>
    <p:sldLayoutId id="2147484280" r:id="rId7"/>
    <p:sldLayoutId id="2147484281" r:id="rId8"/>
    <p:sldLayoutId id="2147484282" r:id="rId9"/>
    <p:sldLayoutId id="2147484283" r:id="rId10"/>
    <p:sldLayoutId id="2147484284" r:id="rId11"/>
    <p:sldLayoutId id="2147484285" r:id="rId12"/>
  </p:sldLayoutIdLst>
  <p:timing>
    <p:tnLst>
      <p:par>
        <p:cTn id="1" dur="indefinite" restart="never" nodeType="tmRoot"/>
      </p:par>
    </p:tnLst>
  </p:timing>
  <p:hf hdr="0"/>
  <p:txStyles>
    <p:titleStyle>
      <a:lvl1pPr algn="l" rtl="0" eaLnBrk="1" fontAlgn="base" hangingPunct="1">
        <a:spcBef>
          <a:spcPct val="0"/>
        </a:spcBef>
        <a:spcAft>
          <a:spcPct val="0"/>
        </a:spcAft>
        <a:defRPr sz="2800">
          <a:solidFill>
            <a:schemeClr val="tx1"/>
          </a:solidFill>
          <a:latin typeface="+mj-lt"/>
          <a:ea typeface="+mj-ea"/>
          <a:cs typeface="+mj-cs"/>
        </a:defRPr>
      </a:lvl1pPr>
      <a:lvl2pPr algn="l" rtl="0" eaLnBrk="1" fontAlgn="base" hangingPunct="1">
        <a:spcBef>
          <a:spcPct val="0"/>
        </a:spcBef>
        <a:spcAft>
          <a:spcPct val="0"/>
        </a:spcAft>
        <a:defRPr sz="3600">
          <a:solidFill>
            <a:schemeClr val="tx1"/>
          </a:solidFill>
          <a:latin typeface="Arial Rounded MT Bold" charset="0"/>
          <a:ea typeface="ＭＳ Ｐゴシック" charset="-128"/>
          <a:cs typeface="ＭＳ Ｐゴシック" charset="-128"/>
        </a:defRPr>
      </a:lvl2pPr>
      <a:lvl3pPr algn="l" rtl="0" eaLnBrk="1" fontAlgn="base" hangingPunct="1">
        <a:spcBef>
          <a:spcPct val="0"/>
        </a:spcBef>
        <a:spcAft>
          <a:spcPct val="0"/>
        </a:spcAft>
        <a:defRPr sz="3600">
          <a:solidFill>
            <a:schemeClr val="tx1"/>
          </a:solidFill>
          <a:latin typeface="Arial Rounded MT Bold" charset="0"/>
          <a:ea typeface="ＭＳ Ｐゴシック" charset="-128"/>
          <a:cs typeface="ＭＳ Ｐゴシック" charset="-128"/>
        </a:defRPr>
      </a:lvl3pPr>
      <a:lvl4pPr algn="l" rtl="0" eaLnBrk="1" fontAlgn="base" hangingPunct="1">
        <a:spcBef>
          <a:spcPct val="0"/>
        </a:spcBef>
        <a:spcAft>
          <a:spcPct val="0"/>
        </a:spcAft>
        <a:defRPr sz="3600">
          <a:solidFill>
            <a:schemeClr val="tx1"/>
          </a:solidFill>
          <a:latin typeface="Arial Rounded MT Bold" charset="0"/>
          <a:ea typeface="ＭＳ Ｐゴシック" charset="-128"/>
          <a:cs typeface="ＭＳ Ｐゴシック" charset="-128"/>
        </a:defRPr>
      </a:lvl4pPr>
      <a:lvl5pPr algn="l" rtl="0" eaLnBrk="1" fontAlgn="base" hangingPunct="1">
        <a:spcBef>
          <a:spcPct val="0"/>
        </a:spcBef>
        <a:spcAft>
          <a:spcPct val="0"/>
        </a:spcAft>
        <a:defRPr sz="3600">
          <a:solidFill>
            <a:schemeClr val="tx1"/>
          </a:solidFill>
          <a:latin typeface="Arial Rounded MT Bold" charset="0"/>
          <a:ea typeface="ＭＳ Ｐゴシック" charset="-128"/>
          <a:cs typeface="ＭＳ Ｐゴシック" charset="-128"/>
        </a:defRPr>
      </a:lvl5pPr>
      <a:lvl6pPr marL="457200" algn="l" rtl="0" eaLnBrk="1" fontAlgn="base" hangingPunct="1">
        <a:spcBef>
          <a:spcPct val="0"/>
        </a:spcBef>
        <a:spcAft>
          <a:spcPct val="0"/>
        </a:spcAft>
        <a:defRPr sz="4000">
          <a:solidFill>
            <a:schemeClr val="tx1"/>
          </a:solidFill>
          <a:latin typeface="Arial Rounded MT Bold" charset="0"/>
          <a:ea typeface="ＭＳ Ｐゴシック" charset="-128"/>
          <a:cs typeface="ＭＳ Ｐゴシック" charset="-128"/>
        </a:defRPr>
      </a:lvl6pPr>
      <a:lvl7pPr marL="914400" algn="l" rtl="0" eaLnBrk="1" fontAlgn="base" hangingPunct="1">
        <a:spcBef>
          <a:spcPct val="0"/>
        </a:spcBef>
        <a:spcAft>
          <a:spcPct val="0"/>
        </a:spcAft>
        <a:defRPr sz="4000">
          <a:solidFill>
            <a:schemeClr val="tx1"/>
          </a:solidFill>
          <a:latin typeface="Arial Rounded MT Bold" charset="0"/>
          <a:ea typeface="ＭＳ Ｐゴシック" charset="-128"/>
          <a:cs typeface="ＭＳ Ｐゴシック" charset="-128"/>
        </a:defRPr>
      </a:lvl7pPr>
      <a:lvl8pPr marL="1371600" algn="l" rtl="0" eaLnBrk="1" fontAlgn="base" hangingPunct="1">
        <a:spcBef>
          <a:spcPct val="0"/>
        </a:spcBef>
        <a:spcAft>
          <a:spcPct val="0"/>
        </a:spcAft>
        <a:defRPr sz="4000">
          <a:solidFill>
            <a:schemeClr val="tx1"/>
          </a:solidFill>
          <a:latin typeface="Arial Rounded MT Bold" charset="0"/>
          <a:ea typeface="ＭＳ Ｐゴシック" charset="-128"/>
          <a:cs typeface="ＭＳ Ｐゴシック" charset="-128"/>
        </a:defRPr>
      </a:lvl8pPr>
      <a:lvl9pPr marL="1828800" algn="l" rtl="0" eaLnBrk="1" fontAlgn="base" hangingPunct="1">
        <a:spcBef>
          <a:spcPct val="0"/>
        </a:spcBef>
        <a:spcAft>
          <a:spcPct val="0"/>
        </a:spcAft>
        <a:defRPr sz="4000">
          <a:solidFill>
            <a:schemeClr val="tx1"/>
          </a:solidFill>
          <a:latin typeface="Arial Rounded MT Bold" charset="0"/>
          <a:ea typeface="ＭＳ Ｐゴシック" charset="-128"/>
          <a:cs typeface="ＭＳ Ｐゴシック" charset="-128"/>
        </a:defRPr>
      </a:lvl9pPr>
    </p:titleStyle>
    <p:bodyStyle>
      <a:lvl1pPr marL="342900" indent="-342900" algn="l" rtl="0" eaLnBrk="1" fontAlgn="base" hangingPunct="1">
        <a:spcBef>
          <a:spcPct val="20000"/>
        </a:spcBef>
        <a:spcAft>
          <a:spcPct val="0"/>
        </a:spcAft>
        <a:buClr>
          <a:schemeClr val="tx2"/>
        </a:buClr>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Clr>
          <a:schemeClr val="tx2"/>
        </a:buClr>
        <a:buFont typeface="Wingdings" charset="2"/>
        <a:buChar char="§"/>
        <a:defRPr sz="2000">
          <a:solidFill>
            <a:srgbClr val="0000B2"/>
          </a:solidFill>
          <a:latin typeface="+mn-lt"/>
          <a:ea typeface="+mn-ea"/>
        </a:defRPr>
      </a:lvl2pPr>
      <a:lvl3pPr marL="1143000" indent="-228600" algn="l" rtl="0" eaLnBrk="1" fontAlgn="base" hangingPunct="1">
        <a:spcBef>
          <a:spcPct val="20000"/>
        </a:spcBef>
        <a:spcAft>
          <a:spcPct val="0"/>
        </a:spcAft>
        <a:buClr>
          <a:schemeClr val="tx2"/>
        </a:buClr>
        <a:buChar char="•"/>
        <a:defRPr sz="1800">
          <a:solidFill>
            <a:schemeClr val="tx1"/>
          </a:solidFill>
          <a:latin typeface="+mn-lt"/>
          <a:ea typeface="+mn-ea"/>
        </a:defRPr>
      </a:lvl3pPr>
      <a:lvl4pPr marL="1600200" indent="-228600" algn="l" rtl="0" eaLnBrk="1" fontAlgn="base" hangingPunct="1">
        <a:spcBef>
          <a:spcPct val="20000"/>
        </a:spcBef>
        <a:spcAft>
          <a:spcPct val="0"/>
        </a:spcAft>
        <a:buClr>
          <a:schemeClr val="tx2"/>
        </a:buClr>
        <a:buFont typeface="Wingdings" charset="2"/>
        <a:buChar char="§"/>
        <a:defRPr sz="1800">
          <a:solidFill>
            <a:srgbClr val="0000B2"/>
          </a:solidFill>
          <a:latin typeface="+mn-lt"/>
          <a:ea typeface="+mn-ea"/>
        </a:defRPr>
      </a:lvl4pPr>
      <a:lvl5pPr marL="2057400" indent="-228600" algn="l" rtl="0" eaLnBrk="1" fontAlgn="base" hangingPunct="1">
        <a:spcBef>
          <a:spcPct val="20000"/>
        </a:spcBef>
        <a:spcAft>
          <a:spcPct val="0"/>
        </a:spcAft>
        <a:buClr>
          <a:schemeClr val="tx2"/>
        </a:buClr>
        <a:buFont typeface="Times" charset="0"/>
        <a:buChar char="•"/>
        <a:defRPr sz="1600">
          <a:solidFill>
            <a:schemeClr val="tx1"/>
          </a:solidFill>
          <a:latin typeface="+mn-lt"/>
          <a:ea typeface="+mn-ea"/>
        </a:defRPr>
      </a:lvl5pPr>
      <a:lvl6pPr marL="2514600" indent="-228600" algn="l" rtl="0" eaLnBrk="1" fontAlgn="base" hangingPunct="1">
        <a:spcBef>
          <a:spcPct val="20000"/>
        </a:spcBef>
        <a:spcAft>
          <a:spcPct val="0"/>
        </a:spcAft>
        <a:buClr>
          <a:schemeClr val="tx2"/>
        </a:buClr>
        <a:buFont typeface="Times" charset="0"/>
        <a:buChar char="•"/>
        <a:defRPr>
          <a:solidFill>
            <a:schemeClr val="tx1"/>
          </a:solidFill>
          <a:latin typeface="+mn-lt"/>
          <a:ea typeface="+mn-ea"/>
        </a:defRPr>
      </a:lvl6pPr>
      <a:lvl7pPr marL="2971800" indent="-228600" algn="l" rtl="0" eaLnBrk="1" fontAlgn="base" hangingPunct="1">
        <a:spcBef>
          <a:spcPct val="20000"/>
        </a:spcBef>
        <a:spcAft>
          <a:spcPct val="0"/>
        </a:spcAft>
        <a:buClr>
          <a:schemeClr val="tx2"/>
        </a:buClr>
        <a:buFont typeface="Times" charset="0"/>
        <a:buChar char="•"/>
        <a:defRPr>
          <a:solidFill>
            <a:schemeClr val="tx1"/>
          </a:solidFill>
          <a:latin typeface="+mn-lt"/>
          <a:ea typeface="+mn-ea"/>
        </a:defRPr>
      </a:lvl7pPr>
      <a:lvl8pPr marL="3429000" indent="-228600" algn="l" rtl="0" eaLnBrk="1" fontAlgn="base" hangingPunct="1">
        <a:spcBef>
          <a:spcPct val="20000"/>
        </a:spcBef>
        <a:spcAft>
          <a:spcPct val="0"/>
        </a:spcAft>
        <a:buClr>
          <a:schemeClr val="tx2"/>
        </a:buClr>
        <a:buFont typeface="Times" charset="0"/>
        <a:buChar char="•"/>
        <a:defRPr>
          <a:solidFill>
            <a:schemeClr val="tx1"/>
          </a:solidFill>
          <a:latin typeface="+mn-lt"/>
          <a:ea typeface="+mn-ea"/>
        </a:defRPr>
      </a:lvl8pPr>
      <a:lvl9pPr marL="3886200" indent="-228600" algn="l" rtl="0" eaLnBrk="1" fontAlgn="base" hangingPunct="1">
        <a:spcBef>
          <a:spcPct val="20000"/>
        </a:spcBef>
        <a:spcAft>
          <a:spcPct val="0"/>
        </a:spcAft>
        <a:buClr>
          <a:schemeClr val="tx2"/>
        </a:buClr>
        <a:buFont typeface="Times" charset="0"/>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87350" y="225424"/>
            <a:ext cx="8605837" cy="49053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smtClean="0"/>
              <a:t>Titelmasterformat durch Klicken bearbeiten</a:t>
            </a:r>
          </a:p>
        </p:txBody>
      </p:sp>
      <p:sp>
        <p:nvSpPr>
          <p:cNvPr id="1027" name="Rectangle 3"/>
          <p:cNvSpPr>
            <a:spLocks noGrp="1" noChangeArrowheads="1"/>
          </p:cNvSpPr>
          <p:nvPr>
            <p:ph type="body" idx="1"/>
          </p:nvPr>
        </p:nvSpPr>
        <p:spPr bwMode="auto">
          <a:xfrm>
            <a:off x="287350" y="1125539"/>
            <a:ext cx="8605837" cy="525621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smtClean="0"/>
              <a:t>Textmasterformate durch Klicken bearbeiten</a:t>
            </a:r>
          </a:p>
          <a:p>
            <a:pPr lvl="1"/>
            <a:r>
              <a:rPr lang="en-GB" smtClean="0"/>
              <a:t>Zweite Ebene</a:t>
            </a:r>
          </a:p>
          <a:p>
            <a:pPr lvl="2"/>
            <a:r>
              <a:rPr lang="en-GB" smtClean="0"/>
              <a:t>Dritte Ebene</a:t>
            </a:r>
          </a:p>
          <a:p>
            <a:pPr lvl="3"/>
            <a:r>
              <a:rPr lang="en-GB" smtClean="0"/>
              <a:t>Vierte Ebene</a:t>
            </a:r>
          </a:p>
          <a:p>
            <a:pPr lvl="4"/>
            <a:r>
              <a:rPr lang="en-GB" smtClean="0"/>
              <a:t>Fünfte Ebene</a:t>
            </a:r>
          </a:p>
        </p:txBody>
      </p:sp>
      <p:sp>
        <p:nvSpPr>
          <p:cNvPr id="3077" name="Rectangle 5"/>
          <p:cNvSpPr>
            <a:spLocks noGrp="1" noChangeArrowheads="1"/>
          </p:cNvSpPr>
          <p:nvPr>
            <p:ph type="ftr" sz="quarter" idx="3"/>
          </p:nvPr>
        </p:nvSpPr>
        <p:spPr bwMode="auto">
          <a:xfrm>
            <a:off x="-36512" y="6607186"/>
            <a:ext cx="4392613" cy="250825"/>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200" smtClean="0">
                <a:solidFill>
                  <a:srgbClr val="00599D"/>
                </a:solidFill>
              </a:defRPr>
            </a:lvl1pPr>
          </a:lstStyle>
          <a:p>
            <a:pPr fontAlgn="base">
              <a:spcBef>
                <a:spcPct val="0"/>
              </a:spcBef>
              <a:spcAft>
                <a:spcPct val="0"/>
              </a:spcAft>
              <a:defRPr/>
            </a:pPr>
            <a:r>
              <a:rPr lang="de-DE">
                <a:cs typeface="Arial" charset="0"/>
              </a:rPr>
              <a:t>Boris Sharkov, ECE7, Jan 2016</a:t>
            </a:r>
          </a:p>
        </p:txBody>
      </p:sp>
      <p:sp>
        <p:nvSpPr>
          <p:cNvPr id="3078" name="Rectangle 6"/>
          <p:cNvSpPr>
            <a:spLocks noGrp="1" noChangeArrowheads="1"/>
          </p:cNvSpPr>
          <p:nvPr>
            <p:ph type="sldNum" sz="quarter" idx="4"/>
          </p:nvPr>
        </p:nvSpPr>
        <p:spPr bwMode="auto">
          <a:xfrm>
            <a:off x="8316914" y="6607186"/>
            <a:ext cx="728662" cy="250825"/>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lgn="r">
              <a:defRPr sz="1200">
                <a:solidFill>
                  <a:srgbClr val="00599D"/>
                </a:solidFill>
              </a:defRPr>
            </a:lvl1pPr>
          </a:lstStyle>
          <a:p>
            <a:pPr fontAlgn="base">
              <a:spcBef>
                <a:spcPct val="0"/>
              </a:spcBef>
              <a:spcAft>
                <a:spcPct val="0"/>
              </a:spcAft>
              <a:defRPr/>
            </a:pPr>
            <a:fld id="{D1837C9B-6D25-44C5-9880-48640EF0EB05}" type="slidenum">
              <a:rPr lang="de-DE">
                <a:cs typeface="Arial" charset="0"/>
              </a:rPr>
              <a:pPr fontAlgn="base">
                <a:spcBef>
                  <a:spcPct val="0"/>
                </a:spcBef>
                <a:spcAft>
                  <a:spcPct val="0"/>
                </a:spcAft>
                <a:defRPr/>
              </a:pPr>
              <a:t>‹Nr.›</a:t>
            </a:fld>
            <a:endParaRPr lang="de-DE">
              <a:cs typeface="Arial" charset="0"/>
            </a:endParaRPr>
          </a:p>
        </p:txBody>
      </p:sp>
      <p:sp>
        <p:nvSpPr>
          <p:cNvPr id="3080" name="Rectangle 8"/>
          <p:cNvSpPr>
            <a:spLocks noChangeArrowheads="1"/>
          </p:cNvSpPr>
          <p:nvPr/>
        </p:nvSpPr>
        <p:spPr bwMode="auto">
          <a:xfrm>
            <a:off x="4356100" y="6607179"/>
            <a:ext cx="1404938" cy="84139"/>
          </a:xfrm>
          <a:prstGeom prst="rect">
            <a:avLst/>
          </a:prstGeom>
          <a:solidFill>
            <a:srgbClr val="FF9900"/>
          </a:solidFill>
          <a:ln w="9525">
            <a:noFill/>
            <a:miter lim="800000"/>
            <a:headEnd/>
            <a:tailEnd/>
          </a:ln>
          <a:effectLst/>
        </p:spPr>
        <p:txBody>
          <a:bodyPr wrap="none" anchor="ctr"/>
          <a:lstStyle/>
          <a:p>
            <a:pPr fontAlgn="base">
              <a:spcBef>
                <a:spcPct val="0"/>
              </a:spcBef>
              <a:spcAft>
                <a:spcPct val="0"/>
              </a:spcAft>
              <a:defRPr/>
            </a:pPr>
            <a:endParaRPr lang="de-DE">
              <a:solidFill>
                <a:srgbClr val="000000"/>
              </a:solidFill>
              <a:cs typeface="Arial" charset="0"/>
            </a:endParaRPr>
          </a:p>
        </p:txBody>
      </p:sp>
      <p:sp>
        <p:nvSpPr>
          <p:cNvPr id="3081" name="Rectangle 9"/>
          <p:cNvSpPr>
            <a:spLocks noChangeArrowheads="1"/>
          </p:cNvSpPr>
          <p:nvPr/>
        </p:nvSpPr>
        <p:spPr bwMode="auto">
          <a:xfrm>
            <a:off x="5757868" y="6607179"/>
            <a:ext cx="1404937" cy="84139"/>
          </a:xfrm>
          <a:prstGeom prst="rect">
            <a:avLst/>
          </a:prstGeom>
          <a:solidFill>
            <a:srgbClr val="969696"/>
          </a:solidFill>
          <a:ln w="9525">
            <a:noFill/>
            <a:miter lim="800000"/>
            <a:headEnd/>
            <a:tailEnd/>
          </a:ln>
          <a:effectLst/>
        </p:spPr>
        <p:txBody>
          <a:bodyPr wrap="none" anchor="ctr"/>
          <a:lstStyle/>
          <a:p>
            <a:pPr fontAlgn="base">
              <a:spcBef>
                <a:spcPct val="0"/>
              </a:spcBef>
              <a:spcAft>
                <a:spcPct val="0"/>
              </a:spcAft>
              <a:defRPr/>
            </a:pPr>
            <a:endParaRPr lang="de-DE">
              <a:solidFill>
                <a:srgbClr val="000000"/>
              </a:solidFill>
              <a:cs typeface="Arial" charset="0"/>
            </a:endParaRPr>
          </a:p>
        </p:txBody>
      </p:sp>
      <p:sp>
        <p:nvSpPr>
          <p:cNvPr id="3082" name="Rectangle 10"/>
          <p:cNvSpPr>
            <a:spLocks noChangeArrowheads="1"/>
          </p:cNvSpPr>
          <p:nvPr/>
        </p:nvSpPr>
        <p:spPr bwMode="auto">
          <a:xfrm>
            <a:off x="7162801" y="6607179"/>
            <a:ext cx="1404938" cy="84139"/>
          </a:xfrm>
          <a:prstGeom prst="rect">
            <a:avLst/>
          </a:prstGeom>
          <a:solidFill>
            <a:srgbClr val="003366"/>
          </a:solidFill>
          <a:ln w="9525">
            <a:noFill/>
            <a:miter lim="800000"/>
            <a:headEnd/>
            <a:tailEnd/>
          </a:ln>
          <a:effectLst/>
        </p:spPr>
        <p:txBody>
          <a:bodyPr wrap="none" anchor="ctr"/>
          <a:lstStyle/>
          <a:p>
            <a:pPr fontAlgn="base">
              <a:spcBef>
                <a:spcPct val="0"/>
              </a:spcBef>
              <a:spcAft>
                <a:spcPct val="0"/>
              </a:spcAft>
              <a:defRPr/>
            </a:pPr>
            <a:endParaRPr lang="de-DE">
              <a:solidFill>
                <a:srgbClr val="000000"/>
              </a:solidFill>
              <a:cs typeface="Arial" charset="0"/>
            </a:endParaRPr>
          </a:p>
        </p:txBody>
      </p:sp>
      <p:sp>
        <p:nvSpPr>
          <p:cNvPr id="3083" name="Rectangle 11"/>
          <p:cNvSpPr>
            <a:spLocks noChangeArrowheads="1"/>
          </p:cNvSpPr>
          <p:nvPr/>
        </p:nvSpPr>
        <p:spPr bwMode="auto">
          <a:xfrm>
            <a:off x="0" y="6524635"/>
            <a:ext cx="9144000" cy="82551"/>
          </a:xfrm>
          <a:prstGeom prst="rect">
            <a:avLst/>
          </a:prstGeom>
          <a:solidFill>
            <a:srgbClr val="00599D"/>
          </a:solidFill>
          <a:ln w="9525">
            <a:noFill/>
            <a:miter lim="800000"/>
            <a:headEnd/>
            <a:tailEnd/>
          </a:ln>
          <a:effectLst/>
        </p:spPr>
        <p:txBody>
          <a:bodyPr wrap="none" anchor="ctr"/>
          <a:lstStyle/>
          <a:p>
            <a:pPr fontAlgn="base">
              <a:spcBef>
                <a:spcPct val="0"/>
              </a:spcBef>
              <a:spcAft>
                <a:spcPct val="0"/>
              </a:spcAft>
              <a:defRPr/>
            </a:pPr>
            <a:endParaRPr lang="de-DE">
              <a:solidFill>
                <a:srgbClr val="000000"/>
              </a:solidFill>
              <a:cs typeface="Arial" charset="0"/>
            </a:endParaRPr>
          </a:p>
        </p:txBody>
      </p:sp>
      <p:sp>
        <p:nvSpPr>
          <p:cNvPr id="3084" name="Rectangle 12"/>
          <p:cNvSpPr>
            <a:spLocks noChangeArrowheads="1"/>
          </p:cNvSpPr>
          <p:nvPr/>
        </p:nvSpPr>
        <p:spPr bwMode="auto">
          <a:xfrm>
            <a:off x="5757875" y="6691323"/>
            <a:ext cx="2809875" cy="82551"/>
          </a:xfrm>
          <a:prstGeom prst="rect">
            <a:avLst/>
          </a:prstGeom>
          <a:solidFill>
            <a:srgbClr val="00599D"/>
          </a:solidFill>
          <a:ln w="9525">
            <a:noFill/>
            <a:miter lim="800000"/>
            <a:headEnd/>
            <a:tailEnd/>
          </a:ln>
          <a:effectLst/>
        </p:spPr>
        <p:txBody>
          <a:bodyPr wrap="none" anchor="ctr"/>
          <a:lstStyle/>
          <a:p>
            <a:pPr fontAlgn="base">
              <a:spcBef>
                <a:spcPct val="0"/>
              </a:spcBef>
              <a:spcAft>
                <a:spcPct val="0"/>
              </a:spcAft>
              <a:defRPr/>
            </a:pPr>
            <a:endParaRPr lang="de-DE">
              <a:solidFill>
                <a:srgbClr val="000000"/>
              </a:solidFill>
              <a:cs typeface="Arial" charset="0"/>
            </a:endParaRPr>
          </a:p>
        </p:txBody>
      </p:sp>
      <p:sp>
        <p:nvSpPr>
          <p:cNvPr id="3085" name="Rectangle 13"/>
          <p:cNvSpPr>
            <a:spLocks noChangeArrowheads="1"/>
          </p:cNvSpPr>
          <p:nvPr/>
        </p:nvSpPr>
        <p:spPr bwMode="auto">
          <a:xfrm>
            <a:off x="4356100" y="6775459"/>
            <a:ext cx="1404938" cy="82551"/>
          </a:xfrm>
          <a:prstGeom prst="rect">
            <a:avLst/>
          </a:prstGeom>
          <a:solidFill>
            <a:srgbClr val="00599D"/>
          </a:solidFill>
          <a:ln w="9525">
            <a:noFill/>
            <a:miter lim="800000"/>
            <a:headEnd/>
            <a:tailEnd/>
          </a:ln>
          <a:effectLst/>
        </p:spPr>
        <p:txBody>
          <a:bodyPr wrap="none" anchor="ctr"/>
          <a:lstStyle/>
          <a:p>
            <a:pPr fontAlgn="base">
              <a:spcBef>
                <a:spcPct val="0"/>
              </a:spcBef>
              <a:spcAft>
                <a:spcPct val="0"/>
              </a:spcAft>
              <a:defRPr/>
            </a:pPr>
            <a:endParaRPr lang="de-DE">
              <a:solidFill>
                <a:srgbClr val="000000"/>
              </a:solidFill>
              <a:cs typeface="Arial" charset="0"/>
            </a:endParaRPr>
          </a:p>
        </p:txBody>
      </p:sp>
      <p:sp>
        <p:nvSpPr>
          <p:cNvPr id="3086" name="Rectangle 14"/>
          <p:cNvSpPr>
            <a:spLocks noChangeArrowheads="1"/>
          </p:cNvSpPr>
          <p:nvPr/>
        </p:nvSpPr>
        <p:spPr bwMode="auto">
          <a:xfrm>
            <a:off x="0" y="873132"/>
            <a:ext cx="9144000" cy="82551"/>
          </a:xfrm>
          <a:prstGeom prst="rect">
            <a:avLst/>
          </a:prstGeom>
          <a:solidFill>
            <a:srgbClr val="00599D"/>
          </a:solidFill>
          <a:ln w="9525">
            <a:noFill/>
            <a:miter lim="800000"/>
            <a:headEnd/>
            <a:tailEnd/>
          </a:ln>
          <a:effectLst/>
        </p:spPr>
        <p:txBody>
          <a:bodyPr wrap="none" anchor="ctr"/>
          <a:lstStyle/>
          <a:p>
            <a:pPr fontAlgn="base">
              <a:spcBef>
                <a:spcPct val="0"/>
              </a:spcBef>
              <a:spcAft>
                <a:spcPct val="0"/>
              </a:spcAft>
              <a:defRPr/>
            </a:pPr>
            <a:endParaRPr lang="de-DE">
              <a:solidFill>
                <a:srgbClr val="000000"/>
              </a:solidFill>
              <a:cs typeface="Arial" charset="0"/>
            </a:endParaRPr>
          </a:p>
        </p:txBody>
      </p:sp>
    </p:spTree>
    <p:extLst>
      <p:ext uri="{BB962C8B-B14F-4D97-AF65-F5344CB8AC3E}">
        <p14:creationId xmlns:p14="http://schemas.microsoft.com/office/powerpoint/2010/main" val="4229048114"/>
      </p:ext>
    </p:extLst>
  </p:cSld>
  <p:clrMap bg1="lt1" tx1="dk1" bg2="lt2" tx2="dk2" accent1="accent1" accent2="accent2" accent3="accent3" accent4="accent4" accent5="accent5" accent6="accent6" hlink="hlink" folHlink="folHlink"/>
  <p:sldLayoutIdLst>
    <p:sldLayoutId id="2147484287" r:id="rId1"/>
    <p:sldLayoutId id="2147484288" r:id="rId2"/>
    <p:sldLayoutId id="2147484289" r:id="rId3"/>
    <p:sldLayoutId id="2147484290" r:id="rId4"/>
    <p:sldLayoutId id="2147484291" r:id="rId5"/>
    <p:sldLayoutId id="2147484292" r:id="rId6"/>
    <p:sldLayoutId id="2147484293" r:id="rId7"/>
    <p:sldLayoutId id="2147484294" r:id="rId8"/>
    <p:sldLayoutId id="2147484295" r:id="rId9"/>
    <p:sldLayoutId id="2147484296" r:id="rId10"/>
    <p:sldLayoutId id="2147484297" r:id="rId11"/>
    <p:sldLayoutId id="2147484298" r:id="rId12"/>
  </p:sldLayoutIdLst>
  <p:timing>
    <p:tnLst>
      <p:par>
        <p:cTn id="1" dur="indefinite" restart="never" nodeType="tmRoot"/>
      </p:par>
    </p:tnLst>
  </p:timing>
  <p:hf hdr="0" dt="0"/>
  <p:txStyles>
    <p:titleStyle>
      <a:lvl1pPr algn="l" rtl="0" eaLnBrk="0" fontAlgn="base" hangingPunct="0">
        <a:spcBef>
          <a:spcPct val="0"/>
        </a:spcBef>
        <a:spcAft>
          <a:spcPct val="0"/>
        </a:spcAft>
        <a:defRPr sz="2800">
          <a:solidFill>
            <a:srgbClr val="00599D"/>
          </a:solidFill>
          <a:latin typeface="+mj-lt"/>
          <a:ea typeface="+mj-ea"/>
          <a:cs typeface="+mj-cs"/>
        </a:defRPr>
      </a:lvl1pPr>
      <a:lvl2pPr algn="l" rtl="0" eaLnBrk="0" fontAlgn="base" hangingPunct="0">
        <a:spcBef>
          <a:spcPct val="0"/>
        </a:spcBef>
        <a:spcAft>
          <a:spcPct val="0"/>
        </a:spcAft>
        <a:defRPr sz="2800">
          <a:solidFill>
            <a:srgbClr val="00599D"/>
          </a:solidFill>
          <a:latin typeface="Arial" charset="0"/>
        </a:defRPr>
      </a:lvl2pPr>
      <a:lvl3pPr algn="l" rtl="0" eaLnBrk="0" fontAlgn="base" hangingPunct="0">
        <a:spcBef>
          <a:spcPct val="0"/>
        </a:spcBef>
        <a:spcAft>
          <a:spcPct val="0"/>
        </a:spcAft>
        <a:defRPr sz="2800">
          <a:solidFill>
            <a:srgbClr val="00599D"/>
          </a:solidFill>
          <a:latin typeface="Arial" charset="0"/>
        </a:defRPr>
      </a:lvl3pPr>
      <a:lvl4pPr algn="l" rtl="0" eaLnBrk="0" fontAlgn="base" hangingPunct="0">
        <a:spcBef>
          <a:spcPct val="0"/>
        </a:spcBef>
        <a:spcAft>
          <a:spcPct val="0"/>
        </a:spcAft>
        <a:defRPr sz="2800">
          <a:solidFill>
            <a:srgbClr val="00599D"/>
          </a:solidFill>
          <a:latin typeface="Arial" charset="0"/>
        </a:defRPr>
      </a:lvl4pPr>
      <a:lvl5pPr algn="l" rtl="0" eaLnBrk="0" fontAlgn="base" hangingPunct="0">
        <a:spcBef>
          <a:spcPct val="0"/>
        </a:spcBef>
        <a:spcAft>
          <a:spcPct val="0"/>
        </a:spcAft>
        <a:defRPr sz="2800">
          <a:solidFill>
            <a:srgbClr val="00599D"/>
          </a:solidFill>
          <a:latin typeface="Arial" charset="0"/>
        </a:defRPr>
      </a:lvl5pPr>
      <a:lvl6pPr marL="457200" algn="l" rtl="0" eaLnBrk="1" fontAlgn="base" hangingPunct="1">
        <a:spcBef>
          <a:spcPct val="0"/>
        </a:spcBef>
        <a:spcAft>
          <a:spcPct val="0"/>
        </a:spcAft>
        <a:defRPr sz="2800">
          <a:solidFill>
            <a:srgbClr val="00599D"/>
          </a:solidFill>
          <a:latin typeface="Arial" charset="0"/>
        </a:defRPr>
      </a:lvl6pPr>
      <a:lvl7pPr marL="914400" algn="l" rtl="0" eaLnBrk="1" fontAlgn="base" hangingPunct="1">
        <a:spcBef>
          <a:spcPct val="0"/>
        </a:spcBef>
        <a:spcAft>
          <a:spcPct val="0"/>
        </a:spcAft>
        <a:defRPr sz="2800">
          <a:solidFill>
            <a:srgbClr val="00599D"/>
          </a:solidFill>
          <a:latin typeface="Arial" charset="0"/>
        </a:defRPr>
      </a:lvl7pPr>
      <a:lvl8pPr marL="1371600" algn="l" rtl="0" eaLnBrk="1" fontAlgn="base" hangingPunct="1">
        <a:spcBef>
          <a:spcPct val="0"/>
        </a:spcBef>
        <a:spcAft>
          <a:spcPct val="0"/>
        </a:spcAft>
        <a:defRPr sz="2800">
          <a:solidFill>
            <a:srgbClr val="00599D"/>
          </a:solidFill>
          <a:latin typeface="Arial" charset="0"/>
        </a:defRPr>
      </a:lvl8pPr>
      <a:lvl9pPr marL="1828800" algn="l" rtl="0" eaLnBrk="1" fontAlgn="base" hangingPunct="1">
        <a:spcBef>
          <a:spcPct val="0"/>
        </a:spcBef>
        <a:spcAft>
          <a:spcPct val="0"/>
        </a:spcAft>
        <a:defRPr sz="2800">
          <a:solidFill>
            <a:srgbClr val="00599D"/>
          </a:solidFill>
          <a:latin typeface="Arial" charset="0"/>
        </a:defRPr>
      </a:lvl9pPr>
    </p:titleStyle>
    <p:bodyStyle>
      <a:lvl1pPr marL="85725" indent="-85725" algn="l" rtl="0" eaLnBrk="0" fontAlgn="base" hangingPunct="0">
        <a:spcBef>
          <a:spcPct val="20000"/>
        </a:spcBef>
        <a:spcAft>
          <a:spcPct val="0"/>
        </a:spcAft>
        <a:buClr>
          <a:srgbClr val="0066CC"/>
        </a:buClr>
        <a:buFont typeface="Wingdings" pitchFamily="2" charset="2"/>
        <a:defRPr sz="2400">
          <a:solidFill>
            <a:srgbClr val="00599D"/>
          </a:solidFill>
          <a:latin typeface="+mn-lt"/>
          <a:ea typeface="+mn-ea"/>
          <a:cs typeface="+mn-cs"/>
        </a:defRPr>
      </a:lvl1pPr>
      <a:lvl2pPr marL="419100" indent="-266700" algn="l" rtl="0" eaLnBrk="0" fontAlgn="base" hangingPunct="0">
        <a:spcBef>
          <a:spcPct val="20000"/>
        </a:spcBef>
        <a:spcAft>
          <a:spcPct val="0"/>
        </a:spcAft>
        <a:buClr>
          <a:srgbClr val="FF9900"/>
        </a:buClr>
        <a:buSzPct val="140000"/>
        <a:buFont typeface="Wingdings" pitchFamily="2" charset="2"/>
        <a:buChar char="§"/>
        <a:defRPr sz="2000">
          <a:solidFill>
            <a:schemeClr val="tx1"/>
          </a:solidFill>
          <a:latin typeface="+mn-lt"/>
        </a:defRPr>
      </a:lvl2pPr>
      <a:lvl3pPr marL="514350" indent="400050" algn="l" rtl="0" eaLnBrk="0" fontAlgn="base" hangingPunct="0">
        <a:spcBef>
          <a:spcPct val="20000"/>
        </a:spcBef>
        <a:spcAft>
          <a:spcPct val="0"/>
        </a:spcAft>
        <a:defRPr>
          <a:solidFill>
            <a:schemeClr val="tx1"/>
          </a:solidFill>
          <a:latin typeface="+mn-lt"/>
        </a:defRPr>
      </a:lvl3pPr>
      <a:lvl4pPr marL="714375" indent="-20638" algn="l" rtl="0" eaLnBrk="0" fontAlgn="base" hangingPunct="0">
        <a:spcBef>
          <a:spcPct val="20000"/>
        </a:spcBef>
        <a:spcAft>
          <a:spcPct val="0"/>
        </a:spcAft>
        <a:defRPr sz="1600" i="1">
          <a:solidFill>
            <a:srgbClr val="990000"/>
          </a:solidFill>
          <a:latin typeface="+mn-lt"/>
        </a:defRPr>
      </a:lvl4pPr>
      <a:lvl5pPr marL="2143125" indent="-1247775" algn="l" rtl="0" eaLnBrk="0" fontAlgn="base" hangingPunct="0">
        <a:spcBef>
          <a:spcPct val="20000"/>
        </a:spcBef>
        <a:spcAft>
          <a:spcPct val="0"/>
        </a:spcAft>
        <a:defRPr sz="1600">
          <a:solidFill>
            <a:srgbClr val="0066CC"/>
          </a:solidFill>
          <a:latin typeface="+mn-lt"/>
        </a:defRPr>
      </a:lvl5pPr>
      <a:lvl6pPr marL="2600325" indent="-1247775" algn="l" rtl="0" eaLnBrk="1" fontAlgn="base" hangingPunct="1">
        <a:spcBef>
          <a:spcPct val="20000"/>
        </a:spcBef>
        <a:spcAft>
          <a:spcPct val="0"/>
        </a:spcAft>
        <a:defRPr sz="1600">
          <a:solidFill>
            <a:srgbClr val="0066CC"/>
          </a:solidFill>
          <a:latin typeface="+mn-lt"/>
        </a:defRPr>
      </a:lvl6pPr>
      <a:lvl7pPr marL="3057525" indent="-1247775" algn="l" rtl="0" eaLnBrk="1" fontAlgn="base" hangingPunct="1">
        <a:spcBef>
          <a:spcPct val="20000"/>
        </a:spcBef>
        <a:spcAft>
          <a:spcPct val="0"/>
        </a:spcAft>
        <a:defRPr sz="1600">
          <a:solidFill>
            <a:srgbClr val="0066CC"/>
          </a:solidFill>
          <a:latin typeface="+mn-lt"/>
        </a:defRPr>
      </a:lvl7pPr>
      <a:lvl8pPr marL="3514725" indent="-1247775" algn="l" rtl="0" eaLnBrk="1" fontAlgn="base" hangingPunct="1">
        <a:spcBef>
          <a:spcPct val="20000"/>
        </a:spcBef>
        <a:spcAft>
          <a:spcPct val="0"/>
        </a:spcAft>
        <a:defRPr sz="1600">
          <a:solidFill>
            <a:srgbClr val="0066CC"/>
          </a:solidFill>
          <a:latin typeface="+mn-lt"/>
        </a:defRPr>
      </a:lvl8pPr>
      <a:lvl9pPr marL="3971925" indent="-1247775" algn="l" rtl="0" eaLnBrk="1" fontAlgn="base" hangingPunct="1">
        <a:spcBef>
          <a:spcPct val="20000"/>
        </a:spcBef>
        <a:spcAft>
          <a:spcPct val="0"/>
        </a:spcAft>
        <a:defRPr sz="1600">
          <a:solidFill>
            <a:srgbClr val="0066CC"/>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5" name="Rectangle 11"/>
          <p:cNvSpPr>
            <a:spLocks noChangeArrowheads="1"/>
          </p:cNvSpPr>
          <p:nvPr userDrawn="1"/>
        </p:nvSpPr>
        <p:spPr bwMode="auto">
          <a:xfrm>
            <a:off x="4826001" y="533410"/>
            <a:ext cx="4318000" cy="36513"/>
          </a:xfrm>
          <a:prstGeom prst="rect">
            <a:avLst/>
          </a:prstGeom>
          <a:gradFill flip="none" rotWithShape="1">
            <a:gsLst>
              <a:gs pos="0">
                <a:schemeClr val="bg1">
                  <a:lumMod val="65000"/>
                </a:schemeClr>
              </a:gs>
              <a:gs pos="100000">
                <a:srgbClr val="FFFFFF"/>
              </a:gs>
            </a:gsLst>
            <a:lin ang="10800000" scaled="0"/>
            <a:tileRect/>
          </a:gradFill>
          <a:ln w="9525">
            <a:noFill/>
            <a:miter lim="800000"/>
            <a:headEnd/>
            <a:tailEnd/>
          </a:ln>
        </p:spPr>
        <p:txBody>
          <a:bodyPr wrap="none" anchor="ctr"/>
          <a:lstStyle/>
          <a:p>
            <a:pPr eaLnBrk="0" fontAlgn="base" hangingPunct="0">
              <a:spcBef>
                <a:spcPct val="0"/>
              </a:spcBef>
              <a:spcAft>
                <a:spcPct val="0"/>
              </a:spcAft>
              <a:defRPr/>
            </a:pPr>
            <a:endParaRPr lang="fr-FR" sz="2400">
              <a:solidFill>
                <a:srgbClr val="000000"/>
              </a:solidFill>
            </a:endParaRPr>
          </a:p>
        </p:txBody>
      </p:sp>
      <p:sp>
        <p:nvSpPr>
          <p:cNvPr id="1027" name="Rectangle 12"/>
          <p:cNvSpPr>
            <a:spLocks noChangeArrowheads="1"/>
          </p:cNvSpPr>
          <p:nvPr userDrawn="1"/>
        </p:nvSpPr>
        <p:spPr bwMode="auto">
          <a:xfrm>
            <a:off x="4826001" y="577860"/>
            <a:ext cx="4318000" cy="36513"/>
          </a:xfrm>
          <a:prstGeom prst="rect">
            <a:avLst/>
          </a:prstGeom>
          <a:gradFill rotWithShape="1">
            <a:gsLst>
              <a:gs pos="0">
                <a:srgbClr val="FFFFFF"/>
              </a:gs>
              <a:gs pos="100000">
                <a:srgbClr val="502185"/>
              </a:gs>
            </a:gsLst>
            <a:lin ang="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defRPr/>
            </a:pPr>
            <a:r>
              <a:rPr lang="en-GB" altLang="fr-FR" smtClean="0">
                <a:solidFill>
                  <a:srgbClr val="000000"/>
                </a:solidFill>
              </a:rPr>
              <a:t> </a:t>
            </a:r>
          </a:p>
        </p:txBody>
      </p:sp>
      <p:sp>
        <p:nvSpPr>
          <p:cNvPr id="1037" name="Rectangle 13"/>
          <p:cNvSpPr>
            <a:spLocks noChangeArrowheads="1"/>
          </p:cNvSpPr>
          <p:nvPr userDrawn="1"/>
        </p:nvSpPr>
        <p:spPr bwMode="auto">
          <a:xfrm>
            <a:off x="0" y="6546860"/>
            <a:ext cx="4318000" cy="36513"/>
          </a:xfrm>
          <a:prstGeom prst="rect">
            <a:avLst/>
          </a:prstGeom>
          <a:gradFill flip="none" rotWithShape="1">
            <a:gsLst>
              <a:gs pos="0">
                <a:schemeClr val="bg1">
                  <a:lumMod val="50000"/>
                </a:schemeClr>
              </a:gs>
              <a:gs pos="100000">
                <a:srgbClr val="FFFFFF"/>
              </a:gs>
            </a:gsLst>
            <a:lin ang="0" scaled="1"/>
            <a:tileRect/>
          </a:gradFill>
          <a:ln w="9525">
            <a:noFill/>
            <a:miter lim="800000"/>
            <a:headEnd/>
            <a:tailEnd/>
          </a:ln>
        </p:spPr>
        <p:txBody>
          <a:bodyPr wrap="none" anchor="ctr"/>
          <a:lstStyle/>
          <a:p>
            <a:pPr eaLnBrk="0" fontAlgn="base" hangingPunct="0">
              <a:spcBef>
                <a:spcPct val="0"/>
              </a:spcBef>
              <a:spcAft>
                <a:spcPct val="0"/>
              </a:spcAft>
              <a:defRPr/>
            </a:pPr>
            <a:endParaRPr lang="fr-FR" sz="2400">
              <a:solidFill>
                <a:srgbClr val="000000"/>
              </a:solidFill>
            </a:endParaRPr>
          </a:p>
        </p:txBody>
      </p:sp>
      <p:sp>
        <p:nvSpPr>
          <p:cNvPr id="1029" name="Rectangle 14"/>
          <p:cNvSpPr>
            <a:spLocks noChangeArrowheads="1"/>
          </p:cNvSpPr>
          <p:nvPr userDrawn="1"/>
        </p:nvSpPr>
        <p:spPr bwMode="auto">
          <a:xfrm>
            <a:off x="0" y="6592888"/>
            <a:ext cx="4318000" cy="36512"/>
          </a:xfrm>
          <a:prstGeom prst="rect">
            <a:avLst/>
          </a:prstGeom>
          <a:gradFill rotWithShape="1">
            <a:gsLst>
              <a:gs pos="0">
                <a:srgbClr val="502185"/>
              </a:gs>
              <a:gs pos="100000">
                <a:srgbClr val="FFFFFF"/>
              </a:gs>
            </a:gsLst>
            <a:lin ang="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defRPr/>
            </a:pPr>
            <a:endParaRPr lang="fr-FR" altLang="fr-FR" smtClean="0">
              <a:solidFill>
                <a:srgbClr val="000000"/>
              </a:solidFill>
            </a:endParaRPr>
          </a:p>
        </p:txBody>
      </p:sp>
      <p:pic>
        <p:nvPicPr>
          <p:cNvPr id="1030" name="Image 2"/>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7308863" y="115890"/>
            <a:ext cx="17573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2331919"/>
      </p:ext>
    </p:extLst>
  </p:cSld>
  <p:clrMap bg1="lt1" tx1="dk1" bg2="lt2" tx2="dk2" accent1="accent1" accent2="accent2" accent3="accent3" accent4="accent4" accent5="accent5" accent6="accent6" hlink="hlink" folHlink="folHlink"/>
  <p:sldLayoutIdLst>
    <p:sldLayoutId id="2147484325" r:id="rId1"/>
    <p:sldLayoutId id="2147484326" r:id="rId2"/>
    <p:sldLayoutId id="2147484327" r:id="rId3"/>
    <p:sldLayoutId id="2147484328" r:id="rId4"/>
    <p:sldLayoutId id="2147484329" r:id="rId5"/>
    <p:sldLayoutId id="2147484330" r:id="rId6"/>
    <p:sldLayoutId id="2147484331" r:id="rId7"/>
    <p:sldLayoutId id="2147484332" r:id="rId8"/>
    <p:sldLayoutId id="2147484333" r:id="rId9"/>
    <p:sldLayoutId id="2147484334" r:id="rId10"/>
    <p:sldLayoutId id="2147484335" r:id="rId11"/>
    <p:sldLayoutId id="2147484336" r:id="rId12"/>
    <p:sldLayoutId id="2147484337" r:id="rId13"/>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p:cNvSpPr txBox="1">
            <a:spLocks noGrp="1"/>
          </p:cNvSpPr>
          <p:nvPr>
            <p:ph type="title"/>
          </p:nvPr>
        </p:nvSpPr>
        <p:spPr>
          <a:xfrm>
            <a:off x="287348" y="225430"/>
            <a:ext cx="8605839" cy="490539"/>
          </a:xfrm>
          <a:prstGeom prst="rect">
            <a:avLst/>
          </a:prstGeom>
          <a:noFill/>
          <a:ln>
            <a:noFill/>
          </a:ln>
        </p:spPr>
        <p:txBody>
          <a:bodyPr vert="horz" wrap="square" lIns="0" tIns="0" rIns="0" bIns="0" anchor="t" anchorCtr="0" compatLnSpc="1"/>
          <a:lstStyle/>
          <a:p>
            <a:pPr lvl="0"/>
            <a:r>
              <a:rPr lang="en-GB"/>
              <a:t>Titelmasterformat durch Klicken bearbeiten</a:t>
            </a:r>
          </a:p>
        </p:txBody>
      </p:sp>
      <p:sp>
        <p:nvSpPr>
          <p:cNvPr id="3" name="Rectangle 3"/>
          <p:cNvSpPr txBox="1">
            <a:spLocks noGrp="1"/>
          </p:cNvSpPr>
          <p:nvPr>
            <p:ph type="body" idx="1"/>
          </p:nvPr>
        </p:nvSpPr>
        <p:spPr>
          <a:xfrm>
            <a:off x="287348" y="1125535"/>
            <a:ext cx="8605839" cy="5256208"/>
          </a:xfrm>
          <a:prstGeom prst="rect">
            <a:avLst/>
          </a:prstGeom>
          <a:noFill/>
          <a:ln>
            <a:noFill/>
          </a:ln>
        </p:spPr>
        <p:txBody>
          <a:bodyPr vert="horz" wrap="square" lIns="0" tIns="0" rIns="0" bIns="0" anchor="t" anchorCtr="0" compatLnSpc="1"/>
          <a:lstStyle/>
          <a:p>
            <a:pPr lvl="0"/>
            <a:r>
              <a:rPr lang="en-GB"/>
              <a:t>Textmasterformate durch Klicken bearbeiten</a:t>
            </a:r>
          </a:p>
          <a:p>
            <a:pPr lvl="1"/>
            <a:r>
              <a:rPr lang="en-GB"/>
              <a:t>Zweite Ebene</a:t>
            </a:r>
          </a:p>
          <a:p>
            <a:pPr lvl="2"/>
            <a:r>
              <a:rPr lang="en-GB"/>
              <a:t>Dritte Ebene</a:t>
            </a:r>
          </a:p>
          <a:p>
            <a:pPr lvl="3"/>
            <a:r>
              <a:rPr lang="en-GB"/>
              <a:t>Vierte Ebene</a:t>
            </a:r>
          </a:p>
          <a:p>
            <a:pPr lvl="4"/>
            <a:r>
              <a:rPr lang="en-GB"/>
              <a:t>Fünfte Ebene</a:t>
            </a:r>
          </a:p>
        </p:txBody>
      </p:sp>
      <p:sp>
        <p:nvSpPr>
          <p:cNvPr id="4" name="Rectangle 5"/>
          <p:cNvSpPr txBox="1">
            <a:spLocks noGrp="1"/>
          </p:cNvSpPr>
          <p:nvPr>
            <p:ph type="ftr" sz="quarter" idx="3"/>
          </p:nvPr>
        </p:nvSpPr>
        <p:spPr>
          <a:xfrm>
            <a:off x="-36509" y="6607202"/>
            <a:ext cx="4392613" cy="250829"/>
          </a:xfrm>
          <a:prstGeom prst="rect">
            <a:avLst/>
          </a:prstGeom>
          <a:noFill/>
          <a:ln>
            <a:noFill/>
          </a:ln>
        </p:spPr>
        <p:txBody>
          <a:bodyPr vert="horz" wrap="square" lIns="91440" tIns="0" rIns="91440" bIns="0" anchor="ctr" anchorCtr="0" compatLnSpc="1"/>
          <a:lstStyle>
            <a:lvl1pPr marL="0" marR="0" lvl="0" indent="0" algn="l" defTabSz="914400" rtl="0" fontAlgn="auto" hangingPunct="1">
              <a:lnSpc>
                <a:spcPct val="100000"/>
              </a:lnSpc>
              <a:spcBef>
                <a:spcPts val="0"/>
              </a:spcBef>
              <a:spcAft>
                <a:spcPts val="0"/>
              </a:spcAft>
              <a:buNone/>
              <a:tabLst/>
              <a:defRPr lang="da-DK" sz="1200" b="0" i="0" u="none" strike="noStrike" kern="1200" cap="none" spc="0" baseline="0">
                <a:solidFill>
                  <a:srgbClr val="00599D"/>
                </a:solidFill>
                <a:uFillTx/>
                <a:latin typeface="Arial"/>
              </a:defRPr>
            </a:lvl1pPr>
          </a:lstStyle>
          <a:p>
            <a:r>
              <a:t>D. Krämer – IKRB Feb. 10, 2011</a:t>
            </a:r>
            <a:endParaRPr lang="de-DE"/>
          </a:p>
        </p:txBody>
      </p:sp>
      <p:sp>
        <p:nvSpPr>
          <p:cNvPr id="5" name="Rectangle 6"/>
          <p:cNvSpPr txBox="1">
            <a:spLocks noGrp="1"/>
          </p:cNvSpPr>
          <p:nvPr>
            <p:ph type="sldNum" sz="quarter" idx="4"/>
          </p:nvPr>
        </p:nvSpPr>
        <p:spPr>
          <a:xfrm>
            <a:off x="8316969" y="6607202"/>
            <a:ext cx="728657" cy="250829"/>
          </a:xfrm>
          <a:prstGeom prst="rect">
            <a:avLst/>
          </a:prstGeom>
          <a:noFill/>
          <a:ln>
            <a:noFill/>
          </a:ln>
        </p:spPr>
        <p:txBody>
          <a:bodyPr vert="horz" wrap="square" lIns="91440" tIns="0" rIns="91440" bIns="0" anchor="ctr" anchorCtr="0" compatLnSpc="1"/>
          <a:lstStyle>
            <a:lvl1pPr marL="0" marR="0" lvl="0" indent="0" algn="r" defTabSz="914400" rtl="0" fontAlgn="auto" hangingPunct="1">
              <a:lnSpc>
                <a:spcPct val="100000"/>
              </a:lnSpc>
              <a:spcBef>
                <a:spcPts val="0"/>
              </a:spcBef>
              <a:spcAft>
                <a:spcPts val="0"/>
              </a:spcAft>
              <a:buNone/>
              <a:tabLst/>
              <a:defRPr lang="de-DE" sz="1200" b="0" i="0" u="none" strike="noStrike" kern="1200" cap="none" spc="0" baseline="0">
                <a:solidFill>
                  <a:srgbClr val="00599D"/>
                </a:solidFill>
                <a:uFillTx/>
                <a:latin typeface="Arial"/>
              </a:defRPr>
            </a:lvl1pPr>
          </a:lstStyle>
          <a:p>
            <a:fld id="{5EE94AEF-52CF-485E-988E-05BDC10CD69E}" type="slidenum">
              <a:rPr/>
              <a:pPr/>
              <a:t>‹Nr.›</a:t>
            </a:fld>
            <a:endParaRPr/>
          </a:p>
        </p:txBody>
      </p:sp>
      <p:sp>
        <p:nvSpPr>
          <p:cNvPr id="6" name="Rectangle 8"/>
          <p:cNvSpPr/>
          <p:nvPr/>
        </p:nvSpPr>
        <p:spPr>
          <a:xfrm>
            <a:off x="4356109" y="6607202"/>
            <a:ext cx="1404939" cy="84133"/>
          </a:xfrm>
          <a:prstGeom prst="rect">
            <a:avLst/>
          </a:prstGeom>
          <a:solidFill>
            <a:srgbClr val="FF9900"/>
          </a:solidFill>
          <a:ln>
            <a:noFill/>
            <a:prstDash val="solid"/>
          </a:ln>
        </p:spPr>
        <p:txBody>
          <a:bodyPr vert="horz" wrap="none" lIns="91440" tIns="45720" rIns="91440" bIns="45720" anchor="ctr" anchorCtr="0" compatLnSpc="1"/>
          <a:lstStyle/>
          <a:p>
            <a:pPr>
              <a:defRPr sz="1800" b="0" i="0" u="none" strike="noStrike" kern="0" cap="none" spc="0" baseline="0">
                <a:solidFill>
                  <a:srgbClr val="000000"/>
                </a:solidFill>
                <a:uFillTx/>
              </a:defRPr>
            </a:pPr>
            <a:endParaRPr lang="de-DE" kern="0">
              <a:solidFill>
                <a:srgbClr val="000000"/>
              </a:solidFill>
              <a:latin typeface="Arial"/>
            </a:endParaRPr>
          </a:p>
        </p:txBody>
      </p:sp>
      <p:sp>
        <p:nvSpPr>
          <p:cNvPr id="7" name="Rectangle 9"/>
          <p:cNvSpPr/>
          <p:nvPr/>
        </p:nvSpPr>
        <p:spPr>
          <a:xfrm>
            <a:off x="5757899" y="6607202"/>
            <a:ext cx="1404939" cy="84133"/>
          </a:xfrm>
          <a:prstGeom prst="rect">
            <a:avLst/>
          </a:prstGeom>
          <a:solidFill>
            <a:srgbClr val="969696"/>
          </a:solidFill>
          <a:ln>
            <a:noFill/>
            <a:prstDash val="solid"/>
          </a:ln>
        </p:spPr>
        <p:txBody>
          <a:bodyPr vert="horz" wrap="none" lIns="91440" tIns="45720" rIns="91440" bIns="45720" anchor="ctr" anchorCtr="0" compatLnSpc="1"/>
          <a:lstStyle/>
          <a:p>
            <a:pPr>
              <a:defRPr sz="1800" b="0" i="0" u="none" strike="noStrike" kern="0" cap="none" spc="0" baseline="0">
                <a:solidFill>
                  <a:srgbClr val="000000"/>
                </a:solidFill>
                <a:uFillTx/>
              </a:defRPr>
            </a:pPr>
            <a:endParaRPr lang="de-DE" kern="0">
              <a:solidFill>
                <a:srgbClr val="000000"/>
              </a:solidFill>
              <a:latin typeface="Arial"/>
            </a:endParaRPr>
          </a:p>
        </p:txBody>
      </p:sp>
      <p:sp>
        <p:nvSpPr>
          <p:cNvPr id="8" name="Rectangle 10"/>
          <p:cNvSpPr/>
          <p:nvPr/>
        </p:nvSpPr>
        <p:spPr>
          <a:xfrm>
            <a:off x="7162811" y="6607202"/>
            <a:ext cx="1404939" cy="84133"/>
          </a:xfrm>
          <a:prstGeom prst="rect">
            <a:avLst/>
          </a:prstGeom>
          <a:solidFill>
            <a:srgbClr val="003366"/>
          </a:solidFill>
          <a:ln>
            <a:noFill/>
            <a:prstDash val="solid"/>
          </a:ln>
        </p:spPr>
        <p:txBody>
          <a:bodyPr vert="horz" wrap="none" lIns="91440" tIns="45720" rIns="91440" bIns="45720" anchor="ctr" anchorCtr="0" compatLnSpc="1"/>
          <a:lstStyle/>
          <a:p>
            <a:pPr>
              <a:defRPr sz="1800" b="0" i="0" u="none" strike="noStrike" kern="0" cap="none" spc="0" baseline="0">
                <a:solidFill>
                  <a:srgbClr val="000000"/>
                </a:solidFill>
                <a:uFillTx/>
              </a:defRPr>
            </a:pPr>
            <a:endParaRPr lang="de-DE" kern="0">
              <a:solidFill>
                <a:srgbClr val="000000"/>
              </a:solidFill>
              <a:latin typeface="Arial"/>
            </a:endParaRPr>
          </a:p>
        </p:txBody>
      </p:sp>
      <p:sp>
        <p:nvSpPr>
          <p:cNvPr id="9" name="Rectangle 11"/>
          <p:cNvSpPr/>
          <p:nvPr/>
        </p:nvSpPr>
        <p:spPr>
          <a:xfrm>
            <a:off x="0" y="6524628"/>
            <a:ext cx="9144000" cy="82552"/>
          </a:xfrm>
          <a:prstGeom prst="rect">
            <a:avLst/>
          </a:prstGeom>
          <a:solidFill>
            <a:srgbClr val="00599D"/>
          </a:solidFill>
          <a:ln>
            <a:noFill/>
            <a:prstDash val="solid"/>
          </a:ln>
        </p:spPr>
        <p:txBody>
          <a:bodyPr vert="horz" wrap="none" lIns="91440" tIns="45720" rIns="91440" bIns="45720" anchor="ctr" anchorCtr="0" compatLnSpc="1"/>
          <a:lstStyle/>
          <a:p>
            <a:pPr>
              <a:defRPr sz="1800" b="0" i="0" u="none" strike="noStrike" kern="0" cap="none" spc="0" baseline="0">
                <a:solidFill>
                  <a:srgbClr val="000000"/>
                </a:solidFill>
                <a:uFillTx/>
              </a:defRPr>
            </a:pPr>
            <a:endParaRPr lang="de-DE" kern="0">
              <a:solidFill>
                <a:srgbClr val="000000"/>
              </a:solidFill>
              <a:latin typeface="Arial"/>
            </a:endParaRPr>
          </a:p>
        </p:txBody>
      </p:sp>
      <p:sp>
        <p:nvSpPr>
          <p:cNvPr id="10" name="Rectangle 12"/>
          <p:cNvSpPr/>
          <p:nvPr/>
        </p:nvSpPr>
        <p:spPr>
          <a:xfrm>
            <a:off x="5757867" y="6691315"/>
            <a:ext cx="2809878" cy="82552"/>
          </a:xfrm>
          <a:prstGeom prst="rect">
            <a:avLst/>
          </a:prstGeom>
          <a:solidFill>
            <a:srgbClr val="00599D"/>
          </a:solidFill>
          <a:ln>
            <a:noFill/>
            <a:prstDash val="solid"/>
          </a:ln>
        </p:spPr>
        <p:txBody>
          <a:bodyPr vert="horz" wrap="none" lIns="91440" tIns="45720" rIns="91440" bIns="45720" anchor="ctr" anchorCtr="0" compatLnSpc="1"/>
          <a:lstStyle/>
          <a:p>
            <a:pPr>
              <a:defRPr sz="1800" b="0" i="0" u="none" strike="noStrike" kern="0" cap="none" spc="0" baseline="0">
                <a:solidFill>
                  <a:srgbClr val="000000"/>
                </a:solidFill>
                <a:uFillTx/>
              </a:defRPr>
            </a:pPr>
            <a:endParaRPr lang="de-DE" kern="0">
              <a:solidFill>
                <a:srgbClr val="000000"/>
              </a:solidFill>
              <a:latin typeface="Arial"/>
            </a:endParaRPr>
          </a:p>
        </p:txBody>
      </p:sp>
      <p:sp>
        <p:nvSpPr>
          <p:cNvPr id="11" name="Rectangle 13"/>
          <p:cNvSpPr/>
          <p:nvPr/>
        </p:nvSpPr>
        <p:spPr>
          <a:xfrm>
            <a:off x="4356109" y="6775447"/>
            <a:ext cx="1404939" cy="82552"/>
          </a:xfrm>
          <a:prstGeom prst="rect">
            <a:avLst/>
          </a:prstGeom>
          <a:solidFill>
            <a:srgbClr val="00599D"/>
          </a:solidFill>
          <a:ln>
            <a:noFill/>
            <a:prstDash val="solid"/>
          </a:ln>
        </p:spPr>
        <p:txBody>
          <a:bodyPr vert="horz" wrap="none" lIns="91440" tIns="45720" rIns="91440" bIns="45720" anchor="ctr" anchorCtr="0" compatLnSpc="1"/>
          <a:lstStyle/>
          <a:p>
            <a:pPr>
              <a:defRPr sz="1800" b="0" i="0" u="none" strike="noStrike" kern="0" cap="none" spc="0" baseline="0">
                <a:solidFill>
                  <a:srgbClr val="000000"/>
                </a:solidFill>
                <a:uFillTx/>
              </a:defRPr>
            </a:pPr>
            <a:endParaRPr lang="de-DE" kern="0">
              <a:solidFill>
                <a:srgbClr val="000000"/>
              </a:solidFill>
              <a:latin typeface="Arial"/>
            </a:endParaRPr>
          </a:p>
        </p:txBody>
      </p:sp>
      <p:sp>
        <p:nvSpPr>
          <p:cNvPr id="12" name="Rectangle 14"/>
          <p:cNvSpPr/>
          <p:nvPr/>
        </p:nvSpPr>
        <p:spPr>
          <a:xfrm>
            <a:off x="0" y="873123"/>
            <a:ext cx="9144000" cy="82552"/>
          </a:xfrm>
          <a:prstGeom prst="rect">
            <a:avLst/>
          </a:prstGeom>
          <a:solidFill>
            <a:srgbClr val="00599D"/>
          </a:solidFill>
          <a:ln>
            <a:noFill/>
            <a:prstDash val="solid"/>
          </a:ln>
        </p:spPr>
        <p:txBody>
          <a:bodyPr vert="horz" wrap="none" lIns="91440" tIns="45720" rIns="91440" bIns="45720" anchor="ctr" anchorCtr="0" compatLnSpc="1"/>
          <a:lstStyle/>
          <a:p>
            <a:pPr>
              <a:defRPr sz="1800" b="0" i="0" u="none" strike="noStrike" kern="0" cap="none" spc="0" baseline="0">
                <a:solidFill>
                  <a:srgbClr val="000000"/>
                </a:solidFill>
                <a:uFillTx/>
              </a:defRPr>
            </a:pPr>
            <a:endParaRPr lang="de-DE" kern="0">
              <a:solidFill>
                <a:srgbClr val="000000"/>
              </a:solidFill>
              <a:latin typeface="Arial"/>
            </a:endParaRPr>
          </a:p>
        </p:txBody>
      </p:sp>
    </p:spTree>
    <p:extLst>
      <p:ext uri="{BB962C8B-B14F-4D97-AF65-F5344CB8AC3E}">
        <p14:creationId xmlns:p14="http://schemas.microsoft.com/office/powerpoint/2010/main" val="2362256898"/>
      </p:ext>
    </p:extLst>
  </p:cSld>
  <p:clrMap bg1="lt1" tx1="dk1" bg2="lt2" tx2="dk2" accent1="accent1" accent2="accent2" accent3="accent3" accent4="accent4" accent5="accent5" accent6="accent6" hlink="hlink" folHlink="folHlink"/>
  <p:sldLayoutIdLst>
    <p:sldLayoutId id="2147484339" r:id="rId1"/>
    <p:sldLayoutId id="2147484340" r:id="rId2"/>
    <p:sldLayoutId id="2147484341" r:id="rId3"/>
    <p:sldLayoutId id="2147484342" r:id="rId4"/>
    <p:sldLayoutId id="2147484343" r:id="rId5"/>
    <p:sldLayoutId id="2147484344" r:id="rId6"/>
    <p:sldLayoutId id="2147484345" r:id="rId7"/>
    <p:sldLayoutId id="2147484346" r:id="rId8"/>
    <p:sldLayoutId id="2147484347" r:id="rId9"/>
    <p:sldLayoutId id="2147484348" r:id="rId10"/>
    <p:sldLayoutId id="2147484349" r:id="rId11"/>
    <p:sldLayoutId id="2147484350" r:id="rId12"/>
    <p:sldLayoutId id="2147484351" r:id="rId13"/>
    <p:sldLayoutId id="2147484352" r:id="rId14"/>
    <p:sldLayoutId id="2147484353" r:id="rId15"/>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lvl="0" indent="0" algn="l" defTabSz="914400" rtl="0" fontAlgn="auto" hangingPunct="0">
        <a:lnSpc>
          <a:spcPct val="100000"/>
        </a:lnSpc>
        <a:spcBef>
          <a:spcPts val="0"/>
        </a:spcBef>
        <a:spcAft>
          <a:spcPts val="0"/>
        </a:spcAft>
        <a:buNone/>
        <a:tabLst/>
        <a:defRPr lang="en-GB" sz="2800" b="0" i="0" u="none" strike="noStrike" kern="0" cap="none" spc="0" baseline="0">
          <a:solidFill>
            <a:srgbClr val="00599D"/>
          </a:solidFill>
          <a:uFillTx/>
          <a:latin typeface="Arial"/>
        </a:defRPr>
      </a:lvl1pPr>
    </p:titleStyle>
    <p:bodyStyle>
      <a:lvl1pPr marL="85725" marR="0" lvl="0" indent="-85725" algn="l" defTabSz="914400" rtl="0" fontAlgn="auto" hangingPunct="0">
        <a:lnSpc>
          <a:spcPct val="100000"/>
        </a:lnSpc>
        <a:spcBef>
          <a:spcPts val="600"/>
        </a:spcBef>
        <a:spcAft>
          <a:spcPts val="0"/>
        </a:spcAft>
        <a:buClr>
          <a:srgbClr val="0066CC"/>
        </a:buClr>
        <a:buSzPct val="100000"/>
        <a:buFont typeface="Wingdings" pitchFamily="2"/>
        <a:buChar char="•"/>
        <a:tabLst/>
        <a:defRPr lang="en-GB" sz="2400" b="0" i="0" u="none" strike="noStrike" kern="0" cap="none" spc="0" baseline="0">
          <a:solidFill>
            <a:srgbClr val="00599D"/>
          </a:solidFill>
          <a:uFillTx/>
          <a:latin typeface="Arial"/>
        </a:defRPr>
      </a:lvl1pPr>
      <a:lvl2pPr marL="419096" marR="0" lvl="1" indent="-266703" algn="l" defTabSz="914400" rtl="0" fontAlgn="auto" hangingPunct="0">
        <a:lnSpc>
          <a:spcPct val="100000"/>
        </a:lnSpc>
        <a:spcBef>
          <a:spcPts val="500"/>
        </a:spcBef>
        <a:spcAft>
          <a:spcPts val="0"/>
        </a:spcAft>
        <a:buClr>
          <a:srgbClr val="FF9900"/>
        </a:buClr>
        <a:buSzPct val="140000"/>
        <a:buFont typeface="Wingdings" pitchFamily="2"/>
        <a:buChar char="§"/>
        <a:tabLst/>
        <a:defRPr lang="en-GB" sz="2000" b="0" i="0" u="none" strike="noStrike" kern="0" cap="none" spc="0" baseline="0">
          <a:solidFill>
            <a:srgbClr val="000000"/>
          </a:solidFill>
          <a:uFillTx/>
          <a:latin typeface="Arial"/>
        </a:defRPr>
      </a:lvl2pPr>
      <a:lvl3pPr marL="514350" marR="0" lvl="2" indent="400050" algn="l" defTabSz="914400" rtl="0" fontAlgn="auto" hangingPunct="0">
        <a:lnSpc>
          <a:spcPct val="100000"/>
        </a:lnSpc>
        <a:spcBef>
          <a:spcPts val="600"/>
        </a:spcBef>
        <a:spcAft>
          <a:spcPts val="0"/>
        </a:spcAft>
        <a:buSzPct val="100000"/>
        <a:buChar char="•"/>
        <a:tabLst/>
        <a:defRPr lang="en-GB" sz="2400" b="0" i="0" u="none" strike="noStrike" kern="0" cap="none" spc="0" baseline="0">
          <a:solidFill>
            <a:srgbClr val="000000"/>
          </a:solidFill>
          <a:uFillTx/>
          <a:latin typeface="Arial"/>
        </a:defRPr>
      </a:lvl3pPr>
      <a:lvl4pPr marL="714375" marR="0" lvl="3" indent="-20638" algn="l" defTabSz="914400" rtl="0" fontAlgn="auto" hangingPunct="0">
        <a:lnSpc>
          <a:spcPct val="100000"/>
        </a:lnSpc>
        <a:spcBef>
          <a:spcPts val="400"/>
        </a:spcBef>
        <a:spcAft>
          <a:spcPts val="0"/>
        </a:spcAft>
        <a:buSzPct val="100000"/>
        <a:buChar char="–"/>
        <a:tabLst/>
        <a:defRPr lang="en-GB" sz="1600" b="0" i="1" u="none" strike="noStrike" kern="0" cap="none" spc="0" baseline="0">
          <a:solidFill>
            <a:srgbClr val="990000"/>
          </a:solidFill>
          <a:uFillTx/>
          <a:latin typeface="Arial"/>
        </a:defRPr>
      </a:lvl4pPr>
      <a:lvl5pPr marL="2143125" marR="0" lvl="4" indent="-1247771" algn="l" defTabSz="914400" rtl="0" fontAlgn="auto" hangingPunct="0">
        <a:lnSpc>
          <a:spcPct val="100000"/>
        </a:lnSpc>
        <a:spcBef>
          <a:spcPts val="400"/>
        </a:spcBef>
        <a:spcAft>
          <a:spcPts val="0"/>
        </a:spcAft>
        <a:buSzPct val="100000"/>
        <a:buChar char="»"/>
        <a:tabLst/>
        <a:defRPr lang="en-GB" sz="1600" b="0" i="0" u="none" strike="noStrike" kern="0" cap="none" spc="0" baseline="0">
          <a:solidFill>
            <a:srgbClr val="0066CC"/>
          </a:solidFill>
          <a:uFillTx/>
          <a:latin typeface="Arial"/>
        </a:defRPr>
      </a:lvl5pPr>
    </p:bodyStyle>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0" tIns="45706" rIns="91410" bIns="45706" numCol="1" anchor="ctr" anchorCtr="0" compatLnSpc="1">
            <a:prstTxWarp prst="textNoShape">
              <a:avLst/>
            </a:prstTxWarp>
          </a:bodyPr>
          <a:lstStyle/>
          <a:p>
            <a:pPr lvl="0"/>
            <a:r>
              <a:rPr lang="en-US" altLang="de-DE"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0" tIns="45706" rIns="91410" bIns="45706" numCol="1" anchor="t" anchorCtr="0" compatLnSpc="1">
            <a:prstTxWarp prst="textNoShape">
              <a:avLst/>
            </a:prstTxWarp>
          </a:bodyPr>
          <a:lstStyle/>
          <a:p>
            <a:pPr lvl="0"/>
            <a:r>
              <a:rPr lang="en-US" altLang="de-DE" smtClean="0"/>
              <a:t>Click to edit Master text styles</a:t>
            </a:r>
          </a:p>
          <a:p>
            <a:pPr lvl="1"/>
            <a:r>
              <a:rPr lang="en-US" altLang="de-DE" smtClean="0"/>
              <a:t>Second level</a:t>
            </a:r>
          </a:p>
          <a:p>
            <a:pPr lvl="2"/>
            <a:r>
              <a:rPr lang="en-US" altLang="de-DE" smtClean="0"/>
              <a:t>Third level</a:t>
            </a:r>
          </a:p>
          <a:p>
            <a:pPr lvl="3"/>
            <a:r>
              <a:rPr lang="en-US" altLang="de-DE" smtClean="0"/>
              <a:t>Fourth level</a:t>
            </a:r>
          </a:p>
          <a:p>
            <a:pPr lvl="4"/>
            <a:r>
              <a:rPr lang="en-US" altLang="de-DE"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0" tIns="45706" rIns="91410" bIns="45706" numCol="1" anchor="t" anchorCtr="0" compatLnSpc="1">
            <a:prstTxWarp prst="textNoShape">
              <a:avLst/>
            </a:prstTxWarp>
          </a:bodyPr>
          <a:lstStyle>
            <a:lvl1pPr>
              <a:defRPr sz="1400"/>
            </a:lvl1pPr>
          </a:lstStyle>
          <a:p>
            <a:pPr defTabSz="914116" fontAlgn="base">
              <a:spcBef>
                <a:spcPct val="0"/>
              </a:spcBef>
              <a:spcAft>
                <a:spcPct val="0"/>
              </a:spcAft>
            </a:pPr>
            <a:endParaRPr lang="en-US" altLang="de-DE">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0" tIns="45706" rIns="91410" bIns="45706" numCol="1" anchor="t" anchorCtr="0" compatLnSpc="1">
            <a:prstTxWarp prst="textNoShape">
              <a:avLst/>
            </a:prstTxWarp>
          </a:bodyPr>
          <a:lstStyle>
            <a:lvl1pPr algn="ctr">
              <a:defRPr sz="1400"/>
            </a:lvl1pPr>
          </a:lstStyle>
          <a:p>
            <a:pPr defTabSz="914116" fontAlgn="base">
              <a:spcBef>
                <a:spcPct val="0"/>
              </a:spcBef>
              <a:spcAft>
                <a:spcPct val="0"/>
              </a:spcAft>
            </a:pPr>
            <a:r>
              <a:rPr lang="en-US" altLang="de-DE" smtClean="0">
                <a:solidFill>
                  <a:srgbClr val="000000"/>
                </a:solidFill>
              </a:rPr>
              <a:t>S. Chattopadhyay, Quark Matter 2014</a:t>
            </a:r>
            <a:endParaRPr lang="en-US" altLang="de-DE">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0" tIns="45706" rIns="91410" bIns="45706" numCol="1" anchor="t" anchorCtr="0" compatLnSpc="1">
            <a:prstTxWarp prst="textNoShape">
              <a:avLst/>
            </a:prstTxWarp>
          </a:bodyPr>
          <a:lstStyle>
            <a:lvl1pPr algn="r">
              <a:defRPr sz="1400"/>
            </a:lvl1pPr>
          </a:lstStyle>
          <a:p>
            <a:pPr defTabSz="914116" fontAlgn="base">
              <a:spcBef>
                <a:spcPct val="0"/>
              </a:spcBef>
              <a:spcAft>
                <a:spcPct val="0"/>
              </a:spcAft>
            </a:pPr>
            <a:fld id="{D8BEBCA9-CDB0-4904-B9D2-1ECD03E1A473}" type="slidenum">
              <a:rPr lang="en-US" altLang="de-DE" smtClean="0">
                <a:solidFill>
                  <a:srgbClr val="000000"/>
                </a:solidFill>
              </a:rPr>
              <a:pPr defTabSz="914116" fontAlgn="base">
                <a:spcBef>
                  <a:spcPct val="0"/>
                </a:spcBef>
                <a:spcAft>
                  <a:spcPct val="0"/>
                </a:spcAft>
              </a:pPr>
              <a:t>‹Nr.›</a:t>
            </a:fld>
            <a:endParaRPr lang="en-US" altLang="de-DE">
              <a:solidFill>
                <a:srgbClr val="000000"/>
              </a:solidFill>
            </a:endParaRPr>
          </a:p>
        </p:txBody>
      </p:sp>
    </p:spTree>
    <p:extLst>
      <p:ext uri="{BB962C8B-B14F-4D97-AF65-F5344CB8AC3E}">
        <p14:creationId xmlns:p14="http://schemas.microsoft.com/office/powerpoint/2010/main" val="514892768"/>
      </p:ext>
    </p:extLst>
  </p:cSld>
  <p:clrMap bg1="lt1" tx1="dk1" bg2="lt2" tx2="dk2" accent1="accent1" accent2="accent2" accent3="accent3" accent4="accent4" accent5="accent5" accent6="accent6" hlink="hlink" folHlink="folHlink"/>
  <p:sldLayoutIdLst>
    <p:sldLayoutId id="2147484355" r:id="rId1"/>
    <p:sldLayoutId id="2147484356" r:id="rId2"/>
    <p:sldLayoutId id="2147484357" r:id="rId3"/>
    <p:sldLayoutId id="2147484358" r:id="rId4"/>
    <p:sldLayoutId id="2147484359" r:id="rId5"/>
    <p:sldLayoutId id="2147484360" r:id="rId6"/>
    <p:sldLayoutId id="2147484361" r:id="rId7"/>
    <p:sldLayoutId id="2147484362" r:id="rId8"/>
    <p:sldLayoutId id="2147484363" r:id="rId9"/>
    <p:sldLayoutId id="2147484364" r:id="rId10"/>
    <p:sldLayoutId id="2147484365" r:id="rId11"/>
    <p:sldLayoutId id="2147484366" r:id="rId12"/>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059" algn="ctr" rtl="0" fontAlgn="base">
        <a:spcBef>
          <a:spcPct val="0"/>
        </a:spcBef>
        <a:spcAft>
          <a:spcPct val="0"/>
        </a:spcAft>
        <a:defRPr sz="4400">
          <a:solidFill>
            <a:schemeClr val="tx2"/>
          </a:solidFill>
          <a:latin typeface="Times New Roman" pitchFamily="18" charset="0"/>
        </a:defRPr>
      </a:lvl6pPr>
      <a:lvl7pPr marL="914116" algn="ctr" rtl="0" fontAlgn="base">
        <a:spcBef>
          <a:spcPct val="0"/>
        </a:spcBef>
        <a:spcAft>
          <a:spcPct val="0"/>
        </a:spcAft>
        <a:defRPr sz="4400">
          <a:solidFill>
            <a:schemeClr val="tx2"/>
          </a:solidFill>
          <a:latin typeface="Times New Roman" pitchFamily="18" charset="0"/>
        </a:defRPr>
      </a:lvl7pPr>
      <a:lvl8pPr marL="1371174" algn="ctr" rtl="0" fontAlgn="base">
        <a:spcBef>
          <a:spcPct val="0"/>
        </a:spcBef>
        <a:spcAft>
          <a:spcPct val="0"/>
        </a:spcAft>
        <a:defRPr sz="4400">
          <a:solidFill>
            <a:schemeClr val="tx2"/>
          </a:solidFill>
          <a:latin typeface="Times New Roman" pitchFamily="18" charset="0"/>
        </a:defRPr>
      </a:lvl8pPr>
      <a:lvl9pPr marL="1828231" algn="ctr" rtl="0" fontAlgn="base">
        <a:spcBef>
          <a:spcPct val="0"/>
        </a:spcBef>
        <a:spcAft>
          <a:spcPct val="0"/>
        </a:spcAft>
        <a:defRPr sz="4400">
          <a:solidFill>
            <a:schemeClr val="tx2"/>
          </a:solidFill>
          <a:latin typeface="Times New Roman" pitchFamily="18" charset="0"/>
        </a:defRPr>
      </a:lvl9pPr>
    </p:titleStyle>
    <p:bodyStyle>
      <a:lvl1pPr marL="342793" indent="-342793" algn="l" rtl="0" fontAlgn="base">
        <a:spcBef>
          <a:spcPct val="20000"/>
        </a:spcBef>
        <a:spcAft>
          <a:spcPct val="0"/>
        </a:spcAft>
        <a:buChar char="•"/>
        <a:defRPr sz="3200">
          <a:solidFill>
            <a:schemeClr val="tx1"/>
          </a:solidFill>
          <a:latin typeface="+mn-lt"/>
          <a:ea typeface="+mn-ea"/>
          <a:cs typeface="+mn-cs"/>
        </a:defRPr>
      </a:lvl1pPr>
      <a:lvl2pPr marL="742719" indent="-285660" algn="l" rtl="0" fontAlgn="base">
        <a:spcBef>
          <a:spcPct val="20000"/>
        </a:spcBef>
        <a:spcAft>
          <a:spcPct val="0"/>
        </a:spcAft>
        <a:buChar char="–"/>
        <a:defRPr sz="2800">
          <a:solidFill>
            <a:schemeClr val="tx1"/>
          </a:solidFill>
          <a:latin typeface="+mn-lt"/>
        </a:defRPr>
      </a:lvl2pPr>
      <a:lvl3pPr marL="1142646" indent="-228529" algn="l" rtl="0" fontAlgn="base">
        <a:spcBef>
          <a:spcPct val="20000"/>
        </a:spcBef>
        <a:spcAft>
          <a:spcPct val="0"/>
        </a:spcAft>
        <a:buChar char="•"/>
        <a:defRPr sz="2400">
          <a:solidFill>
            <a:schemeClr val="tx1"/>
          </a:solidFill>
          <a:latin typeface="+mn-lt"/>
        </a:defRPr>
      </a:lvl3pPr>
      <a:lvl4pPr marL="1599702" indent="-228529" algn="l" rtl="0" fontAlgn="base">
        <a:spcBef>
          <a:spcPct val="20000"/>
        </a:spcBef>
        <a:spcAft>
          <a:spcPct val="0"/>
        </a:spcAft>
        <a:buChar char="–"/>
        <a:defRPr sz="2000">
          <a:solidFill>
            <a:schemeClr val="tx1"/>
          </a:solidFill>
          <a:latin typeface="+mn-lt"/>
        </a:defRPr>
      </a:lvl4pPr>
      <a:lvl5pPr marL="2056760" indent="-228529" algn="l" rtl="0" fontAlgn="base">
        <a:spcBef>
          <a:spcPct val="20000"/>
        </a:spcBef>
        <a:spcAft>
          <a:spcPct val="0"/>
        </a:spcAft>
        <a:buChar char="»"/>
        <a:defRPr sz="2000">
          <a:solidFill>
            <a:schemeClr val="tx1"/>
          </a:solidFill>
          <a:latin typeface="+mn-lt"/>
        </a:defRPr>
      </a:lvl5pPr>
      <a:lvl6pPr marL="2513818" indent="-228529" algn="l" rtl="0" fontAlgn="base">
        <a:spcBef>
          <a:spcPct val="20000"/>
        </a:spcBef>
        <a:spcAft>
          <a:spcPct val="0"/>
        </a:spcAft>
        <a:buChar char="»"/>
        <a:defRPr sz="2000">
          <a:solidFill>
            <a:schemeClr val="tx1"/>
          </a:solidFill>
          <a:latin typeface="+mn-lt"/>
        </a:defRPr>
      </a:lvl6pPr>
      <a:lvl7pPr marL="2970876" indent="-228529" algn="l" rtl="0" fontAlgn="base">
        <a:spcBef>
          <a:spcPct val="20000"/>
        </a:spcBef>
        <a:spcAft>
          <a:spcPct val="0"/>
        </a:spcAft>
        <a:buChar char="»"/>
        <a:defRPr sz="2000">
          <a:solidFill>
            <a:schemeClr val="tx1"/>
          </a:solidFill>
          <a:latin typeface="+mn-lt"/>
        </a:defRPr>
      </a:lvl7pPr>
      <a:lvl8pPr marL="3427934" indent="-228529" algn="l" rtl="0" fontAlgn="base">
        <a:spcBef>
          <a:spcPct val="20000"/>
        </a:spcBef>
        <a:spcAft>
          <a:spcPct val="0"/>
        </a:spcAft>
        <a:buChar char="»"/>
        <a:defRPr sz="2000">
          <a:solidFill>
            <a:schemeClr val="tx1"/>
          </a:solidFill>
          <a:latin typeface="+mn-lt"/>
        </a:defRPr>
      </a:lvl8pPr>
      <a:lvl9pPr marL="3884991" indent="-228529"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116" rtl="0" eaLnBrk="1" latinLnBrk="0" hangingPunct="1">
        <a:defRPr sz="1800" kern="1200">
          <a:solidFill>
            <a:schemeClr val="tx1"/>
          </a:solidFill>
          <a:latin typeface="+mn-lt"/>
          <a:ea typeface="+mn-ea"/>
          <a:cs typeface="+mn-cs"/>
        </a:defRPr>
      </a:lvl1pPr>
      <a:lvl2pPr marL="457059" algn="l" defTabSz="914116" rtl="0" eaLnBrk="1" latinLnBrk="0" hangingPunct="1">
        <a:defRPr sz="1800" kern="1200">
          <a:solidFill>
            <a:schemeClr val="tx1"/>
          </a:solidFill>
          <a:latin typeface="+mn-lt"/>
          <a:ea typeface="+mn-ea"/>
          <a:cs typeface="+mn-cs"/>
        </a:defRPr>
      </a:lvl2pPr>
      <a:lvl3pPr marL="914116" algn="l" defTabSz="914116" rtl="0" eaLnBrk="1" latinLnBrk="0" hangingPunct="1">
        <a:defRPr sz="1800" kern="1200">
          <a:solidFill>
            <a:schemeClr val="tx1"/>
          </a:solidFill>
          <a:latin typeface="+mn-lt"/>
          <a:ea typeface="+mn-ea"/>
          <a:cs typeface="+mn-cs"/>
        </a:defRPr>
      </a:lvl3pPr>
      <a:lvl4pPr marL="1371174" algn="l" defTabSz="914116" rtl="0" eaLnBrk="1" latinLnBrk="0" hangingPunct="1">
        <a:defRPr sz="1800" kern="1200">
          <a:solidFill>
            <a:schemeClr val="tx1"/>
          </a:solidFill>
          <a:latin typeface="+mn-lt"/>
          <a:ea typeface="+mn-ea"/>
          <a:cs typeface="+mn-cs"/>
        </a:defRPr>
      </a:lvl4pPr>
      <a:lvl5pPr marL="1828231" algn="l" defTabSz="914116" rtl="0" eaLnBrk="1" latinLnBrk="0" hangingPunct="1">
        <a:defRPr sz="1800" kern="1200">
          <a:solidFill>
            <a:schemeClr val="tx1"/>
          </a:solidFill>
          <a:latin typeface="+mn-lt"/>
          <a:ea typeface="+mn-ea"/>
          <a:cs typeface="+mn-cs"/>
        </a:defRPr>
      </a:lvl5pPr>
      <a:lvl6pPr marL="2285289" algn="l" defTabSz="914116" rtl="0" eaLnBrk="1" latinLnBrk="0" hangingPunct="1">
        <a:defRPr sz="1800" kern="1200">
          <a:solidFill>
            <a:schemeClr val="tx1"/>
          </a:solidFill>
          <a:latin typeface="+mn-lt"/>
          <a:ea typeface="+mn-ea"/>
          <a:cs typeface="+mn-cs"/>
        </a:defRPr>
      </a:lvl6pPr>
      <a:lvl7pPr marL="2742346" algn="l" defTabSz="914116" rtl="0" eaLnBrk="1" latinLnBrk="0" hangingPunct="1">
        <a:defRPr sz="1800" kern="1200">
          <a:solidFill>
            <a:schemeClr val="tx1"/>
          </a:solidFill>
          <a:latin typeface="+mn-lt"/>
          <a:ea typeface="+mn-ea"/>
          <a:cs typeface="+mn-cs"/>
        </a:defRPr>
      </a:lvl7pPr>
      <a:lvl8pPr marL="3199404" algn="l" defTabSz="914116" rtl="0" eaLnBrk="1" latinLnBrk="0" hangingPunct="1">
        <a:defRPr sz="1800" kern="1200">
          <a:solidFill>
            <a:schemeClr val="tx1"/>
          </a:solidFill>
          <a:latin typeface="+mn-lt"/>
          <a:ea typeface="+mn-ea"/>
          <a:cs typeface="+mn-cs"/>
        </a:defRPr>
      </a:lvl8pPr>
      <a:lvl9pPr marL="3656462" algn="l" defTabSz="914116"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3"/>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A5A5F3-9D11-4717-B5B5-4050E1142E55}" type="datetimeFigureOut">
              <a:rPr lang="de-DE" smtClean="0">
                <a:solidFill>
                  <a:prstClr val="black">
                    <a:tint val="75000"/>
                  </a:prstClr>
                </a:solidFill>
                <a:cs typeface="Arial" charset="0"/>
              </a:rPr>
              <a:pPr/>
              <a:t>30.09.2019</a:t>
            </a:fld>
            <a:endParaRPr lang="de-DE" smtClean="0">
              <a:solidFill>
                <a:prstClr val="black">
                  <a:tint val="75000"/>
                </a:prstClr>
              </a:solidFill>
              <a:cs typeface="Arial" charset="0"/>
            </a:endParaRPr>
          </a:p>
        </p:txBody>
      </p:sp>
      <p:sp>
        <p:nvSpPr>
          <p:cNvPr id="5" name="Fußzeilenplatzhalt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smtClean="0">
              <a:solidFill>
                <a:prstClr val="black">
                  <a:tint val="75000"/>
                </a:prstClr>
              </a:solidFill>
              <a:cs typeface="Arial" charset="0"/>
            </a:endParaRPr>
          </a:p>
        </p:txBody>
      </p:sp>
      <p:sp>
        <p:nvSpPr>
          <p:cNvPr id="6" name="Foliennummernplatzhalt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DCBD4-6CAB-4EE3-8674-2DBF77033EFB}" type="slidenum">
              <a:rPr lang="de-DE" smtClean="0">
                <a:solidFill>
                  <a:prstClr val="black">
                    <a:tint val="75000"/>
                  </a:prstClr>
                </a:solidFill>
                <a:cs typeface="Arial" charset="0"/>
              </a:rPr>
              <a:pPr/>
              <a:t>‹Nr.›</a:t>
            </a:fld>
            <a:endParaRPr lang="de-DE" smtClean="0">
              <a:solidFill>
                <a:prstClr val="black">
                  <a:tint val="75000"/>
                </a:prstClr>
              </a:solidFill>
              <a:cs typeface="Arial" charset="0"/>
            </a:endParaRPr>
          </a:p>
        </p:txBody>
      </p:sp>
    </p:spTree>
    <p:extLst>
      <p:ext uri="{BB962C8B-B14F-4D97-AF65-F5344CB8AC3E}">
        <p14:creationId xmlns:p14="http://schemas.microsoft.com/office/powerpoint/2010/main" val="2360218836"/>
      </p:ext>
    </p:extLst>
  </p:cSld>
  <p:clrMap bg1="lt1" tx1="dk1" bg2="lt2" tx2="dk2" accent1="accent1" accent2="accent2" accent3="accent3" accent4="accent4" accent5="accent5" accent6="accent6" hlink="hlink" folHlink="folHlink"/>
  <p:sldLayoutIdLst>
    <p:sldLayoutId id="2147484368" r:id="rId1"/>
    <p:sldLayoutId id="2147484369" r:id="rId2"/>
    <p:sldLayoutId id="2147484370" r:id="rId3"/>
    <p:sldLayoutId id="2147484371" r:id="rId4"/>
    <p:sldLayoutId id="2147484372" r:id="rId5"/>
    <p:sldLayoutId id="2147484373" r:id="rId6"/>
    <p:sldLayoutId id="2147484374" r:id="rId7"/>
    <p:sldLayoutId id="2147484375" r:id="rId8"/>
    <p:sldLayoutId id="2147484376" r:id="rId9"/>
    <p:sldLayoutId id="2147484377" r:id="rId10"/>
    <p:sldLayoutId id="214748437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hteck 9"/>
          <p:cNvSpPr/>
          <p:nvPr/>
        </p:nvSpPr>
        <p:spPr>
          <a:xfrm>
            <a:off x="255588" y="6636547"/>
            <a:ext cx="8888412" cy="168116"/>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de-DE">
              <a:solidFill>
                <a:prstClr val="white"/>
              </a:solidFill>
            </a:endParaRPr>
          </a:p>
        </p:txBody>
      </p:sp>
      <p:sp>
        <p:nvSpPr>
          <p:cNvPr id="1027" name="Textplatzhalter 2"/>
          <p:cNvSpPr>
            <a:spLocks noGrp="1"/>
          </p:cNvSpPr>
          <p:nvPr>
            <p:ph type="body" idx="1"/>
          </p:nvPr>
        </p:nvSpPr>
        <p:spPr bwMode="auto">
          <a:xfrm>
            <a:off x="422276" y="1450975"/>
            <a:ext cx="8212138" cy="490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smtClean="0"/>
              <a:t>Mastertextformat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pic>
        <p:nvPicPr>
          <p:cNvPr id="1029" name="Bild 6" descr="GSI_Logo_rgb.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18403" y="584209"/>
            <a:ext cx="1128713" cy="376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Gerade Verbindung 8"/>
          <p:cNvCxnSpPr/>
          <p:nvPr/>
        </p:nvCxnSpPr>
        <p:spPr>
          <a:xfrm>
            <a:off x="0" y="1068388"/>
            <a:ext cx="9144000" cy="0"/>
          </a:xfrm>
          <a:prstGeom prst="line">
            <a:avLst/>
          </a:prstGeom>
          <a:ln w="254000">
            <a:solidFill>
              <a:srgbClr val="EAEAEA"/>
            </a:solidFill>
          </a:ln>
          <a:effectLst/>
        </p:spPr>
        <p:style>
          <a:lnRef idx="2">
            <a:schemeClr val="accent1"/>
          </a:lnRef>
          <a:fillRef idx="0">
            <a:schemeClr val="accent1"/>
          </a:fillRef>
          <a:effectRef idx="1">
            <a:schemeClr val="accent1"/>
          </a:effectRef>
          <a:fontRef idx="minor">
            <a:schemeClr val="tx1"/>
          </a:fontRef>
        </p:style>
      </p:cxnSp>
      <p:sp>
        <p:nvSpPr>
          <p:cNvPr id="1031" name="Textfeld 10"/>
          <p:cNvSpPr txBox="1">
            <a:spLocks noChangeArrowheads="1"/>
          </p:cNvSpPr>
          <p:nvPr/>
        </p:nvSpPr>
        <p:spPr bwMode="auto">
          <a:xfrm>
            <a:off x="434986" y="6616636"/>
            <a:ext cx="20288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defTabSz="457200" fontAlgn="base">
              <a:spcBef>
                <a:spcPct val="0"/>
              </a:spcBef>
              <a:spcAft>
                <a:spcPct val="0"/>
              </a:spcAft>
              <a:defRPr/>
            </a:pPr>
            <a:r>
              <a:rPr lang="de-DE" altLang="de-DE" sz="1000" smtClean="0">
                <a:solidFill>
                  <a:srgbClr val="333333"/>
                </a:solidFill>
                <a:latin typeface="Calibri" panose="020F0502020204030204" pitchFamily="34" charset="0"/>
                <a:ea typeface="Calibri" panose="020F0502020204030204" pitchFamily="34" charset="0"/>
                <a:cs typeface="Calibri" panose="020F0502020204030204" pitchFamily="34" charset="0"/>
              </a:rPr>
              <a:t>FAIR GmbH | GSI GmbH</a:t>
            </a:r>
          </a:p>
        </p:txBody>
      </p:sp>
      <p:sp>
        <p:nvSpPr>
          <p:cNvPr id="1032" name="Titelplatzhalter 1"/>
          <p:cNvSpPr>
            <a:spLocks noGrp="1"/>
          </p:cNvSpPr>
          <p:nvPr>
            <p:ph type="title"/>
          </p:nvPr>
        </p:nvSpPr>
        <p:spPr bwMode="auto">
          <a:xfrm>
            <a:off x="422282" y="269875"/>
            <a:ext cx="558482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de-DE" altLang="de-DE" dirty="0" smtClean="0"/>
              <a:t>Mastertitelformat bearbeiten</a:t>
            </a:r>
          </a:p>
        </p:txBody>
      </p:sp>
      <p:sp>
        <p:nvSpPr>
          <p:cNvPr id="4" name="Rechteck 3"/>
          <p:cNvSpPr>
            <a:spLocks/>
          </p:cNvSpPr>
          <p:nvPr/>
        </p:nvSpPr>
        <p:spPr>
          <a:xfrm>
            <a:off x="0" y="939803"/>
            <a:ext cx="255588" cy="255588"/>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de-DE">
              <a:solidFill>
                <a:prstClr val="white"/>
              </a:solidFill>
            </a:endParaRPr>
          </a:p>
        </p:txBody>
      </p:sp>
      <p:sp>
        <p:nvSpPr>
          <p:cNvPr id="12" name="Rechteck 11"/>
          <p:cNvSpPr>
            <a:spLocks/>
          </p:cNvSpPr>
          <p:nvPr/>
        </p:nvSpPr>
        <p:spPr>
          <a:xfrm>
            <a:off x="0" y="6610351"/>
            <a:ext cx="255588" cy="255588"/>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de-DE">
              <a:solidFill>
                <a:prstClr val="white"/>
              </a:solidFill>
            </a:endParaRPr>
          </a:p>
        </p:txBody>
      </p:sp>
      <p:pic>
        <p:nvPicPr>
          <p:cNvPr id="1037" name="Bild 12" descr="FAIR_Logo_rgb.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32573" y="430213"/>
            <a:ext cx="7762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oliennummernplatzhalter 5"/>
          <p:cNvSpPr>
            <a:spLocks noGrp="1"/>
          </p:cNvSpPr>
          <p:nvPr>
            <p:ph type="sldNum" sz="quarter" idx="4"/>
          </p:nvPr>
        </p:nvSpPr>
        <p:spPr>
          <a:xfrm>
            <a:off x="7964492" y="6553202"/>
            <a:ext cx="74612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333333"/>
                </a:solidFill>
                <a:latin typeface="Calibri" panose="020F0502020204030204" pitchFamily="34" charset="0"/>
                <a:ea typeface="Calibri" panose="020F0502020204030204" pitchFamily="34" charset="0"/>
                <a:cs typeface="Calibri" panose="020F0502020204030204" pitchFamily="34" charset="0"/>
              </a:defRPr>
            </a:lvl1pPr>
          </a:lstStyle>
          <a:p>
            <a:pPr defTabSz="457200" fontAlgn="base">
              <a:spcBef>
                <a:spcPct val="0"/>
              </a:spcBef>
              <a:spcAft>
                <a:spcPct val="0"/>
              </a:spcAft>
              <a:defRPr/>
            </a:pPr>
            <a:fld id="{8D57D9B3-1EDA-4256-9A96-2153F894D089}" type="slidenum">
              <a:rPr lang="de-DE" altLang="de-DE"/>
              <a:pPr defTabSz="457200" fontAlgn="base">
                <a:spcBef>
                  <a:spcPct val="0"/>
                </a:spcBef>
                <a:spcAft>
                  <a:spcPct val="0"/>
                </a:spcAft>
                <a:defRPr/>
              </a:pPr>
              <a:t>‹Nr.›</a:t>
            </a:fld>
            <a:endParaRPr lang="de-DE" altLang="de-DE"/>
          </a:p>
        </p:txBody>
      </p:sp>
      <p:sp>
        <p:nvSpPr>
          <p:cNvPr id="15" name="Datumsplatzhalter 4"/>
          <p:cNvSpPr>
            <a:spLocks noGrp="1"/>
          </p:cNvSpPr>
          <p:nvPr>
            <p:ph type="dt" sz="half" idx="2"/>
          </p:nvPr>
        </p:nvSpPr>
        <p:spPr>
          <a:xfrm>
            <a:off x="6426212" y="6553202"/>
            <a:ext cx="1522413" cy="365125"/>
          </a:xfrm>
          <a:prstGeom prst="rect">
            <a:avLst/>
          </a:prstGeom>
        </p:spPr>
        <p:txBody>
          <a:bodyPr vert="horz" lIns="91440" tIns="45720" rIns="91440" bIns="45720" rtlCol="0" anchor="ctr"/>
          <a:lstStyle>
            <a:lvl1pPr algn="r" eaLnBrk="1" fontAlgn="auto" hangingPunct="1">
              <a:spcBef>
                <a:spcPts val="0"/>
              </a:spcBef>
              <a:spcAft>
                <a:spcPts val="0"/>
              </a:spcAft>
              <a:defRPr sz="1000">
                <a:solidFill>
                  <a:srgbClr val="333333"/>
                </a:solidFill>
                <a:latin typeface="Calibri"/>
                <a:cs typeface="Calibri"/>
              </a:defRPr>
            </a:lvl1pPr>
          </a:lstStyle>
          <a:p>
            <a:pPr defTabSz="457200">
              <a:defRPr/>
            </a:pPr>
            <a:r>
              <a:rPr lang="de-DE" dirty="0" smtClean="0"/>
              <a:t>November 21</a:t>
            </a:r>
            <a:r>
              <a:rPr lang="de-DE" baseline="30000" dirty="0" smtClean="0"/>
              <a:t>st</a:t>
            </a:r>
            <a:r>
              <a:rPr lang="de-DE" dirty="0" smtClean="0"/>
              <a:t>,  2018</a:t>
            </a:r>
            <a:endParaRPr lang="de-DE" dirty="0"/>
          </a:p>
        </p:txBody>
      </p:sp>
      <p:sp>
        <p:nvSpPr>
          <p:cNvPr id="16" name="Fußzeilenplatzhalter 7"/>
          <p:cNvSpPr>
            <a:spLocks noGrp="1"/>
          </p:cNvSpPr>
          <p:nvPr>
            <p:ph type="ftr" sz="quarter" idx="3"/>
          </p:nvPr>
        </p:nvSpPr>
        <p:spPr>
          <a:xfrm>
            <a:off x="2463800" y="6561143"/>
            <a:ext cx="3962400" cy="357187"/>
          </a:xfrm>
          <a:prstGeom prst="rect">
            <a:avLst/>
          </a:prstGeom>
        </p:spPr>
        <p:txBody>
          <a:bodyPr vert="horz" lIns="91440" tIns="45720" rIns="91440" bIns="45720" rtlCol="0" anchor="ctr"/>
          <a:lstStyle>
            <a:lvl1pPr algn="ctr" eaLnBrk="1" fontAlgn="auto" hangingPunct="1">
              <a:spcBef>
                <a:spcPts val="0"/>
              </a:spcBef>
              <a:spcAft>
                <a:spcPts val="0"/>
              </a:spcAft>
              <a:defRPr sz="1000">
                <a:solidFill>
                  <a:srgbClr val="333333"/>
                </a:solidFill>
                <a:latin typeface="Calibri"/>
                <a:cs typeface="Calibri"/>
              </a:defRPr>
            </a:lvl1pPr>
          </a:lstStyle>
          <a:p>
            <a:pPr defTabSz="457200">
              <a:spcBef>
                <a:spcPct val="0"/>
              </a:spcBef>
            </a:pPr>
            <a:r>
              <a:rPr lang="en-US" altLang="de-DE" dirty="0" smtClean="0"/>
              <a:t>The Experiments: Key Technologies of FAIR and GSI </a:t>
            </a:r>
            <a:endParaRPr lang="en-US" altLang="de-DE" dirty="0"/>
          </a:p>
        </p:txBody>
      </p:sp>
    </p:spTree>
    <p:extLst>
      <p:ext uri="{BB962C8B-B14F-4D97-AF65-F5344CB8AC3E}">
        <p14:creationId xmlns:p14="http://schemas.microsoft.com/office/powerpoint/2010/main" val="21848356"/>
      </p:ext>
    </p:extLst>
  </p:cSld>
  <p:clrMap bg1="lt1" tx1="dk1" bg2="lt2" tx2="dk2" accent1="accent1" accent2="accent2" accent3="accent3" accent4="accent4" accent5="accent5" accent6="accent6" hlink="hlink" folHlink="folHlink"/>
  <p:sldLayoutIdLst>
    <p:sldLayoutId id="2147484380" r:id="rId1"/>
    <p:sldLayoutId id="2147484381" r:id="rId2"/>
    <p:sldLayoutId id="2147484382" r:id="rId3"/>
    <p:sldLayoutId id="2147484383" r:id="rId4"/>
    <p:sldLayoutId id="2147484384" r:id="rId5"/>
  </p:sldLayoutIdLst>
  <p:timing>
    <p:tnLst>
      <p:par>
        <p:cTn id="1" dur="indefinite" restart="never" nodeType="tmRoot"/>
      </p:par>
    </p:tnLst>
  </p:timing>
  <p:hf hdr="0"/>
  <p:txStyles>
    <p:titleStyle>
      <a:lvl1pPr algn="l" defTabSz="457200" rtl="0" eaLnBrk="0" fontAlgn="base" hangingPunct="0">
        <a:spcBef>
          <a:spcPct val="0"/>
        </a:spcBef>
        <a:spcAft>
          <a:spcPct val="0"/>
        </a:spcAft>
        <a:defRPr sz="2800" b="0" kern="1200">
          <a:solidFill>
            <a:srgbClr val="333333"/>
          </a:solidFill>
          <a:latin typeface="Arial Narrow" panose="020B0606020202030204" pitchFamily="34" charset="0"/>
          <a:ea typeface="Arial Narrow" panose="020B0606020202030204" pitchFamily="34" charset="0"/>
          <a:cs typeface="Calibri"/>
        </a:defRPr>
      </a:lvl1pPr>
      <a:lvl2pPr algn="l" defTabSz="457200" rtl="0" eaLnBrk="0" fontAlgn="base" hangingPunct="0">
        <a:spcBef>
          <a:spcPct val="0"/>
        </a:spcBef>
        <a:spcAft>
          <a:spcPct val="0"/>
        </a:spcAft>
        <a:defRPr sz="2400" b="1">
          <a:solidFill>
            <a:srgbClr val="333333"/>
          </a:solidFill>
          <a:latin typeface="Calibri" panose="020F0502020204030204" pitchFamily="34" charset="0"/>
          <a:ea typeface="Calibri" panose="020F0502020204030204" pitchFamily="34" charset="0"/>
          <a:cs typeface="Calibri" panose="020F0502020204030204" pitchFamily="34" charset="0"/>
        </a:defRPr>
      </a:lvl2pPr>
      <a:lvl3pPr algn="l" defTabSz="457200" rtl="0" eaLnBrk="0" fontAlgn="base" hangingPunct="0">
        <a:spcBef>
          <a:spcPct val="0"/>
        </a:spcBef>
        <a:spcAft>
          <a:spcPct val="0"/>
        </a:spcAft>
        <a:defRPr sz="2400" b="1">
          <a:solidFill>
            <a:srgbClr val="333333"/>
          </a:solidFill>
          <a:latin typeface="Calibri" panose="020F0502020204030204" pitchFamily="34" charset="0"/>
          <a:ea typeface="Calibri" panose="020F0502020204030204" pitchFamily="34" charset="0"/>
          <a:cs typeface="Calibri" panose="020F0502020204030204" pitchFamily="34" charset="0"/>
        </a:defRPr>
      </a:lvl3pPr>
      <a:lvl4pPr algn="l" defTabSz="457200" rtl="0" eaLnBrk="0" fontAlgn="base" hangingPunct="0">
        <a:spcBef>
          <a:spcPct val="0"/>
        </a:spcBef>
        <a:spcAft>
          <a:spcPct val="0"/>
        </a:spcAft>
        <a:defRPr sz="2400" b="1">
          <a:solidFill>
            <a:srgbClr val="333333"/>
          </a:solidFill>
          <a:latin typeface="Calibri" panose="020F0502020204030204" pitchFamily="34" charset="0"/>
          <a:ea typeface="Calibri" panose="020F0502020204030204" pitchFamily="34" charset="0"/>
          <a:cs typeface="Calibri" panose="020F0502020204030204" pitchFamily="34" charset="0"/>
        </a:defRPr>
      </a:lvl4pPr>
      <a:lvl5pPr algn="l" defTabSz="457200" rtl="0" eaLnBrk="0" fontAlgn="base" hangingPunct="0">
        <a:spcBef>
          <a:spcPct val="0"/>
        </a:spcBef>
        <a:spcAft>
          <a:spcPct val="0"/>
        </a:spcAft>
        <a:defRPr sz="2400" b="1">
          <a:solidFill>
            <a:srgbClr val="333333"/>
          </a:solidFill>
          <a:latin typeface="Calibri" panose="020F0502020204030204" pitchFamily="34" charset="0"/>
          <a:ea typeface="Calibri" panose="020F0502020204030204" pitchFamily="34" charset="0"/>
          <a:cs typeface="Calibri" panose="020F0502020204030204" pitchFamily="34" charset="0"/>
        </a:defRPr>
      </a:lvl5pPr>
      <a:lvl6pPr marL="457200" algn="l" defTabSz="457200" rtl="0" fontAlgn="base">
        <a:spcBef>
          <a:spcPct val="0"/>
        </a:spcBef>
        <a:spcAft>
          <a:spcPct val="0"/>
        </a:spcAft>
        <a:defRPr sz="2400" b="1">
          <a:solidFill>
            <a:srgbClr val="333333"/>
          </a:solidFill>
          <a:latin typeface="Calibri" panose="020F0502020204030204" pitchFamily="34" charset="0"/>
          <a:ea typeface="Calibri" panose="020F0502020204030204" pitchFamily="34" charset="0"/>
          <a:cs typeface="Calibri" panose="020F0502020204030204" pitchFamily="34" charset="0"/>
        </a:defRPr>
      </a:lvl6pPr>
      <a:lvl7pPr marL="914400" algn="l" defTabSz="457200" rtl="0" fontAlgn="base">
        <a:spcBef>
          <a:spcPct val="0"/>
        </a:spcBef>
        <a:spcAft>
          <a:spcPct val="0"/>
        </a:spcAft>
        <a:defRPr sz="2400" b="1">
          <a:solidFill>
            <a:srgbClr val="333333"/>
          </a:solidFill>
          <a:latin typeface="Calibri" panose="020F0502020204030204" pitchFamily="34" charset="0"/>
          <a:ea typeface="Calibri" panose="020F0502020204030204" pitchFamily="34" charset="0"/>
          <a:cs typeface="Calibri" panose="020F0502020204030204" pitchFamily="34" charset="0"/>
        </a:defRPr>
      </a:lvl7pPr>
      <a:lvl8pPr marL="1371600" algn="l" defTabSz="457200" rtl="0" fontAlgn="base">
        <a:spcBef>
          <a:spcPct val="0"/>
        </a:spcBef>
        <a:spcAft>
          <a:spcPct val="0"/>
        </a:spcAft>
        <a:defRPr sz="2400" b="1">
          <a:solidFill>
            <a:srgbClr val="333333"/>
          </a:solidFill>
          <a:latin typeface="Calibri" panose="020F0502020204030204" pitchFamily="34" charset="0"/>
          <a:ea typeface="Calibri" panose="020F0502020204030204" pitchFamily="34" charset="0"/>
          <a:cs typeface="Calibri" panose="020F0502020204030204" pitchFamily="34" charset="0"/>
        </a:defRPr>
      </a:lvl8pPr>
      <a:lvl9pPr marL="1828800" algn="l" defTabSz="457200" rtl="0" fontAlgn="base">
        <a:spcBef>
          <a:spcPct val="0"/>
        </a:spcBef>
        <a:spcAft>
          <a:spcPct val="0"/>
        </a:spcAft>
        <a:defRPr sz="2400" b="1">
          <a:solidFill>
            <a:srgbClr val="333333"/>
          </a:solidFill>
          <a:latin typeface="Calibri" panose="020F0502020204030204" pitchFamily="34" charset="0"/>
          <a:ea typeface="Calibri" panose="020F0502020204030204" pitchFamily="34" charset="0"/>
          <a:cs typeface="Calibri" panose="020F0502020204030204" pitchFamily="34" charset="0"/>
        </a:defRPr>
      </a:lvl9pPr>
    </p:titleStyle>
    <p:bodyStyle>
      <a:lvl1pPr marL="342900" indent="-342900" algn="l" defTabSz="457200" rtl="0" eaLnBrk="0" fontAlgn="base" hangingPunct="0">
        <a:spcBef>
          <a:spcPct val="20000"/>
        </a:spcBef>
        <a:spcAft>
          <a:spcPct val="0"/>
        </a:spcAft>
        <a:buClr>
          <a:srgbClr val="FDBB63"/>
        </a:buClr>
        <a:buFont typeface="Wingdings" panose="05000000000000000000" pitchFamily="2" charset="2"/>
        <a:buChar char="§"/>
        <a:defRPr sz="2400" kern="1200">
          <a:solidFill>
            <a:srgbClr val="333333"/>
          </a:solidFill>
          <a:latin typeface="Calibri"/>
          <a:ea typeface="Calibri" panose="020F0502020204030204" pitchFamily="34" charset="0"/>
          <a:cs typeface="Calibri"/>
        </a:defRPr>
      </a:lvl1pPr>
      <a:lvl2pPr marL="742950" indent="-285750" algn="l" defTabSz="457200" rtl="0" eaLnBrk="0" fontAlgn="base" hangingPunct="0">
        <a:spcBef>
          <a:spcPct val="20000"/>
        </a:spcBef>
        <a:spcAft>
          <a:spcPct val="0"/>
        </a:spcAft>
        <a:buClr>
          <a:srgbClr val="FDBB63"/>
        </a:buClr>
        <a:buFont typeface="Wingdings" panose="05000000000000000000" pitchFamily="2" charset="2"/>
        <a:buChar char="§"/>
        <a:defRPr sz="2000" kern="1200">
          <a:solidFill>
            <a:srgbClr val="333333"/>
          </a:solidFill>
          <a:latin typeface="Calibri"/>
          <a:ea typeface="Calibri" panose="020F0502020204030204" pitchFamily="34" charset="0"/>
          <a:cs typeface="Calibri"/>
        </a:defRPr>
      </a:lvl2pPr>
      <a:lvl3pPr marL="1143000" indent="-228600" algn="l" defTabSz="457200" rtl="0" eaLnBrk="0" fontAlgn="base" hangingPunct="0">
        <a:spcBef>
          <a:spcPct val="20000"/>
        </a:spcBef>
        <a:spcAft>
          <a:spcPct val="0"/>
        </a:spcAft>
        <a:buClr>
          <a:srgbClr val="FDBB63"/>
        </a:buClr>
        <a:buFont typeface="Wingdings" panose="05000000000000000000" pitchFamily="2" charset="2"/>
        <a:buChar char="§"/>
        <a:defRPr kern="1200">
          <a:solidFill>
            <a:srgbClr val="333333"/>
          </a:solidFill>
          <a:latin typeface="Calibri"/>
          <a:ea typeface="Calibri" panose="020F0502020204030204" pitchFamily="34" charset="0"/>
          <a:cs typeface="Calibri"/>
        </a:defRPr>
      </a:lvl3pPr>
      <a:lvl4pPr marL="1600200" indent="-228600" algn="l" defTabSz="457200" rtl="0" eaLnBrk="0" fontAlgn="base" hangingPunct="0">
        <a:spcBef>
          <a:spcPct val="20000"/>
        </a:spcBef>
        <a:spcAft>
          <a:spcPct val="0"/>
        </a:spcAft>
        <a:buClr>
          <a:srgbClr val="FDBB63"/>
        </a:buClr>
        <a:buFont typeface="Wingdings" panose="05000000000000000000" pitchFamily="2" charset="2"/>
        <a:buChar char="§"/>
        <a:defRPr sz="1600" kern="1200">
          <a:solidFill>
            <a:srgbClr val="333333"/>
          </a:solidFill>
          <a:latin typeface="Calibri"/>
          <a:ea typeface="Calibri" panose="020F0502020204030204" pitchFamily="34" charset="0"/>
          <a:cs typeface="Calibri"/>
        </a:defRPr>
      </a:lvl4pPr>
      <a:lvl5pPr marL="2057400" indent="-228600" algn="l" defTabSz="457200" rtl="0" eaLnBrk="0" fontAlgn="base" hangingPunct="0">
        <a:spcBef>
          <a:spcPct val="20000"/>
        </a:spcBef>
        <a:spcAft>
          <a:spcPct val="0"/>
        </a:spcAft>
        <a:buClr>
          <a:srgbClr val="FDBB63"/>
        </a:buClr>
        <a:buFont typeface="Wingdings" panose="05000000000000000000" pitchFamily="2" charset="2"/>
        <a:buChar char="§"/>
        <a:defRPr sz="1400" kern="1200">
          <a:solidFill>
            <a:srgbClr val="333333"/>
          </a:solidFill>
          <a:latin typeface="Calibri"/>
          <a:ea typeface="Calibri" panose="020F0502020204030204" pitchFamily="34" charset="0"/>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1027" name="Текст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82"/>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latin typeface="Calibri" charset="0"/>
              </a:defRPr>
            </a:lvl1pPr>
          </a:lstStyle>
          <a:p>
            <a:pPr fontAlgn="base">
              <a:spcBef>
                <a:spcPct val="0"/>
              </a:spcBef>
              <a:spcAft>
                <a:spcPct val="0"/>
              </a:spcAft>
              <a:defRPr/>
            </a:pPr>
            <a:endParaRPr lang="ru-RU">
              <a:cs typeface="Arial" charset="0"/>
            </a:endParaRPr>
          </a:p>
        </p:txBody>
      </p:sp>
      <p:sp>
        <p:nvSpPr>
          <p:cNvPr id="5" name="Нижний колонтитул 4"/>
          <p:cNvSpPr>
            <a:spLocks noGrp="1"/>
          </p:cNvSpPr>
          <p:nvPr>
            <p:ph type="ftr" sz="quarter" idx="3"/>
          </p:nvPr>
        </p:nvSpPr>
        <p:spPr>
          <a:xfrm>
            <a:off x="3124200" y="635638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r>
              <a:rPr lang="de-DE" smtClean="0">
                <a:solidFill>
                  <a:prstClr val="black">
                    <a:tint val="75000"/>
                  </a:prstClr>
                </a:solidFill>
              </a:rPr>
              <a:t>Boris Sharkov JINR Dubna</a:t>
            </a: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8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charset="0"/>
              </a:defRPr>
            </a:lvl1pPr>
          </a:lstStyle>
          <a:p>
            <a:pPr fontAlgn="base">
              <a:spcBef>
                <a:spcPct val="0"/>
              </a:spcBef>
              <a:spcAft>
                <a:spcPct val="0"/>
              </a:spcAft>
              <a:defRPr/>
            </a:pPr>
            <a:fld id="{D4A12495-720B-6C4F-9D34-5D0355E3FDAE}" type="slidenum">
              <a:rPr lang="ru-RU">
                <a:cs typeface="Arial" charset="0"/>
              </a:rPr>
              <a:pPr fontAlgn="base">
                <a:spcBef>
                  <a:spcPct val="0"/>
                </a:spcBef>
                <a:spcAft>
                  <a:spcPct val="0"/>
                </a:spcAft>
                <a:defRPr/>
              </a:pPr>
              <a:t>‹Nr.›</a:t>
            </a:fld>
            <a:endParaRPr lang="ru-RU">
              <a:cs typeface="Arial" charset="0"/>
            </a:endParaRPr>
          </a:p>
        </p:txBody>
      </p:sp>
    </p:spTree>
    <p:extLst>
      <p:ext uri="{BB962C8B-B14F-4D97-AF65-F5344CB8AC3E}">
        <p14:creationId xmlns:p14="http://schemas.microsoft.com/office/powerpoint/2010/main" val="1418990115"/>
      </p:ext>
    </p:extLst>
  </p:cSld>
  <p:clrMap bg1="lt1" tx1="dk1" bg2="lt2" tx2="dk2" accent1="accent1" accent2="accent2" accent3="accent3" accent4="accent4" accent5="accent5" accent6="accent6" hlink="hlink" folHlink="folHlink"/>
  <p:sldLayoutIdLst>
    <p:sldLayoutId id="2147484386" r:id="rId1"/>
    <p:sldLayoutId id="2147484387" r:id="rId2"/>
    <p:sldLayoutId id="2147484388" r:id="rId3"/>
    <p:sldLayoutId id="2147484389" r:id="rId4"/>
    <p:sldLayoutId id="2147484390" r:id="rId5"/>
    <p:sldLayoutId id="2147484391" r:id="rId6"/>
    <p:sldLayoutId id="2147484392" r:id="rId7"/>
    <p:sldLayoutId id="2147484393" r:id="rId8"/>
    <p:sldLayoutId id="2147484394" r:id="rId9"/>
    <p:sldLayoutId id="2147484395" r:id="rId10"/>
    <p:sldLayoutId id="2147484396" r:id="rId11"/>
    <p:sldLayoutId id="2147484397" r:id="rId12"/>
    <p:sldLayoutId id="2147484398" r:id="rId13"/>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hdr="0" dt="0"/>
  <p:txStyles>
    <p:titleStyle>
      <a:lvl1pPr algn="ctr" rtl="0" eaLnBrk="0" fontAlgn="base" hangingPunct="0">
        <a:spcBef>
          <a:spcPct val="0"/>
        </a:spcBef>
        <a:spcAft>
          <a:spcPct val="0"/>
        </a:spcAft>
        <a:defRPr kumimoji="1" sz="4400" kern="1200">
          <a:solidFill>
            <a:schemeClr val="tx1"/>
          </a:solidFill>
          <a:latin typeface="+mj-lt"/>
          <a:ea typeface="Arial" charset="0"/>
          <a:cs typeface="Arial" charset="0"/>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Arial" charset="0"/>
          <a:cs typeface="Arial" charset="0"/>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Arial" charset="0"/>
          <a:cs typeface="Arial" charset="0"/>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Arial" charset="0"/>
          <a:cs typeface="Arial" charset="0"/>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Arial" charset="0"/>
          <a:cs typeface="Arial"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Arial" charset="0"/>
          <a:cs typeface="Arial" charset="0"/>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Arial"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p:cNvSpPr txBox="1">
            <a:spLocks noGrp="1"/>
          </p:cNvSpPr>
          <p:nvPr>
            <p:ph type="title"/>
          </p:nvPr>
        </p:nvSpPr>
        <p:spPr>
          <a:xfrm>
            <a:off x="287348" y="225430"/>
            <a:ext cx="8605839" cy="490539"/>
          </a:xfrm>
          <a:prstGeom prst="rect">
            <a:avLst/>
          </a:prstGeom>
          <a:noFill/>
          <a:ln>
            <a:noFill/>
          </a:ln>
        </p:spPr>
        <p:txBody>
          <a:bodyPr vert="horz" wrap="square" lIns="0" tIns="0" rIns="0" bIns="0" anchor="t" anchorCtr="0" compatLnSpc="1"/>
          <a:lstStyle/>
          <a:p>
            <a:pPr lvl="0"/>
            <a:r>
              <a:rPr lang="en-GB"/>
              <a:t>Titelmasterformat durch Klicken bearbeiten</a:t>
            </a:r>
          </a:p>
        </p:txBody>
      </p:sp>
      <p:sp>
        <p:nvSpPr>
          <p:cNvPr id="3" name="Rectangle 3"/>
          <p:cNvSpPr txBox="1">
            <a:spLocks noGrp="1"/>
          </p:cNvSpPr>
          <p:nvPr>
            <p:ph type="body" idx="1"/>
          </p:nvPr>
        </p:nvSpPr>
        <p:spPr>
          <a:xfrm>
            <a:off x="287348" y="1125535"/>
            <a:ext cx="8605839" cy="5256208"/>
          </a:xfrm>
          <a:prstGeom prst="rect">
            <a:avLst/>
          </a:prstGeom>
          <a:noFill/>
          <a:ln>
            <a:noFill/>
          </a:ln>
        </p:spPr>
        <p:txBody>
          <a:bodyPr vert="horz" wrap="square" lIns="0" tIns="0" rIns="0" bIns="0" anchor="t" anchorCtr="0" compatLnSpc="1"/>
          <a:lstStyle/>
          <a:p>
            <a:pPr lvl="0"/>
            <a:r>
              <a:rPr lang="en-GB"/>
              <a:t>Textmasterformate durch Klicken bearbeiten</a:t>
            </a:r>
          </a:p>
          <a:p>
            <a:pPr lvl="1"/>
            <a:r>
              <a:rPr lang="en-GB"/>
              <a:t>Zweite Ebene</a:t>
            </a:r>
          </a:p>
          <a:p>
            <a:pPr lvl="2"/>
            <a:r>
              <a:rPr lang="en-GB"/>
              <a:t>Dritte Ebene</a:t>
            </a:r>
          </a:p>
          <a:p>
            <a:pPr lvl="3"/>
            <a:r>
              <a:rPr lang="en-GB"/>
              <a:t>Vierte Ebene</a:t>
            </a:r>
          </a:p>
          <a:p>
            <a:pPr lvl="4"/>
            <a:r>
              <a:rPr lang="en-GB"/>
              <a:t>Fünfte Ebene</a:t>
            </a:r>
          </a:p>
        </p:txBody>
      </p:sp>
      <p:sp>
        <p:nvSpPr>
          <p:cNvPr id="4" name="Rectangle 5"/>
          <p:cNvSpPr txBox="1">
            <a:spLocks noGrp="1"/>
          </p:cNvSpPr>
          <p:nvPr>
            <p:ph type="ftr" sz="quarter" idx="3"/>
          </p:nvPr>
        </p:nvSpPr>
        <p:spPr>
          <a:xfrm>
            <a:off x="-36509" y="6607202"/>
            <a:ext cx="4392613" cy="250829"/>
          </a:xfrm>
          <a:prstGeom prst="rect">
            <a:avLst/>
          </a:prstGeom>
          <a:noFill/>
          <a:ln>
            <a:noFill/>
          </a:ln>
        </p:spPr>
        <p:txBody>
          <a:bodyPr vert="horz" wrap="square" lIns="91440" tIns="0" rIns="91440" bIns="0" anchor="ctr" anchorCtr="0" compatLnSpc="1"/>
          <a:lstStyle>
            <a:lvl1pPr marL="0" marR="0" lvl="0" indent="0" algn="l" defTabSz="914400" rtl="0" fontAlgn="auto" hangingPunct="1">
              <a:lnSpc>
                <a:spcPct val="100000"/>
              </a:lnSpc>
              <a:spcBef>
                <a:spcPts val="0"/>
              </a:spcBef>
              <a:spcAft>
                <a:spcPts val="0"/>
              </a:spcAft>
              <a:buNone/>
              <a:tabLst/>
              <a:defRPr lang="de-DE" sz="1200" b="0" i="0" u="none" strike="noStrike" kern="1200" cap="none" spc="0" baseline="0">
                <a:solidFill>
                  <a:srgbClr val="00599D"/>
                </a:solidFill>
                <a:uFillTx/>
                <a:latin typeface="Arial"/>
              </a:defRPr>
            </a:lvl1pPr>
          </a:lstStyle>
          <a:p>
            <a:r>
              <a:t>B. Sharkov</a:t>
            </a:r>
          </a:p>
        </p:txBody>
      </p:sp>
      <p:sp>
        <p:nvSpPr>
          <p:cNvPr id="5" name="Rectangle 6"/>
          <p:cNvSpPr txBox="1">
            <a:spLocks noGrp="1"/>
          </p:cNvSpPr>
          <p:nvPr>
            <p:ph type="sldNum" sz="quarter" idx="4"/>
          </p:nvPr>
        </p:nvSpPr>
        <p:spPr>
          <a:xfrm>
            <a:off x="8316969" y="6607202"/>
            <a:ext cx="728657" cy="250829"/>
          </a:xfrm>
          <a:prstGeom prst="rect">
            <a:avLst/>
          </a:prstGeom>
          <a:noFill/>
          <a:ln>
            <a:noFill/>
          </a:ln>
        </p:spPr>
        <p:txBody>
          <a:bodyPr vert="horz" wrap="square" lIns="91440" tIns="0" rIns="91440" bIns="0" anchor="ctr" anchorCtr="0" compatLnSpc="1"/>
          <a:lstStyle>
            <a:lvl1pPr marL="0" marR="0" lvl="0" indent="0" algn="r" defTabSz="914400" rtl="0" fontAlgn="auto" hangingPunct="1">
              <a:lnSpc>
                <a:spcPct val="100000"/>
              </a:lnSpc>
              <a:spcBef>
                <a:spcPts val="0"/>
              </a:spcBef>
              <a:spcAft>
                <a:spcPts val="0"/>
              </a:spcAft>
              <a:buNone/>
              <a:tabLst/>
              <a:defRPr lang="de-DE" sz="1200" b="0" i="0" u="none" strike="noStrike" kern="1200" cap="none" spc="0" baseline="0">
                <a:solidFill>
                  <a:srgbClr val="00599D"/>
                </a:solidFill>
                <a:uFillTx/>
                <a:latin typeface="Arial"/>
              </a:defRPr>
            </a:lvl1pPr>
          </a:lstStyle>
          <a:p>
            <a:fld id="{6EB936F6-A868-474C-8F13-A6C1F66FC9C2}" type="slidenum">
              <a:rPr/>
              <a:pPr/>
              <a:t>‹Nr.›</a:t>
            </a:fld>
            <a:endParaRPr/>
          </a:p>
        </p:txBody>
      </p:sp>
      <p:sp>
        <p:nvSpPr>
          <p:cNvPr id="6" name="Rectangle 8"/>
          <p:cNvSpPr/>
          <p:nvPr/>
        </p:nvSpPr>
        <p:spPr>
          <a:xfrm>
            <a:off x="4356109" y="6607202"/>
            <a:ext cx="1404939" cy="84133"/>
          </a:xfrm>
          <a:prstGeom prst="rect">
            <a:avLst/>
          </a:prstGeom>
          <a:solidFill>
            <a:srgbClr val="FF9900"/>
          </a:solidFill>
          <a:ln>
            <a:noFill/>
            <a:prstDash val="solid"/>
          </a:ln>
        </p:spPr>
        <p:txBody>
          <a:bodyPr vert="horz" wrap="none" lIns="91440" tIns="45720" rIns="91440" bIns="45720" anchor="ctr" anchorCtr="0" compatLnSpc="1"/>
          <a:lstStyle/>
          <a:p>
            <a:pPr>
              <a:defRPr sz="1800" b="0" i="0" u="none" strike="noStrike" kern="0" cap="none" spc="0" baseline="0">
                <a:solidFill>
                  <a:srgbClr val="000000"/>
                </a:solidFill>
                <a:uFillTx/>
              </a:defRPr>
            </a:pPr>
            <a:endParaRPr lang="ru-RU" kern="0">
              <a:solidFill>
                <a:srgbClr val="000000"/>
              </a:solidFill>
              <a:latin typeface="Arial"/>
            </a:endParaRPr>
          </a:p>
        </p:txBody>
      </p:sp>
      <p:sp>
        <p:nvSpPr>
          <p:cNvPr id="7" name="Rectangle 9"/>
          <p:cNvSpPr/>
          <p:nvPr/>
        </p:nvSpPr>
        <p:spPr>
          <a:xfrm>
            <a:off x="5757899" y="6607202"/>
            <a:ext cx="1404939" cy="84133"/>
          </a:xfrm>
          <a:prstGeom prst="rect">
            <a:avLst/>
          </a:prstGeom>
          <a:solidFill>
            <a:srgbClr val="969696"/>
          </a:solidFill>
          <a:ln>
            <a:noFill/>
            <a:prstDash val="solid"/>
          </a:ln>
        </p:spPr>
        <p:txBody>
          <a:bodyPr vert="horz" wrap="none" lIns="91440" tIns="45720" rIns="91440" bIns="45720" anchor="ctr" anchorCtr="0" compatLnSpc="1"/>
          <a:lstStyle/>
          <a:p>
            <a:pPr>
              <a:defRPr sz="1800" b="0" i="0" u="none" strike="noStrike" kern="0" cap="none" spc="0" baseline="0">
                <a:solidFill>
                  <a:srgbClr val="000000"/>
                </a:solidFill>
                <a:uFillTx/>
              </a:defRPr>
            </a:pPr>
            <a:endParaRPr lang="ru-RU" kern="0">
              <a:solidFill>
                <a:srgbClr val="000000"/>
              </a:solidFill>
              <a:latin typeface="Arial"/>
            </a:endParaRPr>
          </a:p>
        </p:txBody>
      </p:sp>
      <p:sp>
        <p:nvSpPr>
          <p:cNvPr id="8" name="Rectangle 10"/>
          <p:cNvSpPr/>
          <p:nvPr/>
        </p:nvSpPr>
        <p:spPr>
          <a:xfrm>
            <a:off x="7162811" y="6607202"/>
            <a:ext cx="1404939" cy="84133"/>
          </a:xfrm>
          <a:prstGeom prst="rect">
            <a:avLst/>
          </a:prstGeom>
          <a:solidFill>
            <a:srgbClr val="003366"/>
          </a:solidFill>
          <a:ln>
            <a:noFill/>
            <a:prstDash val="solid"/>
          </a:ln>
        </p:spPr>
        <p:txBody>
          <a:bodyPr vert="horz" wrap="none" lIns="91440" tIns="45720" rIns="91440" bIns="45720" anchor="ctr" anchorCtr="0" compatLnSpc="1"/>
          <a:lstStyle/>
          <a:p>
            <a:pPr>
              <a:defRPr sz="1800" b="0" i="0" u="none" strike="noStrike" kern="0" cap="none" spc="0" baseline="0">
                <a:solidFill>
                  <a:srgbClr val="000000"/>
                </a:solidFill>
                <a:uFillTx/>
              </a:defRPr>
            </a:pPr>
            <a:endParaRPr lang="ru-RU" kern="0">
              <a:solidFill>
                <a:srgbClr val="000000"/>
              </a:solidFill>
              <a:latin typeface="Arial"/>
            </a:endParaRPr>
          </a:p>
        </p:txBody>
      </p:sp>
      <p:sp>
        <p:nvSpPr>
          <p:cNvPr id="9" name="Rectangle 11"/>
          <p:cNvSpPr/>
          <p:nvPr/>
        </p:nvSpPr>
        <p:spPr>
          <a:xfrm>
            <a:off x="0" y="6524628"/>
            <a:ext cx="9144000" cy="82552"/>
          </a:xfrm>
          <a:prstGeom prst="rect">
            <a:avLst/>
          </a:prstGeom>
          <a:solidFill>
            <a:srgbClr val="00599D"/>
          </a:solidFill>
          <a:ln>
            <a:noFill/>
            <a:prstDash val="solid"/>
          </a:ln>
        </p:spPr>
        <p:txBody>
          <a:bodyPr vert="horz" wrap="none" lIns="91440" tIns="45720" rIns="91440" bIns="45720" anchor="ctr" anchorCtr="0" compatLnSpc="1"/>
          <a:lstStyle/>
          <a:p>
            <a:pPr>
              <a:defRPr sz="1800" b="0" i="0" u="none" strike="noStrike" kern="0" cap="none" spc="0" baseline="0">
                <a:solidFill>
                  <a:srgbClr val="000000"/>
                </a:solidFill>
                <a:uFillTx/>
              </a:defRPr>
            </a:pPr>
            <a:endParaRPr lang="ru-RU" kern="0">
              <a:solidFill>
                <a:srgbClr val="000000"/>
              </a:solidFill>
              <a:latin typeface="Arial"/>
            </a:endParaRPr>
          </a:p>
        </p:txBody>
      </p:sp>
      <p:sp>
        <p:nvSpPr>
          <p:cNvPr id="10" name="Rectangle 12"/>
          <p:cNvSpPr/>
          <p:nvPr/>
        </p:nvSpPr>
        <p:spPr>
          <a:xfrm>
            <a:off x="5757867" y="6691315"/>
            <a:ext cx="2809878" cy="82552"/>
          </a:xfrm>
          <a:prstGeom prst="rect">
            <a:avLst/>
          </a:prstGeom>
          <a:solidFill>
            <a:srgbClr val="00599D"/>
          </a:solidFill>
          <a:ln>
            <a:noFill/>
            <a:prstDash val="solid"/>
          </a:ln>
        </p:spPr>
        <p:txBody>
          <a:bodyPr vert="horz" wrap="none" lIns="91440" tIns="45720" rIns="91440" bIns="45720" anchor="ctr" anchorCtr="0" compatLnSpc="1"/>
          <a:lstStyle/>
          <a:p>
            <a:pPr>
              <a:defRPr sz="1800" b="0" i="0" u="none" strike="noStrike" kern="0" cap="none" spc="0" baseline="0">
                <a:solidFill>
                  <a:srgbClr val="000000"/>
                </a:solidFill>
                <a:uFillTx/>
              </a:defRPr>
            </a:pPr>
            <a:endParaRPr lang="ru-RU" kern="0">
              <a:solidFill>
                <a:srgbClr val="000000"/>
              </a:solidFill>
              <a:latin typeface="Arial"/>
            </a:endParaRPr>
          </a:p>
        </p:txBody>
      </p:sp>
      <p:sp>
        <p:nvSpPr>
          <p:cNvPr id="11" name="Rectangle 13"/>
          <p:cNvSpPr/>
          <p:nvPr/>
        </p:nvSpPr>
        <p:spPr>
          <a:xfrm>
            <a:off x="4356109" y="6775447"/>
            <a:ext cx="1404939" cy="82552"/>
          </a:xfrm>
          <a:prstGeom prst="rect">
            <a:avLst/>
          </a:prstGeom>
          <a:solidFill>
            <a:srgbClr val="00599D"/>
          </a:solidFill>
          <a:ln>
            <a:noFill/>
            <a:prstDash val="solid"/>
          </a:ln>
        </p:spPr>
        <p:txBody>
          <a:bodyPr vert="horz" wrap="none" lIns="91440" tIns="45720" rIns="91440" bIns="45720" anchor="ctr" anchorCtr="0" compatLnSpc="1"/>
          <a:lstStyle/>
          <a:p>
            <a:pPr>
              <a:defRPr sz="1800" b="0" i="0" u="none" strike="noStrike" kern="0" cap="none" spc="0" baseline="0">
                <a:solidFill>
                  <a:srgbClr val="000000"/>
                </a:solidFill>
                <a:uFillTx/>
              </a:defRPr>
            </a:pPr>
            <a:endParaRPr lang="ru-RU" kern="0">
              <a:solidFill>
                <a:srgbClr val="000000"/>
              </a:solidFill>
              <a:latin typeface="Arial"/>
            </a:endParaRPr>
          </a:p>
        </p:txBody>
      </p:sp>
      <p:sp>
        <p:nvSpPr>
          <p:cNvPr id="12" name="Rectangle 14"/>
          <p:cNvSpPr/>
          <p:nvPr/>
        </p:nvSpPr>
        <p:spPr>
          <a:xfrm>
            <a:off x="0" y="873123"/>
            <a:ext cx="9144000" cy="82552"/>
          </a:xfrm>
          <a:prstGeom prst="rect">
            <a:avLst/>
          </a:prstGeom>
          <a:solidFill>
            <a:srgbClr val="00599D"/>
          </a:solidFill>
          <a:ln>
            <a:noFill/>
            <a:prstDash val="solid"/>
          </a:ln>
        </p:spPr>
        <p:txBody>
          <a:bodyPr vert="horz" wrap="none" lIns="91440" tIns="45720" rIns="91440" bIns="45720" anchor="ctr" anchorCtr="0" compatLnSpc="1"/>
          <a:lstStyle/>
          <a:p>
            <a:pPr>
              <a:defRPr sz="1800" b="0" i="0" u="none" strike="noStrike" kern="0" cap="none" spc="0" baseline="0">
                <a:solidFill>
                  <a:srgbClr val="000000"/>
                </a:solidFill>
                <a:uFillTx/>
              </a:defRPr>
            </a:pPr>
            <a:endParaRPr lang="ru-RU" kern="0">
              <a:solidFill>
                <a:srgbClr val="000000"/>
              </a:solidFill>
              <a:latin typeface="Arial"/>
            </a:endParaRPr>
          </a:p>
        </p:txBody>
      </p:sp>
    </p:spTree>
    <p:extLst>
      <p:ext uri="{BB962C8B-B14F-4D97-AF65-F5344CB8AC3E}">
        <p14:creationId xmlns:p14="http://schemas.microsoft.com/office/powerpoint/2010/main" val="3660745093"/>
      </p:ext>
    </p:extLst>
  </p:cSld>
  <p:clrMap bg1="lt1" tx1="dk1" bg2="lt2" tx2="dk2" accent1="accent1" accent2="accent2" accent3="accent3" accent4="accent4" accent5="accent5" accent6="accent6" hlink="hlink" folHlink="folHlink"/>
  <p:sldLayoutIdLst>
    <p:sldLayoutId id="2147484400" r:id="rId1"/>
    <p:sldLayoutId id="2147484401" r:id="rId2"/>
    <p:sldLayoutId id="2147484402" r:id="rId3"/>
    <p:sldLayoutId id="2147484403" r:id="rId4"/>
    <p:sldLayoutId id="2147484404" r:id="rId5"/>
    <p:sldLayoutId id="2147484405" r:id="rId6"/>
    <p:sldLayoutId id="2147484406" r:id="rId7"/>
    <p:sldLayoutId id="2147484407" r:id="rId8"/>
    <p:sldLayoutId id="2147484408" r:id="rId9"/>
    <p:sldLayoutId id="2147484409" r:id="rId10"/>
    <p:sldLayoutId id="2147484410" r:id="rId11"/>
    <p:sldLayoutId id="2147484411" r:id="rId12"/>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lvl="0" indent="0" algn="l" defTabSz="914400" rtl="0" fontAlgn="auto" hangingPunct="0">
        <a:lnSpc>
          <a:spcPct val="100000"/>
        </a:lnSpc>
        <a:spcBef>
          <a:spcPts val="0"/>
        </a:spcBef>
        <a:spcAft>
          <a:spcPts val="0"/>
        </a:spcAft>
        <a:buNone/>
        <a:tabLst/>
        <a:defRPr lang="en-GB" sz="2800" b="0" i="0" u="none" strike="noStrike" kern="0" cap="none" spc="0" baseline="0">
          <a:solidFill>
            <a:srgbClr val="00599D"/>
          </a:solidFill>
          <a:uFillTx/>
          <a:latin typeface="Arial"/>
        </a:defRPr>
      </a:lvl1pPr>
    </p:titleStyle>
    <p:bodyStyle>
      <a:lvl1pPr marL="85725" marR="0" lvl="0" indent="-85725" algn="l" defTabSz="914400" rtl="0" fontAlgn="auto" hangingPunct="0">
        <a:lnSpc>
          <a:spcPct val="100000"/>
        </a:lnSpc>
        <a:spcBef>
          <a:spcPts val="600"/>
        </a:spcBef>
        <a:spcAft>
          <a:spcPts val="0"/>
        </a:spcAft>
        <a:buClr>
          <a:srgbClr val="0066CC"/>
        </a:buClr>
        <a:buSzPct val="100000"/>
        <a:buFont typeface="Wingdings" pitchFamily="2"/>
        <a:buChar char="•"/>
        <a:tabLst/>
        <a:defRPr lang="en-GB" sz="2400" b="0" i="0" u="none" strike="noStrike" kern="0" cap="none" spc="0" baseline="0">
          <a:solidFill>
            <a:srgbClr val="00599D"/>
          </a:solidFill>
          <a:uFillTx/>
          <a:latin typeface="Arial"/>
        </a:defRPr>
      </a:lvl1pPr>
      <a:lvl2pPr marL="419096" marR="0" lvl="1" indent="-266703" algn="l" defTabSz="914400" rtl="0" fontAlgn="auto" hangingPunct="0">
        <a:lnSpc>
          <a:spcPct val="100000"/>
        </a:lnSpc>
        <a:spcBef>
          <a:spcPts val="500"/>
        </a:spcBef>
        <a:spcAft>
          <a:spcPts val="0"/>
        </a:spcAft>
        <a:buClr>
          <a:srgbClr val="FF9900"/>
        </a:buClr>
        <a:buSzPct val="140000"/>
        <a:buFont typeface="Wingdings" pitchFamily="2"/>
        <a:buChar char="§"/>
        <a:tabLst/>
        <a:defRPr lang="en-GB" sz="2000" b="0" i="0" u="none" strike="noStrike" kern="0" cap="none" spc="0" baseline="0">
          <a:solidFill>
            <a:srgbClr val="000000"/>
          </a:solidFill>
          <a:uFillTx/>
          <a:latin typeface="Arial"/>
        </a:defRPr>
      </a:lvl2pPr>
      <a:lvl3pPr marL="514350" marR="0" lvl="2" indent="400050" algn="l" defTabSz="914400" rtl="0" fontAlgn="auto" hangingPunct="0">
        <a:lnSpc>
          <a:spcPct val="100000"/>
        </a:lnSpc>
        <a:spcBef>
          <a:spcPts val="600"/>
        </a:spcBef>
        <a:spcAft>
          <a:spcPts val="0"/>
        </a:spcAft>
        <a:buSzPct val="100000"/>
        <a:buChar char="•"/>
        <a:tabLst/>
        <a:defRPr lang="en-GB" sz="2400" b="0" i="0" u="none" strike="noStrike" kern="0" cap="none" spc="0" baseline="0">
          <a:solidFill>
            <a:srgbClr val="000000"/>
          </a:solidFill>
          <a:uFillTx/>
          <a:latin typeface="Arial"/>
        </a:defRPr>
      </a:lvl3pPr>
      <a:lvl4pPr marL="714375" marR="0" lvl="3" indent="-20638" algn="l" defTabSz="914400" rtl="0" fontAlgn="auto" hangingPunct="0">
        <a:lnSpc>
          <a:spcPct val="100000"/>
        </a:lnSpc>
        <a:spcBef>
          <a:spcPts val="400"/>
        </a:spcBef>
        <a:spcAft>
          <a:spcPts val="0"/>
        </a:spcAft>
        <a:buSzPct val="100000"/>
        <a:buChar char="–"/>
        <a:tabLst/>
        <a:defRPr lang="en-GB" sz="1600" b="0" i="1" u="none" strike="noStrike" kern="0" cap="none" spc="0" baseline="0">
          <a:solidFill>
            <a:srgbClr val="990000"/>
          </a:solidFill>
          <a:uFillTx/>
          <a:latin typeface="Arial"/>
        </a:defRPr>
      </a:lvl4pPr>
      <a:lvl5pPr marL="2143125" marR="0" lvl="4" indent="-1247771" algn="l" defTabSz="914400" rtl="0" fontAlgn="auto" hangingPunct="0">
        <a:lnSpc>
          <a:spcPct val="100000"/>
        </a:lnSpc>
        <a:spcBef>
          <a:spcPts val="400"/>
        </a:spcBef>
        <a:spcAft>
          <a:spcPts val="0"/>
        </a:spcAft>
        <a:buSzPct val="100000"/>
        <a:buChar char="»"/>
        <a:tabLst/>
        <a:defRPr lang="en-GB" sz="1600" b="0" i="0" u="none" strike="noStrike" kern="0" cap="none" spc="0" baseline="0">
          <a:solidFill>
            <a:srgbClr val="0066CC"/>
          </a:solidFill>
          <a:uFillTx/>
          <a:latin typeface="Arial"/>
        </a:defRPr>
      </a:lvl5pPr>
    </p:bodyStyle>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hteck 9"/>
          <p:cNvSpPr/>
          <p:nvPr/>
        </p:nvSpPr>
        <p:spPr>
          <a:xfrm>
            <a:off x="0" y="6611943"/>
            <a:ext cx="9144000" cy="255587"/>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de-DE">
              <a:solidFill>
                <a:prstClr val="white"/>
              </a:solidFill>
            </a:endParaRPr>
          </a:p>
        </p:txBody>
      </p:sp>
      <p:sp>
        <p:nvSpPr>
          <p:cNvPr id="46083" name="Textplatzhalter 2"/>
          <p:cNvSpPr>
            <a:spLocks noGrp="1"/>
          </p:cNvSpPr>
          <p:nvPr>
            <p:ph type="body" idx="1"/>
          </p:nvPr>
        </p:nvSpPr>
        <p:spPr bwMode="auto">
          <a:xfrm>
            <a:off x="422276" y="1450975"/>
            <a:ext cx="8212138" cy="490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smtClean="0"/>
              <a:t>Mastertextformat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6" name="Foliennummernplatzhalter 5"/>
          <p:cNvSpPr>
            <a:spLocks noGrp="1"/>
          </p:cNvSpPr>
          <p:nvPr>
            <p:ph type="sldNum" sz="quarter" idx="4"/>
          </p:nvPr>
        </p:nvSpPr>
        <p:spPr>
          <a:xfrm>
            <a:off x="7964492" y="6553202"/>
            <a:ext cx="746125" cy="365125"/>
          </a:xfrm>
          <a:prstGeom prst="rect">
            <a:avLst/>
          </a:prstGeom>
        </p:spPr>
        <p:txBody>
          <a:bodyPr vert="horz" lIns="91440" tIns="45720" rIns="91440" bIns="45720" rtlCol="0" anchor="ctr"/>
          <a:lstStyle>
            <a:lvl1pPr algn="r" defTabSz="457200" fontAlgn="auto">
              <a:spcBef>
                <a:spcPts val="0"/>
              </a:spcBef>
              <a:spcAft>
                <a:spcPts val="0"/>
              </a:spcAft>
              <a:defRPr sz="1000">
                <a:solidFill>
                  <a:srgbClr val="333333"/>
                </a:solidFill>
                <a:latin typeface="Arial"/>
                <a:cs typeface="Arial"/>
              </a:defRPr>
            </a:lvl1pPr>
          </a:lstStyle>
          <a:p>
            <a:pPr>
              <a:defRPr/>
            </a:pPr>
            <a:r>
              <a:rPr lang="de-DE"/>
              <a:t>1</a:t>
            </a:r>
          </a:p>
        </p:txBody>
      </p:sp>
      <p:cxnSp>
        <p:nvCxnSpPr>
          <p:cNvPr id="9" name="Gerade Verbindung 8"/>
          <p:cNvCxnSpPr/>
          <p:nvPr/>
        </p:nvCxnSpPr>
        <p:spPr>
          <a:xfrm>
            <a:off x="0" y="1068388"/>
            <a:ext cx="9144000" cy="0"/>
          </a:xfrm>
          <a:prstGeom prst="line">
            <a:avLst/>
          </a:prstGeom>
          <a:ln w="254000">
            <a:solidFill>
              <a:srgbClr val="EAEAEA"/>
            </a:solidFill>
          </a:ln>
          <a:effectLst/>
        </p:spPr>
        <p:style>
          <a:lnRef idx="2">
            <a:schemeClr val="accent1"/>
          </a:lnRef>
          <a:fillRef idx="0">
            <a:schemeClr val="accent1"/>
          </a:fillRef>
          <a:effectRef idx="1">
            <a:schemeClr val="accent1"/>
          </a:effectRef>
          <a:fontRef idx="minor">
            <a:schemeClr val="tx1"/>
          </a:fontRef>
        </p:style>
      </p:cxnSp>
      <p:sp>
        <p:nvSpPr>
          <p:cNvPr id="51206" name="Textfeld 10"/>
          <p:cNvSpPr txBox="1">
            <a:spLocks noChangeArrowheads="1"/>
          </p:cNvSpPr>
          <p:nvPr/>
        </p:nvSpPr>
        <p:spPr bwMode="auto">
          <a:xfrm>
            <a:off x="434987" y="6619810"/>
            <a:ext cx="37814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r>
              <a:rPr lang="de-DE" altLang="de-DE" sz="1000" smtClean="0">
                <a:solidFill>
                  <a:srgbClr val="333333"/>
                </a:solidFill>
                <a:cs typeface="Arial" pitchFamily="34" charset="0"/>
              </a:rPr>
              <a:t>GSI Helmholtzzentrum für Schwerionenforschung GmbH</a:t>
            </a:r>
          </a:p>
        </p:txBody>
      </p:sp>
      <p:sp>
        <p:nvSpPr>
          <p:cNvPr id="46087" name="Titelplatzhalter 1"/>
          <p:cNvSpPr>
            <a:spLocks noGrp="1"/>
          </p:cNvSpPr>
          <p:nvPr>
            <p:ph type="title"/>
          </p:nvPr>
        </p:nvSpPr>
        <p:spPr bwMode="auto">
          <a:xfrm>
            <a:off x="422276" y="260351"/>
            <a:ext cx="624205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de-DE" altLang="de-DE" smtClean="0"/>
              <a:t>Mastertitelformat bearbeiten</a:t>
            </a:r>
          </a:p>
        </p:txBody>
      </p:sp>
      <p:sp>
        <p:nvSpPr>
          <p:cNvPr id="4" name="Rechteck 3"/>
          <p:cNvSpPr>
            <a:spLocks/>
          </p:cNvSpPr>
          <p:nvPr/>
        </p:nvSpPr>
        <p:spPr>
          <a:xfrm>
            <a:off x="0" y="939803"/>
            <a:ext cx="255588" cy="255588"/>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de-DE">
              <a:solidFill>
                <a:prstClr val="white"/>
              </a:solidFill>
            </a:endParaRPr>
          </a:p>
        </p:txBody>
      </p:sp>
      <p:sp>
        <p:nvSpPr>
          <p:cNvPr id="12" name="Rechteck 11"/>
          <p:cNvSpPr>
            <a:spLocks/>
          </p:cNvSpPr>
          <p:nvPr/>
        </p:nvSpPr>
        <p:spPr>
          <a:xfrm>
            <a:off x="0" y="6610351"/>
            <a:ext cx="255588" cy="255588"/>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de-DE">
              <a:solidFill>
                <a:prstClr val="white"/>
              </a:solidFill>
            </a:endParaRPr>
          </a:p>
        </p:txBody>
      </p:sp>
      <p:sp>
        <p:nvSpPr>
          <p:cNvPr id="5" name="Datumsplatzhalter 4"/>
          <p:cNvSpPr>
            <a:spLocks noGrp="1"/>
          </p:cNvSpPr>
          <p:nvPr>
            <p:ph type="dt" sz="half" idx="2"/>
          </p:nvPr>
        </p:nvSpPr>
        <p:spPr>
          <a:xfrm>
            <a:off x="6664325" y="6553202"/>
            <a:ext cx="1284288" cy="365125"/>
          </a:xfrm>
          <a:prstGeom prst="rect">
            <a:avLst/>
          </a:prstGeom>
        </p:spPr>
        <p:txBody>
          <a:bodyPr vert="horz" lIns="91440" tIns="45720" rIns="91440" bIns="45720" rtlCol="0" anchor="ctr"/>
          <a:lstStyle>
            <a:lvl1pPr algn="r" defTabSz="457200" fontAlgn="auto">
              <a:spcBef>
                <a:spcPts val="0"/>
              </a:spcBef>
              <a:spcAft>
                <a:spcPts val="0"/>
              </a:spcAft>
              <a:defRPr sz="1000">
                <a:solidFill>
                  <a:srgbClr val="333333"/>
                </a:solidFill>
                <a:latin typeface="Arial"/>
              </a:defRPr>
            </a:lvl1pPr>
          </a:lstStyle>
          <a:p>
            <a:pPr>
              <a:defRPr/>
            </a:pPr>
            <a:r>
              <a:rPr lang="de-DE"/>
              <a:t>16.02.15</a:t>
            </a:r>
            <a:endParaRPr lang="de-DE" dirty="0"/>
          </a:p>
        </p:txBody>
      </p:sp>
      <p:sp>
        <p:nvSpPr>
          <p:cNvPr id="8" name="Fußzeilenplatzhalter 7"/>
          <p:cNvSpPr>
            <a:spLocks noGrp="1"/>
          </p:cNvSpPr>
          <p:nvPr>
            <p:ph type="ftr" sz="quarter" idx="3"/>
          </p:nvPr>
        </p:nvSpPr>
        <p:spPr>
          <a:xfrm>
            <a:off x="4203700" y="6561143"/>
            <a:ext cx="2895600" cy="357187"/>
          </a:xfrm>
          <a:prstGeom prst="rect">
            <a:avLst/>
          </a:prstGeom>
        </p:spPr>
        <p:txBody>
          <a:bodyPr vert="horz" lIns="91440" tIns="45720" rIns="91440" bIns="45720" rtlCol="0" anchor="ctr"/>
          <a:lstStyle>
            <a:lvl1pPr algn="l" defTabSz="457200" fontAlgn="auto">
              <a:spcBef>
                <a:spcPts val="0"/>
              </a:spcBef>
              <a:spcAft>
                <a:spcPts val="0"/>
              </a:spcAft>
              <a:defRPr sz="1000">
                <a:solidFill>
                  <a:srgbClr val="333333"/>
                </a:solidFill>
                <a:latin typeface="Arial"/>
              </a:defRPr>
            </a:lvl1pPr>
          </a:lstStyle>
          <a:p>
            <a:pPr>
              <a:defRPr/>
            </a:pPr>
            <a:endParaRPr lang="de-DE"/>
          </a:p>
        </p:txBody>
      </p:sp>
    </p:spTree>
    <p:extLst>
      <p:ext uri="{BB962C8B-B14F-4D97-AF65-F5344CB8AC3E}">
        <p14:creationId xmlns:p14="http://schemas.microsoft.com/office/powerpoint/2010/main" val="2743392167"/>
      </p:ext>
    </p:extLst>
  </p:cSld>
  <p:clrMap bg1="lt1" tx1="dk1" bg2="lt2" tx2="dk2" accent1="accent1" accent2="accent2" accent3="accent3" accent4="accent4" accent5="accent5" accent6="accent6" hlink="hlink" folHlink="folHlink"/>
  <p:sldLayoutIdLst>
    <p:sldLayoutId id="2147484413" r:id="rId1"/>
    <p:sldLayoutId id="2147484414" r:id="rId2"/>
    <p:sldLayoutId id="2147484415" r:id="rId3"/>
    <p:sldLayoutId id="2147484416" r:id="rId4"/>
    <p:sldLayoutId id="2147484417" r:id="rId5"/>
  </p:sldLayoutIdLst>
  <p:timing>
    <p:tnLst>
      <p:par>
        <p:cTn id="1" dur="indefinite" restart="never" nodeType="tmRoot"/>
      </p:par>
    </p:tnLst>
  </p:timing>
  <p:hf hdr="0" ftr="0" dt="0"/>
  <p:txStyles>
    <p:titleStyle>
      <a:lvl1pPr algn="l" defTabSz="457200" rtl="0" eaLnBrk="0" fontAlgn="base" hangingPunct="0">
        <a:spcBef>
          <a:spcPct val="0"/>
        </a:spcBef>
        <a:spcAft>
          <a:spcPct val="0"/>
        </a:spcAft>
        <a:defRPr sz="2800" b="1" kern="1200">
          <a:solidFill>
            <a:srgbClr val="333333"/>
          </a:solidFill>
          <a:latin typeface="Arial"/>
          <a:ea typeface="+mj-ea"/>
          <a:cs typeface="Arial"/>
        </a:defRPr>
      </a:lvl1pPr>
      <a:lvl2pPr algn="l" defTabSz="457200" rtl="0" eaLnBrk="0" fontAlgn="base" hangingPunct="0">
        <a:spcBef>
          <a:spcPct val="0"/>
        </a:spcBef>
        <a:spcAft>
          <a:spcPct val="0"/>
        </a:spcAft>
        <a:defRPr sz="2800" b="1">
          <a:solidFill>
            <a:srgbClr val="333333"/>
          </a:solidFill>
          <a:latin typeface="Arial" pitchFamily="34" charset="0"/>
          <a:cs typeface="Arial" pitchFamily="34" charset="0"/>
        </a:defRPr>
      </a:lvl2pPr>
      <a:lvl3pPr algn="l" defTabSz="457200" rtl="0" eaLnBrk="0" fontAlgn="base" hangingPunct="0">
        <a:spcBef>
          <a:spcPct val="0"/>
        </a:spcBef>
        <a:spcAft>
          <a:spcPct val="0"/>
        </a:spcAft>
        <a:defRPr sz="2800" b="1">
          <a:solidFill>
            <a:srgbClr val="333333"/>
          </a:solidFill>
          <a:latin typeface="Arial" pitchFamily="34" charset="0"/>
          <a:cs typeface="Arial" pitchFamily="34" charset="0"/>
        </a:defRPr>
      </a:lvl3pPr>
      <a:lvl4pPr algn="l" defTabSz="457200" rtl="0" eaLnBrk="0" fontAlgn="base" hangingPunct="0">
        <a:spcBef>
          <a:spcPct val="0"/>
        </a:spcBef>
        <a:spcAft>
          <a:spcPct val="0"/>
        </a:spcAft>
        <a:defRPr sz="2800" b="1">
          <a:solidFill>
            <a:srgbClr val="333333"/>
          </a:solidFill>
          <a:latin typeface="Arial" pitchFamily="34" charset="0"/>
          <a:cs typeface="Arial" pitchFamily="34" charset="0"/>
        </a:defRPr>
      </a:lvl4pPr>
      <a:lvl5pPr algn="l" defTabSz="457200" rtl="0" eaLnBrk="0" fontAlgn="base" hangingPunct="0">
        <a:spcBef>
          <a:spcPct val="0"/>
        </a:spcBef>
        <a:spcAft>
          <a:spcPct val="0"/>
        </a:spcAft>
        <a:defRPr sz="2800" b="1">
          <a:solidFill>
            <a:srgbClr val="333333"/>
          </a:solidFill>
          <a:latin typeface="Arial" pitchFamily="34" charset="0"/>
          <a:cs typeface="Arial" pitchFamily="34" charset="0"/>
        </a:defRPr>
      </a:lvl5pPr>
      <a:lvl6pPr marL="457200" algn="l" defTabSz="457200" rtl="0" fontAlgn="base">
        <a:spcBef>
          <a:spcPct val="0"/>
        </a:spcBef>
        <a:spcAft>
          <a:spcPct val="0"/>
        </a:spcAft>
        <a:defRPr sz="2800" b="1">
          <a:solidFill>
            <a:srgbClr val="333333"/>
          </a:solidFill>
          <a:latin typeface="Arial" pitchFamily="34" charset="0"/>
          <a:cs typeface="Arial" pitchFamily="34" charset="0"/>
        </a:defRPr>
      </a:lvl6pPr>
      <a:lvl7pPr marL="914400" algn="l" defTabSz="457200" rtl="0" fontAlgn="base">
        <a:spcBef>
          <a:spcPct val="0"/>
        </a:spcBef>
        <a:spcAft>
          <a:spcPct val="0"/>
        </a:spcAft>
        <a:defRPr sz="2800" b="1">
          <a:solidFill>
            <a:srgbClr val="333333"/>
          </a:solidFill>
          <a:latin typeface="Arial" pitchFamily="34" charset="0"/>
          <a:cs typeface="Arial" pitchFamily="34" charset="0"/>
        </a:defRPr>
      </a:lvl7pPr>
      <a:lvl8pPr marL="1371600" algn="l" defTabSz="457200" rtl="0" fontAlgn="base">
        <a:spcBef>
          <a:spcPct val="0"/>
        </a:spcBef>
        <a:spcAft>
          <a:spcPct val="0"/>
        </a:spcAft>
        <a:defRPr sz="2800" b="1">
          <a:solidFill>
            <a:srgbClr val="333333"/>
          </a:solidFill>
          <a:latin typeface="Arial" pitchFamily="34" charset="0"/>
          <a:cs typeface="Arial" pitchFamily="34" charset="0"/>
        </a:defRPr>
      </a:lvl8pPr>
      <a:lvl9pPr marL="1828800" algn="l" defTabSz="457200" rtl="0" fontAlgn="base">
        <a:spcBef>
          <a:spcPct val="0"/>
        </a:spcBef>
        <a:spcAft>
          <a:spcPct val="0"/>
        </a:spcAft>
        <a:defRPr sz="2800" b="1">
          <a:solidFill>
            <a:srgbClr val="333333"/>
          </a:solidFill>
          <a:latin typeface="Arial" pitchFamily="34" charset="0"/>
          <a:cs typeface="Arial" pitchFamily="34" charset="0"/>
        </a:defRPr>
      </a:lvl9pPr>
    </p:titleStyle>
    <p:bodyStyle>
      <a:lvl1pPr marL="342900" indent="-342900" algn="l" defTabSz="457200" rtl="0" eaLnBrk="0" fontAlgn="base" hangingPunct="0">
        <a:spcBef>
          <a:spcPct val="20000"/>
        </a:spcBef>
        <a:spcAft>
          <a:spcPct val="0"/>
        </a:spcAft>
        <a:buClr>
          <a:srgbClr val="FDBB63"/>
        </a:buClr>
        <a:buFont typeface="Wingdings" pitchFamily="2" charset="2"/>
        <a:buChar char="§"/>
        <a:defRPr sz="2400" kern="1200">
          <a:solidFill>
            <a:srgbClr val="333333"/>
          </a:solidFill>
          <a:latin typeface="Arial"/>
          <a:ea typeface="+mn-ea"/>
          <a:cs typeface="Arial"/>
        </a:defRPr>
      </a:lvl1pPr>
      <a:lvl2pPr marL="742950" indent="-285750" algn="l" defTabSz="457200" rtl="0" eaLnBrk="0" fontAlgn="base" hangingPunct="0">
        <a:spcBef>
          <a:spcPct val="20000"/>
        </a:spcBef>
        <a:spcAft>
          <a:spcPct val="0"/>
        </a:spcAft>
        <a:buClr>
          <a:srgbClr val="FDBB63"/>
        </a:buClr>
        <a:buFont typeface="Wingdings" pitchFamily="2" charset="2"/>
        <a:buChar char="§"/>
        <a:defRPr sz="2000" kern="1200">
          <a:solidFill>
            <a:srgbClr val="333333"/>
          </a:solidFill>
          <a:latin typeface="Arial"/>
          <a:ea typeface="+mn-ea"/>
          <a:cs typeface="Arial"/>
        </a:defRPr>
      </a:lvl2pPr>
      <a:lvl3pPr marL="1143000" indent="-228600" algn="l" defTabSz="457200" rtl="0" eaLnBrk="0" fontAlgn="base" hangingPunct="0">
        <a:spcBef>
          <a:spcPct val="20000"/>
        </a:spcBef>
        <a:spcAft>
          <a:spcPct val="0"/>
        </a:spcAft>
        <a:buClr>
          <a:srgbClr val="FDBB63"/>
        </a:buClr>
        <a:buFont typeface="Wingdings" pitchFamily="2" charset="2"/>
        <a:buChar char="§"/>
        <a:defRPr kern="1200">
          <a:solidFill>
            <a:srgbClr val="333333"/>
          </a:solidFill>
          <a:latin typeface="Arial"/>
          <a:ea typeface="+mn-ea"/>
          <a:cs typeface="Arial"/>
        </a:defRPr>
      </a:lvl3pPr>
      <a:lvl4pPr marL="1600200" indent="-228600" algn="l" defTabSz="457200" rtl="0" eaLnBrk="0" fontAlgn="base" hangingPunct="0">
        <a:spcBef>
          <a:spcPct val="20000"/>
        </a:spcBef>
        <a:spcAft>
          <a:spcPct val="0"/>
        </a:spcAft>
        <a:buClr>
          <a:srgbClr val="FDBB63"/>
        </a:buClr>
        <a:buFont typeface="Wingdings" pitchFamily="2" charset="2"/>
        <a:buChar char="§"/>
        <a:defRPr sz="1600" kern="1200">
          <a:solidFill>
            <a:srgbClr val="333333"/>
          </a:solidFill>
          <a:latin typeface="Arial"/>
          <a:ea typeface="+mn-ea"/>
          <a:cs typeface="Arial"/>
        </a:defRPr>
      </a:lvl4pPr>
      <a:lvl5pPr marL="2057400" indent="-228600" algn="l" defTabSz="457200" rtl="0" eaLnBrk="0" fontAlgn="base" hangingPunct="0">
        <a:spcBef>
          <a:spcPct val="20000"/>
        </a:spcBef>
        <a:spcAft>
          <a:spcPct val="0"/>
        </a:spcAft>
        <a:buClr>
          <a:srgbClr val="FDBB63"/>
        </a:buClr>
        <a:buFont typeface="Wingdings" pitchFamily="2" charset="2"/>
        <a:buChar char="§"/>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Rechteck 9"/>
          <p:cNvSpPr/>
          <p:nvPr userDrawn="1"/>
        </p:nvSpPr>
        <p:spPr>
          <a:xfrm>
            <a:off x="0" y="6611971"/>
            <a:ext cx="9144000" cy="255587"/>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anchor="ctr"/>
          <a:lstStyle/>
          <a:p>
            <a:pPr algn="ctr" eaLnBrk="0" fontAlgn="base" hangingPunct="0">
              <a:spcBef>
                <a:spcPct val="0"/>
              </a:spcBef>
              <a:spcAft>
                <a:spcPct val="0"/>
              </a:spcAft>
              <a:defRPr/>
            </a:pPr>
            <a:endParaRPr lang="de-DE">
              <a:solidFill>
                <a:prstClr val="white"/>
              </a:solidFill>
            </a:endParaRPr>
          </a:p>
        </p:txBody>
      </p:sp>
      <p:sp>
        <p:nvSpPr>
          <p:cNvPr id="31747" name="Textplatzhalter 2"/>
          <p:cNvSpPr>
            <a:spLocks noGrp="1"/>
          </p:cNvSpPr>
          <p:nvPr>
            <p:ph type="body" idx="1"/>
          </p:nvPr>
        </p:nvSpPr>
        <p:spPr bwMode="auto">
          <a:xfrm>
            <a:off x="404813" y="1412875"/>
            <a:ext cx="8210550" cy="490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de-DE" altLang="de-DE" smtClean="0"/>
              <a:t>Mastertextformat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pic>
        <p:nvPicPr>
          <p:cNvPr id="31748" name="Bild 6" descr="GSI_Logo_rgb.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97778" y="260381"/>
            <a:ext cx="1349375"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Gerade Verbindung 8"/>
          <p:cNvCxnSpPr/>
          <p:nvPr/>
        </p:nvCxnSpPr>
        <p:spPr>
          <a:xfrm>
            <a:off x="0" y="1068388"/>
            <a:ext cx="9144000" cy="0"/>
          </a:xfrm>
          <a:prstGeom prst="line">
            <a:avLst/>
          </a:prstGeom>
          <a:ln w="254000">
            <a:solidFill>
              <a:srgbClr val="EAEAEA"/>
            </a:solidFill>
          </a:ln>
          <a:effectLst/>
        </p:spPr>
        <p:style>
          <a:lnRef idx="2">
            <a:schemeClr val="accent1"/>
          </a:lnRef>
          <a:fillRef idx="0">
            <a:schemeClr val="accent1"/>
          </a:fillRef>
          <a:effectRef idx="1">
            <a:schemeClr val="accent1"/>
          </a:effectRef>
          <a:fontRef idx="minor">
            <a:schemeClr val="tx1"/>
          </a:fontRef>
        </p:style>
      </p:cxnSp>
      <p:sp>
        <p:nvSpPr>
          <p:cNvPr id="33798" name="Textfeld 10"/>
          <p:cNvSpPr txBox="1">
            <a:spLocks noChangeArrowheads="1"/>
          </p:cNvSpPr>
          <p:nvPr/>
        </p:nvSpPr>
        <p:spPr bwMode="auto">
          <a:xfrm>
            <a:off x="434989" y="6619855"/>
            <a:ext cx="3781425" cy="246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ctr">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r>
              <a:rPr lang="de-DE" altLang="de-DE" sz="1000" smtClean="0">
                <a:solidFill>
                  <a:srgbClr val="333333"/>
                </a:solidFill>
                <a:ea typeface="ＭＳ Ｐゴシック" pitchFamily="34" charset="-128"/>
                <a:cs typeface="Arial" pitchFamily="34" charset="0"/>
              </a:rPr>
              <a:t>GSI Helmholtzzentrum für Schwerionenforschung GmbH</a:t>
            </a:r>
          </a:p>
        </p:txBody>
      </p:sp>
      <p:sp>
        <p:nvSpPr>
          <p:cNvPr id="31751" name="Titelplatzhalter 1"/>
          <p:cNvSpPr>
            <a:spLocks noGrp="1"/>
          </p:cNvSpPr>
          <p:nvPr>
            <p:ph type="title"/>
          </p:nvPr>
        </p:nvSpPr>
        <p:spPr bwMode="auto">
          <a:xfrm>
            <a:off x="422277" y="184151"/>
            <a:ext cx="624205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de-DE" altLang="de-DE" smtClean="0"/>
              <a:t>Mastertitelformat bearbeiten</a:t>
            </a:r>
          </a:p>
        </p:txBody>
      </p:sp>
      <p:sp>
        <p:nvSpPr>
          <p:cNvPr id="4" name="Rechteck 3"/>
          <p:cNvSpPr>
            <a:spLocks/>
          </p:cNvSpPr>
          <p:nvPr/>
        </p:nvSpPr>
        <p:spPr>
          <a:xfrm>
            <a:off x="0" y="939803"/>
            <a:ext cx="255588" cy="255588"/>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anchor="ctr"/>
          <a:lstStyle/>
          <a:p>
            <a:pPr algn="ctr" eaLnBrk="0" fontAlgn="base" hangingPunct="0">
              <a:spcBef>
                <a:spcPct val="0"/>
              </a:spcBef>
              <a:spcAft>
                <a:spcPct val="0"/>
              </a:spcAft>
              <a:defRPr/>
            </a:pPr>
            <a:endParaRPr lang="de-DE">
              <a:solidFill>
                <a:prstClr val="white"/>
              </a:solidFill>
            </a:endParaRPr>
          </a:p>
        </p:txBody>
      </p:sp>
      <p:sp>
        <p:nvSpPr>
          <p:cNvPr id="12" name="Rechteck 11"/>
          <p:cNvSpPr>
            <a:spLocks/>
          </p:cNvSpPr>
          <p:nvPr/>
        </p:nvSpPr>
        <p:spPr>
          <a:xfrm>
            <a:off x="0" y="6610351"/>
            <a:ext cx="255588" cy="255588"/>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anchor="ctr"/>
          <a:lstStyle/>
          <a:p>
            <a:pPr algn="ctr" eaLnBrk="0" fontAlgn="base" hangingPunct="0">
              <a:spcBef>
                <a:spcPct val="0"/>
              </a:spcBef>
              <a:spcAft>
                <a:spcPct val="0"/>
              </a:spcAft>
              <a:defRPr/>
            </a:pPr>
            <a:endParaRPr lang="de-DE">
              <a:solidFill>
                <a:prstClr val="white"/>
              </a:solidFill>
            </a:endParaRPr>
          </a:p>
        </p:txBody>
      </p:sp>
      <p:pic>
        <p:nvPicPr>
          <p:cNvPr id="31754" name="Grafik 12"/>
          <p:cNvPicPr>
            <a:picLocks noChangeAspect="1"/>
          </p:cNvPicPr>
          <p:nvPr userDrawn="1"/>
        </p:nvPicPr>
        <p:blipFill>
          <a:blip r:embed="rId7">
            <a:extLst>
              <a:ext uri="{28A0092B-C50C-407E-A947-70E740481C1C}">
                <a14:useLocalDpi xmlns:a14="http://schemas.microsoft.com/office/drawing/2010/main" val="0"/>
              </a:ext>
            </a:extLst>
          </a:blip>
          <a:srcRect t="8353" b="16380"/>
          <a:stretch>
            <a:fillRect/>
          </a:stretch>
        </p:blipFill>
        <p:spPr bwMode="auto">
          <a:xfrm>
            <a:off x="7469242" y="6608798"/>
            <a:ext cx="1177925"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hteck 16"/>
          <p:cNvSpPr/>
          <p:nvPr userDrawn="1"/>
        </p:nvSpPr>
        <p:spPr>
          <a:xfrm>
            <a:off x="404815" y="6650067"/>
            <a:ext cx="3370262" cy="207963"/>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anchor="ctr"/>
          <a:lstStyle/>
          <a:p>
            <a:pPr algn="ctr" eaLnBrk="0" fontAlgn="base" hangingPunct="0">
              <a:spcBef>
                <a:spcPct val="0"/>
              </a:spcBef>
              <a:spcAft>
                <a:spcPct val="0"/>
              </a:spcAft>
              <a:defRPr/>
            </a:pPr>
            <a:endParaRPr lang="de-DE">
              <a:solidFill>
                <a:prstClr val="white"/>
              </a:solidFill>
            </a:endParaRPr>
          </a:p>
        </p:txBody>
      </p:sp>
      <p:sp>
        <p:nvSpPr>
          <p:cNvPr id="33804" name="Textfeld 22"/>
          <p:cNvSpPr txBox="1">
            <a:spLocks noChangeArrowheads="1"/>
          </p:cNvSpPr>
          <p:nvPr userDrawn="1"/>
        </p:nvSpPr>
        <p:spPr bwMode="auto">
          <a:xfrm>
            <a:off x="2916238" y="6578655"/>
            <a:ext cx="4445000" cy="307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r>
              <a:rPr lang="de-DE" altLang="de-DE" sz="1400" smtClean="0">
                <a:solidFill>
                  <a:srgbClr val="000000"/>
                </a:solidFill>
                <a:ea typeface="ＭＳ Ｐゴシック" pitchFamily="34" charset="-128"/>
              </a:rPr>
              <a:t>3</a:t>
            </a:r>
            <a:r>
              <a:rPr lang="de-DE" altLang="de-DE" sz="1400" baseline="30000" smtClean="0">
                <a:solidFill>
                  <a:srgbClr val="000000"/>
                </a:solidFill>
                <a:ea typeface="ＭＳ Ｐゴシック" pitchFamily="34" charset="-128"/>
              </a:rPr>
              <a:t>rd</a:t>
            </a:r>
            <a:r>
              <a:rPr lang="de-DE" altLang="de-DE" sz="1400" smtClean="0">
                <a:solidFill>
                  <a:srgbClr val="000000"/>
                </a:solidFill>
                <a:ea typeface="ＭＳ Ｐゴシック" pitchFamily="34" charset="-128"/>
              </a:rPr>
              <a:t>  joint SC meeting, O. Kester</a:t>
            </a:r>
          </a:p>
        </p:txBody>
      </p:sp>
      <p:sp>
        <p:nvSpPr>
          <p:cNvPr id="33805" name="Textfeld 23"/>
          <p:cNvSpPr txBox="1">
            <a:spLocks noChangeArrowheads="1"/>
          </p:cNvSpPr>
          <p:nvPr userDrawn="1"/>
        </p:nvSpPr>
        <p:spPr bwMode="auto">
          <a:xfrm>
            <a:off x="315923" y="6578657"/>
            <a:ext cx="2384425" cy="307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r>
              <a:rPr lang="de-DE" altLang="de-DE" sz="1400" smtClean="0">
                <a:solidFill>
                  <a:srgbClr val="000000"/>
                </a:solidFill>
                <a:ea typeface="ＭＳ Ｐゴシック" pitchFamily="34" charset="-128"/>
              </a:rPr>
              <a:t>29.06.2015</a:t>
            </a:r>
          </a:p>
        </p:txBody>
      </p:sp>
    </p:spTree>
    <p:extLst>
      <p:ext uri="{BB962C8B-B14F-4D97-AF65-F5344CB8AC3E}">
        <p14:creationId xmlns:p14="http://schemas.microsoft.com/office/powerpoint/2010/main" val="168101286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dt="0"/>
  <p:txStyles>
    <p:titleStyle>
      <a:lvl1pPr algn="l" defTabSz="455613" rtl="0" eaLnBrk="0" fontAlgn="base" hangingPunct="0">
        <a:spcBef>
          <a:spcPct val="0"/>
        </a:spcBef>
        <a:spcAft>
          <a:spcPct val="0"/>
        </a:spcAft>
        <a:defRPr lang="de-DE" sz="3200" b="1" kern="1200" dirty="0">
          <a:solidFill>
            <a:srgbClr val="404040"/>
          </a:solidFill>
          <a:latin typeface="Arial"/>
          <a:ea typeface="+mj-ea"/>
          <a:cs typeface="Arial"/>
        </a:defRPr>
      </a:lvl1pPr>
      <a:lvl2pPr algn="l" defTabSz="455613" rtl="0" eaLnBrk="0" fontAlgn="base" hangingPunct="0">
        <a:spcBef>
          <a:spcPct val="0"/>
        </a:spcBef>
        <a:spcAft>
          <a:spcPct val="0"/>
        </a:spcAft>
        <a:defRPr sz="3200" b="1">
          <a:solidFill>
            <a:srgbClr val="404040"/>
          </a:solidFill>
          <a:latin typeface="Arial" pitchFamily="34" charset="0"/>
          <a:cs typeface="Arial" pitchFamily="34" charset="0"/>
        </a:defRPr>
      </a:lvl2pPr>
      <a:lvl3pPr algn="l" defTabSz="455613" rtl="0" eaLnBrk="0" fontAlgn="base" hangingPunct="0">
        <a:spcBef>
          <a:spcPct val="0"/>
        </a:spcBef>
        <a:spcAft>
          <a:spcPct val="0"/>
        </a:spcAft>
        <a:defRPr sz="3200" b="1">
          <a:solidFill>
            <a:srgbClr val="404040"/>
          </a:solidFill>
          <a:latin typeface="Arial" pitchFamily="34" charset="0"/>
          <a:cs typeface="Arial" pitchFamily="34" charset="0"/>
        </a:defRPr>
      </a:lvl3pPr>
      <a:lvl4pPr algn="l" defTabSz="455613" rtl="0" eaLnBrk="0" fontAlgn="base" hangingPunct="0">
        <a:spcBef>
          <a:spcPct val="0"/>
        </a:spcBef>
        <a:spcAft>
          <a:spcPct val="0"/>
        </a:spcAft>
        <a:defRPr sz="3200" b="1">
          <a:solidFill>
            <a:srgbClr val="404040"/>
          </a:solidFill>
          <a:latin typeface="Arial" pitchFamily="34" charset="0"/>
          <a:cs typeface="Arial" pitchFamily="34" charset="0"/>
        </a:defRPr>
      </a:lvl4pPr>
      <a:lvl5pPr algn="l" defTabSz="455613" rtl="0" eaLnBrk="0" fontAlgn="base" hangingPunct="0">
        <a:spcBef>
          <a:spcPct val="0"/>
        </a:spcBef>
        <a:spcAft>
          <a:spcPct val="0"/>
        </a:spcAft>
        <a:defRPr sz="3200" b="1">
          <a:solidFill>
            <a:srgbClr val="404040"/>
          </a:solidFill>
          <a:latin typeface="Arial" pitchFamily="34" charset="0"/>
          <a:cs typeface="Arial" pitchFamily="34" charset="0"/>
        </a:defRPr>
      </a:lvl5pPr>
      <a:lvl6pPr marL="457177" algn="l" defTabSz="457177" rtl="0" fontAlgn="base">
        <a:spcBef>
          <a:spcPct val="0"/>
        </a:spcBef>
        <a:spcAft>
          <a:spcPct val="0"/>
        </a:spcAft>
        <a:defRPr sz="3200" b="1">
          <a:solidFill>
            <a:srgbClr val="404040"/>
          </a:solidFill>
          <a:latin typeface="Arial" pitchFamily="34" charset="0"/>
          <a:cs typeface="Arial" pitchFamily="34" charset="0"/>
        </a:defRPr>
      </a:lvl6pPr>
      <a:lvl7pPr marL="914353" algn="l" defTabSz="457177" rtl="0" fontAlgn="base">
        <a:spcBef>
          <a:spcPct val="0"/>
        </a:spcBef>
        <a:spcAft>
          <a:spcPct val="0"/>
        </a:spcAft>
        <a:defRPr sz="3200" b="1">
          <a:solidFill>
            <a:srgbClr val="404040"/>
          </a:solidFill>
          <a:latin typeface="Arial" pitchFamily="34" charset="0"/>
          <a:cs typeface="Arial" pitchFamily="34" charset="0"/>
        </a:defRPr>
      </a:lvl7pPr>
      <a:lvl8pPr marL="1371530" algn="l" defTabSz="457177" rtl="0" fontAlgn="base">
        <a:spcBef>
          <a:spcPct val="0"/>
        </a:spcBef>
        <a:spcAft>
          <a:spcPct val="0"/>
        </a:spcAft>
        <a:defRPr sz="3200" b="1">
          <a:solidFill>
            <a:srgbClr val="404040"/>
          </a:solidFill>
          <a:latin typeface="Arial" pitchFamily="34" charset="0"/>
          <a:cs typeface="Arial" pitchFamily="34" charset="0"/>
        </a:defRPr>
      </a:lvl8pPr>
      <a:lvl9pPr marL="1828706" algn="l" defTabSz="457177" rtl="0" fontAlgn="base">
        <a:spcBef>
          <a:spcPct val="0"/>
        </a:spcBef>
        <a:spcAft>
          <a:spcPct val="0"/>
        </a:spcAft>
        <a:defRPr sz="3200" b="1">
          <a:solidFill>
            <a:srgbClr val="404040"/>
          </a:solidFill>
          <a:latin typeface="Arial" pitchFamily="34" charset="0"/>
          <a:cs typeface="Arial" pitchFamily="34" charset="0"/>
        </a:defRPr>
      </a:lvl9pPr>
    </p:titleStyle>
    <p:bodyStyle>
      <a:lvl1pPr marL="341313" indent="-341313" algn="l" defTabSz="455613" rtl="0" eaLnBrk="0" fontAlgn="base" hangingPunct="0">
        <a:spcBef>
          <a:spcPct val="20000"/>
        </a:spcBef>
        <a:spcAft>
          <a:spcPct val="0"/>
        </a:spcAft>
        <a:buClr>
          <a:srgbClr val="FDBB63"/>
        </a:buClr>
        <a:buFont typeface="Wingdings" pitchFamily="2" charset="2"/>
        <a:buChar char="§"/>
        <a:defRPr sz="2400" kern="1200">
          <a:solidFill>
            <a:srgbClr val="333333"/>
          </a:solidFill>
          <a:latin typeface="Arial"/>
          <a:ea typeface="+mn-ea"/>
          <a:cs typeface="Arial"/>
        </a:defRPr>
      </a:lvl1pPr>
      <a:lvl2pPr marL="741363" indent="-284163" algn="l" defTabSz="455613" rtl="0" eaLnBrk="0" fontAlgn="base" hangingPunct="0">
        <a:spcBef>
          <a:spcPct val="20000"/>
        </a:spcBef>
        <a:spcAft>
          <a:spcPct val="0"/>
        </a:spcAft>
        <a:buClr>
          <a:srgbClr val="FDBB63"/>
        </a:buClr>
        <a:buFont typeface="Wingdings" pitchFamily="2" charset="2"/>
        <a:buChar char="§"/>
        <a:defRPr sz="2000" kern="1200">
          <a:solidFill>
            <a:srgbClr val="333333"/>
          </a:solidFill>
          <a:latin typeface="Arial"/>
          <a:ea typeface="+mn-ea"/>
          <a:cs typeface="Arial"/>
        </a:defRPr>
      </a:lvl2pPr>
      <a:lvl3pPr marL="1141413" indent="-227013" algn="l" defTabSz="455613" rtl="0" eaLnBrk="0" fontAlgn="base" hangingPunct="0">
        <a:spcBef>
          <a:spcPct val="20000"/>
        </a:spcBef>
        <a:spcAft>
          <a:spcPct val="0"/>
        </a:spcAft>
        <a:buClr>
          <a:srgbClr val="FDBB63"/>
        </a:buClr>
        <a:buFont typeface="Wingdings" pitchFamily="2" charset="2"/>
        <a:buChar char="§"/>
        <a:defRPr kern="1200">
          <a:solidFill>
            <a:srgbClr val="333333"/>
          </a:solidFill>
          <a:latin typeface="Arial"/>
          <a:ea typeface="+mn-ea"/>
          <a:cs typeface="Arial"/>
        </a:defRPr>
      </a:lvl3pPr>
      <a:lvl4pPr marL="1598613" indent="-227013" algn="l" defTabSz="455613" rtl="0" eaLnBrk="0" fontAlgn="base" hangingPunct="0">
        <a:spcBef>
          <a:spcPct val="20000"/>
        </a:spcBef>
        <a:spcAft>
          <a:spcPct val="0"/>
        </a:spcAft>
        <a:buClr>
          <a:srgbClr val="FDBB63"/>
        </a:buClr>
        <a:buFont typeface="Wingdings" pitchFamily="2" charset="2"/>
        <a:buChar char="§"/>
        <a:defRPr sz="1600" kern="1200">
          <a:solidFill>
            <a:srgbClr val="333333"/>
          </a:solidFill>
          <a:latin typeface="Arial"/>
          <a:ea typeface="+mn-ea"/>
          <a:cs typeface="Arial"/>
        </a:defRPr>
      </a:lvl4pPr>
      <a:lvl5pPr marL="2055813" indent="-227013" algn="l" defTabSz="455613" rtl="0" eaLnBrk="0" fontAlgn="base" hangingPunct="0">
        <a:spcBef>
          <a:spcPct val="20000"/>
        </a:spcBef>
        <a:spcAft>
          <a:spcPct val="0"/>
        </a:spcAft>
        <a:buClr>
          <a:srgbClr val="FDBB63"/>
        </a:buClr>
        <a:buFont typeface="Wingdings" pitchFamily="2" charset="2"/>
        <a:buChar char="§"/>
        <a:defRPr sz="1400" kern="1200">
          <a:solidFill>
            <a:srgbClr val="333333"/>
          </a:solidFill>
          <a:latin typeface="Arial"/>
          <a:ea typeface="+mn-ea"/>
          <a:cs typeface="Arial"/>
        </a:defRPr>
      </a:lvl5pPr>
      <a:lvl6pPr marL="2514471" indent="-228588"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48" indent="-228588"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5" indent="-228588"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1" indent="-228588" algn="l" defTabSz="45717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5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0"/>
                <a:cs typeface="ＭＳ Ｐゴシック" charset="0"/>
              </a:defRPr>
            </a:lvl1pPr>
          </a:lstStyle>
          <a:p>
            <a:pPr fontAlgn="base">
              <a:spcBef>
                <a:spcPct val="0"/>
              </a:spcBef>
              <a:spcAft>
                <a:spcPct val="0"/>
              </a:spcAft>
              <a:defRPr/>
            </a:pPr>
            <a:r>
              <a:rPr lang="en-US" smtClean="0">
                <a:solidFill>
                  <a:srgbClr val="000000"/>
                </a:solidFill>
              </a:rPr>
              <a:t>October 19, 2015</a:t>
            </a:r>
            <a:endParaRPr lang="ru-RU">
              <a:solidFill>
                <a:srgbClr val="000000"/>
              </a:solidFill>
            </a:endParaRPr>
          </a:p>
        </p:txBody>
      </p:sp>
      <p:sp>
        <p:nvSpPr>
          <p:cNvPr id="1029" name="Rectangle 5"/>
          <p:cNvSpPr>
            <a:spLocks noGrp="1" noChangeArrowheads="1"/>
          </p:cNvSpPr>
          <p:nvPr>
            <p:ph type="ftr" sz="quarter" idx="3"/>
          </p:nvPr>
        </p:nvSpPr>
        <p:spPr bwMode="auto">
          <a:xfrm>
            <a:off x="3124200" y="624525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0"/>
                <a:cs typeface="ＭＳ Ｐゴシック" charset="0"/>
              </a:defRPr>
            </a:lvl1pPr>
          </a:lstStyle>
          <a:p>
            <a:pPr fontAlgn="base">
              <a:spcBef>
                <a:spcPct val="0"/>
              </a:spcBef>
              <a:spcAft>
                <a:spcPct val="0"/>
              </a:spcAft>
              <a:defRPr/>
            </a:pPr>
            <a:r>
              <a:rPr lang="en-GB" smtClean="0">
                <a:solidFill>
                  <a:srgbClr val="000000"/>
                </a:solidFill>
              </a:rPr>
              <a:t>V.Kekelidze, MAC, Dubna</a:t>
            </a:r>
            <a:endParaRPr lang="ru-RU">
              <a:solidFill>
                <a:srgbClr val="000000"/>
              </a:solidFill>
            </a:endParaRPr>
          </a:p>
        </p:txBody>
      </p:sp>
      <p:sp>
        <p:nvSpPr>
          <p:cNvPr id="1030" name="Rectangle 6"/>
          <p:cNvSpPr>
            <a:spLocks noGrp="1" noChangeArrowheads="1"/>
          </p:cNvSpPr>
          <p:nvPr>
            <p:ph type="sldNum" sz="quarter" idx="4"/>
          </p:nvPr>
        </p:nvSpPr>
        <p:spPr bwMode="auto">
          <a:xfrm>
            <a:off x="6553200" y="624525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33A66F6C-EDA5-4A52-BE43-FDC79D04737F}" type="slidenum">
              <a:rPr lang="ru-RU">
                <a:solidFill>
                  <a:srgbClr val="000000"/>
                </a:solidFill>
                <a:ea typeface="ＭＳ Ｐゴシック" pitchFamily="34" charset="-128"/>
              </a:rPr>
              <a:pPr fontAlgn="base">
                <a:spcBef>
                  <a:spcPct val="0"/>
                </a:spcBef>
                <a:spcAft>
                  <a:spcPct val="0"/>
                </a:spcAft>
              </a:pPr>
              <a:t>‹Nr.›</a:t>
            </a:fld>
            <a:endParaRPr lang="ru-RU">
              <a:solidFill>
                <a:srgbClr val="000000"/>
              </a:solidFill>
              <a:ea typeface="ＭＳ Ｐゴシック" pitchFamily="34" charset="-128"/>
            </a:endParaRPr>
          </a:p>
        </p:txBody>
      </p:sp>
    </p:spTree>
    <p:extLst>
      <p:ext uri="{BB962C8B-B14F-4D97-AF65-F5344CB8AC3E}">
        <p14:creationId xmlns:p14="http://schemas.microsoft.com/office/powerpoint/2010/main" val="841653639"/>
      </p:ext>
    </p:extLst>
  </p:cSld>
  <p:clrMap bg1="lt1" tx1="dk1" bg2="lt2" tx2="dk2" accent1="accent1" accent2="accent2" accent3="accent3" accent4="accent4" accent5="accent5" accent6="accent6" hlink="hlink" folHlink="folHlink"/>
  <p:sldLayoutIdLst>
    <p:sldLayoutId id="2147484419" r:id="rId1"/>
    <p:sldLayoutId id="2147484420" r:id="rId2"/>
    <p:sldLayoutId id="2147484421" r:id="rId3"/>
    <p:sldLayoutId id="2147484422" r:id="rId4"/>
    <p:sldLayoutId id="2147484423" r:id="rId5"/>
    <p:sldLayoutId id="2147484424" r:id="rId6"/>
    <p:sldLayoutId id="2147484425" r:id="rId7"/>
    <p:sldLayoutId id="2147484426" r:id="rId8"/>
    <p:sldLayoutId id="2147484427" r:id="rId9"/>
    <p:sldLayoutId id="2147484428" r:id="rId10"/>
    <p:sldLayoutId id="2147484429" r:id="rId11"/>
    <p:sldLayoutId id="2147484430" r:id="rId12"/>
    <p:sldLayoutId id="2147484431" r:id="rId13"/>
    <p:sldLayoutId id="2147484432" r:id="rId14"/>
  </p:sldLayoutIdLst>
  <p:hf hdr="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Espace réservé du titre 8"/>
          <p:cNvSpPr>
            <a:spLocks noGrp="1"/>
          </p:cNvSpPr>
          <p:nvPr>
            <p:ph type="title"/>
          </p:nvPr>
        </p:nvSpPr>
        <p:spPr>
          <a:xfrm>
            <a:off x="920824" y="274639"/>
            <a:ext cx="7467600" cy="1143000"/>
          </a:xfrm>
          <a:prstGeom prst="rect">
            <a:avLst/>
          </a:prstGeom>
        </p:spPr>
        <p:txBody>
          <a:bodyPr vert="horz" lIns="45720" rIns="45720" anchor="ctr">
            <a:normAutofit/>
          </a:bodyPr>
          <a:lstStyle/>
          <a:p>
            <a:r>
              <a:rPr kumimoji="0" lang="fr-CH" smtClean="0"/>
              <a:t>Cliquez et modifiez le titre</a:t>
            </a:r>
            <a:endParaRPr kumimoji="0" lang="en-US"/>
          </a:p>
        </p:txBody>
      </p:sp>
      <p:sp>
        <p:nvSpPr>
          <p:cNvPr id="30" name="Espace réservé du texte 29"/>
          <p:cNvSpPr>
            <a:spLocks noGrp="1"/>
          </p:cNvSpPr>
          <p:nvPr>
            <p:ph type="body" idx="1"/>
          </p:nvPr>
        </p:nvSpPr>
        <p:spPr>
          <a:xfrm>
            <a:off x="880392" y="1598533"/>
            <a:ext cx="7467600" cy="4525963"/>
          </a:xfrm>
          <a:prstGeom prst="rect">
            <a:avLst/>
          </a:prstGeom>
        </p:spPr>
        <p:txBody>
          <a:bodyPr vert="horz">
            <a:normAutofit/>
          </a:bodyPr>
          <a:lstStyle/>
          <a:p>
            <a:pPr lvl="0" eaLnBrk="1" latinLnBrk="0" hangingPunct="1"/>
            <a:r>
              <a:rPr kumimoji="0" lang="fr-CH" dirty="0" smtClean="0"/>
              <a:t>Cliquez pour modifier les styles du texte du masque</a:t>
            </a:r>
          </a:p>
          <a:p>
            <a:pPr lvl="1" eaLnBrk="1" latinLnBrk="0" hangingPunct="1"/>
            <a:r>
              <a:rPr kumimoji="0" lang="fr-CH" dirty="0" smtClean="0"/>
              <a:t>Deuxième niveau</a:t>
            </a:r>
          </a:p>
          <a:p>
            <a:pPr lvl="2" eaLnBrk="1" latinLnBrk="0" hangingPunct="1"/>
            <a:r>
              <a:rPr kumimoji="0" lang="fr-CH" dirty="0" smtClean="0"/>
              <a:t>Troisième niveau</a:t>
            </a:r>
          </a:p>
          <a:p>
            <a:pPr lvl="3" eaLnBrk="1" latinLnBrk="0" hangingPunct="1"/>
            <a:r>
              <a:rPr kumimoji="0" lang="fr-CH" dirty="0" smtClean="0"/>
              <a:t>Quatrième niveau</a:t>
            </a:r>
          </a:p>
          <a:p>
            <a:pPr lvl="4" eaLnBrk="1" latinLnBrk="0" hangingPunct="1"/>
            <a:r>
              <a:rPr kumimoji="0" lang="fr-CH" dirty="0" smtClean="0"/>
              <a:t>Cinquième niveau</a:t>
            </a:r>
            <a:endParaRPr kumimoji="0" lang="en-US" dirty="0"/>
          </a:p>
        </p:txBody>
      </p:sp>
      <p:sp>
        <p:nvSpPr>
          <p:cNvPr id="11" name="TextBox 10"/>
          <p:cNvSpPr txBox="1"/>
          <p:nvPr userDrawn="1"/>
        </p:nvSpPr>
        <p:spPr>
          <a:xfrm>
            <a:off x="14" y="6628893"/>
            <a:ext cx="9143999" cy="400110"/>
          </a:xfrm>
          <a:prstGeom prst="rect">
            <a:avLst/>
          </a:prstGeom>
          <a:solidFill>
            <a:srgbClr val="0C377B"/>
          </a:solidFill>
        </p:spPr>
        <p:txBody>
          <a:bodyPr wrap="square" rtlCol="0">
            <a:spAutoFit/>
          </a:bodyPr>
          <a:lstStyle/>
          <a:p>
            <a:pPr>
              <a:defRPr/>
            </a:pPr>
            <a:r>
              <a:rPr lang="en-US" sz="1000" dirty="0">
                <a:solidFill>
                  <a:srgbClr val="FFFFFF"/>
                </a:solidFill>
              </a:rPr>
              <a:t>M. Benedikt</a:t>
            </a:r>
            <a:r>
              <a:rPr lang="en-GB" sz="1000" b="1" dirty="0">
                <a:solidFill>
                  <a:srgbClr val="FFFFFF"/>
                </a:solidFill>
              </a:rPr>
              <a:t>					Overview Future Circular Colliders, </a:t>
            </a:r>
            <a:r>
              <a:rPr lang="en-GB" sz="1000" dirty="0">
                <a:solidFill>
                  <a:srgbClr val="FFFFFF"/>
                </a:solidFill>
              </a:rPr>
              <a:t>EPPSU, Granada				                    </a:t>
            </a:r>
            <a:fld id="{4628D0A3-5C9A-4901-9C42-FBE507C34AF3}" type="slidenum">
              <a:rPr lang="en-GB" sz="1000">
                <a:solidFill>
                  <a:srgbClr val="FFFFFF"/>
                </a:solidFill>
              </a:rPr>
              <a:pPr>
                <a:defRPr/>
              </a:pPr>
              <a:t>‹Nr.›</a:t>
            </a:fld>
            <a:endParaRPr lang="en-GB" sz="1000" dirty="0">
              <a:solidFill>
                <a:srgbClr val="FFFFFF"/>
              </a:solidFill>
            </a:endParaRPr>
          </a:p>
        </p:txBody>
      </p:sp>
    </p:spTree>
    <p:extLst>
      <p:ext uri="{BB962C8B-B14F-4D97-AF65-F5344CB8AC3E}">
        <p14:creationId xmlns:p14="http://schemas.microsoft.com/office/powerpoint/2010/main" val="3530027890"/>
      </p:ext>
    </p:extLst>
  </p:cSld>
  <p:clrMap bg1="lt1" tx1="dk1" bg2="lt2" tx2="dk2" accent1="accent1" accent2="accent2" accent3="accent3" accent4="accent4" accent5="accent5" accent6="accent6" hlink="hlink" folHlink="folHlink"/>
  <p:sldLayoutIdLst>
    <p:sldLayoutId id="2147484434" r:id="rId1"/>
    <p:sldLayoutId id="2147484435" r:id="rId2"/>
    <p:sldLayoutId id="2147484436" r:id="rId3"/>
    <p:sldLayoutId id="2147484437" r:id="rId4"/>
    <p:sldLayoutId id="2147484438" r:id="rId5"/>
  </p:sldLayoutIdLst>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hf hdr="0" dt="0"/>
  <p:txStyles>
    <p:titleStyle>
      <a:lvl1pPr algn="l" rtl="0" eaLnBrk="1" latinLnBrk="0" hangingPunct="1">
        <a:spcBef>
          <a:spcPct val="0"/>
        </a:spcBef>
        <a:buNone/>
        <a:defRPr kumimoji="0" sz="3600" kern="1200">
          <a:solidFill>
            <a:schemeClr val="tx1"/>
          </a:solidFill>
          <a:latin typeface="+mj-lt"/>
          <a:ea typeface="+mj-ea"/>
          <a:cs typeface="+mj-cs"/>
        </a:defRPr>
      </a:lvl1pPr>
    </p:titleStyle>
    <p:bodyStyle>
      <a:lvl1pPr marL="493776" indent="-457200" algn="l" rtl="0" eaLnBrk="1" latinLnBrk="0" hangingPunct="1">
        <a:spcBef>
          <a:spcPct val="20000"/>
        </a:spcBef>
        <a:buClr>
          <a:schemeClr val="accent1"/>
        </a:buClr>
        <a:buSzPct val="80000"/>
        <a:buFont typeface="Arial"/>
        <a:buChar char="•"/>
        <a:defRPr kumimoji="0" sz="24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0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18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16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16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Box 9"/>
          <p:cNvSpPr txBox="1"/>
          <p:nvPr userDrawn="1"/>
        </p:nvSpPr>
        <p:spPr>
          <a:xfrm>
            <a:off x="14" y="6628885"/>
            <a:ext cx="9143999" cy="400110"/>
          </a:xfrm>
          <a:prstGeom prst="rect">
            <a:avLst/>
          </a:prstGeom>
          <a:solidFill>
            <a:srgbClr val="0C377B"/>
          </a:solidFill>
        </p:spPr>
        <p:txBody>
          <a:bodyPr wrap="square" rtlCol="0">
            <a:spAutoFit/>
          </a:bodyPr>
          <a:lstStyle/>
          <a:p>
            <a:pPr>
              <a:defRPr/>
            </a:pPr>
            <a:r>
              <a:rPr lang="en-US" sz="1000" dirty="0">
                <a:solidFill>
                  <a:prstClr val="white"/>
                </a:solidFill>
              </a:rPr>
              <a:t>M. Benedikt</a:t>
            </a:r>
            <a:r>
              <a:rPr lang="en-GB" sz="1000" b="1" dirty="0">
                <a:solidFill>
                  <a:prstClr val="white"/>
                </a:solidFill>
              </a:rPr>
              <a:t>					Overview Future Circular Colliders, </a:t>
            </a:r>
            <a:r>
              <a:rPr lang="en-GB" sz="1000" dirty="0">
                <a:solidFill>
                  <a:prstClr val="white"/>
                </a:solidFill>
              </a:rPr>
              <a:t>EPPSU, Granada				                  	                              </a:t>
            </a:r>
            <a:fld id="{4628D0A3-5C9A-4901-9C42-FBE507C34AF3}" type="slidenum">
              <a:rPr lang="en-GB" sz="1000">
                <a:solidFill>
                  <a:prstClr val="white"/>
                </a:solidFill>
              </a:rPr>
              <a:pPr>
                <a:defRPr/>
              </a:pPr>
              <a:t>‹Nr.›</a:t>
            </a:fld>
            <a:endParaRPr lang="en-GB" sz="1000" dirty="0">
              <a:solidFill>
                <a:prstClr val="white"/>
              </a:solidFill>
            </a:endParaRPr>
          </a:p>
        </p:txBody>
      </p:sp>
    </p:spTree>
    <p:extLst>
      <p:ext uri="{BB962C8B-B14F-4D97-AF65-F5344CB8AC3E}">
        <p14:creationId xmlns:p14="http://schemas.microsoft.com/office/powerpoint/2010/main" val="2791067504"/>
      </p:ext>
    </p:extLst>
  </p:cSld>
  <p:clrMap bg1="lt1" tx1="dk1" bg2="lt2" tx2="dk2" accent1="accent1" accent2="accent2" accent3="accent3" accent4="accent4" accent5="accent5" accent6="accent6" hlink="hlink" folHlink="folHlink"/>
  <p:sldLayoutIdLst>
    <p:sldLayoutId id="2147484440" r:id="rId1"/>
    <p:sldLayoutId id="2147484441" r:id="rId2"/>
    <p:sldLayoutId id="2147484442" r:id="rId3"/>
    <p:sldLayoutId id="2147484443" r:id="rId4"/>
    <p:sldLayoutId id="2147484444" r:id="rId5"/>
    <p:sldLayoutId id="2147484445" r:id="rId6"/>
    <p:sldLayoutId id="2147484446" r:id="rId7"/>
    <p:sldLayoutId id="2147484447" r:id="rId8"/>
    <p:sldLayoutId id="2147484448" r:id="rId9"/>
    <p:sldLayoutId id="2147484449" r:id="rId10"/>
    <p:sldLayoutId id="2147484450" r:id="rId11"/>
  </p:sldLayoutIdLst>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Espace réservé du titre 8"/>
          <p:cNvSpPr>
            <a:spLocks noGrp="1"/>
          </p:cNvSpPr>
          <p:nvPr>
            <p:ph type="title"/>
          </p:nvPr>
        </p:nvSpPr>
        <p:spPr>
          <a:xfrm>
            <a:off x="920824" y="274639"/>
            <a:ext cx="7467600" cy="1143000"/>
          </a:xfrm>
          <a:prstGeom prst="rect">
            <a:avLst/>
          </a:prstGeom>
        </p:spPr>
        <p:txBody>
          <a:bodyPr vert="horz" lIns="45720" rIns="45720" anchor="ctr">
            <a:normAutofit/>
          </a:bodyPr>
          <a:lstStyle/>
          <a:p>
            <a:r>
              <a:rPr kumimoji="0" lang="fr-CH" smtClean="0"/>
              <a:t>Cliquez et modifiez le titre</a:t>
            </a:r>
            <a:endParaRPr kumimoji="0" lang="en-US"/>
          </a:p>
        </p:txBody>
      </p:sp>
      <p:sp>
        <p:nvSpPr>
          <p:cNvPr id="30" name="Espace réservé du texte 29"/>
          <p:cNvSpPr>
            <a:spLocks noGrp="1"/>
          </p:cNvSpPr>
          <p:nvPr>
            <p:ph type="body" idx="1"/>
          </p:nvPr>
        </p:nvSpPr>
        <p:spPr>
          <a:xfrm>
            <a:off x="880392" y="1598531"/>
            <a:ext cx="7467600" cy="4525963"/>
          </a:xfrm>
          <a:prstGeom prst="rect">
            <a:avLst/>
          </a:prstGeom>
        </p:spPr>
        <p:txBody>
          <a:bodyPr vert="horz">
            <a:normAutofit/>
          </a:bodyPr>
          <a:lstStyle/>
          <a:p>
            <a:pPr lvl="0" eaLnBrk="1" latinLnBrk="0" hangingPunct="1"/>
            <a:r>
              <a:rPr kumimoji="0" lang="fr-CH" dirty="0" smtClean="0"/>
              <a:t>Cliquez pour modifier les styles du texte du masque</a:t>
            </a:r>
          </a:p>
          <a:p>
            <a:pPr lvl="1" eaLnBrk="1" latinLnBrk="0" hangingPunct="1"/>
            <a:r>
              <a:rPr kumimoji="0" lang="fr-CH" dirty="0" smtClean="0"/>
              <a:t>Deuxième niveau</a:t>
            </a:r>
          </a:p>
          <a:p>
            <a:pPr lvl="2" eaLnBrk="1" latinLnBrk="0" hangingPunct="1"/>
            <a:r>
              <a:rPr kumimoji="0" lang="fr-CH" dirty="0" smtClean="0"/>
              <a:t>Troisième niveau</a:t>
            </a:r>
          </a:p>
          <a:p>
            <a:pPr lvl="3" eaLnBrk="1" latinLnBrk="0" hangingPunct="1"/>
            <a:r>
              <a:rPr kumimoji="0" lang="fr-CH" dirty="0" smtClean="0"/>
              <a:t>Quatrième niveau</a:t>
            </a:r>
          </a:p>
          <a:p>
            <a:pPr lvl="4" eaLnBrk="1" latinLnBrk="0" hangingPunct="1"/>
            <a:r>
              <a:rPr kumimoji="0" lang="fr-CH" dirty="0" smtClean="0"/>
              <a:t>Cinquième niveau</a:t>
            </a:r>
            <a:endParaRPr kumimoji="0" lang="en-US" dirty="0"/>
          </a:p>
        </p:txBody>
      </p:sp>
      <p:sp>
        <p:nvSpPr>
          <p:cNvPr id="11" name="TextBox 10"/>
          <p:cNvSpPr txBox="1"/>
          <p:nvPr userDrawn="1"/>
        </p:nvSpPr>
        <p:spPr>
          <a:xfrm>
            <a:off x="14" y="6628888"/>
            <a:ext cx="9143999" cy="400110"/>
          </a:xfrm>
          <a:prstGeom prst="rect">
            <a:avLst/>
          </a:prstGeom>
          <a:solidFill>
            <a:srgbClr val="0C377B"/>
          </a:solidFill>
        </p:spPr>
        <p:txBody>
          <a:bodyPr wrap="square" rtlCol="0">
            <a:spAutoFit/>
          </a:bodyPr>
          <a:lstStyle/>
          <a:p>
            <a:pPr>
              <a:defRPr/>
            </a:pPr>
            <a:r>
              <a:rPr lang="en-US" sz="1000" dirty="0">
                <a:solidFill>
                  <a:srgbClr val="FFFFFF"/>
                </a:solidFill>
              </a:rPr>
              <a:t>M. Benedikt</a:t>
            </a:r>
            <a:r>
              <a:rPr lang="en-GB" sz="1000" b="1" dirty="0">
                <a:solidFill>
                  <a:srgbClr val="FFFFFF"/>
                </a:solidFill>
              </a:rPr>
              <a:t>					Overview Future Circular Colliders, </a:t>
            </a:r>
            <a:r>
              <a:rPr lang="en-GB" sz="1000" dirty="0">
                <a:solidFill>
                  <a:srgbClr val="FFFFFF"/>
                </a:solidFill>
              </a:rPr>
              <a:t>EPPSU, Granada				                    </a:t>
            </a:r>
            <a:fld id="{4628D0A3-5C9A-4901-9C42-FBE507C34AF3}" type="slidenum">
              <a:rPr lang="en-GB" sz="1000">
                <a:solidFill>
                  <a:srgbClr val="FFFFFF"/>
                </a:solidFill>
              </a:rPr>
              <a:pPr>
                <a:defRPr/>
              </a:pPr>
              <a:t>‹Nr.›</a:t>
            </a:fld>
            <a:endParaRPr lang="en-GB" sz="1000" dirty="0">
              <a:solidFill>
                <a:srgbClr val="FFFFFF"/>
              </a:solidFill>
            </a:endParaRPr>
          </a:p>
        </p:txBody>
      </p:sp>
    </p:spTree>
    <p:extLst>
      <p:ext uri="{BB962C8B-B14F-4D97-AF65-F5344CB8AC3E}">
        <p14:creationId xmlns:p14="http://schemas.microsoft.com/office/powerpoint/2010/main" val="1955327812"/>
      </p:ext>
    </p:extLst>
  </p:cSld>
  <p:clrMap bg1="lt1" tx1="dk1" bg2="lt2" tx2="dk2" accent1="accent1" accent2="accent2" accent3="accent3" accent4="accent4" accent5="accent5" accent6="accent6" hlink="hlink" folHlink="folHlink"/>
  <p:sldLayoutIdLst>
    <p:sldLayoutId id="2147484452" r:id="rId1"/>
    <p:sldLayoutId id="2147484453" r:id="rId2"/>
    <p:sldLayoutId id="2147484454" r:id="rId3"/>
    <p:sldLayoutId id="2147484455" r:id="rId4"/>
    <p:sldLayoutId id="2147484456" r:id="rId5"/>
  </p:sldLayoutIdLst>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hf hdr="0" dt="0"/>
  <p:txStyles>
    <p:titleStyle>
      <a:lvl1pPr algn="l" rtl="0" eaLnBrk="1" latinLnBrk="0" hangingPunct="1">
        <a:spcBef>
          <a:spcPct val="0"/>
        </a:spcBef>
        <a:buNone/>
        <a:defRPr kumimoji="0" sz="3600" kern="1200">
          <a:solidFill>
            <a:schemeClr val="tx1"/>
          </a:solidFill>
          <a:latin typeface="+mj-lt"/>
          <a:ea typeface="+mj-ea"/>
          <a:cs typeface="+mj-cs"/>
        </a:defRPr>
      </a:lvl1pPr>
    </p:titleStyle>
    <p:bodyStyle>
      <a:lvl1pPr marL="493776" indent="-457200" algn="l" rtl="0" eaLnBrk="1" latinLnBrk="0" hangingPunct="1">
        <a:spcBef>
          <a:spcPct val="20000"/>
        </a:spcBef>
        <a:buClr>
          <a:schemeClr val="accent1"/>
        </a:buClr>
        <a:buSzPct val="80000"/>
        <a:buFont typeface="Arial"/>
        <a:buChar char="•"/>
        <a:defRPr kumimoji="0" sz="24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0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18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16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16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12000" y="180000"/>
            <a:ext cx="7920000" cy="720000"/>
          </a:xfrm>
          <a:prstGeom prst="rect">
            <a:avLst/>
          </a:prstGeom>
        </p:spPr>
        <p:txBody>
          <a:bodyPr vert="horz" lIns="0" tIns="0" rIns="0" bIns="0" rtlCol="0" anchor="ctr" anchorCtr="1">
            <a:noAutofit/>
          </a:bodyPr>
          <a:lstStyle/>
          <a:p>
            <a:r>
              <a:rPr lang="en-GB" noProof="0" smtClean="0"/>
              <a:t>Slide title – line 1 – Arial 30 pt – HiLumi blue</a:t>
            </a:r>
            <a:br>
              <a:rPr lang="en-GB" noProof="0" smtClean="0"/>
            </a:br>
            <a:r>
              <a:rPr lang="en-GB" noProof="0" smtClean="0"/>
              <a:t>Slide title – line 2 – Arial 30 pt – HiLumi blue</a:t>
            </a:r>
            <a:endParaRPr lang="en-GB" noProof="0"/>
          </a:p>
        </p:txBody>
      </p:sp>
      <p:sp>
        <p:nvSpPr>
          <p:cNvPr id="3" name="Espace réservé du texte 2"/>
          <p:cNvSpPr>
            <a:spLocks noGrp="1"/>
          </p:cNvSpPr>
          <p:nvPr>
            <p:ph type="body" idx="1"/>
          </p:nvPr>
        </p:nvSpPr>
        <p:spPr>
          <a:xfrm>
            <a:off x="612000" y="1371601"/>
            <a:ext cx="7920000" cy="4754563"/>
          </a:xfrm>
          <a:prstGeom prst="rect">
            <a:avLst/>
          </a:prstGeom>
        </p:spPr>
        <p:txBody>
          <a:bodyPr vert="horz" lIns="0" tIns="0" rIns="0" bIns="0" rtlCol="0">
            <a:normAutofit/>
          </a:bodyPr>
          <a:lstStyle/>
          <a:p>
            <a:pPr lvl="0"/>
            <a:r>
              <a:rPr lang="en-GB" noProof="0" smtClean="0"/>
              <a:t>Click to edit Master texts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5" name="Espace réservé du pied de page 4"/>
          <p:cNvSpPr>
            <a:spLocks noGrp="1"/>
          </p:cNvSpPr>
          <p:nvPr>
            <p:ph type="ftr" sz="quarter" idx="3"/>
          </p:nvPr>
        </p:nvSpPr>
        <p:spPr>
          <a:xfrm>
            <a:off x="1981200" y="6356351"/>
            <a:ext cx="6550800" cy="360000"/>
          </a:xfrm>
          <a:prstGeom prst="rect">
            <a:avLst/>
          </a:prstGeom>
        </p:spPr>
        <p:txBody>
          <a:bodyPr vert="horz" lIns="0" tIns="0" rIns="0" bIns="0" rtlCol="0" anchor="b"/>
          <a:lstStyle>
            <a:lvl1pPr algn="r">
              <a:defRPr sz="1100">
                <a:solidFill>
                  <a:schemeClr val="accent1"/>
                </a:solidFill>
              </a:defRPr>
            </a:lvl1pPr>
          </a:lstStyle>
          <a:p>
            <a:pPr defTabSz="457200"/>
            <a:r>
              <a:rPr lang="en-GB" smtClean="0">
                <a:solidFill>
                  <a:srgbClr val="64BCD9"/>
                </a:solidFill>
              </a:rPr>
              <a:t>L.Rossi - LHC future @ Open symposium EUSPP-Granada May 2019</a:t>
            </a:r>
            <a:endParaRPr lang="en-GB" dirty="0">
              <a:solidFill>
                <a:srgbClr val="64BCD9"/>
              </a:solidFill>
            </a:endParaRPr>
          </a:p>
        </p:txBody>
      </p:sp>
      <p:sp>
        <p:nvSpPr>
          <p:cNvPr id="6" name="Espace réservé du numéro de diapositive 5"/>
          <p:cNvSpPr>
            <a:spLocks noGrp="1"/>
          </p:cNvSpPr>
          <p:nvPr>
            <p:ph type="sldNum" sz="quarter" idx="4"/>
          </p:nvPr>
        </p:nvSpPr>
        <p:spPr>
          <a:xfrm>
            <a:off x="8686800" y="6356351"/>
            <a:ext cx="360000" cy="360000"/>
          </a:xfrm>
          <a:prstGeom prst="rect">
            <a:avLst/>
          </a:prstGeom>
        </p:spPr>
        <p:txBody>
          <a:bodyPr vert="horz" lIns="0" tIns="0" rIns="0" bIns="0" rtlCol="0" anchor="b"/>
          <a:lstStyle>
            <a:lvl1pPr algn="r">
              <a:defRPr sz="1200">
                <a:solidFill>
                  <a:schemeClr val="accent1"/>
                </a:solidFill>
              </a:defRPr>
            </a:lvl1pPr>
          </a:lstStyle>
          <a:p>
            <a:pPr defTabSz="457200"/>
            <a:fld id="{BFDCA1C4-9514-7B4F-976F-D92F7E296653}" type="slidenum">
              <a:rPr lang="fr-FR" smtClean="0">
                <a:solidFill>
                  <a:srgbClr val="64BCD9"/>
                </a:solidFill>
              </a:rPr>
              <a:pPr defTabSz="457200"/>
              <a:t>‹Nr.›</a:t>
            </a:fld>
            <a:endParaRPr lang="fr-FR" dirty="0">
              <a:solidFill>
                <a:srgbClr val="64BCD9"/>
              </a:solidFill>
            </a:endParaRPr>
          </a:p>
        </p:txBody>
      </p:sp>
    </p:spTree>
    <p:extLst>
      <p:ext uri="{BB962C8B-B14F-4D97-AF65-F5344CB8AC3E}">
        <p14:creationId xmlns:p14="http://schemas.microsoft.com/office/powerpoint/2010/main" val="3715878095"/>
      </p:ext>
    </p:extLst>
  </p:cSld>
  <p:clrMap bg1="lt1" tx1="dk1" bg2="lt2" tx2="dk2" accent1="accent1" accent2="accent2" accent3="accent3" accent4="accent4" accent5="accent5" accent6="accent6" hlink="hlink" folHlink="folHlink"/>
  <p:sldLayoutIdLst>
    <p:sldLayoutId id="2147484458" r:id="rId1"/>
    <p:sldLayoutId id="2147484459" r:id="rId2"/>
    <p:sldLayoutId id="2147484460" r:id="rId3"/>
    <p:sldLayoutId id="2147484461" r:id="rId4"/>
    <p:sldLayoutId id="2147484462" r:id="rId5"/>
    <p:sldLayoutId id="2147484463" r:id="rId6"/>
    <p:sldLayoutId id="2147484464" r:id="rId7"/>
    <p:sldLayoutId id="2147484465" r:id="rId8"/>
  </p:sldLayoutIdLst>
  <p:hf hdr="0" dt="0"/>
  <p:txStyles>
    <p:titleStyle>
      <a:lvl1pPr algn="ctr" defTabSz="457200" rtl="0" eaLnBrk="1" latinLnBrk="0" hangingPunct="1">
        <a:spcBef>
          <a:spcPct val="0"/>
        </a:spcBef>
        <a:buNone/>
        <a:defRPr sz="2800" b="1" kern="1200">
          <a:solidFill>
            <a:schemeClr val="bg2"/>
          </a:solidFill>
          <a:latin typeface="+mj-lt"/>
          <a:ea typeface="+mj-ea"/>
          <a:cs typeface="+mj-cs"/>
        </a:defRPr>
      </a:lvl1pPr>
    </p:titleStyle>
    <p:body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287339" y="225425"/>
            <a:ext cx="860583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de-DE" smtClean="0"/>
              <a:t>Titelmasterformat durch Klicken bearbeiten</a:t>
            </a:r>
          </a:p>
        </p:txBody>
      </p:sp>
      <p:sp>
        <p:nvSpPr>
          <p:cNvPr id="29699" name="Rectangle 3"/>
          <p:cNvSpPr>
            <a:spLocks noGrp="1" noChangeArrowheads="1"/>
          </p:cNvSpPr>
          <p:nvPr>
            <p:ph type="body" idx="1"/>
          </p:nvPr>
        </p:nvSpPr>
        <p:spPr bwMode="auto">
          <a:xfrm>
            <a:off x="287339" y="1125538"/>
            <a:ext cx="8605837" cy="525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de-DE" smtClean="0"/>
              <a:t>Textmasterformate durch Klicken bearbeiten</a:t>
            </a:r>
          </a:p>
          <a:p>
            <a:pPr lvl="1"/>
            <a:r>
              <a:rPr lang="en-GB" altLang="de-DE" smtClean="0"/>
              <a:t>Zweite Ebene</a:t>
            </a:r>
          </a:p>
          <a:p>
            <a:pPr lvl="2"/>
            <a:r>
              <a:rPr lang="en-GB" altLang="de-DE" smtClean="0"/>
              <a:t>Dritte Ebene</a:t>
            </a:r>
          </a:p>
          <a:p>
            <a:pPr lvl="3"/>
            <a:r>
              <a:rPr lang="en-GB" altLang="de-DE" smtClean="0"/>
              <a:t>Vierte Ebene</a:t>
            </a:r>
          </a:p>
          <a:p>
            <a:pPr lvl="4"/>
            <a:r>
              <a:rPr lang="en-GB" altLang="de-DE" smtClean="0"/>
              <a:t>Fünfte Ebene</a:t>
            </a:r>
          </a:p>
        </p:txBody>
      </p:sp>
      <p:sp>
        <p:nvSpPr>
          <p:cNvPr id="859141" name="Rectangle 5"/>
          <p:cNvSpPr>
            <a:spLocks noGrp="1" noChangeArrowheads="1"/>
          </p:cNvSpPr>
          <p:nvPr>
            <p:ph type="sldNum" sz="quarter" idx="4"/>
          </p:nvPr>
        </p:nvSpPr>
        <p:spPr bwMode="auto">
          <a:xfrm>
            <a:off x="8316914" y="6607177"/>
            <a:ext cx="728662"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bodyPr>
          <a:lstStyle>
            <a:lvl1pPr algn="r">
              <a:defRPr sz="1200">
                <a:solidFill>
                  <a:srgbClr val="00599D"/>
                </a:solidFill>
                <a:latin typeface="Arial" charset="0"/>
              </a:defRPr>
            </a:lvl1pPr>
          </a:lstStyle>
          <a:p>
            <a:pPr fontAlgn="base">
              <a:spcBef>
                <a:spcPct val="0"/>
              </a:spcBef>
              <a:spcAft>
                <a:spcPct val="0"/>
              </a:spcAft>
              <a:defRPr/>
            </a:pPr>
            <a:fld id="{61CB139E-C635-4B55-BBC8-F79D85B4C814}" type="slidenum">
              <a:rPr lang="de-DE"/>
              <a:pPr fontAlgn="base">
                <a:spcBef>
                  <a:spcPct val="0"/>
                </a:spcBef>
                <a:spcAft>
                  <a:spcPct val="0"/>
                </a:spcAft>
                <a:defRPr/>
              </a:pPr>
              <a:t>‹Nr.›</a:t>
            </a:fld>
            <a:endParaRPr lang="de-DE"/>
          </a:p>
        </p:txBody>
      </p:sp>
    </p:spTree>
    <p:extLst>
      <p:ext uri="{BB962C8B-B14F-4D97-AF65-F5344CB8AC3E}">
        <p14:creationId xmlns:p14="http://schemas.microsoft.com/office/powerpoint/2010/main" val="556410447"/>
      </p:ext>
    </p:extLst>
  </p:cSld>
  <p:clrMap bg1="lt1" tx1="dk1" bg2="lt2" tx2="dk2" accent1="accent1" accent2="accent2" accent3="accent3" accent4="accent4" accent5="accent5" accent6="accent6" hlink="hlink" folHlink="folHlink"/>
  <p:sldLayoutIdLst>
    <p:sldLayoutId id="2147484467" r:id="rId1"/>
    <p:sldLayoutId id="2147484468" r:id="rId2"/>
    <p:sldLayoutId id="2147484469" r:id="rId3"/>
    <p:sldLayoutId id="2147484470" r:id="rId4"/>
    <p:sldLayoutId id="2147484471" r:id="rId5"/>
    <p:sldLayoutId id="2147484472" r:id="rId6"/>
    <p:sldLayoutId id="2147484473" r:id="rId7"/>
    <p:sldLayoutId id="2147484474" r:id="rId8"/>
    <p:sldLayoutId id="2147484475" r:id="rId9"/>
    <p:sldLayoutId id="2147484476" r:id="rId10"/>
    <p:sldLayoutId id="2147484477" r:id="rId11"/>
  </p:sldLayoutIdLst>
  <p:txStyles>
    <p:titleStyle>
      <a:lvl1pPr algn="l" rtl="0" eaLnBrk="0" fontAlgn="base" hangingPunct="0">
        <a:spcBef>
          <a:spcPct val="0"/>
        </a:spcBef>
        <a:spcAft>
          <a:spcPct val="0"/>
        </a:spcAft>
        <a:defRPr sz="2800">
          <a:solidFill>
            <a:srgbClr val="00599D"/>
          </a:solidFill>
          <a:latin typeface="+mj-lt"/>
          <a:ea typeface="+mj-ea"/>
          <a:cs typeface="+mj-cs"/>
        </a:defRPr>
      </a:lvl1pPr>
      <a:lvl2pPr algn="l" rtl="0" eaLnBrk="0" fontAlgn="base" hangingPunct="0">
        <a:spcBef>
          <a:spcPct val="0"/>
        </a:spcBef>
        <a:spcAft>
          <a:spcPct val="0"/>
        </a:spcAft>
        <a:defRPr sz="2800">
          <a:solidFill>
            <a:srgbClr val="00599D"/>
          </a:solidFill>
          <a:latin typeface="Arial" charset="0"/>
        </a:defRPr>
      </a:lvl2pPr>
      <a:lvl3pPr algn="l" rtl="0" eaLnBrk="0" fontAlgn="base" hangingPunct="0">
        <a:spcBef>
          <a:spcPct val="0"/>
        </a:spcBef>
        <a:spcAft>
          <a:spcPct val="0"/>
        </a:spcAft>
        <a:defRPr sz="2800">
          <a:solidFill>
            <a:srgbClr val="00599D"/>
          </a:solidFill>
          <a:latin typeface="Arial" charset="0"/>
        </a:defRPr>
      </a:lvl3pPr>
      <a:lvl4pPr algn="l" rtl="0" eaLnBrk="0" fontAlgn="base" hangingPunct="0">
        <a:spcBef>
          <a:spcPct val="0"/>
        </a:spcBef>
        <a:spcAft>
          <a:spcPct val="0"/>
        </a:spcAft>
        <a:defRPr sz="2800">
          <a:solidFill>
            <a:srgbClr val="00599D"/>
          </a:solidFill>
          <a:latin typeface="Arial" charset="0"/>
        </a:defRPr>
      </a:lvl4pPr>
      <a:lvl5pPr algn="l" rtl="0" eaLnBrk="0" fontAlgn="base" hangingPunct="0">
        <a:spcBef>
          <a:spcPct val="0"/>
        </a:spcBef>
        <a:spcAft>
          <a:spcPct val="0"/>
        </a:spcAft>
        <a:defRPr sz="2800">
          <a:solidFill>
            <a:srgbClr val="00599D"/>
          </a:solidFill>
          <a:latin typeface="Arial" charset="0"/>
        </a:defRPr>
      </a:lvl5pPr>
      <a:lvl6pPr marL="457200" algn="l" rtl="0" fontAlgn="base">
        <a:spcBef>
          <a:spcPct val="0"/>
        </a:spcBef>
        <a:spcAft>
          <a:spcPct val="0"/>
        </a:spcAft>
        <a:defRPr sz="2800">
          <a:solidFill>
            <a:srgbClr val="00599D"/>
          </a:solidFill>
          <a:latin typeface="Arial" charset="0"/>
        </a:defRPr>
      </a:lvl6pPr>
      <a:lvl7pPr marL="914400" algn="l" rtl="0" fontAlgn="base">
        <a:spcBef>
          <a:spcPct val="0"/>
        </a:spcBef>
        <a:spcAft>
          <a:spcPct val="0"/>
        </a:spcAft>
        <a:defRPr sz="2800">
          <a:solidFill>
            <a:srgbClr val="00599D"/>
          </a:solidFill>
          <a:latin typeface="Arial" charset="0"/>
        </a:defRPr>
      </a:lvl7pPr>
      <a:lvl8pPr marL="1371600" algn="l" rtl="0" fontAlgn="base">
        <a:spcBef>
          <a:spcPct val="0"/>
        </a:spcBef>
        <a:spcAft>
          <a:spcPct val="0"/>
        </a:spcAft>
        <a:defRPr sz="2800">
          <a:solidFill>
            <a:srgbClr val="00599D"/>
          </a:solidFill>
          <a:latin typeface="Arial" charset="0"/>
        </a:defRPr>
      </a:lvl8pPr>
      <a:lvl9pPr marL="1828800" algn="l" rtl="0" fontAlgn="base">
        <a:spcBef>
          <a:spcPct val="0"/>
        </a:spcBef>
        <a:spcAft>
          <a:spcPct val="0"/>
        </a:spcAft>
        <a:defRPr sz="2800">
          <a:solidFill>
            <a:srgbClr val="00599D"/>
          </a:solidFill>
          <a:latin typeface="Arial" charset="0"/>
        </a:defRPr>
      </a:lvl9pPr>
    </p:titleStyle>
    <p:bodyStyle>
      <a:lvl1pPr marL="85725" indent="-85725" algn="l" rtl="0" eaLnBrk="0" fontAlgn="base" hangingPunct="0">
        <a:spcBef>
          <a:spcPct val="20000"/>
        </a:spcBef>
        <a:spcAft>
          <a:spcPct val="0"/>
        </a:spcAft>
        <a:buClr>
          <a:srgbClr val="0066CC"/>
        </a:buClr>
        <a:buFont typeface="Wingdings" pitchFamily="2" charset="2"/>
        <a:defRPr sz="2400">
          <a:solidFill>
            <a:srgbClr val="00599D"/>
          </a:solidFill>
          <a:latin typeface="+mn-lt"/>
          <a:ea typeface="+mn-ea"/>
          <a:cs typeface="+mn-cs"/>
        </a:defRPr>
      </a:lvl1pPr>
      <a:lvl2pPr marL="419100" indent="-266700" algn="l" rtl="0" eaLnBrk="0" fontAlgn="base" hangingPunct="0">
        <a:spcBef>
          <a:spcPct val="20000"/>
        </a:spcBef>
        <a:spcAft>
          <a:spcPct val="0"/>
        </a:spcAft>
        <a:buClr>
          <a:srgbClr val="FF9900"/>
        </a:buClr>
        <a:buSzPct val="140000"/>
        <a:buFont typeface="Wingdings" pitchFamily="2" charset="2"/>
        <a:buChar char="§"/>
        <a:defRPr sz="2000">
          <a:solidFill>
            <a:schemeClr val="tx1"/>
          </a:solidFill>
          <a:latin typeface="+mn-lt"/>
        </a:defRPr>
      </a:lvl2pPr>
      <a:lvl3pPr marL="514350" indent="400050" algn="l" rtl="0" eaLnBrk="0" fontAlgn="base" hangingPunct="0">
        <a:spcBef>
          <a:spcPct val="20000"/>
        </a:spcBef>
        <a:spcAft>
          <a:spcPct val="0"/>
        </a:spcAft>
        <a:defRPr>
          <a:solidFill>
            <a:schemeClr val="tx1"/>
          </a:solidFill>
          <a:latin typeface="+mn-lt"/>
        </a:defRPr>
      </a:lvl3pPr>
      <a:lvl4pPr marL="714375" indent="-20638" algn="l" rtl="0" eaLnBrk="0" fontAlgn="base" hangingPunct="0">
        <a:spcBef>
          <a:spcPct val="20000"/>
        </a:spcBef>
        <a:spcAft>
          <a:spcPct val="0"/>
        </a:spcAft>
        <a:defRPr sz="1600" i="1">
          <a:solidFill>
            <a:srgbClr val="990000"/>
          </a:solidFill>
          <a:latin typeface="+mn-lt"/>
        </a:defRPr>
      </a:lvl4pPr>
      <a:lvl5pPr marL="2143125" indent="-1247775" algn="l" rtl="0" eaLnBrk="0" fontAlgn="base" hangingPunct="0">
        <a:spcBef>
          <a:spcPct val="20000"/>
        </a:spcBef>
        <a:spcAft>
          <a:spcPct val="0"/>
        </a:spcAft>
        <a:defRPr sz="1600">
          <a:solidFill>
            <a:srgbClr val="0066CC"/>
          </a:solidFill>
          <a:latin typeface="+mn-lt"/>
        </a:defRPr>
      </a:lvl5pPr>
      <a:lvl6pPr marL="2600325" indent="-1247775" algn="l" rtl="0" fontAlgn="base">
        <a:spcBef>
          <a:spcPct val="20000"/>
        </a:spcBef>
        <a:spcAft>
          <a:spcPct val="0"/>
        </a:spcAft>
        <a:defRPr sz="1600">
          <a:solidFill>
            <a:srgbClr val="0066CC"/>
          </a:solidFill>
          <a:latin typeface="+mn-lt"/>
        </a:defRPr>
      </a:lvl6pPr>
      <a:lvl7pPr marL="3057525" indent="-1247775" algn="l" rtl="0" fontAlgn="base">
        <a:spcBef>
          <a:spcPct val="20000"/>
        </a:spcBef>
        <a:spcAft>
          <a:spcPct val="0"/>
        </a:spcAft>
        <a:defRPr sz="1600">
          <a:solidFill>
            <a:srgbClr val="0066CC"/>
          </a:solidFill>
          <a:latin typeface="+mn-lt"/>
        </a:defRPr>
      </a:lvl7pPr>
      <a:lvl8pPr marL="3514725" indent="-1247775" algn="l" rtl="0" fontAlgn="base">
        <a:spcBef>
          <a:spcPct val="20000"/>
        </a:spcBef>
        <a:spcAft>
          <a:spcPct val="0"/>
        </a:spcAft>
        <a:defRPr sz="1600">
          <a:solidFill>
            <a:srgbClr val="0066CC"/>
          </a:solidFill>
          <a:latin typeface="+mn-lt"/>
        </a:defRPr>
      </a:lvl8pPr>
      <a:lvl9pPr marL="3971925" indent="-1247775" algn="l" rtl="0" fontAlgn="base">
        <a:spcBef>
          <a:spcPct val="20000"/>
        </a:spcBef>
        <a:spcAft>
          <a:spcPct val="0"/>
        </a:spcAft>
        <a:defRPr sz="1600">
          <a:solidFill>
            <a:srgbClr val="0066CC"/>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370" tIns="45718" rIns="91370" bIns="45718" rtlCol="0" anchor="ctr">
            <a:normAutofit/>
          </a:bodyPr>
          <a:lstStyle/>
          <a:p>
            <a:r>
              <a:rPr lang="fr-CH"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370" tIns="45718" rIns="91370" bIns="45718" rtlCol="0">
            <a:normAutofit/>
          </a:body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Date Placeholder 3"/>
          <p:cNvSpPr>
            <a:spLocks noGrp="1"/>
          </p:cNvSpPr>
          <p:nvPr>
            <p:ph type="dt" sz="half" idx="2"/>
          </p:nvPr>
        </p:nvSpPr>
        <p:spPr>
          <a:xfrm>
            <a:off x="457200" y="6356453"/>
            <a:ext cx="2133600" cy="365125"/>
          </a:xfrm>
          <a:prstGeom prst="rect">
            <a:avLst/>
          </a:prstGeom>
        </p:spPr>
        <p:txBody>
          <a:bodyPr vert="horz" lIns="91370" tIns="45718" rIns="91370" bIns="45718" rtlCol="0" anchor="ctr"/>
          <a:lstStyle>
            <a:lvl1pPr algn="l">
              <a:defRPr sz="1200">
                <a:solidFill>
                  <a:schemeClr val="tx1">
                    <a:tint val="75000"/>
                  </a:schemeClr>
                </a:solidFill>
              </a:defRPr>
            </a:lvl1pPr>
          </a:lstStyle>
          <a:p>
            <a:pPr defTabSz="456783"/>
            <a:r>
              <a:rPr lang="de-DE" smtClean="0">
                <a:solidFill>
                  <a:prstClr val="black">
                    <a:tint val="75000"/>
                  </a:prstClr>
                </a:solidFill>
              </a:rPr>
              <a:t>D. Schulte</a:t>
            </a:r>
            <a:endParaRPr lang="en-US">
              <a:solidFill>
                <a:prstClr val="black">
                  <a:tint val="75000"/>
                </a:prstClr>
              </a:solidFill>
            </a:endParaRPr>
          </a:p>
        </p:txBody>
      </p:sp>
      <p:sp>
        <p:nvSpPr>
          <p:cNvPr id="5" name="Footer Placeholder 4"/>
          <p:cNvSpPr>
            <a:spLocks noGrp="1"/>
          </p:cNvSpPr>
          <p:nvPr>
            <p:ph type="ftr" sz="quarter" idx="3"/>
          </p:nvPr>
        </p:nvSpPr>
        <p:spPr>
          <a:xfrm>
            <a:off x="3124200" y="6356453"/>
            <a:ext cx="2895600" cy="365125"/>
          </a:xfrm>
          <a:prstGeom prst="rect">
            <a:avLst/>
          </a:prstGeom>
        </p:spPr>
        <p:txBody>
          <a:bodyPr vert="horz" lIns="91370" tIns="45718" rIns="91370" bIns="45718" rtlCol="0" anchor="ctr"/>
          <a:lstStyle>
            <a:lvl1pPr algn="ctr">
              <a:defRPr sz="1200">
                <a:solidFill>
                  <a:schemeClr val="tx1">
                    <a:tint val="75000"/>
                  </a:schemeClr>
                </a:solidFill>
              </a:defRPr>
            </a:lvl1pPr>
          </a:lstStyle>
          <a:p>
            <a:pPr defTabSz="456783"/>
            <a:r>
              <a:rPr lang="en-US" smtClean="0">
                <a:solidFill>
                  <a:prstClr val="black">
                    <a:tint val="75000"/>
                  </a:prstClr>
                </a:solidFill>
              </a:rPr>
              <a:t>Higgs Factories, Granada 2019</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453"/>
            <a:ext cx="2133600" cy="365125"/>
          </a:xfrm>
          <a:prstGeom prst="rect">
            <a:avLst/>
          </a:prstGeom>
        </p:spPr>
        <p:txBody>
          <a:bodyPr vert="horz" lIns="91370" tIns="45718" rIns="91370" bIns="45718" rtlCol="0" anchor="ctr"/>
          <a:lstStyle>
            <a:lvl1pPr algn="r">
              <a:defRPr sz="1200">
                <a:solidFill>
                  <a:schemeClr val="tx1">
                    <a:tint val="75000"/>
                  </a:schemeClr>
                </a:solidFill>
              </a:defRPr>
            </a:lvl1pPr>
          </a:lstStyle>
          <a:p>
            <a:pPr defTabSz="456783"/>
            <a:fld id="{1E071486-4E65-E24B-8A3A-E44A91D5D904}" type="slidenum">
              <a:rPr lang="en-US" smtClean="0">
                <a:solidFill>
                  <a:prstClr val="black">
                    <a:tint val="75000"/>
                  </a:prstClr>
                </a:solidFill>
              </a:rPr>
              <a:pPr defTabSz="456783"/>
              <a:t>‹Nr.›</a:t>
            </a:fld>
            <a:endParaRPr lang="en-US">
              <a:solidFill>
                <a:prstClr val="black">
                  <a:tint val="75000"/>
                </a:prstClr>
              </a:solidFill>
            </a:endParaRPr>
          </a:p>
        </p:txBody>
      </p:sp>
    </p:spTree>
    <p:extLst>
      <p:ext uri="{BB962C8B-B14F-4D97-AF65-F5344CB8AC3E}">
        <p14:creationId xmlns:p14="http://schemas.microsoft.com/office/powerpoint/2010/main" val="3241625434"/>
      </p:ext>
    </p:extLst>
  </p:cSld>
  <p:clrMap bg1="lt1" tx1="dk1" bg2="lt2" tx2="dk2" accent1="accent1" accent2="accent2" accent3="accent3" accent4="accent4" accent5="accent5" accent6="accent6" hlink="hlink" folHlink="folHlink"/>
  <p:sldLayoutIdLst>
    <p:sldLayoutId id="2147484479" r:id="rId1"/>
    <p:sldLayoutId id="2147484480" r:id="rId2"/>
    <p:sldLayoutId id="2147484481" r:id="rId3"/>
    <p:sldLayoutId id="2147484482" r:id="rId4"/>
    <p:sldLayoutId id="2147484483" r:id="rId5"/>
    <p:sldLayoutId id="2147484484" r:id="rId6"/>
    <p:sldLayoutId id="2147484485" r:id="rId7"/>
    <p:sldLayoutId id="2147484486" r:id="rId8"/>
    <p:sldLayoutId id="2147484487" r:id="rId9"/>
    <p:sldLayoutId id="2147484488" r:id="rId10"/>
    <p:sldLayoutId id="2147484489" r:id="rId11"/>
  </p:sldLayoutIdLst>
  <p:hf hdr="0"/>
  <p:txStyles>
    <p:titleStyle>
      <a:lvl1pPr algn="ctr" defTabSz="456783" rtl="0" eaLnBrk="1" latinLnBrk="0" hangingPunct="1">
        <a:spcBef>
          <a:spcPct val="0"/>
        </a:spcBef>
        <a:buNone/>
        <a:defRPr sz="4400" kern="1200">
          <a:solidFill>
            <a:schemeClr val="tx1"/>
          </a:solidFill>
          <a:latin typeface="+mj-lt"/>
          <a:ea typeface="+mj-ea"/>
          <a:cs typeface="+mj-cs"/>
        </a:defRPr>
      </a:lvl1pPr>
    </p:titleStyle>
    <p:bodyStyle>
      <a:lvl1pPr marL="342618" indent="-342618" algn="l" defTabSz="456783" rtl="0" eaLnBrk="1" latinLnBrk="0" hangingPunct="1">
        <a:spcBef>
          <a:spcPct val="20000"/>
        </a:spcBef>
        <a:buFont typeface="Arial"/>
        <a:buChar char="•"/>
        <a:defRPr sz="3200" kern="1200">
          <a:solidFill>
            <a:schemeClr val="tx1"/>
          </a:solidFill>
          <a:latin typeface="+mn-lt"/>
          <a:ea typeface="+mn-ea"/>
          <a:cs typeface="+mn-cs"/>
        </a:defRPr>
      </a:lvl1pPr>
      <a:lvl2pPr marL="742297" indent="-285517" algn="l" defTabSz="456783" rtl="0" eaLnBrk="1" latinLnBrk="0" hangingPunct="1">
        <a:spcBef>
          <a:spcPct val="20000"/>
        </a:spcBef>
        <a:buFont typeface="Arial"/>
        <a:buChar char="–"/>
        <a:defRPr sz="2800" kern="1200">
          <a:solidFill>
            <a:schemeClr val="tx1"/>
          </a:solidFill>
          <a:latin typeface="+mn-lt"/>
          <a:ea typeface="+mn-ea"/>
          <a:cs typeface="+mn-cs"/>
        </a:defRPr>
      </a:lvl2pPr>
      <a:lvl3pPr marL="1142018" indent="-228413" algn="l" defTabSz="456783" rtl="0" eaLnBrk="1" latinLnBrk="0" hangingPunct="1">
        <a:spcBef>
          <a:spcPct val="20000"/>
        </a:spcBef>
        <a:buFont typeface="Arial"/>
        <a:buChar char="•"/>
        <a:defRPr sz="2400" kern="1200">
          <a:solidFill>
            <a:schemeClr val="tx1"/>
          </a:solidFill>
          <a:latin typeface="+mn-lt"/>
          <a:ea typeface="+mn-ea"/>
          <a:cs typeface="+mn-cs"/>
        </a:defRPr>
      </a:lvl3pPr>
      <a:lvl4pPr marL="1598800" indent="-228413" algn="l" defTabSz="456783" rtl="0" eaLnBrk="1" latinLnBrk="0" hangingPunct="1">
        <a:spcBef>
          <a:spcPct val="20000"/>
        </a:spcBef>
        <a:buFont typeface="Arial"/>
        <a:buChar char="–"/>
        <a:defRPr sz="2000" kern="1200">
          <a:solidFill>
            <a:schemeClr val="tx1"/>
          </a:solidFill>
          <a:latin typeface="+mn-lt"/>
          <a:ea typeface="+mn-ea"/>
          <a:cs typeface="+mn-cs"/>
        </a:defRPr>
      </a:lvl4pPr>
      <a:lvl5pPr marL="2055583" indent="-228413" algn="l" defTabSz="456783" rtl="0" eaLnBrk="1" latinLnBrk="0" hangingPunct="1">
        <a:spcBef>
          <a:spcPct val="20000"/>
        </a:spcBef>
        <a:buFont typeface="Arial"/>
        <a:buChar char="»"/>
        <a:defRPr sz="2000" kern="1200">
          <a:solidFill>
            <a:schemeClr val="tx1"/>
          </a:solidFill>
          <a:latin typeface="+mn-lt"/>
          <a:ea typeface="+mn-ea"/>
          <a:cs typeface="+mn-cs"/>
        </a:defRPr>
      </a:lvl5pPr>
      <a:lvl6pPr marL="2512407" indent="-228413" algn="l" defTabSz="456783" rtl="0" eaLnBrk="1" latinLnBrk="0" hangingPunct="1">
        <a:spcBef>
          <a:spcPct val="20000"/>
        </a:spcBef>
        <a:buFont typeface="Arial"/>
        <a:buChar char="•"/>
        <a:defRPr sz="2000" kern="1200">
          <a:solidFill>
            <a:schemeClr val="tx1"/>
          </a:solidFill>
          <a:latin typeface="+mn-lt"/>
          <a:ea typeface="+mn-ea"/>
          <a:cs typeface="+mn-cs"/>
        </a:defRPr>
      </a:lvl6pPr>
      <a:lvl7pPr marL="2969210" indent="-228413" algn="l" defTabSz="456783" rtl="0" eaLnBrk="1" latinLnBrk="0" hangingPunct="1">
        <a:spcBef>
          <a:spcPct val="20000"/>
        </a:spcBef>
        <a:buFont typeface="Arial"/>
        <a:buChar char="•"/>
        <a:defRPr sz="2000" kern="1200">
          <a:solidFill>
            <a:schemeClr val="tx1"/>
          </a:solidFill>
          <a:latin typeface="+mn-lt"/>
          <a:ea typeface="+mn-ea"/>
          <a:cs typeface="+mn-cs"/>
        </a:defRPr>
      </a:lvl7pPr>
      <a:lvl8pPr marL="3426013" indent="-228413" algn="l" defTabSz="456783" rtl="0" eaLnBrk="1" latinLnBrk="0" hangingPunct="1">
        <a:spcBef>
          <a:spcPct val="20000"/>
        </a:spcBef>
        <a:buFont typeface="Arial"/>
        <a:buChar char="•"/>
        <a:defRPr sz="2000" kern="1200">
          <a:solidFill>
            <a:schemeClr val="tx1"/>
          </a:solidFill>
          <a:latin typeface="+mn-lt"/>
          <a:ea typeface="+mn-ea"/>
          <a:cs typeface="+mn-cs"/>
        </a:defRPr>
      </a:lvl8pPr>
      <a:lvl9pPr marL="3882838" indent="-228413" algn="l" defTabSz="45678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783" rtl="0" eaLnBrk="1" latinLnBrk="0" hangingPunct="1">
        <a:defRPr sz="1900" kern="1200">
          <a:solidFill>
            <a:schemeClr val="tx1"/>
          </a:solidFill>
          <a:latin typeface="+mn-lt"/>
          <a:ea typeface="+mn-ea"/>
          <a:cs typeface="+mn-cs"/>
        </a:defRPr>
      </a:lvl1pPr>
      <a:lvl2pPr marL="456783" algn="l" defTabSz="456783" rtl="0" eaLnBrk="1" latinLnBrk="0" hangingPunct="1">
        <a:defRPr sz="1900" kern="1200">
          <a:solidFill>
            <a:schemeClr val="tx1"/>
          </a:solidFill>
          <a:latin typeface="+mn-lt"/>
          <a:ea typeface="+mn-ea"/>
          <a:cs typeface="+mn-cs"/>
        </a:defRPr>
      </a:lvl2pPr>
      <a:lvl3pPr marL="913606" algn="l" defTabSz="456783" rtl="0" eaLnBrk="1" latinLnBrk="0" hangingPunct="1">
        <a:defRPr sz="1900" kern="1200">
          <a:solidFill>
            <a:schemeClr val="tx1"/>
          </a:solidFill>
          <a:latin typeface="+mn-lt"/>
          <a:ea typeface="+mn-ea"/>
          <a:cs typeface="+mn-cs"/>
        </a:defRPr>
      </a:lvl3pPr>
      <a:lvl4pPr marL="1370410" algn="l" defTabSz="456783" rtl="0" eaLnBrk="1" latinLnBrk="0" hangingPunct="1">
        <a:defRPr sz="1900" kern="1200">
          <a:solidFill>
            <a:schemeClr val="tx1"/>
          </a:solidFill>
          <a:latin typeface="+mn-lt"/>
          <a:ea typeface="+mn-ea"/>
          <a:cs typeface="+mn-cs"/>
        </a:defRPr>
      </a:lvl4pPr>
      <a:lvl5pPr marL="1827213" algn="l" defTabSz="456783" rtl="0" eaLnBrk="1" latinLnBrk="0" hangingPunct="1">
        <a:defRPr sz="1900" kern="1200">
          <a:solidFill>
            <a:schemeClr val="tx1"/>
          </a:solidFill>
          <a:latin typeface="+mn-lt"/>
          <a:ea typeface="+mn-ea"/>
          <a:cs typeface="+mn-cs"/>
        </a:defRPr>
      </a:lvl5pPr>
      <a:lvl6pPr marL="2284038" algn="l" defTabSz="456783" rtl="0" eaLnBrk="1" latinLnBrk="0" hangingPunct="1">
        <a:defRPr sz="1900" kern="1200">
          <a:solidFill>
            <a:schemeClr val="tx1"/>
          </a:solidFill>
          <a:latin typeface="+mn-lt"/>
          <a:ea typeface="+mn-ea"/>
          <a:cs typeface="+mn-cs"/>
        </a:defRPr>
      </a:lvl6pPr>
      <a:lvl7pPr marL="2740818" algn="l" defTabSz="456783" rtl="0" eaLnBrk="1" latinLnBrk="0" hangingPunct="1">
        <a:defRPr sz="1900" kern="1200">
          <a:solidFill>
            <a:schemeClr val="tx1"/>
          </a:solidFill>
          <a:latin typeface="+mn-lt"/>
          <a:ea typeface="+mn-ea"/>
          <a:cs typeface="+mn-cs"/>
        </a:defRPr>
      </a:lvl7pPr>
      <a:lvl8pPr marL="3197600" algn="l" defTabSz="456783" rtl="0" eaLnBrk="1" latinLnBrk="0" hangingPunct="1">
        <a:defRPr sz="1900" kern="1200">
          <a:solidFill>
            <a:schemeClr val="tx1"/>
          </a:solidFill>
          <a:latin typeface="+mn-lt"/>
          <a:ea typeface="+mn-ea"/>
          <a:cs typeface="+mn-cs"/>
        </a:defRPr>
      </a:lvl8pPr>
      <a:lvl9pPr marL="3654383" algn="l" defTabSz="456783"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1" name="Picture 7"/>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32"/>
            <a:ext cx="9144000" cy="1027113"/>
          </a:xfrm>
          <a:prstGeom prst="rect">
            <a:avLst/>
          </a:prstGeom>
          <a:noFill/>
          <a:extLst>
            <a:ext uri="{909E8E84-426E-40DD-AFC4-6F175D3DCCD1}">
              <a14:hiddenFill xmlns:a14="http://schemas.microsoft.com/office/drawing/2010/main">
                <a:solidFill>
                  <a:srgbClr val="FFFFFF"/>
                </a:solidFill>
              </a14:hiddenFill>
            </a:ext>
          </a:extLst>
        </p:spPr>
      </p:pic>
      <p:sp>
        <p:nvSpPr>
          <p:cNvPr id="1032" name="Line 8"/>
          <p:cNvSpPr>
            <a:spLocks noChangeShapeType="1"/>
          </p:cNvSpPr>
          <p:nvPr userDrawn="1"/>
        </p:nvSpPr>
        <p:spPr bwMode="auto">
          <a:xfrm>
            <a:off x="0" y="6477000"/>
            <a:ext cx="75438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de-DE">
              <a:solidFill>
                <a:srgbClr val="000000"/>
              </a:solidFill>
              <a:latin typeface="Helvetica" pitchFamily="34" charset="0"/>
            </a:endParaRPr>
          </a:p>
        </p:txBody>
      </p:sp>
      <p:pic>
        <p:nvPicPr>
          <p:cNvPr id="1033" name="Picture 9"/>
          <p:cNvPicPr>
            <a:picLocks noChangeAspect="1" noChangeArrowheads="1"/>
          </p:cNvPicPr>
          <p:nvPr userDrawn="1"/>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43813" y="6297615"/>
            <a:ext cx="7620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Line 10"/>
          <p:cNvSpPr>
            <a:spLocks noChangeShapeType="1"/>
          </p:cNvSpPr>
          <p:nvPr userDrawn="1"/>
        </p:nvSpPr>
        <p:spPr bwMode="auto">
          <a:xfrm>
            <a:off x="8458200" y="6477000"/>
            <a:ext cx="685800"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p>
            <a:pPr eaLnBrk="0" fontAlgn="base" hangingPunct="0">
              <a:spcBef>
                <a:spcPct val="0"/>
              </a:spcBef>
              <a:spcAft>
                <a:spcPct val="0"/>
              </a:spcAft>
            </a:pPr>
            <a:endParaRPr lang="de-DE">
              <a:solidFill>
                <a:srgbClr val="000000"/>
              </a:solidFill>
              <a:latin typeface="Helvetica" pitchFamily="34" charset="0"/>
            </a:endParaRPr>
          </a:p>
        </p:txBody>
      </p:sp>
      <p:sp>
        <p:nvSpPr>
          <p:cNvPr id="1038" name="Text Box 14"/>
          <p:cNvSpPr txBox="1">
            <a:spLocks noChangeArrowheads="1"/>
          </p:cNvSpPr>
          <p:nvPr userDrawn="1"/>
        </p:nvSpPr>
        <p:spPr bwMode="auto">
          <a:xfrm>
            <a:off x="250825" y="6524680"/>
            <a:ext cx="52578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de-DE" altLang="de-DE" sz="1400">
                <a:solidFill>
                  <a:srgbClr val="000000"/>
                </a:solidFill>
                <a:latin typeface="Helvetica" pitchFamily="34" charset="0"/>
              </a:rPr>
              <a:t>Peter Spiller, HB2008, 26.8.08</a:t>
            </a:r>
          </a:p>
        </p:txBody>
      </p:sp>
      <p:pic>
        <p:nvPicPr>
          <p:cNvPr id="1039" name="Picture 15" descr="FAIR_logo"/>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8001000" y="53"/>
            <a:ext cx="971550" cy="768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9291654"/>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hdr="0" dt="0"/>
  <p:txStyles>
    <p:titleStyle>
      <a:lvl1pPr algn="l" rtl="0" fontAlgn="base">
        <a:spcBef>
          <a:spcPct val="0"/>
        </a:spcBef>
        <a:spcAft>
          <a:spcPct val="0"/>
        </a:spcAft>
        <a:defRPr sz="2600">
          <a:solidFill>
            <a:schemeClr val="tx1"/>
          </a:solidFill>
          <a:latin typeface="+mj-lt"/>
          <a:ea typeface="+mj-ea"/>
          <a:cs typeface="+mj-cs"/>
        </a:defRPr>
      </a:lvl1pPr>
      <a:lvl2pPr algn="l" rtl="0" fontAlgn="base">
        <a:spcBef>
          <a:spcPct val="0"/>
        </a:spcBef>
        <a:spcAft>
          <a:spcPct val="0"/>
        </a:spcAft>
        <a:defRPr sz="2600">
          <a:solidFill>
            <a:schemeClr val="tx1"/>
          </a:solidFill>
          <a:latin typeface="Helvetica" pitchFamily="34" charset="0"/>
        </a:defRPr>
      </a:lvl2pPr>
      <a:lvl3pPr algn="l" rtl="0" fontAlgn="base">
        <a:spcBef>
          <a:spcPct val="0"/>
        </a:spcBef>
        <a:spcAft>
          <a:spcPct val="0"/>
        </a:spcAft>
        <a:defRPr sz="2600">
          <a:solidFill>
            <a:schemeClr val="tx1"/>
          </a:solidFill>
          <a:latin typeface="Helvetica" pitchFamily="34" charset="0"/>
        </a:defRPr>
      </a:lvl3pPr>
      <a:lvl4pPr algn="l" rtl="0" fontAlgn="base">
        <a:spcBef>
          <a:spcPct val="0"/>
        </a:spcBef>
        <a:spcAft>
          <a:spcPct val="0"/>
        </a:spcAft>
        <a:defRPr sz="2600">
          <a:solidFill>
            <a:schemeClr val="tx1"/>
          </a:solidFill>
          <a:latin typeface="Helvetica" pitchFamily="34" charset="0"/>
        </a:defRPr>
      </a:lvl4pPr>
      <a:lvl5pPr algn="l" rtl="0" fontAlgn="base">
        <a:spcBef>
          <a:spcPct val="0"/>
        </a:spcBef>
        <a:spcAft>
          <a:spcPct val="0"/>
        </a:spcAft>
        <a:defRPr sz="2600">
          <a:solidFill>
            <a:schemeClr val="tx1"/>
          </a:solidFill>
          <a:latin typeface="Helvetica" pitchFamily="34" charset="0"/>
        </a:defRPr>
      </a:lvl5pPr>
      <a:lvl6pPr marL="457200" algn="l" rtl="0" fontAlgn="base">
        <a:spcBef>
          <a:spcPct val="0"/>
        </a:spcBef>
        <a:spcAft>
          <a:spcPct val="0"/>
        </a:spcAft>
        <a:defRPr sz="2600">
          <a:solidFill>
            <a:schemeClr val="tx1"/>
          </a:solidFill>
          <a:latin typeface="Helvetica" pitchFamily="34" charset="0"/>
        </a:defRPr>
      </a:lvl6pPr>
      <a:lvl7pPr marL="914400" algn="l" rtl="0" fontAlgn="base">
        <a:spcBef>
          <a:spcPct val="0"/>
        </a:spcBef>
        <a:spcAft>
          <a:spcPct val="0"/>
        </a:spcAft>
        <a:defRPr sz="2600">
          <a:solidFill>
            <a:schemeClr val="tx1"/>
          </a:solidFill>
          <a:latin typeface="Helvetica" pitchFamily="34" charset="0"/>
        </a:defRPr>
      </a:lvl7pPr>
      <a:lvl8pPr marL="1371600" algn="l" rtl="0" fontAlgn="base">
        <a:spcBef>
          <a:spcPct val="0"/>
        </a:spcBef>
        <a:spcAft>
          <a:spcPct val="0"/>
        </a:spcAft>
        <a:defRPr sz="2600">
          <a:solidFill>
            <a:schemeClr val="tx1"/>
          </a:solidFill>
          <a:latin typeface="Helvetica" pitchFamily="34" charset="0"/>
        </a:defRPr>
      </a:lvl8pPr>
      <a:lvl9pPr marL="1828800" algn="l" rtl="0" fontAlgn="base">
        <a:spcBef>
          <a:spcPct val="0"/>
        </a:spcBef>
        <a:spcAft>
          <a:spcPct val="0"/>
        </a:spcAft>
        <a:defRPr sz="2600">
          <a:solidFill>
            <a:schemeClr val="tx1"/>
          </a:solidFill>
          <a:latin typeface="Helvetic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p:cNvSpPr txBox="1">
            <a:spLocks noGrp="1"/>
          </p:cNvSpPr>
          <p:nvPr>
            <p:ph type="title"/>
          </p:nvPr>
        </p:nvSpPr>
        <p:spPr>
          <a:xfrm>
            <a:off x="457200" y="274640"/>
            <a:ext cx="8229600" cy="1143000"/>
          </a:xfrm>
          <a:prstGeom prst="rect">
            <a:avLst/>
          </a:prstGeom>
          <a:noFill/>
          <a:ln>
            <a:noFill/>
          </a:ln>
        </p:spPr>
        <p:txBody>
          <a:bodyPr vert="horz" wrap="square" lIns="91440" tIns="45720" rIns="91440" bIns="45720" anchor="ctr" anchorCtr="1" compatLnSpc="1"/>
          <a:lstStyle/>
          <a:p>
            <a:pPr lvl="0"/>
            <a:r>
              <a:rPr lang="ru-RU"/>
              <a:t>Образец заголовка</a:t>
            </a:r>
          </a:p>
        </p:txBody>
      </p:sp>
      <p:sp>
        <p:nvSpPr>
          <p:cNvPr id="3" name="Rectangle 3"/>
          <p:cNvSpPr txBox="1">
            <a:spLocks noGrp="1"/>
          </p:cNvSpPr>
          <p:nvPr>
            <p:ph type="body" idx="1"/>
          </p:nvPr>
        </p:nvSpPr>
        <p:spPr>
          <a:xfrm>
            <a:off x="457200" y="1600226"/>
            <a:ext cx="8229600" cy="4525959"/>
          </a:xfrm>
          <a:prstGeom prst="rect">
            <a:avLst/>
          </a:prstGeom>
          <a:noFill/>
          <a:ln>
            <a:noFill/>
          </a:ln>
        </p:spPr>
        <p:txBody>
          <a:bodyPr vert="horz" wrap="square" lIns="91440" tIns="45720" rIns="91440" bIns="45720" anchor="t" anchorCtr="0" compatLnSpc="1"/>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txBox="1">
            <a:spLocks noGrp="1"/>
          </p:cNvSpPr>
          <p:nvPr>
            <p:ph type="dt" sz="half" idx="2"/>
          </p:nvPr>
        </p:nvSpPr>
        <p:spPr>
          <a:xfrm>
            <a:off x="457201" y="6245277"/>
            <a:ext cx="2133596" cy="476247"/>
          </a:xfrm>
          <a:prstGeom prst="rect">
            <a:avLst/>
          </a:prstGeom>
          <a:noFill/>
          <a:ln>
            <a:noFill/>
          </a:ln>
        </p:spPr>
        <p:txBody>
          <a:bodyPr vert="horz" wrap="square" lIns="91440" tIns="45720" rIns="91440" bIns="45720" anchor="t" anchorCtr="0" compatLnSpc="1"/>
          <a:lstStyle>
            <a:lvl1pPr marL="0" marR="0" lvl="0" indent="0" algn="l" defTabSz="914400" rtl="0" fontAlgn="auto" hangingPunct="1">
              <a:lnSpc>
                <a:spcPct val="100000"/>
              </a:lnSpc>
              <a:spcBef>
                <a:spcPts val="0"/>
              </a:spcBef>
              <a:spcAft>
                <a:spcPts val="0"/>
              </a:spcAft>
              <a:buNone/>
              <a:tabLst/>
              <a:defRPr lang="ru-RU" sz="1400" b="0" i="0" u="none" strike="noStrike" kern="1200" cap="none" spc="0" baseline="0">
                <a:solidFill>
                  <a:srgbClr val="000000"/>
                </a:solidFill>
                <a:uFillTx/>
                <a:latin typeface="Arial"/>
                <a:ea typeface="ＭＳ Ｐゴシック"/>
                <a:cs typeface="ＭＳ Ｐゴシック"/>
              </a:defRPr>
            </a:lvl1pPr>
          </a:lstStyle>
          <a:p>
            <a:endParaRPr/>
          </a:p>
        </p:txBody>
      </p:sp>
      <p:sp>
        <p:nvSpPr>
          <p:cNvPr id="5" name="Rectangle 5"/>
          <p:cNvSpPr txBox="1">
            <a:spLocks noGrp="1"/>
          </p:cNvSpPr>
          <p:nvPr>
            <p:ph type="ftr" sz="quarter" idx="3"/>
          </p:nvPr>
        </p:nvSpPr>
        <p:spPr>
          <a:xfrm>
            <a:off x="3124211" y="6245277"/>
            <a:ext cx="2895603" cy="476247"/>
          </a:xfrm>
          <a:prstGeom prst="rect">
            <a:avLst/>
          </a:prstGeom>
          <a:noFill/>
          <a:ln>
            <a:noFill/>
          </a:ln>
        </p:spPr>
        <p:txBody>
          <a:bodyPr vert="horz" wrap="square" lIns="91440" tIns="45720" rIns="91440" bIns="45720" anchor="t" anchorCtr="1" compatLnSpc="1"/>
          <a:lstStyle>
            <a:lvl1pPr marL="0" marR="0" lvl="0" indent="0" algn="ctr" defTabSz="914400" rtl="0" fontAlgn="auto" hangingPunct="1">
              <a:lnSpc>
                <a:spcPct val="100000"/>
              </a:lnSpc>
              <a:spcBef>
                <a:spcPts val="0"/>
              </a:spcBef>
              <a:spcAft>
                <a:spcPts val="0"/>
              </a:spcAft>
              <a:buNone/>
              <a:tabLst/>
              <a:defRPr lang="en-GB" sz="1400" b="0" i="0" u="none" strike="noStrike" kern="1200" cap="none" spc="0" baseline="0">
                <a:solidFill>
                  <a:srgbClr val="000000"/>
                </a:solidFill>
                <a:uFillTx/>
                <a:latin typeface="Arial"/>
                <a:ea typeface="ＭＳ Ｐゴシック"/>
                <a:cs typeface="ＭＳ Ｐゴシック"/>
              </a:defRPr>
            </a:lvl1pPr>
          </a:lstStyle>
          <a:p>
            <a:r>
              <a:t>Boris Sharkov JINR Dubna</a:t>
            </a:r>
            <a:endParaRPr lang="ru-RU"/>
          </a:p>
        </p:txBody>
      </p:sp>
      <p:sp>
        <p:nvSpPr>
          <p:cNvPr id="6" name="Rectangle 6"/>
          <p:cNvSpPr txBox="1">
            <a:spLocks noGrp="1"/>
          </p:cNvSpPr>
          <p:nvPr>
            <p:ph type="sldNum" sz="quarter" idx="4"/>
          </p:nvPr>
        </p:nvSpPr>
        <p:spPr>
          <a:xfrm>
            <a:off x="6553204" y="6245277"/>
            <a:ext cx="2133596" cy="476247"/>
          </a:xfrm>
          <a:prstGeom prst="rect">
            <a:avLst/>
          </a:prstGeom>
          <a:noFill/>
          <a:ln>
            <a:noFill/>
          </a:ln>
        </p:spPr>
        <p:txBody>
          <a:bodyPr vert="horz" wrap="square" lIns="91440" tIns="45720" rIns="91440" bIns="45720" anchor="t" anchorCtr="0" compatLnSpc="1"/>
          <a:lstStyle>
            <a:lvl1pPr marL="0" marR="0" lvl="0" indent="0" algn="r" defTabSz="914400" rtl="0" fontAlgn="auto" hangingPunct="1">
              <a:lnSpc>
                <a:spcPct val="100000"/>
              </a:lnSpc>
              <a:spcBef>
                <a:spcPts val="0"/>
              </a:spcBef>
              <a:spcAft>
                <a:spcPts val="0"/>
              </a:spcAft>
              <a:buNone/>
              <a:tabLst/>
              <a:defRPr lang="ru-RU" sz="1400" b="0" i="0" u="none" strike="noStrike" kern="1200" cap="none" spc="0" baseline="0">
                <a:solidFill>
                  <a:srgbClr val="000000"/>
                </a:solidFill>
                <a:uFillTx/>
                <a:latin typeface="Arial"/>
                <a:ea typeface="ＭＳ Ｐゴシック" pitchFamily="34"/>
              </a:defRPr>
            </a:lvl1pPr>
          </a:lstStyle>
          <a:p>
            <a:fld id="{93146437-1365-4D25-8B6A-39121CEF664B}" type="slidenum">
              <a:rPr/>
              <a:pPr/>
              <a:t>‹Nr.›</a:t>
            </a:fld>
            <a:endParaRPr/>
          </a:p>
        </p:txBody>
      </p:sp>
    </p:spTree>
    <p:extLst>
      <p:ext uri="{BB962C8B-B14F-4D97-AF65-F5344CB8AC3E}">
        <p14:creationId xmlns:p14="http://schemas.microsoft.com/office/powerpoint/2010/main" val="2509268155"/>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lvl="0" indent="0" algn="ctr" defTabSz="914400" rtl="0" fontAlgn="auto" hangingPunct="0">
        <a:lnSpc>
          <a:spcPct val="100000"/>
        </a:lnSpc>
        <a:spcBef>
          <a:spcPts val="0"/>
        </a:spcBef>
        <a:spcAft>
          <a:spcPts val="0"/>
        </a:spcAft>
        <a:buNone/>
        <a:tabLst/>
        <a:defRPr lang="ru-RU" sz="4400" b="0" i="0" u="none" strike="noStrike" kern="0" cap="none" spc="0" baseline="0">
          <a:solidFill>
            <a:srgbClr val="000000"/>
          </a:solidFill>
          <a:uFillTx/>
          <a:latin typeface="Arial"/>
          <a:ea typeface="ＭＳ Ｐゴシック"/>
          <a:cs typeface="ＭＳ Ｐゴシック"/>
        </a:defRPr>
      </a:lvl1pPr>
    </p:titleStyle>
    <p:bodyStyle>
      <a:lvl1pPr marL="342900" marR="0" lvl="0" indent="-342900" algn="l" defTabSz="914400" rtl="0" fontAlgn="auto" hangingPunct="0">
        <a:lnSpc>
          <a:spcPct val="100000"/>
        </a:lnSpc>
        <a:spcBef>
          <a:spcPts val="800"/>
        </a:spcBef>
        <a:spcAft>
          <a:spcPts val="0"/>
        </a:spcAft>
        <a:buSzPct val="100000"/>
        <a:buChar char="•"/>
        <a:tabLst/>
        <a:defRPr lang="ru-RU" sz="3200" b="0" i="0" u="none" strike="noStrike" kern="0" cap="none" spc="0" baseline="0">
          <a:solidFill>
            <a:srgbClr val="000000"/>
          </a:solidFill>
          <a:uFillTx/>
          <a:latin typeface="Arial"/>
          <a:ea typeface="ＭＳ Ｐゴシック"/>
          <a:cs typeface="ＭＳ Ｐゴシック"/>
        </a:defRPr>
      </a:lvl1pPr>
      <a:lvl2pPr marL="742950" marR="0" lvl="1" indent="-285750" algn="l" defTabSz="914400" rtl="0" fontAlgn="auto" hangingPunct="0">
        <a:lnSpc>
          <a:spcPct val="100000"/>
        </a:lnSpc>
        <a:spcBef>
          <a:spcPts val="700"/>
        </a:spcBef>
        <a:spcAft>
          <a:spcPts val="0"/>
        </a:spcAft>
        <a:buSzPct val="100000"/>
        <a:buChar char="–"/>
        <a:tabLst/>
        <a:defRPr lang="ru-RU" sz="2800" b="0" i="0" u="none" strike="noStrike" kern="0" cap="none" spc="0" baseline="0">
          <a:solidFill>
            <a:srgbClr val="000000"/>
          </a:solidFill>
          <a:uFillTx/>
          <a:latin typeface="Arial"/>
          <a:ea typeface="ＭＳ Ｐゴシック"/>
        </a:defRPr>
      </a:lvl2pPr>
      <a:lvl3pPr marL="1143000" marR="0" lvl="2" indent="-228600" algn="l" defTabSz="914400" rtl="0" fontAlgn="auto" hangingPunct="0">
        <a:lnSpc>
          <a:spcPct val="100000"/>
        </a:lnSpc>
        <a:spcBef>
          <a:spcPts val="600"/>
        </a:spcBef>
        <a:spcAft>
          <a:spcPts val="0"/>
        </a:spcAft>
        <a:buSzPct val="100000"/>
        <a:buChar char="•"/>
        <a:tabLst/>
        <a:defRPr lang="ru-RU" sz="2400" b="0" i="0" u="none" strike="noStrike" kern="0" cap="none" spc="0" baseline="0">
          <a:solidFill>
            <a:srgbClr val="000000"/>
          </a:solidFill>
          <a:uFillTx/>
          <a:latin typeface="Arial"/>
          <a:ea typeface="ＭＳ Ｐゴシック"/>
        </a:defRPr>
      </a:lvl3pPr>
      <a:lvl4pPr marL="1600200" marR="0" lvl="3" indent="-228600" algn="l" defTabSz="914400" rtl="0" fontAlgn="auto" hangingPunct="0">
        <a:lnSpc>
          <a:spcPct val="100000"/>
        </a:lnSpc>
        <a:spcBef>
          <a:spcPts val="500"/>
        </a:spcBef>
        <a:spcAft>
          <a:spcPts val="0"/>
        </a:spcAft>
        <a:buSzPct val="100000"/>
        <a:buChar char="–"/>
        <a:tabLst/>
        <a:defRPr lang="ru-RU" sz="2000" b="0" i="0" u="none" strike="noStrike" kern="0" cap="none" spc="0" baseline="0">
          <a:solidFill>
            <a:srgbClr val="000000"/>
          </a:solidFill>
          <a:uFillTx/>
          <a:latin typeface="Arial"/>
          <a:ea typeface="ＭＳ Ｐゴシック"/>
        </a:defRPr>
      </a:lvl4pPr>
      <a:lvl5pPr marL="2057400" marR="0" lvl="4" indent="-228600" algn="l" defTabSz="914400" rtl="0" fontAlgn="auto" hangingPunct="0">
        <a:lnSpc>
          <a:spcPct val="100000"/>
        </a:lnSpc>
        <a:spcBef>
          <a:spcPts val="500"/>
        </a:spcBef>
        <a:spcAft>
          <a:spcPts val="0"/>
        </a:spcAft>
        <a:buSzPct val="100000"/>
        <a:buChar char="»"/>
        <a:tabLst/>
        <a:defRPr lang="ru-RU" sz="2000" b="0" i="0" u="none" strike="noStrike" kern="0" cap="none" spc="0" baseline="0">
          <a:solidFill>
            <a:srgbClr val="000000"/>
          </a:solidFill>
          <a:uFillTx/>
          <a:latin typeface="Arial"/>
          <a:ea typeface="ＭＳ Ｐゴシック"/>
        </a:defRPr>
      </a:lvl5pPr>
    </p:bodyStyle>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287375" y="225424"/>
            <a:ext cx="8605837" cy="490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de-DE" smtClean="0"/>
              <a:t>Titelmasterformat durch Klicken bearbeiten</a:t>
            </a:r>
          </a:p>
        </p:txBody>
      </p:sp>
      <p:sp>
        <p:nvSpPr>
          <p:cNvPr id="40963" name="Rectangle 3"/>
          <p:cNvSpPr>
            <a:spLocks noGrp="1" noChangeArrowheads="1"/>
          </p:cNvSpPr>
          <p:nvPr>
            <p:ph type="body" idx="1"/>
          </p:nvPr>
        </p:nvSpPr>
        <p:spPr bwMode="auto">
          <a:xfrm>
            <a:off x="287375" y="1125539"/>
            <a:ext cx="8605837"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de-DE" smtClean="0"/>
              <a:t>Textmasterformate durch Klicken bearbeiten</a:t>
            </a:r>
          </a:p>
          <a:p>
            <a:pPr lvl="1"/>
            <a:r>
              <a:rPr lang="en-GB" altLang="de-DE" smtClean="0"/>
              <a:t>Zweite Ebene</a:t>
            </a:r>
          </a:p>
          <a:p>
            <a:pPr lvl="2"/>
            <a:r>
              <a:rPr lang="en-GB" altLang="de-DE" smtClean="0"/>
              <a:t>Dritte Ebene</a:t>
            </a:r>
          </a:p>
          <a:p>
            <a:pPr lvl="3"/>
            <a:r>
              <a:rPr lang="en-GB" altLang="de-DE" smtClean="0"/>
              <a:t>Vierte Ebene</a:t>
            </a:r>
          </a:p>
          <a:p>
            <a:pPr lvl="4"/>
            <a:r>
              <a:rPr lang="en-GB" altLang="de-DE" smtClean="0"/>
              <a:t>Fünfte Ebene</a:t>
            </a:r>
          </a:p>
        </p:txBody>
      </p:sp>
      <p:sp>
        <p:nvSpPr>
          <p:cNvPr id="5" name="Rectangle 5"/>
          <p:cNvSpPr>
            <a:spLocks noGrp="1" noChangeArrowheads="1"/>
          </p:cNvSpPr>
          <p:nvPr>
            <p:ph type="sldNum" sz="quarter" idx="4"/>
          </p:nvPr>
        </p:nvSpPr>
        <p:spPr bwMode="auto">
          <a:xfrm>
            <a:off x="8316915" y="6607231"/>
            <a:ext cx="728662" cy="250825"/>
          </a:xfrm>
          <a:prstGeom prst="rect">
            <a:avLst/>
          </a:prstGeom>
          <a:extLst/>
        </p:spPr>
        <p:txBody>
          <a:bodyPr vert="horz" wrap="square" lIns="91440" tIns="0" rIns="91440" bIns="0" numCol="1" anchor="ctr" anchorCtr="0" compatLnSpc="1">
            <a:prstTxWarp prst="textNoShape">
              <a:avLst/>
            </a:prstTxWarp>
          </a:bodyPr>
          <a:lstStyle>
            <a:lvl1pPr algn="r" fontAlgn="auto">
              <a:spcBef>
                <a:spcPts val="0"/>
              </a:spcBef>
              <a:spcAft>
                <a:spcPts val="0"/>
              </a:spcAft>
              <a:defRPr sz="1200">
                <a:solidFill>
                  <a:srgbClr val="00599D"/>
                </a:solidFill>
                <a:latin typeface="+mn-lt"/>
                <a:cs typeface="+mn-cs"/>
              </a:defRPr>
            </a:lvl1pPr>
          </a:lstStyle>
          <a:p>
            <a:pPr>
              <a:defRPr/>
            </a:pPr>
            <a:fld id="{DFDC53D2-8DD5-4DC4-9238-89D0F6A98560}" type="slidenum">
              <a:rPr lang="de-DE"/>
              <a:pPr>
                <a:defRPr/>
              </a:pPr>
              <a:t>‹Nr.›</a:t>
            </a:fld>
            <a:endParaRPr lang="de-DE"/>
          </a:p>
        </p:txBody>
      </p:sp>
    </p:spTree>
    <p:extLst>
      <p:ext uri="{BB962C8B-B14F-4D97-AF65-F5344CB8AC3E}">
        <p14:creationId xmlns:p14="http://schemas.microsoft.com/office/powerpoint/2010/main" val="658404827"/>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l" rtl="0" eaLnBrk="0" fontAlgn="base" hangingPunct="0">
        <a:spcBef>
          <a:spcPct val="0"/>
        </a:spcBef>
        <a:spcAft>
          <a:spcPct val="0"/>
        </a:spcAft>
        <a:defRPr sz="2800">
          <a:solidFill>
            <a:srgbClr val="00599D"/>
          </a:solidFill>
          <a:latin typeface="+mj-lt"/>
          <a:ea typeface="+mj-ea"/>
          <a:cs typeface="+mj-cs"/>
        </a:defRPr>
      </a:lvl1pPr>
      <a:lvl2pPr algn="l" rtl="0" eaLnBrk="0" fontAlgn="base" hangingPunct="0">
        <a:spcBef>
          <a:spcPct val="0"/>
        </a:spcBef>
        <a:spcAft>
          <a:spcPct val="0"/>
        </a:spcAft>
        <a:defRPr sz="2800">
          <a:solidFill>
            <a:srgbClr val="00599D"/>
          </a:solidFill>
          <a:latin typeface="Arial" charset="0"/>
        </a:defRPr>
      </a:lvl2pPr>
      <a:lvl3pPr algn="l" rtl="0" eaLnBrk="0" fontAlgn="base" hangingPunct="0">
        <a:spcBef>
          <a:spcPct val="0"/>
        </a:spcBef>
        <a:spcAft>
          <a:spcPct val="0"/>
        </a:spcAft>
        <a:defRPr sz="2800">
          <a:solidFill>
            <a:srgbClr val="00599D"/>
          </a:solidFill>
          <a:latin typeface="Arial" charset="0"/>
        </a:defRPr>
      </a:lvl3pPr>
      <a:lvl4pPr algn="l" rtl="0" eaLnBrk="0" fontAlgn="base" hangingPunct="0">
        <a:spcBef>
          <a:spcPct val="0"/>
        </a:spcBef>
        <a:spcAft>
          <a:spcPct val="0"/>
        </a:spcAft>
        <a:defRPr sz="2800">
          <a:solidFill>
            <a:srgbClr val="00599D"/>
          </a:solidFill>
          <a:latin typeface="Arial" charset="0"/>
        </a:defRPr>
      </a:lvl4pPr>
      <a:lvl5pPr algn="l" rtl="0" eaLnBrk="0" fontAlgn="base" hangingPunct="0">
        <a:spcBef>
          <a:spcPct val="0"/>
        </a:spcBef>
        <a:spcAft>
          <a:spcPct val="0"/>
        </a:spcAft>
        <a:defRPr sz="2800">
          <a:solidFill>
            <a:srgbClr val="00599D"/>
          </a:solidFill>
          <a:latin typeface="Arial" charset="0"/>
        </a:defRPr>
      </a:lvl5pPr>
      <a:lvl6pPr marL="457200" algn="l" rtl="0" eaLnBrk="0" fontAlgn="base" hangingPunct="0">
        <a:spcBef>
          <a:spcPct val="0"/>
        </a:spcBef>
        <a:spcAft>
          <a:spcPct val="0"/>
        </a:spcAft>
        <a:defRPr sz="2800">
          <a:solidFill>
            <a:srgbClr val="00599D"/>
          </a:solidFill>
          <a:latin typeface="Arial" charset="0"/>
        </a:defRPr>
      </a:lvl6pPr>
      <a:lvl7pPr marL="914400" algn="l" rtl="0" eaLnBrk="0" fontAlgn="base" hangingPunct="0">
        <a:spcBef>
          <a:spcPct val="0"/>
        </a:spcBef>
        <a:spcAft>
          <a:spcPct val="0"/>
        </a:spcAft>
        <a:defRPr sz="2800">
          <a:solidFill>
            <a:srgbClr val="00599D"/>
          </a:solidFill>
          <a:latin typeface="Arial" charset="0"/>
        </a:defRPr>
      </a:lvl7pPr>
      <a:lvl8pPr marL="1371600" algn="l" rtl="0" eaLnBrk="0" fontAlgn="base" hangingPunct="0">
        <a:spcBef>
          <a:spcPct val="0"/>
        </a:spcBef>
        <a:spcAft>
          <a:spcPct val="0"/>
        </a:spcAft>
        <a:defRPr sz="2800">
          <a:solidFill>
            <a:srgbClr val="00599D"/>
          </a:solidFill>
          <a:latin typeface="Arial" charset="0"/>
        </a:defRPr>
      </a:lvl8pPr>
      <a:lvl9pPr marL="1828800" algn="l" rtl="0" eaLnBrk="0" fontAlgn="base" hangingPunct="0">
        <a:spcBef>
          <a:spcPct val="0"/>
        </a:spcBef>
        <a:spcAft>
          <a:spcPct val="0"/>
        </a:spcAft>
        <a:defRPr sz="2800">
          <a:solidFill>
            <a:srgbClr val="00599D"/>
          </a:solidFill>
          <a:latin typeface="Arial" charset="0"/>
        </a:defRPr>
      </a:lvl9pPr>
    </p:titleStyle>
    <p:bodyStyle>
      <a:lvl1pPr marL="85725" indent="-85725" algn="l" rtl="0" eaLnBrk="0" fontAlgn="base" hangingPunct="0">
        <a:spcBef>
          <a:spcPct val="20000"/>
        </a:spcBef>
        <a:spcAft>
          <a:spcPct val="0"/>
        </a:spcAft>
        <a:buClr>
          <a:srgbClr val="0066CC"/>
        </a:buClr>
        <a:buFont typeface="Wingdings" pitchFamily="2" charset="2"/>
        <a:defRPr sz="2400">
          <a:solidFill>
            <a:srgbClr val="00599D"/>
          </a:solidFill>
          <a:latin typeface="+mn-lt"/>
          <a:ea typeface="+mn-ea"/>
          <a:cs typeface="+mn-cs"/>
        </a:defRPr>
      </a:lvl1pPr>
      <a:lvl2pPr marL="419100" indent="-266700" algn="l" rtl="0" eaLnBrk="0" fontAlgn="base" hangingPunct="0">
        <a:spcBef>
          <a:spcPct val="20000"/>
        </a:spcBef>
        <a:spcAft>
          <a:spcPct val="0"/>
        </a:spcAft>
        <a:buClr>
          <a:srgbClr val="FF9900"/>
        </a:buClr>
        <a:buSzPct val="140000"/>
        <a:buFont typeface="Wingdings" pitchFamily="2" charset="2"/>
        <a:buChar char="§"/>
        <a:defRPr sz="2000">
          <a:solidFill>
            <a:schemeClr val="tx1"/>
          </a:solidFill>
          <a:latin typeface="+mn-lt"/>
        </a:defRPr>
      </a:lvl2pPr>
      <a:lvl3pPr marL="514350" indent="400050" algn="l" rtl="0" eaLnBrk="0" fontAlgn="base" hangingPunct="0">
        <a:spcBef>
          <a:spcPct val="20000"/>
        </a:spcBef>
        <a:spcAft>
          <a:spcPct val="0"/>
        </a:spcAft>
        <a:defRPr>
          <a:solidFill>
            <a:schemeClr val="tx1"/>
          </a:solidFill>
          <a:latin typeface="+mn-lt"/>
        </a:defRPr>
      </a:lvl3pPr>
      <a:lvl4pPr marL="714375" indent="-20638" algn="l" rtl="0" eaLnBrk="0" fontAlgn="base" hangingPunct="0">
        <a:spcBef>
          <a:spcPct val="20000"/>
        </a:spcBef>
        <a:spcAft>
          <a:spcPct val="0"/>
        </a:spcAft>
        <a:defRPr sz="1600" i="1">
          <a:solidFill>
            <a:srgbClr val="990000"/>
          </a:solidFill>
          <a:latin typeface="+mn-lt"/>
        </a:defRPr>
      </a:lvl4pPr>
      <a:lvl5pPr marL="2143125" indent="-1247775" algn="l" rtl="0" eaLnBrk="0" fontAlgn="base" hangingPunct="0">
        <a:spcBef>
          <a:spcPct val="20000"/>
        </a:spcBef>
        <a:spcAft>
          <a:spcPct val="0"/>
        </a:spcAft>
        <a:defRPr sz="1600">
          <a:solidFill>
            <a:srgbClr val="0066CC"/>
          </a:solidFill>
          <a:latin typeface="+mn-lt"/>
        </a:defRPr>
      </a:lvl5pPr>
      <a:lvl6pPr marL="2600325" indent="-1247775" algn="l" rtl="0" eaLnBrk="0" fontAlgn="base" hangingPunct="0">
        <a:spcBef>
          <a:spcPct val="20000"/>
        </a:spcBef>
        <a:spcAft>
          <a:spcPct val="0"/>
        </a:spcAft>
        <a:defRPr sz="1600">
          <a:solidFill>
            <a:srgbClr val="0066CC"/>
          </a:solidFill>
          <a:latin typeface="+mn-lt"/>
        </a:defRPr>
      </a:lvl6pPr>
      <a:lvl7pPr marL="3057525" indent="-1247775" algn="l" rtl="0" eaLnBrk="0" fontAlgn="base" hangingPunct="0">
        <a:spcBef>
          <a:spcPct val="20000"/>
        </a:spcBef>
        <a:spcAft>
          <a:spcPct val="0"/>
        </a:spcAft>
        <a:defRPr sz="1600">
          <a:solidFill>
            <a:srgbClr val="0066CC"/>
          </a:solidFill>
          <a:latin typeface="+mn-lt"/>
        </a:defRPr>
      </a:lvl7pPr>
      <a:lvl8pPr marL="3514725" indent="-1247775" algn="l" rtl="0" eaLnBrk="0" fontAlgn="base" hangingPunct="0">
        <a:spcBef>
          <a:spcPct val="20000"/>
        </a:spcBef>
        <a:spcAft>
          <a:spcPct val="0"/>
        </a:spcAft>
        <a:defRPr sz="1600">
          <a:solidFill>
            <a:srgbClr val="0066CC"/>
          </a:solidFill>
          <a:latin typeface="+mn-lt"/>
        </a:defRPr>
      </a:lvl8pPr>
      <a:lvl9pPr marL="3971925" indent="-1247775" algn="l" rtl="0" eaLnBrk="0" fontAlgn="base" hangingPunct="0">
        <a:spcBef>
          <a:spcPct val="20000"/>
        </a:spcBef>
        <a:spcAft>
          <a:spcPct val="0"/>
        </a:spcAft>
        <a:defRPr sz="1600">
          <a:solidFill>
            <a:srgbClr val="0066CC"/>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3"/>
            <a:ext cx="9144000" cy="928688"/>
          </a:xfrm>
          <a:prstGeom prst="rect">
            <a:avLst/>
          </a:prstGeom>
          <a:ln w="3175">
            <a:solidFill>
              <a:schemeClr val="tx2">
                <a:lumMod val="25000"/>
                <a:lumOff val="75000"/>
              </a:schemeClr>
            </a:solidFill>
          </a:ln>
        </p:spPr>
        <p:txBody>
          <a:bodyPr vert="horz" lIns="91410" tIns="45706" rIns="91410" bIns="45706" rtlCol="0" anchor="ctr">
            <a:normAutofit/>
          </a:bodyPr>
          <a:lstStyle/>
          <a:p>
            <a:r>
              <a:rPr lang="de-DE" dirty="0" smtClean="0"/>
              <a:t>Titelmasterformat durch Klicken bearbeiten</a:t>
            </a:r>
            <a:endParaRPr lang="en-GB" dirty="0"/>
          </a:p>
        </p:txBody>
      </p:sp>
      <p:sp>
        <p:nvSpPr>
          <p:cNvPr id="1027" name="Text Placeholder 2"/>
          <p:cNvSpPr>
            <a:spLocks noGrp="1"/>
          </p:cNvSpPr>
          <p:nvPr>
            <p:ph type="body" idx="1"/>
          </p:nvPr>
        </p:nvSpPr>
        <p:spPr bwMode="auto">
          <a:xfrm>
            <a:off x="214325" y="1000157"/>
            <a:ext cx="8715375"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0" tIns="45706" rIns="91410" bIns="45706" numCol="1" anchor="t" anchorCtr="0" compatLnSpc="1">
            <a:prstTxWarp prst="textNoShape">
              <a:avLst/>
            </a:prstTxWarp>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GB" dirty="0" smtClean="0"/>
          </a:p>
        </p:txBody>
      </p:sp>
      <p:sp>
        <p:nvSpPr>
          <p:cNvPr id="4" name="Date Placeholder 3"/>
          <p:cNvSpPr>
            <a:spLocks noGrp="1"/>
          </p:cNvSpPr>
          <p:nvPr>
            <p:ph type="dt" sz="half" idx="2"/>
          </p:nvPr>
        </p:nvSpPr>
        <p:spPr>
          <a:xfrm>
            <a:off x="214313" y="6356386"/>
            <a:ext cx="2133600" cy="365125"/>
          </a:xfrm>
          <a:prstGeom prst="rect">
            <a:avLst/>
          </a:prstGeom>
        </p:spPr>
        <p:txBody>
          <a:bodyPr vert="horz" lIns="91410" tIns="45706" rIns="91410" bIns="45706" rtlCol="0" anchor="ctr"/>
          <a:lstStyle>
            <a:lvl1pPr algn="l">
              <a:buClr>
                <a:srgbClr val="000000"/>
              </a:buClr>
              <a:buSzPct val="100000"/>
              <a:buFont typeface="Times New Roman" pitchFamily="18" charset="0"/>
              <a:buNone/>
              <a:defRPr sz="1100" b="0" smtClean="0">
                <a:solidFill>
                  <a:schemeClr val="tx1"/>
                </a:solidFill>
                <a:latin typeface="+mn-lt"/>
                <a:cs typeface="+mn-cs"/>
              </a:defRPr>
            </a:lvl1pPr>
          </a:lstStyle>
          <a:p>
            <a:pPr defTabSz="914116" fontAlgn="base">
              <a:spcBef>
                <a:spcPct val="0"/>
              </a:spcBef>
              <a:spcAft>
                <a:spcPct val="0"/>
              </a:spcAft>
              <a:defRPr/>
            </a:pPr>
            <a:r>
              <a:rPr lang="en-US">
                <a:solidFill>
                  <a:prstClr val="black"/>
                </a:solidFill>
              </a:rPr>
              <a:t>Günther Rosner</a:t>
            </a:r>
            <a:endParaRPr lang="en-GB" dirty="0">
              <a:solidFill>
                <a:prstClr val="black"/>
              </a:solidFill>
            </a:endParaRPr>
          </a:p>
        </p:txBody>
      </p:sp>
      <p:sp>
        <p:nvSpPr>
          <p:cNvPr id="5" name="Footer Placeholder 4"/>
          <p:cNvSpPr>
            <a:spLocks noGrp="1"/>
          </p:cNvSpPr>
          <p:nvPr>
            <p:ph type="ftr" sz="quarter" idx="3"/>
          </p:nvPr>
        </p:nvSpPr>
        <p:spPr>
          <a:xfrm>
            <a:off x="2861812" y="6356386"/>
            <a:ext cx="3420380" cy="365125"/>
          </a:xfrm>
          <a:prstGeom prst="rect">
            <a:avLst/>
          </a:prstGeom>
        </p:spPr>
        <p:txBody>
          <a:bodyPr vert="horz" lIns="91410" tIns="45706" rIns="91410" bIns="45706" rtlCol="0" anchor="ctr"/>
          <a:lstStyle>
            <a:lvl1pPr algn="ctr">
              <a:buClr>
                <a:srgbClr val="000000"/>
              </a:buClr>
              <a:buSzPct val="100000"/>
              <a:buFont typeface="Times New Roman" pitchFamily="18" charset="0"/>
              <a:buNone/>
              <a:defRPr sz="1100" b="0" smtClean="0">
                <a:solidFill>
                  <a:schemeClr val="tx1"/>
                </a:solidFill>
                <a:latin typeface="+mn-lt"/>
                <a:cs typeface="+mn-cs"/>
              </a:defRPr>
            </a:lvl1pPr>
          </a:lstStyle>
          <a:p>
            <a:pPr defTabSz="914116" fontAlgn="base">
              <a:spcBef>
                <a:spcPct val="0"/>
              </a:spcBef>
              <a:spcAft>
                <a:spcPct val="0"/>
              </a:spcAft>
              <a:defRPr/>
            </a:pPr>
            <a:r>
              <a:rPr lang="en-GB">
                <a:solidFill>
                  <a:prstClr val="black"/>
                </a:solidFill>
              </a:rPr>
              <a:t>BMBF FAIR-Intro, DA, 20.6.13</a:t>
            </a:r>
            <a:endParaRPr lang="en-GB" dirty="0">
              <a:solidFill>
                <a:prstClr val="black"/>
              </a:solidFill>
            </a:endParaRPr>
          </a:p>
        </p:txBody>
      </p:sp>
      <p:sp>
        <p:nvSpPr>
          <p:cNvPr id="6" name="Slide Number Placeholder 5"/>
          <p:cNvSpPr>
            <a:spLocks noGrp="1"/>
          </p:cNvSpPr>
          <p:nvPr>
            <p:ph type="sldNum" sz="quarter" idx="4"/>
          </p:nvPr>
        </p:nvSpPr>
        <p:spPr>
          <a:xfrm>
            <a:off x="6796088" y="6356386"/>
            <a:ext cx="2133600" cy="365125"/>
          </a:xfrm>
          <a:prstGeom prst="rect">
            <a:avLst/>
          </a:prstGeom>
        </p:spPr>
        <p:txBody>
          <a:bodyPr vert="horz" lIns="91410" tIns="45706" rIns="91410" bIns="45706" rtlCol="0" anchor="ctr"/>
          <a:lstStyle>
            <a:lvl1pPr algn="r">
              <a:buClr>
                <a:srgbClr val="000000"/>
              </a:buClr>
              <a:buSzPct val="100000"/>
              <a:buFont typeface="Times New Roman" pitchFamily="18" charset="0"/>
              <a:buNone/>
              <a:defRPr sz="1100" b="0" smtClean="0">
                <a:solidFill>
                  <a:schemeClr val="tx1"/>
                </a:solidFill>
                <a:latin typeface="+mn-lt"/>
                <a:cs typeface="+mn-cs"/>
              </a:defRPr>
            </a:lvl1pPr>
          </a:lstStyle>
          <a:p>
            <a:pPr defTabSz="914116" fontAlgn="base">
              <a:spcBef>
                <a:spcPct val="0"/>
              </a:spcBef>
              <a:spcAft>
                <a:spcPct val="0"/>
              </a:spcAft>
              <a:defRPr/>
            </a:pPr>
            <a:fld id="{8318FD4D-F9D6-4FD7-A96E-8F0752404E5C}" type="slidenum">
              <a:rPr lang="en-GB">
                <a:solidFill>
                  <a:prstClr val="black"/>
                </a:solidFill>
              </a:rPr>
              <a:pPr defTabSz="914116" fontAlgn="base">
                <a:spcBef>
                  <a:spcPct val="0"/>
                </a:spcBef>
                <a:spcAft>
                  <a:spcPct val="0"/>
                </a:spcAft>
                <a:defRPr/>
              </a:pPr>
              <a:t>‹Nr.›</a:t>
            </a:fld>
            <a:endParaRPr lang="en-GB">
              <a:solidFill>
                <a:prstClr val="black"/>
              </a:solidFill>
            </a:endParaRPr>
          </a:p>
        </p:txBody>
      </p:sp>
    </p:spTree>
    <p:extLst>
      <p:ext uri="{BB962C8B-B14F-4D97-AF65-F5344CB8AC3E}">
        <p14:creationId xmlns:p14="http://schemas.microsoft.com/office/powerpoint/2010/main" val="3766895963"/>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6" r:id="rId15"/>
    <p:sldLayoutId id="2147483827" r:id="rId16"/>
    <p:sldLayoutId id="2147483828" r:id="rId17"/>
    <p:sldLayoutId id="2147483829" r:id="rId18"/>
    <p:sldLayoutId id="2147483830" r:id="rId19"/>
  </p:sldLayoutIdLst>
  <p:transition spd="slow"/>
  <p:timing>
    <p:tnLst>
      <p:par>
        <p:cTn id="1" dur="indefinite" restart="never" nodeType="tmRoot"/>
      </p:par>
    </p:tnLst>
  </p:timing>
  <p:hf hdr="0"/>
  <p:txStyles>
    <p:titleStyle>
      <a:lvl1pPr algn="ctr" rtl="0" eaLnBrk="1" fontAlgn="base" hangingPunct="1">
        <a:spcBef>
          <a:spcPct val="0"/>
        </a:spcBef>
        <a:spcAft>
          <a:spcPct val="0"/>
        </a:spcAft>
        <a:defRPr sz="4400" kern="1200">
          <a:solidFill>
            <a:srgbClr val="14425D"/>
          </a:solidFill>
          <a:latin typeface="+mj-lt"/>
          <a:ea typeface="+mj-ea"/>
          <a:cs typeface="+mj-cs"/>
        </a:defRPr>
      </a:lvl1pPr>
      <a:lvl2pPr algn="ctr" rtl="0" eaLnBrk="1" fontAlgn="base" hangingPunct="1">
        <a:spcBef>
          <a:spcPct val="0"/>
        </a:spcBef>
        <a:spcAft>
          <a:spcPct val="0"/>
        </a:spcAft>
        <a:defRPr sz="4400">
          <a:solidFill>
            <a:srgbClr val="14425D"/>
          </a:solidFill>
          <a:latin typeface="Verdana" pitchFamily="34" charset="0"/>
        </a:defRPr>
      </a:lvl2pPr>
      <a:lvl3pPr algn="ctr" rtl="0" eaLnBrk="1" fontAlgn="base" hangingPunct="1">
        <a:spcBef>
          <a:spcPct val="0"/>
        </a:spcBef>
        <a:spcAft>
          <a:spcPct val="0"/>
        </a:spcAft>
        <a:defRPr sz="4400">
          <a:solidFill>
            <a:srgbClr val="14425D"/>
          </a:solidFill>
          <a:latin typeface="Verdana" pitchFamily="34" charset="0"/>
        </a:defRPr>
      </a:lvl3pPr>
      <a:lvl4pPr algn="ctr" rtl="0" eaLnBrk="1" fontAlgn="base" hangingPunct="1">
        <a:spcBef>
          <a:spcPct val="0"/>
        </a:spcBef>
        <a:spcAft>
          <a:spcPct val="0"/>
        </a:spcAft>
        <a:defRPr sz="4400">
          <a:solidFill>
            <a:srgbClr val="14425D"/>
          </a:solidFill>
          <a:latin typeface="Verdana" pitchFamily="34" charset="0"/>
        </a:defRPr>
      </a:lvl4pPr>
      <a:lvl5pPr algn="ctr" rtl="0" eaLnBrk="1" fontAlgn="base" hangingPunct="1">
        <a:spcBef>
          <a:spcPct val="0"/>
        </a:spcBef>
        <a:spcAft>
          <a:spcPct val="0"/>
        </a:spcAft>
        <a:defRPr sz="4400">
          <a:solidFill>
            <a:srgbClr val="14425D"/>
          </a:solidFill>
          <a:latin typeface="Verdana" pitchFamily="34" charset="0"/>
        </a:defRPr>
      </a:lvl5pPr>
      <a:lvl6pPr marL="457059" algn="ctr" rtl="0" eaLnBrk="1" fontAlgn="base" hangingPunct="1">
        <a:spcBef>
          <a:spcPct val="0"/>
        </a:spcBef>
        <a:spcAft>
          <a:spcPct val="0"/>
        </a:spcAft>
        <a:defRPr sz="4400">
          <a:solidFill>
            <a:srgbClr val="14425D"/>
          </a:solidFill>
          <a:latin typeface="Verdana" pitchFamily="34" charset="0"/>
        </a:defRPr>
      </a:lvl6pPr>
      <a:lvl7pPr marL="914116" algn="ctr" rtl="0" eaLnBrk="1" fontAlgn="base" hangingPunct="1">
        <a:spcBef>
          <a:spcPct val="0"/>
        </a:spcBef>
        <a:spcAft>
          <a:spcPct val="0"/>
        </a:spcAft>
        <a:defRPr sz="4400">
          <a:solidFill>
            <a:srgbClr val="14425D"/>
          </a:solidFill>
          <a:latin typeface="Verdana" pitchFamily="34" charset="0"/>
        </a:defRPr>
      </a:lvl7pPr>
      <a:lvl8pPr marL="1371174" algn="ctr" rtl="0" eaLnBrk="1" fontAlgn="base" hangingPunct="1">
        <a:spcBef>
          <a:spcPct val="0"/>
        </a:spcBef>
        <a:spcAft>
          <a:spcPct val="0"/>
        </a:spcAft>
        <a:defRPr sz="4400">
          <a:solidFill>
            <a:srgbClr val="14425D"/>
          </a:solidFill>
          <a:latin typeface="Verdana" pitchFamily="34" charset="0"/>
        </a:defRPr>
      </a:lvl8pPr>
      <a:lvl9pPr marL="1828231" algn="ctr" rtl="0" eaLnBrk="1" fontAlgn="base" hangingPunct="1">
        <a:spcBef>
          <a:spcPct val="0"/>
        </a:spcBef>
        <a:spcAft>
          <a:spcPct val="0"/>
        </a:spcAft>
        <a:defRPr sz="4400">
          <a:solidFill>
            <a:srgbClr val="14425D"/>
          </a:solidFill>
          <a:latin typeface="Verdana" pitchFamily="34" charset="0"/>
        </a:defRPr>
      </a:lvl9pPr>
    </p:titleStyle>
    <p:bodyStyle>
      <a:lvl1pPr marL="342793" indent="-342793" algn="l" rtl="0" eaLnBrk="1" fontAlgn="base" hangingPunct="1">
        <a:spcBef>
          <a:spcPct val="20000"/>
        </a:spcBef>
        <a:spcAft>
          <a:spcPct val="0"/>
        </a:spcAft>
        <a:buFont typeface="Arial" charset="0"/>
        <a:buChar char="•"/>
        <a:defRPr sz="3200" kern="1200">
          <a:solidFill>
            <a:schemeClr val="accent2"/>
          </a:solidFill>
          <a:latin typeface="+mn-lt"/>
          <a:ea typeface="+mn-ea"/>
          <a:cs typeface="+mn-cs"/>
        </a:defRPr>
      </a:lvl1pPr>
      <a:lvl2pPr marL="742719" indent="-285660" algn="l" rtl="0" eaLnBrk="1" fontAlgn="base" hangingPunct="1">
        <a:spcBef>
          <a:spcPct val="20000"/>
        </a:spcBef>
        <a:spcAft>
          <a:spcPct val="0"/>
        </a:spcAft>
        <a:buFont typeface="Arial" charset="0"/>
        <a:buChar char="–"/>
        <a:defRPr sz="2800" kern="1200">
          <a:solidFill>
            <a:srgbClr val="1B587C"/>
          </a:solidFill>
          <a:latin typeface="+mn-lt"/>
          <a:ea typeface="+mn-ea"/>
          <a:cs typeface="+mn-cs"/>
        </a:defRPr>
      </a:lvl2pPr>
      <a:lvl3pPr marL="1142646" indent="-228529" algn="l" rtl="0" eaLnBrk="1" fontAlgn="base" hangingPunct="1">
        <a:spcBef>
          <a:spcPct val="20000"/>
        </a:spcBef>
        <a:spcAft>
          <a:spcPct val="0"/>
        </a:spcAft>
        <a:buFont typeface="Arial" charset="0"/>
        <a:buChar char="•"/>
        <a:defRPr sz="2400" kern="1200">
          <a:solidFill>
            <a:srgbClr val="4E8542"/>
          </a:solidFill>
          <a:latin typeface="+mn-lt"/>
          <a:ea typeface="+mn-ea"/>
          <a:cs typeface="+mn-cs"/>
        </a:defRPr>
      </a:lvl3pPr>
      <a:lvl4pPr marL="1599702" indent="-228529" algn="l" rtl="0" eaLnBrk="1" fontAlgn="base" hangingPunct="1">
        <a:spcBef>
          <a:spcPct val="20000"/>
        </a:spcBef>
        <a:spcAft>
          <a:spcPct val="0"/>
        </a:spcAft>
        <a:buFont typeface="Arial" charset="0"/>
        <a:buChar char="–"/>
        <a:defRPr sz="2000" kern="1200">
          <a:solidFill>
            <a:srgbClr val="604878"/>
          </a:solidFill>
          <a:latin typeface="+mn-lt"/>
          <a:ea typeface="+mn-ea"/>
          <a:cs typeface="+mn-cs"/>
        </a:defRPr>
      </a:lvl4pPr>
      <a:lvl5pPr marL="2056760" indent="-228529" algn="l" rtl="0" eaLnBrk="1" fontAlgn="base" hangingPunct="1">
        <a:spcBef>
          <a:spcPct val="20000"/>
        </a:spcBef>
        <a:spcAft>
          <a:spcPct val="0"/>
        </a:spcAft>
        <a:buFont typeface="Arial" charset="0"/>
        <a:buChar char="»"/>
        <a:defRPr sz="2000" kern="1200">
          <a:solidFill>
            <a:srgbClr val="C19859"/>
          </a:solidFill>
          <a:latin typeface="+mn-lt"/>
          <a:ea typeface="+mn-ea"/>
          <a:cs typeface="+mn-cs"/>
        </a:defRPr>
      </a:lvl5pPr>
      <a:lvl6pPr marL="2513818" indent="-228529" algn="l" defTabSz="91411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76" indent="-228529" algn="l" defTabSz="91411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34" indent="-228529" algn="l" defTabSz="91411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91" indent="-228529" algn="l" defTabSz="91411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16" rtl="0" eaLnBrk="1" latinLnBrk="0" hangingPunct="1">
        <a:defRPr sz="1800" kern="1200">
          <a:solidFill>
            <a:schemeClr val="tx1"/>
          </a:solidFill>
          <a:latin typeface="+mn-lt"/>
          <a:ea typeface="+mn-ea"/>
          <a:cs typeface="+mn-cs"/>
        </a:defRPr>
      </a:lvl1pPr>
      <a:lvl2pPr marL="457059" algn="l" defTabSz="914116" rtl="0" eaLnBrk="1" latinLnBrk="0" hangingPunct="1">
        <a:defRPr sz="1800" kern="1200">
          <a:solidFill>
            <a:schemeClr val="tx1"/>
          </a:solidFill>
          <a:latin typeface="+mn-lt"/>
          <a:ea typeface="+mn-ea"/>
          <a:cs typeface="+mn-cs"/>
        </a:defRPr>
      </a:lvl2pPr>
      <a:lvl3pPr marL="914116" algn="l" defTabSz="914116" rtl="0" eaLnBrk="1" latinLnBrk="0" hangingPunct="1">
        <a:defRPr sz="1800" kern="1200">
          <a:solidFill>
            <a:schemeClr val="tx1"/>
          </a:solidFill>
          <a:latin typeface="+mn-lt"/>
          <a:ea typeface="+mn-ea"/>
          <a:cs typeface="+mn-cs"/>
        </a:defRPr>
      </a:lvl3pPr>
      <a:lvl4pPr marL="1371174" algn="l" defTabSz="914116" rtl="0" eaLnBrk="1" latinLnBrk="0" hangingPunct="1">
        <a:defRPr sz="1800" kern="1200">
          <a:solidFill>
            <a:schemeClr val="tx1"/>
          </a:solidFill>
          <a:latin typeface="+mn-lt"/>
          <a:ea typeface="+mn-ea"/>
          <a:cs typeface="+mn-cs"/>
        </a:defRPr>
      </a:lvl4pPr>
      <a:lvl5pPr marL="1828231" algn="l" defTabSz="914116" rtl="0" eaLnBrk="1" latinLnBrk="0" hangingPunct="1">
        <a:defRPr sz="1800" kern="1200">
          <a:solidFill>
            <a:schemeClr val="tx1"/>
          </a:solidFill>
          <a:latin typeface="+mn-lt"/>
          <a:ea typeface="+mn-ea"/>
          <a:cs typeface="+mn-cs"/>
        </a:defRPr>
      </a:lvl5pPr>
      <a:lvl6pPr marL="2285289" algn="l" defTabSz="914116" rtl="0" eaLnBrk="1" latinLnBrk="0" hangingPunct="1">
        <a:defRPr sz="1800" kern="1200">
          <a:solidFill>
            <a:schemeClr val="tx1"/>
          </a:solidFill>
          <a:latin typeface="+mn-lt"/>
          <a:ea typeface="+mn-ea"/>
          <a:cs typeface="+mn-cs"/>
        </a:defRPr>
      </a:lvl6pPr>
      <a:lvl7pPr marL="2742346" algn="l" defTabSz="914116" rtl="0" eaLnBrk="1" latinLnBrk="0" hangingPunct="1">
        <a:defRPr sz="1800" kern="1200">
          <a:solidFill>
            <a:schemeClr val="tx1"/>
          </a:solidFill>
          <a:latin typeface="+mn-lt"/>
          <a:ea typeface="+mn-ea"/>
          <a:cs typeface="+mn-cs"/>
        </a:defRPr>
      </a:lvl7pPr>
      <a:lvl8pPr marL="3199404" algn="l" defTabSz="914116" rtl="0" eaLnBrk="1" latinLnBrk="0" hangingPunct="1">
        <a:defRPr sz="1800" kern="1200">
          <a:solidFill>
            <a:schemeClr val="tx1"/>
          </a:solidFill>
          <a:latin typeface="+mn-lt"/>
          <a:ea typeface="+mn-ea"/>
          <a:cs typeface="+mn-cs"/>
        </a:defRPr>
      </a:lvl8pPr>
      <a:lvl9pPr marL="3656462" algn="l" defTabSz="91411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7.xml"/></Relationships>
</file>

<file path=ppt/slides/_rels/slide1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51.xml"/></Relationships>
</file>

<file path=ppt/slides/_rels/slide1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18.xml"/></Relationships>
</file>

<file path=ppt/slides/_rels/slide1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08.xml"/></Relationships>
</file>

<file path=ppt/slides/_rels/slide13.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108.xml"/></Relationships>
</file>

<file path=ppt/slides/_rels/slide14.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108.xml"/></Relationships>
</file>

<file path=ppt/slides/_rels/slide1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08.xml"/></Relationships>
</file>

<file path=ppt/slides/_rels/slide1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8.xml"/></Relationships>
</file>

<file path=ppt/slides/_rels/slide1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354.xml"/><Relationship Id="rId5" Type="http://schemas.openxmlformats.org/officeDocument/2006/relationships/image" Target="../media/image62.png"/><Relationship Id="rId4" Type="http://schemas.openxmlformats.org/officeDocument/2006/relationships/image" Target="../media/image61.jpeg"/></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5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98.xml"/></Relationships>
</file>

<file path=ppt/slides/_rels/slide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4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87.xml"/></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121.xml"/></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xml"/><Relationship Id="rId1" Type="http://schemas.openxmlformats.org/officeDocument/2006/relationships/slideLayout" Target="../slideLayouts/slideLayout6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528.xml"/></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xml"/><Relationship Id="rId1" Type="http://schemas.openxmlformats.org/officeDocument/2006/relationships/slideLayout" Target="../slideLayouts/slideLayout64.xml"/></Relationships>
</file>

<file path=ppt/slides/_rels/slide26.x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slideLayout" Target="../slideLayouts/slideLayout577.xml"/></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7.png"/><Relationship Id="rId1" Type="http://schemas.openxmlformats.org/officeDocument/2006/relationships/slideLayout" Target="../slideLayouts/slideLayout247.xml"/><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3.xml"/></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53.xml"/><Relationship Id="rId4" Type="http://schemas.openxmlformats.org/officeDocument/2006/relationships/image" Target="../media/image77.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56.xml"/></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xml"/><Relationship Id="rId1" Type="http://schemas.openxmlformats.org/officeDocument/2006/relationships/slideLayout" Target="../slideLayouts/slideLayout419.xml"/><Relationship Id="rId5" Type="http://schemas.openxmlformats.org/officeDocument/2006/relationships/image" Target="../media/image80.png"/><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image" Target="../media/image81.png"/><Relationship Id="rId1" Type="http://schemas.openxmlformats.org/officeDocument/2006/relationships/slideLayout" Target="../slideLayouts/slideLayout494.xml"/></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526.xml"/></Relationships>
</file>

<file path=ppt/slides/_rels/slide33.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3.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2.png"/><Relationship Id="rId2" Type="http://schemas.openxmlformats.org/officeDocument/2006/relationships/slideLayout" Target="../slideLayouts/slideLayout269.xml"/><Relationship Id="rId1" Type="http://schemas.openxmlformats.org/officeDocument/2006/relationships/vmlDrawing" Target="../drawings/vmlDrawing5.vml"/><Relationship Id="rId6" Type="http://schemas.openxmlformats.org/officeDocument/2006/relationships/image" Target="../media/image88.png"/><Relationship Id="rId11" Type="http://schemas.openxmlformats.org/officeDocument/2006/relationships/image" Target="../media/image84.png"/><Relationship Id="rId5" Type="http://schemas.openxmlformats.org/officeDocument/2006/relationships/image" Target="../media/image87.png"/><Relationship Id="rId10" Type="http://schemas.openxmlformats.org/officeDocument/2006/relationships/oleObject" Target="../embeddings/oleObject5.bin"/><Relationship Id="rId4" Type="http://schemas.openxmlformats.org/officeDocument/2006/relationships/image" Target="../media/image86.png"/><Relationship Id="rId9" Type="http://schemas.openxmlformats.org/officeDocument/2006/relationships/image" Target="../media/image91.png"/></Relationships>
</file>

<file path=ppt/slides/_rels/slide3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0.xml"/><Relationship Id="rId1" Type="http://schemas.openxmlformats.org/officeDocument/2006/relationships/slideLayout" Target="../slideLayouts/slideLayout285.xml"/><Relationship Id="rId4" Type="http://schemas.openxmlformats.org/officeDocument/2006/relationships/image" Target="../media/image95.png"/></Relationships>
</file>

<file path=ppt/slides/_rels/slide3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43.xml"/><Relationship Id="rId6" Type="http://schemas.openxmlformats.org/officeDocument/2006/relationships/image" Target="../media/image79.png"/><Relationship Id="rId5" Type="http://schemas.openxmlformats.org/officeDocument/2006/relationships/image" Target="../media/image99.jpeg"/><Relationship Id="rId4" Type="http://schemas.openxmlformats.org/officeDocument/2006/relationships/image" Target="../media/image98.png"/></Relationships>
</file>

<file path=ppt/slides/_rels/slide3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xml"/><Relationship Id="rId1" Type="http://schemas.openxmlformats.org/officeDocument/2006/relationships/slideLayout" Target="../slideLayouts/slideLayout476.xml"/></Relationships>
</file>

<file path=ppt/slides/_rels/slide3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47.xml"/><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60.xml"/><Relationship Id="rId4" Type="http://schemas.openxmlformats.org/officeDocument/2006/relationships/image" Target="../media/image104.jpeg"/></Relationships>
</file>

<file path=ppt/slides/_rels/slide3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0.xml"/><Relationship Id="rId5" Type="http://schemas.openxmlformats.org/officeDocument/2006/relationships/image" Target="../media/image108.png"/><Relationship Id="rId4" Type="http://schemas.openxmlformats.org/officeDocument/2006/relationships/image" Target="../media/image107.png"/></Relationships>
</file>

<file path=ppt/slides/_rels/slide4.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notesSlide" Target="../notesSlides/notesSlide1.xml"/><Relationship Id="rId7" Type="http://schemas.openxmlformats.org/officeDocument/2006/relationships/image" Target="../media/image36.jpeg"/><Relationship Id="rId2" Type="http://schemas.openxmlformats.org/officeDocument/2006/relationships/slideLayout" Target="../slideLayouts/slideLayout28.xml"/><Relationship Id="rId1" Type="http://schemas.openxmlformats.org/officeDocument/2006/relationships/vmlDrawing" Target="../drawings/vmlDrawing1.vml"/><Relationship Id="rId6" Type="http://schemas.openxmlformats.org/officeDocument/2006/relationships/image" Target="../media/image35.emf"/><Relationship Id="rId5" Type="http://schemas.openxmlformats.org/officeDocument/2006/relationships/oleObject" Target="../embeddings/Microsoft_Word_97_-_2003_Document1.doc"/><Relationship Id="rId4" Type="http://schemas.openxmlformats.org/officeDocument/2006/relationships/oleObject" Target="../embeddings/oleObject1.bin"/><Relationship Id="rId9" Type="http://schemas.openxmlformats.org/officeDocument/2006/relationships/image" Target="../media/image38.jpeg"/></Relationships>
</file>

<file path=ppt/slides/_rels/slide4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482.xml"/></Relationships>
</file>

<file path=ppt/slides/_rels/slide41.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4.jpeg"/><Relationship Id="rId2" Type="http://schemas.openxmlformats.org/officeDocument/2006/relationships/notesSlide" Target="../notesSlides/notesSlide12.xml"/><Relationship Id="rId1" Type="http://schemas.openxmlformats.org/officeDocument/2006/relationships/slideLayout" Target="../slideLayouts/slideLayout275.xml"/><Relationship Id="rId6" Type="http://schemas.openxmlformats.org/officeDocument/2006/relationships/image" Target="../media/image113.jpg"/><Relationship Id="rId5" Type="http://schemas.openxmlformats.org/officeDocument/2006/relationships/image" Target="../media/image112.jpg"/><Relationship Id="rId4" Type="http://schemas.openxmlformats.org/officeDocument/2006/relationships/image" Target="../media/image111.jpg"/></Relationships>
</file>

<file path=ppt/slides/_rels/slide4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7.xml"/><Relationship Id="rId4" Type="http://schemas.openxmlformats.org/officeDocument/2006/relationships/image" Target="../media/image117.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4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4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13.xml"/><Relationship Id="rId4" Type="http://schemas.openxmlformats.org/officeDocument/2006/relationships/image" Target="../media/image121.png"/></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90.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4.xml"/></Relationships>
</file>

<file path=ppt/slides/_rels/slide51.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15.xml"/><Relationship Id="rId1" Type="http://schemas.openxmlformats.org/officeDocument/2006/relationships/slideLayout" Target="../slideLayouts/slideLayout159.xml"/><Relationship Id="rId5" Type="http://schemas.openxmlformats.org/officeDocument/2006/relationships/image" Target="../media/image124.png"/><Relationship Id="rId4" Type="http://schemas.openxmlformats.org/officeDocument/2006/relationships/image" Target="../media/image123.png"/></Relationships>
</file>

<file path=ppt/slides/_rels/slide5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51.xml"/><Relationship Id="rId4" Type="http://schemas.openxmlformats.org/officeDocument/2006/relationships/image" Target="../media/image12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54.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167.xml"/></Relationships>
</file>

<file path=ppt/slides/_rels/slide55.xml.rels><?xml version="1.0" encoding="UTF-8" standalone="yes"?>
<Relationships xmlns="http://schemas.openxmlformats.org/package/2006/relationships"><Relationship Id="rId2" Type="http://schemas.openxmlformats.org/officeDocument/2006/relationships/image" Target="../media/image129.emf"/><Relationship Id="rId1" Type="http://schemas.openxmlformats.org/officeDocument/2006/relationships/slideLayout" Target="../slideLayouts/slideLayout167.xml"/></Relationships>
</file>

<file path=ppt/slides/_rels/slide5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6.xml"/><Relationship Id="rId1" Type="http://schemas.openxmlformats.org/officeDocument/2006/relationships/slideLayout" Target="../slideLayouts/slideLayout167.xml"/><Relationship Id="rId4" Type="http://schemas.openxmlformats.org/officeDocument/2006/relationships/image" Target="../media/image131.png"/></Relationships>
</file>

<file path=ppt/slides/_rels/slide5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567.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5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jpg"/><Relationship Id="rId1" Type="http://schemas.openxmlformats.org/officeDocument/2006/relationships/slideLayout" Target="../slideLayouts/slideLayout176.xml"/><Relationship Id="rId4" Type="http://schemas.openxmlformats.org/officeDocument/2006/relationships/image" Target="../media/image139.emf"/></Relationships>
</file>

<file path=ppt/slides/_rels/slide59.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83.xml"/></Relationships>
</file>

<file path=ppt/slides/_rels/slide6.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3.png"/><Relationship Id="rId2" Type="http://schemas.openxmlformats.org/officeDocument/2006/relationships/slideLayout" Target="../slideLayouts/slideLayout29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46.jpeg"/><Relationship Id="rId4" Type="http://schemas.openxmlformats.org/officeDocument/2006/relationships/image" Target="../media/image45.jpeg"/></Relationships>
</file>

<file path=ppt/slides/_rels/slide60.xml.rels><?xml version="1.0" encoding="UTF-8" standalone="yes"?>
<Relationships xmlns="http://schemas.openxmlformats.org/package/2006/relationships"><Relationship Id="rId3" Type="http://schemas.openxmlformats.org/officeDocument/2006/relationships/image" Target="../media/image142.emf"/><Relationship Id="rId2" Type="http://schemas.openxmlformats.org/officeDocument/2006/relationships/image" Target="../media/image141.png"/><Relationship Id="rId1" Type="http://schemas.openxmlformats.org/officeDocument/2006/relationships/slideLayout" Target="../slideLayouts/slideLayout141.xml"/><Relationship Id="rId5" Type="http://schemas.openxmlformats.org/officeDocument/2006/relationships/image" Target="../media/image144.png"/><Relationship Id="rId4" Type="http://schemas.openxmlformats.org/officeDocument/2006/relationships/image" Target="../media/image143.png"/></Relationships>
</file>

<file path=ppt/slides/_rels/slide6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13.xml"/></Relationships>
</file>

<file path=ppt/slides/_rels/slide6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113.xml"/></Relationships>
</file>

<file path=ppt/slides/_rels/slide63.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543.xml"/></Relationships>
</file>

<file path=ppt/slides/_rels/slide64.xml.rels><?xml version="1.0" encoding="UTF-8" standalone="yes"?>
<Relationships xmlns="http://schemas.openxmlformats.org/package/2006/relationships"><Relationship Id="rId3" Type="http://schemas.openxmlformats.org/officeDocument/2006/relationships/image" Target="../media/image149.emf"/><Relationship Id="rId2" Type="http://schemas.openxmlformats.org/officeDocument/2006/relationships/notesSlide" Target="../notesSlides/notesSlide17.xml"/><Relationship Id="rId1" Type="http://schemas.openxmlformats.org/officeDocument/2006/relationships/slideLayout" Target="../slideLayouts/slideLayout189.xml"/><Relationship Id="rId5" Type="http://schemas.openxmlformats.org/officeDocument/2006/relationships/image" Target="../media/image150.png"/><Relationship Id="rId4" Type="http://schemas.openxmlformats.org/officeDocument/2006/relationships/image" Target="../media/image390.png"/></Relationships>
</file>

<file path=ppt/slides/_rels/slide65.xml.rels><?xml version="1.0" encoding="UTF-8" standalone="yes"?>
<Relationships xmlns="http://schemas.openxmlformats.org/package/2006/relationships"><Relationship Id="rId3" Type="http://schemas.openxmlformats.org/officeDocument/2006/relationships/image" Target="../media/image151.tiff"/><Relationship Id="rId2" Type="http://schemas.openxmlformats.org/officeDocument/2006/relationships/notesSlide" Target="../notesSlides/notesSlide18.xml"/><Relationship Id="rId1" Type="http://schemas.openxmlformats.org/officeDocument/2006/relationships/slideLayout" Target="../slideLayouts/slideLayout208.xml"/><Relationship Id="rId4" Type="http://schemas.openxmlformats.org/officeDocument/2006/relationships/image" Target="../media/image152.tiff"/></Relationships>
</file>

<file path=ppt/slides/_rels/slide66.xml.rels><?xml version="1.0" encoding="UTF-8" standalone="yes"?>
<Relationships xmlns="http://schemas.openxmlformats.org/package/2006/relationships"><Relationship Id="rId3" Type="http://schemas.openxmlformats.org/officeDocument/2006/relationships/image" Target="../media/image153.emf"/><Relationship Id="rId2" Type="http://schemas.openxmlformats.org/officeDocument/2006/relationships/notesSlide" Target="../notesSlides/notesSlide19.xml"/><Relationship Id="rId1" Type="http://schemas.openxmlformats.org/officeDocument/2006/relationships/slideLayout" Target="../slideLayouts/slideLayout194.xml"/><Relationship Id="rId5" Type="http://schemas.openxmlformats.org/officeDocument/2006/relationships/image" Target="../media/image155.png"/><Relationship Id="rId4" Type="http://schemas.openxmlformats.org/officeDocument/2006/relationships/image" Target="../media/image15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68.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13.xml"/></Relationships>
</file>

<file path=ppt/slides/_rels/slide69.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57.png"/><Relationship Id="rId7" Type="http://schemas.openxmlformats.org/officeDocument/2006/relationships/image" Target="../media/image161.jpeg"/><Relationship Id="rId2" Type="http://schemas.openxmlformats.org/officeDocument/2006/relationships/notesSlide" Target="../notesSlides/notesSlide20.xml"/><Relationship Id="rId1" Type="http://schemas.openxmlformats.org/officeDocument/2006/relationships/slideLayout" Target="../slideLayouts/slideLayout199.xml"/><Relationship Id="rId6" Type="http://schemas.openxmlformats.org/officeDocument/2006/relationships/image" Target="../media/image160.png"/><Relationship Id="rId5" Type="http://schemas.openxmlformats.org/officeDocument/2006/relationships/image" Target="../media/image159.emf"/><Relationship Id="rId4" Type="http://schemas.openxmlformats.org/officeDocument/2006/relationships/image" Target="../media/image158.jpeg"/></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306.xml"/><Relationship Id="rId5" Type="http://schemas.openxmlformats.org/officeDocument/2006/relationships/image" Target="../media/image49.jpeg"/><Relationship Id="rId4" Type="http://schemas.openxmlformats.org/officeDocument/2006/relationships/image" Target="../media/image48.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2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83.xml"/></Relationships>
</file>

<file path=ppt/slides/_rels/slide73.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29.xml"/></Relationships>
</file>

<file path=ppt/slides/_rels/slide74.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2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29.xml"/></Relationships>
</file>

<file path=ppt/slides/_rels/slide76.xml.rels><?xml version="1.0" encoding="UTF-8" standalone="yes"?>
<Relationships xmlns="http://schemas.openxmlformats.org/package/2006/relationships"><Relationship Id="rId8" Type="http://schemas.openxmlformats.org/officeDocument/2006/relationships/image" Target="../media/image171.png"/><Relationship Id="rId13" Type="http://schemas.openxmlformats.org/officeDocument/2006/relationships/image" Target="../media/image176.png"/><Relationship Id="rId18" Type="http://schemas.openxmlformats.org/officeDocument/2006/relationships/image" Target="../media/image181.png"/><Relationship Id="rId3" Type="http://schemas.openxmlformats.org/officeDocument/2006/relationships/image" Target="../media/image166.png"/><Relationship Id="rId7" Type="http://schemas.openxmlformats.org/officeDocument/2006/relationships/image" Target="../media/image170.png"/><Relationship Id="rId12" Type="http://schemas.openxmlformats.org/officeDocument/2006/relationships/image" Target="../media/image175.png"/><Relationship Id="rId17" Type="http://schemas.openxmlformats.org/officeDocument/2006/relationships/image" Target="../media/image180.png"/><Relationship Id="rId2" Type="http://schemas.openxmlformats.org/officeDocument/2006/relationships/image" Target="../media/image165.png"/><Relationship Id="rId16" Type="http://schemas.openxmlformats.org/officeDocument/2006/relationships/image" Target="../media/image179.png"/><Relationship Id="rId20" Type="http://schemas.openxmlformats.org/officeDocument/2006/relationships/image" Target="../media/image183.png"/><Relationship Id="rId1" Type="http://schemas.openxmlformats.org/officeDocument/2006/relationships/slideLayout" Target="../slideLayouts/slideLayout443.xml"/><Relationship Id="rId6" Type="http://schemas.openxmlformats.org/officeDocument/2006/relationships/image" Target="../media/image169.png"/><Relationship Id="rId11" Type="http://schemas.openxmlformats.org/officeDocument/2006/relationships/image" Target="../media/image174.png"/><Relationship Id="rId5" Type="http://schemas.openxmlformats.org/officeDocument/2006/relationships/image" Target="../media/image168.png"/><Relationship Id="rId15" Type="http://schemas.openxmlformats.org/officeDocument/2006/relationships/image" Target="../media/image178.png"/><Relationship Id="rId10" Type="http://schemas.openxmlformats.org/officeDocument/2006/relationships/image" Target="../media/image173.jpeg"/><Relationship Id="rId19" Type="http://schemas.openxmlformats.org/officeDocument/2006/relationships/image" Target="../media/image182.png"/><Relationship Id="rId4" Type="http://schemas.openxmlformats.org/officeDocument/2006/relationships/image" Target="../media/image167.png"/><Relationship Id="rId9" Type="http://schemas.openxmlformats.org/officeDocument/2006/relationships/image" Target="../media/image172.png"/><Relationship Id="rId14" Type="http://schemas.openxmlformats.org/officeDocument/2006/relationships/image" Target="../media/image17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11.xml"/></Relationships>
</file>

<file path=ppt/slides/_rels/slide79.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51.jpeg"/><Relationship Id="rId2" Type="http://schemas.openxmlformats.org/officeDocument/2006/relationships/slideLayout" Target="../slideLayouts/slideLayout318.xml"/><Relationship Id="rId1" Type="http://schemas.openxmlformats.org/officeDocument/2006/relationships/vmlDrawing" Target="../drawings/vmlDrawing3.vml"/><Relationship Id="rId6" Type="http://schemas.openxmlformats.org/officeDocument/2006/relationships/image" Target="../media/image43.png"/><Relationship Id="rId5" Type="http://schemas.openxmlformats.org/officeDocument/2006/relationships/oleObject" Target="../embeddings/oleObject3.bin"/><Relationship Id="rId4" Type="http://schemas.openxmlformats.org/officeDocument/2006/relationships/image" Target="../media/image50.png"/></Relationships>
</file>

<file path=ppt/slides/_rels/slide80.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jpeg"/><Relationship Id="rId1" Type="http://schemas.openxmlformats.org/officeDocument/2006/relationships/slideLayout" Target="../slideLayouts/slideLayout504.xml"/><Relationship Id="rId5" Type="http://schemas.openxmlformats.org/officeDocument/2006/relationships/image" Target="../media/image189.png"/><Relationship Id="rId4" Type="http://schemas.openxmlformats.org/officeDocument/2006/relationships/image" Target="../media/image188.jpeg"/></Relationships>
</file>

<file path=ppt/slides/_rels/slide81.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3.png"/><Relationship Id="rId3" Type="http://schemas.openxmlformats.org/officeDocument/2006/relationships/image" Target="../media/image190.png"/><Relationship Id="rId7" Type="http://schemas.openxmlformats.org/officeDocument/2006/relationships/image" Target="../media/image89.png"/><Relationship Id="rId12" Type="http://schemas.openxmlformats.org/officeDocument/2006/relationships/image" Target="../media/image92.png"/><Relationship Id="rId2" Type="http://schemas.openxmlformats.org/officeDocument/2006/relationships/slideLayout" Target="../slideLayouts/slideLayout517.xml"/><Relationship Id="rId1" Type="http://schemas.openxmlformats.org/officeDocument/2006/relationships/vmlDrawing" Target="../drawings/vmlDrawing6.vml"/><Relationship Id="rId6" Type="http://schemas.openxmlformats.org/officeDocument/2006/relationships/image" Target="../media/image88.png"/><Relationship Id="rId11" Type="http://schemas.openxmlformats.org/officeDocument/2006/relationships/image" Target="../media/image84.png"/><Relationship Id="rId5" Type="http://schemas.openxmlformats.org/officeDocument/2006/relationships/image" Target="../media/image87.png"/><Relationship Id="rId10" Type="http://schemas.openxmlformats.org/officeDocument/2006/relationships/oleObject" Target="../embeddings/oleObject6.bin"/><Relationship Id="rId4" Type="http://schemas.openxmlformats.org/officeDocument/2006/relationships/image" Target="../media/image86.png"/><Relationship Id="rId9" Type="http://schemas.openxmlformats.org/officeDocument/2006/relationships/image" Target="../media/image91.png"/><Relationship Id="rId14" Type="http://schemas.openxmlformats.org/officeDocument/2006/relationships/image" Target="../media/image191.gif"/></Relationships>
</file>

<file path=ppt/slides/_rels/slide82.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13.xml"/></Relationships>
</file>

<file path=ppt/slides/_rels/slide86.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23.xml"/><Relationship Id="rId1" Type="http://schemas.openxmlformats.org/officeDocument/2006/relationships/slideLayout" Target="../slideLayouts/slideLayout553.xml"/><Relationship Id="rId5" Type="http://schemas.openxmlformats.org/officeDocument/2006/relationships/image" Target="../media/image1870.png"/><Relationship Id="rId4" Type="http://schemas.openxmlformats.org/officeDocument/2006/relationships/image" Target="../media/image194.tiff"/></Relationships>
</file>

<file path=ppt/slides/_rels/slide87.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24.xml"/><Relationship Id="rId1" Type="http://schemas.openxmlformats.org/officeDocument/2006/relationships/slideLayout" Target="../slideLayouts/slideLayout559.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196.png"/></Relationships>
</file>

<file path=ppt/slides/_rels/slide88.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15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04.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335.xml"/><Relationship Id="rId1" Type="http://schemas.openxmlformats.org/officeDocument/2006/relationships/vmlDrawing" Target="../drawings/vmlDrawing4.vml"/><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noGrp="1"/>
          </p:cNvSpPr>
          <p:nvPr>
            <p:ph type="ctrTitle"/>
          </p:nvPr>
        </p:nvSpPr>
        <p:spPr>
          <a:xfrm>
            <a:off x="754261" y="2492896"/>
            <a:ext cx="7772400" cy="1470027"/>
          </a:xfrm>
        </p:spPr>
        <p:txBody>
          <a:bodyPr/>
          <a:lstStyle/>
          <a:p>
            <a:r>
              <a:rPr lang="en-US" sz="3600" dirty="0" smtClean="0">
                <a:solidFill>
                  <a:srgbClr val="C00000"/>
                </a:solidFill>
                <a:effectLst>
                  <a:outerShdw dist="38096" dir="2700000">
                    <a:srgbClr val="000000"/>
                  </a:outerShdw>
                </a:effectLst>
              </a:rPr>
              <a:t/>
            </a:r>
            <a:br>
              <a:rPr lang="en-US" sz="3600" dirty="0" smtClean="0">
                <a:solidFill>
                  <a:srgbClr val="C00000"/>
                </a:solidFill>
                <a:effectLst>
                  <a:outerShdw dist="38096" dir="2700000">
                    <a:srgbClr val="000000"/>
                  </a:outerShdw>
                </a:effectLst>
              </a:rPr>
            </a:br>
            <a:r>
              <a:rPr lang="en-US" sz="3600" i="1" dirty="0" smtClean="0">
                <a:solidFill>
                  <a:srgbClr val="C00000"/>
                </a:solidFill>
                <a:effectLst>
                  <a:outerShdw dist="38096" dir="2700000">
                    <a:srgbClr val="000000"/>
                  </a:outerShdw>
                </a:effectLst>
              </a:rPr>
              <a:t>Modern Heavy Ion Accelerator Facilities in JINR and Worldwide</a:t>
            </a:r>
            <a:br>
              <a:rPr lang="en-US" sz="3600" i="1" dirty="0" smtClean="0">
                <a:solidFill>
                  <a:srgbClr val="C00000"/>
                </a:solidFill>
                <a:effectLst>
                  <a:outerShdw dist="38096" dir="2700000">
                    <a:srgbClr val="000000"/>
                  </a:outerShdw>
                </a:effectLst>
              </a:rPr>
            </a:br>
            <a:r>
              <a:rPr lang="en-US" sz="2000" i="1" dirty="0">
                <a:solidFill>
                  <a:srgbClr val="C00000"/>
                </a:solidFill>
                <a:effectLst>
                  <a:outerShdw dist="38096" dir="2700000">
                    <a:srgbClr val="000000"/>
                  </a:outerShdw>
                </a:effectLst>
              </a:rPr>
              <a:t/>
            </a:r>
            <a:br>
              <a:rPr lang="en-US" sz="2000" i="1" dirty="0">
                <a:solidFill>
                  <a:srgbClr val="C00000"/>
                </a:solidFill>
                <a:effectLst>
                  <a:outerShdw dist="38096" dir="2700000">
                    <a:srgbClr val="000000"/>
                  </a:outerShdw>
                </a:effectLst>
              </a:rPr>
            </a:br>
            <a:r>
              <a:rPr lang="en-US" sz="2800" i="1" dirty="0">
                <a:solidFill>
                  <a:srgbClr val="C00000"/>
                </a:solidFill>
                <a:effectLst>
                  <a:outerShdw dist="38096" dir="2700000">
                    <a:srgbClr val="000000"/>
                  </a:outerShdw>
                </a:effectLst>
              </a:rPr>
              <a:t>Boris </a:t>
            </a:r>
            <a:r>
              <a:rPr lang="en-US" sz="2800" i="1" dirty="0" smtClean="0">
                <a:solidFill>
                  <a:srgbClr val="C00000"/>
                </a:solidFill>
                <a:effectLst>
                  <a:outerShdw dist="38096" dir="2700000">
                    <a:srgbClr val="000000"/>
                  </a:outerShdw>
                </a:effectLst>
              </a:rPr>
              <a:t>Sharkov</a:t>
            </a:r>
            <a:r>
              <a:rPr lang="ru-RU" sz="2800" i="1" dirty="0" smtClean="0">
                <a:solidFill>
                  <a:srgbClr val="C00000"/>
                </a:solidFill>
                <a:effectLst>
                  <a:outerShdw dist="38096" dir="2700000">
                    <a:srgbClr val="000000"/>
                  </a:outerShdw>
                </a:effectLst>
              </a:rPr>
              <a:t> </a:t>
            </a:r>
            <a:r>
              <a:rPr lang="en-US" sz="2800" i="1" dirty="0" smtClean="0">
                <a:solidFill>
                  <a:srgbClr val="C00000"/>
                </a:solidFill>
                <a:effectLst>
                  <a:outerShdw dist="38096" dir="2700000">
                    <a:srgbClr val="000000"/>
                  </a:outerShdw>
                </a:effectLst>
              </a:rPr>
              <a:t>JINR</a:t>
            </a:r>
            <a:r>
              <a:rPr lang="en-US" sz="2800" i="1" dirty="0">
                <a:solidFill>
                  <a:srgbClr val="C00000"/>
                </a:solidFill>
                <a:effectLst>
                  <a:outerShdw dist="38096" dir="2700000">
                    <a:srgbClr val="000000"/>
                  </a:outerShdw>
                </a:effectLst>
              </a:rPr>
              <a:t>, </a:t>
            </a:r>
            <a:r>
              <a:rPr lang="en-US" sz="2800" i="1" dirty="0" err="1" smtClean="0">
                <a:solidFill>
                  <a:srgbClr val="C00000"/>
                </a:solidFill>
                <a:effectLst>
                  <a:outerShdw dist="38096" dir="2700000">
                    <a:srgbClr val="000000"/>
                  </a:outerShdw>
                </a:effectLst>
              </a:rPr>
              <a:t>Dubna</a:t>
            </a:r>
            <a:r>
              <a:rPr lang="en-US" sz="2800" i="1" dirty="0" smtClean="0">
                <a:solidFill>
                  <a:srgbClr val="C00000"/>
                </a:solidFill>
                <a:effectLst>
                  <a:outerShdw dist="38096" dir="2700000">
                    <a:srgbClr val="000000"/>
                  </a:outerShdw>
                </a:effectLst>
              </a:rPr>
              <a:t/>
            </a:r>
            <a:br>
              <a:rPr lang="en-US" sz="2800" i="1" dirty="0" smtClean="0">
                <a:solidFill>
                  <a:srgbClr val="C00000"/>
                </a:solidFill>
                <a:effectLst>
                  <a:outerShdw dist="38096" dir="2700000">
                    <a:srgbClr val="000000"/>
                  </a:outerShdw>
                </a:effectLst>
              </a:rPr>
            </a:br>
            <a:r>
              <a:rPr lang="en-US" sz="2400" i="1" dirty="0" smtClean="0">
                <a:solidFill>
                  <a:srgbClr val="C00000"/>
                </a:solidFill>
                <a:effectLst>
                  <a:outerShdw dist="38096" dir="2700000">
                    <a:srgbClr val="000000"/>
                  </a:outerShdw>
                </a:effectLst>
              </a:rPr>
              <a:t/>
            </a:r>
            <a:br>
              <a:rPr lang="en-US" sz="2400" i="1" dirty="0" smtClean="0">
                <a:solidFill>
                  <a:srgbClr val="C00000"/>
                </a:solidFill>
                <a:effectLst>
                  <a:outerShdw dist="38096" dir="2700000">
                    <a:srgbClr val="000000"/>
                  </a:outerShdw>
                </a:effectLst>
              </a:rPr>
            </a:br>
            <a:r>
              <a:rPr lang="en-US" sz="2400" i="1" dirty="0">
                <a:solidFill>
                  <a:srgbClr val="C00000"/>
                </a:solidFill>
                <a:effectLst>
                  <a:outerShdw dist="38096" dir="2700000">
                    <a:srgbClr val="000000"/>
                  </a:outerShdw>
                </a:effectLst>
              </a:rPr>
              <a:t/>
            </a:r>
            <a:br>
              <a:rPr lang="en-US" sz="2400" i="1" dirty="0">
                <a:solidFill>
                  <a:srgbClr val="C00000"/>
                </a:solidFill>
                <a:effectLst>
                  <a:outerShdw dist="38096" dir="2700000">
                    <a:srgbClr val="000000"/>
                  </a:outerShdw>
                </a:effectLst>
              </a:rPr>
            </a:br>
            <a:r>
              <a:rPr lang="en-US" sz="2400" i="1" dirty="0">
                <a:solidFill>
                  <a:srgbClr val="C00000"/>
                </a:solidFill>
                <a:effectLst>
                  <a:outerShdw dist="38096" dir="2700000">
                    <a:srgbClr val="000000"/>
                  </a:outerShdw>
                </a:effectLst>
              </a:rPr>
              <a:t/>
            </a:r>
            <a:br>
              <a:rPr lang="en-US" sz="2400" i="1" dirty="0">
                <a:solidFill>
                  <a:srgbClr val="C00000"/>
                </a:solidFill>
                <a:effectLst>
                  <a:outerShdw dist="38096" dir="2700000">
                    <a:srgbClr val="000000"/>
                  </a:outerShdw>
                </a:effectLst>
              </a:rPr>
            </a:br>
            <a:r>
              <a:rPr lang="ru-RU" sz="2400" b="1" dirty="0"/>
              <a:t>Состояние дел в ведущих ускорительных центрах</a:t>
            </a:r>
            <a:br>
              <a:rPr lang="ru-RU" sz="2400" b="1" dirty="0"/>
            </a:br>
            <a:r>
              <a:rPr lang="de-DE" sz="2400" i="1" dirty="0">
                <a:solidFill>
                  <a:srgbClr val="C00000"/>
                </a:solidFill>
                <a:effectLst>
                  <a:outerShdw dist="38096" dir="2700000">
                    <a:srgbClr val="000000"/>
                  </a:outerShdw>
                </a:effectLst>
              </a:rPr>
              <a:t/>
            </a:r>
            <a:br>
              <a:rPr lang="de-DE" sz="2400" i="1" dirty="0">
                <a:solidFill>
                  <a:srgbClr val="C00000"/>
                </a:solidFill>
                <a:effectLst>
                  <a:outerShdw dist="38096" dir="2700000">
                    <a:srgbClr val="000000"/>
                  </a:outerShdw>
                </a:effectLst>
              </a:rPr>
            </a:br>
            <a:r>
              <a:rPr lang="ru-RU" sz="2000" dirty="0" smtClean="0">
                <a:solidFill>
                  <a:schemeClr val="tx1"/>
                </a:solidFill>
                <a:effectLst>
                  <a:outerShdw dist="38096" dir="2700000">
                    <a:srgbClr val="000000"/>
                  </a:outerShdw>
                </a:effectLst>
              </a:rPr>
              <a:t>Борис Шарков</a:t>
            </a:r>
            <a:r>
              <a:rPr lang="en-US" sz="3600" dirty="0">
                <a:solidFill>
                  <a:schemeClr val="tx1"/>
                </a:solidFill>
                <a:effectLst>
                  <a:outerShdw dist="38096" dir="2700000">
                    <a:srgbClr val="000000"/>
                  </a:outerShdw>
                </a:effectLst>
              </a:rPr>
              <a:t/>
            </a:r>
            <a:br>
              <a:rPr lang="en-US" sz="3600" dirty="0">
                <a:solidFill>
                  <a:schemeClr val="tx1"/>
                </a:solidFill>
                <a:effectLst>
                  <a:outerShdw dist="38096" dir="2700000">
                    <a:srgbClr val="000000"/>
                  </a:outerShdw>
                </a:effectLst>
              </a:rPr>
            </a:br>
            <a:endParaRPr lang="de-DE" sz="3200" i="1" dirty="0">
              <a:solidFill>
                <a:srgbClr val="C00000"/>
              </a:solidFill>
              <a:effectLst>
                <a:outerShdw dist="38096" dir="2700000">
                  <a:srgbClr val="000000"/>
                </a:outerShdw>
              </a:effectLst>
            </a:endParaRPr>
          </a:p>
        </p:txBody>
      </p:sp>
      <p:pic>
        <p:nvPicPr>
          <p:cNvPr id="3" name="Изображение 1" descr="JINR_flagi.png"/>
          <p:cNvPicPr>
            <a:picLocks noChangeAspect="1"/>
          </p:cNvPicPr>
          <p:nvPr/>
        </p:nvPicPr>
        <p:blipFill>
          <a:blip r:embed="rId2"/>
          <a:srcRect/>
          <a:stretch>
            <a:fillRect/>
          </a:stretch>
        </p:blipFill>
        <p:spPr>
          <a:xfrm>
            <a:off x="1845975" y="5229878"/>
            <a:ext cx="5652628" cy="1628125"/>
          </a:xfrm>
          <a:prstGeom prst="rect">
            <a:avLst/>
          </a:prstGeom>
          <a:noFill/>
          <a:ln>
            <a:noFill/>
          </a:ln>
        </p:spPr>
      </p:pic>
      <p:grpSp>
        <p:nvGrpSpPr>
          <p:cNvPr id="4" name="Group 1"/>
          <p:cNvGrpSpPr/>
          <p:nvPr/>
        </p:nvGrpSpPr>
        <p:grpSpPr>
          <a:xfrm>
            <a:off x="3777158" y="8"/>
            <a:ext cx="1437903" cy="792089"/>
            <a:chOff x="3761192" y="515428"/>
            <a:chExt cx="1437903" cy="792089"/>
          </a:xfrm>
        </p:grpSpPr>
        <p:sp>
          <p:nvSpPr>
            <p:cNvPr id="5" name="Line 30"/>
            <p:cNvSpPr/>
            <p:nvPr/>
          </p:nvSpPr>
          <p:spPr>
            <a:xfrm>
              <a:off x="3973726" y="1172023"/>
              <a:ext cx="8997"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25904">
              <a:solidFill>
                <a:srgbClr val="23282B"/>
              </a:solidFill>
              <a:prstDash val="solid"/>
              <a:round/>
            </a:ln>
          </p:spPr>
          <p:txBody>
            <a:bodyPr vert="horz" wrap="square" lIns="91440" tIns="45720" rIns="91440" bIns="45720" anchor="t" anchorCtr="0" compatLnSpc="1"/>
            <a:lstStyle/>
            <a:p>
              <a:pPr>
                <a:defRPr sz="1800" b="0" i="0" u="none" strike="noStrike" kern="0" cap="none" spc="0" baseline="0">
                  <a:solidFill>
                    <a:srgbClr val="000000"/>
                  </a:solidFill>
                  <a:uFillTx/>
                </a:defRPr>
              </a:pPr>
              <a:endParaRPr lang="ru-RU">
                <a:solidFill>
                  <a:srgbClr val="FFFFFF"/>
                </a:solidFill>
                <a:latin typeface="Times New Roman"/>
              </a:endParaRPr>
            </a:p>
          </p:txBody>
        </p:sp>
        <p:sp>
          <p:nvSpPr>
            <p:cNvPr id="6" name="Line 29"/>
            <p:cNvSpPr/>
            <p:nvPr/>
          </p:nvSpPr>
          <p:spPr>
            <a:xfrm>
              <a:off x="3991730" y="1169709"/>
              <a:ext cx="15233"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25904">
              <a:solidFill>
                <a:srgbClr val="23282B"/>
              </a:solidFill>
              <a:prstDash val="solid"/>
              <a:round/>
            </a:ln>
          </p:spPr>
          <p:txBody>
            <a:bodyPr vert="horz" wrap="square" lIns="91440" tIns="45720" rIns="91440" bIns="45720" anchor="t" anchorCtr="0" compatLnSpc="1"/>
            <a:lstStyle/>
            <a:p>
              <a:pPr>
                <a:defRPr sz="1800" b="0" i="0" u="none" strike="noStrike" kern="0" cap="none" spc="0" baseline="0">
                  <a:solidFill>
                    <a:srgbClr val="000000"/>
                  </a:solidFill>
                  <a:uFillTx/>
                </a:defRPr>
              </a:pPr>
              <a:endParaRPr lang="ru-RU">
                <a:solidFill>
                  <a:srgbClr val="FFFFFF"/>
                </a:solidFill>
                <a:latin typeface="Times New Roman"/>
              </a:endParaRPr>
            </a:p>
          </p:txBody>
        </p:sp>
        <p:sp>
          <p:nvSpPr>
            <p:cNvPr id="7" name="Line 28"/>
            <p:cNvSpPr/>
            <p:nvPr/>
          </p:nvSpPr>
          <p:spPr>
            <a:xfrm>
              <a:off x="4015962" y="1168557"/>
              <a:ext cx="16614"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28190">
              <a:solidFill>
                <a:srgbClr val="23282B"/>
              </a:solidFill>
              <a:prstDash val="solid"/>
              <a:round/>
            </a:ln>
          </p:spPr>
          <p:txBody>
            <a:bodyPr vert="horz" wrap="square" lIns="91440" tIns="45720" rIns="91440" bIns="45720" anchor="t" anchorCtr="0" compatLnSpc="1"/>
            <a:lstStyle/>
            <a:p>
              <a:pPr>
                <a:defRPr sz="1800" b="0" i="0" u="none" strike="noStrike" kern="0" cap="none" spc="0" baseline="0">
                  <a:solidFill>
                    <a:srgbClr val="000000"/>
                  </a:solidFill>
                  <a:uFillTx/>
                </a:defRPr>
              </a:pPr>
              <a:endParaRPr lang="ru-RU">
                <a:solidFill>
                  <a:srgbClr val="FFFFFF"/>
                </a:solidFill>
                <a:latin typeface="Times New Roman"/>
              </a:endParaRPr>
            </a:p>
          </p:txBody>
        </p:sp>
        <p:sp>
          <p:nvSpPr>
            <p:cNvPr id="8" name="Line 27"/>
            <p:cNvSpPr/>
            <p:nvPr/>
          </p:nvSpPr>
          <p:spPr>
            <a:xfrm>
              <a:off x="4047116" y="1166820"/>
              <a:ext cx="18690"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27432">
              <a:solidFill>
                <a:srgbClr val="23282B"/>
              </a:solidFill>
              <a:prstDash val="solid"/>
              <a:round/>
            </a:ln>
          </p:spPr>
          <p:txBody>
            <a:bodyPr vert="horz" wrap="square" lIns="91440" tIns="45720" rIns="91440" bIns="45720" anchor="t" anchorCtr="0" compatLnSpc="1"/>
            <a:lstStyle/>
            <a:p>
              <a:pPr>
                <a:defRPr sz="1800" b="0" i="0" u="none" strike="noStrike" kern="0" cap="none" spc="0" baseline="0">
                  <a:solidFill>
                    <a:srgbClr val="000000"/>
                  </a:solidFill>
                  <a:uFillTx/>
                </a:defRPr>
              </a:pPr>
              <a:endParaRPr lang="ru-RU">
                <a:solidFill>
                  <a:srgbClr val="FFFFFF"/>
                </a:solidFill>
                <a:latin typeface="Times New Roman"/>
              </a:endParaRPr>
            </a:p>
          </p:txBody>
        </p:sp>
        <p:sp>
          <p:nvSpPr>
            <p:cNvPr id="9" name="Line 26"/>
            <p:cNvSpPr/>
            <p:nvPr/>
          </p:nvSpPr>
          <p:spPr>
            <a:xfrm>
              <a:off x="4080345" y="1165658"/>
              <a:ext cx="22841"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29718">
              <a:solidFill>
                <a:srgbClr val="23282B"/>
              </a:solidFill>
              <a:prstDash val="solid"/>
              <a:round/>
            </a:ln>
          </p:spPr>
          <p:txBody>
            <a:bodyPr vert="horz" wrap="square" lIns="91440" tIns="45720" rIns="91440" bIns="45720" anchor="t" anchorCtr="0" compatLnSpc="1"/>
            <a:lstStyle/>
            <a:p>
              <a:pPr>
                <a:defRPr sz="1800" b="0" i="0" u="none" strike="noStrike" kern="0" cap="none" spc="0" baseline="0">
                  <a:solidFill>
                    <a:srgbClr val="000000"/>
                  </a:solidFill>
                  <a:uFillTx/>
                </a:defRPr>
              </a:pPr>
              <a:endParaRPr lang="ru-RU">
                <a:solidFill>
                  <a:srgbClr val="FFFFFF"/>
                </a:solidFill>
                <a:latin typeface="Times New Roman"/>
              </a:endParaRPr>
            </a:p>
          </p:txBody>
        </p:sp>
        <p:sp>
          <p:nvSpPr>
            <p:cNvPr id="10" name="Line 25"/>
            <p:cNvSpPr/>
            <p:nvPr/>
          </p:nvSpPr>
          <p:spPr>
            <a:xfrm>
              <a:off x="4119801" y="1163921"/>
              <a:ext cx="27002"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30476">
              <a:solidFill>
                <a:srgbClr val="23282B"/>
              </a:solidFill>
              <a:prstDash val="solid"/>
              <a:round/>
            </a:ln>
          </p:spPr>
          <p:txBody>
            <a:bodyPr vert="horz" wrap="square" lIns="91440" tIns="45720" rIns="91440" bIns="45720" anchor="t" anchorCtr="0" compatLnSpc="1"/>
            <a:lstStyle/>
            <a:p>
              <a:pPr>
                <a:defRPr sz="1800" b="0" i="0" u="none" strike="noStrike" kern="0" cap="none" spc="0" baseline="0">
                  <a:solidFill>
                    <a:srgbClr val="000000"/>
                  </a:solidFill>
                  <a:uFillTx/>
                </a:defRPr>
              </a:pPr>
              <a:endParaRPr lang="ru-RU">
                <a:solidFill>
                  <a:srgbClr val="FFFFFF"/>
                </a:solidFill>
                <a:latin typeface="Times New Roman"/>
              </a:endParaRPr>
            </a:p>
          </p:txBody>
        </p:sp>
        <p:sp>
          <p:nvSpPr>
            <p:cNvPr id="11" name="Line 24"/>
            <p:cNvSpPr/>
            <p:nvPr/>
          </p:nvSpPr>
          <p:spPr>
            <a:xfrm>
              <a:off x="4160648" y="1162184"/>
              <a:ext cx="30458"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35048">
              <a:solidFill>
                <a:srgbClr val="23282B"/>
              </a:solidFill>
              <a:prstDash val="solid"/>
              <a:round/>
            </a:ln>
          </p:spPr>
          <p:txBody>
            <a:bodyPr vert="horz" wrap="square" lIns="91440" tIns="45720" rIns="91440" bIns="45720" anchor="t" anchorCtr="0" compatLnSpc="1"/>
            <a:lstStyle/>
            <a:p>
              <a:pPr>
                <a:defRPr sz="1800" b="0" i="0" u="none" strike="noStrike" kern="0" cap="none" spc="0" baseline="0">
                  <a:solidFill>
                    <a:srgbClr val="000000"/>
                  </a:solidFill>
                  <a:uFillTx/>
                </a:defRPr>
              </a:pPr>
              <a:endParaRPr lang="ru-RU">
                <a:solidFill>
                  <a:srgbClr val="FFFFFF"/>
                </a:solidFill>
                <a:latin typeface="Times New Roman"/>
              </a:endParaRPr>
            </a:p>
          </p:txBody>
        </p:sp>
        <p:sp>
          <p:nvSpPr>
            <p:cNvPr id="12" name="Line 23"/>
            <p:cNvSpPr/>
            <p:nvPr/>
          </p:nvSpPr>
          <p:spPr>
            <a:xfrm>
              <a:off x="4209806" y="1159870"/>
              <a:ext cx="31153"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35048">
              <a:solidFill>
                <a:srgbClr val="23282B"/>
              </a:solidFill>
              <a:prstDash val="solid"/>
              <a:round/>
            </a:ln>
          </p:spPr>
          <p:txBody>
            <a:bodyPr vert="horz" wrap="square" lIns="91440" tIns="45720" rIns="91440" bIns="45720" anchor="t" anchorCtr="0" compatLnSpc="1"/>
            <a:lstStyle/>
            <a:p>
              <a:pPr>
                <a:defRPr sz="1800" b="0" i="0" u="none" strike="noStrike" kern="0" cap="none" spc="0" baseline="0">
                  <a:solidFill>
                    <a:srgbClr val="000000"/>
                  </a:solidFill>
                  <a:uFillTx/>
                </a:defRPr>
              </a:pPr>
              <a:endParaRPr lang="ru-RU">
                <a:solidFill>
                  <a:srgbClr val="FFFFFF"/>
                </a:solidFill>
                <a:latin typeface="Times New Roman"/>
              </a:endParaRPr>
            </a:p>
          </p:txBody>
        </p:sp>
        <p:sp>
          <p:nvSpPr>
            <p:cNvPr id="13" name="Line 22"/>
            <p:cNvSpPr/>
            <p:nvPr/>
          </p:nvSpPr>
          <p:spPr>
            <a:xfrm>
              <a:off x="4261725" y="1159285"/>
              <a:ext cx="35999"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36576">
              <a:solidFill>
                <a:srgbClr val="23282B"/>
              </a:solidFill>
              <a:prstDash val="solid"/>
              <a:round/>
            </a:ln>
          </p:spPr>
          <p:txBody>
            <a:bodyPr vert="horz" wrap="square" lIns="91440" tIns="45720" rIns="91440" bIns="45720" anchor="t" anchorCtr="0" compatLnSpc="1"/>
            <a:lstStyle/>
            <a:p>
              <a:pPr>
                <a:defRPr sz="1800" b="0" i="0" u="none" strike="noStrike" kern="0" cap="none" spc="0" baseline="0">
                  <a:solidFill>
                    <a:srgbClr val="000000"/>
                  </a:solidFill>
                  <a:uFillTx/>
                </a:defRPr>
              </a:pPr>
              <a:endParaRPr lang="ru-RU">
                <a:solidFill>
                  <a:srgbClr val="FFFFFF"/>
                </a:solidFill>
                <a:latin typeface="Times New Roman"/>
              </a:endParaRPr>
            </a:p>
          </p:txBody>
        </p:sp>
        <p:sp>
          <p:nvSpPr>
            <p:cNvPr id="14" name="Line 21"/>
            <p:cNvSpPr/>
            <p:nvPr/>
          </p:nvSpPr>
          <p:spPr>
            <a:xfrm>
              <a:off x="4333725" y="1156395"/>
              <a:ext cx="25612"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48006">
              <a:solidFill>
                <a:srgbClr val="23282B"/>
              </a:solidFill>
              <a:prstDash val="solid"/>
              <a:round/>
            </a:ln>
          </p:spPr>
          <p:txBody>
            <a:bodyPr vert="horz" wrap="square" lIns="91440" tIns="45720" rIns="91440" bIns="45720" anchor="t" anchorCtr="0" compatLnSpc="1"/>
            <a:lstStyle/>
            <a:p>
              <a:pPr>
                <a:defRPr sz="1800" b="0" i="0" u="none" strike="noStrike" kern="0" cap="none" spc="0" baseline="0">
                  <a:solidFill>
                    <a:srgbClr val="000000"/>
                  </a:solidFill>
                  <a:uFillTx/>
                </a:defRPr>
              </a:pPr>
              <a:endParaRPr lang="ru-RU">
                <a:solidFill>
                  <a:srgbClr val="FFFFFF"/>
                </a:solidFill>
                <a:latin typeface="Times New Roman"/>
              </a:endParaRPr>
            </a:p>
          </p:txBody>
        </p:sp>
        <p:sp>
          <p:nvSpPr>
            <p:cNvPr id="15" name="Line 20"/>
            <p:cNvSpPr/>
            <p:nvPr/>
          </p:nvSpPr>
          <p:spPr>
            <a:xfrm>
              <a:off x="4373182" y="1156395"/>
              <a:ext cx="25612"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48006">
              <a:solidFill>
                <a:srgbClr val="23282B"/>
              </a:solidFill>
              <a:prstDash val="solid"/>
              <a:round/>
            </a:ln>
          </p:spPr>
          <p:txBody>
            <a:bodyPr vert="horz" wrap="square" lIns="91440" tIns="45720" rIns="91440" bIns="45720" anchor="t" anchorCtr="0" compatLnSpc="1"/>
            <a:lstStyle/>
            <a:p>
              <a:pPr>
                <a:defRPr sz="1800" b="0" i="0" u="none" strike="noStrike" kern="0" cap="none" spc="0" baseline="0">
                  <a:solidFill>
                    <a:srgbClr val="000000"/>
                  </a:solidFill>
                  <a:uFillTx/>
                </a:defRPr>
              </a:pPr>
              <a:endParaRPr lang="ru-RU">
                <a:solidFill>
                  <a:srgbClr val="FFFFFF"/>
                </a:solidFill>
                <a:latin typeface="Times New Roman"/>
              </a:endParaRPr>
            </a:p>
          </p:txBody>
        </p:sp>
        <p:sp>
          <p:nvSpPr>
            <p:cNvPr id="16" name="Line 19"/>
            <p:cNvSpPr/>
            <p:nvPr/>
          </p:nvSpPr>
          <p:spPr>
            <a:xfrm>
              <a:off x="4459035" y="1143073"/>
              <a:ext cx="15919"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5243">
              <a:solidFill>
                <a:srgbClr val="23282B"/>
              </a:solidFill>
              <a:prstDash val="solid"/>
              <a:round/>
            </a:ln>
          </p:spPr>
          <p:txBody>
            <a:bodyPr vert="horz" wrap="square" lIns="91440" tIns="45720" rIns="91440" bIns="45720" anchor="t" anchorCtr="0" compatLnSpc="1"/>
            <a:lstStyle/>
            <a:p>
              <a:pPr>
                <a:defRPr sz="1800" b="0" i="0" u="none" strike="noStrike" kern="0" cap="none" spc="0" baseline="0">
                  <a:solidFill>
                    <a:srgbClr val="000000"/>
                  </a:solidFill>
                  <a:uFillTx/>
                </a:defRPr>
              </a:pPr>
              <a:endParaRPr lang="ru-RU">
                <a:solidFill>
                  <a:srgbClr val="FFFFFF"/>
                </a:solidFill>
                <a:latin typeface="Times New Roman"/>
              </a:endParaRPr>
            </a:p>
          </p:txBody>
        </p:sp>
        <p:sp>
          <p:nvSpPr>
            <p:cNvPr id="17" name="Line 18"/>
            <p:cNvSpPr/>
            <p:nvPr/>
          </p:nvSpPr>
          <p:spPr>
            <a:xfrm>
              <a:off x="4459035" y="1165082"/>
              <a:ext cx="15919"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5243">
              <a:solidFill>
                <a:srgbClr val="23282B"/>
              </a:solidFill>
              <a:prstDash val="solid"/>
              <a:round/>
            </a:ln>
          </p:spPr>
          <p:txBody>
            <a:bodyPr vert="horz" wrap="square" lIns="91440" tIns="45720" rIns="91440" bIns="45720" anchor="t" anchorCtr="0" compatLnSpc="1"/>
            <a:lstStyle/>
            <a:p>
              <a:pPr>
                <a:defRPr sz="1800" b="0" i="0" u="none" strike="noStrike" kern="0" cap="none" spc="0" baseline="0">
                  <a:solidFill>
                    <a:srgbClr val="000000"/>
                  </a:solidFill>
                  <a:uFillTx/>
                </a:defRPr>
              </a:pPr>
              <a:endParaRPr lang="ru-RU">
                <a:solidFill>
                  <a:srgbClr val="FFFFFF"/>
                </a:solidFill>
                <a:latin typeface="Times New Roman"/>
              </a:endParaRPr>
            </a:p>
          </p:txBody>
        </p:sp>
        <p:sp>
          <p:nvSpPr>
            <p:cNvPr id="18" name="Line 17"/>
            <p:cNvSpPr/>
            <p:nvPr/>
          </p:nvSpPr>
          <p:spPr>
            <a:xfrm>
              <a:off x="4459035" y="1186507"/>
              <a:ext cx="15919"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5243">
              <a:solidFill>
                <a:srgbClr val="23282B"/>
              </a:solidFill>
              <a:prstDash val="solid"/>
              <a:round/>
            </a:ln>
          </p:spPr>
          <p:txBody>
            <a:bodyPr vert="horz" wrap="square" lIns="91440" tIns="45720" rIns="91440" bIns="45720" anchor="t" anchorCtr="0" compatLnSpc="1"/>
            <a:lstStyle/>
            <a:p>
              <a:pPr>
                <a:defRPr sz="1800" b="0" i="0" u="none" strike="noStrike" kern="0" cap="none" spc="0" baseline="0">
                  <a:solidFill>
                    <a:srgbClr val="000000"/>
                  </a:solidFill>
                  <a:uFillTx/>
                </a:defRPr>
              </a:pPr>
              <a:endParaRPr lang="ru-RU">
                <a:solidFill>
                  <a:srgbClr val="FFFFFF"/>
                </a:solidFill>
                <a:latin typeface="Times New Roman"/>
              </a:endParaRPr>
            </a:p>
          </p:txBody>
        </p:sp>
        <p:sp>
          <p:nvSpPr>
            <p:cNvPr id="19" name="Line 16"/>
            <p:cNvSpPr/>
            <p:nvPr/>
          </p:nvSpPr>
          <p:spPr>
            <a:xfrm>
              <a:off x="4974098" y="1172023"/>
              <a:ext cx="12463"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25904">
              <a:solidFill>
                <a:srgbClr val="23282B"/>
              </a:solidFill>
              <a:prstDash val="solid"/>
              <a:round/>
            </a:ln>
          </p:spPr>
          <p:txBody>
            <a:bodyPr vert="horz" wrap="square" lIns="91440" tIns="45720" rIns="91440" bIns="45720" anchor="t" anchorCtr="0" compatLnSpc="1"/>
            <a:lstStyle/>
            <a:p>
              <a:pPr>
                <a:defRPr sz="1800" b="0" i="0" u="none" strike="noStrike" kern="0" cap="none" spc="0" baseline="0">
                  <a:solidFill>
                    <a:srgbClr val="000000"/>
                  </a:solidFill>
                  <a:uFillTx/>
                </a:defRPr>
              </a:pPr>
              <a:endParaRPr lang="ru-RU">
                <a:solidFill>
                  <a:srgbClr val="FFFFFF"/>
                </a:solidFill>
                <a:latin typeface="Times New Roman"/>
              </a:endParaRPr>
            </a:p>
          </p:txBody>
        </p:sp>
        <p:sp>
          <p:nvSpPr>
            <p:cNvPr id="20" name="Line 15"/>
            <p:cNvSpPr/>
            <p:nvPr/>
          </p:nvSpPr>
          <p:spPr>
            <a:xfrm>
              <a:off x="4953332" y="1169709"/>
              <a:ext cx="11768"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25904">
              <a:solidFill>
                <a:srgbClr val="23282B"/>
              </a:solidFill>
              <a:prstDash val="solid"/>
              <a:round/>
            </a:ln>
          </p:spPr>
          <p:txBody>
            <a:bodyPr vert="horz" wrap="square" lIns="91440" tIns="45720" rIns="91440" bIns="45720" anchor="t" anchorCtr="0" compatLnSpc="1"/>
            <a:lstStyle/>
            <a:p>
              <a:pPr>
                <a:defRPr sz="1800" b="0" i="0" u="none" strike="noStrike" kern="0" cap="none" spc="0" baseline="0">
                  <a:solidFill>
                    <a:srgbClr val="000000"/>
                  </a:solidFill>
                  <a:uFillTx/>
                </a:defRPr>
              </a:pPr>
              <a:endParaRPr lang="ru-RU">
                <a:solidFill>
                  <a:srgbClr val="FFFFFF"/>
                </a:solidFill>
                <a:latin typeface="Times New Roman"/>
              </a:endParaRPr>
            </a:p>
          </p:txBody>
        </p:sp>
        <p:sp>
          <p:nvSpPr>
            <p:cNvPr id="21" name="Line 14"/>
            <p:cNvSpPr/>
            <p:nvPr/>
          </p:nvSpPr>
          <p:spPr>
            <a:xfrm>
              <a:off x="4924949" y="1168557"/>
              <a:ext cx="15919"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28190">
              <a:solidFill>
                <a:srgbClr val="23282B"/>
              </a:solidFill>
              <a:prstDash val="solid"/>
              <a:round/>
            </a:ln>
          </p:spPr>
          <p:txBody>
            <a:bodyPr vert="horz" wrap="square" lIns="91440" tIns="45720" rIns="91440" bIns="45720" anchor="t" anchorCtr="0" compatLnSpc="1"/>
            <a:lstStyle/>
            <a:p>
              <a:pPr>
                <a:defRPr sz="1800" b="0" i="0" u="none" strike="noStrike" kern="0" cap="none" spc="0" baseline="0">
                  <a:solidFill>
                    <a:srgbClr val="000000"/>
                  </a:solidFill>
                  <a:uFillTx/>
                </a:defRPr>
              </a:pPr>
              <a:endParaRPr lang="ru-RU">
                <a:solidFill>
                  <a:srgbClr val="FFFFFF"/>
                </a:solidFill>
                <a:latin typeface="Times New Roman"/>
              </a:endParaRPr>
            </a:p>
          </p:txBody>
        </p:sp>
        <p:sp>
          <p:nvSpPr>
            <p:cNvPr id="22" name="Line 13"/>
            <p:cNvSpPr/>
            <p:nvPr/>
          </p:nvSpPr>
          <p:spPr>
            <a:xfrm>
              <a:off x="4891719" y="1166820"/>
              <a:ext cx="18004"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27432">
              <a:solidFill>
                <a:srgbClr val="23282B"/>
              </a:solidFill>
              <a:prstDash val="solid"/>
              <a:round/>
            </a:ln>
          </p:spPr>
          <p:txBody>
            <a:bodyPr vert="horz" wrap="square" lIns="91440" tIns="45720" rIns="91440" bIns="45720" anchor="t" anchorCtr="0" compatLnSpc="1"/>
            <a:lstStyle/>
            <a:p>
              <a:pPr>
                <a:defRPr sz="1800" b="0" i="0" u="none" strike="noStrike" kern="0" cap="none" spc="0" baseline="0">
                  <a:solidFill>
                    <a:srgbClr val="000000"/>
                  </a:solidFill>
                  <a:uFillTx/>
                </a:defRPr>
              </a:pPr>
              <a:endParaRPr lang="ru-RU">
                <a:solidFill>
                  <a:srgbClr val="FFFFFF"/>
                </a:solidFill>
                <a:latin typeface="Times New Roman"/>
              </a:endParaRPr>
            </a:p>
          </p:txBody>
        </p:sp>
        <p:sp>
          <p:nvSpPr>
            <p:cNvPr id="23" name="Line 12"/>
            <p:cNvSpPr/>
            <p:nvPr/>
          </p:nvSpPr>
          <p:spPr>
            <a:xfrm>
              <a:off x="4855720" y="1165658"/>
              <a:ext cx="22155"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29718">
              <a:solidFill>
                <a:srgbClr val="23282B"/>
              </a:solidFill>
              <a:prstDash val="solid"/>
              <a:round/>
            </a:ln>
          </p:spPr>
          <p:txBody>
            <a:bodyPr vert="horz" wrap="square" lIns="91440" tIns="45720" rIns="91440" bIns="45720" anchor="t" anchorCtr="0" compatLnSpc="1"/>
            <a:lstStyle/>
            <a:p>
              <a:pPr>
                <a:defRPr sz="1800" b="0" i="0" u="none" strike="noStrike" kern="0" cap="none" spc="0" baseline="0">
                  <a:solidFill>
                    <a:srgbClr val="000000"/>
                  </a:solidFill>
                  <a:uFillTx/>
                </a:defRPr>
              </a:pPr>
              <a:endParaRPr lang="ru-RU">
                <a:solidFill>
                  <a:srgbClr val="FFFFFF"/>
                </a:solidFill>
                <a:latin typeface="Times New Roman"/>
              </a:endParaRPr>
            </a:p>
          </p:txBody>
        </p:sp>
        <p:sp>
          <p:nvSpPr>
            <p:cNvPr id="24" name="Line 11"/>
            <p:cNvSpPr/>
            <p:nvPr/>
          </p:nvSpPr>
          <p:spPr>
            <a:xfrm>
              <a:off x="4813483" y="1163921"/>
              <a:ext cx="25612"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30476">
              <a:solidFill>
                <a:srgbClr val="23282B"/>
              </a:solidFill>
              <a:prstDash val="solid"/>
              <a:round/>
            </a:ln>
          </p:spPr>
          <p:txBody>
            <a:bodyPr vert="horz" wrap="square" lIns="91440" tIns="45720" rIns="91440" bIns="45720" anchor="t" anchorCtr="0" compatLnSpc="1"/>
            <a:lstStyle/>
            <a:p>
              <a:pPr>
                <a:defRPr sz="1800" b="0" i="0" u="none" strike="noStrike" kern="0" cap="none" spc="0" baseline="0">
                  <a:solidFill>
                    <a:srgbClr val="000000"/>
                  </a:solidFill>
                  <a:uFillTx/>
                </a:defRPr>
              </a:pPr>
              <a:endParaRPr lang="ru-RU">
                <a:solidFill>
                  <a:srgbClr val="FFFFFF"/>
                </a:solidFill>
                <a:latin typeface="Times New Roman"/>
              </a:endParaRPr>
            </a:p>
          </p:txBody>
        </p:sp>
        <p:sp>
          <p:nvSpPr>
            <p:cNvPr id="25" name="Line 10"/>
            <p:cNvSpPr/>
            <p:nvPr/>
          </p:nvSpPr>
          <p:spPr>
            <a:xfrm>
              <a:off x="4768486" y="1162184"/>
              <a:ext cx="28382"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35048">
              <a:solidFill>
                <a:srgbClr val="23282B"/>
              </a:solidFill>
              <a:prstDash val="solid"/>
              <a:round/>
            </a:ln>
          </p:spPr>
          <p:txBody>
            <a:bodyPr vert="horz" wrap="square" lIns="91440" tIns="45720" rIns="91440" bIns="45720" anchor="t" anchorCtr="0" compatLnSpc="1"/>
            <a:lstStyle/>
            <a:p>
              <a:pPr>
                <a:defRPr sz="1800" b="0" i="0" u="none" strike="noStrike" kern="0" cap="none" spc="0" baseline="0">
                  <a:solidFill>
                    <a:srgbClr val="000000"/>
                  </a:solidFill>
                  <a:uFillTx/>
                </a:defRPr>
              </a:pPr>
              <a:endParaRPr lang="ru-RU">
                <a:solidFill>
                  <a:srgbClr val="FFFFFF"/>
                </a:solidFill>
                <a:latin typeface="Times New Roman"/>
              </a:endParaRPr>
            </a:p>
          </p:txBody>
        </p:sp>
        <p:sp>
          <p:nvSpPr>
            <p:cNvPr id="26" name="Line 9"/>
            <p:cNvSpPr/>
            <p:nvPr/>
          </p:nvSpPr>
          <p:spPr>
            <a:xfrm>
              <a:off x="4716566" y="1159870"/>
              <a:ext cx="33229"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35048">
              <a:solidFill>
                <a:srgbClr val="23282B"/>
              </a:solidFill>
              <a:prstDash val="solid"/>
              <a:round/>
            </a:ln>
          </p:spPr>
          <p:txBody>
            <a:bodyPr vert="horz" wrap="square" lIns="91440" tIns="45720" rIns="91440" bIns="45720" anchor="t" anchorCtr="0" compatLnSpc="1"/>
            <a:lstStyle/>
            <a:p>
              <a:pPr>
                <a:defRPr sz="1800" b="0" i="0" u="none" strike="noStrike" kern="0" cap="none" spc="0" baseline="0">
                  <a:solidFill>
                    <a:srgbClr val="000000"/>
                  </a:solidFill>
                  <a:uFillTx/>
                </a:defRPr>
              </a:pPr>
              <a:endParaRPr lang="ru-RU">
                <a:solidFill>
                  <a:srgbClr val="FFFFFF"/>
                </a:solidFill>
                <a:latin typeface="Times New Roman"/>
              </a:endParaRPr>
            </a:p>
          </p:txBody>
        </p:sp>
        <p:sp>
          <p:nvSpPr>
            <p:cNvPr id="27" name="Line 8"/>
            <p:cNvSpPr/>
            <p:nvPr/>
          </p:nvSpPr>
          <p:spPr>
            <a:xfrm>
              <a:off x="4659800" y="1159285"/>
              <a:ext cx="35304"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36576">
              <a:solidFill>
                <a:srgbClr val="23282B"/>
              </a:solidFill>
              <a:prstDash val="solid"/>
              <a:round/>
            </a:ln>
          </p:spPr>
          <p:txBody>
            <a:bodyPr vert="horz" wrap="square" lIns="91440" tIns="45720" rIns="91440" bIns="45720" anchor="t" anchorCtr="0" compatLnSpc="1"/>
            <a:lstStyle/>
            <a:p>
              <a:pPr>
                <a:defRPr sz="1800" b="0" i="0" u="none" strike="noStrike" kern="0" cap="none" spc="0" baseline="0">
                  <a:solidFill>
                    <a:srgbClr val="000000"/>
                  </a:solidFill>
                  <a:uFillTx/>
                </a:defRPr>
              </a:pPr>
              <a:endParaRPr lang="ru-RU">
                <a:solidFill>
                  <a:srgbClr val="FFFFFF"/>
                </a:solidFill>
                <a:latin typeface="Times New Roman"/>
              </a:endParaRPr>
            </a:p>
          </p:txBody>
        </p:sp>
        <p:sp>
          <p:nvSpPr>
            <p:cNvPr id="28" name="Line 7"/>
            <p:cNvSpPr/>
            <p:nvPr/>
          </p:nvSpPr>
          <p:spPr>
            <a:xfrm>
              <a:off x="4600264" y="1156395"/>
              <a:ext cx="24231"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48006">
              <a:solidFill>
                <a:srgbClr val="23282B"/>
              </a:solidFill>
              <a:prstDash val="solid"/>
              <a:round/>
            </a:ln>
          </p:spPr>
          <p:txBody>
            <a:bodyPr vert="horz" wrap="square" lIns="91440" tIns="45720" rIns="91440" bIns="45720" anchor="t" anchorCtr="0" compatLnSpc="1"/>
            <a:lstStyle/>
            <a:p>
              <a:pPr>
                <a:defRPr sz="1800" b="0" i="0" u="none" strike="noStrike" kern="0" cap="none" spc="0" baseline="0">
                  <a:solidFill>
                    <a:srgbClr val="000000"/>
                  </a:solidFill>
                  <a:uFillTx/>
                </a:defRPr>
              </a:pPr>
              <a:endParaRPr lang="ru-RU">
                <a:solidFill>
                  <a:srgbClr val="FFFFFF"/>
                </a:solidFill>
                <a:latin typeface="Times New Roman"/>
              </a:endParaRPr>
            </a:p>
          </p:txBody>
        </p:sp>
        <p:sp>
          <p:nvSpPr>
            <p:cNvPr id="29" name="Line 6"/>
            <p:cNvSpPr/>
            <p:nvPr/>
          </p:nvSpPr>
          <p:spPr>
            <a:xfrm>
              <a:off x="4560103" y="1156395"/>
              <a:ext cx="23536"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48006">
              <a:solidFill>
                <a:srgbClr val="23282B"/>
              </a:solidFill>
              <a:prstDash val="solid"/>
              <a:round/>
            </a:ln>
          </p:spPr>
          <p:txBody>
            <a:bodyPr vert="horz" wrap="square" lIns="91440" tIns="45720" rIns="91440" bIns="45720" anchor="t" anchorCtr="0" compatLnSpc="1"/>
            <a:lstStyle/>
            <a:p>
              <a:pPr>
                <a:defRPr sz="1800" b="0" i="0" u="none" strike="noStrike" kern="0" cap="none" spc="0" baseline="0">
                  <a:solidFill>
                    <a:srgbClr val="000000"/>
                  </a:solidFill>
                  <a:uFillTx/>
                </a:defRPr>
              </a:pPr>
              <a:endParaRPr lang="ru-RU">
                <a:solidFill>
                  <a:srgbClr val="FFFFFF"/>
                </a:solidFill>
                <a:latin typeface="Times New Roman"/>
              </a:endParaRPr>
            </a:p>
          </p:txBody>
        </p:sp>
        <p:sp>
          <p:nvSpPr>
            <p:cNvPr id="30" name="Line 5"/>
            <p:cNvSpPr/>
            <p:nvPr/>
          </p:nvSpPr>
          <p:spPr>
            <a:xfrm>
              <a:off x="4481876" y="1143073"/>
              <a:ext cx="19385"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5243">
              <a:solidFill>
                <a:srgbClr val="23282B"/>
              </a:solidFill>
              <a:prstDash val="solid"/>
              <a:round/>
            </a:ln>
          </p:spPr>
          <p:txBody>
            <a:bodyPr vert="horz" wrap="square" lIns="91440" tIns="45720" rIns="91440" bIns="45720" anchor="t" anchorCtr="0" compatLnSpc="1"/>
            <a:lstStyle/>
            <a:p>
              <a:pPr>
                <a:defRPr sz="1800" b="0" i="0" u="none" strike="noStrike" kern="0" cap="none" spc="0" baseline="0">
                  <a:solidFill>
                    <a:srgbClr val="000000"/>
                  </a:solidFill>
                  <a:uFillTx/>
                </a:defRPr>
              </a:pPr>
              <a:endParaRPr lang="ru-RU">
                <a:solidFill>
                  <a:srgbClr val="FFFFFF"/>
                </a:solidFill>
                <a:latin typeface="Times New Roman"/>
              </a:endParaRPr>
            </a:p>
          </p:txBody>
        </p:sp>
        <p:sp>
          <p:nvSpPr>
            <p:cNvPr id="31" name="Line 4"/>
            <p:cNvSpPr/>
            <p:nvPr/>
          </p:nvSpPr>
          <p:spPr>
            <a:xfrm>
              <a:off x="4481876" y="1165082"/>
              <a:ext cx="19385"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5243">
              <a:solidFill>
                <a:srgbClr val="23282B"/>
              </a:solidFill>
              <a:prstDash val="solid"/>
              <a:round/>
            </a:ln>
          </p:spPr>
          <p:txBody>
            <a:bodyPr vert="horz" wrap="square" lIns="91440" tIns="45720" rIns="91440" bIns="45720" anchor="t" anchorCtr="0" compatLnSpc="1"/>
            <a:lstStyle/>
            <a:p>
              <a:pPr>
                <a:defRPr sz="1800" b="0" i="0" u="none" strike="noStrike" kern="0" cap="none" spc="0" baseline="0">
                  <a:solidFill>
                    <a:srgbClr val="000000"/>
                  </a:solidFill>
                  <a:uFillTx/>
                </a:defRPr>
              </a:pPr>
              <a:endParaRPr lang="ru-RU">
                <a:solidFill>
                  <a:srgbClr val="FFFFFF"/>
                </a:solidFill>
                <a:latin typeface="Times New Roman"/>
              </a:endParaRPr>
            </a:p>
          </p:txBody>
        </p:sp>
        <p:sp>
          <p:nvSpPr>
            <p:cNvPr id="32" name="Line 3"/>
            <p:cNvSpPr/>
            <p:nvPr/>
          </p:nvSpPr>
          <p:spPr>
            <a:xfrm>
              <a:off x="4481876" y="1186507"/>
              <a:ext cx="19385"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5243">
              <a:solidFill>
                <a:srgbClr val="23282B"/>
              </a:solidFill>
              <a:prstDash val="solid"/>
              <a:round/>
            </a:ln>
          </p:spPr>
          <p:txBody>
            <a:bodyPr vert="horz" wrap="square" lIns="91440" tIns="45720" rIns="91440" bIns="45720" anchor="t" anchorCtr="0" compatLnSpc="1"/>
            <a:lstStyle/>
            <a:p>
              <a:pPr>
                <a:defRPr sz="1800" b="0" i="0" u="none" strike="noStrike" kern="0" cap="none" spc="0" baseline="0">
                  <a:solidFill>
                    <a:srgbClr val="000000"/>
                  </a:solidFill>
                  <a:uFillTx/>
                </a:defRPr>
              </a:pPr>
              <a:endParaRPr lang="ru-RU">
                <a:solidFill>
                  <a:srgbClr val="FFFFFF"/>
                </a:solidFill>
                <a:latin typeface="Times New Roman"/>
              </a:endParaRPr>
            </a:p>
          </p:txBody>
        </p:sp>
        <p:sp>
          <p:nvSpPr>
            <p:cNvPr id="33" name="AutoShape 2"/>
            <p:cNvSpPr/>
            <p:nvPr/>
          </p:nvSpPr>
          <p:spPr>
            <a:xfrm>
              <a:off x="3761192" y="515428"/>
              <a:ext cx="1437903" cy="792089"/>
            </a:xfrm>
            <a:custGeom>
              <a:avLst/>
              <a:gdLst>
                <a:gd name="f0" fmla="val 10800000"/>
                <a:gd name="f1" fmla="val 5400000"/>
                <a:gd name="f2" fmla="val 180"/>
                <a:gd name="f3" fmla="val w"/>
                <a:gd name="f4" fmla="val h"/>
                <a:gd name="f5" fmla="val 0"/>
                <a:gd name="f6" fmla="val 2077"/>
                <a:gd name="f7" fmla="val 1368"/>
                <a:gd name="f8" fmla="val 355"/>
                <a:gd name="f9" fmla="val 804"/>
                <a:gd name="f10" fmla="val 289"/>
                <a:gd name="f11" fmla="val 866"/>
                <a:gd name="f12" fmla="val 216"/>
                <a:gd name="f13" fmla="val 918"/>
                <a:gd name="f14" fmla="val 150"/>
                <a:gd name="f15" fmla="val 974"/>
                <a:gd name="f16" fmla="val 92"/>
                <a:gd name="f17" fmla="val 1028"/>
                <a:gd name="f18" fmla="val 47"/>
                <a:gd name="f19" fmla="val 1082"/>
                <a:gd name="f20" fmla="val 15"/>
                <a:gd name="f21" fmla="val 1136"/>
                <a:gd name="f22" fmla="val 1188"/>
                <a:gd name="f23" fmla="val 4"/>
                <a:gd name="f24" fmla="val 1236"/>
                <a:gd name="f25" fmla="val 30"/>
                <a:gd name="f26" fmla="val 1282"/>
                <a:gd name="f27" fmla="val 74"/>
                <a:gd name="f28" fmla="val 1320"/>
                <a:gd name="f29" fmla="val 127"/>
                <a:gd name="f30" fmla="val 1348"/>
                <a:gd name="f31" fmla="val 188"/>
                <a:gd name="f32" fmla="val 1364"/>
                <a:gd name="f33" fmla="val 255"/>
                <a:gd name="f34" fmla="val 327"/>
                <a:gd name="f35" fmla="val 1366"/>
                <a:gd name="f36" fmla="val 404"/>
                <a:gd name="f37" fmla="val 1354"/>
                <a:gd name="f38" fmla="val 483"/>
                <a:gd name="f39" fmla="val 1336"/>
                <a:gd name="f40" fmla="val 505"/>
                <a:gd name="f41" fmla="val 1330"/>
                <a:gd name="f42" fmla="val 220"/>
                <a:gd name="f43" fmla="val 156"/>
                <a:gd name="f44" fmla="val 102"/>
                <a:gd name="f45" fmla="val 1300"/>
                <a:gd name="f46" fmla="val 61"/>
                <a:gd name="f47" fmla="val 1268"/>
                <a:gd name="f48" fmla="val 34"/>
                <a:gd name="f49" fmla="val 1218"/>
                <a:gd name="f50" fmla="val 32"/>
                <a:gd name="f51" fmla="val 1166"/>
                <a:gd name="f52" fmla="val 53"/>
                <a:gd name="f53" fmla="val 1112"/>
                <a:gd name="f54" fmla="val 1054"/>
                <a:gd name="f55" fmla="val 147"/>
                <a:gd name="f56" fmla="val 998"/>
                <a:gd name="f57" fmla="val 214"/>
                <a:gd name="f58" fmla="val 942"/>
                <a:gd name="f59" fmla="val 886"/>
                <a:gd name="f60" fmla="val 331"/>
                <a:gd name="f61" fmla="val 882"/>
                <a:gd name="f62" fmla="val 441"/>
                <a:gd name="f63" fmla="val 852"/>
                <a:gd name="f64" fmla="val 449"/>
                <a:gd name="f65" fmla="val 850"/>
                <a:gd name="f66" fmla="val 307"/>
                <a:gd name="f67" fmla="val 818"/>
                <a:gd name="f68" fmla="val 317"/>
                <a:gd name="f69" fmla="val 320"/>
                <a:gd name="f70" fmla="val 816"/>
                <a:gd name="f71" fmla="val 337"/>
                <a:gd name="f72" fmla="val 812"/>
                <a:gd name="f73" fmla="val 344"/>
                <a:gd name="f74" fmla="val 808"/>
                <a:gd name="f75" fmla="val 1304"/>
                <a:gd name="f76" fmla="val 1224"/>
                <a:gd name="f77" fmla="val 1215"/>
                <a:gd name="f78" fmla="val 1297"/>
                <a:gd name="f79" fmla="val 1248"/>
                <a:gd name="f80" fmla="val 1467"/>
                <a:gd name="f81" fmla="val 1292"/>
                <a:gd name="f82" fmla="val 1552"/>
                <a:gd name="f83" fmla="val 1308"/>
                <a:gd name="f84" fmla="val 1636"/>
                <a:gd name="f85" fmla="val 1322"/>
                <a:gd name="f86" fmla="val 1717"/>
                <a:gd name="f87" fmla="val 1332"/>
                <a:gd name="f88" fmla="val 1794"/>
                <a:gd name="f89" fmla="val 1334"/>
                <a:gd name="f90" fmla="val 1864"/>
                <a:gd name="f91" fmla="val 1928"/>
                <a:gd name="f92" fmla="val 1318"/>
                <a:gd name="f93" fmla="val 1977"/>
                <a:gd name="f94" fmla="val 1740"/>
                <a:gd name="f95" fmla="val 1658"/>
                <a:gd name="f96" fmla="val 1294"/>
                <a:gd name="f97" fmla="val 1571"/>
                <a:gd name="f98" fmla="val 1482"/>
                <a:gd name="f99" fmla="val 1266"/>
                <a:gd name="f100" fmla="val 1393"/>
                <a:gd name="f101" fmla="val 1246"/>
                <a:gd name="f102" fmla="val 805"/>
                <a:gd name="f103" fmla="val 740"/>
                <a:gd name="f104" fmla="val 647"/>
                <a:gd name="f105" fmla="val 1254"/>
                <a:gd name="f106" fmla="val 554"/>
                <a:gd name="f107" fmla="val 463"/>
                <a:gd name="f108" fmla="val 376"/>
                <a:gd name="f109" fmla="val 294"/>
                <a:gd name="f110" fmla="val 564"/>
                <a:gd name="f111" fmla="val 1314"/>
                <a:gd name="f112" fmla="val 646"/>
                <a:gd name="f113" fmla="val 1286"/>
                <a:gd name="f114" fmla="val 726"/>
                <a:gd name="f115" fmla="val 1256"/>
                <a:gd name="f116" fmla="val 1826"/>
                <a:gd name="f117" fmla="val 870"/>
                <a:gd name="f118" fmla="val 1783"/>
                <a:gd name="f119" fmla="val 1875"/>
                <a:gd name="f120" fmla="val 936"/>
                <a:gd name="f121" fmla="val 1945"/>
                <a:gd name="f122" fmla="val 1000"/>
                <a:gd name="f123" fmla="val 1995"/>
                <a:gd name="f124" fmla="val 1058"/>
                <a:gd name="f125" fmla="val 2023"/>
                <a:gd name="f126" fmla="val 1114"/>
                <a:gd name="f127" fmla="val 2031"/>
                <a:gd name="f128" fmla="val 1164"/>
                <a:gd name="f129" fmla="val 2018"/>
                <a:gd name="f130" fmla="val 1210"/>
                <a:gd name="f131" fmla="val 1986"/>
                <a:gd name="f132" fmla="val 1941"/>
                <a:gd name="f133" fmla="val 1274"/>
                <a:gd name="f134" fmla="val 1883"/>
                <a:gd name="f135" fmla="val 1815"/>
                <a:gd name="f136" fmla="val 1983"/>
                <a:gd name="f137" fmla="val 1298"/>
                <a:gd name="f138" fmla="val 2027"/>
                <a:gd name="f139" fmla="val 1270"/>
                <a:gd name="f140" fmla="val 2060"/>
                <a:gd name="f141" fmla="val 1230"/>
                <a:gd name="f142" fmla="val 2076"/>
                <a:gd name="f143" fmla="val 1184"/>
                <a:gd name="f144" fmla="val 2075"/>
                <a:gd name="f145" fmla="val 1134"/>
                <a:gd name="f146" fmla="val 2055"/>
                <a:gd name="f147" fmla="val 2017"/>
                <a:gd name="f148" fmla="val 1026"/>
                <a:gd name="f149" fmla="val 1959"/>
                <a:gd name="f150" fmla="val 968"/>
                <a:gd name="f151" fmla="val 1881"/>
                <a:gd name="f152" fmla="val 906"/>
                <a:gd name="f153" fmla="val 1787"/>
                <a:gd name="f154" fmla="val 1182"/>
                <a:gd name="f155" fmla="val 228"/>
                <a:gd name="f156" fmla="val 1844"/>
                <a:gd name="f157" fmla="val 1189"/>
                <a:gd name="f158" fmla="val 1619"/>
                <a:gd name="f159" fmla="val 1006"/>
                <a:gd name="f160" fmla="val 1143"/>
                <a:gd name="f161" fmla="val 1337"/>
                <a:gd name="f162" fmla="val 1014"/>
                <a:gd name="f163" fmla="val 1425"/>
                <a:gd name="f164" fmla="val 1022"/>
                <a:gd name="f165" fmla="val 1586"/>
                <a:gd name="f166" fmla="val 1042"/>
                <a:gd name="f167" fmla="val 1056"/>
                <a:gd name="f168" fmla="val 1725"/>
                <a:gd name="f169" fmla="val 1072"/>
                <a:gd name="f170" fmla="val 1090"/>
                <a:gd name="f171" fmla="val 1824"/>
                <a:gd name="f172" fmla="val 1064"/>
                <a:gd name="f173" fmla="val 1811"/>
                <a:gd name="f174" fmla="val 1803"/>
                <a:gd name="f175" fmla="val 1050"/>
                <a:gd name="f176" fmla="val 1036"/>
                <a:gd name="f177" fmla="val 1739"/>
                <a:gd name="f178" fmla="val 1735"/>
                <a:gd name="f179" fmla="val 1032"/>
                <a:gd name="f180" fmla="val 1728"/>
                <a:gd name="f181" fmla="val 1704"/>
                <a:gd name="f182" fmla="val 1694"/>
                <a:gd name="f183" fmla="val 1024"/>
                <a:gd name="f184" fmla="val 1687"/>
                <a:gd name="f185" fmla="val 1677"/>
                <a:gd name="f186" fmla="val 1020"/>
                <a:gd name="f187" fmla="val 1012"/>
                <a:gd name="f188" fmla="val 1639"/>
                <a:gd name="f189" fmla="val 1629"/>
                <a:gd name="f190" fmla="val 1008"/>
                <a:gd name="f191" fmla="val 279"/>
                <a:gd name="f192" fmla="val 272"/>
                <a:gd name="f193" fmla="val 263"/>
                <a:gd name="f194" fmla="val 248"/>
                <a:gd name="f195" fmla="val 350"/>
                <a:gd name="f196" fmla="val 416"/>
                <a:gd name="f197" fmla="val 488"/>
                <a:gd name="f198" fmla="val 535"/>
                <a:gd name="f199" fmla="val 1093"/>
                <a:gd name="f200" fmla="val 1044"/>
                <a:gd name="f201" fmla="val 980"/>
                <a:gd name="f202" fmla="val 997"/>
                <a:gd name="f203" fmla="val 1060"/>
                <a:gd name="f204" fmla="val 1075"/>
                <a:gd name="f205" fmla="val 368"/>
                <a:gd name="f206" fmla="val 898"/>
                <a:gd name="f207" fmla="val 361"/>
                <a:gd name="f208" fmla="val 900"/>
                <a:gd name="f209" fmla="val 351"/>
                <a:gd name="f210" fmla="val 904"/>
                <a:gd name="f211" fmla="val 341"/>
                <a:gd name="f212" fmla="val 333"/>
                <a:gd name="f213" fmla="val 615"/>
                <a:gd name="f214" fmla="val 1490"/>
                <a:gd name="f215" fmla="val 780"/>
                <a:gd name="f216" fmla="val 1038"/>
                <a:gd name="f217" fmla="val 1138"/>
                <a:gd name="f218" fmla="val 782"/>
                <a:gd name="f219" fmla="val 1235"/>
                <a:gd name="f220" fmla="val 788"/>
                <a:gd name="f221" fmla="val 1413"/>
                <a:gd name="f222" fmla="val 1494"/>
                <a:gd name="f223" fmla="val 822"/>
                <a:gd name="f224" fmla="val 1568"/>
                <a:gd name="f225" fmla="val 836"/>
                <a:gd name="f226" fmla="val 1635"/>
                <a:gd name="f227" fmla="val 1746"/>
                <a:gd name="f228" fmla="val 1795"/>
                <a:gd name="f229" fmla="val 1766"/>
                <a:gd name="f230" fmla="val 1763"/>
                <a:gd name="f231" fmla="val 846"/>
                <a:gd name="f232" fmla="val 1755"/>
                <a:gd name="f233" fmla="val 838"/>
                <a:gd name="f234" fmla="val 1722"/>
                <a:gd name="f235" fmla="val 1711"/>
                <a:gd name="f236" fmla="val 832"/>
                <a:gd name="f237" fmla="val 828"/>
                <a:gd name="f238" fmla="val 1683"/>
                <a:gd name="f239" fmla="val 826"/>
                <a:gd name="f240" fmla="val 1667"/>
                <a:gd name="f241" fmla="val 1650"/>
                <a:gd name="f242" fmla="val 1640"/>
                <a:gd name="f243" fmla="val 1609"/>
                <a:gd name="f244" fmla="val 802"/>
                <a:gd name="f245" fmla="val 1589"/>
                <a:gd name="f246" fmla="val 1577"/>
                <a:gd name="f247" fmla="val 798"/>
                <a:gd name="f248" fmla="val 1541"/>
                <a:gd name="f249" fmla="val 792"/>
                <a:gd name="f250" fmla="val 1524"/>
                <a:gd name="f251" fmla="val 426"/>
                <a:gd name="f252" fmla="val 405"/>
                <a:gd name="f253" fmla="val 890"/>
                <a:gd name="f254" fmla="val 399"/>
                <a:gd name="f255" fmla="val 389"/>
                <a:gd name="f256" fmla="val 378"/>
                <a:gd name="f257" fmla="val 648"/>
                <a:gd name="f258" fmla="val 737"/>
                <a:gd name="f259" fmla="val 784"/>
                <a:gd name="f260" fmla="val 1715"/>
                <a:gd name="f261" fmla="val 485"/>
                <a:gd name="f262" fmla="val 874"/>
                <a:gd name="f263" fmla="val 474"/>
                <a:gd name="f264" fmla="val 876"/>
                <a:gd name="f265" fmla="val 464"/>
                <a:gd name="f266" fmla="val 453"/>
                <a:gd name="f267" fmla="val 880"/>
                <a:gd name="f268" fmla="val 444"/>
                <a:gd name="f269" fmla="val 437"/>
                <a:gd name="f270" fmla="val 932"/>
                <a:gd name="f271" fmla="val 1002"/>
                <a:gd name="f272" fmla="val 1657"/>
                <a:gd name="f273" fmla="val 494"/>
                <a:gd name="f274" fmla="val 1581"/>
                <a:gd name="f275" fmla="val 1598"/>
                <a:gd name="f276" fmla="val 546"/>
                <a:gd name="f277" fmla="val 862"/>
                <a:gd name="f278" fmla="val 536"/>
                <a:gd name="f279" fmla="val 525"/>
                <a:gd name="f280" fmla="val 515"/>
                <a:gd name="f281" fmla="val 1561"/>
                <a:gd name="f282" fmla="val 992"/>
                <a:gd name="f283" fmla="val 611"/>
                <a:gd name="f284" fmla="val 601"/>
                <a:gd name="f285" fmla="val 587"/>
                <a:gd name="f286" fmla="val 856"/>
                <a:gd name="f287" fmla="val 577"/>
                <a:gd name="f288" fmla="val 988"/>
                <a:gd name="f289" fmla="val 566"/>
                <a:gd name="f290" fmla="val 1509"/>
                <a:gd name="f291" fmla="val 1500"/>
                <a:gd name="f292" fmla="val 984"/>
                <a:gd name="f293" fmla="val 1526"/>
                <a:gd name="f294" fmla="val 1550"/>
                <a:gd name="f295" fmla="val 1445"/>
                <a:gd name="f296" fmla="val 982"/>
                <a:gd name="f297" fmla="val 631"/>
                <a:gd name="f298" fmla="val 621"/>
                <a:gd name="f299" fmla="val 1455"/>
                <a:gd name="f300" fmla="val 1476"/>
                <a:gd name="f301" fmla="val 1461"/>
                <a:gd name="f302" fmla="val 1485"/>
                <a:gd name="f303" fmla="val 679"/>
                <a:gd name="f304" fmla="val 842"/>
                <a:gd name="f305" fmla="val 666"/>
                <a:gd name="f306" fmla="val 651"/>
                <a:gd name="f307" fmla="val 642"/>
                <a:gd name="f308" fmla="val 1435"/>
                <a:gd name="f309" fmla="val 978"/>
                <a:gd name="f310" fmla="val 747"/>
                <a:gd name="f311" fmla="val 717"/>
                <a:gd name="f312" fmla="val 707"/>
                <a:gd name="f313" fmla="val 976"/>
                <a:gd name="f314" fmla="val 696"/>
                <a:gd name="f315" fmla="val 1376"/>
                <a:gd name="f316" fmla="val 1367"/>
                <a:gd name="f317" fmla="val 972"/>
                <a:gd name="f318" fmla="val 1397"/>
                <a:gd name="f319" fmla="val 1421"/>
                <a:gd name="f320" fmla="val 1407"/>
                <a:gd name="f321" fmla="val 823"/>
                <a:gd name="f322" fmla="val 810"/>
                <a:gd name="f323" fmla="val 830"/>
                <a:gd name="f324" fmla="val 799"/>
                <a:gd name="f325" fmla="val 779"/>
                <a:gd name="f326" fmla="val 1295"/>
                <a:gd name="f327" fmla="val 1335"/>
                <a:gd name="f328" fmla="val 1325"/>
                <a:gd name="f329" fmla="val 1356"/>
                <a:gd name="f330" fmla="val 897"/>
                <a:gd name="f331" fmla="val 863"/>
                <a:gd name="f332" fmla="val 851"/>
                <a:gd name="f333" fmla="val 1167"/>
                <a:gd name="f334" fmla="val 964"/>
                <a:gd name="f335" fmla="val 908"/>
                <a:gd name="f336" fmla="val 1175"/>
                <a:gd name="f337" fmla="val 1212"/>
                <a:gd name="f338" fmla="val 1223"/>
                <a:gd name="f339" fmla="val 977"/>
                <a:gd name="f340" fmla="val 939"/>
                <a:gd name="f341" fmla="val 929"/>
                <a:gd name="f342" fmla="val 1065"/>
                <a:gd name="f343" fmla="val 1097"/>
                <a:gd name="f344" fmla="val 1147"/>
                <a:gd name="f345" fmla="val 311"/>
                <a:gd name="f346" fmla="val 499"/>
                <a:gd name="f347" fmla="val 1759"/>
                <a:gd name="f348" fmla="val 316"/>
                <a:gd name="f349" fmla="val 372"/>
                <a:gd name="f350" fmla="val 241"/>
                <a:gd name="f351" fmla="val 380"/>
                <a:gd name="f352" fmla="val 396"/>
                <a:gd name="f353" fmla="val 136"/>
                <a:gd name="f354" fmla="val 422"/>
                <a:gd name="f355" fmla="val 109"/>
                <a:gd name="f356" fmla="val 458"/>
                <a:gd name="f357" fmla="val 100"/>
                <a:gd name="f358" fmla="val 506"/>
                <a:gd name="f359" fmla="val 110"/>
                <a:gd name="f360" fmla="val 558"/>
                <a:gd name="f361" fmla="val 138"/>
                <a:gd name="f362" fmla="val 614"/>
                <a:gd name="f363" fmla="val 183"/>
                <a:gd name="f364" fmla="val 674"/>
                <a:gd name="f365" fmla="val 243"/>
                <a:gd name="f366" fmla="val 736"/>
                <a:gd name="f367" fmla="val 303"/>
                <a:gd name="f368" fmla="val 296"/>
                <a:gd name="f369" fmla="val 507"/>
                <a:gd name="f370" fmla="val 549"/>
                <a:gd name="f371" fmla="val 796"/>
                <a:gd name="f372" fmla="val 258"/>
                <a:gd name="f373" fmla="val 200"/>
                <a:gd name="f374" fmla="val 662"/>
                <a:gd name="f375" fmla="val 162"/>
                <a:gd name="f376" fmla="val 602"/>
                <a:gd name="f377" fmla="val 145"/>
                <a:gd name="f378" fmla="val 153"/>
                <a:gd name="f379" fmla="val 496"/>
                <a:gd name="f380" fmla="val 181"/>
                <a:gd name="f381" fmla="val 233"/>
                <a:gd name="f382" fmla="val 442"/>
                <a:gd name="f383" fmla="val 306"/>
                <a:gd name="f384" fmla="val 428"/>
                <a:gd name="f385" fmla="val 397"/>
                <a:gd name="f386" fmla="val 711"/>
                <a:gd name="f387" fmla="val 406"/>
                <a:gd name="f388" fmla="val 641"/>
                <a:gd name="f389" fmla="val 400"/>
                <a:gd name="f390" fmla="val 502"/>
                <a:gd name="f391" fmla="val 384"/>
                <a:gd name="f392" fmla="val 403"/>
                <a:gd name="f393" fmla="val 374"/>
                <a:gd name="f394" fmla="val 503"/>
                <a:gd name="f395" fmla="val 438"/>
                <a:gd name="f396" fmla="val 636"/>
                <a:gd name="f397" fmla="val 492"/>
                <a:gd name="f398" fmla="val 653"/>
                <a:gd name="f399" fmla="val 544"/>
                <a:gd name="f400" fmla="val 670"/>
                <a:gd name="f401" fmla="val 592"/>
                <a:gd name="f402" fmla="val 686"/>
                <a:gd name="f403" fmla="val 638"/>
                <a:gd name="f404" fmla="val 635"/>
                <a:gd name="f405" fmla="val 664"/>
                <a:gd name="f406" fmla="val 521"/>
                <a:gd name="f407" fmla="val 461"/>
                <a:gd name="f408" fmla="val 760"/>
                <a:gd name="f409" fmla="val 425"/>
                <a:gd name="f410" fmla="val 768"/>
                <a:gd name="f411" fmla="val 392"/>
                <a:gd name="f412" fmla="val 778"/>
                <a:gd name="f413" fmla="val 786"/>
                <a:gd name="f414" fmla="val 581"/>
                <a:gd name="f415" fmla="val 436"/>
                <a:gd name="f416" fmla="val 457"/>
                <a:gd name="f417" fmla="val 468"/>
                <a:gd name="f418" fmla="val 772"/>
                <a:gd name="f419" fmla="val 497"/>
                <a:gd name="f420" fmla="val 510"/>
                <a:gd name="f421" fmla="val 766"/>
                <a:gd name="f422" fmla="val 762"/>
                <a:gd name="f423" fmla="val 533"/>
                <a:gd name="f424" fmla="val 553"/>
                <a:gd name="f425" fmla="val 756"/>
                <a:gd name="f426" fmla="val 569"/>
                <a:gd name="f427" fmla="val 754"/>
                <a:gd name="f428" fmla="val 595"/>
                <a:gd name="f429" fmla="val 748"/>
                <a:gd name="f430" fmla="val 563"/>
                <a:gd name="f431" fmla="val 722"/>
                <a:gd name="f432" fmla="val 609"/>
                <a:gd name="f433" fmla="val 698"/>
                <a:gd name="f434" fmla="val 693"/>
                <a:gd name="f435" fmla="val 654"/>
                <a:gd name="f436" fmla="val 714"/>
                <a:gd name="f437" fmla="val 752"/>
                <a:gd name="f438" fmla="val 626"/>
                <a:gd name="f439" fmla="val 624"/>
                <a:gd name="f440" fmla="val 691"/>
                <a:gd name="f441" fmla="val 582"/>
                <a:gd name="f442" fmla="val 676"/>
                <a:gd name="f443" fmla="val 538"/>
                <a:gd name="f444" fmla="val 490"/>
                <a:gd name="f445" fmla="val 800"/>
                <a:gd name="f446" fmla="val 1736"/>
                <a:gd name="f447" fmla="val 1776"/>
                <a:gd name="f448" fmla="val 661"/>
                <a:gd name="f449" fmla="val 713"/>
                <a:gd name="f450" fmla="val 1690"/>
                <a:gd name="f451" fmla="val 1730"/>
                <a:gd name="f452" fmla="val 790"/>
                <a:gd name="f453" fmla="val 1699"/>
                <a:gd name="f454" fmla="val 508"/>
                <a:gd name="f455" fmla="val 839"/>
                <a:gd name="f456" fmla="val 1553"/>
                <a:gd name="f457" fmla="val 1566"/>
                <a:gd name="f458" fmla="val 1663"/>
                <a:gd name="f459" fmla="val 1674"/>
                <a:gd name="f460" fmla="val 764"/>
                <a:gd name="f461" fmla="val 1643"/>
                <a:gd name="f462" fmla="val 744"/>
                <a:gd name="f463" fmla="val 774"/>
                <a:gd name="f464" fmla="val 604"/>
                <a:gd name="f465" fmla="val 586"/>
                <a:gd name="f466" fmla="val 1473"/>
                <a:gd name="f467" fmla="val 1547"/>
                <a:gd name="f468" fmla="val 1471"/>
                <a:gd name="f469" fmla="val 746"/>
                <a:gd name="f470" fmla="val 1506"/>
                <a:gd name="f471" fmla="val 1616"/>
                <a:gd name="f472" fmla="val 750"/>
                <a:gd name="f473" fmla="val 1578"/>
                <a:gd name="f474" fmla="val 734"/>
                <a:gd name="f475" fmla="val 730"/>
                <a:gd name="f476" fmla="val 716"/>
                <a:gd name="f477" fmla="val 657"/>
                <a:gd name="f478" fmla="val 1417"/>
                <a:gd name="f479" fmla="val 1399"/>
                <a:gd name="f480" fmla="val 1380"/>
                <a:gd name="f481" fmla="val 1359"/>
                <a:gd name="f482" fmla="val 1475"/>
                <a:gd name="f483" fmla="val 1378"/>
                <a:gd name="f484" fmla="val 732"/>
                <a:gd name="f485" fmla="val 738"/>
                <a:gd name="f486" fmla="val 1873"/>
                <a:gd name="f487" fmla="val 352"/>
                <a:gd name="f488" fmla="val 364"/>
                <a:gd name="f489" fmla="val 1836"/>
                <a:gd name="f490" fmla="val 1861"/>
                <a:gd name="f491" fmla="val 418"/>
                <a:gd name="f492" fmla="val 1872"/>
                <a:gd name="f493" fmla="val 472"/>
                <a:gd name="f494" fmla="val 1860"/>
                <a:gd name="f495" fmla="val 530"/>
                <a:gd name="f496" fmla="val 1828"/>
                <a:gd name="f497" fmla="val 588"/>
                <a:gd name="f498" fmla="val 1779"/>
                <a:gd name="f499" fmla="val 706"/>
                <a:gd name="f500" fmla="val 1738"/>
                <a:gd name="f501" fmla="val 1804"/>
                <a:gd name="f502" fmla="val 660"/>
                <a:gd name="f503" fmla="val 1859"/>
                <a:gd name="f504" fmla="val 606"/>
                <a:gd name="f505" fmla="val 1901"/>
                <a:gd name="f506" fmla="val 550"/>
                <a:gd name="f507" fmla="val 1926"/>
                <a:gd name="f508" fmla="val 1932"/>
                <a:gd name="f509" fmla="val 446"/>
                <a:gd name="f510" fmla="val 1916"/>
                <a:gd name="f511" fmla="val 358"/>
                <a:gd name="f512" fmla="val 857"/>
                <a:gd name="f513" fmla="val 720"/>
                <a:gd name="f514" fmla="val 795"/>
                <a:gd name="f515" fmla="val 1343"/>
                <a:gd name="f516" fmla="val 1279"/>
                <a:gd name="f517" fmla="val 1409"/>
                <a:gd name="f518" fmla="val 1206"/>
                <a:gd name="f519" fmla="val 724"/>
                <a:gd name="f520" fmla="val 1454"/>
                <a:gd name="f521" fmla="val 1411"/>
                <a:gd name="f522" fmla="val 1415"/>
                <a:gd name="f523" fmla="val 658"/>
                <a:gd name="f524" fmla="val 1433"/>
                <a:gd name="f525" fmla="val 682"/>
                <a:gd name="f526" fmla="val 1483"/>
                <a:gd name="f527" fmla="val 704"/>
                <a:gd name="f528" fmla="val 1531"/>
                <a:gd name="f529" fmla="val 728"/>
                <a:gd name="f530" fmla="val 1515"/>
                <a:gd name="f531" fmla="val 700"/>
                <a:gd name="f532" fmla="val 699"/>
                <a:gd name="f533" fmla="val 705"/>
                <a:gd name="f534" fmla="val 684"/>
                <a:gd name="f535" fmla="val 665"/>
                <a:gd name="f536" fmla="val 864"/>
                <a:gd name="f537" fmla="val 871"/>
                <a:gd name="f538" fmla="val 895"/>
                <a:gd name="f539" fmla="val 905"/>
                <a:gd name="f540" fmla="val 710"/>
                <a:gd name="f541" fmla="val 733"/>
                <a:gd name="f542" fmla="val 694"/>
                <a:gd name="f543" fmla="val 721"/>
                <a:gd name="f544" fmla="val 877"/>
                <a:gd name="f545" fmla="val 1165"/>
                <a:gd name="f546" fmla="val 912"/>
                <a:gd name="f547" fmla="val 901"/>
                <a:gd name="f548" fmla="val 1171"/>
                <a:gd name="f549" fmla="val 580"/>
                <a:gd name="f550" fmla="val 1199"/>
                <a:gd name="f551" fmla="val 1211"/>
                <a:gd name="f552" fmla="val 590"/>
                <a:gd name="f553" fmla="val 596"/>
                <a:gd name="f554" fmla="val 600"/>
                <a:gd name="f555" fmla="val 1262"/>
                <a:gd name="f556" fmla="val 610"/>
                <a:gd name="f557" fmla="val 1316"/>
                <a:gd name="f558" fmla="val 632"/>
                <a:gd name="f559" fmla="val 1353"/>
                <a:gd name="f560" fmla="val 1362"/>
                <a:gd name="f561" fmla="val 680"/>
                <a:gd name="f562" fmla="val 1178"/>
                <a:gd name="f563" fmla="val 1403"/>
                <a:gd name="f564" fmla="val 1395"/>
                <a:gd name="f565" fmla="val 692"/>
                <a:gd name="f566" fmla="val 1387"/>
                <a:gd name="f567" fmla="val 1358"/>
                <a:gd name="f568" fmla="val 622"/>
                <a:gd name="f569" fmla="val 1328"/>
                <a:gd name="f570" fmla="val 1310"/>
                <a:gd name="f571" fmla="val 598"/>
                <a:gd name="f572" fmla="val 1250"/>
                <a:gd name="f573" fmla="val 1219"/>
                <a:gd name="f574" fmla="val 702"/>
                <a:gd name="f575" fmla="val 797"/>
                <a:gd name="f576" fmla="val 759"/>
                <a:gd name="f577" fmla="val 708"/>
                <a:gd name="f578" fmla="val 962"/>
                <a:gd name="f579" fmla="val 1031"/>
                <a:gd name="f580" fmla="val 1025"/>
                <a:gd name="f581" fmla="val 1069"/>
                <a:gd name="f582" fmla="val 1049"/>
                <a:gd name="f583" fmla="val 1041"/>
                <a:gd name="f584" fmla="val 1110"/>
                <a:gd name="f585" fmla="val 1288"/>
                <a:gd name="f586" fmla="val 1137"/>
                <a:gd name="f587" fmla="val 1154"/>
                <a:gd name="f588" fmla="val 943"/>
                <a:gd name="f589" fmla="val 565"/>
                <a:gd name="f590" fmla="val 594"/>
                <a:gd name="f591" fmla="val 869"/>
                <a:gd name="f592" fmla="val 861"/>
                <a:gd name="f593" fmla="val 678"/>
                <a:gd name="f594" fmla="val 847"/>
                <a:gd name="f595" fmla="val 1226"/>
                <a:gd name="f596" fmla="val 907"/>
                <a:gd name="f597" fmla="val 640"/>
                <a:gd name="f598" fmla="val 923"/>
                <a:gd name="f599" fmla="val 672"/>
                <a:gd name="f600" fmla="val 1151"/>
                <a:gd name="f601" fmla="val 526"/>
                <a:gd name="f602" fmla="val 1099"/>
                <a:gd name="f603" fmla="val 1129"/>
                <a:gd name="f604" fmla="val 656"/>
                <a:gd name="f605" fmla="val 1207"/>
                <a:gd name="f606" fmla="val 560"/>
                <a:gd name="f607" fmla="val 1160"/>
                <a:gd name="f608" fmla="val 955"/>
                <a:gd name="f609" fmla="val 927"/>
                <a:gd name="f610" fmla="val 634"/>
                <a:gd name="f611" fmla="val 921"/>
                <a:gd name="f612" fmla="val 1150"/>
                <a:gd name="f613" fmla="val 947"/>
                <a:gd name="f614" fmla="val 542"/>
                <a:gd name="f615" fmla="val 1062"/>
                <a:gd name="f616" fmla="val 512"/>
                <a:gd name="f617" fmla="val 1010"/>
                <a:gd name="f618" fmla="val 996"/>
                <a:gd name="f619" fmla="val 973"/>
                <a:gd name="f620" fmla="val 990"/>
                <a:gd name="f621" fmla="val 993"/>
                <a:gd name="f622" fmla="val 1001"/>
                <a:gd name="f623" fmla="val 552"/>
                <a:gd name="f624" fmla="val 522"/>
                <a:gd name="f625" fmla="val 1067"/>
                <a:gd name="f626" fmla="val 1127"/>
                <a:gd name="f627" fmla="val 1146"/>
                <a:gd name="f628" fmla="val 1135"/>
                <a:gd name="f629" fmla="val 1119"/>
                <a:gd name="f630" fmla="val 1141"/>
                <a:gd name="f631" fmla="val 516"/>
                <a:gd name="f632" fmla="val 1045"/>
                <a:gd name="f633" fmla="val 1061"/>
                <a:gd name="f634" fmla="val 1073"/>
                <a:gd name="f635" fmla="val 1080"/>
                <a:gd name="f636" fmla="val 1089"/>
                <a:gd name="f637" fmla="val 1078"/>
                <a:gd name="f638" fmla="val 452"/>
                <a:gd name="f639" fmla="val 794"/>
                <a:gd name="f640" fmla="val 466"/>
                <a:gd name="f641" fmla="val 484"/>
                <a:gd name="f642" fmla="val 945"/>
                <a:gd name="f643" fmla="val 520"/>
                <a:gd name="f644" fmla="val 892"/>
                <a:gd name="f645" fmla="val 819"/>
                <a:gd name="f646" fmla="val 574"/>
                <a:gd name="f647" fmla="val 775"/>
                <a:gd name="f648" fmla="val 612"/>
                <a:gd name="f649" fmla="val 809"/>
                <a:gd name="f650" fmla="val 827"/>
                <a:gd name="f651" fmla="val 843"/>
                <a:gd name="f652" fmla="val 878"/>
                <a:gd name="f653" fmla="val 570"/>
                <a:gd name="f654" fmla="val 1121"/>
                <a:gd name="f655" fmla="val 500"/>
                <a:gd name="f656" fmla="val 1105"/>
                <a:gd name="f657" fmla="val 969"/>
                <a:gd name="f658" fmla="val 884"/>
                <a:gd name="f659" fmla="val 1253"/>
                <a:gd name="f660" fmla="val 448"/>
                <a:gd name="f661" fmla="val 1252"/>
                <a:gd name="f662" fmla="val 1280"/>
                <a:gd name="f663" fmla="val 1305"/>
                <a:gd name="f664" fmla="val 1342"/>
                <a:gd name="f665" fmla="val 1313"/>
                <a:gd name="f666" fmla="val 1281"/>
                <a:gd name="f667" fmla="val 420"/>
                <a:gd name="f668" fmla="val 1017"/>
                <a:gd name="f669" fmla="val 1005"/>
                <a:gd name="f670" fmla="val 478"/>
                <a:gd name="f671" fmla="val 480"/>
                <a:gd name="f672" fmla="val 981"/>
                <a:gd name="f673" fmla="val 486"/>
                <a:gd name="f674" fmla="val 1128"/>
                <a:gd name="f675" fmla="val 891"/>
                <a:gd name="f676" fmla="val 48"/>
                <a:gd name="f677" fmla="val 56"/>
                <a:gd name="f678" fmla="val 80"/>
                <a:gd name="f679" fmla="val 931"/>
                <a:gd name="f680" fmla="val 116"/>
                <a:gd name="f681" fmla="val 989"/>
                <a:gd name="f682" fmla="val 164"/>
                <a:gd name="f683" fmla="val 1100"/>
                <a:gd name="f684" fmla="val 284"/>
                <a:gd name="f685" fmla="val 1153"/>
                <a:gd name="f686" fmla="val 1202"/>
                <a:gd name="f687" fmla="val 434"/>
                <a:gd name="f688" fmla="val 1092"/>
                <a:gd name="f689" fmla="val 1159"/>
                <a:gd name="f690" fmla="val 1190"/>
                <a:gd name="f691" fmla="val 456"/>
                <a:gd name="f692" fmla="val 1247"/>
                <a:gd name="f693" fmla="val 412"/>
                <a:gd name="f694" fmla="val 1345"/>
                <a:gd name="f695" fmla="val 410"/>
                <a:gd name="f696" fmla="val 1179"/>
                <a:gd name="f697" fmla="val 342"/>
                <a:gd name="f698" fmla="val 276"/>
                <a:gd name="f699" fmla="val 1077"/>
                <a:gd name="f700" fmla="val 1023"/>
                <a:gd name="f701" fmla="val 104"/>
                <a:gd name="f702" fmla="val 60"/>
                <a:gd name="f703" fmla="val 310"/>
                <a:gd name="f704" fmla="val 1644"/>
                <a:gd name="f705" fmla="val 312"/>
                <a:gd name="f706" fmla="val 322"/>
                <a:gd name="f707" fmla="val 336"/>
                <a:gd name="f708" fmla="val 1398"/>
                <a:gd name="f709" fmla="val 1312"/>
                <a:gd name="f710" fmla="val 382"/>
                <a:gd name="f711" fmla="val 1427"/>
                <a:gd name="f712" fmla="val 388"/>
                <a:gd name="f713" fmla="val 370"/>
                <a:gd name="f714" fmla="val 1597"/>
                <a:gd name="f715" fmla="val 1673"/>
                <a:gd name="f716" fmla="val 1838"/>
                <a:gd name="f717" fmla="val 332"/>
                <a:gd name="f718" fmla="val 1782"/>
                <a:gd name="f719" fmla="val 690"/>
                <a:gd name="f720" fmla="val 10"/>
                <a:gd name="f721" fmla="val 637"/>
                <a:gd name="f722" fmla="val 40"/>
                <a:gd name="f723" fmla="val 90"/>
                <a:gd name="f724" fmla="val 154"/>
                <a:gd name="f725" fmla="val 585"/>
                <a:gd name="f726" fmla="val 230"/>
                <a:gd name="f727" fmla="val 314"/>
                <a:gd name="f728" fmla="val 617"/>
                <a:gd name="f729" fmla="val 224"/>
                <a:gd name="f730" fmla="val 148"/>
                <a:gd name="f731" fmla="val 703"/>
                <a:gd name="f732" fmla="val 58"/>
                <a:gd name="f733" fmla="val 855"/>
                <a:gd name="f734" fmla="val 28"/>
                <a:gd name="f735" fmla="val 8"/>
                <a:gd name="f736" fmla="+- 0 0 -90"/>
                <a:gd name="f737" fmla="*/ f3 1 2077"/>
                <a:gd name="f738" fmla="*/ f4 1 1368"/>
                <a:gd name="f739" fmla="+- f7 0 f5"/>
                <a:gd name="f740" fmla="+- f6 0 f5"/>
                <a:gd name="f741" fmla="*/ f736 f0 1"/>
                <a:gd name="f742" fmla="*/ f740 1 2077"/>
                <a:gd name="f743" fmla="*/ f739 1 1368"/>
                <a:gd name="f744" fmla="*/ 327 f740 1"/>
                <a:gd name="f745" fmla="*/ 1366 f739 1"/>
                <a:gd name="f746" fmla="*/ 331 f740 1"/>
                <a:gd name="f747" fmla="*/ 882 f739 1"/>
                <a:gd name="f748" fmla="*/ 1636 f740 1"/>
                <a:gd name="f749" fmla="*/ 1322 f739 1"/>
                <a:gd name="f750" fmla="*/ 463 f740 1"/>
                <a:gd name="f751" fmla="*/ 1304 f739 1"/>
                <a:gd name="f752" fmla="*/ 1986 f740 1"/>
                <a:gd name="f753" fmla="*/ 1248 f739 1"/>
                <a:gd name="f754" fmla="*/ 228 f740 1"/>
                <a:gd name="f755" fmla="*/ 1182 f739 1"/>
                <a:gd name="f756" fmla="*/ 1824 f740 1"/>
                <a:gd name="f757" fmla="*/ 1639 f740 1"/>
                <a:gd name="f758" fmla="*/ 1012 f739 1"/>
                <a:gd name="f759" fmla="*/ 488 f740 1"/>
                <a:gd name="f760" fmla="*/ 1042 f739 1"/>
                <a:gd name="f761" fmla="*/ 368 f740 1"/>
                <a:gd name="f762" fmla="*/ 898 f739 1"/>
                <a:gd name="f763" fmla="*/ 1494 f740 1"/>
                <a:gd name="f764" fmla="*/ 822 f739 1"/>
                <a:gd name="f765" fmla="*/ 1711 f740 1"/>
                <a:gd name="f766" fmla="*/ 832 f739 1"/>
                <a:gd name="f767" fmla="*/ 1524 f740 1"/>
                <a:gd name="f768" fmla="*/ 788 f739 1"/>
                <a:gd name="f769" fmla="*/ 1704 f740 1"/>
                <a:gd name="f770" fmla="*/ 1619 f740 1"/>
                <a:gd name="f771" fmla="*/ 1006 f739 1"/>
                <a:gd name="f772" fmla="*/ 1589 f740 1"/>
                <a:gd name="f773" fmla="*/ 874 f739 1"/>
                <a:gd name="f774" fmla="*/ 611 f740 1"/>
                <a:gd name="f775" fmla="*/ 852 f739 1"/>
                <a:gd name="f776" fmla="*/ 1550 f740 1"/>
                <a:gd name="f777" fmla="*/ 866 f739 1"/>
                <a:gd name="f778" fmla="*/ 651 f740 1"/>
                <a:gd name="f779" fmla="*/ 846 f739 1"/>
                <a:gd name="f780" fmla="*/ 747 f740 1"/>
                <a:gd name="f781" fmla="*/ 972 f739 1"/>
                <a:gd name="f782" fmla="*/ 823 f740 1"/>
                <a:gd name="f783" fmla="*/ 968 f739 1"/>
                <a:gd name="f784" fmla="*/ 908 f740 1"/>
                <a:gd name="f785" fmla="*/ 964 f739 1"/>
                <a:gd name="f786" fmla="*/ 977 f740 1"/>
                <a:gd name="f787" fmla="*/ 1134 f740 1"/>
                <a:gd name="f788" fmla="*/ 1783 f740 1"/>
                <a:gd name="f789" fmla="*/ 842 f739 1"/>
                <a:gd name="f790" fmla="*/ 361 f740 1"/>
                <a:gd name="f791" fmla="*/ 804 f739 1"/>
                <a:gd name="f792" fmla="*/ 162 f740 1"/>
                <a:gd name="f793" fmla="*/ 602 f739 1"/>
                <a:gd name="f794" fmla="*/ 1728 f740 1"/>
                <a:gd name="f795" fmla="*/ 808 f739 1"/>
                <a:gd name="f796" fmla="*/ 521 f740 1"/>
                <a:gd name="f797" fmla="*/ 726 f739 1"/>
                <a:gd name="f798" fmla="*/ 457 f740 1"/>
                <a:gd name="f799" fmla="*/ 780 f739 1"/>
                <a:gd name="f800" fmla="*/ 693 f740 1"/>
                <a:gd name="f801" fmla="*/ 654 f739 1"/>
                <a:gd name="f802" fmla="*/ 1694 f740 1"/>
                <a:gd name="f803" fmla="*/ 798 f739 1"/>
                <a:gd name="f804" fmla="*/ 485 f740 1"/>
                <a:gd name="f805" fmla="*/ 802 f739 1"/>
                <a:gd name="f806" fmla="*/ 533 f740 1"/>
                <a:gd name="f807" fmla="*/ 792 f739 1"/>
                <a:gd name="f808" fmla="*/ 1609 f740 1"/>
                <a:gd name="f809" fmla="*/ 778 f739 1"/>
                <a:gd name="f810" fmla="*/ 1490 f740 1"/>
                <a:gd name="f811" fmla="*/ 1578 f740 1"/>
                <a:gd name="f812" fmla="*/ 750 f739 1"/>
                <a:gd name="f813" fmla="*/ 1359 f740 1"/>
                <a:gd name="f814" fmla="*/ 730 f739 1"/>
                <a:gd name="f815" fmla="*/ 1828 f740 1"/>
                <a:gd name="f816" fmla="*/ 588 f739 1"/>
                <a:gd name="f817" fmla="*/ 816 f740 1"/>
                <a:gd name="f818" fmla="*/ 1343 f740 1"/>
                <a:gd name="f819" fmla="*/ 760 f739 1"/>
                <a:gd name="f820" fmla="*/ 1415 f740 1"/>
                <a:gd name="f821" fmla="*/ 658 f739 1"/>
                <a:gd name="f822" fmla="*/ 696 f740 1"/>
                <a:gd name="f823" fmla="*/ 732 f739 1"/>
                <a:gd name="f824" fmla="*/ 717 f740 1"/>
                <a:gd name="f825" fmla="*/ 1236 f740 1"/>
                <a:gd name="f826" fmla="*/ 600 f739 1"/>
                <a:gd name="f827" fmla="*/ 1380 f740 1"/>
                <a:gd name="f828" fmla="*/ 918 f740 1"/>
                <a:gd name="f829" fmla="*/ 744 f739 1"/>
                <a:gd name="f830" fmla="*/ 1256 f740 1"/>
                <a:gd name="f831" fmla="*/ 702 f739 1"/>
                <a:gd name="f832" fmla="*/ 1093 f740 1"/>
                <a:gd name="f833" fmla="*/ 880 f740 1"/>
                <a:gd name="f834" fmla="*/ 594 f739 1"/>
                <a:gd name="f835" fmla="*/ 897 f740 1"/>
                <a:gd name="f836" fmla="*/ 676 f739 1"/>
                <a:gd name="f837" fmla="*/ 1160 f740 1"/>
                <a:gd name="f838" fmla="*/ 536 f739 1"/>
                <a:gd name="f839" fmla="*/ 1010 f740 1"/>
                <a:gd name="f840" fmla="*/ 512 f739 1"/>
                <a:gd name="f841" fmla="*/ 1090 f740 1"/>
                <a:gd name="f842" fmla="*/ 542 f739 1"/>
                <a:gd name="f843" fmla="*/ 1045 f740 1"/>
                <a:gd name="f844" fmla="*/ 522 f739 1"/>
                <a:gd name="f845" fmla="*/ 869 f740 1"/>
                <a:gd name="f846" fmla="*/ 484 f739 1"/>
                <a:gd name="f847" fmla="*/ 878 f740 1"/>
                <a:gd name="f848" fmla="*/ 570 f739 1"/>
                <a:gd name="f849" fmla="*/ 1252 f740 1"/>
                <a:gd name="f850" fmla="*/ 494 f739 1"/>
                <a:gd name="f851" fmla="*/ 1105 f740 1"/>
                <a:gd name="f852" fmla="*/ 490 f739 1"/>
                <a:gd name="f853" fmla="*/ 1164 f740 1"/>
                <a:gd name="f854" fmla="*/ 434 f739 1"/>
                <a:gd name="f855" fmla="*/ 1023 f740 1"/>
                <a:gd name="f856" fmla="*/ 156 f739 1"/>
                <a:gd name="f857" fmla="*/ 1345 f740 1"/>
                <a:gd name="f858" fmla="*/ 410 f739 1"/>
                <a:gd name="f859" fmla="*/ 400 f739 1"/>
                <a:gd name="f860" fmla="*/ f741 1 f2"/>
                <a:gd name="f861" fmla="*/ f744 1 2077"/>
                <a:gd name="f862" fmla="*/ f745 1 1368"/>
                <a:gd name="f863" fmla="*/ f746 1 2077"/>
                <a:gd name="f864" fmla="*/ f747 1 1368"/>
                <a:gd name="f865" fmla="*/ f748 1 2077"/>
                <a:gd name="f866" fmla="*/ f749 1 1368"/>
                <a:gd name="f867" fmla="*/ f750 1 2077"/>
                <a:gd name="f868" fmla="*/ f751 1 1368"/>
                <a:gd name="f869" fmla="*/ f752 1 2077"/>
                <a:gd name="f870" fmla="*/ f753 1 1368"/>
                <a:gd name="f871" fmla="*/ f754 1 2077"/>
                <a:gd name="f872" fmla="*/ f755 1 1368"/>
                <a:gd name="f873" fmla="*/ f756 1 2077"/>
                <a:gd name="f874" fmla="*/ f757 1 2077"/>
                <a:gd name="f875" fmla="*/ f758 1 1368"/>
                <a:gd name="f876" fmla="*/ f759 1 2077"/>
                <a:gd name="f877" fmla="*/ f760 1 1368"/>
                <a:gd name="f878" fmla="*/ f761 1 2077"/>
                <a:gd name="f879" fmla="*/ f762 1 1368"/>
                <a:gd name="f880" fmla="*/ f763 1 2077"/>
                <a:gd name="f881" fmla="*/ f764 1 1368"/>
                <a:gd name="f882" fmla="*/ f765 1 2077"/>
                <a:gd name="f883" fmla="*/ f766 1 1368"/>
                <a:gd name="f884" fmla="*/ f767 1 2077"/>
                <a:gd name="f885" fmla="*/ f768 1 1368"/>
                <a:gd name="f886" fmla="*/ f769 1 2077"/>
                <a:gd name="f887" fmla="*/ f770 1 2077"/>
                <a:gd name="f888" fmla="*/ f771 1 1368"/>
                <a:gd name="f889" fmla="*/ f772 1 2077"/>
                <a:gd name="f890" fmla="*/ f773 1 1368"/>
                <a:gd name="f891" fmla="*/ f774 1 2077"/>
                <a:gd name="f892" fmla="*/ f775 1 1368"/>
                <a:gd name="f893" fmla="*/ f776 1 2077"/>
                <a:gd name="f894" fmla="*/ f777 1 1368"/>
                <a:gd name="f895" fmla="*/ f778 1 2077"/>
                <a:gd name="f896" fmla="*/ f779 1 1368"/>
                <a:gd name="f897" fmla="*/ f780 1 2077"/>
                <a:gd name="f898" fmla="*/ f781 1 1368"/>
                <a:gd name="f899" fmla="*/ f782 1 2077"/>
                <a:gd name="f900" fmla="*/ f783 1 1368"/>
                <a:gd name="f901" fmla="*/ f784 1 2077"/>
                <a:gd name="f902" fmla="*/ f785 1 1368"/>
                <a:gd name="f903" fmla="*/ f786 1 2077"/>
                <a:gd name="f904" fmla="*/ f787 1 2077"/>
                <a:gd name="f905" fmla="*/ f788 1 2077"/>
                <a:gd name="f906" fmla="*/ f789 1 1368"/>
                <a:gd name="f907" fmla="*/ f790 1 2077"/>
                <a:gd name="f908" fmla="*/ f791 1 1368"/>
                <a:gd name="f909" fmla="*/ f792 1 2077"/>
                <a:gd name="f910" fmla="*/ f793 1 1368"/>
                <a:gd name="f911" fmla="*/ f794 1 2077"/>
                <a:gd name="f912" fmla="*/ f795 1 1368"/>
                <a:gd name="f913" fmla="*/ f796 1 2077"/>
                <a:gd name="f914" fmla="*/ f797 1 1368"/>
                <a:gd name="f915" fmla="*/ f798 1 2077"/>
                <a:gd name="f916" fmla="*/ f799 1 1368"/>
                <a:gd name="f917" fmla="*/ f800 1 2077"/>
                <a:gd name="f918" fmla="*/ f801 1 1368"/>
                <a:gd name="f919" fmla="*/ f802 1 2077"/>
                <a:gd name="f920" fmla="*/ f803 1 1368"/>
                <a:gd name="f921" fmla="*/ f804 1 2077"/>
                <a:gd name="f922" fmla="*/ f805 1 1368"/>
                <a:gd name="f923" fmla="*/ f806 1 2077"/>
                <a:gd name="f924" fmla="*/ f807 1 1368"/>
                <a:gd name="f925" fmla="*/ f808 1 2077"/>
                <a:gd name="f926" fmla="*/ f809 1 1368"/>
                <a:gd name="f927" fmla="*/ f810 1 2077"/>
                <a:gd name="f928" fmla="*/ f811 1 2077"/>
                <a:gd name="f929" fmla="*/ f812 1 1368"/>
                <a:gd name="f930" fmla="*/ f813 1 2077"/>
                <a:gd name="f931" fmla="*/ f814 1 1368"/>
                <a:gd name="f932" fmla="*/ f815 1 2077"/>
                <a:gd name="f933" fmla="*/ f816 1 1368"/>
                <a:gd name="f934" fmla="*/ f817 1 2077"/>
                <a:gd name="f935" fmla="*/ f818 1 2077"/>
                <a:gd name="f936" fmla="*/ f819 1 1368"/>
                <a:gd name="f937" fmla="*/ f820 1 2077"/>
                <a:gd name="f938" fmla="*/ f821 1 1368"/>
                <a:gd name="f939" fmla="*/ f822 1 2077"/>
                <a:gd name="f940" fmla="*/ f823 1 1368"/>
                <a:gd name="f941" fmla="*/ f824 1 2077"/>
                <a:gd name="f942" fmla="*/ f825 1 2077"/>
                <a:gd name="f943" fmla="*/ f826 1 1368"/>
                <a:gd name="f944" fmla="*/ f827 1 2077"/>
                <a:gd name="f945" fmla="*/ f828 1 2077"/>
                <a:gd name="f946" fmla="*/ f829 1 1368"/>
                <a:gd name="f947" fmla="*/ f830 1 2077"/>
                <a:gd name="f948" fmla="*/ f831 1 1368"/>
                <a:gd name="f949" fmla="*/ f832 1 2077"/>
                <a:gd name="f950" fmla="*/ f833 1 2077"/>
                <a:gd name="f951" fmla="*/ f834 1 1368"/>
                <a:gd name="f952" fmla="*/ f835 1 2077"/>
                <a:gd name="f953" fmla="*/ f836 1 1368"/>
                <a:gd name="f954" fmla="*/ f837 1 2077"/>
                <a:gd name="f955" fmla="*/ f838 1 1368"/>
                <a:gd name="f956" fmla="*/ f839 1 2077"/>
                <a:gd name="f957" fmla="*/ f840 1 1368"/>
                <a:gd name="f958" fmla="*/ f841 1 2077"/>
                <a:gd name="f959" fmla="*/ f842 1 1368"/>
                <a:gd name="f960" fmla="*/ f843 1 2077"/>
                <a:gd name="f961" fmla="*/ f844 1 1368"/>
                <a:gd name="f962" fmla="*/ f845 1 2077"/>
                <a:gd name="f963" fmla="*/ f846 1 1368"/>
                <a:gd name="f964" fmla="*/ f847 1 2077"/>
                <a:gd name="f965" fmla="*/ f848 1 1368"/>
                <a:gd name="f966" fmla="*/ f849 1 2077"/>
                <a:gd name="f967" fmla="*/ f850 1 1368"/>
                <a:gd name="f968" fmla="*/ f851 1 2077"/>
                <a:gd name="f969" fmla="*/ f852 1 1368"/>
                <a:gd name="f970" fmla="*/ f853 1 2077"/>
                <a:gd name="f971" fmla="*/ f854 1 1368"/>
                <a:gd name="f972" fmla="*/ f855 1 2077"/>
                <a:gd name="f973" fmla="*/ f856 1 1368"/>
                <a:gd name="f974" fmla="*/ f857 1 2077"/>
                <a:gd name="f975" fmla="*/ f858 1 1368"/>
                <a:gd name="f976" fmla="*/ f859 1 1368"/>
                <a:gd name="f977" fmla="*/ 0 1 f742"/>
                <a:gd name="f978" fmla="*/ f6 1 f742"/>
                <a:gd name="f979" fmla="*/ 0 1 f743"/>
                <a:gd name="f980" fmla="*/ f7 1 f743"/>
                <a:gd name="f981" fmla="+- f860 0 f1"/>
                <a:gd name="f982" fmla="*/ f861 1 f742"/>
                <a:gd name="f983" fmla="*/ f862 1 f743"/>
                <a:gd name="f984" fmla="*/ f863 1 f742"/>
                <a:gd name="f985" fmla="*/ f864 1 f743"/>
                <a:gd name="f986" fmla="*/ f865 1 f742"/>
                <a:gd name="f987" fmla="*/ f866 1 f743"/>
                <a:gd name="f988" fmla="*/ f867 1 f742"/>
                <a:gd name="f989" fmla="*/ f868 1 f743"/>
                <a:gd name="f990" fmla="*/ f869 1 f742"/>
                <a:gd name="f991" fmla="*/ f870 1 f743"/>
                <a:gd name="f992" fmla="*/ f871 1 f742"/>
                <a:gd name="f993" fmla="*/ f872 1 f743"/>
                <a:gd name="f994" fmla="*/ f873 1 f742"/>
                <a:gd name="f995" fmla="*/ f874 1 f742"/>
                <a:gd name="f996" fmla="*/ f875 1 f743"/>
                <a:gd name="f997" fmla="*/ f876 1 f742"/>
                <a:gd name="f998" fmla="*/ f877 1 f743"/>
                <a:gd name="f999" fmla="*/ f878 1 f742"/>
                <a:gd name="f1000" fmla="*/ f879 1 f743"/>
                <a:gd name="f1001" fmla="*/ f880 1 f742"/>
                <a:gd name="f1002" fmla="*/ f881 1 f743"/>
                <a:gd name="f1003" fmla="*/ f882 1 f742"/>
                <a:gd name="f1004" fmla="*/ f883 1 f743"/>
                <a:gd name="f1005" fmla="*/ f884 1 f742"/>
                <a:gd name="f1006" fmla="*/ f885 1 f743"/>
                <a:gd name="f1007" fmla="*/ f886 1 f742"/>
                <a:gd name="f1008" fmla="*/ f887 1 f742"/>
                <a:gd name="f1009" fmla="*/ f888 1 f743"/>
                <a:gd name="f1010" fmla="*/ f889 1 f742"/>
                <a:gd name="f1011" fmla="*/ f890 1 f743"/>
                <a:gd name="f1012" fmla="*/ f891 1 f742"/>
                <a:gd name="f1013" fmla="*/ f892 1 f743"/>
                <a:gd name="f1014" fmla="*/ f893 1 f742"/>
                <a:gd name="f1015" fmla="*/ f894 1 f743"/>
                <a:gd name="f1016" fmla="*/ f895 1 f742"/>
                <a:gd name="f1017" fmla="*/ f896 1 f743"/>
                <a:gd name="f1018" fmla="*/ f897 1 f742"/>
                <a:gd name="f1019" fmla="*/ f898 1 f743"/>
                <a:gd name="f1020" fmla="*/ f899 1 f742"/>
                <a:gd name="f1021" fmla="*/ f900 1 f743"/>
                <a:gd name="f1022" fmla="*/ f901 1 f742"/>
                <a:gd name="f1023" fmla="*/ f902 1 f743"/>
                <a:gd name="f1024" fmla="*/ f903 1 f742"/>
                <a:gd name="f1025" fmla="*/ f904 1 f742"/>
                <a:gd name="f1026" fmla="*/ f905 1 f742"/>
                <a:gd name="f1027" fmla="*/ f906 1 f743"/>
                <a:gd name="f1028" fmla="*/ f907 1 f742"/>
                <a:gd name="f1029" fmla="*/ f908 1 f743"/>
                <a:gd name="f1030" fmla="*/ f909 1 f742"/>
                <a:gd name="f1031" fmla="*/ f910 1 f743"/>
                <a:gd name="f1032" fmla="*/ f911 1 f742"/>
                <a:gd name="f1033" fmla="*/ f912 1 f743"/>
                <a:gd name="f1034" fmla="*/ f913 1 f742"/>
                <a:gd name="f1035" fmla="*/ f914 1 f743"/>
                <a:gd name="f1036" fmla="*/ f915 1 f742"/>
                <a:gd name="f1037" fmla="*/ f916 1 f743"/>
                <a:gd name="f1038" fmla="*/ f917 1 f742"/>
                <a:gd name="f1039" fmla="*/ f918 1 f743"/>
                <a:gd name="f1040" fmla="*/ f919 1 f742"/>
                <a:gd name="f1041" fmla="*/ f920 1 f743"/>
                <a:gd name="f1042" fmla="*/ f921 1 f742"/>
                <a:gd name="f1043" fmla="*/ f922 1 f743"/>
                <a:gd name="f1044" fmla="*/ f923 1 f742"/>
                <a:gd name="f1045" fmla="*/ f924 1 f743"/>
                <a:gd name="f1046" fmla="*/ f925 1 f742"/>
                <a:gd name="f1047" fmla="*/ f926 1 f743"/>
                <a:gd name="f1048" fmla="*/ f927 1 f742"/>
                <a:gd name="f1049" fmla="*/ f928 1 f742"/>
                <a:gd name="f1050" fmla="*/ f929 1 f743"/>
                <a:gd name="f1051" fmla="*/ f930 1 f742"/>
                <a:gd name="f1052" fmla="*/ f931 1 f743"/>
                <a:gd name="f1053" fmla="*/ f932 1 f742"/>
                <a:gd name="f1054" fmla="*/ f933 1 f743"/>
                <a:gd name="f1055" fmla="*/ f934 1 f742"/>
                <a:gd name="f1056" fmla="*/ f935 1 f742"/>
                <a:gd name="f1057" fmla="*/ f936 1 f743"/>
                <a:gd name="f1058" fmla="*/ f937 1 f742"/>
                <a:gd name="f1059" fmla="*/ f938 1 f743"/>
                <a:gd name="f1060" fmla="*/ f939 1 f742"/>
                <a:gd name="f1061" fmla="*/ f940 1 f743"/>
                <a:gd name="f1062" fmla="*/ f941 1 f742"/>
                <a:gd name="f1063" fmla="*/ f942 1 f742"/>
                <a:gd name="f1064" fmla="*/ f943 1 f743"/>
                <a:gd name="f1065" fmla="*/ f944 1 f742"/>
                <a:gd name="f1066" fmla="*/ f945 1 f742"/>
                <a:gd name="f1067" fmla="*/ f946 1 f743"/>
                <a:gd name="f1068" fmla="*/ f947 1 f742"/>
                <a:gd name="f1069" fmla="*/ f948 1 f743"/>
                <a:gd name="f1070" fmla="*/ f949 1 f742"/>
                <a:gd name="f1071" fmla="*/ f950 1 f742"/>
                <a:gd name="f1072" fmla="*/ f951 1 f743"/>
                <a:gd name="f1073" fmla="*/ f952 1 f742"/>
                <a:gd name="f1074" fmla="*/ f953 1 f743"/>
                <a:gd name="f1075" fmla="*/ f954 1 f742"/>
                <a:gd name="f1076" fmla="*/ f955 1 f743"/>
                <a:gd name="f1077" fmla="*/ f956 1 f742"/>
                <a:gd name="f1078" fmla="*/ f957 1 f743"/>
                <a:gd name="f1079" fmla="*/ f958 1 f742"/>
                <a:gd name="f1080" fmla="*/ f959 1 f743"/>
                <a:gd name="f1081" fmla="*/ f960 1 f742"/>
                <a:gd name="f1082" fmla="*/ f961 1 f743"/>
                <a:gd name="f1083" fmla="*/ f962 1 f742"/>
                <a:gd name="f1084" fmla="*/ f963 1 f743"/>
                <a:gd name="f1085" fmla="*/ f964 1 f742"/>
                <a:gd name="f1086" fmla="*/ f965 1 f743"/>
                <a:gd name="f1087" fmla="*/ f966 1 f742"/>
                <a:gd name="f1088" fmla="*/ f967 1 f743"/>
                <a:gd name="f1089" fmla="*/ f968 1 f742"/>
                <a:gd name="f1090" fmla="*/ f969 1 f743"/>
                <a:gd name="f1091" fmla="*/ f970 1 f742"/>
                <a:gd name="f1092" fmla="*/ f971 1 f743"/>
                <a:gd name="f1093" fmla="*/ f972 1 f742"/>
                <a:gd name="f1094" fmla="*/ f973 1 f743"/>
                <a:gd name="f1095" fmla="*/ f974 1 f742"/>
                <a:gd name="f1096" fmla="*/ f975 1 f743"/>
                <a:gd name="f1097" fmla="*/ f976 1 f743"/>
                <a:gd name="f1098" fmla="*/ f977 f737 1"/>
                <a:gd name="f1099" fmla="*/ f978 f737 1"/>
                <a:gd name="f1100" fmla="*/ f980 f738 1"/>
                <a:gd name="f1101" fmla="*/ f979 f738 1"/>
                <a:gd name="f1102" fmla="*/ f982 f737 1"/>
                <a:gd name="f1103" fmla="*/ f983 f738 1"/>
                <a:gd name="f1104" fmla="*/ f984 f737 1"/>
                <a:gd name="f1105" fmla="*/ f985 f738 1"/>
                <a:gd name="f1106" fmla="*/ f986 f737 1"/>
                <a:gd name="f1107" fmla="*/ f987 f738 1"/>
                <a:gd name="f1108" fmla="*/ f988 f737 1"/>
                <a:gd name="f1109" fmla="*/ f989 f738 1"/>
                <a:gd name="f1110" fmla="*/ f990 f737 1"/>
                <a:gd name="f1111" fmla="*/ f991 f738 1"/>
                <a:gd name="f1112" fmla="*/ f992 f737 1"/>
                <a:gd name="f1113" fmla="*/ f993 f738 1"/>
                <a:gd name="f1114" fmla="*/ f994 f737 1"/>
                <a:gd name="f1115" fmla="*/ f995 f737 1"/>
                <a:gd name="f1116" fmla="*/ f996 f738 1"/>
                <a:gd name="f1117" fmla="*/ f997 f737 1"/>
                <a:gd name="f1118" fmla="*/ f998 f738 1"/>
                <a:gd name="f1119" fmla="*/ f999 f737 1"/>
                <a:gd name="f1120" fmla="*/ f1000 f738 1"/>
                <a:gd name="f1121" fmla="*/ f1001 f737 1"/>
                <a:gd name="f1122" fmla="*/ f1002 f738 1"/>
                <a:gd name="f1123" fmla="*/ f1003 f737 1"/>
                <a:gd name="f1124" fmla="*/ f1004 f738 1"/>
                <a:gd name="f1125" fmla="*/ f1005 f737 1"/>
                <a:gd name="f1126" fmla="*/ f1006 f738 1"/>
                <a:gd name="f1127" fmla="*/ f1007 f737 1"/>
                <a:gd name="f1128" fmla="*/ f1008 f737 1"/>
                <a:gd name="f1129" fmla="*/ f1009 f738 1"/>
                <a:gd name="f1130" fmla="*/ f1010 f737 1"/>
                <a:gd name="f1131" fmla="*/ f1011 f738 1"/>
                <a:gd name="f1132" fmla="*/ f1012 f737 1"/>
                <a:gd name="f1133" fmla="*/ f1013 f738 1"/>
                <a:gd name="f1134" fmla="*/ f1014 f737 1"/>
                <a:gd name="f1135" fmla="*/ f1015 f738 1"/>
                <a:gd name="f1136" fmla="*/ f1016 f737 1"/>
                <a:gd name="f1137" fmla="*/ f1017 f738 1"/>
                <a:gd name="f1138" fmla="*/ f1018 f737 1"/>
                <a:gd name="f1139" fmla="*/ f1019 f738 1"/>
                <a:gd name="f1140" fmla="*/ f1020 f737 1"/>
                <a:gd name="f1141" fmla="*/ f1021 f738 1"/>
                <a:gd name="f1142" fmla="*/ f1022 f737 1"/>
                <a:gd name="f1143" fmla="*/ f1023 f738 1"/>
                <a:gd name="f1144" fmla="*/ f1024 f737 1"/>
                <a:gd name="f1145" fmla="*/ f1025 f737 1"/>
                <a:gd name="f1146" fmla="*/ f1026 f737 1"/>
                <a:gd name="f1147" fmla="*/ f1027 f738 1"/>
                <a:gd name="f1148" fmla="*/ f1028 f737 1"/>
                <a:gd name="f1149" fmla="*/ f1029 f738 1"/>
                <a:gd name="f1150" fmla="*/ f1030 f737 1"/>
                <a:gd name="f1151" fmla="*/ f1031 f738 1"/>
                <a:gd name="f1152" fmla="*/ f1032 f737 1"/>
                <a:gd name="f1153" fmla="*/ f1033 f738 1"/>
                <a:gd name="f1154" fmla="*/ f1034 f737 1"/>
                <a:gd name="f1155" fmla="*/ f1035 f738 1"/>
                <a:gd name="f1156" fmla="*/ f1036 f737 1"/>
                <a:gd name="f1157" fmla="*/ f1037 f738 1"/>
                <a:gd name="f1158" fmla="*/ f1038 f737 1"/>
                <a:gd name="f1159" fmla="*/ f1039 f738 1"/>
                <a:gd name="f1160" fmla="*/ f1040 f737 1"/>
                <a:gd name="f1161" fmla="*/ f1041 f738 1"/>
                <a:gd name="f1162" fmla="*/ f1042 f737 1"/>
                <a:gd name="f1163" fmla="*/ f1043 f738 1"/>
                <a:gd name="f1164" fmla="*/ f1044 f737 1"/>
                <a:gd name="f1165" fmla="*/ f1045 f738 1"/>
                <a:gd name="f1166" fmla="*/ f1046 f737 1"/>
                <a:gd name="f1167" fmla="*/ f1047 f738 1"/>
                <a:gd name="f1168" fmla="*/ f1048 f737 1"/>
                <a:gd name="f1169" fmla="*/ f1049 f737 1"/>
                <a:gd name="f1170" fmla="*/ f1050 f738 1"/>
                <a:gd name="f1171" fmla="*/ f1051 f737 1"/>
                <a:gd name="f1172" fmla="*/ f1052 f738 1"/>
                <a:gd name="f1173" fmla="*/ f1053 f737 1"/>
                <a:gd name="f1174" fmla="*/ f1054 f738 1"/>
                <a:gd name="f1175" fmla="*/ f1055 f737 1"/>
                <a:gd name="f1176" fmla="*/ f1056 f737 1"/>
                <a:gd name="f1177" fmla="*/ f1057 f738 1"/>
                <a:gd name="f1178" fmla="*/ f1058 f737 1"/>
                <a:gd name="f1179" fmla="*/ f1059 f738 1"/>
                <a:gd name="f1180" fmla="*/ f1060 f737 1"/>
                <a:gd name="f1181" fmla="*/ f1061 f738 1"/>
                <a:gd name="f1182" fmla="*/ f1062 f737 1"/>
                <a:gd name="f1183" fmla="*/ f1063 f737 1"/>
                <a:gd name="f1184" fmla="*/ f1064 f738 1"/>
                <a:gd name="f1185" fmla="*/ f1065 f737 1"/>
                <a:gd name="f1186" fmla="*/ f1066 f737 1"/>
                <a:gd name="f1187" fmla="*/ f1067 f738 1"/>
                <a:gd name="f1188" fmla="*/ f1068 f737 1"/>
                <a:gd name="f1189" fmla="*/ f1069 f738 1"/>
                <a:gd name="f1190" fmla="*/ f1070 f737 1"/>
                <a:gd name="f1191" fmla="*/ f1071 f737 1"/>
                <a:gd name="f1192" fmla="*/ f1072 f738 1"/>
                <a:gd name="f1193" fmla="*/ f1073 f737 1"/>
                <a:gd name="f1194" fmla="*/ f1074 f738 1"/>
                <a:gd name="f1195" fmla="*/ f1075 f737 1"/>
                <a:gd name="f1196" fmla="*/ f1076 f738 1"/>
                <a:gd name="f1197" fmla="*/ f1077 f737 1"/>
                <a:gd name="f1198" fmla="*/ f1078 f738 1"/>
                <a:gd name="f1199" fmla="*/ f1079 f737 1"/>
                <a:gd name="f1200" fmla="*/ f1080 f738 1"/>
                <a:gd name="f1201" fmla="*/ f1081 f737 1"/>
                <a:gd name="f1202" fmla="*/ f1082 f738 1"/>
                <a:gd name="f1203" fmla="*/ f1083 f737 1"/>
                <a:gd name="f1204" fmla="*/ f1084 f738 1"/>
                <a:gd name="f1205" fmla="*/ f1085 f737 1"/>
                <a:gd name="f1206" fmla="*/ f1086 f738 1"/>
                <a:gd name="f1207" fmla="*/ f1087 f737 1"/>
                <a:gd name="f1208" fmla="*/ f1088 f738 1"/>
                <a:gd name="f1209" fmla="*/ f1089 f737 1"/>
                <a:gd name="f1210" fmla="*/ f1090 f738 1"/>
                <a:gd name="f1211" fmla="*/ f1091 f737 1"/>
                <a:gd name="f1212" fmla="*/ f1092 f738 1"/>
                <a:gd name="f1213" fmla="*/ f1093 f737 1"/>
                <a:gd name="f1214" fmla="*/ f1094 f738 1"/>
                <a:gd name="f1215" fmla="*/ f1095 f737 1"/>
                <a:gd name="f1216" fmla="*/ f1096 f738 1"/>
                <a:gd name="f1217" fmla="*/ f1097 f738 1"/>
              </a:gdLst>
              <a:ahLst/>
              <a:cxnLst>
                <a:cxn ang="3cd4">
                  <a:pos x="hc" y="t"/>
                </a:cxn>
                <a:cxn ang="0">
                  <a:pos x="r" y="vc"/>
                </a:cxn>
                <a:cxn ang="cd4">
                  <a:pos x="hc" y="b"/>
                </a:cxn>
                <a:cxn ang="cd2">
                  <a:pos x="l" y="vc"/>
                </a:cxn>
                <a:cxn ang="f981">
                  <a:pos x="f1102" y="f1103"/>
                </a:cxn>
                <a:cxn ang="f981">
                  <a:pos x="f1104" y="f1105"/>
                </a:cxn>
                <a:cxn ang="f981">
                  <a:pos x="f1106" y="f1107"/>
                </a:cxn>
                <a:cxn ang="f981">
                  <a:pos x="f1108" y="f1109"/>
                </a:cxn>
                <a:cxn ang="f981">
                  <a:pos x="f1110" y="f1111"/>
                </a:cxn>
                <a:cxn ang="f981">
                  <a:pos x="f1112" y="f1113"/>
                </a:cxn>
                <a:cxn ang="f981">
                  <a:pos x="f1114" y="f1113"/>
                </a:cxn>
                <a:cxn ang="f981">
                  <a:pos x="f1115" y="f1116"/>
                </a:cxn>
                <a:cxn ang="f981">
                  <a:pos x="f1117" y="f1118"/>
                </a:cxn>
                <a:cxn ang="f981">
                  <a:pos x="f1119" y="f1120"/>
                </a:cxn>
                <a:cxn ang="f981">
                  <a:pos x="f1121" y="f1122"/>
                </a:cxn>
                <a:cxn ang="f981">
                  <a:pos x="f1123" y="f1124"/>
                </a:cxn>
                <a:cxn ang="f981">
                  <a:pos x="f1125" y="f1126"/>
                </a:cxn>
                <a:cxn ang="f981">
                  <a:pos x="f1127" y="f1120"/>
                </a:cxn>
                <a:cxn ang="f981">
                  <a:pos x="f1128" y="f1129"/>
                </a:cxn>
                <a:cxn ang="f981">
                  <a:pos x="f1130" y="f1131"/>
                </a:cxn>
                <a:cxn ang="f981">
                  <a:pos x="f1132" y="f1133"/>
                </a:cxn>
                <a:cxn ang="f981">
                  <a:pos x="f1134" y="f1135"/>
                </a:cxn>
                <a:cxn ang="f981">
                  <a:pos x="f1136" y="f1137"/>
                </a:cxn>
                <a:cxn ang="f981">
                  <a:pos x="f1138" y="f1139"/>
                </a:cxn>
                <a:cxn ang="f981">
                  <a:pos x="f1140" y="f1141"/>
                </a:cxn>
                <a:cxn ang="f981">
                  <a:pos x="f1142" y="f1143"/>
                </a:cxn>
                <a:cxn ang="f981">
                  <a:pos x="f1144" y="f1122"/>
                </a:cxn>
                <a:cxn ang="f981">
                  <a:pos x="f1145" y="f1122"/>
                </a:cxn>
                <a:cxn ang="f981">
                  <a:pos x="f1146" y="f1147"/>
                </a:cxn>
                <a:cxn ang="f981">
                  <a:pos x="f1148" y="f1149"/>
                </a:cxn>
                <a:cxn ang="f981">
                  <a:pos x="f1150" y="f1151"/>
                </a:cxn>
                <a:cxn ang="f981">
                  <a:pos x="f1152" y="f1153"/>
                </a:cxn>
                <a:cxn ang="f981">
                  <a:pos x="f1154" y="f1155"/>
                </a:cxn>
                <a:cxn ang="f981">
                  <a:pos x="f1156" y="f1157"/>
                </a:cxn>
                <a:cxn ang="f981">
                  <a:pos x="f1158" y="f1159"/>
                </a:cxn>
                <a:cxn ang="f981">
                  <a:pos x="f1160" y="f1161"/>
                </a:cxn>
                <a:cxn ang="f981">
                  <a:pos x="f1162" y="f1163"/>
                </a:cxn>
                <a:cxn ang="f981">
                  <a:pos x="f1164" y="f1165"/>
                </a:cxn>
                <a:cxn ang="f981">
                  <a:pos x="f1166" y="f1167"/>
                </a:cxn>
                <a:cxn ang="f981">
                  <a:pos x="f1168" y="f1157"/>
                </a:cxn>
                <a:cxn ang="f981">
                  <a:pos x="f1169" y="f1170"/>
                </a:cxn>
                <a:cxn ang="f981">
                  <a:pos x="f1171" y="f1172"/>
                </a:cxn>
                <a:cxn ang="f981">
                  <a:pos x="f1173" y="f1174"/>
                </a:cxn>
                <a:cxn ang="f981">
                  <a:pos x="f1175" y="f1170"/>
                </a:cxn>
                <a:cxn ang="f981">
                  <a:pos x="f1176" y="f1177"/>
                </a:cxn>
                <a:cxn ang="f981">
                  <a:pos x="f1178" y="f1179"/>
                </a:cxn>
                <a:cxn ang="f981">
                  <a:pos x="f1180" y="f1181"/>
                </a:cxn>
                <a:cxn ang="f981">
                  <a:pos x="f1182" y="f1159"/>
                </a:cxn>
                <a:cxn ang="f981">
                  <a:pos x="f1183" y="f1184"/>
                </a:cxn>
                <a:cxn ang="f981">
                  <a:pos x="f1185" y="f1179"/>
                </a:cxn>
                <a:cxn ang="f981">
                  <a:pos x="f1186" y="f1187"/>
                </a:cxn>
                <a:cxn ang="f981">
                  <a:pos x="f1188" y="f1189"/>
                </a:cxn>
                <a:cxn ang="f981">
                  <a:pos x="f1190" y="f1187"/>
                </a:cxn>
                <a:cxn ang="f981">
                  <a:pos x="f1191" y="f1192"/>
                </a:cxn>
                <a:cxn ang="f981">
                  <a:pos x="f1193" y="f1194"/>
                </a:cxn>
                <a:cxn ang="f981">
                  <a:pos x="f1195" y="f1196"/>
                </a:cxn>
                <a:cxn ang="f981">
                  <a:pos x="f1197" y="f1198"/>
                </a:cxn>
                <a:cxn ang="f981">
                  <a:pos x="f1199" y="f1200"/>
                </a:cxn>
                <a:cxn ang="f981">
                  <a:pos x="f1201" y="f1202"/>
                </a:cxn>
                <a:cxn ang="f981">
                  <a:pos x="f1203" y="f1204"/>
                </a:cxn>
                <a:cxn ang="f981">
                  <a:pos x="f1205" y="f1206"/>
                </a:cxn>
                <a:cxn ang="f981">
                  <a:pos x="f1207" y="f1208"/>
                </a:cxn>
                <a:cxn ang="f981">
                  <a:pos x="f1209" y="f1210"/>
                </a:cxn>
                <a:cxn ang="f981">
                  <a:pos x="f1211" y="f1212"/>
                </a:cxn>
                <a:cxn ang="f981">
                  <a:pos x="f1213" y="f1214"/>
                </a:cxn>
                <a:cxn ang="f981">
                  <a:pos x="f1215" y="f1216"/>
                </a:cxn>
                <a:cxn ang="f981">
                  <a:pos x="f1132" y="f1217"/>
                </a:cxn>
              </a:cxnLst>
              <a:rect l="f1098" t="f1101" r="f1099" b="f1100"/>
              <a:pathLst>
                <a:path w="2077" h="1368">
                  <a:moveTo>
                    <a:pt x="f8" y="f9"/>
                  </a:moveTo>
                  <a:lnTo>
                    <a:pt x="f10" y="f9"/>
                  </a:lnTo>
                  <a:lnTo>
                    <a:pt x="f10" y="f11"/>
                  </a:lnTo>
                  <a:lnTo>
                    <a:pt x="f12" y="f13"/>
                  </a:lnTo>
                  <a:lnTo>
                    <a:pt x="f14" y="f15"/>
                  </a:lnTo>
                  <a:lnTo>
                    <a:pt x="f16" y="f17"/>
                  </a:lnTo>
                  <a:lnTo>
                    <a:pt x="f18" y="f19"/>
                  </a:lnTo>
                  <a:lnTo>
                    <a:pt x="f20" y="f21"/>
                  </a:lnTo>
                  <a:lnTo>
                    <a:pt x="f5" y="f22"/>
                  </a:lnTo>
                  <a:lnTo>
                    <a:pt x="f23" y="f24"/>
                  </a:lnTo>
                  <a:lnTo>
                    <a:pt x="f25" y="f26"/>
                  </a:lnTo>
                  <a:lnTo>
                    <a:pt x="f27" y="f28"/>
                  </a:lnTo>
                  <a:lnTo>
                    <a:pt x="f29" y="f30"/>
                  </a:lnTo>
                  <a:lnTo>
                    <a:pt x="f31" y="f32"/>
                  </a:lnTo>
                  <a:lnTo>
                    <a:pt x="f33" y="f7"/>
                  </a:lnTo>
                  <a:lnTo>
                    <a:pt x="f34" y="f35"/>
                  </a:lnTo>
                  <a:lnTo>
                    <a:pt x="f36" y="f37"/>
                  </a:lnTo>
                  <a:lnTo>
                    <a:pt x="f38" y="f39"/>
                  </a:lnTo>
                  <a:lnTo>
                    <a:pt x="f40" y="f41"/>
                  </a:lnTo>
                  <a:lnTo>
                    <a:pt x="f42" y="f41"/>
                  </a:lnTo>
                  <a:lnTo>
                    <a:pt x="f43" y="f28"/>
                  </a:lnTo>
                  <a:lnTo>
                    <a:pt x="f44" y="f45"/>
                  </a:lnTo>
                  <a:lnTo>
                    <a:pt x="f46" y="f47"/>
                  </a:lnTo>
                  <a:lnTo>
                    <a:pt x="f48" y="f49"/>
                  </a:lnTo>
                  <a:lnTo>
                    <a:pt x="f50" y="f51"/>
                  </a:lnTo>
                  <a:lnTo>
                    <a:pt x="f52" y="f53"/>
                  </a:lnTo>
                  <a:lnTo>
                    <a:pt x="f16" y="f54"/>
                  </a:lnTo>
                  <a:lnTo>
                    <a:pt x="f55" y="f56"/>
                  </a:lnTo>
                  <a:lnTo>
                    <a:pt x="f57" y="f58"/>
                  </a:lnTo>
                  <a:lnTo>
                    <a:pt x="f10" y="f59"/>
                  </a:lnTo>
                  <a:lnTo>
                    <a:pt x="f60" y="f59"/>
                  </a:lnTo>
                  <a:lnTo>
                    <a:pt x="f60" y="f61"/>
                  </a:lnTo>
                  <a:lnTo>
                    <a:pt x="f62" y="f63"/>
                  </a:lnTo>
                  <a:lnTo>
                    <a:pt x="f64" y="f65"/>
                  </a:lnTo>
                  <a:lnTo>
                    <a:pt x="f66" y="f65"/>
                  </a:lnTo>
                  <a:lnTo>
                    <a:pt x="f66" y="f67"/>
                  </a:lnTo>
                  <a:lnTo>
                    <a:pt x="f68" y="f67"/>
                  </a:lnTo>
                  <a:lnTo>
                    <a:pt x="f69" y="f70"/>
                  </a:lnTo>
                  <a:lnTo>
                    <a:pt x="f71" y="f70"/>
                  </a:lnTo>
                  <a:lnTo>
                    <a:pt x="f71" y="f72"/>
                  </a:lnTo>
                  <a:lnTo>
                    <a:pt x="f73" y="f74"/>
                  </a:lnTo>
                  <a:lnTo>
                    <a:pt x="f8" y="f9"/>
                  </a:lnTo>
                  <a:close/>
                  <a:moveTo>
                    <a:pt x="f75" y="f76"/>
                  </a:moveTo>
                  <a:lnTo>
                    <a:pt x="f77" y="f76"/>
                  </a:lnTo>
                  <a:lnTo>
                    <a:pt x="f78" y="f79"/>
                  </a:lnTo>
                  <a:lnTo>
                    <a:pt x="f80" y="f81"/>
                  </a:lnTo>
                  <a:lnTo>
                    <a:pt x="f82" y="f83"/>
                  </a:lnTo>
                  <a:lnTo>
                    <a:pt x="f84" y="f85"/>
                  </a:lnTo>
                  <a:lnTo>
                    <a:pt x="f86" y="f87"/>
                  </a:lnTo>
                  <a:lnTo>
                    <a:pt x="f88" y="f89"/>
                  </a:lnTo>
                  <a:lnTo>
                    <a:pt x="f90" y="f41"/>
                  </a:lnTo>
                  <a:lnTo>
                    <a:pt x="f91" y="f92"/>
                  </a:lnTo>
                  <a:lnTo>
                    <a:pt x="f93" y="f45"/>
                  </a:lnTo>
                  <a:lnTo>
                    <a:pt x="f94" y="f45"/>
                  </a:lnTo>
                  <a:lnTo>
                    <a:pt x="f95" y="f96"/>
                  </a:lnTo>
                  <a:lnTo>
                    <a:pt x="f97" y="f26"/>
                  </a:lnTo>
                  <a:lnTo>
                    <a:pt x="f98" y="f99"/>
                  </a:lnTo>
                  <a:lnTo>
                    <a:pt x="f100" y="f101"/>
                  </a:lnTo>
                  <a:lnTo>
                    <a:pt x="f75" y="f76"/>
                  </a:lnTo>
                  <a:close/>
                  <a:moveTo>
                    <a:pt x="f102" y="f76"/>
                  </a:moveTo>
                  <a:lnTo>
                    <a:pt x="f103" y="f76"/>
                  </a:lnTo>
                  <a:lnTo>
                    <a:pt x="f104" y="f105"/>
                  </a:lnTo>
                  <a:lnTo>
                    <a:pt x="f106" y="f26"/>
                  </a:lnTo>
                  <a:lnTo>
                    <a:pt x="f107" y="f75"/>
                  </a:lnTo>
                  <a:lnTo>
                    <a:pt x="f108" y="f28"/>
                  </a:lnTo>
                  <a:lnTo>
                    <a:pt x="f109" y="f41"/>
                  </a:lnTo>
                  <a:lnTo>
                    <a:pt x="f40" y="f41"/>
                  </a:lnTo>
                  <a:lnTo>
                    <a:pt x="f110" y="f111"/>
                  </a:lnTo>
                  <a:lnTo>
                    <a:pt x="f112" y="f113"/>
                  </a:lnTo>
                  <a:lnTo>
                    <a:pt x="f114" y="f115"/>
                  </a:lnTo>
                  <a:lnTo>
                    <a:pt x="f102" y="f76"/>
                  </a:lnTo>
                  <a:close/>
                  <a:moveTo>
                    <a:pt x="f116" y="f117"/>
                  </a:moveTo>
                  <a:lnTo>
                    <a:pt x="f118" y="f117"/>
                  </a:lnTo>
                  <a:lnTo>
                    <a:pt x="f119" y="f120"/>
                  </a:lnTo>
                  <a:lnTo>
                    <a:pt x="f121" y="f122"/>
                  </a:lnTo>
                  <a:lnTo>
                    <a:pt x="f123" y="f124"/>
                  </a:lnTo>
                  <a:lnTo>
                    <a:pt x="f125" y="f126"/>
                  </a:lnTo>
                  <a:lnTo>
                    <a:pt x="f127" y="f128"/>
                  </a:lnTo>
                  <a:lnTo>
                    <a:pt x="f129" y="f130"/>
                  </a:lnTo>
                  <a:lnTo>
                    <a:pt x="f131" y="f79"/>
                  </a:lnTo>
                  <a:lnTo>
                    <a:pt x="f132" y="f133"/>
                  </a:lnTo>
                  <a:lnTo>
                    <a:pt x="f134" y="f81"/>
                  </a:lnTo>
                  <a:lnTo>
                    <a:pt x="f135" y="f45"/>
                  </a:lnTo>
                  <a:lnTo>
                    <a:pt x="f93" y="f45"/>
                  </a:lnTo>
                  <a:lnTo>
                    <a:pt x="f136" y="f137"/>
                  </a:lnTo>
                  <a:lnTo>
                    <a:pt x="f138" y="f139"/>
                  </a:lnTo>
                  <a:lnTo>
                    <a:pt x="f140" y="f141"/>
                  </a:lnTo>
                  <a:lnTo>
                    <a:pt x="f142" y="f143"/>
                  </a:lnTo>
                  <a:lnTo>
                    <a:pt x="f144" y="f145"/>
                  </a:lnTo>
                  <a:lnTo>
                    <a:pt x="f146" y="f19"/>
                  </a:lnTo>
                  <a:lnTo>
                    <a:pt x="f147" y="f148"/>
                  </a:lnTo>
                  <a:lnTo>
                    <a:pt x="f149" y="f150"/>
                  </a:lnTo>
                  <a:lnTo>
                    <a:pt x="f151" y="f152"/>
                  </a:lnTo>
                  <a:lnTo>
                    <a:pt x="f116" y="f117"/>
                  </a:lnTo>
                  <a:close/>
                  <a:moveTo>
                    <a:pt x="f153" y="f154"/>
                  </a:moveTo>
                  <a:lnTo>
                    <a:pt x="f155" y="f154"/>
                  </a:lnTo>
                  <a:lnTo>
                    <a:pt x="f155" y="f76"/>
                  </a:lnTo>
                  <a:lnTo>
                    <a:pt x="f156" y="f76"/>
                  </a:lnTo>
                  <a:lnTo>
                    <a:pt x="f156" y="f157"/>
                  </a:lnTo>
                  <a:lnTo>
                    <a:pt x="f153" y="f154"/>
                  </a:lnTo>
                  <a:close/>
                  <a:moveTo>
                    <a:pt x="f158" y="f159"/>
                  </a:moveTo>
                  <a:lnTo>
                    <a:pt x="f160" y="f159"/>
                  </a:lnTo>
                  <a:lnTo>
                    <a:pt x="f161" y="f162"/>
                  </a:lnTo>
                  <a:lnTo>
                    <a:pt x="f163" y="f164"/>
                  </a:lnTo>
                  <a:lnTo>
                    <a:pt x="f165" y="f166"/>
                  </a:lnTo>
                  <a:lnTo>
                    <a:pt x="f95" y="f167"/>
                  </a:lnTo>
                  <a:lnTo>
                    <a:pt x="f168" y="f169"/>
                  </a:lnTo>
                  <a:lnTo>
                    <a:pt x="f153" y="f170"/>
                  </a:lnTo>
                  <a:lnTo>
                    <a:pt x="f153" y="f154"/>
                  </a:lnTo>
                  <a:lnTo>
                    <a:pt x="f156" y="f157"/>
                  </a:lnTo>
                  <a:lnTo>
                    <a:pt x="f156" y="f154"/>
                  </a:lnTo>
                  <a:lnTo>
                    <a:pt x="f171" y="f154"/>
                  </a:lnTo>
                  <a:lnTo>
                    <a:pt x="f171" y="f172"/>
                  </a:lnTo>
                  <a:lnTo>
                    <a:pt x="f173" y="f167"/>
                  </a:lnTo>
                  <a:lnTo>
                    <a:pt x="f174" y="f54"/>
                  </a:lnTo>
                  <a:lnTo>
                    <a:pt x="f88" y="f54"/>
                  </a:lnTo>
                  <a:lnTo>
                    <a:pt x="f118" y="f175"/>
                  </a:lnTo>
                  <a:lnTo>
                    <a:pt x="f118" y="f176"/>
                  </a:lnTo>
                  <a:lnTo>
                    <a:pt x="f177" y="f176"/>
                  </a:lnTo>
                  <a:lnTo>
                    <a:pt x="f178" y="f179"/>
                  </a:lnTo>
                  <a:lnTo>
                    <a:pt x="f180" y="f179"/>
                  </a:lnTo>
                  <a:lnTo>
                    <a:pt x="f180" y="f148"/>
                  </a:lnTo>
                  <a:lnTo>
                    <a:pt x="f181" y="f148"/>
                  </a:lnTo>
                  <a:lnTo>
                    <a:pt x="f182" y="f183"/>
                  </a:lnTo>
                  <a:lnTo>
                    <a:pt x="f184" y="f183"/>
                  </a:lnTo>
                  <a:lnTo>
                    <a:pt x="f185" y="f186"/>
                  </a:lnTo>
                  <a:lnTo>
                    <a:pt x="f185" y="f187"/>
                  </a:lnTo>
                  <a:lnTo>
                    <a:pt x="f188" y="f187"/>
                  </a:lnTo>
                  <a:lnTo>
                    <a:pt x="f189" y="f190"/>
                  </a:lnTo>
                  <a:lnTo>
                    <a:pt x="f158" y="f190"/>
                  </a:lnTo>
                  <a:lnTo>
                    <a:pt x="f158" y="f159"/>
                  </a:lnTo>
                  <a:close/>
                  <a:moveTo>
                    <a:pt x="f60" y="f59"/>
                  </a:moveTo>
                  <a:lnTo>
                    <a:pt x="f10" y="f59"/>
                  </a:lnTo>
                  <a:lnTo>
                    <a:pt x="f10" y="f175"/>
                  </a:lnTo>
                  <a:lnTo>
                    <a:pt x="f191" y="f54"/>
                  </a:lnTo>
                  <a:lnTo>
                    <a:pt x="f192" y="f54"/>
                  </a:lnTo>
                  <a:lnTo>
                    <a:pt x="f193" y="f167"/>
                  </a:lnTo>
                  <a:lnTo>
                    <a:pt x="f194" y="f172"/>
                  </a:lnTo>
                  <a:lnTo>
                    <a:pt x="f194" y="f154"/>
                  </a:lnTo>
                  <a:lnTo>
                    <a:pt x="f10" y="f154"/>
                  </a:lnTo>
                  <a:lnTo>
                    <a:pt x="f10" y="f170"/>
                  </a:lnTo>
                  <a:lnTo>
                    <a:pt x="f195" y="f169"/>
                  </a:lnTo>
                  <a:lnTo>
                    <a:pt x="f196" y="f167"/>
                  </a:lnTo>
                  <a:lnTo>
                    <a:pt x="f197" y="f166"/>
                  </a:lnTo>
                  <a:lnTo>
                    <a:pt x="f198" y="f176"/>
                  </a:lnTo>
                  <a:lnTo>
                    <a:pt x="f60" y="f176"/>
                  </a:lnTo>
                  <a:lnTo>
                    <a:pt x="f60" y="f59"/>
                  </a:lnTo>
                  <a:close/>
                  <a:moveTo>
                    <a:pt x="f199" y="f200"/>
                  </a:moveTo>
                  <a:lnTo>
                    <a:pt x="f201" y="f200"/>
                  </a:lnTo>
                  <a:lnTo>
                    <a:pt x="f201" y="f154"/>
                  </a:lnTo>
                  <a:lnTo>
                    <a:pt x="f202" y="f154"/>
                  </a:lnTo>
                  <a:lnTo>
                    <a:pt x="f202" y="f203"/>
                  </a:lnTo>
                  <a:lnTo>
                    <a:pt x="f199" y="f203"/>
                  </a:lnTo>
                  <a:lnTo>
                    <a:pt x="f199" y="f200"/>
                  </a:lnTo>
                  <a:close/>
                  <a:moveTo>
                    <a:pt x="f199" y="f203"/>
                  </a:moveTo>
                  <a:lnTo>
                    <a:pt x="f204" y="f203"/>
                  </a:lnTo>
                  <a:lnTo>
                    <a:pt x="f204" y="f154"/>
                  </a:lnTo>
                  <a:lnTo>
                    <a:pt x="f199" y="f154"/>
                  </a:lnTo>
                  <a:lnTo>
                    <a:pt x="f199" y="f203"/>
                  </a:lnTo>
                  <a:close/>
                  <a:moveTo>
                    <a:pt x="f205" y="f206"/>
                  </a:moveTo>
                  <a:lnTo>
                    <a:pt x="f207" y="f208"/>
                  </a:lnTo>
                  <a:lnTo>
                    <a:pt x="f209" y="f210"/>
                  </a:lnTo>
                  <a:lnTo>
                    <a:pt x="f73" y="f210"/>
                  </a:lnTo>
                  <a:lnTo>
                    <a:pt x="f73" y="f179"/>
                  </a:lnTo>
                  <a:lnTo>
                    <a:pt x="f211" y="f179"/>
                  </a:lnTo>
                  <a:lnTo>
                    <a:pt x="f212" y="f176"/>
                  </a:lnTo>
                  <a:lnTo>
                    <a:pt x="f198" y="f176"/>
                  </a:lnTo>
                  <a:lnTo>
                    <a:pt x="f213" y="f148"/>
                  </a:lnTo>
                  <a:lnTo>
                    <a:pt x="f205" y="f148"/>
                  </a:lnTo>
                  <a:lnTo>
                    <a:pt x="f205" y="f206"/>
                  </a:lnTo>
                  <a:close/>
                  <a:moveTo>
                    <a:pt x="f214" y="f215"/>
                  </a:moveTo>
                  <a:lnTo>
                    <a:pt x="f216" y="f215"/>
                  </a:lnTo>
                  <a:lnTo>
                    <a:pt x="f217" y="f218"/>
                  </a:lnTo>
                  <a:lnTo>
                    <a:pt x="f219" y="f220"/>
                  </a:lnTo>
                  <a:lnTo>
                    <a:pt x="f221" y="f74"/>
                  </a:lnTo>
                  <a:lnTo>
                    <a:pt x="f222" y="f223"/>
                  </a:lnTo>
                  <a:lnTo>
                    <a:pt x="f224" y="f225"/>
                  </a:lnTo>
                  <a:lnTo>
                    <a:pt x="f226" y="f63"/>
                  </a:lnTo>
                  <a:lnTo>
                    <a:pt x="f227" y="f61"/>
                  </a:lnTo>
                  <a:lnTo>
                    <a:pt x="f227" y="f176"/>
                  </a:lnTo>
                  <a:lnTo>
                    <a:pt x="f118" y="f176"/>
                  </a:lnTo>
                  <a:lnTo>
                    <a:pt x="f118" y="f117"/>
                  </a:lnTo>
                  <a:lnTo>
                    <a:pt x="f116" y="f117"/>
                  </a:lnTo>
                  <a:lnTo>
                    <a:pt x="f228" y="f65"/>
                  </a:lnTo>
                  <a:lnTo>
                    <a:pt x="f229" y="f65"/>
                  </a:lnTo>
                  <a:lnTo>
                    <a:pt x="f230" y="f231"/>
                  </a:lnTo>
                  <a:lnTo>
                    <a:pt x="f232" y="f231"/>
                  </a:lnTo>
                  <a:lnTo>
                    <a:pt x="f232" y="f233"/>
                  </a:lnTo>
                  <a:lnTo>
                    <a:pt x="f178" y="f233"/>
                  </a:lnTo>
                  <a:lnTo>
                    <a:pt x="f180" y="f225"/>
                  </a:lnTo>
                  <a:lnTo>
                    <a:pt x="f234" y="f225"/>
                  </a:lnTo>
                  <a:lnTo>
                    <a:pt x="f235" y="f236"/>
                  </a:lnTo>
                  <a:lnTo>
                    <a:pt x="f235" y="f237"/>
                  </a:lnTo>
                  <a:lnTo>
                    <a:pt x="f182" y="f237"/>
                  </a:lnTo>
                  <a:lnTo>
                    <a:pt x="f238" y="f239"/>
                  </a:lnTo>
                  <a:lnTo>
                    <a:pt x="f185" y="f223"/>
                  </a:lnTo>
                  <a:lnTo>
                    <a:pt x="f240" y="f67"/>
                  </a:lnTo>
                  <a:lnTo>
                    <a:pt x="f240" y="f70"/>
                  </a:lnTo>
                  <a:lnTo>
                    <a:pt x="f241" y="f70"/>
                  </a:lnTo>
                  <a:lnTo>
                    <a:pt x="f242" y="f72"/>
                  </a:lnTo>
                  <a:lnTo>
                    <a:pt x="f158" y="f74"/>
                  </a:lnTo>
                  <a:lnTo>
                    <a:pt x="f243" y="f9"/>
                  </a:lnTo>
                  <a:lnTo>
                    <a:pt x="f243" y="f244"/>
                  </a:lnTo>
                  <a:lnTo>
                    <a:pt x="f245" y="f244"/>
                  </a:lnTo>
                  <a:lnTo>
                    <a:pt x="f246" y="f247"/>
                  </a:lnTo>
                  <a:lnTo>
                    <a:pt x="f248" y="f249"/>
                  </a:lnTo>
                  <a:lnTo>
                    <a:pt x="f248" y="f220"/>
                  </a:lnTo>
                  <a:lnTo>
                    <a:pt x="f250" y="f220"/>
                  </a:lnTo>
                  <a:lnTo>
                    <a:pt x="f214" y="f215"/>
                  </a:lnTo>
                  <a:close/>
                  <a:moveTo>
                    <a:pt x="f251" y="f61"/>
                  </a:moveTo>
                  <a:lnTo>
                    <a:pt x="f196" y="f59"/>
                  </a:lnTo>
                  <a:lnTo>
                    <a:pt x="f252" y="f253"/>
                  </a:lnTo>
                  <a:lnTo>
                    <a:pt x="f254" y="f253"/>
                  </a:lnTo>
                  <a:lnTo>
                    <a:pt x="f254" y="f186"/>
                  </a:lnTo>
                  <a:lnTo>
                    <a:pt x="f255" y="f183"/>
                  </a:lnTo>
                  <a:lnTo>
                    <a:pt x="f256" y="f183"/>
                  </a:lnTo>
                  <a:lnTo>
                    <a:pt x="f205" y="f148"/>
                  </a:lnTo>
                  <a:lnTo>
                    <a:pt x="f213" y="f148"/>
                  </a:lnTo>
                  <a:lnTo>
                    <a:pt x="f257" y="f164"/>
                  </a:lnTo>
                  <a:lnTo>
                    <a:pt x="f258" y="f162"/>
                  </a:lnTo>
                  <a:lnTo>
                    <a:pt x="f259" y="f187"/>
                  </a:lnTo>
                  <a:lnTo>
                    <a:pt x="f251" y="f187"/>
                  </a:lnTo>
                  <a:lnTo>
                    <a:pt x="f251" y="f61"/>
                  </a:lnTo>
                  <a:close/>
                  <a:moveTo>
                    <a:pt x="f181" y="f206"/>
                  </a:moveTo>
                  <a:lnTo>
                    <a:pt x="f181" y="f148"/>
                  </a:lnTo>
                  <a:lnTo>
                    <a:pt x="f180" y="f148"/>
                  </a:lnTo>
                  <a:lnTo>
                    <a:pt x="f180" y="f210"/>
                  </a:lnTo>
                  <a:lnTo>
                    <a:pt x="f234" y="f210"/>
                  </a:lnTo>
                  <a:lnTo>
                    <a:pt x="f260" y="f208"/>
                  </a:lnTo>
                  <a:lnTo>
                    <a:pt x="f181" y="f206"/>
                  </a:lnTo>
                  <a:close/>
                  <a:moveTo>
                    <a:pt x="f261" y="f262"/>
                  </a:moveTo>
                  <a:lnTo>
                    <a:pt x="f263" y="f264"/>
                  </a:lnTo>
                  <a:lnTo>
                    <a:pt x="f265" y="f264"/>
                  </a:lnTo>
                  <a:lnTo>
                    <a:pt x="f266" y="f267"/>
                  </a:lnTo>
                  <a:lnTo>
                    <a:pt x="f266" y="f190"/>
                  </a:lnTo>
                  <a:lnTo>
                    <a:pt x="f268" y="f190"/>
                  </a:lnTo>
                  <a:lnTo>
                    <a:pt x="f269" y="f187"/>
                  </a:lnTo>
                  <a:lnTo>
                    <a:pt x="f259" y="f187"/>
                  </a:lnTo>
                  <a:lnTo>
                    <a:pt x="f270" y="f159"/>
                  </a:lnTo>
                  <a:lnTo>
                    <a:pt x="f158" y="f159"/>
                  </a:lnTo>
                  <a:lnTo>
                    <a:pt x="f158" y="f271"/>
                  </a:lnTo>
                  <a:lnTo>
                    <a:pt x="f261" y="f271"/>
                  </a:lnTo>
                  <a:lnTo>
                    <a:pt x="f261" y="f262"/>
                  </a:lnTo>
                  <a:close/>
                  <a:moveTo>
                    <a:pt x="f241" y="f61"/>
                  </a:moveTo>
                  <a:lnTo>
                    <a:pt x="f241" y="f187"/>
                  </a:lnTo>
                  <a:lnTo>
                    <a:pt x="f185" y="f187"/>
                  </a:lnTo>
                  <a:lnTo>
                    <a:pt x="f185" y="f253"/>
                  </a:lnTo>
                  <a:lnTo>
                    <a:pt x="f240" y="f253"/>
                  </a:lnTo>
                  <a:lnTo>
                    <a:pt x="f272" y="f59"/>
                  </a:lnTo>
                  <a:lnTo>
                    <a:pt x="f241" y="f61"/>
                  </a:lnTo>
                  <a:close/>
                  <a:moveTo>
                    <a:pt x="f97" y="f122"/>
                  </a:moveTo>
                  <a:lnTo>
                    <a:pt x="f40" y="f122"/>
                  </a:lnTo>
                  <a:lnTo>
                    <a:pt x="f273" y="f271"/>
                  </a:lnTo>
                  <a:lnTo>
                    <a:pt x="f274" y="f271"/>
                  </a:lnTo>
                  <a:lnTo>
                    <a:pt x="f97" y="f122"/>
                  </a:lnTo>
                  <a:close/>
                  <a:moveTo>
                    <a:pt x="f245" y="f262"/>
                  </a:moveTo>
                  <a:lnTo>
                    <a:pt x="f245" y="f271"/>
                  </a:lnTo>
                  <a:lnTo>
                    <a:pt x="f158" y="f271"/>
                  </a:lnTo>
                  <a:lnTo>
                    <a:pt x="f158" y="f267"/>
                  </a:lnTo>
                  <a:lnTo>
                    <a:pt x="f243" y="f264"/>
                  </a:lnTo>
                  <a:lnTo>
                    <a:pt x="f275" y="f264"/>
                  </a:lnTo>
                  <a:lnTo>
                    <a:pt x="f245" y="f262"/>
                  </a:lnTo>
                  <a:close/>
                  <a:moveTo>
                    <a:pt x="f276" y="f277"/>
                  </a:moveTo>
                  <a:lnTo>
                    <a:pt x="f278" y="f277"/>
                  </a:lnTo>
                  <a:lnTo>
                    <a:pt x="f279" y="f11"/>
                  </a:lnTo>
                  <a:lnTo>
                    <a:pt x="f280" y="f11"/>
                  </a:lnTo>
                  <a:lnTo>
                    <a:pt x="f280" y="f122"/>
                  </a:lnTo>
                  <a:lnTo>
                    <a:pt x="f281" y="f122"/>
                  </a:lnTo>
                  <a:lnTo>
                    <a:pt x="f281" y="f282"/>
                  </a:lnTo>
                  <a:lnTo>
                    <a:pt x="f276" y="f282"/>
                  </a:lnTo>
                  <a:lnTo>
                    <a:pt x="f276" y="f277"/>
                  </a:lnTo>
                  <a:close/>
                  <a:moveTo>
                    <a:pt x="f283" y="f63"/>
                  </a:moveTo>
                  <a:lnTo>
                    <a:pt x="f284" y="f63"/>
                  </a:lnTo>
                  <a:lnTo>
                    <a:pt x="f285" y="f286"/>
                  </a:lnTo>
                  <a:lnTo>
                    <a:pt x="f287" y="f286"/>
                  </a:lnTo>
                  <a:lnTo>
                    <a:pt x="f287" y="f288"/>
                  </a:lnTo>
                  <a:lnTo>
                    <a:pt x="f289" y="f282"/>
                  </a:lnTo>
                  <a:lnTo>
                    <a:pt x="f290" y="f282"/>
                  </a:lnTo>
                  <a:lnTo>
                    <a:pt x="f291" y="f288"/>
                  </a:lnTo>
                  <a:lnTo>
                    <a:pt x="f291" y="f292"/>
                  </a:lnTo>
                  <a:lnTo>
                    <a:pt x="f283" y="f292"/>
                  </a:lnTo>
                  <a:lnTo>
                    <a:pt x="f283" y="f63"/>
                  </a:lnTo>
                  <a:close/>
                  <a:moveTo>
                    <a:pt x="f248" y="f277"/>
                  </a:moveTo>
                  <a:lnTo>
                    <a:pt x="f293" y="f277"/>
                  </a:lnTo>
                  <a:lnTo>
                    <a:pt x="f293" y="f282"/>
                  </a:lnTo>
                  <a:lnTo>
                    <a:pt x="f281" y="f282"/>
                  </a:lnTo>
                  <a:lnTo>
                    <a:pt x="f281" y="f11"/>
                  </a:lnTo>
                  <a:lnTo>
                    <a:pt x="f294" y="f11"/>
                  </a:lnTo>
                  <a:lnTo>
                    <a:pt x="f248" y="f277"/>
                  </a:lnTo>
                  <a:close/>
                  <a:moveTo>
                    <a:pt x="f295" y="f296"/>
                  </a:moveTo>
                  <a:lnTo>
                    <a:pt x="f297" y="f296"/>
                  </a:lnTo>
                  <a:lnTo>
                    <a:pt x="f298" y="f292"/>
                  </a:lnTo>
                  <a:lnTo>
                    <a:pt x="f299" y="f292"/>
                  </a:lnTo>
                  <a:lnTo>
                    <a:pt x="f295" y="f296"/>
                  </a:lnTo>
                  <a:close/>
                  <a:moveTo>
                    <a:pt x="f300" y="f63"/>
                  </a:moveTo>
                  <a:lnTo>
                    <a:pt x="f301" y="f63"/>
                  </a:lnTo>
                  <a:lnTo>
                    <a:pt x="f301" y="f292"/>
                  </a:lnTo>
                  <a:lnTo>
                    <a:pt x="f291" y="f292"/>
                  </a:lnTo>
                  <a:lnTo>
                    <a:pt x="f291" y="f286"/>
                  </a:lnTo>
                  <a:lnTo>
                    <a:pt x="f302" y="f286"/>
                  </a:lnTo>
                  <a:lnTo>
                    <a:pt x="f300" y="f63"/>
                  </a:lnTo>
                  <a:close/>
                  <a:moveTo>
                    <a:pt x="f303" y="f304"/>
                  </a:moveTo>
                  <a:lnTo>
                    <a:pt x="f305" y="f231"/>
                  </a:lnTo>
                  <a:lnTo>
                    <a:pt x="f306" y="f231"/>
                  </a:lnTo>
                  <a:lnTo>
                    <a:pt x="f307" y="f65"/>
                  </a:lnTo>
                  <a:lnTo>
                    <a:pt x="f307" y="f296"/>
                  </a:lnTo>
                  <a:lnTo>
                    <a:pt x="f308" y="f296"/>
                  </a:lnTo>
                  <a:lnTo>
                    <a:pt x="f308" y="f309"/>
                  </a:lnTo>
                  <a:lnTo>
                    <a:pt x="f303" y="f309"/>
                  </a:lnTo>
                  <a:lnTo>
                    <a:pt x="f303" y="f304"/>
                  </a:lnTo>
                  <a:close/>
                  <a:moveTo>
                    <a:pt x="f310" y="f225"/>
                  </a:moveTo>
                  <a:lnTo>
                    <a:pt x="f258" y="f225"/>
                  </a:lnTo>
                  <a:lnTo>
                    <a:pt x="f311" y="f233"/>
                  </a:lnTo>
                  <a:lnTo>
                    <a:pt x="f312" y="f233"/>
                  </a:lnTo>
                  <a:lnTo>
                    <a:pt x="f312" y="f313"/>
                  </a:lnTo>
                  <a:lnTo>
                    <a:pt x="f314" y="f309"/>
                  </a:lnTo>
                  <a:lnTo>
                    <a:pt x="f315" y="f309"/>
                  </a:lnTo>
                  <a:lnTo>
                    <a:pt x="f316" y="f313"/>
                  </a:lnTo>
                  <a:lnTo>
                    <a:pt x="f316" y="f317"/>
                  </a:lnTo>
                  <a:lnTo>
                    <a:pt x="f310" y="f317"/>
                  </a:lnTo>
                  <a:lnTo>
                    <a:pt x="f310" y="f225"/>
                  </a:lnTo>
                  <a:close/>
                  <a:moveTo>
                    <a:pt x="f318" y="f304"/>
                  </a:moveTo>
                  <a:lnTo>
                    <a:pt x="f318" y="f309"/>
                  </a:lnTo>
                  <a:lnTo>
                    <a:pt x="f308" y="f309"/>
                  </a:lnTo>
                  <a:lnTo>
                    <a:pt x="f308" y="f65"/>
                  </a:lnTo>
                  <a:lnTo>
                    <a:pt x="f319" y="f231"/>
                  </a:lnTo>
                  <a:lnTo>
                    <a:pt x="f320" y="f231"/>
                  </a:lnTo>
                  <a:lnTo>
                    <a:pt x="f318" y="f304"/>
                  </a:lnTo>
                  <a:close/>
                  <a:moveTo>
                    <a:pt x="f321" y="f237"/>
                  </a:moveTo>
                  <a:lnTo>
                    <a:pt x="f322" y="f323"/>
                  </a:lnTo>
                  <a:lnTo>
                    <a:pt x="f324" y="f236"/>
                  </a:lnTo>
                  <a:lnTo>
                    <a:pt x="f325" y="f236"/>
                  </a:lnTo>
                  <a:lnTo>
                    <a:pt x="f325" y="f317"/>
                  </a:lnTo>
                  <a:lnTo>
                    <a:pt x="f326" y="f317"/>
                  </a:lnTo>
                  <a:lnTo>
                    <a:pt x="f326" y="f150"/>
                  </a:lnTo>
                  <a:lnTo>
                    <a:pt x="f321" y="f150"/>
                  </a:lnTo>
                  <a:lnTo>
                    <a:pt x="f321" y="f237"/>
                  </a:lnTo>
                  <a:close/>
                  <a:moveTo>
                    <a:pt x="f327" y="f225"/>
                  </a:moveTo>
                  <a:lnTo>
                    <a:pt x="f328" y="f225"/>
                  </a:lnTo>
                  <a:lnTo>
                    <a:pt x="f328" y="f317"/>
                  </a:lnTo>
                  <a:lnTo>
                    <a:pt x="f316" y="f317"/>
                  </a:lnTo>
                  <a:lnTo>
                    <a:pt x="f316" y="f233"/>
                  </a:lnTo>
                  <a:lnTo>
                    <a:pt x="f329" y="f233"/>
                  </a:lnTo>
                  <a:lnTo>
                    <a:pt x="f327" y="f225"/>
                  </a:lnTo>
                  <a:close/>
                  <a:moveTo>
                    <a:pt x="f330" y="f239"/>
                  </a:moveTo>
                  <a:lnTo>
                    <a:pt x="f331" y="f239"/>
                  </a:lnTo>
                  <a:lnTo>
                    <a:pt x="f332" y="f237"/>
                  </a:lnTo>
                  <a:lnTo>
                    <a:pt x="f332" y="f150"/>
                  </a:lnTo>
                  <a:lnTo>
                    <a:pt x="f330" y="f150"/>
                  </a:lnTo>
                  <a:lnTo>
                    <a:pt x="f330" y="f239"/>
                  </a:lnTo>
                  <a:close/>
                  <a:moveTo>
                    <a:pt x="f333" y="f334"/>
                  </a:moveTo>
                  <a:lnTo>
                    <a:pt x="f335" y="f334"/>
                  </a:lnTo>
                  <a:lnTo>
                    <a:pt x="f330" y="f150"/>
                  </a:lnTo>
                  <a:lnTo>
                    <a:pt x="f336" y="f150"/>
                  </a:lnTo>
                  <a:lnTo>
                    <a:pt x="f333" y="f334"/>
                  </a:lnTo>
                  <a:close/>
                  <a:moveTo>
                    <a:pt x="f337" y="f239"/>
                  </a:moveTo>
                  <a:lnTo>
                    <a:pt x="f336" y="f239"/>
                  </a:lnTo>
                  <a:lnTo>
                    <a:pt x="f336" y="f150"/>
                  </a:lnTo>
                  <a:lnTo>
                    <a:pt x="f338" y="f150"/>
                  </a:lnTo>
                  <a:lnTo>
                    <a:pt x="f338" y="f237"/>
                  </a:lnTo>
                  <a:lnTo>
                    <a:pt x="f337" y="f239"/>
                  </a:lnTo>
                  <a:close/>
                  <a:moveTo>
                    <a:pt x="f105" y="f237"/>
                  </a:moveTo>
                  <a:lnTo>
                    <a:pt x="f105" y="f150"/>
                  </a:lnTo>
                  <a:lnTo>
                    <a:pt x="f326" y="f150"/>
                  </a:lnTo>
                  <a:lnTo>
                    <a:pt x="f326" y="f236"/>
                  </a:lnTo>
                  <a:lnTo>
                    <a:pt x="f133" y="f236"/>
                  </a:lnTo>
                  <a:lnTo>
                    <a:pt x="f105" y="f237"/>
                  </a:lnTo>
                  <a:close/>
                  <a:moveTo>
                    <a:pt x="f339" y="f223"/>
                  </a:moveTo>
                  <a:lnTo>
                    <a:pt x="f340" y="f223"/>
                  </a:lnTo>
                  <a:lnTo>
                    <a:pt x="f341" y="f239"/>
                  </a:lnTo>
                  <a:lnTo>
                    <a:pt x="f341" y="f334"/>
                  </a:lnTo>
                  <a:lnTo>
                    <a:pt x="f339" y="f334"/>
                  </a:lnTo>
                  <a:lnTo>
                    <a:pt x="f339" y="f223"/>
                  </a:lnTo>
                  <a:close/>
                  <a:moveTo>
                    <a:pt x="f342" y="f223"/>
                  </a:moveTo>
                  <a:lnTo>
                    <a:pt x="f190" y="f223"/>
                  </a:lnTo>
                  <a:lnTo>
                    <a:pt x="f190" y="f334"/>
                  </a:lnTo>
                  <a:lnTo>
                    <a:pt x="f342" y="f334"/>
                  </a:lnTo>
                  <a:lnTo>
                    <a:pt x="f342" y="f223"/>
                  </a:lnTo>
                  <a:close/>
                  <a:moveTo>
                    <a:pt x="f145" y="f223"/>
                  </a:moveTo>
                  <a:lnTo>
                    <a:pt x="f343" y="f223"/>
                  </a:lnTo>
                  <a:lnTo>
                    <a:pt x="f343" y="f334"/>
                  </a:lnTo>
                  <a:lnTo>
                    <a:pt x="f344" y="f334"/>
                  </a:lnTo>
                  <a:lnTo>
                    <a:pt x="f344" y="f239"/>
                  </a:lnTo>
                  <a:lnTo>
                    <a:pt x="f145" y="f223"/>
                  </a:lnTo>
                  <a:close/>
                  <a:moveTo>
                    <a:pt x="f71" y="f70"/>
                  </a:moveTo>
                  <a:lnTo>
                    <a:pt x="f69" y="f70"/>
                  </a:lnTo>
                  <a:lnTo>
                    <a:pt x="f69" y="f231"/>
                  </a:lnTo>
                  <a:lnTo>
                    <a:pt x="f345" y="f231"/>
                  </a:lnTo>
                  <a:lnTo>
                    <a:pt x="f66" y="f65"/>
                  </a:lnTo>
                  <a:lnTo>
                    <a:pt x="f64" y="f65"/>
                  </a:lnTo>
                  <a:lnTo>
                    <a:pt x="f346" y="f233"/>
                  </a:lnTo>
                  <a:lnTo>
                    <a:pt x="f71" y="f233"/>
                  </a:lnTo>
                  <a:lnTo>
                    <a:pt x="f71" y="f70"/>
                  </a:lnTo>
                  <a:close/>
                  <a:moveTo>
                    <a:pt x="f118" y="f70"/>
                  </a:moveTo>
                  <a:lnTo>
                    <a:pt x="f232" y="f70"/>
                  </a:lnTo>
                  <a:lnTo>
                    <a:pt x="f347" y="f67"/>
                  </a:lnTo>
                  <a:lnTo>
                    <a:pt x="f229" y="f67"/>
                  </a:lnTo>
                  <a:lnTo>
                    <a:pt x="f229" y="f65"/>
                  </a:lnTo>
                  <a:lnTo>
                    <a:pt x="f228" y="f65"/>
                  </a:lnTo>
                  <a:lnTo>
                    <a:pt x="f118" y="f304"/>
                  </a:lnTo>
                  <a:lnTo>
                    <a:pt x="f118" y="f70"/>
                  </a:lnTo>
                  <a:close/>
                  <a:moveTo>
                    <a:pt x="f348" y="f349"/>
                  </a:moveTo>
                  <a:lnTo>
                    <a:pt x="f350" y="f351"/>
                  </a:lnTo>
                  <a:lnTo>
                    <a:pt x="f2" y="f352"/>
                  </a:lnTo>
                  <a:lnTo>
                    <a:pt x="f353" y="f354"/>
                  </a:lnTo>
                  <a:lnTo>
                    <a:pt x="f355" y="f356"/>
                  </a:lnTo>
                  <a:lnTo>
                    <a:pt x="f357" y="f358"/>
                  </a:lnTo>
                  <a:lnTo>
                    <a:pt x="f359" y="f360"/>
                  </a:lnTo>
                  <a:lnTo>
                    <a:pt x="f361" y="f362"/>
                  </a:lnTo>
                  <a:lnTo>
                    <a:pt x="f363" y="f364"/>
                  </a:lnTo>
                  <a:lnTo>
                    <a:pt x="f365" y="f366"/>
                  </a:lnTo>
                  <a:lnTo>
                    <a:pt x="f68" y="f247"/>
                  </a:lnTo>
                  <a:lnTo>
                    <a:pt x="f66" y="f244"/>
                  </a:lnTo>
                  <a:lnTo>
                    <a:pt x="f367" y="f244"/>
                  </a:lnTo>
                  <a:lnTo>
                    <a:pt x="f368" y="f9"/>
                  </a:lnTo>
                  <a:lnTo>
                    <a:pt x="f207" y="f9"/>
                  </a:lnTo>
                  <a:lnTo>
                    <a:pt x="f207" y="f236"/>
                  </a:lnTo>
                  <a:lnTo>
                    <a:pt x="f8" y="f225"/>
                  </a:lnTo>
                  <a:lnTo>
                    <a:pt x="f73" y="f225"/>
                  </a:lnTo>
                  <a:lnTo>
                    <a:pt x="f71" y="f233"/>
                  </a:lnTo>
                  <a:lnTo>
                    <a:pt x="f346" y="f233"/>
                  </a:lnTo>
                  <a:lnTo>
                    <a:pt x="f369" y="f225"/>
                  </a:lnTo>
                  <a:lnTo>
                    <a:pt x="f370" y="f237"/>
                  </a:lnTo>
                  <a:lnTo>
                    <a:pt x="f256" y="f237"/>
                  </a:lnTo>
                  <a:lnTo>
                    <a:pt x="f256" y="f247"/>
                  </a:lnTo>
                  <a:lnTo>
                    <a:pt x="f255" y="f247"/>
                  </a:lnTo>
                  <a:lnTo>
                    <a:pt x="f254" y="f371"/>
                  </a:lnTo>
                  <a:lnTo>
                    <a:pt x="f252" y="f249"/>
                  </a:lnTo>
                  <a:lnTo>
                    <a:pt x="f212" y="f249"/>
                  </a:lnTo>
                  <a:lnTo>
                    <a:pt x="f372" y="f114"/>
                  </a:lnTo>
                  <a:lnTo>
                    <a:pt x="f373" y="f374"/>
                  </a:lnTo>
                  <a:lnTo>
                    <a:pt x="f375" y="f376"/>
                  </a:lnTo>
                  <a:lnTo>
                    <a:pt x="f377" y="f276"/>
                  </a:lnTo>
                  <a:lnTo>
                    <a:pt x="f378" y="f379"/>
                  </a:lnTo>
                  <a:lnTo>
                    <a:pt x="f380" y="f265"/>
                  </a:lnTo>
                  <a:lnTo>
                    <a:pt x="f381" y="f382"/>
                  </a:lnTo>
                  <a:lnTo>
                    <a:pt x="f383" y="f384"/>
                  </a:lnTo>
                  <a:lnTo>
                    <a:pt x="f385" y="f354"/>
                  </a:lnTo>
                  <a:lnTo>
                    <a:pt x="f386" y="f354"/>
                  </a:lnTo>
                  <a:lnTo>
                    <a:pt x="f307" y="f387"/>
                  </a:lnTo>
                  <a:lnTo>
                    <a:pt x="f388" y="f389"/>
                  </a:lnTo>
                  <a:lnTo>
                    <a:pt x="f283" y="f389"/>
                  </a:lnTo>
                  <a:lnTo>
                    <a:pt x="f390" y="f391"/>
                  </a:lnTo>
                  <a:lnTo>
                    <a:pt x="f392" y="f393"/>
                  </a:lnTo>
                  <a:lnTo>
                    <a:pt x="f348" y="f349"/>
                  </a:lnTo>
                  <a:close/>
                  <a:moveTo>
                    <a:pt x="f118" y="f9"/>
                  </a:moveTo>
                  <a:lnTo>
                    <a:pt x="f234" y="f9"/>
                  </a:lnTo>
                  <a:lnTo>
                    <a:pt x="f180" y="f74"/>
                  </a:lnTo>
                  <a:lnTo>
                    <a:pt x="f178" y="f72"/>
                  </a:lnTo>
                  <a:lnTo>
                    <a:pt x="f178" y="f233"/>
                  </a:lnTo>
                  <a:lnTo>
                    <a:pt x="f232" y="f233"/>
                  </a:lnTo>
                  <a:lnTo>
                    <a:pt x="f232" y="f70"/>
                  </a:lnTo>
                  <a:lnTo>
                    <a:pt x="f118" y="f70"/>
                  </a:lnTo>
                  <a:lnTo>
                    <a:pt x="f118" y="f9"/>
                  </a:lnTo>
                  <a:close/>
                  <a:moveTo>
                    <a:pt x="f386" y="f354"/>
                  </a:moveTo>
                  <a:lnTo>
                    <a:pt x="f385" y="f354"/>
                  </a:lnTo>
                  <a:lnTo>
                    <a:pt x="f394" y="f251"/>
                  </a:lnTo>
                  <a:lnTo>
                    <a:pt x="f298" y="f395"/>
                  </a:lnTo>
                  <a:lnTo>
                    <a:pt x="f396" y="f397"/>
                  </a:lnTo>
                  <a:lnTo>
                    <a:pt x="f398" y="f399"/>
                  </a:lnTo>
                  <a:lnTo>
                    <a:pt x="f400" y="f401"/>
                  </a:lnTo>
                  <a:lnTo>
                    <a:pt x="f402" y="f403"/>
                  </a:lnTo>
                  <a:lnTo>
                    <a:pt x="f404" y="f405"/>
                  </a:lnTo>
                  <a:lnTo>
                    <a:pt x="f406" y="f114"/>
                  </a:lnTo>
                  <a:lnTo>
                    <a:pt x="f407" y="f408"/>
                  </a:lnTo>
                  <a:lnTo>
                    <a:pt x="f409" y="f410"/>
                  </a:lnTo>
                  <a:lnTo>
                    <a:pt x="f411" y="f412"/>
                  </a:lnTo>
                  <a:lnTo>
                    <a:pt x="f207" y="f413"/>
                  </a:lnTo>
                  <a:lnTo>
                    <a:pt x="f212" y="f249"/>
                  </a:lnTo>
                  <a:lnTo>
                    <a:pt x="f252" y="f249"/>
                  </a:lnTo>
                  <a:lnTo>
                    <a:pt x="f252" y="f67"/>
                  </a:lnTo>
                  <a:lnTo>
                    <a:pt x="f254" y="f223"/>
                  </a:lnTo>
                  <a:lnTo>
                    <a:pt x="f256" y="f237"/>
                  </a:lnTo>
                  <a:lnTo>
                    <a:pt x="f370" y="f237"/>
                  </a:lnTo>
                  <a:lnTo>
                    <a:pt x="f414" y="f223"/>
                  </a:lnTo>
                  <a:lnTo>
                    <a:pt x="f213" y="f70"/>
                  </a:lnTo>
                  <a:lnTo>
                    <a:pt x="f251" y="f70"/>
                  </a:lnTo>
                  <a:lnTo>
                    <a:pt x="f251" y="f220"/>
                  </a:lnTo>
                  <a:lnTo>
                    <a:pt x="f415" y="f413"/>
                  </a:lnTo>
                  <a:lnTo>
                    <a:pt x="f416" y="f215"/>
                  </a:lnTo>
                  <a:lnTo>
                    <a:pt x="f417" y="f412"/>
                  </a:lnTo>
                  <a:lnTo>
                    <a:pt x="f261" y="f412"/>
                  </a:lnTo>
                  <a:lnTo>
                    <a:pt x="f261" y="f418"/>
                  </a:lnTo>
                  <a:lnTo>
                    <a:pt x="f419" y="f410"/>
                  </a:lnTo>
                  <a:lnTo>
                    <a:pt x="f420" y="f421"/>
                  </a:lnTo>
                  <a:lnTo>
                    <a:pt x="f406" y="f422"/>
                  </a:lnTo>
                  <a:lnTo>
                    <a:pt x="f423" y="f408"/>
                  </a:lnTo>
                  <a:lnTo>
                    <a:pt x="f424" y="f408"/>
                  </a:lnTo>
                  <a:lnTo>
                    <a:pt x="f424" y="f425"/>
                  </a:lnTo>
                  <a:lnTo>
                    <a:pt x="f426" y="f427"/>
                  </a:lnTo>
                  <a:lnTo>
                    <a:pt x="f428" y="f429"/>
                  </a:lnTo>
                  <a:lnTo>
                    <a:pt x="f280" y="f429"/>
                  </a:lnTo>
                  <a:lnTo>
                    <a:pt x="f430" y="f431"/>
                  </a:lnTo>
                  <a:lnTo>
                    <a:pt x="f432" y="f433"/>
                  </a:lnTo>
                  <a:lnTo>
                    <a:pt x="f398" y="f364"/>
                  </a:lnTo>
                  <a:lnTo>
                    <a:pt x="f434" y="f435"/>
                  </a:lnTo>
                  <a:lnTo>
                    <a:pt x="f311" y="f435"/>
                  </a:lnTo>
                  <a:lnTo>
                    <a:pt x="f436" y="f112"/>
                  </a:lnTo>
                  <a:lnTo>
                    <a:pt x="f437" y="f438"/>
                  </a:lnTo>
                  <a:lnTo>
                    <a:pt x="f425" y="f439"/>
                  </a:lnTo>
                  <a:lnTo>
                    <a:pt x="f312" y="f439"/>
                  </a:lnTo>
                  <a:lnTo>
                    <a:pt x="f440" y="f441"/>
                  </a:lnTo>
                  <a:lnTo>
                    <a:pt x="f442" y="f443"/>
                  </a:lnTo>
                  <a:lnTo>
                    <a:pt x="f374" y="f444"/>
                  </a:lnTo>
                  <a:lnTo>
                    <a:pt x="f257" y="f382"/>
                  </a:lnTo>
                  <a:lnTo>
                    <a:pt x="f445" y="f382"/>
                  </a:lnTo>
                  <a:lnTo>
                    <a:pt x="f386" y="f354"/>
                  </a:lnTo>
                  <a:close/>
                  <a:moveTo>
                    <a:pt x="f446" y="f249"/>
                  </a:moveTo>
                  <a:lnTo>
                    <a:pt x="f240" y="f249"/>
                  </a:lnTo>
                  <a:lnTo>
                    <a:pt x="f185" y="f371"/>
                  </a:lnTo>
                  <a:lnTo>
                    <a:pt x="f238" y="f247"/>
                  </a:lnTo>
                  <a:lnTo>
                    <a:pt x="f182" y="f247"/>
                  </a:lnTo>
                  <a:lnTo>
                    <a:pt x="f182" y="f237"/>
                  </a:lnTo>
                  <a:lnTo>
                    <a:pt x="f235" y="f237"/>
                  </a:lnTo>
                  <a:lnTo>
                    <a:pt x="f235" y="f9"/>
                  </a:lnTo>
                  <a:lnTo>
                    <a:pt x="f447" y="f9"/>
                  </a:lnTo>
                  <a:lnTo>
                    <a:pt x="f232" y="f247"/>
                  </a:lnTo>
                  <a:lnTo>
                    <a:pt x="f446" y="f249"/>
                  </a:lnTo>
                  <a:close/>
                  <a:moveTo>
                    <a:pt x="f261" y="f412"/>
                  </a:moveTo>
                  <a:lnTo>
                    <a:pt x="f417" y="f412"/>
                  </a:lnTo>
                  <a:lnTo>
                    <a:pt x="f417" y="f9"/>
                  </a:lnTo>
                  <a:lnTo>
                    <a:pt x="f416" y="f74"/>
                  </a:lnTo>
                  <a:lnTo>
                    <a:pt x="f415" y="f72"/>
                  </a:lnTo>
                  <a:lnTo>
                    <a:pt x="f251" y="f70"/>
                  </a:lnTo>
                  <a:lnTo>
                    <a:pt x="f213" y="f70"/>
                  </a:lnTo>
                  <a:lnTo>
                    <a:pt x="f448" y="f74"/>
                  </a:lnTo>
                  <a:lnTo>
                    <a:pt x="f449" y="f244"/>
                  </a:lnTo>
                  <a:lnTo>
                    <a:pt x="f261" y="f244"/>
                  </a:lnTo>
                  <a:lnTo>
                    <a:pt x="f261" y="f412"/>
                  </a:lnTo>
                  <a:close/>
                  <a:moveTo>
                    <a:pt x="f450" y="f412"/>
                  </a:moveTo>
                  <a:lnTo>
                    <a:pt x="f243" y="f412"/>
                  </a:lnTo>
                  <a:lnTo>
                    <a:pt x="f158" y="f215"/>
                  </a:lnTo>
                  <a:lnTo>
                    <a:pt x="f242" y="f413"/>
                  </a:lnTo>
                  <a:lnTo>
                    <a:pt x="f241" y="f220"/>
                  </a:lnTo>
                  <a:lnTo>
                    <a:pt x="f241" y="f70"/>
                  </a:lnTo>
                  <a:lnTo>
                    <a:pt x="f240" y="f70"/>
                  </a:lnTo>
                  <a:lnTo>
                    <a:pt x="f240" y="f249"/>
                  </a:lnTo>
                  <a:lnTo>
                    <a:pt x="f446" y="f249"/>
                  </a:lnTo>
                  <a:lnTo>
                    <a:pt x="f451" y="f452"/>
                  </a:lnTo>
                  <a:lnTo>
                    <a:pt x="f453" y="f215"/>
                  </a:lnTo>
                  <a:lnTo>
                    <a:pt x="f450" y="f412"/>
                  </a:lnTo>
                  <a:close/>
                  <a:moveTo>
                    <a:pt x="f424" y="f408"/>
                  </a:moveTo>
                  <a:lnTo>
                    <a:pt x="f423" y="f408"/>
                  </a:lnTo>
                  <a:lnTo>
                    <a:pt x="f423" y="f249"/>
                  </a:lnTo>
                  <a:lnTo>
                    <a:pt x="f454" y="f371"/>
                  </a:lnTo>
                  <a:lnTo>
                    <a:pt x="f419" y="f247"/>
                  </a:lnTo>
                  <a:lnTo>
                    <a:pt x="f261" y="f244"/>
                  </a:lnTo>
                  <a:lnTo>
                    <a:pt x="f449" y="f244"/>
                  </a:lnTo>
                  <a:lnTo>
                    <a:pt x="f455" y="f220"/>
                  </a:lnTo>
                  <a:lnTo>
                    <a:pt x="f424" y="f220"/>
                  </a:lnTo>
                  <a:lnTo>
                    <a:pt x="f424" y="f408"/>
                  </a:lnTo>
                  <a:close/>
                  <a:moveTo>
                    <a:pt x="f226" y="f408"/>
                  </a:moveTo>
                  <a:lnTo>
                    <a:pt x="f248" y="f408"/>
                  </a:lnTo>
                  <a:lnTo>
                    <a:pt x="f456" y="f422"/>
                  </a:lnTo>
                  <a:lnTo>
                    <a:pt x="f457" y="f421"/>
                  </a:lnTo>
                  <a:lnTo>
                    <a:pt x="f246" y="f410"/>
                  </a:lnTo>
                  <a:lnTo>
                    <a:pt x="f245" y="f418"/>
                  </a:lnTo>
                  <a:lnTo>
                    <a:pt x="f245" y="f244"/>
                  </a:lnTo>
                  <a:lnTo>
                    <a:pt x="f243" y="f244"/>
                  </a:lnTo>
                  <a:lnTo>
                    <a:pt x="f243" y="f412"/>
                  </a:lnTo>
                  <a:lnTo>
                    <a:pt x="f450" y="f412"/>
                  </a:lnTo>
                  <a:lnTo>
                    <a:pt x="f458" y="f418"/>
                  </a:lnTo>
                  <a:lnTo>
                    <a:pt x="f459" y="f460"/>
                  </a:lnTo>
                  <a:lnTo>
                    <a:pt x="f461" y="f460"/>
                  </a:lnTo>
                  <a:lnTo>
                    <a:pt x="f226" y="f408"/>
                  </a:lnTo>
                  <a:close/>
                  <a:moveTo>
                    <a:pt x="f403" y="f462"/>
                  </a:moveTo>
                  <a:lnTo>
                    <a:pt x="f298" y="f462"/>
                  </a:lnTo>
                  <a:lnTo>
                    <a:pt x="f298" y="f463"/>
                  </a:lnTo>
                  <a:lnTo>
                    <a:pt x="f464" y="f412"/>
                  </a:lnTo>
                  <a:lnTo>
                    <a:pt x="f465" y="f215"/>
                  </a:lnTo>
                  <a:lnTo>
                    <a:pt x="f426" y="f259"/>
                  </a:lnTo>
                  <a:lnTo>
                    <a:pt x="f424" y="f220"/>
                  </a:lnTo>
                  <a:lnTo>
                    <a:pt x="f455" y="f220"/>
                  </a:lnTo>
                  <a:lnTo>
                    <a:pt x="f120" y="f218"/>
                  </a:lnTo>
                  <a:lnTo>
                    <a:pt x="f216" y="f215"/>
                  </a:lnTo>
                  <a:lnTo>
                    <a:pt x="f214" y="f215"/>
                  </a:lnTo>
                  <a:lnTo>
                    <a:pt x="f466" y="f412"/>
                  </a:lnTo>
                  <a:lnTo>
                    <a:pt x="f299" y="f463"/>
                  </a:lnTo>
                  <a:lnTo>
                    <a:pt x="f299" y="f418"/>
                  </a:lnTo>
                  <a:lnTo>
                    <a:pt x="f403" y="f418"/>
                  </a:lnTo>
                  <a:lnTo>
                    <a:pt x="f403" y="f462"/>
                  </a:lnTo>
                  <a:close/>
                  <a:moveTo>
                    <a:pt x="f467" y="f462"/>
                  </a:moveTo>
                  <a:lnTo>
                    <a:pt x="f299" y="f462"/>
                  </a:lnTo>
                  <a:lnTo>
                    <a:pt x="f468" y="f469"/>
                  </a:lnTo>
                  <a:lnTo>
                    <a:pt x="f470" y="f427"/>
                  </a:lnTo>
                  <a:lnTo>
                    <a:pt x="f250" y="f425"/>
                  </a:lnTo>
                  <a:lnTo>
                    <a:pt x="f250" y="f220"/>
                  </a:lnTo>
                  <a:lnTo>
                    <a:pt x="f248" y="f220"/>
                  </a:lnTo>
                  <a:lnTo>
                    <a:pt x="f248" y="f408"/>
                  </a:lnTo>
                  <a:lnTo>
                    <a:pt x="f226" y="f408"/>
                  </a:lnTo>
                  <a:lnTo>
                    <a:pt x="f471" y="f472"/>
                  </a:lnTo>
                  <a:lnTo>
                    <a:pt x="f473" y="f472"/>
                  </a:lnTo>
                  <a:lnTo>
                    <a:pt x="f467" y="f462"/>
                  </a:lnTo>
                  <a:close/>
                  <a:moveTo>
                    <a:pt x="f474" y="f475"/>
                  </a:moveTo>
                  <a:lnTo>
                    <a:pt x="f476" y="f475"/>
                  </a:lnTo>
                  <a:lnTo>
                    <a:pt x="f476" y="f408"/>
                  </a:lnTo>
                  <a:lnTo>
                    <a:pt x="f442" y="f421"/>
                  </a:lnTo>
                  <a:lnTo>
                    <a:pt x="f477" y="f410"/>
                  </a:lnTo>
                  <a:lnTo>
                    <a:pt x="f403" y="f418"/>
                  </a:lnTo>
                  <a:lnTo>
                    <a:pt x="f308" y="f418"/>
                  </a:lnTo>
                  <a:lnTo>
                    <a:pt x="f478" y="f410"/>
                  </a:lnTo>
                  <a:lnTo>
                    <a:pt x="f479" y="f421"/>
                  </a:lnTo>
                  <a:lnTo>
                    <a:pt x="f480" y="f422"/>
                  </a:lnTo>
                  <a:lnTo>
                    <a:pt x="f481" y="f408"/>
                  </a:lnTo>
                  <a:lnTo>
                    <a:pt x="f474" y="f408"/>
                  </a:lnTo>
                  <a:lnTo>
                    <a:pt x="f474" y="f475"/>
                  </a:lnTo>
                  <a:close/>
                  <a:moveTo>
                    <a:pt x="f482" y="f475"/>
                  </a:moveTo>
                  <a:lnTo>
                    <a:pt x="f481" y="f475"/>
                  </a:lnTo>
                  <a:lnTo>
                    <a:pt x="f483" y="f484"/>
                  </a:lnTo>
                  <a:lnTo>
                    <a:pt x="f478" y="f485"/>
                  </a:lnTo>
                  <a:lnTo>
                    <a:pt x="f308" y="f103"/>
                  </a:lnTo>
                  <a:lnTo>
                    <a:pt x="f308" y="f418"/>
                  </a:lnTo>
                  <a:lnTo>
                    <a:pt x="f299" y="f418"/>
                  </a:lnTo>
                  <a:lnTo>
                    <a:pt x="f299" y="f462"/>
                  </a:lnTo>
                  <a:lnTo>
                    <a:pt x="f467" y="f462"/>
                  </a:lnTo>
                  <a:lnTo>
                    <a:pt x="f482" y="f475"/>
                  </a:lnTo>
                  <a:close/>
                  <a:moveTo>
                    <a:pt x="f486" y="f487"/>
                  </a:moveTo>
                  <a:lnTo>
                    <a:pt x="f177" y="f487"/>
                  </a:lnTo>
                  <a:lnTo>
                    <a:pt x="f88" y="f488"/>
                  </a:lnTo>
                  <a:lnTo>
                    <a:pt x="f489" y="f391"/>
                  </a:lnTo>
                  <a:lnTo>
                    <a:pt x="f490" y="f491"/>
                  </a:lnTo>
                  <a:lnTo>
                    <a:pt x="f492" y="f493"/>
                  </a:lnTo>
                  <a:lnTo>
                    <a:pt x="f494" y="f495"/>
                  </a:lnTo>
                  <a:lnTo>
                    <a:pt x="f496" y="f497"/>
                  </a:lnTo>
                  <a:lnTo>
                    <a:pt x="f498" y="f112"/>
                  </a:lnTo>
                  <a:lnTo>
                    <a:pt x="f86" y="f499"/>
                  </a:lnTo>
                  <a:lnTo>
                    <a:pt x="f461" y="f460"/>
                  </a:lnTo>
                  <a:lnTo>
                    <a:pt x="f459" y="f460"/>
                  </a:lnTo>
                  <a:lnTo>
                    <a:pt x="f500" y="f476"/>
                  </a:lnTo>
                  <a:lnTo>
                    <a:pt x="f501" y="f502"/>
                  </a:lnTo>
                  <a:lnTo>
                    <a:pt x="f503" y="f504"/>
                  </a:lnTo>
                  <a:lnTo>
                    <a:pt x="f505" y="f506"/>
                  </a:lnTo>
                  <a:lnTo>
                    <a:pt x="f507" y="f379"/>
                  </a:lnTo>
                  <a:lnTo>
                    <a:pt x="f508" y="f509"/>
                  </a:lnTo>
                  <a:lnTo>
                    <a:pt x="f510" y="f352"/>
                  </a:lnTo>
                  <a:lnTo>
                    <a:pt x="f134" y="f511"/>
                  </a:lnTo>
                  <a:lnTo>
                    <a:pt x="f486" y="f487"/>
                  </a:lnTo>
                  <a:close/>
                  <a:moveTo>
                    <a:pt x="f512" y="f513"/>
                  </a:moveTo>
                  <a:lnTo>
                    <a:pt x="f70" y="f513"/>
                  </a:lnTo>
                  <a:lnTo>
                    <a:pt x="f70" y="f472"/>
                  </a:lnTo>
                  <a:lnTo>
                    <a:pt x="f514" y="f427"/>
                  </a:lnTo>
                  <a:lnTo>
                    <a:pt x="f474" y="f408"/>
                  </a:lnTo>
                  <a:lnTo>
                    <a:pt x="f515" y="f408"/>
                  </a:lnTo>
                  <a:lnTo>
                    <a:pt x="f516" y="f427"/>
                  </a:lnTo>
                  <a:lnTo>
                    <a:pt x="f115" y="f472"/>
                  </a:lnTo>
                  <a:lnTo>
                    <a:pt x="f115" y="f429"/>
                  </a:lnTo>
                  <a:lnTo>
                    <a:pt x="f512" y="f429"/>
                  </a:lnTo>
                  <a:lnTo>
                    <a:pt x="f512" y="f513"/>
                  </a:lnTo>
                  <a:close/>
                  <a:moveTo>
                    <a:pt x="f517" y="f476"/>
                  </a:moveTo>
                  <a:lnTo>
                    <a:pt x="f518" y="f476"/>
                  </a:lnTo>
                  <a:lnTo>
                    <a:pt x="f337" y="f513"/>
                  </a:lnTo>
                  <a:lnTo>
                    <a:pt x="f115" y="f513"/>
                  </a:lnTo>
                  <a:lnTo>
                    <a:pt x="f137" y="f519"/>
                  </a:lnTo>
                  <a:lnTo>
                    <a:pt x="f28" y="f519"/>
                  </a:lnTo>
                  <a:lnTo>
                    <a:pt x="f515" y="f114"/>
                  </a:lnTo>
                  <a:lnTo>
                    <a:pt x="f515" y="f408"/>
                  </a:lnTo>
                  <a:lnTo>
                    <a:pt x="f481" y="f408"/>
                  </a:lnTo>
                  <a:lnTo>
                    <a:pt x="f481" y="f475"/>
                  </a:lnTo>
                  <a:lnTo>
                    <a:pt x="f482" y="f475"/>
                  </a:lnTo>
                  <a:lnTo>
                    <a:pt x="f520" y="f114"/>
                  </a:lnTo>
                  <a:lnTo>
                    <a:pt x="f521" y="f513"/>
                  </a:lnTo>
                  <a:lnTo>
                    <a:pt x="f517" y="f476"/>
                  </a:lnTo>
                  <a:close/>
                  <a:moveTo>
                    <a:pt x="f522" y="f523"/>
                  </a:moveTo>
                  <a:lnTo>
                    <a:pt x="f480" y="f523"/>
                  </a:lnTo>
                  <a:lnTo>
                    <a:pt x="f524" y="f525"/>
                  </a:lnTo>
                  <a:lnTo>
                    <a:pt x="f526" y="f527"/>
                  </a:lnTo>
                  <a:lnTo>
                    <a:pt x="f528" y="f529"/>
                  </a:lnTo>
                  <a:lnTo>
                    <a:pt x="f473" y="f472"/>
                  </a:lnTo>
                  <a:lnTo>
                    <a:pt x="f471" y="f472"/>
                  </a:lnTo>
                  <a:lnTo>
                    <a:pt x="f274" y="f484"/>
                  </a:lnTo>
                  <a:lnTo>
                    <a:pt x="f530" y="f531"/>
                  </a:lnTo>
                  <a:lnTo>
                    <a:pt x="f522" y="f523"/>
                  </a:lnTo>
                  <a:close/>
                  <a:moveTo>
                    <a:pt x="f311" y="f435"/>
                  </a:moveTo>
                  <a:lnTo>
                    <a:pt x="f434" y="f435"/>
                  </a:lnTo>
                  <a:lnTo>
                    <a:pt x="f532" y="f400"/>
                  </a:lnTo>
                  <a:lnTo>
                    <a:pt x="f533" y="f534"/>
                  </a:lnTo>
                  <a:lnTo>
                    <a:pt x="f386" y="f531"/>
                  </a:lnTo>
                  <a:lnTo>
                    <a:pt x="f476" y="f436"/>
                  </a:lnTo>
                  <a:lnTo>
                    <a:pt x="f535" y="f513"/>
                  </a:lnTo>
                  <a:lnTo>
                    <a:pt x="f213" y="f529"/>
                  </a:lnTo>
                  <a:lnTo>
                    <a:pt x="f280" y="f429"/>
                  </a:lnTo>
                  <a:lnTo>
                    <a:pt x="f428" y="f429"/>
                  </a:lnTo>
                  <a:lnTo>
                    <a:pt x="f464" y="f469"/>
                  </a:lnTo>
                  <a:lnTo>
                    <a:pt x="f298" y="f462"/>
                  </a:lnTo>
                  <a:lnTo>
                    <a:pt x="f403" y="f462"/>
                  </a:lnTo>
                  <a:lnTo>
                    <a:pt x="f403" y="f103"/>
                  </a:lnTo>
                  <a:lnTo>
                    <a:pt x="f442" y="f366"/>
                  </a:lnTo>
                  <a:lnTo>
                    <a:pt x="f314" y="f484"/>
                  </a:lnTo>
                  <a:lnTo>
                    <a:pt x="f476" y="f475"/>
                  </a:lnTo>
                  <a:lnTo>
                    <a:pt x="f474" y="f475"/>
                  </a:lnTo>
                  <a:lnTo>
                    <a:pt x="f474" y="f114"/>
                  </a:lnTo>
                  <a:lnTo>
                    <a:pt x="f427" y="f519"/>
                  </a:lnTo>
                  <a:lnTo>
                    <a:pt x="f514" y="f431"/>
                  </a:lnTo>
                  <a:lnTo>
                    <a:pt x="f70" y="f513"/>
                  </a:lnTo>
                  <a:lnTo>
                    <a:pt x="f536" y="f513"/>
                  </a:lnTo>
                  <a:lnTo>
                    <a:pt x="f537" y="f476"/>
                  </a:lnTo>
                  <a:lnTo>
                    <a:pt x="f538" y="f476"/>
                  </a:lnTo>
                  <a:lnTo>
                    <a:pt x="f539" y="f436"/>
                  </a:lnTo>
                  <a:lnTo>
                    <a:pt x="f340" y="f436"/>
                  </a:lnTo>
                  <a:lnTo>
                    <a:pt x="f340" y="f540"/>
                  </a:lnTo>
                  <a:lnTo>
                    <a:pt x="f103" y="f540"/>
                  </a:lnTo>
                  <a:lnTo>
                    <a:pt x="f541" y="f542"/>
                  </a:lnTo>
                  <a:lnTo>
                    <a:pt x="f543" y="f374"/>
                  </a:lnTo>
                  <a:lnTo>
                    <a:pt x="f311" y="f435"/>
                  </a:lnTo>
                  <a:close/>
                  <a:moveTo>
                    <a:pt x="f538" y="f476"/>
                  </a:moveTo>
                  <a:lnTo>
                    <a:pt x="f544" y="f476"/>
                  </a:lnTo>
                  <a:lnTo>
                    <a:pt x="f544" y="f429"/>
                  </a:lnTo>
                  <a:lnTo>
                    <a:pt x="f538" y="f429"/>
                  </a:lnTo>
                  <a:lnTo>
                    <a:pt x="f538" y="f476"/>
                  </a:lnTo>
                  <a:close/>
                  <a:moveTo>
                    <a:pt x="f545" y="f462"/>
                  </a:moveTo>
                  <a:lnTo>
                    <a:pt x="f546" y="f462"/>
                  </a:lnTo>
                  <a:lnTo>
                    <a:pt x="f547" y="f429"/>
                  </a:lnTo>
                  <a:lnTo>
                    <a:pt x="f548" y="f429"/>
                  </a:lnTo>
                  <a:lnTo>
                    <a:pt x="f545" y="f462"/>
                  </a:lnTo>
                  <a:close/>
                  <a:moveTo>
                    <a:pt x="f338" y="f549"/>
                  </a:moveTo>
                  <a:lnTo>
                    <a:pt x="f22" y="f549"/>
                  </a:lnTo>
                  <a:lnTo>
                    <a:pt x="f550" y="f465"/>
                  </a:lnTo>
                  <a:lnTo>
                    <a:pt x="f551" y="f552"/>
                  </a:lnTo>
                  <a:lnTo>
                    <a:pt x="f338" y="f553"/>
                  </a:lnTo>
                  <a:lnTo>
                    <a:pt x="f24" y="f554"/>
                  </a:lnTo>
                  <a:lnTo>
                    <a:pt x="f555" y="f556"/>
                  </a:lnTo>
                  <a:lnTo>
                    <a:pt x="f557" y="f558"/>
                  </a:lnTo>
                  <a:lnTo>
                    <a:pt x="f515" y="f307"/>
                  </a:lnTo>
                  <a:lnTo>
                    <a:pt x="f559" y="f374"/>
                  </a:lnTo>
                  <a:lnTo>
                    <a:pt x="f560" y="f561"/>
                  </a:lnTo>
                  <a:lnTo>
                    <a:pt x="f480" y="f436"/>
                  </a:lnTo>
                  <a:lnTo>
                    <a:pt x="f548" y="f436"/>
                  </a:lnTo>
                  <a:lnTo>
                    <a:pt x="f562" y="f476"/>
                  </a:lnTo>
                  <a:lnTo>
                    <a:pt x="f562" y="f429"/>
                  </a:lnTo>
                  <a:lnTo>
                    <a:pt x="f550" y="f429"/>
                  </a:lnTo>
                  <a:lnTo>
                    <a:pt x="f550" y="f476"/>
                  </a:lnTo>
                  <a:lnTo>
                    <a:pt x="f517" y="f476"/>
                  </a:lnTo>
                  <a:lnTo>
                    <a:pt x="f563" y="f499"/>
                  </a:lnTo>
                  <a:lnTo>
                    <a:pt x="f564" y="f565"/>
                  </a:lnTo>
                  <a:lnTo>
                    <a:pt x="f566" y="f442"/>
                  </a:lnTo>
                  <a:lnTo>
                    <a:pt x="f480" y="f523"/>
                  </a:lnTo>
                  <a:lnTo>
                    <a:pt x="f522" y="f523"/>
                  </a:lnTo>
                  <a:lnTo>
                    <a:pt x="f316" y="f403"/>
                  </a:lnTo>
                  <a:lnTo>
                    <a:pt x="f567" y="f568"/>
                  </a:lnTo>
                  <a:lnTo>
                    <a:pt x="f569" y="f568"/>
                  </a:lnTo>
                  <a:lnTo>
                    <a:pt x="f570" y="f362"/>
                  </a:lnTo>
                  <a:lnTo>
                    <a:pt x="f139" y="f571"/>
                  </a:lnTo>
                  <a:lnTo>
                    <a:pt x="f572" y="f401"/>
                  </a:lnTo>
                  <a:lnTo>
                    <a:pt x="f338" y="f549"/>
                  </a:lnTo>
                  <a:close/>
                  <a:moveTo>
                    <a:pt x="f115" y="f513"/>
                  </a:moveTo>
                  <a:lnTo>
                    <a:pt x="f573" y="f513"/>
                  </a:lnTo>
                  <a:lnTo>
                    <a:pt x="f573" y="f429"/>
                  </a:lnTo>
                  <a:lnTo>
                    <a:pt x="f115" y="f429"/>
                  </a:lnTo>
                  <a:lnTo>
                    <a:pt x="f115" y="f513"/>
                  </a:lnTo>
                  <a:close/>
                  <a:moveTo>
                    <a:pt x="f340" y="f436"/>
                  </a:moveTo>
                  <a:lnTo>
                    <a:pt x="f13" y="f436"/>
                  </a:lnTo>
                  <a:lnTo>
                    <a:pt x="f13" y="f462"/>
                  </a:lnTo>
                  <a:lnTo>
                    <a:pt x="f340" y="f462"/>
                  </a:lnTo>
                  <a:lnTo>
                    <a:pt x="f340" y="f436"/>
                  </a:lnTo>
                  <a:close/>
                  <a:moveTo>
                    <a:pt x="f115" y="f402"/>
                  </a:moveTo>
                  <a:lnTo>
                    <a:pt x="f70" y="f402"/>
                  </a:lnTo>
                  <a:lnTo>
                    <a:pt x="f70" y="f574"/>
                  </a:lnTo>
                  <a:lnTo>
                    <a:pt x="f575" y="f527"/>
                  </a:lnTo>
                  <a:lnTo>
                    <a:pt x="f412" y="f527"/>
                  </a:lnTo>
                  <a:lnTo>
                    <a:pt x="f576" y="f577"/>
                  </a:lnTo>
                  <a:lnTo>
                    <a:pt x="f103" y="f540"/>
                  </a:lnTo>
                  <a:lnTo>
                    <a:pt x="f578" y="f540"/>
                  </a:lnTo>
                  <a:lnTo>
                    <a:pt x="f578" y="f462"/>
                  </a:lnTo>
                  <a:lnTo>
                    <a:pt x="f201" y="f462"/>
                  </a:lnTo>
                  <a:lnTo>
                    <a:pt x="f201" y="f499"/>
                  </a:lnTo>
                  <a:lnTo>
                    <a:pt x="f579" y="f499"/>
                  </a:lnTo>
                  <a:lnTo>
                    <a:pt x="f216" y="f574"/>
                  </a:lnTo>
                  <a:lnTo>
                    <a:pt x="f115" y="f574"/>
                  </a:lnTo>
                  <a:lnTo>
                    <a:pt x="f115" y="f402"/>
                  </a:lnTo>
                  <a:close/>
                  <a:moveTo>
                    <a:pt x="f580" y="f499"/>
                  </a:moveTo>
                  <a:lnTo>
                    <a:pt x="f190" y="f499"/>
                  </a:lnTo>
                  <a:lnTo>
                    <a:pt x="f190" y="f462"/>
                  </a:lnTo>
                  <a:lnTo>
                    <a:pt x="f580" y="f462"/>
                  </a:lnTo>
                  <a:lnTo>
                    <a:pt x="f580" y="f499"/>
                  </a:lnTo>
                  <a:close/>
                  <a:moveTo>
                    <a:pt x="f581" y="f499"/>
                  </a:moveTo>
                  <a:lnTo>
                    <a:pt x="f582" y="f499"/>
                  </a:lnTo>
                  <a:lnTo>
                    <a:pt x="f582" y="f462"/>
                  </a:lnTo>
                  <a:lnTo>
                    <a:pt x="f581" y="f462"/>
                  </a:lnTo>
                  <a:lnTo>
                    <a:pt x="f581" y="f499"/>
                  </a:lnTo>
                  <a:close/>
                  <a:moveTo>
                    <a:pt x="f115" y="f574"/>
                  </a:moveTo>
                  <a:lnTo>
                    <a:pt x="f216" y="f574"/>
                  </a:lnTo>
                  <a:lnTo>
                    <a:pt x="f583" y="f499"/>
                  </a:lnTo>
                  <a:lnTo>
                    <a:pt x="f199" y="f499"/>
                  </a:lnTo>
                  <a:lnTo>
                    <a:pt x="f199" y="f462"/>
                  </a:lnTo>
                  <a:lnTo>
                    <a:pt x="f584" y="f462"/>
                  </a:lnTo>
                  <a:lnTo>
                    <a:pt x="f584" y="f540"/>
                  </a:lnTo>
                  <a:lnTo>
                    <a:pt x="f89" y="f540"/>
                  </a:lnTo>
                  <a:lnTo>
                    <a:pt x="f585" y="f499"/>
                  </a:lnTo>
                  <a:lnTo>
                    <a:pt x="f115" y="f574"/>
                  </a:lnTo>
                  <a:close/>
                  <a:moveTo>
                    <a:pt x="f89" y="f540"/>
                  </a:moveTo>
                  <a:lnTo>
                    <a:pt x="f586" y="f540"/>
                  </a:lnTo>
                  <a:lnTo>
                    <a:pt x="f586" y="f462"/>
                  </a:lnTo>
                  <a:lnTo>
                    <a:pt x="f587" y="f462"/>
                  </a:lnTo>
                  <a:lnTo>
                    <a:pt x="f587" y="f436"/>
                  </a:lnTo>
                  <a:lnTo>
                    <a:pt x="f480" y="f436"/>
                  </a:lnTo>
                  <a:lnTo>
                    <a:pt x="f89" y="f540"/>
                  </a:lnTo>
                  <a:close/>
                  <a:moveTo>
                    <a:pt x="f588" y="f110"/>
                  </a:moveTo>
                  <a:lnTo>
                    <a:pt x="f330" y="f110"/>
                  </a:lnTo>
                  <a:lnTo>
                    <a:pt x="f538" y="f589"/>
                  </a:lnTo>
                  <a:lnTo>
                    <a:pt x="f267" y="f590"/>
                  </a:lnTo>
                  <a:lnTo>
                    <a:pt x="f591" y="f438"/>
                  </a:lnTo>
                  <a:lnTo>
                    <a:pt x="f592" y="f435"/>
                  </a:lnTo>
                  <a:lnTo>
                    <a:pt x="f512" y="f593"/>
                  </a:lnTo>
                  <a:lnTo>
                    <a:pt x="f594" y="f525"/>
                  </a:lnTo>
                  <a:lnTo>
                    <a:pt x="f239" y="f402"/>
                  </a:lnTo>
                  <a:lnTo>
                    <a:pt x="f101" y="f402"/>
                  </a:lnTo>
                  <a:lnTo>
                    <a:pt x="f595" y="f525"/>
                  </a:lnTo>
                  <a:lnTo>
                    <a:pt x="f77" y="f593"/>
                  </a:lnTo>
                  <a:lnTo>
                    <a:pt x="f77" y="f442"/>
                  </a:lnTo>
                  <a:lnTo>
                    <a:pt x="f330" y="f442"/>
                  </a:lnTo>
                  <a:lnTo>
                    <a:pt x="f596" y="f597"/>
                  </a:lnTo>
                  <a:lnTo>
                    <a:pt x="f598" y="f571"/>
                  </a:lnTo>
                  <a:lnTo>
                    <a:pt x="f588" y="f110"/>
                  </a:lnTo>
                  <a:close/>
                  <a:moveTo>
                    <a:pt x="f333" y="f599"/>
                  </a:moveTo>
                  <a:lnTo>
                    <a:pt x="f335" y="f599"/>
                  </a:lnTo>
                  <a:lnTo>
                    <a:pt x="f330" y="f442"/>
                  </a:lnTo>
                  <a:lnTo>
                    <a:pt x="f336" y="f442"/>
                  </a:lnTo>
                  <a:lnTo>
                    <a:pt x="f333" y="f599"/>
                  </a:lnTo>
                  <a:close/>
                  <a:moveTo>
                    <a:pt x="f600" y="f601"/>
                  </a:moveTo>
                  <a:lnTo>
                    <a:pt x="f602" y="f601"/>
                  </a:lnTo>
                  <a:lnTo>
                    <a:pt x="f603" y="f360"/>
                  </a:lnTo>
                  <a:lnTo>
                    <a:pt x="f600" y="f571"/>
                  </a:lnTo>
                  <a:lnTo>
                    <a:pt x="f51" y="f597"/>
                  </a:lnTo>
                  <a:lnTo>
                    <a:pt x="f336" y="f442"/>
                  </a:lnTo>
                  <a:lnTo>
                    <a:pt x="f77" y="f442"/>
                  </a:lnTo>
                  <a:lnTo>
                    <a:pt x="f337" y="f604"/>
                  </a:lnTo>
                  <a:lnTo>
                    <a:pt x="f605" y="f558"/>
                  </a:lnTo>
                  <a:lnTo>
                    <a:pt x="f550" y="f504"/>
                  </a:lnTo>
                  <a:lnTo>
                    <a:pt x="f22" y="f549"/>
                  </a:lnTo>
                  <a:lnTo>
                    <a:pt x="f338" y="f549"/>
                  </a:lnTo>
                  <a:lnTo>
                    <a:pt x="f562" y="f606"/>
                  </a:lnTo>
                  <a:lnTo>
                    <a:pt x="f607" y="f278"/>
                  </a:lnTo>
                  <a:lnTo>
                    <a:pt x="f600" y="f601"/>
                  </a:lnTo>
                  <a:close/>
                  <a:moveTo>
                    <a:pt x="f56" y="f601"/>
                  </a:moveTo>
                  <a:lnTo>
                    <a:pt x="f339" y="f601"/>
                  </a:lnTo>
                  <a:lnTo>
                    <a:pt x="f608" y="f360"/>
                  </a:lnTo>
                  <a:lnTo>
                    <a:pt x="f340" y="f553"/>
                  </a:lnTo>
                  <a:lnTo>
                    <a:pt x="f609" y="f610"/>
                  </a:lnTo>
                  <a:lnTo>
                    <a:pt x="f611" y="f599"/>
                  </a:lnTo>
                  <a:lnTo>
                    <a:pt x="f600" y="f599"/>
                  </a:lnTo>
                  <a:lnTo>
                    <a:pt x="f612" y="f400"/>
                  </a:lnTo>
                  <a:lnTo>
                    <a:pt x="f58" y="f400"/>
                  </a:lnTo>
                  <a:lnTo>
                    <a:pt x="f613" y="f439"/>
                  </a:lnTo>
                  <a:lnTo>
                    <a:pt x="f578" y="f549"/>
                  </a:lnTo>
                  <a:lnTo>
                    <a:pt x="f292" y="f614"/>
                  </a:lnTo>
                  <a:lnTo>
                    <a:pt x="f56" y="f601"/>
                  </a:lnTo>
                  <a:close/>
                  <a:moveTo>
                    <a:pt x="f615" y="f616"/>
                  </a:moveTo>
                  <a:lnTo>
                    <a:pt x="f617" y="f616"/>
                  </a:lnTo>
                  <a:lnTo>
                    <a:pt x="f618" y="f614"/>
                  </a:lnTo>
                  <a:lnTo>
                    <a:pt x="f292" y="f441"/>
                  </a:lnTo>
                  <a:lnTo>
                    <a:pt x="f313" y="f438"/>
                  </a:lnTo>
                  <a:lnTo>
                    <a:pt x="f619" y="f400"/>
                  </a:lnTo>
                  <a:lnTo>
                    <a:pt x="f602" y="f400"/>
                  </a:lnTo>
                  <a:lnTo>
                    <a:pt x="f602" y="f305"/>
                  </a:lnTo>
                  <a:lnTo>
                    <a:pt x="f620" y="f305"/>
                  </a:lnTo>
                  <a:lnTo>
                    <a:pt x="f621" y="f438"/>
                  </a:lnTo>
                  <a:lnTo>
                    <a:pt x="f622" y="f497"/>
                  </a:lnTo>
                  <a:lnTo>
                    <a:pt x="f162" y="f623"/>
                  </a:lnTo>
                  <a:lnTo>
                    <a:pt x="f17" y="f624"/>
                  </a:lnTo>
                  <a:lnTo>
                    <a:pt x="f625" y="f624"/>
                  </a:lnTo>
                  <a:lnTo>
                    <a:pt x="f615" y="f616"/>
                  </a:lnTo>
                  <a:close/>
                  <a:moveTo>
                    <a:pt x="f21" y="f616"/>
                  </a:moveTo>
                  <a:lnTo>
                    <a:pt x="f615" y="f616"/>
                  </a:lnTo>
                  <a:lnTo>
                    <a:pt x="f170" y="f614"/>
                  </a:lnTo>
                  <a:lnTo>
                    <a:pt x="f53" y="f549"/>
                  </a:lnTo>
                  <a:lnTo>
                    <a:pt x="f626" y="f439"/>
                  </a:lnTo>
                  <a:lnTo>
                    <a:pt x="f145" y="f400"/>
                  </a:lnTo>
                  <a:lnTo>
                    <a:pt x="f612" y="f400"/>
                  </a:lnTo>
                  <a:lnTo>
                    <a:pt x="f627" y="f610"/>
                  </a:lnTo>
                  <a:lnTo>
                    <a:pt x="f628" y="f553"/>
                  </a:lnTo>
                  <a:lnTo>
                    <a:pt x="f629" y="f360"/>
                  </a:lnTo>
                  <a:lnTo>
                    <a:pt x="f602" y="f601"/>
                  </a:lnTo>
                  <a:lnTo>
                    <a:pt x="f600" y="f601"/>
                  </a:lnTo>
                  <a:lnTo>
                    <a:pt x="f630" y="f631"/>
                  </a:lnTo>
                  <a:lnTo>
                    <a:pt x="f21" y="f616"/>
                  </a:lnTo>
                  <a:close/>
                  <a:moveTo>
                    <a:pt x="f632" y="f624"/>
                  </a:moveTo>
                  <a:lnTo>
                    <a:pt x="f17" y="f624"/>
                  </a:lnTo>
                  <a:lnTo>
                    <a:pt x="f17" y="f305"/>
                  </a:lnTo>
                  <a:lnTo>
                    <a:pt x="f632" y="f305"/>
                  </a:lnTo>
                  <a:lnTo>
                    <a:pt x="f632" y="f624"/>
                  </a:lnTo>
                  <a:close/>
                  <a:moveTo>
                    <a:pt x="f625" y="f624"/>
                  </a:moveTo>
                  <a:lnTo>
                    <a:pt x="f632" y="f624"/>
                  </a:lnTo>
                  <a:lnTo>
                    <a:pt x="f633" y="f623"/>
                  </a:lnTo>
                  <a:lnTo>
                    <a:pt x="f634" y="f497"/>
                  </a:lnTo>
                  <a:lnTo>
                    <a:pt x="f635" y="f438"/>
                  </a:lnTo>
                  <a:lnTo>
                    <a:pt x="f19" y="f305"/>
                  </a:lnTo>
                  <a:lnTo>
                    <a:pt x="f602" y="f305"/>
                  </a:lnTo>
                  <a:lnTo>
                    <a:pt x="f343" y="f438"/>
                  </a:lnTo>
                  <a:lnTo>
                    <a:pt x="f636" y="f441"/>
                  </a:lnTo>
                  <a:lnTo>
                    <a:pt x="f637" y="f614"/>
                  </a:lnTo>
                  <a:lnTo>
                    <a:pt x="f625" y="f624"/>
                  </a:lnTo>
                  <a:close/>
                  <a:moveTo>
                    <a:pt x="f445" y="f382"/>
                  </a:moveTo>
                  <a:lnTo>
                    <a:pt x="f257" y="f382"/>
                  </a:lnTo>
                  <a:lnTo>
                    <a:pt x="f543" y="f638"/>
                  </a:lnTo>
                  <a:lnTo>
                    <a:pt x="f639" y="f640"/>
                  </a:lnTo>
                  <a:lnTo>
                    <a:pt x="f591" y="f641"/>
                  </a:lnTo>
                  <a:lnTo>
                    <a:pt x="f642" y="f358"/>
                  </a:lnTo>
                  <a:lnTo>
                    <a:pt x="f340" y="f616"/>
                  </a:lnTo>
                  <a:lnTo>
                    <a:pt x="f341" y="f643"/>
                  </a:lnTo>
                  <a:lnTo>
                    <a:pt x="f611" y="f495"/>
                  </a:lnTo>
                  <a:lnTo>
                    <a:pt x="f644" y="f614"/>
                  </a:lnTo>
                  <a:lnTo>
                    <a:pt x="f536" y="f623"/>
                  </a:lnTo>
                  <a:lnTo>
                    <a:pt x="f645" y="f646"/>
                  </a:lnTo>
                  <a:lnTo>
                    <a:pt x="f445" y="f441"/>
                  </a:lnTo>
                  <a:lnTo>
                    <a:pt x="f647" y="f590"/>
                  </a:lnTo>
                  <a:lnTo>
                    <a:pt x="f312" y="f439"/>
                  </a:lnTo>
                  <a:lnTo>
                    <a:pt x="f425" y="f439"/>
                  </a:lnTo>
                  <a:lnTo>
                    <a:pt x="f259" y="f648"/>
                  </a:lnTo>
                  <a:lnTo>
                    <a:pt x="f649" y="f554"/>
                  </a:lnTo>
                  <a:lnTo>
                    <a:pt x="f650" y="f401"/>
                  </a:lnTo>
                  <a:lnTo>
                    <a:pt x="f651" y="f465"/>
                  </a:lnTo>
                  <a:lnTo>
                    <a:pt x="f652" y="f653"/>
                  </a:lnTo>
                  <a:lnTo>
                    <a:pt x="f538" y="f589"/>
                  </a:lnTo>
                  <a:lnTo>
                    <a:pt x="f538" y="f110"/>
                  </a:lnTo>
                  <a:lnTo>
                    <a:pt x="f588" y="f110"/>
                  </a:lnTo>
                  <a:lnTo>
                    <a:pt x="f613" y="f360"/>
                  </a:lnTo>
                  <a:lnTo>
                    <a:pt x="f339" y="f601"/>
                  </a:lnTo>
                  <a:lnTo>
                    <a:pt x="f56" y="f601"/>
                  </a:lnTo>
                  <a:lnTo>
                    <a:pt x="f617" y="f616"/>
                  </a:lnTo>
                  <a:lnTo>
                    <a:pt x="f21" y="f616"/>
                  </a:lnTo>
                  <a:lnTo>
                    <a:pt x="f654" y="f655"/>
                  </a:lnTo>
                  <a:lnTo>
                    <a:pt x="f656" y="f444"/>
                  </a:lnTo>
                  <a:lnTo>
                    <a:pt x="f657" y="f444"/>
                  </a:lnTo>
                  <a:lnTo>
                    <a:pt x="f658" y="f265"/>
                  </a:lnTo>
                  <a:lnTo>
                    <a:pt x="f445" y="f382"/>
                  </a:lnTo>
                  <a:close/>
                  <a:moveTo>
                    <a:pt x="f659" y="f660"/>
                  </a:moveTo>
                  <a:lnTo>
                    <a:pt x="f338" y="f660"/>
                  </a:lnTo>
                  <a:lnTo>
                    <a:pt x="f661" y="f273"/>
                  </a:lnTo>
                  <a:lnTo>
                    <a:pt x="f662" y="f443"/>
                  </a:lnTo>
                  <a:lnTo>
                    <a:pt x="f663" y="f549"/>
                  </a:lnTo>
                  <a:lnTo>
                    <a:pt x="f569" y="f568"/>
                  </a:lnTo>
                  <a:lnTo>
                    <a:pt x="f567" y="f568"/>
                  </a:lnTo>
                  <a:lnTo>
                    <a:pt x="f664" y="f552"/>
                  </a:lnTo>
                  <a:lnTo>
                    <a:pt x="f665" y="f614"/>
                  </a:lnTo>
                  <a:lnTo>
                    <a:pt x="f666" y="f444"/>
                  </a:lnTo>
                  <a:lnTo>
                    <a:pt x="f659" y="f660"/>
                  </a:lnTo>
                  <a:close/>
                  <a:moveTo>
                    <a:pt x="f124" y="f667"/>
                  </a:moveTo>
                  <a:lnTo>
                    <a:pt x="f668" y="f667"/>
                  </a:lnTo>
                  <a:lnTo>
                    <a:pt x="f668" y="f263"/>
                  </a:lnTo>
                  <a:lnTo>
                    <a:pt x="f669" y="f670"/>
                  </a:lnTo>
                  <a:lnTo>
                    <a:pt x="f621" y="f671"/>
                  </a:lnTo>
                  <a:lnTo>
                    <a:pt x="f672" y="f641"/>
                  </a:lnTo>
                  <a:lnTo>
                    <a:pt x="f657" y="f444"/>
                  </a:lnTo>
                  <a:lnTo>
                    <a:pt x="f656" y="f444"/>
                  </a:lnTo>
                  <a:lnTo>
                    <a:pt x="f602" y="f673"/>
                  </a:lnTo>
                  <a:lnTo>
                    <a:pt x="f674" y="f263"/>
                  </a:lnTo>
                  <a:lnTo>
                    <a:pt x="f21" y="f493"/>
                  </a:lnTo>
                  <a:lnTo>
                    <a:pt x="f124" y="f493"/>
                  </a:lnTo>
                  <a:lnTo>
                    <a:pt x="f124" y="f667"/>
                  </a:lnTo>
                  <a:close/>
                  <a:moveTo>
                    <a:pt x="f675" y="f676"/>
                  </a:moveTo>
                  <a:lnTo>
                    <a:pt x="f576" y="f676"/>
                  </a:lnTo>
                  <a:lnTo>
                    <a:pt x="f70" y="f677"/>
                  </a:lnTo>
                  <a:lnTo>
                    <a:pt x="f262" y="f678"/>
                  </a:lnTo>
                  <a:lnTo>
                    <a:pt x="f679" y="f680"/>
                  </a:lnTo>
                  <a:lnTo>
                    <a:pt x="f681" y="f682"/>
                  </a:lnTo>
                  <a:lnTo>
                    <a:pt x="f632" y="f42"/>
                  </a:lnTo>
                  <a:lnTo>
                    <a:pt x="f683" y="f684"/>
                  </a:lnTo>
                  <a:lnTo>
                    <a:pt x="f685" y="f195"/>
                  </a:lnTo>
                  <a:lnTo>
                    <a:pt x="f686" y="f667"/>
                  </a:lnTo>
                  <a:lnTo>
                    <a:pt x="f128" y="f687"/>
                  </a:lnTo>
                  <a:lnTo>
                    <a:pt x="f674" y="f509"/>
                  </a:lnTo>
                  <a:lnTo>
                    <a:pt x="f688" y="f356"/>
                  </a:lnTo>
                  <a:lnTo>
                    <a:pt x="f124" y="f493"/>
                  </a:lnTo>
                  <a:lnTo>
                    <a:pt x="f21" y="f493"/>
                  </a:lnTo>
                  <a:lnTo>
                    <a:pt x="f689" y="f640"/>
                  </a:lnTo>
                  <a:lnTo>
                    <a:pt x="f690" y="f691"/>
                  </a:lnTo>
                  <a:lnTo>
                    <a:pt x="f338" y="f660"/>
                  </a:lnTo>
                  <a:lnTo>
                    <a:pt x="f659" y="f660"/>
                  </a:lnTo>
                  <a:lnTo>
                    <a:pt x="f692" y="f395"/>
                  </a:lnTo>
                  <a:lnTo>
                    <a:pt x="f161" y="f693"/>
                  </a:lnTo>
                  <a:lnTo>
                    <a:pt x="f694" y="f695"/>
                  </a:lnTo>
                  <a:lnTo>
                    <a:pt x="f595" y="f695"/>
                  </a:lnTo>
                  <a:lnTo>
                    <a:pt x="f696" y="f697"/>
                  </a:lnTo>
                  <a:lnTo>
                    <a:pt x="f603" y="f698"/>
                  </a:lnTo>
                  <a:lnTo>
                    <a:pt x="f699" y="f57"/>
                  </a:lnTo>
                  <a:lnTo>
                    <a:pt x="f700" y="f43"/>
                  </a:lnTo>
                  <a:lnTo>
                    <a:pt x="f150" y="f701"/>
                  </a:lnTo>
                  <a:lnTo>
                    <a:pt x="f546" y="f702"/>
                  </a:lnTo>
                  <a:lnTo>
                    <a:pt x="f675" y="f676"/>
                  </a:lnTo>
                  <a:close/>
                  <a:moveTo>
                    <a:pt x="f632" y="f349"/>
                  </a:moveTo>
                  <a:lnTo>
                    <a:pt x="f17" y="f349"/>
                  </a:lnTo>
                  <a:lnTo>
                    <a:pt x="f17" y="f667"/>
                  </a:lnTo>
                  <a:lnTo>
                    <a:pt x="f632" y="f667"/>
                  </a:lnTo>
                  <a:lnTo>
                    <a:pt x="f632" y="f349"/>
                  </a:lnTo>
                  <a:close/>
                  <a:moveTo>
                    <a:pt x="f86" y="f703"/>
                  </a:moveTo>
                  <a:lnTo>
                    <a:pt x="f704" y="f705"/>
                  </a:lnTo>
                  <a:lnTo>
                    <a:pt x="f457" y="f706"/>
                  </a:lnTo>
                  <a:lnTo>
                    <a:pt x="f526" y="f707"/>
                  </a:lnTo>
                  <a:lnTo>
                    <a:pt x="f708" y="f511"/>
                  </a:lnTo>
                  <a:lnTo>
                    <a:pt x="f709" y="f710"/>
                  </a:lnTo>
                  <a:lnTo>
                    <a:pt x="f595" y="f695"/>
                  </a:lnTo>
                  <a:lnTo>
                    <a:pt x="f694" y="f695"/>
                  </a:lnTo>
                  <a:lnTo>
                    <a:pt x="f711" y="f712"/>
                  </a:lnTo>
                  <a:lnTo>
                    <a:pt x="f530" y="f713"/>
                  </a:lnTo>
                  <a:lnTo>
                    <a:pt x="f714" y="f511"/>
                  </a:lnTo>
                  <a:lnTo>
                    <a:pt x="f715" y="f487"/>
                  </a:lnTo>
                  <a:lnTo>
                    <a:pt x="f486" y="f487"/>
                  </a:lnTo>
                  <a:lnTo>
                    <a:pt x="f716" y="f717"/>
                  </a:lnTo>
                  <a:lnTo>
                    <a:pt x="f718" y="f348"/>
                  </a:lnTo>
                  <a:lnTo>
                    <a:pt x="f86" y="f703"/>
                  </a:lnTo>
                  <a:close/>
                  <a:moveTo>
                    <a:pt x="f462" y="f5"/>
                  </a:moveTo>
                  <a:lnTo>
                    <a:pt x="f719" y="f720"/>
                  </a:lnTo>
                  <a:lnTo>
                    <a:pt x="f721" y="f722"/>
                  </a:lnTo>
                  <a:lnTo>
                    <a:pt x="f464" y="f723"/>
                  </a:lnTo>
                  <a:lnTo>
                    <a:pt x="f285" y="f724"/>
                  </a:lnTo>
                  <a:lnTo>
                    <a:pt x="f725" y="f726"/>
                  </a:lnTo>
                  <a:lnTo>
                    <a:pt x="f590" y="f727"/>
                  </a:lnTo>
                  <a:lnTo>
                    <a:pt x="f283" y="f389"/>
                  </a:lnTo>
                  <a:lnTo>
                    <a:pt x="f388" y="f389"/>
                  </a:lnTo>
                  <a:lnTo>
                    <a:pt x="f439" y="f705"/>
                  </a:lnTo>
                  <a:lnTo>
                    <a:pt x="f728" y="f729"/>
                  </a:lnTo>
                  <a:lnTo>
                    <a:pt x="f438" y="f730"/>
                  </a:lnTo>
                  <a:lnTo>
                    <a:pt x="f435" y="f723"/>
                  </a:lnTo>
                  <a:lnTo>
                    <a:pt x="f731" y="f732"/>
                  </a:lnTo>
                  <a:lnTo>
                    <a:pt x="f576" y="f676"/>
                  </a:lnTo>
                  <a:lnTo>
                    <a:pt x="f675" y="f676"/>
                  </a:lnTo>
                  <a:lnTo>
                    <a:pt x="f733" y="f734"/>
                  </a:lnTo>
                  <a:lnTo>
                    <a:pt x="f324" y="f735"/>
                  </a:lnTo>
                  <a:lnTo>
                    <a:pt x="f462" y="f5"/>
                  </a:lnTo>
                  <a:close/>
                </a:path>
              </a:pathLst>
            </a:custGeom>
            <a:solidFill>
              <a:srgbClr val="23282B"/>
            </a:solidFill>
            <a:ln>
              <a:noFill/>
              <a:prstDash val="solid"/>
            </a:ln>
          </p:spPr>
          <p:txBody>
            <a:bodyPr vert="horz" wrap="square" lIns="91440" tIns="45720" rIns="91440" bIns="45720" anchor="t" anchorCtr="0" compatLnSpc="1"/>
            <a:lstStyle/>
            <a:p>
              <a:pPr>
                <a:defRPr sz="1800" b="0" i="0" u="none" strike="noStrike" kern="0" cap="none" spc="0" baseline="0">
                  <a:solidFill>
                    <a:srgbClr val="000000"/>
                  </a:solidFill>
                  <a:uFillTx/>
                </a:defRPr>
              </a:pPr>
              <a:endParaRPr lang="ru-RU">
                <a:solidFill>
                  <a:srgbClr val="FFFFFF"/>
                </a:solidFill>
                <a:latin typeface="Times New Roman"/>
              </a:endParaRPr>
            </a:p>
          </p:txBody>
        </p:sp>
      </p:grpSp>
      <p:sp>
        <p:nvSpPr>
          <p:cNvPr id="34" name="Fußzeilenplatzhalter 2"/>
          <p:cNvSpPr txBox="1"/>
          <p:nvPr/>
        </p:nvSpPr>
        <p:spPr>
          <a:xfrm>
            <a:off x="3124211" y="6356407"/>
            <a:ext cx="2895603" cy="365129"/>
          </a:xfrm>
          <a:prstGeom prst="rect">
            <a:avLst/>
          </a:prstGeom>
          <a:noFill/>
          <a:ln>
            <a:noFill/>
          </a:ln>
        </p:spPr>
        <p:txBody>
          <a:bodyPr vert="horz" wrap="square" lIns="91440" tIns="45720" rIns="91440" bIns="45720" anchor="ctr" anchorCtr="1" compatLnSpc="1"/>
          <a:lstStyle/>
          <a:p>
            <a:pPr algn="ctr">
              <a:defRPr sz="1800" b="0" i="0" u="none" strike="noStrike" kern="0" cap="none" spc="0" baseline="0">
                <a:solidFill>
                  <a:srgbClr val="000000"/>
                </a:solidFill>
                <a:uFillTx/>
              </a:defRPr>
            </a:pPr>
            <a:r>
              <a:rPr lang="de-DE" sz="1200">
                <a:solidFill>
                  <a:srgbClr val="898989"/>
                </a:solidFill>
              </a:rPr>
              <a:t>Boris Sharkov JINR Dubna</a:t>
            </a:r>
          </a:p>
        </p:txBody>
      </p:sp>
      <p:sp>
        <p:nvSpPr>
          <p:cNvPr id="35" name="Foliennummernplatzhalter 5"/>
          <p:cNvSpPr txBox="1"/>
          <p:nvPr/>
        </p:nvSpPr>
        <p:spPr>
          <a:xfrm>
            <a:off x="6553204" y="6356407"/>
            <a:ext cx="2133596" cy="365129"/>
          </a:xfrm>
          <a:prstGeom prst="rect">
            <a:avLst/>
          </a:prstGeom>
          <a:noFill/>
          <a:ln>
            <a:noFill/>
          </a:ln>
        </p:spPr>
        <p:txBody>
          <a:bodyPr vert="horz" wrap="square" lIns="91440" tIns="45720" rIns="91440" bIns="45720" anchor="ctr" anchorCtr="0" compatLnSpc="1"/>
          <a:lstStyle/>
          <a:p>
            <a:pPr algn="r">
              <a:defRPr sz="1800" b="0" i="0" u="none" strike="noStrike" kern="0" cap="none" spc="0" baseline="0">
                <a:solidFill>
                  <a:srgbClr val="000000"/>
                </a:solidFill>
                <a:uFillTx/>
              </a:defRPr>
            </a:pPr>
            <a:fld id="{FB347A1E-0B6F-480C-8D95-18A6AFC19A29}" type="slidenum">
              <a:rPr kern="0">
                <a:solidFill>
                  <a:srgbClr val="000000"/>
                </a:solidFill>
              </a:rPr>
              <a:pPr algn="r">
                <a:defRPr sz="1800" b="0" i="0" u="none" strike="noStrike" kern="0" cap="none" spc="0" baseline="0">
                  <a:solidFill>
                    <a:srgbClr val="000000"/>
                  </a:solidFill>
                  <a:uFillTx/>
                </a:defRPr>
              </a:pPr>
              <a:t>1</a:t>
            </a:fld>
            <a:endParaRPr lang="de-DE" sz="1200">
              <a:solidFill>
                <a:srgbClr val="898989"/>
              </a:solidFill>
            </a:endParaRPr>
          </a:p>
        </p:txBody>
      </p:sp>
    </p:spTree>
    <p:extLst>
      <p:ext uri="{BB962C8B-B14F-4D97-AF65-F5344CB8AC3E}">
        <p14:creationId xmlns:p14="http://schemas.microsoft.com/office/powerpoint/2010/main" val="2763380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7488"/>
            <a:ext cx="9169400" cy="6562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8579" name="TextBox 3"/>
          <p:cNvSpPr txBox="1">
            <a:spLocks noChangeArrowheads="1"/>
          </p:cNvSpPr>
          <p:nvPr/>
        </p:nvSpPr>
        <p:spPr bwMode="auto">
          <a:xfrm>
            <a:off x="1258888" y="2781309"/>
            <a:ext cx="29654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r>
              <a:rPr lang="en-US" altLang="de-DE" sz="2200" b="1">
                <a:solidFill>
                  <a:srgbClr val="000000"/>
                </a:solidFill>
                <a:cs typeface="Arial" pitchFamily="34" charset="0"/>
              </a:rPr>
              <a:t>New cyclotron DC-280</a:t>
            </a:r>
            <a:endParaRPr lang="ru-RU" altLang="de-DE" sz="2200" b="1">
              <a:solidFill>
                <a:srgbClr val="000000"/>
              </a:solidFill>
              <a:cs typeface="Arial" pitchFamily="34" charset="0"/>
            </a:endParaRPr>
          </a:p>
        </p:txBody>
      </p:sp>
      <p:sp>
        <p:nvSpPr>
          <p:cNvPr id="6" name="Slide Number Placeholder 3"/>
          <p:cNvSpPr>
            <a:spLocks noGrp="1"/>
          </p:cNvSpPr>
          <p:nvPr>
            <p:ph type="sldNum" sz="quarter" idx="12"/>
          </p:nvPr>
        </p:nvSpPr>
        <p:spPr>
          <a:xfrm>
            <a:off x="6643688" y="6356354"/>
            <a:ext cx="2133600" cy="365125"/>
          </a:xfrm>
        </p:spPr>
        <p:txBody>
          <a:bodyPr/>
          <a:lstStyle/>
          <a:p>
            <a:pPr>
              <a:defRPr/>
            </a:pPr>
            <a:fld id="{3EB65A2E-2263-443E-9457-B57B79DC6F5B}" type="slidenum">
              <a:rPr lang="ru-RU" altLang="ru-RU" smtClean="0"/>
              <a:pPr>
                <a:defRPr/>
              </a:pPr>
              <a:t>10</a:t>
            </a:fld>
            <a:endParaRPr lang="ru-RU" altLang="ru-RU" dirty="0"/>
          </a:p>
        </p:txBody>
      </p:sp>
      <p:sp>
        <p:nvSpPr>
          <p:cNvPr id="2" name="Textfeld 1"/>
          <p:cNvSpPr txBox="1"/>
          <p:nvPr/>
        </p:nvSpPr>
        <p:spPr>
          <a:xfrm>
            <a:off x="1447801" y="6276984"/>
            <a:ext cx="6696064" cy="584775"/>
          </a:xfrm>
          <a:prstGeom prst="rect">
            <a:avLst/>
          </a:prstGeom>
          <a:noFill/>
        </p:spPr>
        <p:txBody>
          <a:bodyPr wrap="none">
            <a:spAutoFit/>
          </a:bodyPr>
          <a:lstStyle/>
          <a:p>
            <a:pPr eaLnBrk="0" fontAlgn="base" hangingPunct="0">
              <a:spcBef>
                <a:spcPct val="0"/>
              </a:spcBef>
              <a:spcAft>
                <a:spcPct val="0"/>
              </a:spcAft>
              <a:defRPr/>
            </a:pPr>
            <a:r>
              <a:rPr lang="en-US" sz="3200" b="1" dirty="0">
                <a:solidFill>
                  <a:srgbClr val="C00000"/>
                </a:solidFill>
                <a:effectLst>
                  <a:outerShdw blurRad="38100" dist="38100" dir="2700000" algn="tl">
                    <a:srgbClr val="000000">
                      <a:alpha val="43137"/>
                    </a:srgbClr>
                  </a:outerShdw>
                </a:effectLst>
                <a:latin typeface="Arial" pitchFamily="34" charset="0"/>
              </a:rPr>
              <a:t>First extracted beam – 17.01.2019</a:t>
            </a:r>
            <a:endParaRPr lang="de-DE" sz="3200" b="1" dirty="0">
              <a:solidFill>
                <a:srgbClr val="C00000"/>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p14="http://schemas.microsoft.com/office/powerpoint/2010/main" val="38629926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0626" name="Рисунок 3" descr="z3.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950" y="928689"/>
            <a:ext cx="8466138"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extLst>
          </p:cNvPr>
          <p:cNvSpPr txBox="1">
            <a:spLocks noChangeArrowheads="1"/>
          </p:cNvSpPr>
          <p:nvPr/>
        </p:nvSpPr>
        <p:spPr bwMode="auto">
          <a:xfrm>
            <a:off x="1500188" y="142879"/>
            <a:ext cx="6500812" cy="642939"/>
          </a:xfrm>
          <a:prstGeom prst="rect">
            <a:avLst/>
          </a:prstGeom>
          <a:noFill/>
          <a:ln w="9525">
            <a:noFill/>
            <a:miter lim="800000"/>
            <a:headEnd/>
            <a:tailEnd/>
          </a:ln>
        </p:spPr>
        <p:txBody>
          <a:bodyPr anchor="ctr"/>
          <a:lstStyle/>
          <a:p>
            <a:pPr fontAlgn="base">
              <a:spcBef>
                <a:spcPct val="0"/>
              </a:spcBef>
              <a:spcAft>
                <a:spcPct val="0"/>
              </a:spcAft>
              <a:defRPr/>
            </a:pPr>
            <a:r>
              <a:rPr lang="en-US" altLang="ja-JP" sz="2200" b="1" kern="0" dirty="0">
                <a:solidFill>
                  <a:srgbClr val="FF0000"/>
                </a:solidFill>
                <a:effectLst>
                  <a:outerShdw blurRad="38100" dist="38100" dir="2700000" algn="tl">
                    <a:srgbClr val="000000">
                      <a:alpha val="43137"/>
                    </a:srgbClr>
                  </a:outerShdw>
                </a:effectLst>
                <a:cs typeface="Calibri" pitchFamily="34" charset="0"/>
              </a:rPr>
              <a:t>First experiments at</a:t>
            </a:r>
            <a:r>
              <a:rPr lang="ru-RU" altLang="ja-JP" sz="2200" b="1" kern="0" dirty="0">
                <a:solidFill>
                  <a:srgbClr val="FF0000"/>
                </a:solidFill>
                <a:effectLst>
                  <a:outerShdw blurRad="38100" dist="38100" dir="2700000" algn="tl">
                    <a:srgbClr val="000000">
                      <a:alpha val="43137"/>
                    </a:srgbClr>
                  </a:outerShdw>
                </a:effectLst>
                <a:cs typeface="Calibri" pitchFamily="34" charset="0"/>
              </a:rPr>
              <a:t> </a:t>
            </a:r>
            <a:r>
              <a:rPr lang="en-US" altLang="ja-JP" sz="2200" b="1" kern="0" dirty="0">
                <a:solidFill>
                  <a:srgbClr val="FF0000"/>
                </a:solidFill>
                <a:effectLst>
                  <a:outerShdw blurRad="38100" dist="38100" dir="2700000" algn="tl">
                    <a:srgbClr val="000000">
                      <a:alpha val="43137"/>
                    </a:srgbClr>
                  </a:outerShdw>
                </a:effectLst>
                <a:cs typeface="Calibri" pitchFamily="34" charset="0"/>
              </a:rPr>
              <a:t>SHE Factory</a:t>
            </a:r>
            <a:br>
              <a:rPr lang="en-US" altLang="ja-JP" sz="2200" b="1" kern="0" dirty="0">
                <a:solidFill>
                  <a:srgbClr val="FF0000"/>
                </a:solidFill>
                <a:effectLst>
                  <a:outerShdw blurRad="38100" dist="38100" dir="2700000" algn="tl">
                    <a:srgbClr val="000000">
                      <a:alpha val="43137"/>
                    </a:srgbClr>
                  </a:outerShdw>
                </a:effectLst>
                <a:cs typeface="Calibri" pitchFamily="34" charset="0"/>
              </a:rPr>
            </a:br>
            <a:r>
              <a:rPr lang="en-US" altLang="ja-JP" sz="2200" b="1" kern="0" dirty="0">
                <a:solidFill>
                  <a:srgbClr val="FF0000"/>
                </a:solidFill>
                <a:effectLst>
                  <a:outerShdw blurRad="38100" dist="38100" dir="2700000" algn="tl">
                    <a:srgbClr val="000000">
                      <a:alpha val="43137"/>
                    </a:srgbClr>
                  </a:outerShdw>
                </a:effectLst>
                <a:cs typeface="Calibri" pitchFamily="34" charset="0"/>
              </a:rPr>
              <a:t>                                </a:t>
            </a:r>
            <a:r>
              <a:rPr lang="en-US" altLang="ja-JP" sz="2000" b="1" kern="0" dirty="0">
                <a:solidFill>
                  <a:srgbClr val="FF0000"/>
                </a:solidFill>
                <a:effectLst>
                  <a:outerShdw blurRad="38100" dist="38100" dir="2700000" algn="tl">
                    <a:srgbClr val="000000">
                      <a:alpha val="43137"/>
                    </a:srgbClr>
                  </a:outerShdw>
                </a:effectLst>
                <a:cs typeface="Calibri" pitchFamily="34" charset="0"/>
              </a:rPr>
              <a:t>Synthesis of new elements</a:t>
            </a:r>
            <a:r>
              <a:rPr lang="ru-RU" altLang="ja-JP" sz="2000" b="1" kern="0" dirty="0">
                <a:solidFill>
                  <a:srgbClr val="FF0000"/>
                </a:solidFill>
                <a:effectLst>
                  <a:outerShdw blurRad="38100" dist="38100" dir="2700000" algn="tl">
                    <a:srgbClr val="000000">
                      <a:alpha val="43137"/>
                    </a:srgbClr>
                  </a:outerShdw>
                </a:effectLst>
                <a:cs typeface="Calibri" pitchFamily="34" charset="0"/>
              </a:rPr>
              <a:t> 119 </a:t>
            </a:r>
            <a:r>
              <a:rPr lang="en-US" altLang="ja-JP" sz="2000" b="1" kern="0" dirty="0">
                <a:solidFill>
                  <a:srgbClr val="FF0000"/>
                </a:solidFill>
                <a:effectLst>
                  <a:outerShdw blurRad="38100" dist="38100" dir="2700000" algn="tl">
                    <a:srgbClr val="000000">
                      <a:alpha val="43137"/>
                    </a:srgbClr>
                  </a:outerShdw>
                </a:effectLst>
                <a:cs typeface="Calibri" pitchFamily="34" charset="0"/>
              </a:rPr>
              <a:t>and</a:t>
            </a:r>
            <a:r>
              <a:rPr lang="ru-RU" altLang="ja-JP" sz="2000" b="1" kern="0" dirty="0">
                <a:solidFill>
                  <a:srgbClr val="FF0000"/>
                </a:solidFill>
                <a:effectLst>
                  <a:outerShdw blurRad="38100" dist="38100" dir="2700000" algn="tl">
                    <a:srgbClr val="000000">
                      <a:alpha val="43137"/>
                    </a:srgbClr>
                  </a:outerShdw>
                </a:effectLst>
                <a:cs typeface="Calibri" pitchFamily="34" charset="0"/>
              </a:rPr>
              <a:t> 120</a:t>
            </a:r>
            <a:endParaRPr lang="ru-RU" sz="2000" b="1" kern="0" dirty="0">
              <a:solidFill>
                <a:srgbClr val="FF0000"/>
              </a:solidFill>
              <a:effectLst>
                <a:outerShdw blurRad="38100" dist="38100" dir="2700000" algn="tl">
                  <a:srgbClr val="000000">
                    <a:alpha val="43137"/>
                  </a:srgbClr>
                </a:outerShdw>
              </a:effectLst>
              <a:cs typeface="Calibri" pitchFamily="34" charset="0"/>
            </a:endParaRPr>
          </a:p>
        </p:txBody>
      </p:sp>
      <p:sp>
        <p:nvSpPr>
          <p:cNvPr id="6" name="TextBox 7">
            <a:extLst>
              <a:ext uri="{FF2B5EF4-FFF2-40B4-BE49-F238E27FC236}"/>
            </a:extLst>
          </p:cNvPr>
          <p:cNvSpPr txBox="1"/>
          <p:nvPr/>
        </p:nvSpPr>
        <p:spPr>
          <a:xfrm>
            <a:off x="2940050" y="4886335"/>
            <a:ext cx="6191760" cy="800219"/>
          </a:xfrm>
          <a:prstGeom prst="rect">
            <a:avLst/>
          </a:prstGeom>
          <a:solidFill>
            <a:schemeClr val="accent1">
              <a:lumMod val="20000"/>
              <a:lumOff val="80000"/>
            </a:schemeClr>
          </a:solidFill>
        </p:spPr>
        <p:txBody>
          <a:bodyPr wrap="none">
            <a:spAutoFit/>
          </a:bodyPr>
          <a:lstStyle/>
          <a:p>
            <a:pPr>
              <a:defRPr/>
            </a:pPr>
            <a:r>
              <a:rPr lang="ru-RU" sz="1600" b="1" dirty="0">
                <a:solidFill>
                  <a:srgbClr val="0000FF"/>
                </a:solidFill>
                <a:cs typeface="Calibri" pitchFamily="34" charset="0"/>
              </a:rPr>
              <a:t>                                                   </a:t>
            </a:r>
            <a:r>
              <a:rPr lang="en-US" sz="2000" b="1" dirty="0">
                <a:solidFill>
                  <a:srgbClr val="FF0000"/>
                </a:solidFill>
                <a:effectLst>
                  <a:outerShdw blurRad="38100" dist="38100" dir="2700000" algn="tl">
                    <a:srgbClr val="000000">
                      <a:alpha val="43137"/>
                    </a:srgbClr>
                  </a:outerShdw>
                </a:effectLst>
                <a:cs typeface="Calibri" pitchFamily="34" charset="0"/>
              </a:rPr>
              <a:t>From</a:t>
            </a:r>
            <a:r>
              <a:rPr lang="ru-RU" sz="2000" b="1" dirty="0">
                <a:solidFill>
                  <a:srgbClr val="FF0000"/>
                </a:solidFill>
                <a:effectLst>
                  <a:outerShdw blurRad="38100" dist="38100" dir="2700000" algn="tl">
                    <a:srgbClr val="000000">
                      <a:alpha val="43137"/>
                    </a:srgbClr>
                  </a:outerShdw>
                </a:effectLst>
                <a:cs typeface="Calibri" pitchFamily="34" charset="0"/>
              </a:rPr>
              <a:t> </a:t>
            </a:r>
            <a:r>
              <a:rPr lang="en-US" sz="2400" b="1" baseline="25000" dirty="0">
                <a:solidFill>
                  <a:srgbClr val="FF0000"/>
                </a:solidFill>
                <a:effectLst>
                  <a:outerShdw blurRad="38100" dist="38100" dir="2700000" algn="tl">
                    <a:srgbClr val="000000">
                      <a:alpha val="43137"/>
                    </a:srgbClr>
                  </a:outerShdw>
                </a:effectLst>
                <a:cs typeface="Calibri" pitchFamily="34" charset="0"/>
              </a:rPr>
              <a:t>48</a:t>
            </a:r>
            <a:r>
              <a:rPr lang="en-US" sz="2000" b="1" dirty="0">
                <a:solidFill>
                  <a:srgbClr val="FF0000"/>
                </a:solidFill>
                <a:effectLst>
                  <a:outerShdw blurRad="38100" dist="38100" dir="2700000" algn="tl">
                    <a:srgbClr val="000000">
                      <a:alpha val="43137"/>
                    </a:srgbClr>
                  </a:outerShdw>
                </a:effectLst>
                <a:cs typeface="Calibri" pitchFamily="34" charset="0"/>
              </a:rPr>
              <a:t>Ca to </a:t>
            </a:r>
            <a:r>
              <a:rPr lang="en-US" sz="2400" b="1" baseline="25000" dirty="0">
                <a:solidFill>
                  <a:srgbClr val="FF0000"/>
                </a:solidFill>
                <a:effectLst>
                  <a:outerShdw blurRad="38100" dist="38100" dir="2700000" algn="tl">
                    <a:srgbClr val="000000">
                      <a:alpha val="43137"/>
                    </a:srgbClr>
                  </a:outerShdw>
                </a:effectLst>
                <a:cs typeface="Calibri" pitchFamily="34" charset="0"/>
              </a:rPr>
              <a:t>50</a:t>
            </a:r>
            <a:r>
              <a:rPr lang="en-US" sz="2000" b="1" dirty="0">
                <a:solidFill>
                  <a:srgbClr val="FF0000"/>
                </a:solidFill>
                <a:effectLst>
                  <a:outerShdw blurRad="38100" dist="38100" dir="2700000" algn="tl">
                    <a:srgbClr val="000000">
                      <a:alpha val="43137"/>
                    </a:srgbClr>
                  </a:outerShdw>
                </a:effectLst>
                <a:cs typeface="Calibri" pitchFamily="34" charset="0"/>
              </a:rPr>
              <a:t>Ti</a:t>
            </a:r>
            <a:endParaRPr lang="ru-RU" sz="2000" b="1" dirty="0">
              <a:solidFill>
                <a:srgbClr val="FF0000"/>
              </a:solidFill>
              <a:effectLst>
                <a:outerShdw blurRad="38100" dist="38100" dir="2700000" algn="tl">
                  <a:srgbClr val="000000">
                    <a:alpha val="43137"/>
                  </a:srgbClr>
                </a:outerShdw>
              </a:effectLst>
              <a:cs typeface="Calibri" pitchFamily="34" charset="0"/>
            </a:endParaRPr>
          </a:p>
          <a:p>
            <a:pPr>
              <a:defRPr/>
            </a:pPr>
            <a:endParaRPr lang="ru-RU" sz="800" b="1" dirty="0">
              <a:solidFill>
                <a:srgbClr val="700000"/>
              </a:solidFill>
              <a:cs typeface="Calibri" pitchFamily="34" charset="0"/>
            </a:endParaRPr>
          </a:p>
          <a:p>
            <a:pPr>
              <a:defRPr/>
            </a:pPr>
            <a:r>
              <a:rPr lang="en-US" b="1" dirty="0">
                <a:solidFill>
                  <a:srgbClr val="C00000"/>
                </a:solidFill>
                <a:cs typeface="Calibri" pitchFamily="34" charset="0"/>
              </a:rPr>
              <a:t>Test reactions</a:t>
            </a:r>
            <a:r>
              <a:rPr lang="ru-RU" b="1" dirty="0">
                <a:solidFill>
                  <a:srgbClr val="C00000"/>
                </a:solidFill>
                <a:cs typeface="Calibri" pitchFamily="34" charset="0"/>
              </a:rPr>
              <a:t>:</a:t>
            </a:r>
            <a:r>
              <a:rPr lang="ru-RU" b="1" dirty="0">
                <a:solidFill>
                  <a:srgbClr val="0000FF"/>
                </a:solidFill>
                <a:cs typeface="Calibri" pitchFamily="34" charset="0"/>
              </a:rPr>
              <a:t>  </a:t>
            </a:r>
            <a:r>
              <a:rPr lang="ru-RU" sz="2000" b="1" baseline="25000" dirty="0">
                <a:solidFill>
                  <a:srgbClr val="0000FF"/>
                </a:solidFill>
                <a:cs typeface="Calibri" pitchFamily="34" charset="0"/>
              </a:rPr>
              <a:t>246</a:t>
            </a:r>
            <a:r>
              <a:rPr lang="en-US" b="1" dirty="0">
                <a:solidFill>
                  <a:srgbClr val="0000FF"/>
                </a:solidFill>
                <a:cs typeface="Calibri" pitchFamily="34" charset="0"/>
              </a:rPr>
              <a:t>Cm+</a:t>
            </a:r>
            <a:r>
              <a:rPr lang="en-US" sz="2000" b="1" baseline="25000" dirty="0">
                <a:solidFill>
                  <a:srgbClr val="0000FF"/>
                </a:solidFill>
                <a:cs typeface="Calibri" pitchFamily="34" charset="0"/>
              </a:rPr>
              <a:t>48</a:t>
            </a:r>
            <a:r>
              <a:rPr lang="en-US" b="1" dirty="0">
                <a:solidFill>
                  <a:srgbClr val="0000FF"/>
                </a:solidFill>
                <a:cs typeface="Calibri" pitchFamily="34" charset="0"/>
              </a:rPr>
              <a:t>Ca</a:t>
            </a:r>
            <a:r>
              <a:rPr lang="ru-RU" b="1" dirty="0">
                <a:solidFill>
                  <a:srgbClr val="0000FF"/>
                </a:solidFill>
                <a:cs typeface="Calibri" pitchFamily="34" charset="0"/>
              </a:rPr>
              <a:t>        </a:t>
            </a:r>
            <a:r>
              <a:rPr lang="en-US" sz="2000" b="1" baseline="25000" dirty="0">
                <a:solidFill>
                  <a:srgbClr val="0000FF"/>
                </a:solidFill>
                <a:cs typeface="Calibri" pitchFamily="34" charset="0"/>
              </a:rPr>
              <a:t>294</a:t>
            </a:r>
            <a:r>
              <a:rPr lang="en-US" b="1" dirty="0">
                <a:solidFill>
                  <a:srgbClr val="0000FF"/>
                </a:solidFill>
                <a:cs typeface="Calibri" pitchFamily="34" charset="0"/>
              </a:rPr>
              <a:t>Lv* </a:t>
            </a:r>
            <a:r>
              <a:rPr lang="ru-RU" b="1" dirty="0">
                <a:solidFill>
                  <a:srgbClr val="0000FF"/>
                </a:solidFill>
                <a:cs typeface="Calibri" pitchFamily="34" charset="0"/>
              </a:rPr>
              <a:t>     </a:t>
            </a:r>
            <a:r>
              <a:rPr lang="en-US" b="1" dirty="0">
                <a:solidFill>
                  <a:srgbClr val="0000FF"/>
                </a:solidFill>
                <a:cs typeface="Calibri" pitchFamily="34" charset="0"/>
              </a:rPr>
              <a:t>   </a:t>
            </a:r>
            <a:r>
              <a:rPr lang="en-US" sz="2000" b="1" baseline="25000" dirty="0">
                <a:solidFill>
                  <a:srgbClr val="0000FF"/>
                </a:solidFill>
                <a:cs typeface="Calibri" pitchFamily="34" charset="0"/>
              </a:rPr>
              <a:t>244</a:t>
            </a:r>
            <a:r>
              <a:rPr lang="en-US" b="1" dirty="0">
                <a:solidFill>
                  <a:srgbClr val="0000FF"/>
                </a:solidFill>
                <a:cs typeface="Calibri" pitchFamily="34" charset="0"/>
              </a:rPr>
              <a:t>Pu+</a:t>
            </a:r>
            <a:r>
              <a:rPr lang="en-US" sz="2000" b="1" baseline="25000" dirty="0">
                <a:solidFill>
                  <a:srgbClr val="0000FF"/>
                </a:solidFill>
                <a:cs typeface="Calibri" pitchFamily="34" charset="0"/>
              </a:rPr>
              <a:t>50</a:t>
            </a:r>
            <a:r>
              <a:rPr lang="en-US" b="1" dirty="0">
                <a:solidFill>
                  <a:srgbClr val="0000FF"/>
                </a:solidFill>
                <a:cs typeface="Calibri" pitchFamily="34" charset="0"/>
              </a:rPr>
              <a:t>Ti</a:t>
            </a:r>
            <a:r>
              <a:rPr lang="ru-RU" b="1" dirty="0">
                <a:solidFill>
                  <a:srgbClr val="0000FF"/>
                </a:solidFill>
                <a:cs typeface="Calibri" pitchFamily="34" charset="0"/>
              </a:rPr>
              <a:t>        </a:t>
            </a:r>
            <a:r>
              <a:rPr lang="en-US" sz="2000" b="1" baseline="25000" dirty="0">
                <a:solidFill>
                  <a:srgbClr val="0000FF"/>
                </a:solidFill>
                <a:cs typeface="Calibri" pitchFamily="34" charset="0"/>
              </a:rPr>
              <a:t>294</a:t>
            </a:r>
            <a:r>
              <a:rPr lang="en-US" b="1" dirty="0">
                <a:solidFill>
                  <a:srgbClr val="0000FF"/>
                </a:solidFill>
                <a:cs typeface="Calibri" pitchFamily="34" charset="0"/>
              </a:rPr>
              <a:t>Lv*</a:t>
            </a:r>
            <a:endParaRPr lang="ru-RU" b="1" dirty="0">
              <a:solidFill>
                <a:srgbClr val="0000FF"/>
              </a:solidFill>
              <a:cs typeface="Calibri" pitchFamily="34" charset="0"/>
            </a:endParaRPr>
          </a:p>
        </p:txBody>
      </p:sp>
    </p:spTree>
    <p:extLst>
      <p:ext uri="{BB962C8B-B14F-4D97-AF65-F5344CB8AC3E}">
        <p14:creationId xmlns:p14="http://schemas.microsoft.com/office/powerpoint/2010/main" val="3425342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620250" cy="723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1198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r>
              <a:rPr lang="ru-RU" dirty="0" smtClean="0"/>
              <a:t>Классика :  </a:t>
            </a:r>
            <a:r>
              <a:rPr lang="en-US" dirty="0" smtClean="0"/>
              <a:t>SHE-factory, GANIL, MSU, DERICA </a:t>
            </a:r>
          </a:p>
          <a:p>
            <a:r>
              <a:rPr lang="en-US" dirty="0" smtClean="0"/>
              <a:t>Rel. HI  :      NICA, FAIR   magnets </a:t>
            </a:r>
          </a:p>
          <a:p>
            <a:r>
              <a:rPr lang="en-US" dirty="0" smtClean="0"/>
              <a:t>HEP &amp; PP :   LHC, HL-LHC, FCC , technologies </a:t>
            </a:r>
            <a:endParaRPr lang="de-DE"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525" y="266905"/>
            <a:ext cx="9671050" cy="7194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7340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
            <a:ext cx="9252520" cy="6992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5">
            <a:extLst>
              <a:ext uri="{FF2B5EF4-FFF2-40B4-BE49-F238E27FC236}"/>
            </a:extLst>
          </p:cNvPr>
          <p:cNvSpPr txBox="1">
            <a:spLocks noChangeArrowheads="1"/>
          </p:cNvSpPr>
          <p:nvPr/>
        </p:nvSpPr>
        <p:spPr bwMode="auto">
          <a:xfrm>
            <a:off x="7740352" y="908734"/>
            <a:ext cx="1512168" cy="704287"/>
          </a:xfrm>
          <a:prstGeom prst="rect">
            <a:avLst/>
          </a:prstGeom>
          <a:gradFill flip="none" rotWithShape="1">
            <a:gsLst>
              <a:gs pos="0">
                <a:schemeClr val="accent3">
                  <a:tint val="100000"/>
                  <a:shade val="100000"/>
                  <a:satMod val="130000"/>
                  <a:alpha val="0"/>
                </a:schemeClr>
              </a:gs>
              <a:gs pos="100000">
                <a:schemeClr val="accent3">
                  <a:tint val="50000"/>
                  <a:shade val="100000"/>
                  <a:satMod val="350000"/>
                  <a:alpha val="0"/>
                </a:schemeClr>
              </a:gs>
            </a:gsLst>
            <a:lin ang="16200000" scaled="0"/>
            <a:tileRect/>
          </a:gradFill>
          <a:ln>
            <a:solidFill>
              <a:schemeClr val="tx1"/>
            </a:solidFill>
            <a:headEnd/>
            <a:tailEnd/>
          </a:ln>
        </p:spPr>
        <p:style>
          <a:lnRef idx="0">
            <a:schemeClr val="accent3"/>
          </a:lnRef>
          <a:fillRef idx="3">
            <a:schemeClr val="accent3"/>
          </a:fillRef>
          <a:effectRef idx="3">
            <a:schemeClr val="accent3"/>
          </a:effectRef>
          <a:fontRef idx="minor">
            <a:schemeClr val="lt1"/>
          </a:fontRef>
        </p:style>
        <p:txBody>
          <a:bodyPr wrap="square" lIns="68573" tIns="34286" rIns="68573" bIns="34286">
            <a:spAutoFit/>
          </a:bodyPr>
          <a:lstStyle/>
          <a:p>
            <a:pPr>
              <a:lnSpc>
                <a:spcPct val="93000"/>
              </a:lnSpc>
              <a:buClr>
                <a:srgbClr val="000000"/>
              </a:buClr>
              <a:buSzPct val="100000"/>
              <a:buFont typeface="Times New Roman" pitchFamily="18" charset="0"/>
              <a:buNone/>
              <a:defRPr/>
            </a:pPr>
            <a:r>
              <a:rPr lang="fr-FR" sz="1050" b="1" dirty="0">
                <a:solidFill>
                  <a:srgbClr val="7030A0"/>
                </a:solidFill>
                <a:latin typeface="Times New Roman"/>
                <a:cs typeface="Times New Roman"/>
              </a:rPr>
              <a:t>SPIRAL2 LINAC </a:t>
            </a:r>
          </a:p>
          <a:p>
            <a:pPr>
              <a:defRPr/>
            </a:pPr>
            <a:r>
              <a:rPr lang="en-GB" sz="1050" dirty="0">
                <a:solidFill>
                  <a:srgbClr val="000000"/>
                </a:solidFill>
                <a:latin typeface="Times New Roman"/>
                <a:cs typeface="Times New Roman"/>
                <a:sym typeface="Arial" pitchFamily="30" charset="0"/>
              </a:rPr>
              <a:t>33 MeV p, </a:t>
            </a:r>
            <a:endParaRPr lang="en-GB" sz="1050" dirty="0" smtClean="0">
              <a:solidFill>
                <a:srgbClr val="000000"/>
              </a:solidFill>
              <a:latin typeface="Times New Roman"/>
              <a:cs typeface="Times New Roman"/>
              <a:sym typeface="Arial" pitchFamily="30" charset="0"/>
            </a:endParaRPr>
          </a:p>
          <a:p>
            <a:pPr>
              <a:defRPr/>
            </a:pPr>
            <a:r>
              <a:rPr lang="en-GB" sz="1050" dirty="0" smtClean="0">
                <a:solidFill>
                  <a:srgbClr val="000000"/>
                </a:solidFill>
                <a:latin typeface="Times New Roman"/>
                <a:cs typeface="Times New Roman"/>
                <a:sym typeface="Arial" pitchFamily="30" charset="0"/>
              </a:rPr>
              <a:t>40 </a:t>
            </a:r>
            <a:r>
              <a:rPr lang="en-GB" sz="1050" dirty="0">
                <a:solidFill>
                  <a:srgbClr val="000000"/>
                </a:solidFill>
                <a:latin typeface="Times New Roman"/>
                <a:cs typeface="Times New Roman"/>
                <a:sym typeface="Arial" pitchFamily="30" charset="0"/>
              </a:rPr>
              <a:t>MeV d (5mA)</a:t>
            </a:r>
          </a:p>
          <a:p>
            <a:pPr>
              <a:defRPr/>
            </a:pPr>
            <a:r>
              <a:rPr lang="en-GB" sz="1050" dirty="0">
                <a:solidFill>
                  <a:srgbClr val="000000"/>
                </a:solidFill>
                <a:latin typeface="Times New Roman"/>
                <a:cs typeface="Times New Roman"/>
                <a:sym typeface="Arial" pitchFamily="30" charset="0"/>
              </a:rPr>
              <a:t>14.5 </a:t>
            </a:r>
            <a:r>
              <a:rPr lang="en-GB" sz="1050" dirty="0" err="1">
                <a:solidFill>
                  <a:srgbClr val="000000"/>
                </a:solidFill>
                <a:latin typeface="Times New Roman"/>
                <a:cs typeface="Times New Roman"/>
                <a:sym typeface="Arial" pitchFamily="30" charset="0"/>
              </a:rPr>
              <a:t>A.MeV</a:t>
            </a:r>
            <a:r>
              <a:rPr lang="en-GB" sz="1050" dirty="0">
                <a:solidFill>
                  <a:srgbClr val="000000"/>
                </a:solidFill>
                <a:latin typeface="Times New Roman"/>
                <a:cs typeface="Times New Roman"/>
                <a:sym typeface="Arial" pitchFamily="30" charset="0"/>
              </a:rPr>
              <a:t> HI  (1mA)</a:t>
            </a:r>
            <a:endParaRPr lang="fr-FR" sz="1050" b="1" dirty="0">
              <a:solidFill>
                <a:srgbClr val="000000"/>
              </a:solidFill>
              <a:latin typeface="Times New Roman"/>
              <a:cs typeface="Times New Roman"/>
            </a:endParaRPr>
          </a:p>
        </p:txBody>
      </p:sp>
    </p:spTree>
    <p:extLst>
      <p:ext uri="{BB962C8B-B14F-4D97-AF65-F5344CB8AC3E}">
        <p14:creationId xmlns:p14="http://schemas.microsoft.com/office/powerpoint/2010/main" val="7462719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638" y="-195262"/>
            <a:ext cx="9693276" cy="7254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4436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252520" cy="7232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6014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0818" name="Rectangle 2"/>
          <p:cNvSpPr>
            <a:spLocks noGrp="1" noChangeArrowheads="1"/>
          </p:cNvSpPr>
          <p:nvPr>
            <p:ph type="ctrTitle"/>
          </p:nvPr>
        </p:nvSpPr>
        <p:spPr>
          <a:xfrm>
            <a:off x="323529" y="116635"/>
            <a:ext cx="7200800" cy="809332"/>
          </a:xfrm>
          <a:effectLst/>
        </p:spPr>
        <p:txBody>
          <a:bodyPr rtlCol="0">
            <a:normAutofit fontScale="90000"/>
          </a:bodyPr>
          <a:lstStyle/>
          <a:p>
            <a:pPr algn="l">
              <a:defRPr/>
            </a:pPr>
            <a:r>
              <a:rPr lang="ru-RU" sz="3200" dirty="0" smtClean="0">
                <a:solidFill>
                  <a:srgbClr val="0000CC"/>
                </a:solidFill>
              </a:rPr>
              <a:t>Фабрики радиоактивных изотопов: Все больше, и больше, и больше…и дороже !</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81" y="1651707"/>
            <a:ext cx="6510775" cy="4979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descr="C:\presentations\2012-BB\FRIB_201208_layout_rast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583" y="3299716"/>
            <a:ext cx="2076170" cy="15789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presentations\2012-BB\GANIL_ima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548" y="1179854"/>
            <a:ext cx="2049448" cy="14585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5117" y="5517232"/>
            <a:ext cx="3042180"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Прямоугольник 10"/>
          <p:cNvSpPr/>
          <p:nvPr/>
        </p:nvSpPr>
        <p:spPr>
          <a:xfrm>
            <a:off x="7164288" y="4365114"/>
            <a:ext cx="1728192" cy="769441"/>
          </a:xfrm>
          <a:prstGeom prst="rect">
            <a:avLst/>
          </a:prstGeom>
          <a:solidFill>
            <a:schemeClr val="bg1"/>
          </a:solidFill>
        </p:spPr>
        <p:txBody>
          <a:bodyPr wrap="square">
            <a:spAutoFit/>
          </a:bodyPr>
          <a:lstStyle/>
          <a:p>
            <a:pPr>
              <a:defRPr/>
            </a:pPr>
            <a:r>
              <a:rPr lang="en-US" sz="2200" dirty="0">
                <a:solidFill>
                  <a:srgbClr val="FF0000"/>
                </a:solidFill>
                <a:effectLst>
                  <a:outerShdw blurRad="38100" dist="38100" dir="2700000" algn="tl">
                    <a:srgbClr val="000000">
                      <a:alpha val="43137"/>
                    </a:srgbClr>
                  </a:outerShdw>
                </a:effectLst>
                <a:latin typeface="Verdana" pitchFamily="34" charset="0"/>
              </a:rPr>
              <a:t>FAIR, Germany</a:t>
            </a:r>
            <a:endParaRPr lang="en-GB" sz="2200" dirty="0">
              <a:solidFill>
                <a:srgbClr val="FF0000"/>
              </a:solidFill>
              <a:effectLst>
                <a:outerShdw blurRad="38100" dist="38100" dir="2700000" algn="tl">
                  <a:srgbClr val="000000">
                    <a:alpha val="43137"/>
                  </a:srgbClr>
                </a:outerShdw>
              </a:effectLst>
              <a:latin typeface="Verdana" pitchFamily="34" charset="0"/>
            </a:endParaRPr>
          </a:p>
        </p:txBody>
      </p:sp>
      <p:sp>
        <p:nvSpPr>
          <p:cNvPr id="13" name="Прямоугольник 12"/>
          <p:cNvSpPr/>
          <p:nvPr/>
        </p:nvSpPr>
        <p:spPr>
          <a:xfrm>
            <a:off x="2555776" y="1179863"/>
            <a:ext cx="1820712" cy="769441"/>
          </a:xfrm>
          <a:prstGeom prst="rect">
            <a:avLst/>
          </a:prstGeom>
          <a:solidFill>
            <a:schemeClr val="bg1"/>
          </a:solidFill>
          <a:effectLst/>
        </p:spPr>
        <p:txBody>
          <a:bodyPr wrap="square">
            <a:spAutoFit/>
          </a:bodyPr>
          <a:lstStyle/>
          <a:p>
            <a:pPr>
              <a:defRPr/>
            </a:pPr>
            <a:r>
              <a:rPr lang="en-US" sz="2200" dirty="0">
                <a:solidFill>
                  <a:srgbClr val="FF0000"/>
                </a:solidFill>
                <a:effectLst>
                  <a:outerShdw blurRad="38100" dist="38100" dir="2700000" algn="tl">
                    <a:srgbClr val="000000">
                      <a:alpha val="43137"/>
                    </a:srgbClr>
                  </a:outerShdw>
                </a:effectLst>
                <a:latin typeface="Verdana" pitchFamily="34" charset="0"/>
              </a:rPr>
              <a:t>SPIRAL2 France </a:t>
            </a:r>
            <a:endParaRPr lang="en-GB" sz="2200" dirty="0">
              <a:solidFill>
                <a:srgbClr val="FF0000"/>
              </a:solidFill>
              <a:effectLst>
                <a:outerShdw blurRad="38100" dist="38100" dir="2700000" algn="tl">
                  <a:srgbClr val="000000">
                    <a:alpha val="43137"/>
                  </a:srgbClr>
                </a:outerShdw>
              </a:effectLst>
              <a:latin typeface="Verdana" pitchFamily="34" charset="0"/>
            </a:endParaRPr>
          </a:p>
        </p:txBody>
      </p:sp>
      <p:sp>
        <p:nvSpPr>
          <p:cNvPr id="14" name="Прямоугольник 13"/>
          <p:cNvSpPr/>
          <p:nvPr/>
        </p:nvSpPr>
        <p:spPr>
          <a:xfrm>
            <a:off x="290989" y="2850359"/>
            <a:ext cx="1557097" cy="430887"/>
          </a:xfrm>
          <a:prstGeom prst="rect">
            <a:avLst/>
          </a:prstGeom>
          <a:solidFill>
            <a:schemeClr val="bg1"/>
          </a:solidFill>
        </p:spPr>
        <p:txBody>
          <a:bodyPr wrap="square">
            <a:spAutoFit/>
          </a:bodyPr>
          <a:lstStyle/>
          <a:p>
            <a:pPr>
              <a:defRPr/>
            </a:pPr>
            <a:r>
              <a:rPr lang="en-US" sz="2200" dirty="0">
                <a:solidFill>
                  <a:srgbClr val="FF0000"/>
                </a:solidFill>
                <a:effectLst>
                  <a:outerShdw blurRad="38100" dist="38100" dir="2700000" algn="tl">
                    <a:srgbClr val="000000">
                      <a:alpha val="43137"/>
                    </a:srgbClr>
                  </a:outerShdw>
                </a:effectLst>
                <a:latin typeface="Verdana" pitchFamily="34" charset="0"/>
              </a:rPr>
              <a:t>FRIB USA</a:t>
            </a:r>
            <a:endParaRPr lang="en-GB" sz="2200" dirty="0">
              <a:solidFill>
                <a:srgbClr val="FF0000"/>
              </a:solidFill>
              <a:effectLst>
                <a:outerShdw blurRad="38100" dist="38100" dir="2700000" algn="tl">
                  <a:srgbClr val="000000">
                    <a:alpha val="43137"/>
                  </a:srgbClr>
                </a:outerShdw>
              </a:effectLst>
              <a:latin typeface="Verdana" pitchFamily="34" charset="0"/>
            </a:endParaRPr>
          </a:p>
        </p:txBody>
      </p:sp>
      <p:sp>
        <p:nvSpPr>
          <p:cNvPr id="15" name="Прямоугольник 14"/>
          <p:cNvSpPr/>
          <p:nvPr/>
        </p:nvSpPr>
        <p:spPr>
          <a:xfrm>
            <a:off x="334088" y="5225876"/>
            <a:ext cx="2005664" cy="430887"/>
          </a:xfrm>
          <a:prstGeom prst="rect">
            <a:avLst/>
          </a:prstGeom>
          <a:solidFill>
            <a:schemeClr val="bg1"/>
          </a:solidFill>
        </p:spPr>
        <p:txBody>
          <a:bodyPr wrap="square">
            <a:spAutoFit/>
          </a:bodyPr>
          <a:lstStyle/>
          <a:p>
            <a:pPr>
              <a:defRPr/>
            </a:pPr>
            <a:r>
              <a:rPr lang="en-US" sz="2200" dirty="0">
                <a:solidFill>
                  <a:srgbClr val="FF0000"/>
                </a:solidFill>
                <a:effectLst>
                  <a:outerShdw blurRad="38100" dist="38100" dir="2700000" algn="tl">
                    <a:srgbClr val="000000">
                      <a:alpha val="43137"/>
                    </a:srgbClr>
                  </a:outerShdw>
                </a:effectLst>
                <a:latin typeface="Verdana" pitchFamily="34" charset="0"/>
              </a:rPr>
              <a:t>RIBF Japan</a:t>
            </a:r>
            <a:endParaRPr lang="en-GB" sz="2200" dirty="0">
              <a:solidFill>
                <a:srgbClr val="FF0000"/>
              </a:solidFill>
              <a:effectLst>
                <a:outerShdw blurRad="38100" dist="38100" dir="2700000" algn="tl">
                  <a:srgbClr val="000000">
                    <a:alpha val="43137"/>
                  </a:srgbClr>
                </a:outerShdw>
              </a:effectLst>
              <a:latin typeface="Verdana" pitchFamily="34" charset="0"/>
            </a:endParaRPr>
          </a:p>
        </p:txBody>
      </p:sp>
    </p:spTree>
    <p:extLst>
      <p:ext uri="{BB962C8B-B14F-4D97-AF65-F5344CB8AC3E}">
        <p14:creationId xmlns:p14="http://schemas.microsoft.com/office/powerpoint/2010/main" val="1515372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467544" y="2791074"/>
            <a:ext cx="7056784" cy="3993211"/>
          </a:xfrm>
          <a:prstGeom prst="rect">
            <a:avLst/>
          </a:prstGeom>
        </p:spPr>
      </p:pic>
      <p:pic>
        <p:nvPicPr>
          <p:cNvPr id="12" name="Picture 2"/>
          <p:cNvPicPr>
            <a:picLocks noChangeAspect="1" noChangeArrowheads="1"/>
          </p:cNvPicPr>
          <p:nvPr/>
        </p:nvPicPr>
        <p:blipFill>
          <a:blip r:embed="rId3"/>
          <a:srcRect/>
          <a:stretch>
            <a:fillRect/>
          </a:stretch>
        </p:blipFill>
        <p:spPr bwMode="auto">
          <a:xfrm>
            <a:off x="3182669" y="188641"/>
            <a:ext cx="5634851" cy="4104456"/>
          </a:xfrm>
          <a:prstGeom prst="rect">
            <a:avLst/>
          </a:prstGeom>
          <a:noFill/>
          <a:ln w="9525">
            <a:noFill/>
            <a:miter lim="800000"/>
            <a:headEnd/>
            <a:tailEnd/>
          </a:ln>
          <a:effectLst/>
        </p:spPr>
      </p:pic>
      <p:sp>
        <p:nvSpPr>
          <p:cNvPr id="14" name="Прямоугольник 13"/>
          <p:cNvSpPr/>
          <p:nvPr/>
        </p:nvSpPr>
        <p:spPr>
          <a:xfrm>
            <a:off x="179525" y="2678918"/>
            <a:ext cx="1269065" cy="769441"/>
          </a:xfrm>
          <a:prstGeom prst="rect">
            <a:avLst/>
          </a:prstGeom>
          <a:solidFill>
            <a:schemeClr val="bg1"/>
          </a:solidFill>
        </p:spPr>
        <p:txBody>
          <a:bodyPr wrap="square">
            <a:spAutoFit/>
          </a:bodyPr>
          <a:lstStyle/>
          <a:p>
            <a:pPr>
              <a:defRPr/>
            </a:pPr>
            <a:r>
              <a:rPr lang="en-US" sz="2200" dirty="0">
                <a:solidFill>
                  <a:srgbClr val="FF0000"/>
                </a:solidFill>
                <a:effectLst>
                  <a:outerShdw blurRad="38100" dist="38100" dir="2700000" algn="tl">
                    <a:srgbClr val="000000">
                      <a:alpha val="43137"/>
                    </a:srgbClr>
                  </a:outerShdw>
                </a:effectLst>
                <a:latin typeface="Verdana" pitchFamily="34" charset="0"/>
              </a:rPr>
              <a:t>RAON Korea</a:t>
            </a:r>
            <a:endParaRPr lang="en-GB" sz="2200" dirty="0">
              <a:solidFill>
                <a:srgbClr val="FF0000"/>
              </a:solidFill>
              <a:effectLst>
                <a:outerShdw blurRad="38100" dist="38100" dir="2700000" algn="tl">
                  <a:srgbClr val="000000">
                    <a:alpha val="43137"/>
                  </a:srgbClr>
                </a:outerShdw>
              </a:effectLst>
              <a:latin typeface="Verdana" pitchFamily="34" charset="0"/>
            </a:endParaRPr>
          </a:p>
        </p:txBody>
      </p:sp>
      <p:sp>
        <p:nvSpPr>
          <p:cNvPr id="11" name="Прямоугольник 10"/>
          <p:cNvSpPr/>
          <p:nvPr/>
        </p:nvSpPr>
        <p:spPr>
          <a:xfrm>
            <a:off x="7308304" y="931376"/>
            <a:ext cx="1296144" cy="769441"/>
          </a:xfrm>
          <a:prstGeom prst="rect">
            <a:avLst/>
          </a:prstGeom>
          <a:solidFill>
            <a:schemeClr val="bg1"/>
          </a:solidFill>
        </p:spPr>
        <p:txBody>
          <a:bodyPr wrap="square">
            <a:spAutoFit/>
          </a:bodyPr>
          <a:lstStyle/>
          <a:p>
            <a:pPr>
              <a:defRPr/>
            </a:pPr>
            <a:r>
              <a:rPr lang="en-US" sz="2200" dirty="0">
                <a:solidFill>
                  <a:srgbClr val="FF0000"/>
                </a:solidFill>
                <a:effectLst>
                  <a:outerShdw blurRad="38100" dist="38100" dir="2700000" algn="tl">
                    <a:srgbClr val="000000">
                      <a:alpha val="43137"/>
                    </a:srgbClr>
                  </a:outerShdw>
                </a:effectLst>
                <a:latin typeface="Verdana" pitchFamily="34" charset="0"/>
              </a:rPr>
              <a:t>HIAF China</a:t>
            </a:r>
            <a:endParaRPr lang="en-GB" sz="2200" dirty="0">
              <a:solidFill>
                <a:srgbClr val="FF0000"/>
              </a:solidFill>
              <a:effectLst>
                <a:outerShdw blurRad="38100" dist="38100" dir="2700000" algn="tl">
                  <a:srgbClr val="000000">
                    <a:alpha val="43137"/>
                  </a:srgbClr>
                </a:outerShdw>
              </a:effectLst>
              <a:latin typeface="Verdana" pitchFamily="34" charset="0"/>
            </a:endParaRPr>
          </a:p>
        </p:txBody>
      </p:sp>
      <p:sp>
        <p:nvSpPr>
          <p:cNvPr id="290818" name="Rectangle 2"/>
          <p:cNvSpPr>
            <a:spLocks noGrp="1" noChangeArrowheads="1"/>
          </p:cNvSpPr>
          <p:nvPr>
            <p:ph type="ctrTitle"/>
          </p:nvPr>
        </p:nvSpPr>
        <p:spPr>
          <a:xfrm>
            <a:off x="251520" y="116632"/>
            <a:ext cx="6048672" cy="648072"/>
          </a:xfrm>
          <a:effectLst/>
        </p:spPr>
        <p:txBody>
          <a:bodyPr rtlCol="0">
            <a:normAutofit/>
          </a:bodyPr>
          <a:lstStyle/>
          <a:p>
            <a:pPr algn="l">
              <a:defRPr/>
            </a:pPr>
            <a:r>
              <a:rPr lang="en-US" sz="3200" dirty="0" smtClean="0">
                <a:solidFill>
                  <a:srgbClr val="0000CC"/>
                </a:solidFill>
              </a:rPr>
              <a:t>No. Even bigger…</a:t>
            </a:r>
            <a:endParaRPr lang="ru-RU" sz="3200" dirty="0" smtClean="0">
              <a:solidFill>
                <a:srgbClr val="0000CC"/>
              </a:solidFill>
            </a:endParaRPr>
          </a:p>
        </p:txBody>
      </p:sp>
      <p:sp>
        <p:nvSpPr>
          <p:cNvPr id="16" name="Блок-схема: альтернативный процесс 15"/>
          <p:cNvSpPr/>
          <p:nvPr/>
        </p:nvSpPr>
        <p:spPr>
          <a:xfrm>
            <a:off x="368876" y="1151643"/>
            <a:ext cx="2159405" cy="626244"/>
          </a:xfrm>
          <a:prstGeom prst="flowChartAlternateProcess">
            <a:avLst/>
          </a:prstGeom>
          <a:gradFill flip="none"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tileRect/>
          </a:gra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b="1" dirty="0">
                <a:solidFill>
                  <a:srgbClr val="FF0000"/>
                </a:solidFill>
              </a:rPr>
              <a:t>Horizontal scale of the slide</a:t>
            </a:r>
            <a:r>
              <a:rPr lang="ru-RU" sz="1600" b="1" dirty="0">
                <a:solidFill>
                  <a:srgbClr val="FF0000"/>
                </a:solidFill>
              </a:rPr>
              <a:t> </a:t>
            </a:r>
            <a:r>
              <a:rPr lang="en-US" sz="1600" b="1" dirty="0">
                <a:solidFill>
                  <a:srgbClr val="FF0000"/>
                </a:solidFill>
                <a:latin typeface="Times New Roman" panose="02020603050405020304" pitchFamily="18" charset="0"/>
                <a:cs typeface="Times New Roman" panose="02020603050405020304" pitchFamily="18" charset="0"/>
              </a:rPr>
              <a:t>~</a:t>
            </a:r>
            <a:r>
              <a:rPr lang="en-US" sz="1600" b="1" dirty="0">
                <a:solidFill>
                  <a:srgbClr val="FF0000"/>
                </a:solidFill>
              </a:rPr>
              <a:t>1 km</a:t>
            </a:r>
          </a:p>
        </p:txBody>
      </p:sp>
    </p:spTree>
    <p:extLst>
      <p:ext uri="{BB962C8B-B14F-4D97-AF65-F5344CB8AC3E}">
        <p14:creationId xmlns:p14="http://schemas.microsoft.com/office/powerpoint/2010/main" val="455280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TextBox 24"/>
          <p:cNvSpPr txBox="1"/>
          <p:nvPr/>
        </p:nvSpPr>
        <p:spPr>
          <a:xfrm>
            <a:off x="5784790" y="3145126"/>
            <a:ext cx="2665271" cy="646331"/>
          </a:xfrm>
          <a:prstGeom prst="rect">
            <a:avLst/>
          </a:prstGeom>
          <a:solidFill>
            <a:schemeClr val="bg1"/>
          </a:solidFill>
        </p:spPr>
        <p:txBody>
          <a:bodyPr wrap="square" rtlCol="0">
            <a:spAutoFit/>
          </a:bodyPr>
          <a:lstStyle/>
          <a:p>
            <a:r>
              <a:rPr lang="ru-RU" b="1" dirty="0">
                <a:solidFill>
                  <a:srgbClr val="00B050"/>
                </a:solidFill>
              </a:rPr>
              <a:t>Спектрометр в точке  </a:t>
            </a:r>
            <a:br>
              <a:rPr lang="ru-RU" b="1" dirty="0">
                <a:solidFill>
                  <a:srgbClr val="00B050"/>
                </a:solidFill>
              </a:rPr>
            </a:br>
            <a:r>
              <a:rPr lang="ru-RU" b="1" dirty="0">
                <a:solidFill>
                  <a:srgbClr val="00B050"/>
                </a:solidFill>
              </a:rPr>
              <a:t>              столкновения</a:t>
            </a:r>
          </a:p>
        </p:txBody>
      </p:sp>
      <p:sp>
        <p:nvSpPr>
          <p:cNvPr id="11270" name="Rectangle 2"/>
          <p:cNvSpPr txBox="1">
            <a:spLocks noChangeArrowheads="1"/>
          </p:cNvSpPr>
          <p:nvPr/>
        </p:nvSpPr>
        <p:spPr bwMode="auto">
          <a:xfrm>
            <a:off x="221257" y="185679"/>
            <a:ext cx="8208912" cy="5259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ru-RU" sz="2800" dirty="0" smtClean="0">
                <a:solidFill>
                  <a:srgbClr val="0000CC"/>
                </a:solidFill>
              </a:rPr>
              <a:t>Поиск</a:t>
            </a:r>
            <a:r>
              <a:rPr lang="en-US" sz="2800" dirty="0" smtClean="0">
                <a:solidFill>
                  <a:srgbClr val="0000CC"/>
                </a:solidFill>
              </a:rPr>
              <a:t> </a:t>
            </a:r>
            <a:r>
              <a:rPr lang="ru-RU" sz="2800" dirty="0" smtClean="0">
                <a:solidFill>
                  <a:srgbClr val="0000CC"/>
                </a:solidFill>
              </a:rPr>
              <a:t>тематической «экологической ниши»</a:t>
            </a:r>
            <a:endParaRPr lang="ru-RU" sz="2800" dirty="0">
              <a:solidFill>
                <a:srgbClr val="0000CC"/>
              </a:solidFill>
              <a:latin typeface="Calibri" pitchFamily="34" charset="0"/>
            </a:endParaRPr>
          </a:p>
        </p:txBody>
      </p:sp>
      <p:sp>
        <p:nvSpPr>
          <p:cNvPr id="14" name="Блок-схема: альтернативный процесс 13"/>
          <p:cNvSpPr/>
          <p:nvPr/>
        </p:nvSpPr>
        <p:spPr>
          <a:xfrm>
            <a:off x="827585" y="980739"/>
            <a:ext cx="3384376" cy="1008111"/>
          </a:xfrm>
          <a:prstGeom prst="flowChartAlternateProcess">
            <a:avLst/>
          </a:prstGeom>
          <a:gradFill flip="none"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tileRect/>
          </a:gradFill>
        </p:spPr>
        <p:style>
          <a:lnRef idx="1">
            <a:schemeClr val="accent5"/>
          </a:lnRef>
          <a:fillRef idx="2">
            <a:schemeClr val="accent5"/>
          </a:fillRef>
          <a:effectRef idx="1">
            <a:schemeClr val="accent5"/>
          </a:effectRef>
          <a:fontRef idx="minor">
            <a:schemeClr val="dk1"/>
          </a:fontRef>
        </p:style>
        <p:txBody>
          <a:bodyPr rtlCol="0" anchor="ctr"/>
          <a:lstStyle/>
          <a:p>
            <a:pPr algn="ctr"/>
            <a:r>
              <a:rPr lang="ru-RU" sz="2000" b="1" dirty="0">
                <a:solidFill>
                  <a:srgbClr val="FF0000"/>
                </a:solidFill>
              </a:rPr>
              <a:t>«Дефицитная» область</a:t>
            </a:r>
            <a:r>
              <a:rPr lang="en-US" sz="2000" b="1" dirty="0">
                <a:solidFill>
                  <a:srgbClr val="FF0000"/>
                </a:solidFill>
              </a:rPr>
              <a:t>: </a:t>
            </a:r>
            <a:r>
              <a:rPr lang="ru-RU" sz="2000" b="1" dirty="0">
                <a:solidFill>
                  <a:srgbClr val="FF0000"/>
                </a:solidFill>
              </a:rPr>
              <a:t>физика экзотических ядер в накопительных кольцах</a:t>
            </a:r>
            <a:endParaRPr lang="en-US" sz="2000" b="1" dirty="0">
              <a:solidFill>
                <a:srgbClr val="FF0000"/>
              </a:solidFill>
            </a:endParaRPr>
          </a:p>
        </p:txBody>
      </p:sp>
      <p:sp>
        <p:nvSpPr>
          <p:cNvPr id="16" name="Блок-схема: альтернативный процесс 15"/>
          <p:cNvSpPr/>
          <p:nvPr/>
        </p:nvSpPr>
        <p:spPr>
          <a:xfrm>
            <a:off x="4860033" y="976371"/>
            <a:ext cx="3312368" cy="1012479"/>
          </a:xfrm>
          <a:prstGeom prst="flowChartAlternateProcess">
            <a:avLst/>
          </a:prstGeom>
          <a:gradFill flip="none"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tileRect/>
          </a:gradFill>
        </p:spPr>
        <p:style>
          <a:lnRef idx="1">
            <a:schemeClr val="accent5"/>
          </a:lnRef>
          <a:fillRef idx="2">
            <a:schemeClr val="accent5"/>
          </a:fillRef>
          <a:effectRef idx="1">
            <a:schemeClr val="accent5"/>
          </a:effectRef>
          <a:fontRef idx="minor">
            <a:schemeClr val="dk1"/>
          </a:fontRef>
        </p:style>
        <p:txBody>
          <a:bodyPr rtlCol="0" anchor="ctr"/>
          <a:lstStyle/>
          <a:p>
            <a:pPr algn="ctr"/>
            <a:r>
              <a:rPr lang="ru-RU" sz="2000" b="1" dirty="0">
                <a:solidFill>
                  <a:srgbClr val="FF0000"/>
                </a:solidFill>
              </a:rPr>
              <a:t>«Пустыня»</a:t>
            </a:r>
            <a:r>
              <a:rPr lang="en-US" sz="2000" b="1" dirty="0">
                <a:solidFill>
                  <a:srgbClr val="FF0000"/>
                </a:solidFill>
              </a:rPr>
              <a:t>: </a:t>
            </a:r>
            <a:r>
              <a:rPr lang="ru-RU" sz="2000" b="1" dirty="0">
                <a:solidFill>
                  <a:srgbClr val="FF0000"/>
                </a:solidFill>
              </a:rPr>
              <a:t>изучение экзотических ядер в электрон</a:t>
            </a:r>
            <a:r>
              <a:rPr lang="en-US" sz="2000" b="1" dirty="0">
                <a:solidFill>
                  <a:srgbClr val="FF0000"/>
                </a:solidFill>
              </a:rPr>
              <a:t>-</a:t>
            </a:r>
            <a:r>
              <a:rPr lang="ru-RU" sz="2000" b="1" dirty="0">
                <a:solidFill>
                  <a:srgbClr val="FF0000"/>
                </a:solidFill>
              </a:rPr>
              <a:t>РИ</a:t>
            </a:r>
            <a:r>
              <a:rPr lang="en-US" sz="2000" b="1" dirty="0">
                <a:solidFill>
                  <a:srgbClr val="FF0000"/>
                </a:solidFill>
              </a:rPr>
              <a:t> </a:t>
            </a:r>
            <a:r>
              <a:rPr lang="ru-RU" sz="2000" b="1" dirty="0" err="1">
                <a:solidFill>
                  <a:srgbClr val="FF0000"/>
                </a:solidFill>
              </a:rPr>
              <a:t>коллайдере</a:t>
            </a:r>
            <a:endParaRPr lang="en-US" sz="2000" b="1" dirty="0">
              <a:solidFill>
                <a:srgbClr val="FF0000"/>
              </a:solidFill>
            </a:endParaRPr>
          </a:p>
        </p:txBody>
      </p:sp>
      <p:cxnSp>
        <p:nvCxnSpPr>
          <p:cNvPr id="19" name="Прямая соединительная линия 18"/>
          <p:cNvCxnSpPr/>
          <p:nvPr/>
        </p:nvCxnSpPr>
        <p:spPr>
          <a:xfrm flipH="1" flipV="1">
            <a:off x="5663604" y="3646824"/>
            <a:ext cx="186614" cy="648075"/>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Скругленный прямоугольник 19"/>
          <p:cNvSpPr/>
          <p:nvPr/>
        </p:nvSpPr>
        <p:spPr>
          <a:xfrm rot="16200000">
            <a:off x="5463077" y="4018056"/>
            <a:ext cx="1436100" cy="648073"/>
          </a:xfrm>
          <a:prstGeom prst="roundRect">
            <a:avLst>
              <a:gd name="adj" fmla="val 32775"/>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 name="TextBox 20"/>
          <p:cNvSpPr txBox="1"/>
          <p:nvPr/>
        </p:nvSpPr>
        <p:spPr>
          <a:xfrm>
            <a:off x="3283758" y="3917693"/>
            <a:ext cx="2088232" cy="707886"/>
          </a:xfrm>
          <a:prstGeom prst="rect">
            <a:avLst/>
          </a:prstGeom>
          <a:solidFill>
            <a:schemeClr val="bg1"/>
          </a:solidFill>
        </p:spPr>
        <p:txBody>
          <a:bodyPr wrap="square" rtlCol="0">
            <a:spAutoFit/>
          </a:bodyPr>
          <a:lstStyle/>
          <a:p>
            <a:r>
              <a:rPr lang="ru-RU" sz="2000" b="1" dirty="0">
                <a:solidFill>
                  <a:srgbClr val="00B050"/>
                </a:solidFill>
              </a:rPr>
              <a:t>Накопительное</a:t>
            </a:r>
            <a:br>
              <a:rPr lang="ru-RU" sz="2000" b="1" dirty="0">
                <a:solidFill>
                  <a:srgbClr val="00B050"/>
                </a:solidFill>
              </a:rPr>
            </a:br>
            <a:r>
              <a:rPr lang="ru-RU" sz="2000" b="1" dirty="0">
                <a:solidFill>
                  <a:srgbClr val="00B050"/>
                </a:solidFill>
              </a:rPr>
              <a:t> кольцо для РИ</a:t>
            </a:r>
          </a:p>
        </p:txBody>
      </p:sp>
      <p:cxnSp>
        <p:nvCxnSpPr>
          <p:cNvPr id="22" name="Прямая соединительная линия 21"/>
          <p:cNvCxnSpPr/>
          <p:nvPr/>
        </p:nvCxnSpPr>
        <p:spPr>
          <a:xfrm flipH="1">
            <a:off x="5641073" y="4294899"/>
            <a:ext cx="216025" cy="827772"/>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24" name="Скругленный прямоугольник 23"/>
          <p:cNvSpPr/>
          <p:nvPr/>
        </p:nvSpPr>
        <p:spPr>
          <a:xfrm>
            <a:off x="2987837" y="3214777"/>
            <a:ext cx="2675779" cy="2304256"/>
          </a:xfrm>
          <a:prstGeom prst="roundRect">
            <a:avLst>
              <a:gd name="adj" fmla="val 23956"/>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00B050"/>
                </a:solidFill>
              </a:rPr>
              <a:t> </a:t>
            </a:r>
          </a:p>
        </p:txBody>
      </p:sp>
      <p:sp>
        <p:nvSpPr>
          <p:cNvPr id="32" name="TextBox 31"/>
          <p:cNvSpPr txBox="1"/>
          <p:nvPr/>
        </p:nvSpPr>
        <p:spPr>
          <a:xfrm>
            <a:off x="6631612" y="4018926"/>
            <a:ext cx="2512391" cy="646331"/>
          </a:xfrm>
          <a:prstGeom prst="rect">
            <a:avLst/>
          </a:prstGeom>
          <a:solidFill>
            <a:schemeClr val="bg1"/>
          </a:solidFill>
        </p:spPr>
        <p:txBody>
          <a:bodyPr wrap="square" rtlCol="0">
            <a:spAutoFit/>
          </a:bodyPr>
          <a:lstStyle/>
          <a:p>
            <a:r>
              <a:rPr lang="ru-RU" b="1" dirty="0">
                <a:solidFill>
                  <a:srgbClr val="00B050"/>
                </a:solidFill>
              </a:rPr>
              <a:t>Электронное </a:t>
            </a:r>
            <a:br>
              <a:rPr lang="ru-RU" b="1" dirty="0">
                <a:solidFill>
                  <a:srgbClr val="00B050"/>
                </a:solidFill>
              </a:rPr>
            </a:br>
            <a:r>
              <a:rPr lang="ru-RU" b="1" dirty="0">
                <a:solidFill>
                  <a:srgbClr val="00B050"/>
                </a:solidFill>
              </a:rPr>
              <a:t> накопительное кольцо</a:t>
            </a:r>
          </a:p>
        </p:txBody>
      </p:sp>
      <p:sp>
        <p:nvSpPr>
          <p:cNvPr id="37" name="Скругленный прямоугольник 36"/>
          <p:cNvSpPr/>
          <p:nvPr/>
        </p:nvSpPr>
        <p:spPr>
          <a:xfrm>
            <a:off x="777622" y="2519110"/>
            <a:ext cx="2232248" cy="681725"/>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spcBef>
                <a:spcPct val="20000"/>
              </a:spcBef>
              <a:buClr>
                <a:srgbClr val="C0504D"/>
              </a:buClr>
            </a:pPr>
            <a:r>
              <a:rPr lang="en-GB" dirty="0">
                <a:solidFill>
                  <a:srgbClr val="0000FF"/>
                </a:solidFill>
              </a:rPr>
              <a:t> </a:t>
            </a:r>
            <a:r>
              <a:rPr lang="ru-RU" dirty="0">
                <a:solidFill>
                  <a:srgbClr val="0000FF"/>
                </a:solidFill>
              </a:rPr>
              <a:t>Изохронная масс-спектрометрия</a:t>
            </a:r>
            <a:endParaRPr lang="en-GB" dirty="0">
              <a:solidFill>
                <a:srgbClr val="0000FF"/>
              </a:solidFill>
            </a:endParaRPr>
          </a:p>
        </p:txBody>
      </p:sp>
      <p:sp>
        <p:nvSpPr>
          <p:cNvPr id="39" name="Скругленный прямоугольник 38"/>
          <p:cNvSpPr/>
          <p:nvPr/>
        </p:nvSpPr>
        <p:spPr>
          <a:xfrm>
            <a:off x="611560" y="5231003"/>
            <a:ext cx="2028320" cy="925043"/>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spcBef>
                <a:spcPct val="20000"/>
              </a:spcBef>
              <a:buClr>
                <a:srgbClr val="C0504D"/>
              </a:buClr>
            </a:pPr>
            <a:r>
              <a:rPr lang="ru-RU" dirty="0">
                <a:solidFill>
                  <a:srgbClr val="0000FF"/>
                </a:solidFill>
              </a:rPr>
              <a:t>Атомная физика с ободранными ионами</a:t>
            </a:r>
            <a:endParaRPr lang="en-GB" dirty="0">
              <a:solidFill>
                <a:srgbClr val="0000FF"/>
              </a:solidFill>
            </a:endParaRPr>
          </a:p>
        </p:txBody>
      </p:sp>
      <p:sp>
        <p:nvSpPr>
          <p:cNvPr id="40" name="Скругленный прямоугольник 39"/>
          <p:cNvSpPr/>
          <p:nvPr/>
        </p:nvSpPr>
        <p:spPr>
          <a:xfrm>
            <a:off x="3009870" y="5743891"/>
            <a:ext cx="2498236" cy="925479"/>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spcBef>
                <a:spcPct val="20000"/>
              </a:spcBef>
              <a:buClr>
                <a:srgbClr val="C0504D"/>
              </a:buClr>
            </a:pPr>
            <a:r>
              <a:rPr lang="en-GB" dirty="0">
                <a:solidFill>
                  <a:srgbClr val="0000FF"/>
                </a:solidFill>
              </a:rPr>
              <a:t> </a:t>
            </a:r>
            <a:r>
              <a:rPr lang="ru-RU" dirty="0">
                <a:solidFill>
                  <a:srgbClr val="0000FF"/>
                </a:solidFill>
              </a:rPr>
              <a:t>Исследования радиоактивности с ободранными ионами</a:t>
            </a:r>
            <a:endParaRPr lang="en-GB" dirty="0">
              <a:solidFill>
                <a:srgbClr val="0000FF"/>
              </a:solidFill>
            </a:endParaRPr>
          </a:p>
        </p:txBody>
      </p:sp>
      <p:sp>
        <p:nvSpPr>
          <p:cNvPr id="41" name="Скругленный прямоугольник 40"/>
          <p:cNvSpPr/>
          <p:nvPr/>
        </p:nvSpPr>
        <p:spPr>
          <a:xfrm>
            <a:off x="362997" y="3592366"/>
            <a:ext cx="2276152" cy="1316701"/>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spcBef>
                <a:spcPct val="20000"/>
              </a:spcBef>
              <a:buClr>
                <a:srgbClr val="C0504D"/>
              </a:buClr>
            </a:pPr>
            <a:r>
              <a:rPr lang="ru-RU" dirty="0">
                <a:solidFill>
                  <a:srgbClr val="0000FF"/>
                </a:solidFill>
              </a:rPr>
              <a:t>Высокоточные реакции на внутренних газовых мишенях</a:t>
            </a:r>
            <a:endParaRPr lang="en-GB" dirty="0">
              <a:solidFill>
                <a:srgbClr val="0000FF"/>
              </a:solidFill>
            </a:endParaRPr>
          </a:p>
        </p:txBody>
      </p:sp>
      <p:sp>
        <p:nvSpPr>
          <p:cNvPr id="42" name="Скругленный прямоугольник 41"/>
          <p:cNvSpPr/>
          <p:nvPr/>
        </p:nvSpPr>
        <p:spPr>
          <a:xfrm>
            <a:off x="5898130" y="2337840"/>
            <a:ext cx="2880320" cy="640919"/>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spcBef>
                <a:spcPct val="20000"/>
              </a:spcBef>
              <a:buClr>
                <a:srgbClr val="C0504D"/>
              </a:buClr>
            </a:pPr>
            <a:r>
              <a:rPr lang="ru-RU" b="1" dirty="0">
                <a:solidFill>
                  <a:srgbClr val="0000FF"/>
                </a:solidFill>
              </a:rPr>
              <a:t>Комплекс электрон-РИ </a:t>
            </a:r>
            <a:r>
              <a:rPr lang="ru-RU" b="1" dirty="0" err="1">
                <a:solidFill>
                  <a:srgbClr val="0000FF"/>
                </a:solidFill>
              </a:rPr>
              <a:t>коллайдера</a:t>
            </a:r>
            <a:endParaRPr lang="en-GB" b="1" dirty="0">
              <a:solidFill>
                <a:srgbClr val="0000FF"/>
              </a:solidFill>
            </a:endParaRPr>
          </a:p>
        </p:txBody>
      </p:sp>
      <p:sp>
        <p:nvSpPr>
          <p:cNvPr id="43" name="Скругленный прямоугольник 42"/>
          <p:cNvSpPr/>
          <p:nvPr/>
        </p:nvSpPr>
        <p:spPr>
          <a:xfrm>
            <a:off x="3707917" y="2460922"/>
            <a:ext cx="834491" cy="497141"/>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spcBef>
                <a:spcPct val="20000"/>
              </a:spcBef>
              <a:buClr>
                <a:srgbClr val="C0504D"/>
              </a:buClr>
            </a:pPr>
            <a:r>
              <a:rPr lang="en-GB" dirty="0">
                <a:solidFill>
                  <a:srgbClr val="0000FF"/>
                </a:solidFill>
              </a:rPr>
              <a:t>Etc….</a:t>
            </a:r>
          </a:p>
        </p:txBody>
      </p:sp>
      <p:cxnSp>
        <p:nvCxnSpPr>
          <p:cNvPr id="17" name="Прямая соединительная линия 16"/>
          <p:cNvCxnSpPr/>
          <p:nvPr/>
        </p:nvCxnSpPr>
        <p:spPr>
          <a:xfrm flipH="1" flipV="1">
            <a:off x="6502807" y="4159014"/>
            <a:ext cx="186614" cy="648075"/>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p:cNvCxnSpPr/>
          <p:nvPr/>
        </p:nvCxnSpPr>
        <p:spPr>
          <a:xfrm flipV="1">
            <a:off x="6689420" y="4798634"/>
            <a:ext cx="0" cy="698789"/>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804249" y="4950391"/>
            <a:ext cx="1974202" cy="646331"/>
          </a:xfrm>
          <a:prstGeom prst="rect">
            <a:avLst/>
          </a:prstGeom>
          <a:solidFill>
            <a:schemeClr val="bg1"/>
          </a:solidFill>
        </p:spPr>
        <p:txBody>
          <a:bodyPr wrap="square" rtlCol="0">
            <a:spAutoFit/>
          </a:bodyPr>
          <a:lstStyle/>
          <a:p>
            <a:r>
              <a:rPr lang="ru-RU" b="1" dirty="0">
                <a:solidFill>
                  <a:srgbClr val="00B050"/>
                </a:solidFill>
              </a:rPr>
              <a:t>Электронный ускоритель</a:t>
            </a:r>
          </a:p>
        </p:txBody>
      </p:sp>
    </p:spTree>
    <p:extLst>
      <p:ext uri="{BB962C8B-B14F-4D97-AF65-F5344CB8AC3E}">
        <p14:creationId xmlns:p14="http://schemas.microsoft.com/office/powerpoint/2010/main" val="39174192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p:nvPr>
        </p:nvSpPr>
        <p:spPr bwMode="auto">
          <a:xfrm>
            <a:off x="533400" y="1196986"/>
            <a:ext cx="8229600" cy="631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bodyPr>
          <a:lstStyle/>
          <a:p>
            <a:endParaRPr lang="en-US" altLang="en-US" dirty="0">
              <a:ea typeface="MS PGothic" charset="-128"/>
            </a:endParaRPr>
          </a:p>
        </p:txBody>
      </p:sp>
      <p:sp>
        <p:nvSpPr>
          <p:cNvPr id="64514"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bodyPr>
          <a:lstStyle/>
          <a:p>
            <a:endParaRPr lang="en-US" altLang="en-US">
              <a:ea typeface="MS PGothic" charset="-128"/>
            </a:endParaRPr>
          </a:p>
        </p:txBody>
      </p:sp>
      <p:pic>
        <p:nvPicPr>
          <p:cNvPr id="6451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 y="0"/>
            <a:ext cx="9124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82410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p:cNvSpPr txBox="1">
            <a:spLocks noChangeArrowheads="1"/>
          </p:cNvSpPr>
          <p:nvPr/>
        </p:nvSpPr>
        <p:spPr bwMode="auto">
          <a:xfrm>
            <a:off x="195263" y="188923"/>
            <a:ext cx="8208962" cy="525463"/>
          </a:xfrm>
          <a:prstGeom prst="rect">
            <a:avLst/>
          </a:prstGeom>
          <a:noFill/>
          <a:ln>
            <a:noFill/>
          </a:ln>
          <a:effectLst>
            <a:outerShdw dist="35921" dir="2700000" algn="ctr" rotWithShape="0">
              <a:schemeClr val="accent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r>
              <a:rPr lang="en-US" altLang="de-DE">
                <a:solidFill>
                  <a:srgbClr val="0000CC"/>
                </a:solidFill>
                <a:latin typeface="Arial" pitchFamily="34" charset="0"/>
              </a:rPr>
              <a:t>Empty “thematic niche”</a:t>
            </a:r>
            <a:endParaRPr lang="ru-RU" altLang="de-DE">
              <a:solidFill>
                <a:srgbClr val="0000CC"/>
              </a:solidFill>
            </a:endParaRPr>
          </a:p>
        </p:txBody>
      </p:sp>
      <p:sp>
        <p:nvSpPr>
          <p:cNvPr id="14" name="Блок-схема: альтернативный процесс 13"/>
          <p:cNvSpPr/>
          <p:nvPr/>
        </p:nvSpPr>
        <p:spPr>
          <a:xfrm>
            <a:off x="827088" y="981077"/>
            <a:ext cx="3384550" cy="792163"/>
          </a:xfrm>
          <a:prstGeom prst="flowChartAlternateProcess">
            <a:avLst/>
          </a:prstGeom>
          <a:gradFill flip="none"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tileRect/>
          </a:gradFill>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2000" b="1" dirty="0">
                <a:solidFill>
                  <a:srgbClr val="FF0000"/>
                </a:solidFill>
              </a:rPr>
              <a:t>Storage ring physics with RIBs</a:t>
            </a:r>
          </a:p>
        </p:txBody>
      </p:sp>
      <p:sp>
        <p:nvSpPr>
          <p:cNvPr id="16" name="Блок-схема: альтернативный процесс 15"/>
          <p:cNvSpPr/>
          <p:nvPr/>
        </p:nvSpPr>
        <p:spPr>
          <a:xfrm>
            <a:off x="4859338" y="976315"/>
            <a:ext cx="3313112" cy="792163"/>
          </a:xfrm>
          <a:prstGeom prst="flowChartAlternateProcess">
            <a:avLst/>
          </a:prstGeom>
          <a:gradFill flip="none"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tileRect/>
          </a:gradFill>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2000" b="1" dirty="0">
                <a:solidFill>
                  <a:srgbClr val="FF0000"/>
                </a:solidFill>
              </a:rPr>
              <a:t>Non-explored field: studies of RIBs in electron-RIB collider</a:t>
            </a:r>
          </a:p>
        </p:txBody>
      </p:sp>
      <p:cxnSp>
        <p:nvCxnSpPr>
          <p:cNvPr id="19" name="Прямая соединительная линия 18"/>
          <p:cNvCxnSpPr/>
          <p:nvPr/>
        </p:nvCxnSpPr>
        <p:spPr>
          <a:xfrm flipH="1" flipV="1">
            <a:off x="5640388" y="3406777"/>
            <a:ext cx="209550" cy="669925"/>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Скругленный прямоугольник 19"/>
          <p:cNvSpPr/>
          <p:nvPr/>
        </p:nvSpPr>
        <p:spPr>
          <a:xfrm rot="16200000">
            <a:off x="5464181" y="3800475"/>
            <a:ext cx="1435100" cy="647700"/>
          </a:xfrm>
          <a:prstGeom prst="roundRect">
            <a:avLst>
              <a:gd name="adj" fmla="val 32775"/>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448519" name="TextBox 20"/>
          <p:cNvSpPr txBox="1">
            <a:spLocks noChangeArrowheads="1"/>
          </p:cNvSpPr>
          <p:nvPr/>
        </p:nvSpPr>
        <p:spPr bwMode="auto">
          <a:xfrm>
            <a:off x="3116263" y="2359025"/>
            <a:ext cx="2087562"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r>
              <a:rPr lang="en-US" altLang="de-DE" sz="2000" b="1">
                <a:solidFill>
                  <a:srgbClr val="00B050"/>
                </a:solidFill>
              </a:rPr>
              <a:t>  RIB storage ring</a:t>
            </a:r>
            <a:endParaRPr lang="ru-RU" altLang="de-DE" sz="2000" b="1">
              <a:solidFill>
                <a:srgbClr val="00B050"/>
              </a:solidFill>
            </a:endParaRPr>
          </a:p>
        </p:txBody>
      </p:sp>
      <p:cxnSp>
        <p:nvCxnSpPr>
          <p:cNvPr id="22" name="Прямая соединительная линия 21"/>
          <p:cNvCxnSpPr/>
          <p:nvPr/>
        </p:nvCxnSpPr>
        <p:spPr>
          <a:xfrm flipH="1">
            <a:off x="5640401" y="4076703"/>
            <a:ext cx="217487" cy="828675"/>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24" name="Скругленный прямоугольник 23"/>
          <p:cNvSpPr/>
          <p:nvPr/>
        </p:nvSpPr>
        <p:spPr>
          <a:xfrm>
            <a:off x="2987687" y="2997211"/>
            <a:ext cx="2676525" cy="2303463"/>
          </a:xfrm>
          <a:prstGeom prst="roundRect">
            <a:avLst>
              <a:gd name="adj" fmla="val 23956"/>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dirty="0">
                <a:solidFill>
                  <a:srgbClr val="00B050"/>
                </a:solidFill>
              </a:rPr>
              <a:t> </a:t>
            </a:r>
          </a:p>
        </p:txBody>
      </p:sp>
      <p:sp>
        <p:nvSpPr>
          <p:cNvPr id="448522" name="TextBox 31"/>
          <p:cNvSpPr txBox="1">
            <a:spLocks noChangeArrowheads="1"/>
          </p:cNvSpPr>
          <p:nvPr/>
        </p:nvSpPr>
        <p:spPr bwMode="auto">
          <a:xfrm>
            <a:off x="6680213" y="3916364"/>
            <a:ext cx="1655763" cy="70788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r>
              <a:rPr lang="en-US" altLang="de-DE" sz="2000" b="1">
                <a:solidFill>
                  <a:srgbClr val="00B050"/>
                </a:solidFill>
              </a:rPr>
              <a:t>electron storage ring</a:t>
            </a:r>
            <a:endParaRPr lang="ru-RU" altLang="de-DE" sz="2000" b="1">
              <a:solidFill>
                <a:srgbClr val="00B050"/>
              </a:solidFill>
            </a:endParaRPr>
          </a:p>
        </p:txBody>
      </p:sp>
      <p:sp>
        <p:nvSpPr>
          <p:cNvPr id="37" name="Скругленный прямоугольник 36"/>
          <p:cNvSpPr/>
          <p:nvPr/>
        </p:nvSpPr>
        <p:spPr>
          <a:xfrm>
            <a:off x="684226" y="2492386"/>
            <a:ext cx="2027237" cy="682625"/>
          </a:xfrm>
          <a:prstGeom prst="roundRect">
            <a:avLst/>
          </a:prstGeom>
          <a:ln/>
        </p:spPr>
        <p:style>
          <a:lnRef idx="1">
            <a:schemeClr val="accent3"/>
          </a:lnRef>
          <a:fillRef idx="2">
            <a:schemeClr val="accent3"/>
          </a:fillRef>
          <a:effectRef idx="1">
            <a:schemeClr val="accent3"/>
          </a:effectRef>
          <a:fontRef idx="minor">
            <a:schemeClr val="dk1"/>
          </a:fontRef>
        </p:style>
        <p:txBody>
          <a:bodyPr anchor="ctr"/>
          <a:lstStyle/>
          <a:p>
            <a:pPr algn="ctr">
              <a:spcBef>
                <a:spcPct val="20000"/>
              </a:spcBef>
              <a:buClr>
                <a:srgbClr val="C0504D"/>
              </a:buClr>
              <a:defRPr/>
            </a:pPr>
            <a:r>
              <a:rPr lang="en-GB" dirty="0">
                <a:solidFill>
                  <a:srgbClr val="0000FF"/>
                </a:solidFill>
              </a:rPr>
              <a:t> Isochronous mass </a:t>
            </a:r>
            <a:r>
              <a:rPr lang="en-GB" dirty="0" err="1">
                <a:solidFill>
                  <a:srgbClr val="0000FF"/>
                </a:solidFill>
              </a:rPr>
              <a:t>spectromentry</a:t>
            </a:r>
            <a:endParaRPr lang="en-GB" dirty="0">
              <a:solidFill>
                <a:srgbClr val="0000FF"/>
              </a:solidFill>
            </a:endParaRPr>
          </a:p>
        </p:txBody>
      </p:sp>
      <p:sp>
        <p:nvSpPr>
          <p:cNvPr id="39" name="Скругленный прямоугольник 38"/>
          <p:cNvSpPr/>
          <p:nvPr/>
        </p:nvSpPr>
        <p:spPr>
          <a:xfrm>
            <a:off x="774713" y="5370518"/>
            <a:ext cx="2028825" cy="923925"/>
          </a:xfrm>
          <a:prstGeom prst="roundRect">
            <a:avLst/>
          </a:prstGeom>
          <a:ln/>
        </p:spPr>
        <p:style>
          <a:lnRef idx="1">
            <a:schemeClr val="accent3"/>
          </a:lnRef>
          <a:fillRef idx="2">
            <a:schemeClr val="accent3"/>
          </a:fillRef>
          <a:effectRef idx="1">
            <a:schemeClr val="accent3"/>
          </a:effectRef>
          <a:fontRef idx="minor">
            <a:schemeClr val="dk1"/>
          </a:fontRef>
        </p:style>
        <p:txBody>
          <a:bodyPr anchor="ctr"/>
          <a:lstStyle/>
          <a:p>
            <a:pPr algn="ctr">
              <a:spcBef>
                <a:spcPct val="20000"/>
              </a:spcBef>
              <a:buClr>
                <a:srgbClr val="C0504D"/>
              </a:buClr>
              <a:defRPr/>
            </a:pPr>
            <a:r>
              <a:rPr lang="en-GB" dirty="0">
                <a:solidFill>
                  <a:srgbClr val="0000FF"/>
                </a:solidFill>
              </a:rPr>
              <a:t>Atomic physics studies with striped ions</a:t>
            </a:r>
          </a:p>
        </p:txBody>
      </p:sp>
      <p:sp>
        <p:nvSpPr>
          <p:cNvPr id="40" name="Скругленный прямоугольник 39"/>
          <p:cNvSpPr/>
          <p:nvPr/>
        </p:nvSpPr>
        <p:spPr>
          <a:xfrm>
            <a:off x="3419488" y="5661025"/>
            <a:ext cx="2028825" cy="928688"/>
          </a:xfrm>
          <a:prstGeom prst="roundRect">
            <a:avLst/>
          </a:prstGeom>
          <a:ln/>
        </p:spPr>
        <p:style>
          <a:lnRef idx="1">
            <a:schemeClr val="accent3"/>
          </a:lnRef>
          <a:fillRef idx="2">
            <a:schemeClr val="accent3"/>
          </a:fillRef>
          <a:effectRef idx="1">
            <a:schemeClr val="accent3"/>
          </a:effectRef>
          <a:fontRef idx="minor">
            <a:schemeClr val="dk1"/>
          </a:fontRef>
        </p:style>
        <p:txBody>
          <a:bodyPr anchor="ctr"/>
          <a:lstStyle/>
          <a:p>
            <a:pPr algn="ctr">
              <a:spcBef>
                <a:spcPct val="20000"/>
              </a:spcBef>
              <a:buClr>
                <a:srgbClr val="C0504D"/>
              </a:buClr>
              <a:defRPr/>
            </a:pPr>
            <a:r>
              <a:rPr lang="en-GB" dirty="0">
                <a:solidFill>
                  <a:srgbClr val="0000FF"/>
                </a:solidFill>
              </a:rPr>
              <a:t> Radioactivity studies with striped ions</a:t>
            </a:r>
          </a:p>
        </p:txBody>
      </p:sp>
      <p:sp>
        <p:nvSpPr>
          <p:cNvPr id="41" name="Скругленный прямоугольник 40"/>
          <p:cNvSpPr/>
          <p:nvPr/>
        </p:nvSpPr>
        <p:spPr>
          <a:xfrm>
            <a:off x="358775" y="3802074"/>
            <a:ext cx="2160588" cy="936625"/>
          </a:xfrm>
          <a:prstGeom prst="roundRect">
            <a:avLst/>
          </a:prstGeom>
          <a:ln/>
        </p:spPr>
        <p:style>
          <a:lnRef idx="1">
            <a:schemeClr val="accent3"/>
          </a:lnRef>
          <a:fillRef idx="2">
            <a:schemeClr val="accent3"/>
          </a:fillRef>
          <a:effectRef idx="1">
            <a:schemeClr val="accent3"/>
          </a:effectRef>
          <a:fontRef idx="minor">
            <a:schemeClr val="dk1"/>
          </a:fontRef>
        </p:style>
        <p:txBody>
          <a:bodyPr anchor="ctr"/>
          <a:lstStyle/>
          <a:p>
            <a:pPr algn="ctr">
              <a:spcBef>
                <a:spcPct val="20000"/>
              </a:spcBef>
              <a:buClr>
                <a:srgbClr val="C0504D"/>
              </a:buClr>
              <a:defRPr/>
            </a:pPr>
            <a:r>
              <a:rPr lang="en-GB" dirty="0">
                <a:solidFill>
                  <a:srgbClr val="0000FF"/>
                </a:solidFill>
              </a:rPr>
              <a:t>Precision reaction studies on internal gas jet target</a:t>
            </a:r>
          </a:p>
        </p:txBody>
      </p:sp>
      <p:sp>
        <p:nvSpPr>
          <p:cNvPr id="42" name="Скругленный прямоугольник 41"/>
          <p:cNvSpPr/>
          <p:nvPr/>
        </p:nvSpPr>
        <p:spPr>
          <a:xfrm>
            <a:off x="6156326" y="2211391"/>
            <a:ext cx="2232025" cy="1500187"/>
          </a:xfrm>
          <a:prstGeom prst="roundRect">
            <a:avLst/>
          </a:prstGeom>
          <a:ln/>
        </p:spPr>
        <p:style>
          <a:lnRef idx="1">
            <a:schemeClr val="accent3"/>
          </a:lnRef>
          <a:fillRef idx="2">
            <a:schemeClr val="accent3"/>
          </a:fillRef>
          <a:effectRef idx="1">
            <a:schemeClr val="accent3"/>
          </a:effectRef>
          <a:fontRef idx="minor">
            <a:schemeClr val="dk1"/>
          </a:fontRef>
        </p:style>
        <p:txBody>
          <a:bodyPr anchor="ctr"/>
          <a:lstStyle/>
          <a:p>
            <a:pPr algn="ctr">
              <a:spcBef>
                <a:spcPct val="20000"/>
              </a:spcBef>
              <a:buClr>
                <a:srgbClr val="C0504D"/>
              </a:buClr>
              <a:defRPr/>
            </a:pPr>
            <a:r>
              <a:rPr lang="en-GB" b="1" dirty="0">
                <a:solidFill>
                  <a:srgbClr val="0000FF"/>
                </a:solidFill>
              </a:rPr>
              <a:t>Studies of electromagnetic </a:t>
            </a:r>
            <a:r>
              <a:rPr lang="en-GB" b="1" dirty="0" err="1">
                <a:solidFill>
                  <a:srgbClr val="0000FF"/>
                </a:solidFill>
              </a:rPr>
              <a:t>formfactors</a:t>
            </a:r>
            <a:r>
              <a:rPr lang="en-GB" b="1" dirty="0">
                <a:solidFill>
                  <a:srgbClr val="0000FF"/>
                </a:solidFill>
              </a:rPr>
              <a:t> of exotic nuclei in  e-RIB collider</a:t>
            </a:r>
          </a:p>
        </p:txBody>
      </p:sp>
      <p:sp>
        <p:nvSpPr>
          <p:cNvPr id="43" name="Скругленный прямоугольник 42"/>
          <p:cNvSpPr/>
          <p:nvPr/>
        </p:nvSpPr>
        <p:spPr>
          <a:xfrm>
            <a:off x="5746751" y="5370515"/>
            <a:ext cx="1517650" cy="506412"/>
          </a:xfrm>
          <a:prstGeom prst="roundRect">
            <a:avLst/>
          </a:prstGeom>
          <a:ln/>
        </p:spPr>
        <p:style>
          <a:lnRef idx="1">
            <a:schemeClr val="accent3"/>
          </a:lnRef>
          <a:fillRef idx="2">
            <a:schemeClr val="accent3"/>
          </a:fillRef>
          <a:effectRef idx="1">
            <a:schemeClr val="accent3"/>
          </a:effectRef>
          <a:fontRef idx="minor">
            <a:schemeClr val="dk1"/>
          </a:fontRef>
        </p:style>
        <p:txBody>
          <a:bodyPr anchor="ctr"/>
          <a:lstStyle/>
          <a:p>
            <a:pPr algn="ctr">
              <a:spcBef>
                <a:spcPct val="20000"/>
              </a:spcBef>
              <a:buClr>
                <a:srgbClr val="C0504D"/>
              </a:buClr>
              <a:defRPr/>
            </a:pPr>
            <a:r>
              <a:rPr lang="en-GB" dirty="0">
                <a:solidFill>
                  <a:srgbClr val="0000FF"/>
                </a:solidFill>
              </a:rPr>
              <a:t>Etc….</a:t>
            </a:r>
          </a:p>
        </p:txBody>
      </p:sp>
    </p:spTree>
    <p:extLst>
      <p:ext uri="{BB962C8B-B14F-4D97-AF65-F5344CB8AC3E}">
        <p14:creationId xmlns:p14="http://schemas.microsoft.com/office/powerpoint/2010/main" val="3934166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Прямоугольник 98"/>
          <p:cNvSpPr/>
          <p:nvPr/>
        </p:nvSpPr>
        <p:spPr>
          <a:xfrm>
            <a:off x="7881939" y="2525715"/>
            <a:ext cx="1071562" cy="4094163"/>
          </a:xfrm>
          <a:prstGeom prst="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300" b="1" dirty="0">
                <a:solidFill>
                  <a:srgbClr val="C00000"/>
                </a:solidFill>
                <a:latin typeface="Arial" panose="020B0604020202020204" pitchFamily="34" charset="0"/>
                <a:cs typeface="Arial" panose="020B0604020202020204" pitchFamily="34" charset="0"/>
              </a:rPr>
              <a:t>e-RIB collider</a:t>
            </a:r>
          </a:p>
          <a:p>
            <a:pPr algn="ctr">
              <a:defRPr/>
            </a:pPr>
            <a:endParaRPr lang="en-US" sz="1300" b="1" dirty="0">
              <a:solidFill>
                <a:srgbClr val="C00000"/>
              </a:solidFill>
              <a:latin typeface="Arial" panose="020B0604020202020204" pitchFamily="34" charset="0"/>
              <a:cs typeface="Arial" panose="020B0604020202020204" pitchFamily="34" charset="0"/>
            </a:endParaRPr>
          </a:p>
          <a:p>
            <a:pPr algn="ctr">
              <a:defRPr/>
            </a:pPr>
            <a:endParaRPr lang="en-US" sz="1300" b="1" dirty="0">
              <a:solidFill>
                <a:srgbClr val="C00000"/>
              </a:solidFill>
              <a:latin typeface="Arial" panose="020B0604020202020204" pitchFamily="34" charset="0"/>
              <a:cs typeface="Arial" panose="020B0604020202020204" pitchFamily="34" charset="0"/>
            </a:endParaRPr>
          </a:p>
          <a:p>
            <a:pPr algn="ctr">
              <a:defRPr/>
            </a:pPr>
            <a:endParaRPr lang="en-US" sz="1300" b="1" dirty="0">
              <a:solidFill>
                <a:srgbClr val="C00000"/>
              </a:solidFill>
              <a:latin typeface="Arial" panose="020B0604020202020204" pitchFamily="34" charset="0"/>
              <a:cs typeface="Arial" panose="020B0604020202020204" pitchFamily="34" charset="0"/>
            </a:endParaRPr>
          </a:p>
          <a:p>
            <a:pPr algn="ctr">
              <a:defRPr/>
            </a:pPr>
            <a:endParaRPr lang="en-US" sz="1300" b="1" dirty="0">
              <a:solidFill>
                <a:srgbClr val="C00000"/>
              </a:solidFill>
              <a:latin typeface="Arial" panose="020B0604020202020204" pitchFamily="34" charset="0"/>
              <a:cs typeface="Arial" panose="020B0604020202020204" pitchFamily="34" charset="0"/>
            </a:endParaRPr>
          </a:p>
          <a:p>
            <a:pPr algn="ctr">
              <a:defRPr/>
            </a:pPr>
            <a:endParaRPr lang="en-US" sz="1300" b="1" dirty="0">
              <a:solidFill>
                <a:srgbClr val="C00000"/>
              </a:solidFill>
              <a:latin typeface="Arial" panose="020B0604020202020204" pitchFamily="34" charset="0"/>
              <a:cs typeface="Arial" panose="020B0604020202020204" pitchFamily="34" charset="0"/>
            </a:endParaRPr>
          </a:p>
          <a:p>
            <a:pPr algn="ctr">
              <a:defRPr/>
            </a:pPr>
            <a:endParaRPr lang="en-US" sz="1300" b="1" dirty="0">
              <a:solidFill>
                <a:srgbClr val="C00000"/>
              </a:solidFill>
              <a:latin typeface="Arial" panose="020B0604020202020204" pitchFamily="34" charset="0"/>
              <a:cs typeface="Arial" panose="020B0604020202020204" pitchFamily="34" charset="0"/>
            </a:endParaRPr>
          </a:p>
          <a:p>
            <a:pPr algn="ctr">
              <a:defRPr/>
            </a:pPr>
            <a:endParaRPr lang="en-US" sz="1300" b="1" dirty="0">
              <a:solidFill>
                <a:srgbClr val="C00000"/>
              </a:solidFill>
              <a:latin typeface="Arial" panose="020B0604020202020204" pitchFamily="34" charset="0"/>
              <a:cs typeface="Arial" panose="020B0604020202020204" pitchFamily="34" charset="0"/>
            </a:endParaRPr>
          </a:p>
          <a:p>
            <a:pPr algn="ctr">
              <a:defRPr/>
            </a:pPr>
            <a:endParaRPr lang="en-US" sz="1300" b="1" dirty="0">
              <a:solidFill>
                <a:srgbClr val="C00000"/>
              </a:solidFill>
              <a:latin typeface="Arial" panose="020B0604020202020204" pitchFamily="34" charset="0"/>
              <a:cs typeface="Arial" panose="020B0604020202020204" pitchFamily="34" charset="0"/>
            </a:endParaRPr>
          </a:p>
          <a:p>
            <a:pPr algn="ctr">
              <a:defRPr/>
            </a:pPr>
            <a:endParaRPr lang="en-US" sz="1300" b="1" dirty="0">
              <a:solidFill>
                <a:srgbClr val="C00000"/>
              </a:solidFill>
              <a:latin typeface="Arial" panose="020B0604020202020204" pitchFamily="34" charset="0"/>
              <a:cs typeface="Arial" panose="020B0604020202020204" pitchFamily="34" charset="0"/>
            </a:endParaRPr>
          </a:p>
          <a:p>
            <a:pPr algn="ctr">
              <a:defRPr/>
            </a:pPr>
            <a:endParaRPr lang="en-US" sz="1300" b="1" dirty="0">
              <a:solidFill>
                <a:srgbClr val="C00000"/>
              </a:solidFill>
              <a:latin typeface="Arial" panose="020B0604020202020204" pitchFamily="34" charset="0"/>
              <a:cs typeface="Arial" panose="020B0604020202020204" pitchFamily="34" charset="0"/>
            </a:endParaRPr>
          </a:p>
          <a:p>
            <a:pPr algn="ctr">
              <a:defRPr/>
            </a:pPr>
            <a:endParaRPr lang="en-US" sz="1300" b="1" dirty="0">
              <a:solidFill>
                <a:srgbClr val="C00000"/>
              </a:solidFill>
              <a:latin typeface="Arial" panose="020B0604020202020204" pitchFamily="34" charset="0"/>
              <a:cs typeface="Arial" panose="020B0604020202020204" pitchFamily="34" charset="0"/>
            </a:endParaRPr>
          </a:p>
          <a:p>
            <a:pPr algn="ctr">
              <a:defRPr/>
            </a:pPr>
            <a:endParaRPr lang="en-US" sz="1300" b="1" dirty="0">
              <a:solidFill>
                <a:srgbClr val="C00000"/>
              </a:solidFill>
              <a:latin typeface="Arial" panose="020B0604020202020204" pitchFamily="34" charset="0"/>
              <a:cs typeface="Arial" panose="020B0604020202020204" pitchFamily="34" charset="0"/>
            </a:endParaRPr>
          </a:p>
          <a:p>
            <a:pPr algn="ctr">
              <a:defRPr/>
            </a:pPr>
            <a:endParaRPr lang="en-US" sz="1300" b="1" dirty="0">
              <a:solidFill>
                <a:srgbClr val="C00000"/>
              </a:solidFill>
              <a:latin typeface="Arial" panose="020B0604020202020204" pitchFamily="34" charset="0"/>
              <a:cs typeface="Arial" panose="020B0604020202020204" pitchFamily="34" charset="0"/>
            </a:endParaRPr>
          </a:p>
          <a:p>
            <a:pPr algn="ctr">
              <a:defRPr/>
            </a:pPr>
            <a:endParaRPr lang="en-US" sz="1300" b="1" dirty="0">
              <a:solidFill>
                <a:srgbClr val="C00000"/>
              </a:solidFill>
              <a:latin typeface="Arial" panose="020B0604020202020204" pitchFamily="34" charset="0"/>
              <a:cs typeface="Arial" panose="020B0604020202020204" pitchFamily="34" charset="0"/>
            </a:endParaRPr>
          </a:p>
          <a:p>
            <a:pPr algn="ctr">
              <a:defRPr/>
            </a:pPr>
            <a:endParaRPr lang="en-US" sz="1300" b="1" dirty="0">
              <a:solidFill>
                <a:srgbClr val="C00000"/>
              </a:solidFill>
              <a:latin typeface="Arial" panose="020B0604020202020204" pitchFamily="34" charset="0"/>
              <a:cs typeface="Arial" panose="020B0604020202020204" pitchFamily="34" charset="0"/>
            </a:endParaRPr>
          </a:p>
          <a:p>
            <a:pPr algn="ctr">
              <a:defRPr/>
            </a:pPr>
            <a:endParaRPr lang="en-US" sz="1300" b="1" dirty="0">
              <a:solidFill>
                <a:srgbClr val="C00000"/>
              </a:solidFill>
              <a:latin typeface="Arial" panose="020B0604020202020204" pitchFamily="34" charset="0"/>
              <a:cs typeface="Arial" panose="020B0604020202020204" pitchFamily="34" charset="0"/>
            </a:endParaRPr>
          </a:p>
          <a:p>
            <a:pPr algn="ctr">
              <a:defRPr/>
            </a:pPr>
            <a:endParaRPr lang="en-US" sz="1300" b="1" dirty="0">
              <a:solidFill>
                <a:srgbClr val="C00000"/>
              </a:solidFill>
              <a:latin typeface="Arial" panose="020B0604020202020204" pitchFamily="34" charset="0"/>
              <a:cs typeface="Arial" panose="020B0604020202020204" pitchFamily="34" charset="0"/>
            </a:endParaRPr>
          </a:p>
          <a:p>
            <a:pPr algn="ctr">
              <a:defRPr/>
            </a:pPr>
            <a:endParaRPr lang="en-US" sz="1300" b="1" dirty="0">
              <a:solidFill>
                <a:srgbClr val="C00000"/>
              </a:solidFill>
              <a:latin typeface="Arial" panose="020B0604020202020204" pitchFamily="34" charset="0"/>
              <a:cs typeface="Arial" panose="020B0604020202020204" pitchFamily="34" charset="0"/>
            </a:endParaRPr>
          </a:p>
          <a:p>
            <a:pPr algn="ctr">
              <a:defRPr/>
            </a:pPr>
            <a:r>
              <a:rPr lang="en-US" sz="1300" b="1" dirty="0">
                <a:solidFill>
                  <a:srgbClr val="C00000"/>
                </a:solidFill>
                <a:latin typeface="Arial" panose="020B0604020202020204" pitchFamily="34" charset="0"/>
                <a:cs typeface="Arial" panose="020B0604020202020204" pitchFamily="34" charset="0"/>
              </a:rPr>
              <a:t> </a:t>
            </a:r>
            <a:endParaRPr lang="en-US" sz="1300" b="1" baseline="30000" dirty="0">
              <a:solidFill>
                <a:srgbClr val="C00000"/>
              </a:solidFill>
              <a:latin typeface="Arial" panose="020B0604020202020204" pitchFamily="34" charset="0"/>
              <a:cs typeface="Arial" panose="020B0604020202020204" pitchFamily="34" charset="0"/>
            </a:endParaRPr>
          </a:p>
        </p:txBody>
      </p:sp>
      <p:sp>
        <p:nvSpPr>
          <p:cNvPr id="87" name="Дуга 86"/>
          <p:cNvSpPr/>
          <p:nvPr/>
        </p:nvSpPr>
        <p:spPr>
          <a:xfrm rot="10083236">
            <a:off x="4457713" y="4148146"/>
            <a:ext cx="2227263" cy="1044575"/>
          </a:xfrm>
          <a:prstGeom prst="arc">
            <a:avLst>
              <a:gd name="adj1" fmla="val 11912013"/>
              <a:gd name="adj2" fmla="val 20576419"/>
            </a:avLst>
          </a:prstGeom>
          <a:ln w="76200">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ru-RU">
              <a:solidFill>
                <a:prstClr val="black"/>
              </a:solidFill>
            </a:endParaRPr>
          </a:p>
        </p:txBody>
      </p:sp>
      <p:sp>
        <p:nvSpPr>
          <p:cNvPr id="107" name="Дуга 106"/>
          <p:cNvSpPr/>
          <p:nvPr/>
        </p:nvSpPr>
        <p:spPr>
          <a:xfrm flipH="1" flipV="1">
            <a:off x="668338" y="1711335"/>
            <a:ext cx="4195762" cy="2195513"/>
          </a:xfrm>
          <a:prstGeom prst="arc">
            <a:avLst>
              <a:gd name="adj1" fmla="val 19057602"/>
              <a:gd name="adj2" fmla="val 0"/>
            </a:avLst>
          </a:prstGeom>
          <a:ln w="762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ru-RU">
              <a:solidFill>
                <a:prstClr val="black"/>
              </a:solidFill>
            </a:endParaRPr>
          </a:p>
        </p:txBody>
      </p:sp>
      <p:cxnSp>
        <p:nvCxnSpPr>
          <p:cNvPr id="106" name="Прямая соединительная линия 105"/>
          <p:cNvCxnSpPr/>
          <p:nvPr/>
        </p:nvCxnSpPr>
        <p:spPr>
          <a:xfrm flipH="1" flipV="1">
            <a:off x="663588" y="2530475"/>
            <a:ext cx="4763" cy="15763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2" name="Прямая соединительная линия 101"/>
          <p:cNvCxnSpPr/>
          <p:nvPr/>
        </p:nvCxnSpPr>
        <p:spPr>
          <a:xfrm flipH="1">
            <a:off x="7778751" y="3763972"/>
            <a:ext cx="230188" cy="641351"/>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8" name="Прямая соединительная линия 57"/>
          <p:cNvCxnSpPr/>
          <p:nvPr/>
        </p:nvCxnSpPr>
        <p:spPr>
          <a:xfrm>
            <a:off x="7524751" y="1308100"/>
            <a:ext cx="58896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Прямая соединительная линия 55"/>
          <p:cNvCxnSpPr/>
          <p:nvPr/>
        </p:nvCxnSpPr>
        <p:spPr>
          <a:xfrm>
            <a:off x="1509717" y="1309688"/>
            <a:ext cx="58737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Прямоугольник 14"/>
          <p:cNvSpPr/>
          <p:nvPr/>
        </p:nvSpPr>
        <p:spPr>
          <a:xfrm>
            <a:off x="2014550" y="1123951"/>
            <a:ext cx="5697537" cy="344488"/>
          </a:xfrm>
          <a:prstGeom prst="rect">
            <a:avLst/>
          </a:prstGeom>
          <a:solidFill>
            <a:schemeClr val="accent1">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srgbClr val="C00000"/>
                </a:solidFill>
                <a:latin typeface="Arial" panose="020B0604020202020204" pitchFamily="34" charset="0"/>
                <a:cs typeface="Arial" panose="020B0604020202020204" pitchFamily="34" charset="0"/>
              </a:rPr>
              <a:t>LINAC–100  (</a:t>
            </a:r>
            <a:r>
              <a:rPr lang="en-US" sz="1400" b="1" i="1" dirty="0">
                <a:solidFill>
                  <a:srgbClr val="C00000"/>
                </a:solidFill>
                <a:latin typeface="Arial" panose="020B0604020202020204" pitchFamily="34" charset="0"/>
                <a:cs typeface="Arial" panose="020B0604020202020204" pitchFamily="34" charset="0"/>
              </a:rPr>
              <a:t>E</a:t>
            </a:r>
            <a:r>
              <a:rPr lang="en-US" sz="1500" b="1" baseline="-25000" dirty="0">
                <a:solidFill>
                  <a:srgbClr val="C00000"/>
                </a:solidFill>
                <a:latin typeface="Arial" panose="020B0604020202020204" pitchFamily="34" charset="0"/>
                <a:cs typeface="Arial" panose="020B0604020202020204" pitchFamily="34" charset="0"/>
              </a:rPr>
              <a:t>HI</a:t>
            </a:r>
            <a:r>
              <a:rPr lang="en-US" sz="1400" b="1" dirty="0">
                <a:solidFill>
                  <a:srgbClr val="C00000"/>
                </a:solidFill>
                <a:latin typeface="Arial" panose="020B0604020202020204" pitchFamily="34" charset="0"/>
                <a:cs typeface="Arial" panose="020B0604020202020204" pitchFamily="34" charset="0"/>
              </a:rPr>
              <a:t>: 100 </a:t>
            </a:r>
            <a:r>
              <a:rPr lang="en-US" sz="1400" b="1" dirty="0" err="1">
                <a:solidFill>
                  <a:srgbClr val="C00000"/>
                </a:solidFill>
                <a:latin typeface="Arial" panose="020B0604020202020204" pitchFamily="34" charset="0"/>
                <a:cs typeface="Arial" panose="020B0604020202020204" pitchFamily="34" charset="0"/>
              </a:rPr>
              <a:t>AMeV</a:t>
            </a:r>
            <a:r>
              <a:rPr lang="en-US" sz="1400" b="1" dirty="0">
                <a:solidFill>
                  <a:srgbClr val="C00000"/>
                </a:solidFill>
                <a:latin typeface="Arial" panose="020B0604020202020204" pitchFamily="34" charset="0"/>
                <a:cs typeface="Arial" panose="020B0604020202020204" pitchFamily="34" charset="0"/>
              </a:rPr>
              <a:t>) </a:t>
            </a:r>
            <a:endParaRPr lang="ru-RU" sz="1400" b="1" dirty="0">
              <a:solidFill>
                <a:srgbClr val="C00000"/>
              </a:solidFill>
              <a:latin typeface="Arial" panose="020B0604020202020204" pitchFamily="34" charset="0"/>
              <a:cs typeface="Arial" panose="020B0604020202020204" pitchFamily="34" charset="0"/>
            </a:endParaRPr>
          </a:p>
        </p:txBody>
      </p:sp>
      <p:sp>
        <p:nvSpPr>
          <p:cNvPr id="29" name="Прямоугольник 28"/>
          <p:cNvSpPr/>
          <p:nvPr/>
        </p:nvSpPr>
        <p:spPr>
          <a:xfrm>
            <a:off x="1241438" y="2806703"/>
            <a:ext cx="1458913" cy="704851"/>
          </a:xfrm>
          <a:prstGeom prst="rect">
            <a:avLst/>
          </a:prstGeom>
          <a:solidFill>
            <a:schemeClr val="accent1">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300" dirty="0">
                <a:solidFill>
                  <a:srgbClr val="C00000"/>
                </a:solidFill>
                <a:latin typeface="Arial" panose="020B0604020202020204" pitchFamily="34" charset="0"/>
                <a:cs typeface="Arial" panose="020B0604020202020204" pitchFamily="34" charset="0"/>
              </a:rPr>
              <a:t>- Gas cell  - Ion 	trap</a:t>
            </a:r>
          </a:p>
          <a:p>
            <a:pPr>
              <a:defRPr/>
            </a:pPr>
            <a:r>
              <a:rPr lang="en-US" sz="1300" dirty="0">
                <a:solidFill>
                  <a:srgbClr val="C00000"/>
                </a:solidFill>
                <a:latin typeface="Arial" panose="020B0604020202020204" pitchFamily="34" charset="0"/>
                <a:cs typeface="Arial" panose="020B0604020202020204" pitchFamily="34" charset="0"/>
              </a:rPr>
              <a:t>- Charge breeder</a:t>
            </a:r>
          </a:p>
        </p:txBody>
      </p:sp>
      <p:sp>
        <p:nvSpPr>
          <p:cNvPr id="37" name="Прямоугольник 36"/>
          <p:cNvSpPr/>
          <p:nvPr/>
        </p:nvSpPr>
        <p:spPr>
          <a:xfrm>
            <a:off x="142875" y="3957639"/>
            <a:ext cx="1073150" cy="908051"/>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300" b="1" dirty="0">
                <a:solidFill>
                  <a:srgbClr val="C00000"/>
                </a:solidFill>
                <a:latin typeface="Arial" panose="020B0604020202020204" pitchFamily="34" charset="0"/>
                <a:cs typeface="Arial" panose="020B0604020202020204" pitchFamily="34" charset="0"/>
              </a:rPr>
              <a:t>Experimental hall</a:t>
            </a:r>
            <a:r>
              <a:rPr lang="ru-RU" sz="1300" b="1" dirty="0">
                <a:solidFill>
                  <a:srgbClr val="C00000"/>
                </a:solidFill>
                <a:latin typeface="Arial" panose="020B0604020202020204" pitchFamily="34" charset="0"/>
                <a:cs typeface="Arial" panose="020B0604020202020204" pitchFamily="34" charset="0"/>
              </a:rPr>
              <a:t> </a:t>
            </a:r>
            <a:r>
              <a:rPr lang="en-US" sz="1300" b="1" dirty="0">
                <a:solidFill>
                  <a:srgbClr val="C00000"/>
                </a:solidFill>
                <a:latin typeface="Arial" panose="020B0604020202020204" pitchFamily="34" charset="0"/>
                <a:cs typeface="Arial" panose="020B0604020202020204" pitchFamily="34" charset="0"/>
              </a:rPr>
              <a:t>EH-2: RIBs 15–70 </a:t>
            </a:r>
            <a:r>
              <a:rPr lang="en-US" sz="1300" b="1" dirty="0" err="1">
                <a:solidFill>
                  <a:srgbClr val="C00000"/>
                </a:solidFill>
                <a:latin typeface="Arial" panose="020B0604020202020204" pitchFamily="34" charset="0"/>
                <a:cs typeface="Arial" panose="020B0604020202020204" pitchFamily="34" charset="0"/>
              </a:rPr>
              <a:t>AMeV</a:t>
            </a:r>
            <a:endParaRPr lang="ru-RU" sz="1300" b="1" dirty="0">
              <a:solidFill>
                <a:srgbClr val="C00000"/>
              </a:solidFill>
              <a:latin typeface="Arial" panose="020B0604020202020204" pitchFamily="34" charset="0"/>
              <a:cs typeface="Arial" panose="020B0604020202020204" pitchFamily="34" charset="0"/>
            </a:endParaRPr>
          </a:p>
        </p:txBody>
      </p:sp>
      <p:sp>
        <p:nvSpPr>
          <p:cNvPr id="84" name="Прямоугольник 83"/>
          <p:cNvSpPr/>
          <p:nvPr/>
        </p:nvSpPr>
        <p:spPr>
          <a:xfrm rot="5400000">
            <a:off x="3844931" y="4503739"/>
            <a:ext cx="342900" cy="50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85" name="Прямоугольник 84"/>
          <p:cNvSpPr/>
          <p:nvPr/>
        </p:nvSpPr>
        <p:spPr>
          <a:xfrm rot="7052137">
            <a:off x="3932245" y="4713297"/>
            <a:ext cx="325437" cy="439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54" name="Скругленный прямоугольник 53"/>
          <p:cNvSpPr/>
          <p:nvPr/>
        </p:nvSpPr>
        <p:spPr>
          <a:xfrm rot="1151116">
            <a:off x="3640138" y="3070225"/>
            <a:ext cx="1187450" cy="1589088"/>
          </a:xfrm>
          <a:prstGeom prst="roundRect">
            <a:avLst>
              <a:gd name="adj" fmla="val 32775"/>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00B050"/>
              </a:solidFill>
            </a:endParaRPr>
          </a:p>
        </p:txBody>
      </p:sp>
      <p:grpSp>
        <p:nvGrpSpPr>
          <p:cNvPr id="430095" name="Группа 30"/>
          <p:cNvGrpSpPr>
            <a:grpSpLocks/>
          </p:cNvGrpSpPr>
          <p:nvPr/>
        </p:nvGrpSpPr>
        <p:grpSpPr bwMode="auto">
          <a:xfrm>
            <a:off x="7178676" y="425462"/>
            <a:ext cx="1765300" cy="412751"/>
            <a:chOff x="4019163" y="6369586"/>
            <a:chExt cx="2675432" cy="412136"/>
          </a:xfrm>
        </p:grpSpPr>
        <p:cxnSp>
          <p:nvCxnSpPr>
            <p:cNvPr id="5" name="Прямая соединительная линия 4"/>
            <p:cNvCxnSpPr/>
            <p:nvPr/>
          </p:nvCxnSpPr>
          <p:spPr>
            <a:xfrm flipH="1">
              <a:off x="4036006" y="6723072"/>
              <a:ext cx="264415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Прямая соединительная линия 67"/>
            <p:cNvCxnSpPr/>
            <p:nvPr/>
          </p:nvCxnSpPr>
          <p:spPr>
            <a:xfrm flipH="1">
              <a:off x="4019163" y="6629549"/>
              <a:ext cx="4812" cy="1521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Прямая соединительная линия 68"/>
            <p:cNvCxnSpPr/>
            <p:nvPr/>
          </p:nvCxnSpPr>
          <p:spPr>
            <a:xfrm flipH="1">
              <a:off x="6689783" y="6629549"/>
              <a:ext cx="4812" cy="1521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30132" name="Прямоугольник 26"/>
            <p:cNvSpPr>
              <a:spLocks noChangeArrowheads="1"/>
            </p:cNvSpPr>
            <p:nvPr/>
          </p:nvSpPr>
          <p:spPr bwMode="auto">
            <a:xfrm>
              <a:off x="5047180" y="6369586"/>
              <a:ext cx="1057301" cy="368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fontAlgn="base">
                <a:lnSpc>
                  <a:spcPct val="100000"/>
                </a:lnSpc>
                <a:spcBef>
                  <a:spcPct val="0"/>
                </a:spcBef>
                <a:spcAft>
                  <a:spcPct val="0"/>
                </a:spcAft>
                <a:buFontTx/>
                <a:buNone/>
              </a:pPr>
              <a:r>
                <a:rPr lang="en-US" altLang="de-DE" sz="1800">
                  <a:solidFill>
                    <a:srgbClr val="000000"/>
                  </a:solidFill>
                  <a:latin typeface="Arial" pitchFamily="34" charset="0"/>
                  <a:cs typeface="Arial" pitchFamily="34" charset="0"/>
                </a:rPr>
                <a:t>50 m</a:t>
              </a:r>
              <a:endParaRPr lang="ru-RU" altLang="de-DE" sz="1800">
                <a:solidFill>
                  <a:srgbClr val="000000"/>
                </a:solidFill>
              </a:endParaRPr>
            </a:p>
          </p:txBody>
        </p:sp>
      </p:grpSp>
      <p:sp>
        <p:nvSpPr>
          <p:cNvPr id="72" name="Скругленный прямоугольник 71"/>
          <p:cNvSpPr/>
          <p:nvPr/>
        </p:nvSpPr>
        <p:spPr>
          <a:xfrm rot="5400000">
            <a:off x="5629282" y="2633674"/>
            <a:ext cx="2301875" cy="2054225"/>
          </a:xfrm>
          <a:prstGeom prst="roundRect">
            <a:avLst>
              <a:gd name="adj" fmla="val 26401"/>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00B050"/>
              </a:solidFill>
            </a:endParaRPr>
          </a:p>
        </p:txBody>
      </p:sp>
      <p:sp>
        <p:nvSpPr>
          <p:cNvPr id="78" name="Овал 77"/>
          <p:cNvSpPr/>
          <p:nvPr/>
        </p:nvSpPr>
        <p:spPr>
          <a:xfrm>
            <a:off x="6699253" y="2398715"/>
            <a:ext cx="187325" cy="241300"/>
          </a:xfrm>
          <a:prstGeom prst="ellipse">
            <a:avLst/>
          </a:prstGeom>
          <a:solidFill>
            <a:srgbClr val="BB05AE"/>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80" name="Прямоугольник 79"/>
          <p:cNvSpPr/>
          <p:nvPr/>
        </p:nvSpPr>
        <p:spPr>
          <a:xfrm>
            <a:off x="6164264" y="3319472"/>
            <a:ext cx="1341437" cy="641351"/>
          </a:xfrm>
          <a:prstGeom prst="rect">
            <a:avLst/>
          </a:prstGeom>
          <a:solidFill>
            <a:schemeClr val="accent1">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srgbClr val="C00000"/>
                </a:solidFill>
                <a:latin typeface="Arial" panose="020B0604020202020204" pitchFamily="34" charset="0"/>
                <a:cs typeface="Arial" panose="020B0604020202020204" pitchFamily="34" charset="0"/>
              </a:rPr>
              <a:t>Collector Ring CR: </a:t>
            </a:r>
          </a:p>
          <a:p>
            <a:pPr algn="ctr">
              <a:defRPr/>
            </a:pPr>
            <a:r>
              <a:rPr lang="en-US" sz="1400" b="1" i="1" dirty="0">
                <a:solidFill>
                  <a:srgbClr val="C00000"/>
                </a:solidFill>
                <a:latin typeface="Arial" panose="020B0604020202020204" pitchFamily="34" charset="0"/>
                <a:cs typeface="Arial" panose="020B0604020202020204" pitchFamily="34" charset="0"/>
              </a:rPr>
              <a:t>E</a:t>
            </a:r>
            <a:r>
              <a:rPr lang="en-US" sz="1500" b="1" baseline="-25000" dirty="0">
                <a:solidFill>
                  <a:srgbClr val="C00000"/>
                </a:solidFill>
                <a:latin typeface="Arial" panose="020B0604020202020204" pitchFamily="34" charset="0"/>
                <a:cs typeface="Arial" panose="020B0604020202020204" pitchFamily="34" charset="0"/>
              </a:rPr>
              <a:t>RIB</a:t>
            </a:r>
            <a:r>
              <a:rPr lang="en-US" sz="1400" b="1" dirty="0">
                <a:solidFill>
                  <a:srgbClr val="C00000"/>
                </a:solidFill>
                <a:latin typeface="Arial" panose="020B0604020202020204" pitchFamily="34" charset="0"/>
                <a:cs typeface="Arial" panose="020B0604020202020204" pitchFamily="34" charset="0"/>
              </a:rPr>
              <a:t> </a:t>
            </a:r>
            <a:r>
              <a:rPr lang="en-US" sz="1400" b="1" dirty="0">
                <a:solidFill>
                  <a:srgbClr val="C00000"/>
                </a:solidFill>
                <a:latin typeface="Arial" panose="020B0604020202020204" pitchFamily="34" charset="0"/>
                <a:cs typeface="Arial" panose="020B0604020202020204" pitchFamily="34" charset="0"/>
                <a:sym typeface="Symbol" panose="05050102010706020507" pitchFamily="18" charset="2"/>
              </a:rPr>
              <a:t> </a:t>
            </a:r>
            <a:r>
              <a:rPr lang="en-US" sz="1400" b="1" dirty="0">
                <a:solidFill>
                  <a:srgbClr val="C00000"/>
                </a:solidFill>
                <a:latin typeface="Arial" panose="020B0604020202020204" pitchFamily="34" charset="0"/>
                <a:cs typeface="Arial" panose="020B0604020202020204" pitchFamily="34" charset="0"/>
              </a:rPr>
              <a:t>300 </a:t>
            </a:r>
            <a:r>
              <a:rPr lang="en-US" sz="1400" b="1" dirty="0" err="1">
                <a:solidFill>
                  <a:srgbClr val="C00000"/>
                </a:solidFill>
                <a:latin typeface="Arial" panose="020B0604020202020204" pitchFamily="34" charset="0"/>
                <a:cs typeface="Arial" panose="020B0604020202020204" pitchFamily="34" charset="0"/>
              </a:rPr>
              <a:t>AMeV</a:t>
            </a:r>
            <a:endParaRPr lang="ru-RU" sz="1400" b="1" dirty="0">
              <a:solidFill>
                <a:srgbClr val="C00000"/>
              </a:solidFill>
              <a:latin typeface="Arial" panose="020B0604020202020204" pitchFamily="34" charset="0"/>
              <a:cs typeface="Arial" panose="020B0604020202020204" pitchFamily="34" charset="0"/>
            </a:endParaRPr>
          </a:p>
        </p:txBody>
      </p:sp>
      <p:sp>
        <p:nvSpPr>
          <p:cNvPr id="82" name="Прямоугольник 81"/>
          <p:cNvSpPr/>
          <p:nvPr/>
        </p:nvSpPr>
        <p:spPr>
          <a:xfrm>
            <a:off x="5899150" y="1674823"/>
            <a:ext cx="990600" cy="615951"/>
          </a:xfrm>
          <a:prstGeom prst="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300" b="1" dirty="0">
                <a:solidFill>
                  <a:srgbClr val="C00000"/>
                </a:solidFill>
                <a:latin typeface="Arial" panose="020B0604020202020204" pitchFamily="34" charset="0"/>
                <a:cs typeface="Arial" panose="020B0604020202020204" pitchFamily="34" charset="0"/>
              </a:rPr>
              <a:t>Gas jet target</a:t>
            </a:r>
          </a:p>
          <a:p>
            <a:pPr algn="ctr">
              <a:defRPr/>
            </a:pPr>
            <a:r>
              <a:rPr lang="en-US" sz="1300" b="1" dirty="0">
                <a:solidFill>
                  <a:srgbClr val="C00000"/>
                </a:solidFill>
                <a:latin typeface="Arial" panose="020B0604020202020204" pitchFamily="34" charset="0"/>
                <a:cs typeface="Arial" panose="020B0604020202020204" pitchFamily="34" charset="0"/>
              </a:rPr>
              <a:t>p,d,</a:t>
            </a:r>
            <a:r>
              <a:rPr lang="en-US" sz="1300" b="1" baseline="30000" dirty="0">
                <a:solidFill>
                  <a:srgbClr val="C00000"/>
                </a:solidFill>
                <a:latin typeface="Arial" panose="020B0604020202020204" pitchFamily="34" charset="0"/>
                <a:cs typeface="Arial" panose="020B0604020202020204" pitchFamily="34" charset="0"/>
              </a:rPr>
              <a:t>3,4</a:t>
            </a:r>
            <a:r>
              <a:rPr lang="en-US" sz="1300" b="1" dirty="0">
                <a:solidFill>
                  <a:srgbClr val="C00000"/>
                </a:solidFill>
                <a:latin typeface="Arial" panose="020B0604020202020204" pitchFamily="34" charset="0"/>
                <a:cs typeface="Arial" panose="020B0604020202020204" pitchFamily="34" charset="0"/>
              </a:rPr>
              <a:t>He</a:t>
            </a:r>
          </a:p>
        </p:txBody>
      </p:sp>
      <p:sp>
        <p:nvSpPr>
          <p:cNvPr id="45" name="Скругленный прямоугольник 44"/>
          <p:cNvSpPr/>
          <p:nvPr/>
        </p:nvSpPr>
        <p:spPr>
          <a:xfrm>
            <a:off x="123825" y="4919663"/>
            <a:ext cx="4432300" cy="1992312"/>
          </a:xfrm>
          <a:prstGeom prst="roundRect">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anchor="ctr"/>
          <a:lstStyle/>
          <a:p>
            <a:pPr>
              <a:lnSpc>
                <a:spcPct val="130000"/>
              </a:lnSpc>
              <a:defRPr/>
            </a:pPr>
            <a:r>
              <a:rPr lang="en-US" sz="1400" b="1" dirty="0">
                <a:solidFill>
                  <a:prstClr val="black"/>
                </a:solidFill>
                <a:latin typeface="Arial" panose="020B0604020202020204" pitchFamily="34" charset="0"/>
                <a:cs typeface="Arial" panose="020B0604020202020204" pitchFamily="34" charset="0"/>
              </a:rPr>
              <a:t>  Stage 0:   </a:t>
            </a:r>
            <a:r>
              <a:rPr lang="en-US" sz="1400" b="1" dirty="0" err="1">
                <a:solidFill>
                  <a:prstClr val="black"/>
                </a:solidFill>
                <a:latin typeface="Arial" panose="020B0604020202020204" pitchFamily="34" charset="0"/>
                <a:cs typeface="Arial" panose="020B0604020202020204" pitchFamily="34" charset="0"/>
              </a:rPr>
              <a:t>LoI</a:t>
            </a:r>
            <a:r>
              <a:rPr lang="en-US" sz="1400" b="1" dirty="0">
                <a:solidFill>
                  <a:prstClr val="black"/>
                </a:solidFill>
                <a:latin typeface="Arial" panose="020B0604020202020204" pitchFamily="34" charset="0"/>
                <a:cs typeface="Arial" panose="020B0604020202020204" pitchFamily="34" charset="0"/>
              </a:rPr>
              <a:t>, CDR, R&amp;D etc.   2018-2019                          </a:t>
            </a:r>
          </a:p>
          <a:p>
            <a:pPr>
              <a:lnSpc>
                <a:spcPct val="130000"/>
              </a:lnSpc>
              <a:defRPr/>
            </a:pPr>
            <a:r>
              <a:rPr lang="en-US" sz="1400" b="1" dirty="0">
                <a:solidFill>
                  <a:srgbClr val="FF0000"/>
                </a:solidFill>
                <a:latin typeface="Arial" panose="020B0604020202020204" pitchFamily="34" charset="0"/>
                <a:cs typeface="Arial" panose="020B0604020202020204" pitchFamily="34" charset="0"/>
              </a:rPr>
              <a:t>  Stage 1:   Buildings, LINAC–100, DFS, EH-1,2      	2020-2024</a:t>
            </a:r>
            <a:br>
              <a:rPr lang="en-US" sz="1400" b="1" dirty="0">
                <a:solidFill>
                  <a:srgbClr val="FF0000"/>
                </a:solidFill>
                <a:latin typeface="Arial" panose="020B0604020202020204" pitchFamily="34" charset="0"/>
                <a:cs typeface="Arial" panose="020B0604020202020204" pitchFamily="34" charset="0"/>
              </a:rPr>
            </a:br>
            <a:r>
              <a:rPr lang="en-US" sz="1400" b="1" dirty="0">
                <a:solidFill>
                  <a:srgbClr val="00B050"/>
                </a:solidFill>
                <a:latin typeface="Arial" panose="020B0604020202020204" pitchFamily="34" charset="0"/>
                <a:cs typeface="Arial" panose="020B0604020202020204" pitchFamily="34" charset="0"/>
              </a:rPr>
              <a:t>  Stage 2:   Gas cell etc., LINAC–30, FRR, EH-3      	2022-2027</a:t>
            </a:r>
            <a:br>
              <a:rPr lang="en-US" sz="1400" b="1" dirty="0">
                <a:solidFill>
                  <a:srgbClr val="00B050"/>
                </a:solidFill>
                <a:latin typeface="Arial" panose="020B0604020202020204" pitchFamily="34" charset="0"/>
                <a:cs typeface="Arial" panose="020B0604020202020204" pitchFamily="34" charset="0"/>
              </a:rPr>
            </a:br>
            <a:r>
              <a:rPr lang="en-US" sz="1400" b="1" dirty="0">
                <a:solidFill>
                  <a:srgbClr val="00B0F0"/>
                </a:solidFill>
                <a:latin typeface="Arial" panose="020B0604020202020204" pitchFamily="34" charset="0"/>
                <a:cs typeface="Arial" panose="020B0604020202020204" pitchFamily="34" charset="0"/>
              </a:rPr>
              <a:t>  Stage 3:   CR, e-RIB collider, ring experiments    	2025-2030</a:t>
            </a:r>
          </a:p>
        </p:txBody>
      </p:sp>
      <p:sp>
        <p:nvSpPr>
          <p:cNvPr id="71" name="Прямоугольник 70"/>
          <p:cNvSpPr/>
          <p:nvPr/>
        </p:nvSpPr>
        <p:spPr>
          <a:xfrm rot="5400000">
            <a:off x="8176425" y="3221839"/>
            <a:ext cx="896939" cy="479425"/>
          </a:xfrm>
          <a:prstGeom prst="rect">
            <a:avLst/>
          </a:prstGeom>
          <a:solidFill>
            <a:schemeClr val="accent1">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srgbClr val="C00000"/>
                </a:solidFill>
                <a:latin typeface="Arial" panose="020B0604020202020204" pitchFamily="34" charset="0"/>
                <a:cs typeface="Arial" panose="020B0604020202020204" pitchFamily="34" charset="0"/>
              </a:rPr>
              <a:t>Electron</a:t>
            </a:r>
          </a:p>
          <a:p>
            <a:pPr algn="ctr">
              <a:defRPr/>
            </a:pPr>
            <a:r>
              <a:rPr lang="en-US" sz="1400" b="1" dirty="0">
                <a:solidFill>
                  <a:srgbClr val="C00000"/>
                </a:solidFill>
                <a:latin typeface="Arial" panose="020B0604020202020204" pitchFamily="34" charset="0"/>
                <a:cs typeface="Arial" panose="020B0604020202020204" pitchFamily="34" charset="0"/>
              </a:rPr>
              <a:t>Ring ER</a:t>
            </a:r>
            <a:endParaRPr lang="ru-RU" sz="1400" b="1" dirty="0">
              <a:solidFill>
                <a:srgbClr val="C00000"/>
              </a:solidFill>
              <a:latin typeface="Arial" panose="020B0604020202020204" pitchFamily="34" charset="0"/>
              <a:cs typeface="Arial" panose="020B0604020202020204" pitchFamily="34" charset="0"/>
            </a:endParaRPr>
          </a:p>
        </p:txBody>
      </p:sp>
      <p:sp>
        <p:nvSpPr>
          <p:cNvPr id="23" name="Прямоугольник 22"/>
          <p:cNvSpPr/>
          <p:nvPr/>
        </p:nvSpPr>
        <p:spPr>
          <a:xfrm>
            <a:off x="1238252" y="1506547"/>
            <a:ext cx="1230313" cy="793751"/>
          </a:xfrm>
          <a:prstGeom prst="rect">
            <a:avLst/>
          </a:prstGeom>
          <a:solidFill>
            <a:schemeClr val="accent1">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300" b="1" dirty="0">
                <a:solidFill>
                  <a:srgbClr val="C00000"/>
                </a:solidFill>
                <a:latin typeface="Arial" panose="020B0604020202020204" pitchFamily="34" charset="0"/>
                <a:cs typeface="Arial" panose="020B0604020202020204" pitchFamily="34" charset="0"/>
              </a:rPr>
              <a:t>DERICA Fragment Separator DFS</a:t>
            </a:r>
            <a:endParaRPr lang="ru-RU" sz="1300" b="1" dirty="0">
              <a:solidFill>
                <a:srgbClr val="C00000"/>
              </a:solidFill>
              <a:latin typeface="Arial" panose="020B0604020202020204" pitchFamily="34" charset="0"/>
              <a:cs typeface="Arial" panose="020B0604020202020204" pitchFamily="34" charset="0"/>
            </a:endParaRPr>
          </a:p>
        </p:txBody>
      </p:sp>
      <p:sp>
        <p:nvSpPr>
          <p:cNvPr id="60" name="Прямоугольник 59"/>
          <p:cNvSpPr/>
          <p:nvPr/>
        </p:nvSpPr>
        <p:spPr>
          <a:xfrm>
            <a:off x="7967676" y="1127135"/>
            <a:ext cx="985837" cy="341313"/>
          </a:xfrm>
          <a:prstGeom prst="rect">
            <a:avLst/>
          </a:prstGeom>
          <a:solidFill>
            <a:schemeClr val="accent1">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srgbClr val="C00000"/>
                </a:solidFill>
                <a:latin typeface="Arial" panose="020B0604020202020204" pitchFamily="34" charset="0"/>
                <a:cs typeface="Arial" panose="020B0604020202020204" pitchFamily="34" charset="0"/>
              </a:rPr>
              <a:t>Ion Sources</a:t>
            </a:r>
            <a:endParaRPr lang="ru-RU" sz="1400" b="1" dirty="0">
              <a:solidFill>
                <a:srgbClr val="C00000"/>
              </a:solidFill>
              <a:latin typeface="Arial" panose="020B0604020202020204" pitchFamily="34" charset="0"/>
              <a:cs typeface="Arial" panose="020B0604020202020204" pitchFamily="34" charset="0"/>
            </a:endParaRPr>
          </a:p>
        </p:txBody>
      </p:sp>
      <p:sp>
        <p:nvSpPr>
          <p:cNvPr id="61" name="Прямоугольник 60"/>
          <p:cNvSpPr/>
          <p:nvPr/>
        </p:nvSpPr>
        <p:spPr>
          <a:xfrm>
            <a:off x="3375025" y="1758960"/>
            <a:ext cx="1377950" cy="1084263"/>
          </a:xfrm>
          <a:prstGeom prst="rect">
            <a:avLst/>
          </a:prstGeom>
          <a:solidFill>
            <a:schemeClr val="accent1">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srgbClr val="C00000"/>
                </a:solidFill>
                <a:latin typeface="Arial" panose="020B0604020202020204" pitchFamily="34" charset="0"/>
                <a:cs typeface="Arial" panose="020B0604020202020204" pitchFamily="34" charset="0"/>
              </a:rPr>
              <a:t>Fast Ramping Ring Synchrotron FRR: </a:t>
            </a:r>
            <a:r>
              <a:rPr lang="en-US" sz="1400" b="1" i="1" dirty="0">
                <a:solidFill>
                  <a:srgbClr val="C00000"/>
                </a:solidFill>
                <a:latin typeface="Arial" panose="020B0604020202020204" pitchFamily="34" charset="0"/>
                <a:cs typeface="Arial" panose="020B0604020202020204" pitchFamily="34" charset="0"/>
              </a:rPr>
              <a:t>E</a:t>
            </a:r>
            <a:r>
              <a:rPr lang="en-US" sz="1500" b="1" baseline="-25000" dirty="0">
                <a:solidFill>
                  <a:srgbClr val="C00000"/>
                </a:solidFill>
                <a:latin typeface="Arial" panose="020B0604020202020204" pitchFamily="34" charset="0"/>
                <a:cs typeface="Arial" panose="020B0604020202020204" pitchFamily="34" charset="0"/>
              </a:rPr>
              <a:t>RIB</a:t>
            </a:r>
            <a:r>
              <a:rPr lang="en-US" sz="1400" b="1" dirty="0">
                <a:solidFill>
                  <a:srgbClr val="C00000"/>
                </a:solidFill>
                <a:latin typeface="Arial" panose="020B0604020202020204" pitchFamily="34" charset="0"/>
                <a:cs typeface="Arial" panose="020B0604020202020204" pitchFamily="34" charset="0"/>
              </a:rPr>
              <a:t> </a:t>
            </a:r>
            <a:r>
              <a:rPr lang="en-US" sz="1400" b="1" dirty="0">
                <a:solidFill>
                  <a:srgbClr val="C00000"/>
                </a:solidFill>
                <a:latin typeface="Arial" panose="020B0604020202020204" pitchFamily="34" charset="0"/>
                <a:cs typeface="Arial" panose="020B0604020202020204" pitchFamily="34" charset="0"/>
                <a:sym typeface="Symbol" panose="05050102010706020507" pitchFamily="18" charset="2"/>
              </a:rPr>
              <a:t> </a:t>
            </a:r>
            <a:r>
              <a:rPr lang="en-US" sz="1400" b="1" dirty="0">
                <a:solidFill>
                  <a:srgbClr val="C00000"/>
                </a:solidFill>
                <a:latin typeface="Arial" panose="020B0604020202020204" pitchFamily="34" charset="0"/>
                <a:cs typeface="Arial" panose="020B0604020202020204" pitchFamily="34" charset="0"/>
              </a:rPr>
              <a:t>300 </a:t>
            </a:r>
            <a:r>
              <a:rPr lang="en-US" sz="1400" b="1" dirty="0" err="1">
                <a:solidFill>
                  <a:srgbClr val="C00000"/>
                </a:solidFill>
                <a:latin typeface="Arial" panose="020B0604020202020204" pitchFamily="34" charset="0"/>
                <a:cs typeface="Arial" panose="020B0604020202020204" pitchFamily="34" charset="0"/>
              </a:rPr>
              <a:t>AMeV</a:t>
            </a:r>
            <a:endParaRPr lang="ru-RU" sz="1400" b="1" dirty="0">
              <a:solidFill>
                <a:srgbClr val="C00000"/>
              </a:solidFill>
              <a:latin typeface="Arial" panose="020B0604020202020204" pitchFamily="34" charset="0"/>
              <a:cs typeface="Arial" panose="020B0604020202020204" pitchFamily="34" charset="0"/>
            </a:endParaRPr>
          </a:p>
        </p:txBody>
      </p:sp>
      <p:cxnSp>
        <p:nvCxnSpPr>
          <p:cNvPr id="66" name="Прямая соединительная линия 65"/>
          <p:cNvCxnSpPr/>
          <p:nvPr/>
        </p:nvCxnSpPr>
        <p:spPr>
          <a:xfrm flipH="1" flipV="1">
            <a:off x="3246451" y="4503748"/>
            <a:ext cx="2852737" cy="1349375"/>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67" name="Прямоугольник 66"/>
          <p:cNvSpPr/>
          <p:nvPr/>
        </p:nvSpPr>
        <p:spPr>
          <a:xfrm>
            <a:off x="5221288" y="5732473"/>
            <a:ext cx="1562100" cy="1081087"/>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300" b="1" dirty="0">
                <a:solidFill>
                  <a:srgbClr val="C00000"/>
                </a:solidFill>
                <a:latin typeface="Arial" panose="020B0604020202020204" pitchFamily="34" charset="0"/>
                <a:cs typeface="Arial" panose="020B0604020202020204" pitchFamily="34" charset="0"/>
              </a:rPr>
              <a:t>Experimental hall EH-3:</a:t>
            </a:r>
            <a:r>
              <a:rPr lang="ru-RU" sz="1300" b="1" dirty="0">
                <a:solidFill>
                  <a:srgbClr val="C00000"/>
                </a:solidFill>
                <a:latin typeface="Arial" panose="020B0604020202020204" pitchFamily="34" charset="0"/>
                <a:cs typeface="Arial" panose="020B0604020202020204" pitchFamily="34" charset="0"/>
              </a:rPr>
              <a:t> </a:t>
            </a:r>
            <a:r>
              <a:rPr lang="en-US" sz="1300" b="1" dirty="0">
                <a:solidFill>
                  <a:srgbClr val="C00000"/>
                </a:solidFill>
                <a:latin typeface="Arial" panose="020B0604020202020204" pitchFamily="34" charset="0"/>
                <a:cs typeface="Arial" panose="020B0604020202020204" pitchFamily="34" charset="0"/>
              </a:rPr>
              <a:t>reaccelerated RIBs </a:t>
            </a:r>
          </a:p>
          <a:p>
            <a:pPr algn="ctr">
              <a:defRPr/>
            </a:pPr>
            <a:r>
              <a:rPr lang="en-US" sz="1300" b="1" dirty="0">
                <a:solidFill>
                  <a:srgbClr val="C00000"/>
                </a:solidFill>
                <a:latin typeface="Arial" panose="020B0604020202020204" pitchFamily="34" charset="0"/>
                <a:cs typeface="Arial" panose="020B0604020202020204" pitchFamily="34" charset="0"/>
              </a:rPr>
              <a:t>5 – 300 </a:t>
            </a:r>
            <a:r>
              <a:rPr lang="en-US" sz="1300" b="1" dirty="0" err="1">
                <a:solidFill>
                  <a:srgbClr val="C00000"/>
                </a:solidFill>
                <a:latin typeface="Arial" panose="020B0604020202020204" pitchFamily="34" charset="0"/>
                <a:cs typeface="Arial" panose="020B0604020202020204" pitchFamily="34" charset="0"/>
              </a:rPr>
              <a:t>AMeV</a:t>
            </a:r>
            <a:endParaRPr lang="ru-RU" sz="1300" b="1" dirty="0">
              <a:solidFill>
                <a:srgbClr val="C00000"/>
              </a:solidFill>
              <a:latin typeface="Arial" panose="020B0604020202020204" pitchFamily="34" charset="0"/>
              <a:cs typeface="Arial" panose="020B0604020202020204" pitchFamily="34" charset="0"/>
            </a:endParaRPr>
          </a:p>
        </p:txBody>
      </p:sp>
      <p:cxnSp>
        <p:nvCxnSpPr>
          <p:cNvPr id="92" name="Прямая соединительная линия 91"/>
          <p:cNvCxnSpPr/>
          <p:nvPr/>
        </p:nvCxnSpPr>
        <p:spPr>
          <a:xfrm flipH="1">
            <a:off x="3316301" y="4543425"/>
            <a:ext cx="560387"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4" name="Прямая соединительная линия 93"/>
          <p:cNvCxnSpPr/>
          <p:nvPr/>
        </p:nvCxnSpPr>
        <p:spPr>
          <a:xfrm flipH="1" flipV="1">
            <a:off x="4202126" y="4686309"/>
            <a:ext cx="325437" cy="427039"/>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95" name="Скругленный прямоугольник 94"/>
          <p:cNvSpPr/>
          <p:nvPr/>
        </p:nvSpPr>
        <p:spPr>
          <a:xfrm rot="16200000">
            <a:off x="7551750" y="3486151"/>
            <a:ext cx="1225551" cy="311150"/>
          </a:xfrm>
          <a:prstGeom prst="roundRect">
            <a:avLst>
              <a:gd name="adj" fmla="val 32775"/>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cxnSp>
        <p:nvCxnSpPr>
          <p:cNvPr id="100" name="Прямая соединительная линия 99"/>
          <p:cNvCxnSpPr/>
          <p:nvPr/>
        </p:nvCxnSpPr>
        <p:spPr>
          <a:xfrm flipH="1" flipV="1">
            <a:off x="7778750" y="2884499"/>
            <a:ext cx="228600" cy="598487"/>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sp>
        <p:nvSpPr>
          <p:cNvPr id="103" name="Дуга 102"/>
          <p:cNvSpPr/>
          <p:nvPr/>
        </p:nvSpPr>
        <p:spPr>
          <a:xfrm rot="5400000" flipH="1" flipV="1">
            <a:off x="377825" y="1595439"/>
            <a:ext cx="2387600" cy="1816100"/>
          </a:xfrm>
          <a:prstGeom prst="arc">
            <a:avLst>
              <a:gd name="adj1" fmla="val 16248386"/>
              <a:gd name="adj2" fmla="val 21599994"/>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ru-RU">
              <a:solidFill>
                <a:prstClr val="black"/>
              </a:solidFill>
            </a:endParaRPr>
          </a:p>
        </p:txBody>
      </p:sp>
      <p:sp>
        <p:nvSpPr>
          <p:cNvPr id="105" name="Прямоугольник 104"/>
          <p:cNvSpPr/>
          <p:nvPr/>
        </p:nvSpPr>
        <p:spPr>
          <a:xfrm>
            <a:off x="887426" y="2339985"/>
            <a:ext cx="898525" cy="282575"/>
          </a:xfrm>
          <a:prstGeom prst="rect">
            <a:avLst/>
          </a:prstGeom>
          <a:solidFill>
            <a:schemeClr val="accent1">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300" dirty="0">
                <a:solidFill>
                  <a:srgbClr val="C00000"/>
                </a:solidFill>
                <a:latin typeface="Arial" panose="020B0604020202020204" pitchFamily="34" charset="0"/>
                <a:cs typeface="Arial" panose="020B0604020202020204" pitchFamily="34" charset="0"/>
              </a:rPr>
              <a:t>Velocity filter</a:t>
            </a:r>
            <a:endParaRPr lang="ru-RU" sz="1300" dirty="0">
              <a:solidFill>
                <a:srgbClr val="C00000"/>
              </a:solidFill>
              <a:latin typeface="Arial" panose="020B0604020202020204" pitchFamily="34" charset="0"/>
              <a:cs typeface="Arial" panose="020B0604020202020204" pitchFamily="34" charset="0"/>
            </a:endParaRPr>
          </a:p>
        </p:txBody>
      </p:sp>
      <p:sp>
        <p:nvSpPr>
          <p:cNvPr id="33" name="Прямоугольник 32"/>
          <p:cNvSpPr/>
          <p:nvPr/>
        </p:nvSpPr>
        <p:spPr>
          <a:xfrm>
            <a:off x="511188" y="2343159"/>
            <a:ext cx="296863" cy="2746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109" name="Дуга 108"/>
          <p:cNvSpPr/>
          <p:nvPr/>
        </p:nvSpPr>
        <p:spPr>
          <a:xfrm rot="4452232">
            <a:off x="7690650" y="4123541"/>
            <a:ext cx="1222375" cy="334963"/>
          </a:xfrm>
          <a:prstGeom prst="arc">
            <a:avLst>
              <a:gd name="adj1" fmla="val 11912013"/>
              <a:gd name="adj2" fmla="val 20576419"/>
            </a:avLst>
          </a:prstGeom>
          <a:ln w="76200">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ru-RU">
              <a:solidFill>
                <a:prstClr val="black"/>
              </a:solidFill>
            </a:endParaRPr>
          </a:p>
        </p:txBody>
      </p:sp>
      <p:sp>
        <p:nvSpPr>
          <p:cNvPr id="86" name="Прямоугольник 85"/>
          <p:cNvSpPr/>
          <p:nvPr/>
        </p:nvSpPr>
        <p:spPr>
          <a:xfrm rot="5400000">
            <a:off x="7469982" y="5301465"/>
            <a:ext cx="2068512" cy="238125"/>
          </a:xfrm>
          <a:prstGeom prst="rect">
            <a:avLst/>
          </a:prstGeom>
          <a:solidFill>
            <a:schemeClr val="accent1">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srgbClr val="C00000"/>
                </a:solidFill>
                <a:latin typeface="Arial" panose="020B0604020202020204" pitchFamily="34" charset="0"/>
                <a:cs typeface="Arial" panose="020B0604020202020204" pitchFamily="34" charset="0"/>
              </a:rPr>
              <a:t>e-LINAC (</a:t>
            </a:r>
            <a:r>
              <a:rPr lang="en-US" sz="1400" b="1" i="1" dirty="0" err="1">
                <a:solidFill>
                  <a:srgbClr val="C00000"/>
                </a:solidFill>
                <a:latin typeface="Arial" panose="020B0604020202020204" pitchFamily="34" charset="0"/>
                <a:cs typeface="Arial" panose="020B0604020202020204" pitchFamily="34" charset="0"/>
              </a:rPr>
              <a:t>E</a:t>
            </a:r>
            <a:r>
              <a:rPr lang="en-US" sz="1600" b="1" baseline="-25000" dirty="0" err="1">
                <a:solidFill>
                  <a:srgbClr val="C00000"/>
                </a:solidFill>
                <a:latin typeface="Arial" panose="020B0604020202020204" pitchFamily="34" charset="0"/>
                <a:cs typeface="Arial" panose="020B0604020202020204" pitchFamily="34" charset="0"/>
              </a:rPr>
              <a:t>e</a:t>
            </a:r>
            <a:r>
              <a:rPr lang="en-US" sz="1400" b="1" dirty="0">
                <a:solidFill>
                  <a:srgbClr val="C00000"/>
                </a:solidFill>
                <a:latin typeface="Arial" panose="020B0604020202020204" pitchFamily="34" charset="0"/>
                <a:cs typeface="Arial" panose="020B0604020202020204" pitchFamily="34" charset="0"/>
              </a:rPr>
              <a:t>: 500 MeV) </a:t>
            </a:r>
            <a:endParaRPr lang="ru-RU" sz="1400" b="1" dirty="0">
              <a:solidFill>
                <a:srgbClr val="C00000"/>
              </a:solidFill>
              <a:latin typeface="Arial" panose="020B0604020202020204" pitchFamily="34" charset="0"/>
              <a:cs typeface="Arial" panose="020B0604020202020204" pitchFamily="34" charset="0"/>
            </a:endParaRPr>
          </a:p>
        </p:txBody>
      </p:sp>
      <p:sp>
        <p:nvSpPr>
          <p:cNvPr id="110" name="Овал 109"/>
          <p:cNvSpPr/>
          <p:nvPr/>
        </p:nvSpPr>
        <p:spPr>
          <a:xfrm>
            <a:off x="7921638" y="3511551"/>
            <a:ext cx="187325" cy="241300"/>
          </a:xfrm>
          <a:prstGeom prst="ellipse">
            <a:avLst/>
          </a:prstGeom>
          <a:solidFill>
            <a:srgbClr val="BB05AE"/>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111" name="Овал 110"/>
          <p:cNvSpPr/>
          <p:nvPr/>
        </p:nvSpPr>
        <p:spPr>
          <a:xfrm>
            <a:off x="6743701" y="4691063"/>
            <a:ext cx="187325" cy="241300"/>
          </a:xfrm>
          <a:prstGeom prst="ellipse">
            <a:avLst/>
          </a:prstGeom>
          <a:solidFill>
            <a:srgbClr val="BB05AE"/>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112" name="Прямоугольник 111"/>
          <p:cNvSpPr/>
          <p:nvPr/>
        </p:nvSpPr>
        <p:spPr>
          <a:xfrm>
            <a:off x="6715127" y="5043498"/>
            <a:ext cx="1069975" cy="617537"/>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300" b="1" dirty="0">
                <a:solidFill>
                  <a:srgbClr val="C00000"/>
                </a:solidFill>
                <a:latin typeface="Arial" panose="020B0604020202020204" pitchFamily="34" charset="0"/>
                <a:cs typeface="Arial" panose="020B0604020202020204" pitchFamily="34" charset="0"/>
              </a:rPr>
              <a:t>Neutron source</a:t>
            </a:r>
          </a:p>
          <a:p>
            <a:pPr algn="ctr">
              <a:defRPr/>
            </a:pPr>
            <a:r>
              <a:rPr lang="en-US" sz="1300" b="1" dirty="0">
                <a:solidFill>
                  <a:srgbClr val="C00000"/>
                </a:solidFill>
                <a:latin typeface="Arial" panose="020B0604020202020204" pitchFamily="34" charset="0"/>
                <a:cs typeface="Arial" panose="020B0604020202020204" pitchFamily="34" charset="0"/>
              </a:rPr>
              <a:t>≥ 10</a:t>
            </a:r>
            <a:r>
              <a:rPr lang="en-US" sz="1300" b="1" baseline="30000" dirty="0">
                <a:solidFill>
                  <a:srgbClr val="C00000"/>
                </a:solidFill>
                <a:latin typeface="Arial" panose="020B0604020202020204" pitchFamily="34" charset="0"/>
                <a:cs typeface="Arial" panose="020B0604020202020204" pitchFamily="34" charset="0"/>
              </a:rPr>
              <a:t>8</a:t>
            </a:r>
            <a:r>
              <a:rPr lang="en-US" sz="1300" b="1" dirty="0">
                <a:solidFill>
                  <a:srgbClr val="C00000"/>
                </a:solidFill>
                <a:latin typeface="Arial" panose="020B0604020202020204" pitchFamily="34" charset="0"/>
                <a:cs typeface="Arial" panose="020B0604020202020204" pitchFamily="34" charset="0"/>
              </a:rPr>
              <a:t> n/cm</a:t>
            </a:r>
            <a:r>
              <a:rPr lang="en-US" sz="1300" b="1" baseline="30000" dirty="0">
                <a:solidFill>
                  <a:srgbClr val="C00000"/>
                </a:solidFill>
                <a:latin typeface="Arial" panose="020B0604020202020204" pitchFamily="34" charset="0"/>
                <a:cs typeface="Arial" panose="020B0604020202020204" pitchFamily="34" charset="0"/>
              </a:rPr>
              <a:t>2</a:t>
            </a:r>
          </a:p>
        </p:txBody>
      </p:sp>
      <p:sp>
        <p:nvSpPr>
          <p:cNvPr id="113" name="Дуга 112"/>
          <p:cNvSpPr/>
          <p:nvPr/>
        </p:nvSpPr>
        <p:spPr>
          <a:xfrm flipH="1" flipV="1">
            <a:off x="1414463" y="558809"/>
            <a:ext cx="1181100" cy="754063"/>
          </a:xfrm>
          <a:prstGeom prst="arc">
            <a:avLst>
              <a:gd name="adj1" fmla="val 16248386"/>
              <a:gd name="adj2" fmla="val 0"/>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ru-RU">
              <a:solidFill>
                <a:prstClr val="black"/>
              </a:solidFill>
            </a:endParaRPr>
          </a:p>
        </p:txBody>
      </p:sp>
      <p:sp>
        <p:nvSpPr>
          <p:cNvPr id="63" name="Прямоугольник 62"/>
          <p:cNvSpPr/>
          <p:nvPr/>
        </p:nvSpPr>
        <p:spPr>
          <a:xfrm>
            <a:off x="160338" y="385767"/>
            <a:ext cx="1536700" cy="752475"/>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300" b="1" dirty="0">
                <a:solidFill>
                  <a:srgbClr val="C00000"/>
                </a:solidFill>
                <a:latin typeface="Arial" panose="020B0604020202020204" pitchFamily="34" charset="0"/>
                <a:cs typeface="Arial" panose="020B0604020202020204" pitchFamily="34" charset="0"/>
              </a:rPr>
              <a:t>Experimental hall EH-1: Application science</a:t>
            </a:r>
            <a:endParaRPr lang="ru-RU" sz="1300" b="1" dirty="0">
              <a:solidFill>
                <a:srgbClr val="C00000"/>
              </a:solidFill>
              <a:latin typeface="Arial" panose="020B0604020202020204" pitchFamily="34" charset="0"/>
              <a:cs typeface="Arial" panose="020B0604020202020204" pitchFamily="34" charset="0"/>
            </a:endParaRPr>
          </a:p>
        </p:txBody>
      </p:sp>
      <p:sp>
        <p:nvSpPr>
          <p:cNvPr id="114" name="Прямоугольник 113"/>
          <p:cNvSpPr/>
          <p:nvPr/>
        </p:nvSpPr>
        <p:spPr>
          <a:xfrm rot="18326759">
            <a:off x="823122" y="3221841"/>
            <a:ext cx="328612" cy="288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115" name="Прямоугольник 114"/>
          <p:cNvSpPr/>
          <p:nvPr/>
        </p:nvSpPr>
        <p:spPr>
          <a:xfrm>
            <a:off x="5649914" y="3378202"/>
            <a:ext cx="214312" cy="447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ffectLst>
                <a:outerShdw blurRad="38100" dist="38100" dir="2700000" algn="tl">
                  <a:srgbClr val="000000">
                    <a:alpha val="43137"/>
                  </a:srgbClr>
                </a:outerShdw>
              </a:effectLst>
            </a:endParaRPr>
          </a:p>
        </p:txBody>
      </p:sp>
      <p:sp>
        <p:nvSpPr>
          <p:cNvPr id="116" name="Прямоугольник 115"/>
          <p:cNvSpPr/>
          <p:nvPr/>
        </p:nvSpPr>
        <p:spPr>
          <a:xfrm>
            <a:off x="4949834" y="2581286"/>
            <a:ext cx="798513" cy="773113"/>
          </a:xfrm>
          <a:prstGeom prst="rect">
            <a:avLst/>
          </a:prstGeom>
          <a:solidFill>
            <a:schemeClr val="accent1">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300" dirty="0">
                <a:solidFill>
                  <a:srgbClr val="C00000"/>
                </a:solidFill>
                <a:latin typeface="Arial" panose="020B0604020202020204" pitchFamily="34" charset="0"/>
                <a:cs typeface="Arial" panose="020B0604020202020204" pitchFamily="34" charset="0"/>
              </a:rPr>
              <a:t>Electron cooler</a:t>
            </a:r>
            <a:endParaRPr lang="ru-RU" sz="1300" dirty="0">
              <a:solidFill>
                <a:srgbClr val="C00000"/>
              </a:solidFill>
              <a:latin typeface="Arial" panose="020B0604020202020204" pitchFamily="34" charset="0"/>
              <a:cs typeface="Arial" panose="020B0604020202020204" pitchFamily="34" charset="0"/>
            </a:endParaRPr>
          </a:p>
        </p:txBody>
      </p:sp>
      <p:sp>
        <p:nvSpPr>
          <p:cNvPr id="2" name="Трапеция 1"/>
          <p:cNvSpPr/>
          <p:nvPr/>
        </p:nvSpPr>
        <p:spPr>
          <a:xfrm rot="7767681">
            <a:off x="639764" y="1652589"/>
            <a:ext cx="476251" cy="212725"/>
          </a:xfrm>
          <a:prstGeom prst="trapezoid">
            <a:avLst>
              <a:gd name="adj" fmla="val 2148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52" name="Трапеция 51"/>
          <p:cNvSpPr/>
          <p:nvPr/>
        </p:nvSpPr>
        <p:spPr>
          <a:xfrm rot="9138054">
            <a:off x="976313" y="1320802"/>
            <a:ext cx="354012" cy="288925"/>
          </a:xfrm>
          <a:prstGeom prst="trapezoid">
            <a:avLst>
              <a:gd name="adj" fmla="val 1898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42" name="Прямоугольник 41"/>
          <p:cNvSpPr/>
          <p:nvPr/>
        </p:nvSpPr>
        <p:spPr>
          <a:xfrm rot="1150377">
            <a:off x="1312863" y="3884623"/>
            <a:ext cx="2012950" cy="446087"/>
          </a:xfrm>
          <a:prstGeom prst="rect">
            <a:avLst/>
          </a:prstGeom>
          <a:solidFill>
            <a:schemeClr val="accent1">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srgbClr val="C00000"/>
                </a:solidFill>
                <a:latin typeface="Arial" panose="020B0604020202020204" pitchFamily="34" charset="0"/>
                <a:cs typeface="Arial" panose="020B0604020202020204" pitchFamily="34" charset="0"/>
              </a:rPr>
              <a:t>LINAC–30 (</a:t>
            </a:r>
            <a:r>
              <a:rPr lang="en-US" sz="1400" b="1" i="1" dirty="0">
                <a:solidFill>
                  <a:srgbClr val="C00000"/>
                </a:solidFill>
                <a:latin typeface="Arial" panose="020B0604020202020204" pitchFamily="34" charset="0"/>
                <a:cs typeface="Arial" panose="020B0604020202020204" pitchFamily="34" charset="0"/>
              </a:rPr>
              <a:t>E</a:t>
            </a:r>
            <a:r>
              <a:rPr lang="en-US" sz="1500" b="1" baseline="-25000" dirty="0">
                <a:solidFill>
                  <a:srgbClr val="C00000"/>
                </a:solidFill>
                <a:latin typeface="Arial" panose="020B0604020202020204" pitchFamily="34" charset="0"/>
                <a:cs typeface="Arial" panose="020B0604020202020204" pitchFamily="34" charset="0"/>
              </a:rPr>
              <a:t>RIB</a:t>
            </a:r>
            <a:r>
              <a:rPr lang="en-US" sz="1400" b="1" dirty="0">
                <a:solidFill>
                  <a:srgbClr val="C00000"/>
                </a:solidFill>
                <a:latin typeface="Arial" panose="020B0604020202020204" pitchFamily="34" charset="0"/>
                <a:cs typeface="Arial" panose="020B0604020202020204" pitchFamily="34" charset="0"/>
              </a:rPr>
              <a:t>: 30 </a:t>
            </a:r>
            <a:r>
              <a:rPr lang="en-US" sz="1400" b="1" dirty="0" err="1">
                <a:solidFill>
                  <a:srgbClr val="C00000"/>
                </a:solidFill>
                <a:latin typeface="Arial" panose="020B0604020202020204" pitchFamily="34" charset="0"/>
                <a:cs typeface="Arial" panose="020B0604020202020204" pitchFamily="34" charset="0"/>
              </a:rPr>
              <a:t>AMeV</a:t>
            </a:r>
            <a:r>
              <a:rPr lang="en-US" sz="1400" b="1" dirty="0">
                <a:solidFill>
                  <a:srgbClr val="C00000"/>
                </a:solidFill>
                <a:latin typeface="Arial" panose="020B0604020202020204" pitchFamily="34" charset="0"/>
                <a:cs typeface="Arial" panose="020B0604020202020204" pitchFamily="34" charset="0"/>
              </a:rPr>
              <a:t>) </a:t>
            </a:r>
            <a:endParaRPr lang="ru-RU" sz="1400" b="1" dirty="0">
              <a:solidFill>
                <a:srgbClr val="C00000"/>
              </a:solidFill>
              <a:latin typeface="Arial" panose="020B0604020202020204" pitchFamily="34" charset="0"/>
              <a:cs typeface="Arial" panose="020B0604020202020204" pitchFamily="34" charset="0"/>
            </a:endParaRPr>
          </a:p>
        </p:txBody>
      </p:sp>
      <p:sp>
        <p:nvSpPr>
          <p:cNvPr id="51" name="Прямоугольник 50"/>
          <p:cNvSpPr/>
          <p:nvPr/>
        </p:nvSpPr>
        <p:spPr>
          <a:xfrm>
            <a:off x="690576" y="12700"/>
            <a:ext cx="7769225" cy="598488"/>
          </a:xfrm>
          <a:prstGeom prst="rect">
            <a:avLst/>
          </a:prstGeom>
          <a:solidFill>
            <a:srgbClr val="92D050">
              <a:alpha val="32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prstClr val="black"/>
                </a:solidFill>
                <a:latin typeface="Arial" panose="020B0604020202020204" pitchFamily="34" charset="0"/>
                <a:cs typeface="Arial" panose="020B0604020202020204" pitchFamily="34" charset="0"/>
              </a:rPr>
              <a:t>Concept of DERICA (</a:t>
            </a:r>
            <a:r>
              <a:rPr lang="en-US" sz="2000" b="1" dirty="0" err="1">
                <a:solidFill>
                  <a:prstClr val="black"/>
                </a:solidFill>
                <a:latin typeface="Arial" panose="020B0604020202020204" pitchFamily="34" charset="0"/>
                <a:cs typeface="Arial" panose="020B0604020202020204" pitchFamily="34" charset="0"/>
              </a:rPr>
              <a:t>Dubna</a:t>
            </a:r>
            <a:r>
              <a:rPr lang="en-US" sz="2000" b="1" dirty="0">
                <a:solidFill>
                  <a:prstClr val="black"/>
                </a:solidFill>
                <a:latin typeface="Arial" panose="020B0604020202020204" pitchFamily="34" charset="0"/>
                <a:cs typeface="Arial" panose="020B0604020202020204" pitchFamily="34" charset="0"/>
              </a:rPr>
              <a:t> Electron – Radioactive Ion Collider </a:t>
            </a:r>
            <a:r>
              <a:rPr lang="en-US" sz="2000" b="1" dirty="0" err="1">
                <a:solidFill>
                  <a:prstClr val="black"/>
                </a:solidFill>
                <a:latin typeface="Arial" panose="020B0604020202020204" pitchFamily="34" charset="0"/>
                <a:cs typeface="Arial" panose="020B0604020202020204" pitchFamily="34" charset="0"/>
              </a:rPr>
              <a:t>fAcility</a:t>
            </a:r>
            <a:r>
              <a:rPr lang="en-US" sz="2000" b="1" dirty="0">
                <a:solidFill>
                  <a:prstClr val="black"/>
                </a:solidFill>
                <a:latin typeface="Arial" panose="020B0604020202020204" pitchFamily="34" charset="0"/>
                <a:cs typeface="Arial" panose="020B0604020202020204" pitchFamily="34" charset="0"/>
              </a:rPr>
              <a:t>) project</a:t>
            </a:r>
            <a:endParaRPr lang="ru-RU" sz="2000" b="1" dirty="0">
              <a:solidFill>
                <a:prstClr val="black"/>
              </a:solidFill>
              <a:latin typeface="Arial" panose="020B0604020202020204" pitchFamily="34" charset="0"/>
              <a:cs typeface="Arial" panose="020B0604020202020204" pitchFamily="34" charset="0"/>
            </a:endParaRPr>
          </a:p>
        </p:txBody>
      </p:sp>
      <p:sp>
        <p:nvSpPr>
          <p:cNvPr id="53" name="Rectangle 2"/>
          <p:cNvSpPr txBox="1">
            <a:spLocks noChangeArrowheads="1"/>
          </p:cNvSpPr>
          <p:nvPr/>
        </p:nvSpPr>
        <p:spPr>
          <a:xfrm>
            <a:off x="774701" y="5359403"/>
            <a:ext cx="7834313" cy="1260475"/>
          </a:xfrm>
          <a:prstGeom prst="rect">
            <a:avLst/>
          </a:prstGeom>
          <a:solidFill>
            <a:srgbClr val="7030A0"/>
          </a:solidFill>
          <a:effectLst>
            <a:outerShdw blurRad="50800" dist="190500" dir="2700000" algn="tl" rotWithShape="0">
              <a:prstClr val="black">
                <a:alpha val="40000"/>
              </a:prstClr>
            </a:outerShdw>
          </a:effectLst>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a:defRPr/>
            </a:pPr>
            <a:endParaRPr lang="en-US" sz="2800" b="1" dirty="0" smtClean="0">
              <a:solidFill>
                <a:prstClr val="white"/>
              </a:solidFill>
            </a:endParaRPr>
          </a:p>
          <a:p>
            <a:pPr algn="ctr">
              <a:defRPr/>
            </a:pPr>
            <a:r>
              <a:rPr lang="en-US" sz="2800" b="1" dirty="0" smtClean="0">
                <a:solidFill>
                  <a:prstClr val="white"/>
                </a:solidFill>
              </a:rPr>
              <a:t>Long-term  research program </a:t>
            </a:r>
            <a:r>
              <a:rPr lang="en-US" sz="2800" b="1" smtClean="0">
                <a:solidFill>
                  <a:prstClr val="white"/>
                </a:solidFill>
              </a:rPr>
              <a:t>of RIB </a:t>
            </a:r>
            <a:r>
              <a:rPr lang="en-US" sz="2800" b="1" dirty="0" smtClean="0">
                <a:solidFill>
                  <a:prstClr val="white"/>
                </a:solidFill>
              </a:rPr>
              <a:t>at JINR</a:t>
            </a:r>
            <a:endParaRPr lang="ru-RU" sz="2800" b="1" dirty="0" smtClean="0">
              <a:solidFill>
                <a:prstClr val="white"/>
              </a:solidFill>
            </a:endParaRPr>
          </a:p>
        </p:txBody>
      </p:sp>
    </p:spTree>
    <p:extLst>
      <p:ext uri="{BB962C8B-B14F-4D97-AF65-F5344CB8AC3E}">
        <p14:creationId xmlns:p14="http://schemas.microsoft.com/office/powerpoint/2010/main" val="19427283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1000" fill="hold"/>
                                        <p:tgtEl>
                                          <p:spTgt spid="53"/>
                                        </p:tgtEl>
                                        <p:attrNameLst>
                                          <p:attrName>ppt_w</p:attrName>
                                        </p:attrNameLst>
                                      </p:cBhvr>
                                      <p:tavLst>
                                        <p:tav tm="0">
                                          <p:val>
                                            <p:fltVal val="0"/>
                                          </p:val>
                                        </p:tav>
                                        <p:tav tm="100000">
                                          <p:val>
                                            <p:strVal val="#ppt_w"/>
                                          </p:val>
                                        </p:tav>
                                      </p:tavLst>
                                    </p:anim>
                                    <p:anim calcmode="lin" valueType="num">
                                      <p:cBhvr>
                                        <p:cTn id="8" dur="1000" fill="hold"/>
                                        <p:tgtEl>
                                          <p:spTgt spid="53"/>
                                        </p:tgtEl>
                                        <p:attrNameLst>
                                          <p:attrName>ppt_h</p:attrName>
                                        </p:attrNameLst>
                                      </p:cBhvr>
                                      <p:tavLst>
                                        <p:tav tm="0">
                                          <p:val>
                                            <p:fltVal val="0"/>
                                          </p:val>
                                        </p:tav>
                                        <p:tav tm="100000">
                                          <p:val>
                                            <p:strVal val="#ppt_h"/>
                                          </p:val>
                                        </p:tav>
                                      </p:tavLst>
                                    </p:anim>
                                    <p:animEffect transition="in" filter="fade">
                                      <p:cBhvr>
                                        <p:cTn id="9"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txBox="1">
            <a:spLocks noGrp="1"/>
          </p:cNvSpPr>
          <p:nvPr>
            <p:ph type="title"/>
          </p:nvPr>
        </p:nvSpPr>
        <p:spPr>
          <a:xfrm>
            <a:off x="0" y="-229166"/>
            <a:ext cx="9144000" cy="1143475"/>
          </a:xfrm>
        </p:spPr>
        <p:txBody>
          <a:bodyPr/>
          <a:lstStyle/>
          <a:p>
            <a:pPr lvl="0"/>
            <a:r>
              <a:rPr lang="de-DE" sz="3300" b="1" dirty="0">
                <a:solidFill>
                  <a:srgbClr val="FFC000"/>
                </a:solidFill>
              </a:rPr>
              <a:t>Strong Field </a:t>
            </a:r>
            <a:r>
              <a:rPr lang="de-DE" sz="3300" b="1" dirty="0">
                <a:solidFill>
                  <a:srgbClr val="FFFFFF"/>
                </a:solidFill>
              </a:rPr>
              <a:t>QED</a:t>
            </a:r>
            <a:r>
              <a:rPr lang="de-DE" sz="3300" b="1" dirty="0">
                <a:solidFill>
                  <a:srgbClr val="FFC000"/>
                </a:solidFill>
              </a:rPr>
              <a:t> &amp; </a:t>
            </a:r>
            <a:r>
              <a:rPr lang="de-DE" sz="3300" b="1" dirty="0">
                <a:solidFill>
                  <a:srgbClr val="FF0000"/>
                </a:solidFill>
              </a:rPr>
              <a:t>QCD</a:t>
            </a:r>
            <a:r>
              <a:rPr lang="de-DE" sz="3300" b="1" dirty="0">
                <a:solidFill>
                  <a:srgbClr val="FFC000"/>
                </a:solidFill>
              </a:rPr>
              <a:t> @ </a:t>
            </a:r>
            <a:r>
              <a:rPr lang="de-DE" sz="3300" b="1" dirty="0" smtClean="0">
                <a:solidFill>
                  <a:srgbClr val="FFC000"/>
                </a:solidFill>
              </a:rPr>
              <a:t>FAIR &amp; NICA</a:t>
            </a:r>
            <a:endParaRPr lang="de-DE" sz="3300" b="1" dirty="0">
              <a:solidFill>
                <a:srgbClr val="FFC000"/>
              </a:solidFill>
            </a:endParaRPr>
          </a:p>
        </p:txBody>
      </p:sp>
      <p:sp>
        <p:nvSpPr>
          <p:cNvPr id="3" name="Inhaltsplatzhalter 2"/>
          <p:cNvSpPr txBox="1">
            <a:spLocks noGrp="1"/>
          </p:cNvSpPr>
          <p:nvPr>
            <p:ph idx="1"/>
          </p:nvPr>
        </p:nvSpPr>
        <p:spPr/>
        <p:txBody>
          <a:bodyPr/>
          <a:lstStyle/>
          <a:p>
            <a:endParaRPr lang="de-DE"/>
          </a:p>
        </p:txBody>
      </p:sp>
      <p:sp>
        <p:nvSpPr>
          <p:cNvPr id="4" name="Inhaltsplatzhalter 3"/>
          <p:cNvSpPr txBox="1">
            <a:spLocks noGrp="1"/>
          </p:cNvSpPr>
          <p:nvPr>
            <p:ph idx="2"/>
          </p:nvPr>
        </p:nvSpPr>
        <p:spPr/>
        <p:txBody>
          <a:bodyPr/>
          <a:lstStyle/>
          <a:p>
            <a:endParaRPr lang="de-DE"/>
          </a:p>
        </p:txBody>
      </p:sp>
      <p:pic>
        <p:nvPicPr>
          <p:cNvPr id="5" name="Picture 1"/>
          <p:cNvPicPr>
            <a:picLocks noChangeAspect="1"/>
          </p:cNvPicPr>
          <p:nvPr/>
        </p:nvPicPr>
        <p:blipFill>
          <a:blip r:embed="rId3"/>
          <a:srcRect/>
          <a:stretch>
            <a:fillRect/>
          </a:stretch>
        </p:blipFill>
        <p:spPr>
          <a:xfrm>
            <a:off x="718270" y="660571"/>
            <a:ext cx="8164686" cy="5987664"/>
          </a:xfrm>
          <a:prstGeom prst="rect">
            <a:avLst/>
          </a:prstGeom>
          <a:noFill/>
          <a:ln>
            <a:noFill/>
          </a:ln>
        </p:spPr>
      </p:pic>
      <p:sp>
        <p:nvSpPr>
          <p:cNvPr id="6" name="Textfeld 5"/>
          <p:cNvSpPr txBox="1"/>
          <p:nvPr/>
        </p:nvSpPr>
        <p:spPr>
          <a:xfrm>
            <a:off x="1362501" y="5632640"/>
            <a:ext cx="6638507" cy="468446"/>
          </a:xfrm>
          <a:prstGeom prst="rect">
            <a:avLst/>
          </a:prstGeom>
          <a:noFill/>
          <a:ln>
            <a:noFill/>
          </a:ln>
        </p:spPr>
        <p:txBody>
          <a:bodyPr vert="horz" wrap="square" lIns="82917" tIns="41458" rIns="82917" bIns="41458" anchor="t" anchorCtr="0" compatLnSpc="1">
            <a:spAutoFit/>
          </a:bodyPr>
          <a:lstStyle/>
          <a:p>
            <a:pPr defTabSz="829278" hangingPunct="0">
              <a:defRPr sz="1800" b="0" i="0" u="none" strike="noStrike" kern="0" cap="none" spc="0" baseline="0">
                <a:solidFill>
                  <a:srgbClr val="000000"/>
                </a:solidFill>
                <a:uFillTx/>
              </a:defRPr>
            </a:pPr>
            <a:r>
              <a:rPr lang="de-DE" sz="2500">
                <a:solidFill>
                  <a:srgbClr val="333399"/>
                </a:solidFill>
                <a:latin typeface="Times New Roman" pitchFamily="18"/>
              </a:rPr>
              <a:t> </a:t>
            </a:r>
            <a:r>
              <a:rPr lang="de-DE" sz="2500" b="1">
                <a:solidFill>
                  <a:srgbClr val="333399"/>
                </a:solidFill>
                <a:latin typeface="Times New Roman" pitchFamily="18"/>
              </a:rPr>
              <a:t>Stoecker &amp; Gutbrod Scientific American </a:t>
            </a:r>
            <a:r>
              <a:rPr lang="de-DE" sz="1600" b="1">
                <a:solidFill>
                  <a:srgbClr val="333399"/>
                </a:solidFill>
                <a:latin typeface="Times New Roman" pitchFamily="18"/>
              </a:rPr>
              <a:t>1992</a:t>
            </a:r>
            <a:r>
              <a:rPr lang="de-DE" sz="2500" b="1">
                <a:solidFill>
                  <a:srgbClr val="333399"/>
                </a:solidFill>
                <a:latin typeface="Times New Roman" pitchFamily="18"/>
              </a:rPr>
              <a:t> </a:t>
            </a:r>
          </a:p>
        </p:txBody>
      </p:sp>
    </p:spTree>
    <p:extLst>
      <p:ext uri="{BB962C8B-B14F-4D97-AF65-F5344CB8AC3E}">
        <p14:creationId xmlns:p14="http://schemas.microsoft.com/office/powerpoint/2010/main" val="3189089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Содержимое 3" descr="NICA_GSPI.jpg"/>
          <p:cNvPicPr>
            <a:picLocks noGrp="1" noChangeAspect="1"/>
          </p:cNvPicPr>
          <p:nvPr>
            <p:ph idx="1"/>
          </p:nvPr>
        </p:nvPicPr>
        <p:blipFill>
          <a:blip r:embed="rId3"/>
          <a:stretch>
            <a:fillRect/>
          </a:stretch>
        </p:blipFill>
        <p:spPr>
          <a:xfrm>
            <a:off x="50282" y="1294551"/>
            <a:ext cx="9058220" cy="4032449"/>
          </a:xfrm>
          <a:solidFill>
            <a:srgbClr val="FFFFFF"/>
          </a:solidFill>
        </p:spPr>
      </p:pic>
      <p:sp>
        <p:nvSpPr>
          <p:cNvPr id="3" name="Footer Placeholder 44"/>
          <p:cNvSpPr txBox="1"/>
          <p:nvPr/>
        </p:nvSpPr>
        <p:spPr>
          <a:xfrm>
            <a:off x="2133611" y="6245277"/>
            <a:ext cx="5664195" cy="476247"/>
          </a:xfrm>
          <a:prstGeom prst="rect">
            <a:avLst/>
          </a:prstGeom>
          <a:noFill/>
          <a:ln>
            <a:noFill/>
          </a:ln>
        </p:spPr>
        <p:txBody>
          <a:bodyPr vert="horz" wrap="square" lIns="91440" tIns="45720" rIns="91440" bIns="45720" anchor="b" anchorCtr="1" compatLnSpc="1"/>
          <a:lstStyle/>
          <a:p>
            <a:pPr algn="ctr">
              <a:defRPr sz="1800" b="0" i="0" u="none" strike="noStrike" kern="0" cap="none" spc="0" baseline="0">
                <a:solidFill>
                  <a:srgbClr val="000000"/>
                </a:solidFill>
                <a:uFillTx/>
              </a:defRPr>
            </a:pPr>
            <a:r>
              <a:rPr lang="en-GB" sz="1400">
                <a:solidFill>
                  <a:srgbClr val="000000"/>
                </a:solidFill>
                <a:latin typeface="Arial"/>
                <a:ea typeface="ＭＳ Ｐゴシック"/>
                <a:cs typeface="ＭＳ Ｐゴシック"/>
              </a:rPr>
              <a:t>Boris Sharkov JINR Dubna</a:t>
            </a:r>
            <a:endParaRPr lang="ru-RU" sz="1400">
              <a:solidFill>
                <a:srgbClr val="000000"/>
              </a:solidFill>
              <a:latin typeface="Arial"/>
              <a:ea typeface="ＭＳ Ｐゴシック"/>
              <a:cs typeface="ＭＳ Ｐゴシック"/>
            </a:endParaRPr>
          </a:p>
        </p:txBody>
      </p:sp>
      <p:sp>
        <p:nvSpPr>
          <p:cNvPr id="4" name="Slide Number Placeholder 45"/>
          <p:cNvSpPr txBox="1"/>
          <p:nvPr/>
        </p:nvSpPr>
        <p:spPr>
          <a:xfrm>
            <a:off x="6553204" y="6245277"/>
            <a:ext cx="2133596" cy="476247"/>
          </a:xfrm>
          <a:prstGeom prst="rect">
            <a:avLst/>
          </a:prstGeom>
          <a:noFill/>
          <a:ln>
            <a:noFill/>
          </a:ln>
        </p:spPr>
        <p:txBody>
          <a:bodyPr vert="horz" wrap="square" lIns="91440" tIns="45720" rIns="91440" bIns="45720" anchor="b" anchorCtr="0" compatLnSpc="1"/>
          <a:lstStyle/>
          <a:p>
            <a:pPr algn="r">
              <a:defRPr sz="1800" b="0" i="0" u="none" strike="noStrike" kern="0" cap="none" spc="0" baseline="0">
                <a:solidFill>
                  <a:srgbClr val="000000"/>
                </a:solidFill>
                <a:uFillTx/>
              </a:defRPr>
            </a:pPr>
            <a:fld id="{248725DE-A044-49A2-9D62-E5A0B220B71F}" type="slidenum">
              <a:rPr kern="0">
                <a:solidFill>
                  <a:srgbClr val="000000"/>
                </a:solidFill>
              </a:rPr>
              <a:pPr algn="r">
                <a:defRPr sz="1800" b="0" i="0" u="none" strike="noStrike" kern="0" cap="none" spc="0" baseline="0">
                  <a:solidFill>
                    <a:srgbClr val="000000"/>
                  </a:solidFill>
                  <a:uFillTx/>
                </a:defRPr>
              </a:pPr>
              <a:t>23</a:t>
            </a:fld>
            <a:endParaRPr lang="ru-RU" sz="1400">
              <a:solidFill>
                <a:srgbClr val="000000"/>
              </a:solidFill>
              <a:latin typeface="Arial"/>
            </a:endParaRPr>
          </a:p>
        </p:txBody>
      </p:sp>
      <p:pic>
        <p:nvPicPr>
          <p:cNvPr id="5" name="Picture 6" descr="NICA-Logo_4c"/>
          <p:cNvPicPr>
            <a:picLocks noChangeAspect="1"/>
          </p:cNvPicPr>
          <p:nvPr/>
        </p:nvPicPr>
        <p:blipFill>
          <a:blip r:embed="rId4"/>
          <a:srcRect/>
          <a:stretch>
            <a:fillRect/>
          </a:stretch>
        </p:blipFill>
        <p:spPr>
          <a:xfrm>
            <a:off x="7645451" y="41628"/>
            <a:ext cx="1498601" cy="738185"/>
          </a:xfrm>
          <a:prstGeom prst="rect">
            <a:avLst/>
          </a:prstGeom>
          <a:solidFill>
            <a:srgbClr val="FFFFFF"/>
          </a:solidFill>
          <a:ln>
            <a:noFill/>
          </a:ln>
        </p:spPr>
      </p:pic>
      <p:sp>
        <p:nvSpPr>
          <p:cNvPr id="6" name="Text Box 26"/>
          <p:cNvSpPr txBox="1"/>
          <p:nvPr/>
        </p:nvSpPr>
        <p:spPr>
          <a:xfrm>
            <a:off x="179515" y="3672519"/>
            <a:ext cx="1796046" cy="646331"/>
          </a:xfrm>
          <a:prstGeom prst="rect">
            <a:avLst/>
          </a:prstGeom>
          <a:noFill/>
          <a:ln>
            <a:noFill/>
          </a:ln>
        </p:spPr>
        <p:txBody>
          <a:bodyPr vert="horz" wrap="square" lIns="91440" tIns="45720" rIns="91440" bIns="45720" anchor="t" anchorCtr="1" compatLnSpc="1">
            <a:spAutoFit/>
          </a:bodyPr>
          <a:lstStyle/>
          <a:p>
            <a:pPr algn="ctr">
              <a:spcBef>
                <a:spcPts val="1100"/>
              </a:spcBef>
              <a:defRPr sz="1800" b="0" i="0" u="none" strike="noStrike" kern="0" cap="none" spc="0" baseline="0">
                <a:solidFill>
                  <a:srgbClr val="000000"/>
                </a:solidFill>
                <a:uFillTx/>
              </a:defRPr>
            </a:pPr>
            <a:r>
              <a:rPr lang="en-US" b="1">
                <a:solidFill>
                  <a:srgbClr val="FFFFFF"/>
                </a:solidFill>
                <a:latin typeface="Arial"/>
                <a:ea typeface="ＭＳ Ｐゴシック" pitchFamily="34"/>
                <a:cs typeface="Arial" pitchFamily="34"/>
              </a:rPr>
              <a:t>NUCLOTRON 0</a:t>
            </a:r>
            <a:r>
              <a:rPr lang="ru-RU" b="1">
                <a:solidFill>
                  <a:srgbClr val="FFFFFF"/>
                </a:solidFill>
                <a:latin typeface="Arial"/>
                <a:ea typeface="ＭＳ Ｐゴシック" pitchFamily="34"/>
                <a:cs typeface="Arial" pitchFamily="34"/>
              </a:rPr>
              <a:t>.</a:t>
            </a:r>
            <a:r>
              <a:rPr lang="en-US" b="1">
                <a:solidFill>
                  <a:srgbClr val="FFFFFF"/>
                </a:solidFill>
                <a:latin typeface="Arial"/>
                <a:ea typeface="ＭＳ Ｐゴシック" pitchFamily="34"/>
                <a:cs typeface="Arial" pitchFamily="34"/>
              </a:rPr>
              <a:t>6-4</a:t>
            </a:r>
            <a:r>
              <a:rPr lang="ru-RU" b="1">
                <a:solidFill>
                  <a:srgbClr val="FFFFFF"/>
                </a:solidFill>
                <a:latin typeface="Arial"/>
                <a:ea typeface="ＭＳ Ｐゴシック" pitchFamily="34"/>
                <a:cs typeface="Arial" pitchFamily="34"/>
              </a:rPr>
              <a:t>.</a:t>
            </a:r>
            <a:r>
              <a:rPr lang="en-US" b="1">
                <a:solidFill>
                  <a:srgbClr val="FFFFFF"/>
                </a:solidFill>
                <a:latin typeface="Arial"/>
                <a:ea typeface="ＭＳ Ｐゴシック" pitchFamily="34"/>
                <a:cs typeface="Arial" pitchFamily="34"/>
              </a:rPr>
              <a:t>5 GeV/u</a:t>
            </a:r>
            <a:endParaRPr lang="ru-RU" b="1">
              <a:solidFill>
                <a:srgbClr val="FFFFFF"/>
              </a:solidFill>
              <a:latin typeface="Arial"/>
              <a:ea typeface="ＭＳ Ｐゴシック" pitchFamily="34"/>
              <a:cs typeface="Arial" pitchFamily="34"/>
            </a:endParaRPr>
          </a:p>
        </p:txBody>
      </p:sp>
      <p:sp>
        <p:nvSpPr>
          <p:cNvPr id="7" name="Text Box 23"/>
          <p:cNvSpPr txBox="1"/>
          <p:nvPr/>
        </p:nvSpPr>
        <p:spPr>
          <a:xfrm>
            <a:off x="314498" y="1569095"/>
            <a:ext cx="1157502" cy="430887"/>
          </a:xfrm>
          <a:prstGeom prst="rect">
            <a:avLst/>
          </a:prstGeom>
          <a:noFill/>
          <a:ln>
            <a:noFill/>
          </a:ln>
        </p:spPr>
        <p:txBody>
          <a:bodyPr vert="horz" wrap="square" lIns="0" tIns="0" rIns="0" bIns="0" anchor="t" anchorCtr="0" compatLnSpc="1">
            <a:spAutoFit/>
          </a:bodyPr>
          <a:lstStyle/>
          <a:p>
            <a:pPr>
              <a:defRPr sz="1800" b="0" i="0" u="none" strike="noStrike" kern="0" cap="none" spc="0" baseline="0">
                <a:solidFill>
                  <a:srgbClr val="000000"/>
                </a:solidFill>
                <a:uFillTx/>
              </a:defRPr>
            </a:pPr>
            <a:r>
              <a:rPr lang="en-US" sz="1400" b="1">
                <a:solidFill>
                  <a:srgbClr val="000090"/>
                </a:solidFill>
                <a:latin typeface="Arial"/>
                <a:ea typeface="ＭＳ Ｐゴシック" pitchFamily="34"/>
                <a:cs typeface="Arial"/>
              </a:rPr>
              <a:t>PS &amp; LU-20 (5MeV/u)</a:t>
            </a:r>
            <a:endParaRPr lang="ru-RU" sz="1400" b="1">
              <a:solidFill>
                <a:srgbClr val="000090"/>
              </a:solidFill>
              <a:latin typeface="Arial"/>
              <a:ea typeface="ＭＳ Ｐゴシック" pitchFamily="34"/>
              <a:cs typeface="Arial"/>
            </a:endParaRPr>
          </a:p>
        </p:txBody>
      </p:sp>
      <p:sp>
        <p:nvSpPr>
          <p:cNvPr id="8" name="Pentagon 10"/>
          <p:cNvSpPr/>
          <p:nvPr/>
        </p:nvSpPr>
        <p:spPr>
          <a:xfrm>
            <a:off x="1126074" y="1879658"/>
            <a:ext cx="404814" cy="93067"/>
          </a:xfrm>
          <a:custGeom>
            <a:avLst/>
            <a:gdLst>
              <a:gd name="f0" fmla="val 10800000"/>
              <a:gd name="f1" fmla="val 5400000"/>
              <a:gd name="f2" fmla="val 180"/>
              <a:gd name="f3" fmla="val w"/>
              <a:gd name="f4" fmla="val h"/>
              <a:gd name="f5" fmla="val ss"/>
              <a:gd name="f6" fmla="val 0"/>
              <a:gd name="f7" fmla="val 50000"/>
              <a:gd name="f8" fmla="+- 0 0 -360"/>
              <a:gd name="f9" fmla="+- 0 0 -180"/>
              <a:gd name="f10" fmla="abs f3"/>
              <a:gd name="f11" fmla="abs f4"/>
              <a:gd name="f12" fmla="abs f5"/>
              <a:gd name="f13" fmla="*/ f8 f0 1"/>
              <a:gd name="f14" fmla="*/ f9 f0 1"/>
              <a:gd name="f15" fmla="?: f10 f3 1"/>
              <a:gd name="f16" fmla="?: f11 f4 1"/>
              <a:gd name="f17" fmla="?: f12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30 0 f6"/>
              <a:gd name="f33" fmla="+- f29 0 f6"/>
              <a:gd name="f34" fmla="*/ f30 f26 1"/>
              <a:gd name="f35" fmla="*/ f29 f26 1"/>
              <a:gd name="f36" fmla="*/ f32 1 2"/>
              <a:gd name="f37" fmla="min f33 f32"/>
              <a:gd name="f38" fmla="+- f6 f36 0"/>
              <a:gd name="f39" fmla="*/ f37 f7 1"/>
              <a:gd name="f40" fmla="*/ f39 1 100000"/>
              <a:gd name="f41" fmla="*/ f38 f26 1"/>
              <a:gd name="f42" fmla="+- f29 0 f40"/>
              <a:gd name="f43" fmla="+- f42 f29 0"/>
              <a:gd name="f44" fmla="*/ f42 1 2"/>
              <a:gd name="f45" fmla="*/ f42 f26 1"/>
              <a:gd name="f46" fmla="*/ f43 1 2"/>
              <a:gd name="f47" fmla="*/ f44 f26 1"/>
              <a:gd name="f48" fmla="*/ f46 f26 1"/>
            </a:gdLst>
            <a:ahLst/>
            <a:cxnLst>
              <a:cxn ang="3cd4">
                <a:pos x="hc" y="t"/>
              </a:cxn>
              <a:cxn ang="0">
                <a:pos x="r" y="vc"/>
              </a:cxn>
              <a:cxn ang="cd4">
                <a:pos x="hc" y="b"/>
              </a:cxn>
              <a:cxn ang="cd2">
                <a:pos x="l" y="vc"/>
              </a:cxn>
              <a:cxn ang="f24">
                <a:pos x="f47" y="f31"/>
              </a:cxn>
              <a:cxn ang="f25">
                <a:pos x="f47" y="f34"/>
              </a:cxn>
            </a:cxnLst>
            <a:rect l="f31" t="f31" r="f48" b="f34"/>
            <a:pathLst>
              <a:path>
                <a:moveTo>
                  <a:pt x="f31" y="f31"/>
                </a:moveTo>
                <a:lnTo>
                  <a:pt x="f45" y="f31"/>
                </a:lnTo>
                <a:lnTo>
                  <a:pt x="f35" y="f41"/>
                </a:lnTo>
                <a:lnTo>
                  <a:pt x="f45" y="f34"/>
                </a:lnTo>
                <a:lnTo>
                  <a:pt x="f31" y="f34"/>
                </a:lnTo>
                <a:close/>
              </a:path>
            </a:pathLst>
          </a:custGeom>
          <a:solidFill>
            <a:srgbClr val="000090"/>
          </a:solidFill>
          <a:ln w="9528">
            <a:solidFill>
              <a:srgbClr val="000090"/>
            </a:solidFill>
            <a:prstDash val="solid"/>
            <a:miter/>
          </a:ln>
          <a:effectLst>
            <a:outerShdw dist="22997" dir="5400000" algn="tl">
              <a:srgbClr val="000000">
                <a:alpha val="35000"/>
              </a:srgbClr>
            </a:outerShdw>
          </a:effectLst>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en-US">
              <a:solidFill>
                <a:srgbClr val="FFFFFF"/>
              </a:solidFill>
              <a:latin typeface="Arial"/>
            </a:endParaRPr>
          </a:p>
        </p:txBody>
      </p:sp>
      <p:sp>
        <p:nvSpPr>
          <p:cNvPr id="9" name="TextBox 1"/>
          <p:cNvSpPr txBox="1"/>
          <p:nvPr/>
        </p:nvSpPr>
        <p:spPr>
          <a:xfrm>
            <a:off x="3239272" y="1506949"/>
            <a:ext cx="2162126" cy="584775"/>
          </a:xfrm>
          <a:prstGeom prst="rect">
            <a:avLst/>
          </a:prstGeom>
          <a:noFill/>
          <a:ln>
            <a:noFill/>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en-US" sz="1600">
                <a:solidFill>
                  <a:srgbClr val="FFFFFF"/>
                </a:solidFill>
                <a:latin typeface="Arial"/>
                <a:ea typeface="ＭＳ Ｐゴシック" pitchFamily="34"/>
                <a:cs typeface="Arial"/>
              </a:rPr>
              <a:t>hall for fixed target</a:t>
            </a:r>
          </a:p>
          <a:p>
            <a:pPr algn="ctr">
              <a:defRPr sz="1800" b="0" i="0" u="none" strike="noStrike" kern="0" cap="none" spc="0" baseline="0">
                <a:solidFill>
                  <a:srgbClr val="000000"/>
                </a:solidFill>
                <a:uFillTx/>
              </a:defRPr>
            </a:pPr>
            <a:r>
              <a:rPr lang="en-US" sz="1600">
                <a:solidFill>
                  <a:srgbClr val="FFFFFF"/>
                </a:solidFill>
                <a:latin typeface="Arial"/>
                <a:ea typeface="ＭＳ Ｐゴシック" pitchFamily="34"/>
                <a:cs typeface="Arial"/>
              </a:rPr>
              <a:t>experiments </a:t>
            </a:r>
          </a:p>
        </p:txBody>
      </p:sp>
      <p:cxnSp>
        <p:nvCxnSpPr>
          <p:cNvPr id="10" name="Straight Arrow Connector 35"/>
          <p:cNvCxnSpPr/>
          <p:nvPr/>
        </p:nvCxnSpPr>
        <p:spPr>
          <a:xfrm flipV="1">
            <a:off x="2476530" y="2040475"/>
            <a:ext cx="876307" cy="520696"/>
          </a:xfrm>
          <a:prstGeom prst="straightConnector1">
            <a:avLst/>
          </a:prstGeom>
          <a:noFill/>
          <a:ln w="38103">
            <a:solidFill>
              <a:srgbClr val="000090"/>
            </a:solidFill>
            <a:prstDash val="solid"/>
            <a:round/>
            <a:tailEnd type="arrow"/>
          </a:ln>
          <a:effectLst>
            <a:outerShdw dist="19997" dir="5400000" algn="tl">
              <a:srgbClr val="808080">
                <a:alpha val="37999"/>
              </a:srgbClr>
            </a:outerShdw>
          </a:effectLst>
        </p:spPr>
      </p:cxnSp>
      <p:cxnSp>
        <p:nvCxnSpPr>
          <p:cNvPr id="11" name="Straight Arrow Connector 5"/>
          <p:cNvCxnSpPr/>
          <p:nvPr/>
        </p:nvCxnSpPr>
        <p:spPr>
          <a:xfrm flipV="1">
            <a:off x="1167774" y="2374643"/>
            <a:ext cx="807809" cy="1297891"/>
          </a:xfrm>
          <a:prstGeom prst="straightConnector1">
            <a:avLst/>
          </a:prstGeom>
          <a:noFill/>
          <a:ln w="25402">
            <a:solidFill>
              <a:srgbClr val="FFFFFF"/>
            </a:solidFill>
            <a:prstDash val="solid"/>
            <a:miter/>
            <a:tailEnd type="arrow"/>
          </a:ln>
          <a:effectLst>
            <a:outerShdw dist="19997" dir="5400000" algn="tl">
              <a:srgbClr val="000000">
                <a:alpha val="38000"/>
              </a:srgbClr>
            </a:outerShdw>
          </a:effectLst>
        </p:spPr>
      </p:cxnSp>
      <p:sp>
        <p:nvSpPr>
          <p:cNvPr id="12" name="Oval 27"/>
          <p:cNvSpPr/>
          <p:nvPr/>
        </p:nvSpPr>
        <p:spPr>
          <a:xfrm rot="20973143">
            <a:off x="1193153" y="1949338"/>
            <a:ext cx="1633877" cy="42936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38103">
            <a:solidFill>
              <a:srgbClr val="0000FF"/>
            </a:solidFill>
            <a:prstDash val="solid"/>
            <a:round/>
          </a:ln>
        </p:spPr>
        <p:txBody>
          <a:bodyPr vert="horz" wrap="none" lIns="91440" tIns="45720" rIns="91440" bIns="45720" anchor="ctr" anchorCtr="0" compatLnSpc="1"/>
          <a:lstStyle/>
          <a:p>
            <a:pPr>
              <a:defRPr sz="1800" b="0" i="0" u="none" strike="noStrike" kern="0" cap="none" spc="0" baseline="0">
                <a:solidFill>
                  <a:srgbClr val="000000"/>
                </a:solidFill>
                <a:uFillTx/>
              </a:defRPr>
            </a:pPr>
            <a:endParaRPr lang="en-US">
              <a:solidFill>
                <a:srgbClr val="000000"/>
              </a:solidFill>
              <a:latin typeface="Arial"/>
              <a:ea typeface="ＭＳ Ｐゴシック" pitchFamily="34"/>
            </a:endParaRPr>
          </a:p>
        </p:txBody>
      </p:sp>
      <p:grpSp>
        <p:nvGrpSpPr>
          <p:cNvPr id="13" name="Group 33"/>
          <p:cNvGrpSpPr/>
          <p:nvPr/>
        </p:nvGrpSpPr>
        <p:grpSpPr>
          <a:xfrm>
            <a:off x="4572003" y="1161375"/>
            <a:ext cx="2823238" cy="1067635"/>
            <a:chOff x="4572000" y="1161342"/>
            <a:chExt cx="2823238" cy="1067635"/>
          </a:xfrm>
        </p:grpSpPr>
        <p:grpSp>
          <p:nvGrpSpPr>
            <p:cNvPr id="14" name="Group 34"/>
            <p:cNvGrpSpPr/>
            <p:nvPr/>
          </p:nvGrpSpPr>
          <p:grpSpPr>
            <a:xfrm>
              <a:off x="4572000" y="1164168"/>
              <a:ext cx="2383346" cy="1064809"/>
              <a:chOff x="4572000" y="1164168"/>
              <a:chExt cx="2383346" cy="1064809"/>
            </a:xfrm>
          </p:grpSpPr>
          <p:pic>
            <p:nvPicPr>
              <p:cNvPr id="15" name="Picture 12" descr="C:\Users\Yury\Documents\Suzdal\BMN.jpg"/>
              <p:cNvPicPr>
                <a:picLocks noChangeAspect="1"/>
              </p:cNvPicPr>
              <p:nvPr/>
            </p:nvPicPr>
            <p:blipFill>
              <a:blip r:embed="rId5"/>
              <a:srcRect/>
              <a:stretch>
                <a:fillRect/>
              </a:stretch>
            </p:blipFill>
            <p:spPr>
              <a:xfrm>
                <a:off x="5247924" y="1164168"/>
                <a:ext cx="1707422" cy="1064809"/>
              </a:xfrm>
              <a:prstGeom prst="rect">
                <a:avLst/>
              </a:prstGeom>
              <a:noFill/>
              <a:ln>
                <a:noFill/>
              </a:ln>
            </p:spPr>
          </p:pic>
          <p:cxnSp>
            <p:nvCxnSpPr>
              <p:cNvPr id="16" name="Straight Arrow Connector 37"/>
              <p:cNvCxnSpPr/>
              <p:nvPr/>
            </p:nvCxnSpPr>
            <p:spPr>
              <a:xfrm flipH="1">
                <a:off x="4572000" y="1682047"/>
                <a:ext cx="690033" cy="134051"/>
              </a:xfrm>
              <a:prstGeom prst="straightConnector1">
                <a:avLst/>
              </a:prstGeom>
              <a:noFill/>
              <a:ln w="76196">
                <a:solidFill>
                  <a:srgbClr val="4597A0"/>
                </a:solidFill>
                <a:prstDash val="solid"/>
                <a:miter/>
                <a:tailEnd type="arrow"/>
              </a:ln>
              <a:effectLst>
                <a:outerShdw dist="19997" dir="5400000" algn="tl">
                  <a:srgbClr val="000000">
                    <a:alpha val="38000"/>
                  </a:srgbClr>
                </a:outerShdw>
              </a:effectLst>
            </p:spPr>
          </p:cxnSp>
        </p:grpSp>
        <p:sp>
          <p:nvSpPr>
            <p:cNvPr id="17" name="TextBox 35"/>
            <p:cNvSpPr txBox="1"/>
            <p:nvPr/>
          </p:nvSpPr>
          <p:spPr>
            <a:xfrm>
              <a:off x="6375407" y="1161342"/>
              <a:ext cx="1019831" cy="400110"/>
            </a:xfrm>
            <a:prstGeom prst="rect">
              <a:avLst/>
            </a:prstGeom>
            <a:solidFill>
              <a:srgbClr val="DAEDEF"/>
            </a:solidFill>
            <a:ln>
              <a:noFill/>
            </a:ln>
          </p:spPr>
          <p:txBody>
            <a:bodyPr vert="horz" wrap="none" lIns="91440" tIns="45720" rIns="91440" bIns="45720" anchor="t" anchorCtr="0" compatLnSpc="1">
              <a:spAutoFit/>
            </a:bodyPr>
            <a:lstStyle/>
            <a:p>
              <a:pPr>
                <a:defRPr sz="1800" b="0" i="0" u="none" strike="noStrike" kern="0" cap="none" spc="0" baseline="0">
                  <a:solidFill>
                    <a:srgbClr val="000000"/>
                  </a:solidFill>
                  <a:uFillTx/>
                </a:defRPr>
              </a:pPr>
              <a:r>
                <a:rPr lang="en-US" sz="2000" b="1">
                  <a:solidFill>
                    <a:srgbClr val="000090"/>
                  </a:solidFill>
                  <a:latin typeface="Arial"/>
                  <a:ea typeface="ＭＳ Ｐゴシック" pitchFamily="34"/>
                </a:rPr>
                <a:t>BM@N</a:t>
              </a:r>
            </a:p>
          </p:txBody>
        </p:sp>
      </p:grpSp>
      <p:grpSp>
        <p:nvGrpSpPr>
          <p:cNvPr id="18" name="Group 39"/>
          <p:cNvGrpSpPr/>
          <p:nvPr/>
        </p:nvGrpSpPr>
        <p:grpSpPr>
          <a:xfrm>
            <a:off x="2250577" y="4313070"/>
            <a:ext cx="2322232" cy="1896484"/>
            <a:chOff x="2250576" y="4313069"/>
            <a:chExt cx="2322232" cy="1896484"/>
          </a:xfrm>
        </p:grpSpPr>
        <p:grpSp>
          <p:nvGrpSpPr>
            <p:cNvPr id="19" name="Group 40"/>
            <p:cNvGrpSpPr/>
            <p:nvPr/>
          </p:nvGrpSpPr>
          <p:grpSpPr>
            <a:xfrm>
              <a:off x="2250576" y="4313069"/>
              <a:ext cx="2237006" cy="1896484"/>
              <a:chOff x="2250576" y="4313069"/>
              <a:chExt cx="2237006" cy="1896484"/>
            </a:xfrm>
          </p:grpSpPr>
          <p:pic>
            <p:nvPicPr>
              <p:cNvPr id="20" name="Picture 2"/>
              <p:cNvPicPr>
                <a:picLocks noChangeAspect="1"/>
              </p:cNvPicPr>
              <p:nvPr/>
            </p:nvPicPr>
            <p:blipFill>
              <a:blip r:embed="rId6"/>
              <a:srcRect/>
              <a:stretch>
                <a:fillRect/>
              </a:stretch>
            </p:blipFill>
            <p:spPr>
              <a:xfrm>
                <a:off x="2250576" y="4533586"/>
                <a:ext cx="2237006" cy="1675967"/>
              </a:xfrm>
              <a:prstGeom prst="rect">
                <a:avLst/>
              </a:prstGeom>
              <a:noFill/>
              <a:ln>
                <a:noFill/>
              </a:ln>
            </p:spPr>
          </p:pic>
          <p:cxnSp>
            <p:nvCxnSpPr>
              <p:cNvPr id="21" name="Straight Arrow Connector 46"/>
              <p:cNvCxnSpPr/>
              <p:nvPr/>
            </p:nvCxnSpPr>
            <p:spPr>
              <a:xfrm flipV="1">
                <a:off x="3541791" y="4313069"/>
                <a:ext cx="413528" cy="294025"/>
              </a:xfrm>
              <a:prstGeom prst="straightConnector1">
                <a:avLst/>
              </a:prstGeom>
              <a:noFill/>
              <a:ln w="76196">
                <a:solidFill>
                  <a:srgbClr val="4597A0"/>
                </a:solidFill>
                <a:prstDash val="solid"/>
                <a:miter/>
                <a:tailEnd type="arrow"/>
              </a:ln>
              <a:effectLst>
                <a:outerShdw dist="19997" dir="5400000" algn="tl">
                  <a:srgbClr val="000000">
                    <a:alpha val="38000"/>
                  </a:srgbClr>
                </a:outerShdw>
              </a:effectLst>
            </p:spPr>
          </p:cxnSp>
        </p:grpSp>
        <p:sp>
          <p:nvSpPr>
            <p:cNvPr id="22" name="TextBox 41"/>
            <p:cNvSpPr txBox="1"/>
            <p:nvPr/>
          </p:nvSpPr>
          <p:spPr>
            <a:xfrm>
              <a:off x="3817473" y="4582588"/>
              <a:ext cx="755335" cy="400110"/>
            </a:xfrm>
            <a:prstGeom prst="rect">
              <a:avLst/>
            </a:prstGeom>
            <a:noFill/>
            <a:ln>
              <a:noFill/>
            </a:ln>
          </p:spPr>
          <p:txBody>
            <a:bodyPr vert="horz" wrap="none" lIns="91440" tIns="45720" rIns="91440" bIns="45720" anchor="t" anchorCtr="0" compatLnSpc="1">
              <a:spAutoFit/>
            </a:bodyPr>
            <a:lstStyle/>
            <a:p>
              <a:pPr>
                <a:defRPr sz="1800" b="0" i="0" u="none" strike="noStrike" kern="0" cap="none" spc="0" baseline="0">
                  <a:solidFill>
                    <a:srgbClr val="000000"/>
                  </a:solidFill>
                  <a:uFillTx/>
                </a:defRPr>
              </a:pPr>
              <a:r>
                <a:rPr lang="en-US" sz="2000" b="1">
                  <a:solidFill>
                    <a:srgbClr val="000090"/>
                  </a:solidFill>
                  <a:latin typeface="Arial"/>
                  <a:ea typeface="ＭＳ Ｐゴシック" pitchFamily="34"/>
                </a:rPr>
                <a:t>MPD</a:t>
              </a:r>
            </a:p>
          </p:txBody>
        </p:sp>
      </p:grpSp>
      <p:sp>
        <p:nvSpPr>
          <p:cNvPr id="23" name="TextBox 14"/>
          <p:cNvSpPr txBox="1"/>
          <p:nvPr/>
        </p:nvSpPr>
        <p:spPr>
          <a:xfrm>
            <a:off x="1873286" y="65353"/>
            <a:ext cx="4657044" cy="523220"/>
          </a:xfrm>
          <a:prstGeom prst="rect">
            <a:avLst/>
          </a:prstGeom>
          <a:noFill/>
          <a:ln>
            <a:noFill/>
          </a:ln>
        </p:spPr>
        <p:txBody>
          <a:bodyPr vert="horz" wrap="none" lIns="91440" tIns="45720" rIns="91440" bIns="45720" anchor="t" anchorCtr="0" compatLnSpc="1">
            <a:spAutoFit/>
          </a:bodyPr>
          <a:lstStyle/>
          <a:p>
            <a:pPr>
              <a:defRPr sz="1800" b="0" i="0" u="none" strike="noStrike" kern="0" cap="none" spc="0" baseline="0">
                <a:solidFill>
                  <a:srgbClr val="000000"/>
                </a:solidFill>
                <a:uFillTx/>
              </a:defRPr>
            </a:pPr>
            <a:r>
              <a:rPr lang="en-US" sz="2800" b="1">
                <a:solidFill>
                  <a:srgbClr val="C00000"/>
                </a:solidFill>
                <a:effectLst>
                  <a:outerShdw dist="38096" dir="2700000">
                    <a:srgbClr val="000000"/>
                  </a:outerShdw>
                </a:effectLst>
                <a:latin typeface="Arial"/>
                <a:ea typeface="ＭＳ Ｐゴシック" pitchFamily="34"/>
              </a:rPr>
              <a:t>The NICA Complex  - JINR</a:t>
            </a:r>
          </a:p>
        </p:txBody>
      </p:sp>
      <p:sp>
        <p:nvSpPr>
          <p:cNvPr id="24" name="TextBox 15"/>
          <p:cNvSpPr txBox="1"/>
          <p:nvPr/>
        </p:nvSpPr>
        <p:spPr>
          <a:xfrm>
            <a:off x="444519" y="761996"/>
            <a:ext cx="2103461" cy="400110"/>
          </a:xfrm>
          <a:prstGeom prst="rect">
            <a:avLst/>
          </a:prstGeom>
          <a:noFill/>
          <a:ln>
            <a:noFill/>
          </a:ln>
        </p:spPr>
        <p:txBody>
          <a:bodyPr vert="horz" wrap="none" lIns="91440" tIns="45720" rIns="91440" bIns="45720" anchor="t" anchorCtr="0" compatLnSpc="1">
            <a:spAutoFit/>
          </a:bodyPr>
          <a:lstStyle/>
          <a:p>
            <a:pPr>
              <a:defRPr sz="1800" b="0" i="0" u="none" strike="noStrike" kern="0" cap="none" spc="0" baseline="0">
                <a:solidFill>
                  <a:srgbClr val="000000"/>
                </a:solidFill>
                <a:uFillTx/>
              </a:defRPr>
            </a:pPr>
            <a:r>
              <a:rPr lang="en-US" sz="2000" b="1" i="1">
                <a:solidFill>
                  <a:srgbClr val="000090"/>
                </a:solidFill>
                <a:latin typeface="Arial"/>
                <a:ea typeface="ＭＳ Ｐゴシック" pitchFamily="34"/>
              </a:rPr>
              <a:t>existing facility </a:t>
            </a:r>
          </a:p>
        </p:txBody>
      </p:sp>
      <p:grpSp>
        <p:nvGrpSpPr>
          <p:cNvPr id="25" name="Group 17"/>
          <p:cNvGrpSpPr/>
          <p:nvPr/>
        </p:nvGrpSpPr>
        <p:grpSpPr>
          <a:xfrm>
            <a:off x="50335" y="812803"/>
            <a:ext cx="8416385" cy="4334216"/>
            <a:chOff x="50282" y="812801"/>
            <a:chExt cx="8416385" cy="4334216"/>
          </a:xfrm>
        </p:grpSpPr>
        <p:grpSp>
          <p:nvGrpSpPr>
            <p:cNvPr id="26" name="Group 12"/>
            <p:cNvGrpSpPr/>
            <p:nvPr/>
          </p:nvGrpSpPr>
          <p:grpSpPr>
            <a:xfrm>
              <a:off x="50282" y="1286944"/>
              <a:ext cx="8416385" cy="3860073"/>
              <a:chOff x="50282" y="1286944"/>
              <a:chExt cx="8416385" cy="3860073"/>
            </a:xfrm>
          </p:grpSpPr>
          <p:sp>
            <p:nvSpPr>
              <p:cNvPr id="27" name="Oval 26"/>
              <p:cNvSpPr/>
              <p:nvPr/>
            </p:nvSpPr>
            <p:spPr>
              <a:xfrm rot="20973143">
                <a:off x="1297279" y="1998787"/>
                <a:ext cx="1436869" cy="24761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38103">
                <a:solidFill>
                  <a:srgbClr val="FF0000"/>
                </a:solidFill>
                <a:prstDash val="solid"/>
                <a:round/>
              </a:ln>
            </p:spPr>
            <p:txBody>
              <a:bodyPr vert="horz" wrap="none" lIns="91440" tIns="45720" rIns="91440" bIns="45720" anchor="ctr" anchorCtr="0" compatLnSpc="1"/>
              <a:lstStyle/>
              <a:p>
                <a:pPr>
                  <a:defRPr sz="1800" b="0" i="0" u="none" strike="noStrike" kern="0" cap="none" spc="0" baseline="0">
                    <a:solidFill>
                      <a:srgbClr val="000000"/>
                    </a:solidFill>
                    <a:uFillTx/>
                  </a:defRPr>
                </a:pPr>
                <a:endParaRPr lang="en-US">
                  <a:solidFill>
                    <a:srgbClr val="000000"/>
                  </a:solidFill>
                  <a:latin typeface="Arial"/>
                  <a:ea typeface="ＭＳ Ｐゴシック" pitchFamily="34"/>
                </a:endParaRPr>
              </a:p>
            </p:txBody>
          </p:sp>
          <p:sp>
            <p:nvSpPr>
              <p:cNvPr id="28" name="Arc 48"/>
              <p:cNvSpPr/>
              <p:nvPr/>
            </p:nvSpPr>
            <p:spPr>
              <a:xfrm>
                <a:off x="2523058" y="2836331"/>
                <a:ext cx="1405460" cy="787398"/>
              </a:xfrm>
              <a:custGeom>
                <a:avLst/>
                <a:gdLst>
                  <a:gd name="f0" fmla="val 10800000"/>
                  <a:gd name="f1" fmla="val 5400000"/>
                  <a:gd name="f2" fmla="val 16200000"/>
                  <a:gd name="f3" fmla="val 180"/>
                  <a:gd name="f4" fmla="val w"/>
                  <a:gd name="f5" fmla="val h"/>
                  <a:gd name="f6" fmla="val ss"/>
                  <a:gd name="f7" fmla="val 0"/>
                  <a:gd name="f8" fmla="*/ 5419351 1 1725033"/>
                  <a:gd name="f9" fmla="+- 0 0 1"/>
                  <a:gd name="f10" fmla="val 202"/>
                  <a:gd name="f11" fmla="val 274"/>
                  <a:gd name="f12" fmla="+- 0 0 -292"/>
                  <a:gd name="f13" fmla="+- 0 0 -238"/>
                  <a:gd name="f14" fmla="+- 0 0 -184"/>
                  <a:gd name="f15" fmla="abs f4"/>
                  <a:gd name="f16" fmla="abs f5"/>
                  <a:gd name="f17" fmla="abs f6"/>
                  <a:gd name="f18" fmla="+- 0 0 f10"/>
                  <a:gd name="f19" fmla="+- 0 0 f11"/>
                  <a:gd name="f20" fmla="*/ f12 f0 1"/>
                  <a:gd name="f21" fmla="*/ f13 f0 1"/>
                  <a:gd name="f22" fmla="*/ f14 f0 1"/>
                  <a:gd name="f23" fmla="?: f15 f4 1"/>
                  <a:gd name="f24" fmla="?: f16 f5 1"/>
                  <a:gd name="f25" fmla="?: f17 f6 1"/>
                  <a:gd name="f26" fmla="*/ f18 f0 1"/>
                  <a:gd name="f27" fmla="*/ f19 f0 1"/>
                  <a:gd name="f28" fmla="*/ f20 1 f3"/>
                  <a:gd name="f29" fmla="*/ f21 1 f3"/>
                  <a:gd name="f30" fmla="*/ f22 1 f3"/>
                  <a:gd name="f31" fmla="*/ f23 1 21600"/>
                  <a:gd name="f32" fmla="*/ f24 1 21600"/>
                  <a:gd name="f33" fmla="*/ 21600 f23 1"/>
                  <a:gd name="f34" fmla="*/ 21600 f24 1"/>
                  <a:gd name="f35" fmla="*/ f26 1 f3"/>
                  <a:gd name="f36" fmla="*/ f27 1 f3"/>
                  <a:gd name="f37" fmla="+- f28 0 f1"/>
                  <a:gd name="f38" fmla="+- f29 0 f1"/>
                  <a:gd name="f39" fmla="+- f30 0 f1"/>
                  <a:gd name="f40" fmla="min f32 f31"/>
                  <a:gd name="f41" fmla="*/ f33 1 f25"/>
                  <a:gd name="f42" fmla="*/ f34 1 f25"/>
                  <a:gd name="f43" fmla="+- f35 0 f1"/>
                  <a:gd name="f44" fmla="+- f36 0 f1"/>
                  <a:gd name="f45" fmla="val f41"/>
                  <a:gd name="f46" fmla="val f42"/>
                  <a:gd name="f47" fmla="+- 0 0 f43"/>
                  <a:gd name="f48" fmla="+- 0 0 f44"/>
                  <a:gd name="f49" fmla="+- f46 0 f7"/>
                  <a:gd name="f50" fmla="+- f45 0 f7"/>
                  <a:gd name="f51" fmla="+- f48 0 f47"/>
                  <a:gd name="f52" fmla="+- f47 f1 0"/>
                  <a:gd name="f53" fmla="+- f48 f1 0"/>
                  <a:gd name="f54" fmla="+- 21600000 0 f47"/>
                  <a:gd name="f55" fmla="+- f1 0 f47"/>
                  <a:gd name="f56" fmla="+- 27000000 0 f47"/>
                  <a:gd name="f57" fmla="+- f0 0 f47"/>
                  <a:gd name="f58" fmla="+- 32400000 0 f47"/>
                  <a:gd name="f59" fmla="+- f2 0 f47"/>
                  <a:gd name="f60" fmla="+- 37800000 0 f47"/>
                  <a:gd name="f61" fmla="*/ f49 1 2"/>
                  <a:gd name="f62" fmla="*/ f50 1 2"/>
                  <a:gd name="f63" fmla="+- f51 21600000 0"/>
                  <a:gd name="f64" fmla="?: f55 f55 f56"/>
                  <a:gd name="f65" fmla="?: f57 f57 f58"/>
                  <a:gd name="f66" fmla="?: f59 f59 f60"/>
                  <a:gd name="f67" fmla="*/ f52 f8 1"/>
                  <a:gd name="f68" fmla="*/ f53 f8 1"/>
                  <a:gd name="f69" fmla="+- f7 f61 0"/>
                  <a:gd name="f70" fmla="+- f7 f62 0"/>
                  <a:gd name="f71" fmla="?: f51 f51 f63"/>
                  <a:gd name="f72" fmla="*/ f67 1 f0"/>
                  <a:gd name="f73" fmla="*/ f68 1 f0"/>
                  <a:gd name="f74" fmla="*/ f62 f40 1"/>
                  <a:gd name="f75" fmla="*/ f61 f40 1"/>
                  <a:gd name="f76" fmla="+- f71 0 f54"/>
                  <a:gd name="f77" fmla="+- f71 0 f64"/>
                  <a:gd name="f78" fmla="+- f71 0 f65"/>
                  <a:gd name="f79" fmla="+- f71 0 f66"/>
                  <a:gd name="f80" fmla="+- 0 0 f72"/>
                  <a:gd name="f81" fmla="+- 0 0 f73"/>
                  <a:gd name="f82" fmla="*/ f70 f40 1"/>
                  <a:gd name="f83" fmla="*/ f69 f40 1"/>
                  <a:gd name="f84" fmla="+- 0 0 f80"/>
                  <a:gd name="f85" fmla="+- 0 0 f81"/>
                  <a:gd name="f86" fmla="*/ f84 f0 1"/>
                  <a:gd name="f87" fmla="*/ f85 f0 1"/>
                  <a:gd name="f88" fmla="*/ f86 1 f8"/>
                  <a:gd name="f89" fmla="*/ f87 1 f8"/>
                  <a:gd name="f90" fmla="+- f88 0 f1"/>
                  <a:gd name="f91" fmla="+- f89 0 f1"/>
                  <a:gd name="f92" fmla="sin 1 f90"/>
                  <a:gd name="f93" fmla="cos 1 f90"/>
                  <a:gd name="f94" fmla="sin 1 f91"/>
                  <a:gd name="f95" fmla="cos 1 f91"/>
                  <a:gd name="f96" fmla="+- 0 0 f92"/>
                  <a:gd name="f97" fmla="+- 0 0 f93"/>
                  <a:gd name="f98" fmla="+- 0 0 f94"/>
                  <a:gd name="f99" fmla="+- 0 0 f95"/>
                  <a:gd name="f100" fmla="+- 0 0 f96"/>
                  <a:gd name="f101" fmla="+- 0 0 f97"/>
                  <a:gd name="f102" fmla="+- 0 0 f98"/>
                  <a:gd name="f103" fmla="+- 0 0 f99"/>
                  <a:gd name="f104" fmla="val f100"/>
                  <a:gd name="f105" fmla="val f101"/>
                  <a:gd name="f106" fmla="val f102"/>
                  <a:gd name="f107" fmla="val f103"/>
                  <a:gd name="f108" fmla="*/ f104 f62 1"/>
                  <a:gd name="f109" fmla="*/ f105 f61 1"/>
                  <a:gd name="f110" fmla="*/ f106 f62 1"/>
                  <a:gd name="f111" fmla="*/ f107 f61 1"/>
                  <a:gd name="f112" fmla="+- 0 0 f109"/>
                  <a:gd name="f113" fmla="+- 0 0 f108"/>
                  <a:gd name="f114" fmla="+- 0 0 f111"/>
                  <a:gd name="f115" fmla="+- 0 0 f110"/>
                  <a:gd name="f116" fmla="+- 0 0 f112"/>
                  <a:gd name="f117" fmla="+- 0 0 f113"/>
                  <a:gd name="f118" fmla="+- 0 0 f114"/>
                  <a:gd name="f119" fmla="+- 0 0 f115"/>
                  <a:gd name="f120" fmla="at2 f116 f117"/>
                  <a:gd name="f121" fmla="at2 f118 f119"/>
                  <a:gd name="f122" fmla="+- f120 f1 0"/>
                  <a:gd name="f123" fmla="+- f121 f1 0"/>
                  <a:gd name="f124" fmla="*/ f122 f8 1"/>
                  <a:gd name="f125" fmla="*/ f123 f8 1"/>
                  <a:gd name="f126" fmla="*/ f124 1 f0"/>
                  <a:gd name="f127" fmla="*/ f125 1 f0"/>
                  <a:gd name="f128" fmla="+- 0 0 f126"/>
                  <a:gd name="f129" fmla="+- 0 0 f127"/>
                  <a:gd name="f130" fmla="val f128"/>
                  <a:gd name="f131" fmla="val f129"/>
                  <a:gd name="f132" fmla="+- 0 0 f130"/>
                  <a:gd name="f133" fmla="+- 0 0 f131"/>
                  <a:gd name="f134" fmla="*/ f132 f0 1"/>
                  <a:gd name="f135" fmla="*/ f133 f0 1"/>
                  <a:gd name="f136" fmla="*/ f134 1 f8"/>
                  <a:gd name="f137" fmla="*/ f135 1 f8"/>
                  <a:gd name="f138" fmla="+- f136 0 f1"/>
                  <a:gd name="f139" fmla="+- f137 0 f1"/>
                  <a:gd name="f140" fmla="+- f138 f1 0"/>
                  <a:gd name="f141" fmla="+- f139 f1 0"/>
                  <a:gd name="f142" fmla="*/ f140 f8 1"/>
                  <a:gd name="f143" fmla="*/ f141 f8 1"/>
                  <a:gd name="f144" fmla="*/ f142 1 f0"/>
                  <a:gd name="f145" fmla="*/ f143 1 f0"/>
                  <a:gd name="f146" fmla="+- 0 0 f144"/>
                  <a:gd name="f147" fmla="+- 0 0 f145"/>
                  <a:gd name="f148" fmla="+- 0 0 f146"/>
                  <a:gd name="f149" fmla="+- 0 0 f147"/>
                  <a:gd name="f150" fmla="*/ f148 f0 1"/>
                  <a:gd name="f151" fmla="*/ f149 f0 1"/>
                  <a:gd name="f152" fmla="*/ f150 1 f8"/>
                  <a:gd name="f153" fmla="*/ f151 1 f8"/>
                  <a:gd name="f154" fmla="+- f152 0 f1"/>
                  <a:gd name="f155" fmla="+- f153 0 f1"/>
                  <a:gd name="f156" fmla="cos 1 f154"/>
                  <a:gd name="f157" fmla="sin 1 f154"/>
                  <a:gd name="f158" fmla="cos 1 f155"/>
                  <a:gd name="f159" fmla="sin 1 f155"/>
                  <a:gd name="f160" fmla="+- 0 0 f156"/>
                  <a:gd name="f161" fmla="+- 0 0 f157"/>
                  <a:gd name="f162" fmla="+- 0 0 f158"/>
                  <a:gd name="f163" fmla="+- 0 0 f159"/>
                  <a:gd name="f164" fmla="+- 0 0 f160"/>
                  <a:gd name="f165" fmla="+- 0 0 f161"/>
                  <a:gd name="f166" fmla="+- 0 0 f162"/>
                  <a:gd name="f167" fmla="+- 0 0 f163"/>
                  <a:gd name="f168" fmla="val f164"/>
                  <a:gd name="f169" fmla="val f165"/>
                  <a:gd name="f170" fmla="val f166"/>
                  <a:gd name="f171" fmla="val f167"/>
                  <a:gd name="f172" fmla="+- 0 0 f168"/>
                  <a:gd name="f173" fmla="+- 0 0 f169"/>
                  <a:gd name="f174" fmla="+- 0 0 f170"/>
                  <a:gd name="f175" fmla="+- 0 0 f171"/>
                  <a:gd name="f176" fmla="*/ f9 f172 1"/>
                  <a:gd name="f177" fmla="*/ f9 f173 1"/>
                  <a:gd name="f178" fmla="*/ f9 f174 1"/>
                  <a:gd name="f179" fmla="*/ f9 f175 1"/>
                  <a:gd name="f180" fmla="*/ f176 f62 1"/>
                  <a:gd name="f181" fmla="*/ f177 f61 1"/>
                  <a:gd name="f182" fmla="*/ f178 f62 1"/>
                  <a:gd name="f183" fmla="*/ f179 f61 1"/>
                  <a:gd name="f184" fmla="+- f70 f180 0"/>
                  <a:gd name="f185" fmla="+- f69 f181 0"/>
                  <a:gd name="f186" fmla="+- f70 f182 0"/>
                  <a:gd name="f187" fmla="+- f69 f183 0"/>
                  <a:gd name="f188" fmla="max f184 f186"/>
                  <a:gd name="f189" fmla="max f185 f187"/>
                  <a:gd name="f190" fmla="min f184 f186"/>
                  <a:gd name="f191" fmla="min f185 f187"/>
                  <a:gd name="f192" fmla="*/ f184 f40 1"/>
                  <a:gd name="f193" fmla="*/ f185 f40 1"/>
                  <a:gd name="f194" fmla="*/ f186 f40 1"/>
                  <a:gd name="f195" fmla="*/ f187 f40 1"/>
                  <a:gd name="f196" fmla="?: f76 f45 f188"/>
                  <a:gd name="f197" fmla="?: f77 f46 f189"/>
                  <a:gd name="f198" fmla="?: f78 f7 f190"/>
                  <a:gd name="f199" fmla="?: f79 f7 f191"/>
                  <a:gd name="f200" fmla="*/ f198 f40 1"/>
                  <a:gd name="f201" fmla="*/ f199 f40 1"/>
                  <a:gd name="f202" fmla="*/ f196 f40 1"/>
                  <a:gd name="f203" fmla="*/ f197 f40 1"/>
                </a:gdLst>
                <a:ahLst/>
                <a:cxnLst>
                  <a:cxn ang="3cd4">
                    <a:pos x="hc" y="t"/>
                  </a:cxn>
                  <a:cxn ang="0">
                    <a:pos x="r" y="vc"/>
                  </a:cxn>
                  <a:cxn ang="cd4">
                    <a:pos x="hc" y="b"/>
                  </a:cxn>
                  <a:cxn ang="cd2">
                    <a:pos x="l" y="vc"/>
                  </a:cxn>
                  <a:cxn ang="f37">
                    <a:pos x="f192" y="f193"/>
                  </a:cxn>
                  <a:cxn ang="f38">
                    <a:pos x="f82" y="f83"/>
                  </a:cxn>
                  <a:cxn ang="f39">
                    <a:pos x="f194" y="f195"/>
                  </a:cxn>
                </a:cxnLst>
                <a:rect l="f200" t="f201" r="f202" b="f203"/>
                <a:pathLst>
                  <a:path stroke="0">
                    <a:moveTo>
                      <a:pt x="f192" y="f193"/>
                    </a:moveTo>
                    <a:arcTo wR="f74" hR="f75" stAng="f47" swAng="f71"/>
                    <a:lnTo>
                      <a:pt x="f82" y="f83"/>
                    </a:lnTo>
                    <a:close/>
                  </a:path>
                  <a:path fill="none">
                    <a:moveTo>
                      <a:pt x="f192" y="f193"/>
                    </a:moveTo>
                    <a:arcTo wR="f74" hR="f75" stAng="f47" swAng="f71"/>
                  </a:path>
                </a:pathLst>
              </a:custGeom>
              <a:noFill/>
              <a:ln w="38103">
                <a:solidFill>
                  <a:srgbClr val="FF0000"/>
                </a:solidFill>
                <a:prstDash val="solid"/>
                <a:miter/>
              </a:ln>
              <a:effectLst>
                <a:outerShdw dist="19997" dir="5400000" algn="tl">
                  <a:srgbClr val="000000">
                    <a:alpha val="38000"/>
                  </a:srgbClr>
                </a:outerShdw>
              </a:effectLst>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en-US">
                  <a:solidFill>
                    <a:srgbClr val="000000"/>
                  </a:solidFill>
                  <a:latin typeface="Arial"/>
                </a:endParaRPr>
              </a:p>
            </p:txBody>
          </p:sp>
          <p:sp>
            <p:nvSpPr>
              <p:cNvPr id="29" name="Text Box 23"/>
              <p:cNvSpPr txBox="1"/>
              <p:nvPr/>
            </p:nvSpPr>
            <p:spPr>
              <a:xfrm>
                <a:off x="1330369" y="1286944"/>
                <a:ext cx="2337444" cy="307777"/>
              </a:xfrm>
              <a:prstGeom prst="rect">
                <a:avLst/>
              </a:prstGeom>
              <a:noFill/>
              <a:ln>
                <a:noFill/>
              </a:ln>
            </p:spPr>
            <p:txBody>
              <a:bodyPr vert="horz" wrap="square" lIns="0" tIns="45720" rIns="0" bIns="45720" anchor="t" anchorCtr="1" compatLnSpc="1">
                <a:spAutoFit/>
              </a:bodyPr>
              <a:lstStyle/>
              <a:p>
                <a:pPr algn="ctr">
                  <a:defRPr sz="1800" b="0" i="0" u="none" strike="noStrike" kern="0" cap="none" spc="0" baseline="0">
                    <a:solidFill>
                      <a:srgbClr val="000000"/>
                    </a:solidFill>
                    <a:uFillTx/>
                  </a:defRPr>
                </a:pPr>
                <a:r>
                  <a:rPr lang="en-US" sz="1400" b="1">
                    <a:solidFill>
                      <a:srgbClr val="000090"/>
                    </a:solidFill>
                    <a:latin typeface="Arial"/>
                    <a:ea typeface="ＭＳ Ｐゴシック" pitchFamily="34"/>
                    <a:cs typeface="Arial"/>
                  </a:rPr>
                  <a:t>KRION-6T+ HILac (3MeV/u)</a:t>
                </a:r>
                <a:endParaRPr lang="ru-RU" sz="1400" b="1">
                  <a:solidFill>
                    <a:srgbClr val="000090"/>
                  </a:solidFill>
                  <a:latin typeface="Arial"/>
                  <a:ea typeface="ＭＳ Ｐゴシック" pitchFamily="34"/>
                  <a:cs typeface="Arial"/>
                </a:endParaRPr>
              </a:p>
            </p:txBody>
          </p:sp>
          <p:sp>
            <p:nvSpPr>
              <p:cNvPr id="30" name="Text Box 26"/>
              <p:cNvSpPr txBox="1"/>
              <p:nvPr/>
            </p:nvSpPr>
            <p:spPr>
              <a:xfrm>
                <a:off x="50282" y="2712403"/>
                <a:ext cx="1480605" cy="553998"/>
              </a:xfrm>
              <a:prstGeom prst="rect">
                <a:avLst/>
              </a:prstGeom>
              <a:noFill/>
              <a:ln>
                <a:noFill/>
              </a:ln>
            </p:spPr>
            <p:txBody>
              <a:bodyPr vert="horz" wrap="square" lIns="91440" tIns="0" rIns="91440" bIns="0" anchor="t" anchorCtr="1" compatLnSpc="1">
                <a:spAutoFit/>
              </a:bodyPr>
              <a:lstStyle/>
              <a:p>
                <a:pPr algn="ctr">
                  <a:defRPr sz="1800" b="0" i="0" u="none" strike="noStrike" kern="0" cap="none" spc="0" baseline="0">
                    <a:solidFill>
                      <a:srgbClr val="000000"/>
                    </a:solidFill>
                    <a:uFillTx/>
                  </a:defRPr>
                </a:pPr>
                <a:r>
                  <a:rPr lang="en-US" b="1">
                    <a:solidFill>
                      <a:srgbClr val="FFFFFF"/>
                    </a:solidFill>
                    <a:latin typeface="Arial"/>
                    <a:ea typeface="ＭＳ Ｐゴシック" pitchFamily="34"/>
                    <a:cs typeface="Arial" pitchFamily="34"/>
                  </a:rPr>
                  <a:t>Booster </a:t>
                </a:r>
                <a:endParaRPr lang="ru-RU" b="1">
                  <a:solidFill>
                    <a:srgbClr val="FFFFFF"/>
                  </a:solidFill>
                  <a:latin typeface="Arial"/>
                  <a:ea typeface="ＭＳ Ｐゴシック" pitchFamily="34"/>
                  <a:cs typeface="Arial" pitchFamily="34"/>
                </a:endParaRPr>
              </a:p>
              <a:p>
                <a:pPr algn="ctr">
                  <a:defRPr sz="1800" b="0" i="0" u="none" strike="noStrike" kern="0" cap="none" spc="0" baseline="0">
                    <a:solidFill>
                      <a:srgbClr val="000000"/>
                    </a:solidFill>
                    <a:uFillTx/>
                  </a:defRPr>
                </a:pPr>
                <a:r>
                  <a:rPr lang="en-US" b="1">
                    <a:solidFill>
                      <a:srgbClr val="FFFFFF"/>
                    </a:solidFill>
                    <a:latin typeface="Arial"/>
                    <a:ea typeface="ＭＳ Ｐゴシック" pitchFamily="34"/>
                    <a:cs typeface="Arial" pitchFamily="34"/>
                  </a:rPr>
                  <a:t>(600 MeV/u)</a:t>
                </a:r>
                <a:endParaRPr lang="ru-RU" b="1">
                  <a:solidFill>
                    <a:srgbClr val="FFFFFF"/>
                  </a:solidFill>
                  <a:latin typeface="Arial"/>
                  <a:ea typeface="ＭＳ Ｐゴシック" pitchFamily="34"/>
                  <a:cs typeface="Arial" pitchFamily="34"/>
                </a:endParaRPr>
              </a:p>
            </p:txBody>
          </p:sp>
          <p:sp>
            <p:nvSpPr>
              <p:cNvPr id="31" name="Pentagon 21"/>
              <p:cNvSpPr/>
              <p:nvPr/>
            </p:nvSpPr>
            <p:spPr>
              <a:xfrm>
                <a:off x="1581454" y="1726542"/>
                <a:ext cx="495330" cy="101598"/>
              </a:xfrm>
              <a:custGeom>
                <a:avLst/>
                <a:gdLst>
                  <a:gd name="f0" fmla="val 10800000"/>
                  <a:gd name="f1" fmla="val 5400000"/>
                  <a:gd name="f2" fmla="val 180"/>
                  <a:gd name="f3" fmla="val w"/>
                  <a:gd name="f4" fmla="val h"/>
                  <a:gd name="f5" fmla="val ss"/>
                  <a:gd name="f6" fmla="val 0"/>
                  <a:gd name="f7" fmla="val 50000"/>
                  <a:gd name="f8" fmla="+- 0 0 -360"/>
                  <a:gd name="f9" fmla="+- 0 0 -180"/>
                  <a:gd name="f10" fmla="abs f3"/>
                  <a:gd name="f11" fmla="abs f4"/>
                  <a:gd name="f12" fmla="abs f5"/>
                  <a:gd name="f13" fmla="*/ f8 f0 1"/>
                  <a:gd name="f14" fmla="*/ f9 f0 1"/>
                  <a:gd name="f15" fmla="?: f10 f3 1"/>
                  <a:gd name="f16" fmla="?: f11 f4 1"/>
                  <a:gd name="f17" fmla="?: f12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30 0 f6"/>
                  <a:gd name="f33" fmla="+- f29 0 f6"/>
                  <a:gd name="f34" fmla="*/ f30 f26 1"/>
                  <a:gd name="f35" fmla="*/ f29 f26 1"/>
                  <a:gd name="f36" fmla="*/ f32 1 2"/>
                  <a:gd name="f37" fmla="min f33 f32"/>
                  <a:gd name="f38" fmla="+- f6 f36 0"/>
                  <a:gd name="f39" fmla="*/ f37 f7 1"/>
                  <a:gd name="f40" fmla="*/ f39 1 100000"/>
                  <a:gd name="f41" fmla="*/ f38 f26 1"/>
                  <a:gd name="f42" fmla="+- f29 0 f40"/>
                  <a:gd name="f43" fmla="+- f42 f29 0"/>
                  <a:gd name="f44" fmla="*/ f42 1 2"/>
                  <a:gd name="f45" fmla="*/ f42 f26 1"/>
                  <a:gd name="f46" fmla="*/ f43 1 2"/>
                  <a:gd name="f47" fmla="*/ f44 f26 1"/>
                  <a:gd name="f48" fmla="*/ f46 f26 1"/>
                </a:gdLst>
                <a:ahLst/>
                <a:cxnLst>
                  <a:cxn ang="3cd4">
                    <a:pos x="hc" y="t"/>
                  </a:cxn>
                  <a:cxn ang="0">
                    <a:pos x="r" y="vc"/>
                  </a:cxn>
                  <a:cxn ang="cd4">
                    <a:pos x="hc" y="b"/>
                  </a:cxn>
                  <a:cxn ang="cd2">
                    <a:pos x="l" y="vc"/>
                  </a:cxn>
                  <a:cxn ang="f24">
                    <a:pos x="f47" y="f31"/>
                  </a:cxn>
                  <a:cxn ang="f25">
                    <a:pos x="f47" y="f34"/>
                  </a:cxn>
                </a:cxnLst>
                <a:rect l="f31" t="f31" r="f48" b="f34"/>
                <a:pathLst>
                  <a:path>
                    <a:moveTo>
                      <a:pt x="f31" y="f31"/>
                    </a:moveTo>
                    <a:lnTo>
                      <a:pt x="f45" y="f31"/>
                    </a:lnTo>
                    <a:lnTo>
                      <a:pt x="f35" y="f41"/>
                    </a:lnTo>
                    <a:lnTo>
                      <a:pt x="f45" y="f34"/>
                    </a:lnTo>
                    <a:lnTo>
                      <a:pt x="f31" y="f34"/>
                    </a:lnTo>
                    <a:close/>
                  </a:path>
                </a:pathLst>
              </a:custGeom>
              <a:solidFill>
                <a:srgbClr val="FF0000"/>
              </a:solidFill>
              <a:ln w="9528">
                <a:solidFill>
                  <a:srgbClr val="B6DCDF"/>
                </a:solidFill>
                <a:prstDash val="solid"/>
                <a:miter/>
              </a:ln>
              <a:effectLst>
                <a:outerShdw dist="22997" dir="5400000" algn="tl">
                  <a:srgbClr val="000000">
                    <a:alpha val="35000"/>
                  </a:srgbClr>
                </a:outerShdw>
              </a:effectLst>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en-US">
                  <a:solidFill>
                    <a:srgbClr val="FFFFFF"/>
                  </a:solidFill>
                  <a:latin typeface="Arial"/>
                </a:endParaRPr>
              </a:p>
            </p:txBody>
          </p:sp>
          <p:cxnSp>
            <p:nvCxnSpPr>
              <p:cNvPr id="32" name="Straight Connector 24"/>
              <p:cNvCxnSpPr/>
              <p:nvPr/>
            </p:nvCxnSpPr>
            <p:spPr>
              <a:xfrm>
                <a:off x="2267739" y="2374614"/>
                <a:ext cx="2075661" cy="148453"/>
              </a:xfrm>
              <a:prstGeom prst="straightConnector1">
                <a:avLst/>
              </a:prstGeom>
              <a:noFill/>
              <a:ln w="38103">
                <a:solidFill>
                  <a:srgbClr val="FF0000"/>
                </a:solidFill>
                <a:prstDash val="solid"/>
                <a:miter/>
              </a:ln>
              <a:effectLst>
                <a:outerShdw dist="19997" dir="5400000" algn="tl">
                  <a:srgbClr val="000000">
                    <a:alpha val="38000"/>
                  </a:srgbClr>
                </a:outerShdw>
              </a:effectLst>
            </p:spPr>
          </p:cxnSp>
          <p:cxnSp>
            <p:nvCxnSpPr>
              <p:cNvPr id="33" name="Straight Connector 26"/>
              <p:cNvCxnSpPr/>
              <p:nvPr/>
            </p:nvCxnSpPr>
            <p:spPr>
              <a:xfrm>
                <a:off x="2267739" y="2374614"/>
                <a:ext cx="1516862" cy="935852"/>
              </a:xfrm>
              <a:prstGeom prst="straightConnector1">
                <a:avLst/>
              </a:prstGeom>
              <a:noFill/>
              <a:ln w="38103">
                <a:solidFill>
                  <a:srgbClr val="FF0000"/>
                </a:solidFill>
                <a:prstDash val="solid"/>
                <a:miter/>
              </a:ln>
              <a:effectLst>
                <a:outerShdw dist="19997" dir="5400000" algn="tl">
                  <a:srgbClr val="000000">
                    <a:alpha val="38000"/>
                  </a:srgbClr>
                </a:outerShdw>
              </a:effectLst>
            </p:spPr>
          </p:cxnSp>
          <p:sp>
            <p:nvSpPr>
              <p:cNvPr id="34" name="Arc 28"/>
              <p:cNvSpPr/>
              <p:nvPr/>
            </p:nvSpPr>
            <p:spPr>
              <a:xfrm>
                <a:off x="6307659" y="3344335"/>
                <a:ext cx="2159008" cy="1032933"/>
              </a:xfrm>
              <a:custGeom>
                <a:avLst/>
                <a:gdLst>
                  <a:gd name="f0" fmla="val 10800000"/>
                  <a:gd name="f1" fmla="val 5400000"/>
                  <a:gd name="f2" fmla="val 16200000"/>
                  <a:gd name="f3" fmla="val 180"/>
                  <a:gd name="f4" fmla="val w"/>
                  <a:gd name="f5" fmla="val h"/>
                  <a:gd name="f6" fmla="val ss"/>
                  <a:gd name="f7" fmla="val 0"/>
                  <a:gd name="f8" fmla="*/ 5419351 1 1725033"/>
                  <a:gd name="f9" fmla="+- 0 0 1"/>
                  <a:gd name="f10" fmla="val 230"/>
                  <a:gd name="f11" fmla="val 41"/>
                  <a:gd name="f12" fmla="+- 0 0 -320"/>
                  <a:gd name="f13" fmla="+- 0 0 -316"/>
                  <a:gd name="f14" fmla="+- 0 0 -311"/>
                  <a:gd name="f15" fmla="abs f4"/>
                  <a:gd name="f16" fmla="abs f5"/>
                  <a:gd name="f17" fmla="abs f6"/>
                  <a:gd name="f18" fmla="+- 0 0 f10"/>
                  <a:gd name="f19" fmla="+- 0 0 f11"/>
                  <a:gd name="f20" fmla="*/ f12 f0 1"/>
                  <a:gd name="f21" fmla="*/ f13 f0 1"/>
                  <a:gd name="f22" fmla="*/ f14 f0 1"/>
                  <a:gd name="f23" fmla="?: f15 f4 1"/>
                  <a:gd name="f24" fmla="?: f16 f5 1"/>
                  <a:gd name="f25" fmla="?: f17 f6 1"/>
                  <a:gd name="f26" fmla="*/ f18 f0 1"/>
                  <a:gd name="f27" fmla="*/ f19 f0 1"/>
                  <a:gd name="f28" fmla="*/ f20 1 f3"/>
                  <a:gd name="f29" fmla="*/ f21 1 f3"/>
                  <a:gd name="f30" fmla="*/ f22 1 f3"/>
                  <a:gd name="f31" fmla="*/ f23 1 21600"/>
                  <a:gd name="f32" fmla="*/ f24 1 21600"/>
                  <a:gd name="f33" fmla="*/ 21600 f23 1"/>
                  <a:gd name="f34" fmla="*/ 21600 f24 1"/>
                  <a:gd name="f35" fmla="*/ f26 1 f3"/>
                  <a:gd name="f36" fmla="*/ f27 1 f3"/>
                  <a:gd name="f37" fmla="+- f28 0 f1"/>
                  <a:gd name="f38" fmla="+- f29 0 f1"/>
                  <a:gd name="f39" fmla="+- f30 0 f1"/>
                  <a:gd name="f40" fmla="min f32 f31"/>
                  <a:gd name="f41" fmla="*/ f33 1 f25"/>
                  <a:gd name="f42" fmla="*/ f34 1 f25"/>
                  <a:gd name="f43" fmla="+- f35 0 f1"/>
                  <a:gd name="f44" fmla="+- f36 0 f1"/>
                  <a:gd name="f45" fmla="val f41"/>
                  <a:gd name="f46" fmla="val f42"/>
                  <a:gd name="f47" fmla="+- 0 0 f43"/>
                  <a:gd name="f48" fmla="+- 0 0 f44"/>
                  <a:gd name="f49" fmla="+- f46 0 f7"/>
                  <a:gd name="f50" fmla="+- f45 0 f7"/>
                  <a:gd name="f51" fmla="+- f48 0 f47"/>
                  <a:gd name="f52" fmla="+- f47 f1 0"/>
                  <a:gd name="f53" fmla="+- f48 f1 0"/>
                  <a:gd name="f54" fmla="+- 21600000 0 f47"/>
                  <a:gd name="f55" fmla="+- f1 0 f47"/>
                  <a:gd name="f56" fmla="+- 27000000 0 f47"/>
                  <a:gd name="f57" fmla="+- f0 0 f47"/>
                  <a:gd name="f58" fmla="+- 32400000 0 f47"/>
                  <a:gd name="f59" fmla="+- f2 0 f47"/>
                  <a:gd name="f60" fmla="+- 37800000 0 f47"/>
                  <a:gd name="f61" fmla="*/ f49 1 2"/>
                  <a:gd name="f62" fmla="*/ f50 1 2"/>
                  <a:gd name="f63" fmla="+- f51 21600000 0"/>
                  <a:gd name="f64" fmla="?: f55 f55 f56"/>
                  <a:gd name="f65" fmla="?: f57 f57 f58"/>
                  <a:gd name="f66" fmla="?: f59 f59 f60"/>
                  <a:gd name="f67" fmla="*/ f52 f8 1"/>
                  <a:gd name="f68" fmla="*/ f53 f8 1"/>
                  <a:gd name="f69" fmla="+- f7 f61 0"/>
                  <a:gd name="f70" fmla="+- f7 f62 0"/>
                  <a:gd name="f71" fmla="?: f51 f51 f63"/>
                  <a:gd name="f72" fmla="*/ f67 1 f0"/>
                  <a:gd name="f73" fmla="*/ f68 1 f0"/>
                  <a:gd name="f74" fmla="*/ f62 f40 1"/>
                  <a:gd name="f75" fmla="*/ f61 f40 1"/>
                  <a:gd name="f76" fmla="+- f71 0 f54"/>
                  <a:gd name="f77" fmla="+- f71 0 f64"/>
                  <a:gd name="f78" fmla="+- f71 0 f65"/>
                  <a:gd name="f79" fmla="+- f71 0 f66"/>
                  <a:gd name="f80" fmla="+- 0 0 f72"/>
                  <a:gd name="f81" fmla="+- 0 0 f73"/>
                  <a:gd name="f82" fmla="*/ f70 f40 1"/>
                  <a:gd name="f83" fmla="*/ f69 f40 1"/>
                  <a:gd name="f84" fmla="+- 0 0 f80"/>
                  <a:gd name="f85" fmla="+- 0 0 f81"/>
                  <a:gd name="f86" fmla="*/ f84 f0 1"/>
                  <a:gd name="f87" fmla="*/ f85 f0 1"/>
                  <a:gd name="f88" fmla="*/ f86 1 f8"/>
                  <a:gd name="f89" fmla="*/ f87 1 f8"/>
                  <a:gd name="f90" fmla="+- f88 0 f1"/>
                  <a:gd name="f91" fmla="+- f89 0 f1"/>
                  <a:gd name="f92" fmla="sin 1 f90"/>
                  <a:gd name="f93" fmla="cos 1 f90"/>
                  <a:gd name="f94" fmla="sin 1 f91"/>
                  <a:gd name="f95" fmla="cos 1 f91"/>
                  <a:gd name="f96" fmla="+- 0 0 f92"/>
                  <a:gd name="f97" fmla="+- 0 0 f93"/>
                  <a:gd name="f98" fmla="+- 0 0 f94"/>
                  <a:gd name="f99" fmla="+- 0 0 f95"/>
                  <a:gd name="f100" fmla="+- 0 0 f96"/>
                  <a:gd name="f101" fmla="+- 0 0 f97"/>
                  <a:gd name="f102" fmla="+- 0 0 f98"/>
                  <a:gd name="f103" fmla="+- 0 0 f99"/>
                  <a:gd name="f104" fmla="val f100"/>
                  <a:gd name="f105" fmla="val f101"/>
                  <a:gd name="f106" fmla="val f102"/>
                  <a:gd name="f107" fmla="val f103"/>
                  <a:gd name="f108" fmla="*/ f104 f62 1"/>
                  <a:gd name="f109" fmla="*/ f105 f61 1"/>
                  <a:gd name="f110" fmla="*/ f106 f62 1"/>
                  <a:gd name="f111" fmla="*/ f107 f61 1"/>
                  <a:gd name="f112" fmla="+- 0 0 f109"/>
                  <a:gd name="f113" fmla="+- 0 0 f108"/>
                  <a:gd name="f114" fmla="+- 0 0 f111"/>
                  <a:gd name="f115" fmla="+- 0 0 f110"/>
                  <a:gd name="f116" fmla="+- 0 0 f112"/>
                  <a:gd name="f117" fmla="+- 0 0 f113"/>
                  <a:gd name="f118" fmla="+- 0 0 f114"/>
                  <a:gd name="f119" fmla="+- 0 0 f115"/>
                  <a:gd name="f120" fmla="at2 f116 f117"/>
                  <a:gd name="f121" fmla="at2 f118 f119"/>
                  <a:gd name="f122" fmla="+- f120 f1 0"/>
                  <a:gd name="f123" fmla="+- f121 f1 0"/>
                  <a:gd name="f124" fmla="*/ f122 f8 1"/>
                  <a:gd name="f125" fmla="*/ f123 f8 1"/>
                  <a:gd name="f126" fmla="*/ f124 1 f0"/>
                  <a:gd name="f127" fmla="*/ f125 1 f0"/>
                  <a:gd name="f128" fmla="+- 0 0 f126"/>
                  <a:gd name="f129" fmla="+- 0 0 f127"/>
                  <a:gd name="f130" fmla="val f128"/>
                  <a:gd name="f131" fmla="val f129"/>
                  <a:gd name="f132" fmla="+- 0 0 f130"/>
                  <a:gd name="f133" fmla="+- 0 0 f131"/>
                  <a:gd name="f134" fmla="*/ f132 f0 1"/>
                  <a:gd name="f135" fmla="*/ f133 f0 1"/>
                  <a:gd name="f136" fmla="*/ f134 1 f8"/>
                  <a:gd name="f137" fmla="*/ f135 1 f8"/>
                  <a:gd name="f138" fmla="+- f136 0 f1"/>
                  <a:gd name="f139" fmla="+- f137 0 f1"/>
                  <a:gd name="f140" fmla="+- f138 f1 0"/>
                  <a:gd name="f141" fmla="+- f139 f1 0"/>
                  <a:gd name="f142" fmla="*/ f140 f8 1"/>
                  <a:gd name="f143" fmla="*/ f141 f8 1"/>
                  <a:gd name="f144" fmla="*/ f142 1 f0"/>
                  <a:gd name="f145" fmla="*/ f143 1 f0"/>
                  <a:gd name="f146" fmla="+- 0 0 f144"/>
                  <a:gd name="f147" fmla="+- 0 0 f145"/>
                  <a:gd name="f148" fmla="+- 0 0 f146"/>
                  <a:gd name="f149" fmla="+- 0 0 f147"/>
                  <a:gd name="f150" fmla="*/ f148 f0 1"/>
                  <a:gd name="f151" fmla="*/ f149 f0 1"/>
                  <a:gd name="f152" fmla="*/ f150 1 f8"/>
                  <a:gd name="f153" fmla="*/ f151 1 f8"/>
                  <a:gd name="f154" fmla="+- f152 0 f1"/>
                  <a:gd name="f155" fmla="+- f153 0 f1"/>
                  <a:gd name="f156" fmla="cos 1 f154"/>
                  <a:gd name="f157" fmla="sin 1 f154"/>
                  <a:gd name="f158" fmla="cos 1 f155"/>
                  <a:gd name="f159" fmla="sin 1 f155"/>
                  <a:gd name="f160" fmla="+- 0 0 f156"/>
                  <a:gd name="f161" fmla="+- 0 0 f157"/>
                  <a:gd name="f162" fmla="+- 0 0 f158"/>
                  <a:gd name="f163" fmla="+- 0 0 f159"/>
                  <a:gd name="f164" fmla="+- 0 0 f160"/>
                  <a:gd name="f165" fmla="+- 0 0 f161"/>
                  <a:gd name="f166" fmla="+- 0 0 f162"/>
                  <a:gd name="f167" fmla="+- 0 0 f163"/>
                  <a:gd name="f168" fmla="val f164"/>
                  <a:gd name="f169" fmla="val f165"/>
                  <a:gd name="f170" fmla="val f166"/>
                  <a:gd name="f171" fmla="val f167"/>
                  <a:gd name="f172" fmla="+- 0 0 f168"/>
                  <a:gd name="f173" fmla="+- 0 0 f169"/>
                  <a:gd name="f174" fmla="+- 0 0 f170"/>
                  <a:gd name="f175" fmla="+- 0 0 f171"/>
                  <a:gd name="f176" fmla="*/ f9 f172 1"/>
                  <a:gd name="f177" fmla="*/ f9 f173 1"/>
                  <a:gd name="f178" fmla="*/ f9 f174 1"/>
                  <a:gd name="f179" fmla="*/ f9 f175 1"/>
                  <a:gd name="f180" fmla="*/ f176 f62 1"/>
                  <a:gd name="f181" fmla="*/ f177 f61 1"/>
                  <a:gd name="f182" fmla="*/ f178 f62 1"/>
                  <a:gd name="f183" fmla="*/ f179 f61 1"/>
                  <a:gd name="f184" fmla="+- f70 f180 0"/>
                  <a:gd name="f185" fmla="+- f69 f181 0"/>
                  <a:gd name="f186" fmla="+- f70 f182 0"/>
                  <a:gd name="f187" fmla="+- f69 f183 0"/>
                  <a:gd name="f188" fmla="max f184 f186"/>
                  <a:gd name="f189" fmla="max f185 f187"/>
                  <a:gd name="f190" fmla="min f184 f186"/>
                  <a:gd name="f191" fmla="min f185 f187"/>
                  <a:gd name="f192" fmla="*/ f184 f40 1"/>
                  <a:gd name="f193" fmla="*/ f185 f40 1"/>
                  <a:gd name="f194" fmla="*/ f186 f40 1"/>
                  <a:gd name="f195" fmla="*/ f187 f40 1"/>
                  <a:gd name="f196" fmla="?: f76 f45 f188"/>
                  <a:gd name="f197" fmla="?: f77 f46 f189"/>
                  <a:gd name="f198" fmla="?: f78 f7 f190"/>
                  <a:gd name="f199" fmla="?: f79 f7 f191"/>
                  <a:gd name="f200" fmla="*/ f198 f40 1"/>
                  <a:gd name="f201" fmla="*/ f199 f40 1"/>
                  <a:gd name="f202" fmla="*/ f196 f40 1"/>
                  <a:gd name="f203" fmla="*/ f197 f40 1"/>
                </a:gdLst>
                <a:ahLst/>
                <a:cxnLst>
                  <a:cxn ang="3cd4">
                    <a:pos x="hc" y="t"/>
                  </a:cxn>
                  <a:cxn ang="0">
                    <a:pos x="r" y="vc"/>
                  </a:cxn>
                  <a:cxn ang="cd4">
                    <a:pos x="hc" y="b"/>
                  </a:cxn>
                  <a:cxn ang="cd2">
                    <a:pos x="l" y="vc"/>
                  </a:cxn>
                  <a:cxn ang="f37">
                    <a:pos x="f192" y="f193"/>
                  </a:cxn>
                  <a:cxn ang="f38">
                    <a:pos x="f82" y="f83"/>
                  </a:cxn>
                  <a:cxn ang="f39">
                    <a:pos x="f194" y="f195"/>
                  </a:cxn>
                </a:cxnLst>
                <a:rect l="f200" t="f201" r="f202" b="f203"/>
                <a:pathLst>
                  <a:path stroke="0">
                    <a:moveTo>
                      <a:pt x="f192" y="f193"/>
                    </a:moveTo>
                    <a:arcTo wR="f74" hR="f75" stAng="f47" swAng="f71"/>
                    <a:lnTo>
                      <a:pt x="f82" y="f83"/>
                    </a:lnTo>
                    <a:close/>
                  </a:path>
                  <a:path fill="none">
                    <a:moveTo>
                      <a:pt x="f192" y="f193"/>
                    </a:moveTo>
                    <a:arcTo wR="f74" hR="f75" stAng="f47" swAng="f71"/>
                  </a:path>
                </a:pathLst>
              </a:custGeom>
              <a:noFill/>
              <a:ln w="38103">
                <a:solidFill>
                  <a:srgbClr val="FF0000"/>
                </a:solidFill>
                <a:prstDash val="solid"/>
                <a:miter/>
              </a:ln>
              <a:effectLst>
                <a:outerShdw dist="19997" dir="5400000" algn="tl">
                  <a:srgbClr val="000000">
                    <a:alpha val="38000"/>
                  </a:srgbClr>
                </a:outerShdw>
              </a:effectLst>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en-US">
                  <a:solidFill>
                    <a:srgbClr val="000000"/>
                  </a:solidFill>
                  <a:latin typeface="Arial"/>
                </a:endParaRPr>
              </a:p>
            </p:txBody>
          </p:sp>
          <p:cxnSp>
            <p:nvCxnSpPr>
              <p:cNvPr id="35" name="Straight Connector 32"/>
              <p:cNvCxnSpPr/>
              <p:nvPr/>
            </p:nvCxnSpPr>
            <p:spPr>
              <a:xfrm>
                <a:off x="4597402" y="2548469"/>
                <a:ext cx="3335868" cy="855128"/>
              </a:xfrm>
              <a:prstGeom prst="straightConnector1">
                <a:avLst/>
              </a:prstGeom>
              <a:noFill/>
              <a:ln w="38103">
                <a:solidFill>
                  <a:srgbClr val="FF0000"/>
                </a:solidFill>
                <a:prstDash val="solid"/>
                <a:miter/>
              </a:ln>
              <a:effectLst>
                <a:outerShdw dist="19997" dir="5400000" algn="tl">
                  <a:srgbClr val="000000">
                    <a:alpha val="38000"/>
                  </a:srgbClr>
                </a:outerShdw>
              </a:effectLst>
            </p:spPr>
          </p:cxnSp>
          <p:cxnSp>
            <p:nvCxnSpPr>
              <p:cNvPr id="36" name="Straight Connector 59"/>
              <p:cNvCxnSpPr/>
              <p:nvPr/>
            </p:nvCxnSpPr>
            <p:spPr>
              <a:xfrm>
                <a:off x="3810003" y="3310466"/>
                <a:ext cx="3166530" cy="1032934"/>
              </a:xfrm>
              <a:prstGeom prst="straightConnector1">
                <a:avLst/>
              </a:prstGeom>
              <a:noFill/>
              <a:ln w="38103">
                <a:solidFill>
                  <a:srgbClr val="FF0000"/>
                </a:solidFill>
                <a:prstDash val="solid"/>
                <a:miter/>
              </a:ln>
              <a:effectLst>
                <a:outerShdw dist="19997" dir="5400000" algn="tl">
                  <a:srgbClr val="000000">
                    <a:alpha val="38000"/>
                  </a:srgbClr>
                </a:outerShdw>
              </a:effectLst>
            </p:spPr>
          </p:cxnSp>
          <p:sp>
            <p:nvSpPr>
              <p:cNvPr id="37" name="Arc 38"/>
              <p:cNvSpPr/>
              <p:nvPr/>
            </p:nvSpPr>
            <p:spPr>
              <a:xfrm>
                <a:off x="3454402" y="2506132"/>
                <a:ext cx="1515535" cy="660397"/>
              </a:xfrm>
              <a:custGeom>
                <a:avLst/>
                <a:gdLst>
                  <a:gd name="f0" fmla="val 10800000"/>
                  <a:gd name="f1" fmla="val 5400000"/>
                  <a:gd name="f2" fmla="val 16200000"/>
                  <a:gd name="f3" fmla="val 180"/>
                  <a:gd name="f4" fmla="val w"/>
                  <a:gd name="f5" fmla="val h"/>
                  <a:gd name="f6" fmla="val ss"/>
                  <a:gd name="f7" fmla="val 0"/>
                  <a:gd name="f8" fmla="*/ 5419351 1 1725033"/>
                  <a:gd name="f9" fmla="+- 0 0 1"/>
                  <a:gd name="f10" fmla="val 94"/>
                  <a:gd name="f11" fmla="val 233"/>
                  <a:gd name="f12" fmla="+- 0 0 -184"/>
                  <a:gd name="f13" fmla="+- 0 0 -343"/>
                  <a:gd name="f14" fmla="+- 0 0 -503"/>
                  <a:gd name="f15" fmla="abs f4"/>
                  <a:gd name="f16" fmla="abs f5"/>
                  <a:gd name="f17" fmla="abs f6"/>
                  <a:gd name="f18" fmla="+- 0 0 f10"/>
                  <a:gd name="f19" fmla="+- 0 0 f11"/>
                  <a:gd name="f20" fmla="*/ f12 f0 1"/>
                  <a:gd name="f21" fmla="*/ f13 f0 1"/>
                  <a:gd name="f22" fmla="*/ f14 f0 1"/>
                  <a:gd name="f23" fmla="?: f15 f4 1"/>
                  <a:gd name="f24" fmla="?: f16 f5 1"/>
                  <a:gd name="f25" fmla="?: f17 f6 1"/>
                  <a:gd name="f26" fmla="*/ f18 f0 1"/>
                  <a:gd name="f27" fmla="*/ f19 f0 1"/>
                  <a:gd name="f28" fmla="*/ f20 1 f3"/>
                  <a:gd name="f29" fmla="*/ f21 1 f3"/>
                  <a:gd name="f30" fmla="*/ f22 1 f3"/>
                  <a:gd name="f31" fmla="*/ f23 1 21600"/>
                  <a:gd name="f32" fmla="*/ f24 1 21600"/>
                  <a:gd name="f33" fmla="*/ 21600 f23 1"/>
                  <a:gd name="f34" fmla="*/ 21600 f24 1"/>
                  <a:gd name="f35" fmla="*/ f26 1 f3"/>
                  <a:gd name="f36" fmla="*/ f27 1 f3"/>
                  <a:gd name="f37" fmla="+- f28 0 f1"/>
                  <a:gd name="f38" fmla="+- f29 0 f1"/>
                  <a:gd name="f39" fmla="+- f30 0 f1"/>
                  <a:gd name="f40" fmla="min f32 f31"/>
                  <a:gd name="f41" fmla="*/ f33 1 f25"/>
                  <a:gd name="f42" fmla="*/ f34 1 f25"/>
                  <a:gd name="f43" fmla="+- f35 0 f1"/>
                  <a:gd name="f44" fmla="+- f36 0 f1"/>
                  <a:gd name="f45" fmla="val f41"/>
                  <a:gd name="f46" fmla="val f42"/>
                  <a:gd name="f47" fmla="+- 0 0 f43"/>
                  <a:gd name="f48" fmla="+- 0 0 f44"/>
                  <a:gd name="f49" fmla="+- f46 0 f7"/>
                  <a:gd name="f50" fmla="+- f45 0 f7"/>
                  <a:gd name="f51" fmla="+- f48 0 f47"/>
                  <a:gd name="f52" fmla="+- f47 f1 0"/>
                  <a:gd name="f53" fmla="+- f48 f1 0"/>
                  <a:gd name="f54" fmla="+- 21600000 0 f47"/>
                  <a:gd name="f55" fmla="+- f1 0 f47"/>
                  <a:gd name="f56" fmla="+- 27000000 0 f47"/>
                  <a:gd name="f57" fmla="+- f0 0 f47"/>
                  <a:gd name="f58" fmla="+- 32400000 0 f47"/>
                  <a:gd name="f59" fmla="+- f2 0 f47"/>
                  <a:gd name="f60" fmla="+- 37800000 0 f47"/>
                  <a:gd name="f61" fmla="*/ f49 1 2"/>
                  <a:gd name="f62" fmla="*/ f50 1 2"/>
                  <a:gd name="f63" fmla="+- f51 21600000 0"/>
                  <a:gd name="f64" fmla="?: f55 f55 f56"/>
                  <a:gd name="f65" fmla="?: f57 f57 f58"/>
                  <a:gd name="f66" fmla="?: f59 f59 f60"/>
                  <a:gd name="f67" fmla="*/ f52 f8 1"/>
                  <a:gd name="f68" fmla="*/ f53 f8 1"/>
                  <a:gd name="f69" fmla="+- f7 f61 0"/>
                  <a:gd name="f70" fmla="+- f7 f62 0"/>
                  <a:gd name="f71" fmla="?: f51 f51 f63"/>
                  <a:gd name="f72" fmla="*/ f67 1 f0"/>
                  <a:gd name="f73" fmla="*/ f68 1 f0"/>
                  <a:gd name="f74" fmla="*/ f62 f40 1"/>
                  <a:gd name="f75" fmla="*/ f61 f40 1"/>
                  <a:gd name="f76" fmla="+- f71 0 f54"/>
                  <a:gd name="f77" fmla="+- f71 0 f64"/>
                  <a:gd name="f78" fmla="+- f71 0 f65"/>
                  <a:gd name="f79" fmla="+- f71 0 f66"/>
                  <a:gd name="f80" fmla="+- 0 0 f72"/>
                  <a:gd name="f81" fmla="+- 0 0 f73"/>
                  <a:gd name="f82" fmla="*/ f70 f40 1"/>
                  <a:gd name="f83" fmla="*/ f69 f40 1"/>
                  <a:gd name="f84" fmla="+- 0 0 f80"/>
                  <a:gd name="f85" fmla="+- 0 0 f81"/>
                  <a:gd name="f86" fmla="*/ f84 f0 1"/>
                  <a:gd name="f87" fmla="*/ f85 f0 1"/>
                  <a:gd name="f88" fmla="*/ f86 1 f8"/>
                  <a:gd name="f89" fmla="*/ f87 1 f8"/>
                  <a:gd name="f90" fmla="+- f88 0 f1"/>
                  <a:gd name="f91" fmla="+- f89 0 f1"/>
                  <a:gd name="f92" fmla="sin 1 f90"/>
                  <a:gd name="f93" fmla="cos 1 f90"/>
                  <a:gd name="f94" fmla="sin 1 f91"/>
                  <a:gd name="f95" fmla="cos 1 f91"/>
                  <a:gd name="f96" fmla="+- 0 0 f92"/>
                  <a:gd name="f97" fmla="+- 0 0 f93"/>
                  <a:gd name="f98" fmla="+- 0 0 f94"/>
                  <a:gd name="f99" fmla="+- 0 0 f95"/>
                  <a:gd name="f100" fmla="+- 0 0 f96"/>
                  <a:gd name="f101" fmla="+- 0 0 f97"/>
                  <a:gd name="f102" fmla="+- 0 0 f98"/>
                  <a:gd name="f103" fmla="+- 0 0 f99"/>
                  <a:gd name="f104" fmla="val f100"/>
                  <a:gd name="f105" fmla="val f101"/>
                  <a:gd name="f106" fmla="val f102"/>
                  <a:gd name="f107" fmla="val f103"/>
                  <a:gd name="f108" fmla="*/ f104 f62 1"/>
                  <a:gd name="f109" fmla="*/ f105 f61 1"/>
                  <a:gd name="f110" fmla="*/ f106 f62 1"/>
                  <a:gd name="f111" fmla="*/ f107 f61 1"/>
                  <a:gd name="f112" fmla="+- 0 0 f109"/>
                  <a:gd name="f113" fmla="+- 0 0 f108"/>
                  <a:gd name="f114" fmla="+- 0 0 f111"/>
                  <a:gd name="f115" fmla="+- 0 0 f110"/>
                  <a:gd name="f116" fmla="+- 0 0 f112"/>
                  <a:gd name="f117" fmla="+- 0 0 f113"/>
                  <a:gd name="f118" fmla="+- 0 0 f114"/>
                  <a:gd name="f119" fmla="+- 0 0 f115"/>
                  <a:gd name="f120" fmla="at2 f116 f117"/>
                  <a:gd name="f121" fmla="at2 f118 f119"/>
                  <a:gd name="f122" fmla="+- f120 f1 0"/>
                  <a:gd name="f123" fmla="+- f121 f1 0"/>
                  <a:gd name="f124" fmla="*/ f122 f8 1"/>
                  <a:gd name="f125" fmla="*/ f123 f8 1"/>
                  <a:gd name="f126" fmla="*/ f124 1 f0"/>
                  <a:gd name="f127" fmla="*/ f125 1 f0"/>
                  <a:gd name="f128" fmla="+- 0 0 f126"/>
                  <a:gd name="f129" fmla="+- 0 0 f127"/>
                  <a:gd name="f130" fmla="val f128"/>
                  <a:gd name="f131" fmla="val f129"/>
                  <a:gd name="f132" fmla="+- 0 0 f130"/>
                  <a:gd name="f133" fmla="+- 0 0 f131"/>
                  <a:gd name="f134" fmla="*/ f132 f0 1"/>
                  <a:gd name="f135" fmla="*/ f133 f0 1"/>
                  <a:gd name="f136" fmla="*/ f134 1 f8"/>
                  <a:gd name="f137" fmla="*/ f135 1 f8"/>
                  <a:gd name="f138" fmla="+- f136 0 f1"/>
                  <a:gd name="f139" fmla="+- f137 0 f1"/>
                  <a:gd name="f140" fmla="+- f138 f1 0"/>
                  <a:gd name="f141" fmla="+- f139 f1 0"/>
                  <a:gd name="f142" fmla="*/ f140 f8 1"/>
                  <a:gd name="f143" fmla="*/ f141 f8 1"/>
                  <a:gd name="f144" fmla="*/ f142 1 f0"/>
                  <a:gd name="f145" fmla="*/ f143 1 f0"/>
                  <a:gd name="f146" fmla="+- 0 0 f144"/>
                  <a:gd name="f147" fmla="+- 0 0 f145"/>
                  <a:gd name="f148" fmla="+- 0 0 f146"/>
                  <a:gd name="f149" fmla="+- 0 0 f147"/>
                  <a:gd name="f150" fmla="*/ f148 f0 1"/>
                  <a:gd name="f151" fmla="*/ f149 f0 1"/>
                  <a:gd name="f152" fmla="*/ f150 1 f8"/>
                  <a:gd name="f153" fmla="*/ f151 1 f8"/>
                  <a:gd name="f154" fmla="+- f152 0 f1"/>
                  <a:gd name="f155" fmla="+- f153 0 f1"/>
                  <a:gd name="f156" fmla="cos 1 f154"/>
                  <a:gd name="f157" fmla="sin 1 f154"/>
                  <a:gd name="f158" fmla="cos 1 f155"/>
                  <a:gd name="f159" fmla="sin 1 f155"/>
                  <a:gd name="f160" fmla="+- 0 0 f156"/>
                  <a:gd name="f161" fmla="+- 0 0 f157"/>
                  <a:gd name="f162" fmla="+- 0 0 f158"/>
                  <a:gd name="f163" fmla="+- 0 0 f159"/>
                  <a:gd name="f164" fmla="+- 0 0 f160"/>
                  <a:gd name="f165" fmla="+- 0 0 f161"/>
                  <a:gd name="f166" fmla="+- 0 0 f162"/>
                  <a:gd name="f167" fmla="+- 0 0 f163"/>
                  <a:gd name="f168" fmla="val f164"/>
                  <a:gd name="f169" fmla="val f165"/>
                  <a:gd name="f170" fmla="val f166"/>
                  <a:gd name="f171" fmla="val f167"/>
                  <a:gd name="f172" fmla="+- 0 0 f168"/>
                  <a:gd name="f173" fmla="+- 0 0 f169"/>
                  <a:gd name="f174" fmla="+- 0 0 f170"/>
                  <a:gd name="f175" fmla="+- 0 0 f171"/>
                  <a:gd name="f176" fmla="*/ f9 f172 1"/>
                  <a:gd name="f177" fmla="*/ f9 f173 1"/>
                  <a:gd name="f178" fmla="*/ f9 f174 1"/>
                  <a:gd name="f179" fmla="*/ f9 f175 1"/>
                  <a:gd name="f180" fmla="*/ f176 f62 1"/>
                  <a:gd name="f181" fmla="*/ f177 f61 1"/>
                  <a:gd name="f182" fmla="*/ f178 f62 1"/>
                  <a:gd name="f183" fmla="*/ f179 f61 1"/>
                  <a:gd name="f184" fmla="+- f70 f180 0"/>
                  <a:gd name="f185" fmla="+- f69 f181 0"/>
                  <a:gd name="f186" fmla="+- f70 f182 0"/>
                  <a:gd name="f187" fmla="+- f69 f183 0"/>
                  <a:gd name="f188" fmla="max f184 f186"/>
                  <a:gd name="f189" fmla="max f185 f187"/>
                  <a:gd name="f190" fmla="min f184 f186"/>
                  <a:gd name="f191" fmla="min f185 f187"/>
                  <a:gd name="f192" fmla="*/ f184 f40 1"/>
                  <a:gd name="f193" fmla="*/ f185 f40 1"/>
                  <a:gd name="f194" fmla="*/ f186 f40 1"/>
                  <a:gd name="f195" fmla="*/ f187 f40 1"/>
                  <a:gd name="f196" fmla="?: f76 f45 f188"/>
                  <a:gd name="f197" fmla="?: f77 f46 f189"/>
                  <a:gd name="f198" fmla="?: f78 f7 f190"/>
                  <a:gd name="f199" fmla="?: f79 f7 f191"/>
                  <a:gd name="f200" fmla="*/ f198 f40 1"/>
                  <a:gd name="f201" fmla="*/ f199 f40 1"/>
                  <a:gd name="f202" fmla="*/ f196 f40 1"/>
                  <a:gd name="f203" fmla="*/ f197 f40 1"/>
                </a:gdLst>
                <a:ahLst/>
                <a:cxnLst>
                  <a:cxn ang="3cd4">
                    <a:pos x="hc" y="t"/>
                  </a:cxn>
                  <a:cxn ang="0">
                    <a:pos x="r" y="vc"/>
                  </a:cxn>
                  <a:cxn ang="cd4">
                    <a:pos x="hc" y="b"/>
                  </a:cxn>
                  <a:cxn ang="cd2">
                    <a:pos x="l" y="vc"/>
                  </a:cxn>
                  <a:cxn ang="f37">
                    <a:pos x="f192" y="f193"/>
                  </a:cxn>
                  <a:cxn ang="f38">
                    <a:pos x="f82" y="f83"/>
                  </a:cxn>
                  <a:cxn ang="f39">
                    <a:pos x="f194" y="f195"/>
                  </a:cxn>
                </a:cxnLst>
                <a:rect l="f200" t="f201" r="f202" b="f203"/>
                <a:pathLst>
                  <a:path stroke="0">
                    <a:moveTo>
                      <a:pt x="f192" y="f193"/>
                    </a:moveTo>
                    <a:arcTo wR="f74" hR="f75" stAng="f47" swAng="f71"/>
                    <a:lnTo>
                      <a:pt x="f82" y="f83"/>
                    </a:lnTo>
                    <a:close/>
                  </a:path>
                  <a:path fill="none">
                    <a:moveTo>
                      <a:pt x="f192" y="f193"/>
                    </a:moveTo>
                    <a:arcTo wR="f74" hR="f75" stAng="f47" swAng="f71"/>
                  </a:path>
                </a:pathLst>
              </a:custGeom>
              <a:noFill/>
              <a:ln w="38103">
                <a:solidFill>
                  <a:srgbClr val="FF0000"/>
                </a:solidFill>
                <a:prstDash val="solid"/>
                <a:miter/>
              </a:ln>
              <a:effectLst>
                <a:outerShdw dist="19997" dir="5400000" algn="tl">
                  <a:srgbClr val="000000">
                    <a:alpha val="38000"/>
                  </a:srgbClr>
                </a:outerShdw>
              </a:effectLst>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en-US">
                  <a:solidFill>
                    <a:srgbClr val="000000"/>
                  </a:solidFill>
                  <a:latin typeface="Arial"/>
                </a:endParaRPr>
              </a:p>
            </p:txBody>
          </p:sp>
          <p:cxnSp>
            <p:nvCxnSpPr>
              <p:cNvPr id="38" name="Straight Arrow Connector 67"/>
              <p:cNvCxnSpPr>
                <a:stCxn id="30" idx="0"/>
              </p:cNvCxnSpPr>
              <p:nvPr/>
            </p:nvCxnSpPr>
            <p:spPr>
              <a:xfrm flipV="1">
                <a:off x="790585" y="2277522"/>
                <a:ext cx="990410" cy="434881"/>
              </a:xfrm>
              <a:prstGeom prst="straightConnector1">
                <a:avLst/>
              </a:prstGeom>
              <a:noFill/>
              <a:ln w="25402">
                <a:solidFill>
                  <a:srgbClr val="FFFFFF"/>
                </a:solidFill>
                <a:prstDash val="solid"/>
                <a:miter/>
                <a:tailEnd type="arrow"/>
              </a:ln>
              <a:effectLst>
                <a:outerShdw dist="19997" dir="5400000" algn="tl">
                  <a:srgbClr val="000000">
                    <a:alpha val="38000"/>
                  </a:srgbClr>
                </a:outerShdw>
              </a:effectLst>
            </p:spPr>
          </p:cxnSp>
          <p:sp>
            <p:nvSpPr>
              <p:cNvPr id="39" name="TextBox 53"/>
              <p:cNvSpPr txBox="1"/>
              <p:nvPr/>
            </p:nvSpPr>
            <p:spPr>
              <a:xfrm>
                <a:off x="3964051" y="3143057"/>
                <a:ext cx="1266693" cy="400110"/>
              </a:xfrm>
              <a:prstGeom prst="rect">
                <a:avLst/>
              </a:prstGeom>
              <a:noFill/>
              <a:ln>
                <a:noFill/>
              </a:ln>
            </p:spPr>
            <p:txBody>
              <a:bodyPr vert="horz" wrap="none" lIns="91440" tIns="45720" rIns="91440" bIns="45720" anchor="t" anchorCtr="1" compatLnSpc="1">
                <a:spAutoFit/>
              </a:bodyPr>
              <a:lstStyle/>
              <a:p>
                <a:pPr algn="ctr">
                  <a:defRPr sz="1800" b="0" i="0" u="none" strike="noStrike" kern="0" cap="none" spc="0" baseline="0">
                    <a:solidFill>
                      <a:srgbClr val="000000"/>
                    </a:solidFill>
                    <a:uFillTx/>
                  </a:defRPr>
                </a:pPr>
                <a:r>
                  <a:rPr lang="en-US" sz="2000" b="1">
                    <a:solidFill>
                      <a:srgbClr val="FFFFFF"/>
                    </a:solidFill>
                    <a:latin typeface="Arial"/>
                    <a:ea typeface="ＭＳ Ｐゴシック" pitchFamily="34"/>
                  </a:rPr>
                  <a:t>MPD hall</a:t>
                </a:r>
              </a:p>
            </p:txBody>
          </p:sp>
          <p:sp>
            <p:nvSpPr>
              <p:cNvPr id="40" name="TextBox 58"/>
              <p:cNvSpPr txBox="1"/>
              <p:nvPr/>
            </p:nvSpPr>
            <p:spPr>
              <a:xfrm>
                <a:off x="6622694" y="2369548"/>
                <a:ext cx="1225015" cy="400110"/>
              </a:xfrm>
              <a:prstGeom prst="rect">
                <a:avLst/>
              </a:prstGeom>
              <a:noFill/>
              <a:ln>
                <a:noFill/>
              </a:ln>
            </p:spPr>
            <p:txBody>
              <a:bodyPr vert="horz" wrap="none" lIns="91440" tIns="45720" rIns="91440" bIns="45720" anchor="t" anchorCtr="1" compatLnSpc="1">
                <a:spAutoFit/>
              </a:bodyPr>
              <a:lstStyle/>
              <a:p>
                <a:pPr algn="ctr">
                  <a:defRPr sz="1800" b="0" i="0" u="none" strike="noStrike" kern="0" cap="none" spc="0" baseline="0">
                    <a:solidFill>
                      <a:srgbClr val="000000"/>
                    </a:solidFill>
                    <a:uFillTx/>
                  </a:defRPr>
                </a:pPr>
                <a:r>
                  <a:rPr lang="en-US" sz="2000" b="1">
                    <a:solidFill>
                      <a:srgbClr val="FFFFFF"/>
                    </a:solidFill>
                    <a:latin typeface="Arial"/>
                    <a:ea typeface="ＭＳ Ｐゴシック" pitchFamily="34"/>
                  </a:rPr>
                  <a:t>SPD hall</a:t>
                </a:r>
              </a:p>
            </p:txBody>
          </p:sp>
          <p:sp>
            <p:nvSpPr>
              <p:cNvPr id="41" name="Text Box 26"/>
              <p:cNvSpPr txBox="1"/>
              <p:nvPr/>
            </p:nvSpPr>
            <p:spPr>
              <a:xfrm>
                <a:off x="5269275" y="4777685"/>
                <a:ext cx="1473692" cy="369332"/>
              </a:xfrm>
              <a:prstGeom prst="rect">
                <a:avLst/>
              </a:prstGeom>
              <a:noFill/>
              <a:ln>
                <a:noFill/>
              </a:ln>
            </p:spPr>
            <p:txBody>
              <a:bodyPr vert="horz" wrap="square" lIns="91440" tIns="45720" rIns="91440" bIns="45720" anchor="t" anchorCtr="1" compatLnSpc="1">
                <a:spAutoFit/>
              </a:bodyPr>
              <a:lstStyle/>
              <a:p>
                <a:pPr algn="ctr">
                  <a:spcBef>
                    <a:spcPts val="1100"/>
                  </a:spcBef>
                  <a:defRPr sz="1800" b="0" i="0" u="none" strike="noStrike" kern="0" cap="none" spc="0" baseline="0">
                    <a:solidFill>
                      <a:srgbClr val="000000"/>
                    </a:solidFill>
                    <a:uFillTx/>
                  </a:defRPr>
                </a:pPr>
                <a:r>
                  <a:rPr lang="en-US" b="1">
                    <a:solidFill>
                      <a:srgbClr val="FFFFFF"/>
                    </a:solidFill>
                    <a:latin typeface="Arial"/>
                    <a:ea typeface="ＭＳ Ｐゴシック" pitchFamily="34"/>
                    <a:cs typeface="Arial" pitchFamily="34"/>
                  </a:rPr>
                  <a:t>Collider</a:t>
                </a:r>
                <a:endParaRPr lang="ru-RU" b="1">
                  <a:solidFill>
                    <a:srgbClr val="FFFFFF"/>
                  </a:solidFill>
                  <a:latin typeface="Arial"/>
                  <a:ea typeface="ＭＳ Ｐゴシック" pitchFamily="34"/>
                  <a:cs typeface="Arial" pitchFamily="34"/>
                </a:endParaRPr>
              </a:p>
            </p:txBody>
          </p:sp>
          <p:cxnSp>
            <p:nvCxnSpPr>
              <p:cNvPr id="42" name="Straight Arrow Connector 29"/>
              <p:cNvCxnSpPr/>
              <p:nvPr/>
            </p:nvCxnSpPr>
            <p:spPr>
              <a:xfrm flipV="1">
                <a:off x="6394947" y="4447202"/>
                <a:ext cx="581586" cy="434916"/>
              </a:xfrm>
              <a:prstGeom prst="straightConnector1">
                <a:avLst/>
              </a:prstGeom>
              <a:noFill/>
              <a:ln w="25402">
                <a:solidFill>
                  <a:srgbClr val="FFFFFF"/>
                </a:solidFill>
                <a:prstDash val="solid"/>
                <a:miter/>
                <a:tailEnd type="arrow"/>
              </a:ln>
              <a:effectLst>
                <a:outerShdw dist="19997" dir="5400000" algn="tl">
                  <a:srgbClr val="000000">
                    <a:alpha val="38000"/>
                  </a:srgbClr>
                </a:outerShdw>
              </a:effectLst>
            </p:spPr>
          </p:cxnSp>
        </p:grpSp>
        <p:sp>
          <p:nvSpPr>
            <p:cNvPr id="43" name="TextBox 50"/>
            <p:cNvSpPr txBox="1"/>
            <p:nvPr/>
          </p:nvSpPr>
          <p:spPr>
            <a:xfrm>
              <a:off x="4978395" y="812801"/>
              <a:ext cx="2592376" cy="400110"/>
            </a:xfrm>
            <a:prstGeom prst="rect">
              <a:avLst/>
            </a:prstGeom>
            <a:noFill/>
            <a:ln>
              <a:noFill/>
            </a:ln>
          </p:spPr>
          <p:txBody>
            <a:bodyPr vert="horz" wrap="none" lIns="91440" tIns="45720" rIns="91440" bIns="45720" anchor="t" anchorCtr="0" compatLnSpc="1">
              <a:spAutoFit/>
            </a:bodyPr>
            <a:lstStyle/>
            <a:p>
              <a:pPr>
                <a:defRPr sz="1800" b="0" i="0" u="none" strike="noStrike" kern="0" cap="none" spc="0" baseline="0">
                  <a:solidFill>
                    <a:srgbClr val="000000"/>
                  </a:solidFill>
                  <a:uFillTx/>
                </a:defRPr>
              </a:pPr>
              <a:r>
                <a:rPr lang="en-US" sz="2000" b="1" i="1" kern="0" dirty="0">
                  <a:solidFill>
                    <a:srgbClr val="FF0000"/>
                  </a:solidFill>
                  <a:latin typeface="Arial"/>
                  <a:ea typeface="ＭＳ Ｐゴシック" pitchFamily="34"/>
                </a:rPr>
                <a:t>under</a:t>
              </a:r>
              <a:r>
                <a:rPr lang="en-US" sz="2000" b="1" i="1" dirty="0">
                  <a:solidFill>
                    <a:srgbClr val="FF0000"/>
                  </a:solidFill>
                  <a:latin typeface="Arial"/>
                  <a:ea typeface="ＭＳ Ｐゴシック" pitchFamily="34"/>
                </a:rPr>
                <a:t> construction </a:t>
              </a:r>
            </a:p>
          </p:txBody>
        </p:sp>
      </p:grpSp>
    </p:spTree>
    <p:extLst>
      <p:ext uri="{BB962C8B-B14F-4D97-AF65-F5344CB8AC3E}">
        <p14:creationId xmlns:p14="http://schemas.microsoft.com/office/powerpoint/2010/main" val="488671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489" name="Группа 9"/>
          <p:cNvGrpSpPr>
            <a:grpSpLocks/>
          </p:cNvGrpSpPr>
          <p:nvPr/>
        </p:nvGrpSpPr>
        <p:grpSpPr bwMode="auto">
          <a:xfrm>
            <a:off x="914409" y="939803"/>
            <a:ext cx="7739063" cy="4929188"/>
            <a:chOff x="157018" y="321260"/>
            <a:chExt cx="8793018" cy="6215480"/>
          </a:xfrm>
        </p:grpSpPr>
        <p:pic>
          <p:nvPicPr>
            <p:cNvPr id="63497" name="Рисунок 3" descr="карта_с_флагами+египет.jpg"/>
            <p:cNvPicPr>
              <a:picLocks noChangeAspect="1"/>
            </p:cNvPicPr>
            <p:nvPr/>
          </p:nvPicPr>
          <p:blipFill>
            <a:blip r:embed="rId2"/>
            <a:srcRect l="1717" r="2121"/>
            <a:stretch>
              <a:fillRect/>
            </a:stretch>
          </p:blipFill>
          <p:spPr bwMode="auto">
            <a:xfrm>
              <a:off x="157018" y="321260"/>
              <a:ext cx="8793018" cy="6215480"/>
            </a:xfrm>
            <a:prstGeom prst="rect">
              <a:avLst/>
            </a:prstGeom>
            <a:noFill/>
            <a:ln w="9525">
              <a:noFill/>
              <a:miter lim="800000"/>
              <a:headEnd/>
              <a:tailEnd/>
            </a:ln>
          </p:spPr>
        </p:pic>
        <p:cxnSp>
          <p:nvCxnSpPr>
            <p:cNvPr id="6" name="Прямая соединительная линия 5"/>
            <p:cNvCxnSpPr/>
            <p:nvPr/>
          </p:nvCxnSpPr>
          <p:spPr>
            <a:xfrm rot="16200000" flipV="1">
              <a:off x="5037186" y="4105512"/>
              <a:ext cx="286252" cy="14429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49154" name="Rectangle 1"/>
          <p:cNvSpPr>
            <a:spLocks/>
          </p:cNvSpPr>
          <p:nvPr/>
        </p:nvSpPr>
        <p:spPr bwMode="auto">
          <a:xfrm>
            <a:off x="1600200" y="228600"/>
            <a:ext cx="6477000" cy="558800"/>
          </a:xfrm>
          <a:prstGeom prst="rect">
            <a:avLst/>
          </a:prstGeom>
          <a:solidFill>
            <a:schemeClr val="accent1">
              <a:lumMod val="20000"/>
              <a:lumOff val="80000"/>
            </a:schemeClr>
          </a:solidFill>
          <a:ln w="9525">
            <a:noFill/>
            <a:miter lim="800000"/>
            <a:headEnd/>
            <a:tailEnd/>
          </a:ln>
        </p:spPr>
        <p:txBody>
          <a:bodyPr lIns="0" tIns="46800" rIns="40639" bIns="46800"/>
          <a:lstStyle/>
          <a:p>
            <a:pPr algn="ctr" fontAlgn="base">
              <a:spcBef>
                <a:spcPct val="0"/>
              </a:spcBef>
              <a:spcAft>
                <a:spcPct val="0"/>
              </a:spcAft>
              <a:defRPr/>
            </a:pPr>
            <a:r>
              <a:rPr lang="en-US" altLang="ru-RU" sz="2400" b="1" dirty="0">
                <a:solidFill>
                  <a:srgbClr val="002060"/>
                </a:solidFill>
                <a:ea typeface="ＭＳ Ｐゴシック" pitchFamily="34" charset="-128"/>
                <a:cs typeface="Arial" pitchFamily="34" charset="0"/>
              </a:rPr>
              <a:t>International cooperation  NICA</a:t>
            </a:r>
          </a:p>
        </p:txBody>
      </p:sp>
      <p:pic>
        <p:nvPicPr>
          <p:cNvPr id="63491" name="Рисунок 23" descr="LHEP-emblema-trans.gif"/>
          <p:cNvPicPr>
            <a:picLocks noChangeAspect="1"/>
          </p:cNvPicPr>
          <p:nvPr/>
        </p:nvPicPr>
        <p:blipFill>
          <a:blip r:embed="rId3"/>
          <a:srcRect/>
          <a:stretch>
            <a:fillRect/>
          </a:stretch>
        </p:blipFill>
        <p:spPr bwMode="auto">
          <a:xfrm>
            <a:off x="76200" y="77791"/>
            <a:ext cx="1219200" cy="684212"/>
          </a:xfrm>
          <a:prstGeom prst="rect">
            <a:avLst/>
          </a:prstGeom>
          <a:noFill/>
          <a:ln w="9525">
            <a:noFill/>
            <a:miter lim="800000"/>
            <a:headEnd/>
            <a:tailEnd/>
          </a:ln>
        </p:spPr>
      </p:pic>
      <p:sp>
        <p:nvSpPr>
          <p:cNvPr id="63494" name="Slide Number Placeholder 3"/>
          <p:cNvSpPr>
            <a:spLocks noGrp="1"/>
          </p:cNvSpPr>
          <p:nvPr>
            <p:ph type="sldNum" sz="quarter" idx="12"/>
          </p:nvPr>
        </p:nvSpPr>
        <p:spPr>
          <a:noFill/>
        </p:spPr>
        <p:txBody>
          <a:bodyPr/>
          <a:lstStyle/>
          <a:p>
            <a:fld id="{042D93B6-914F-4345-AA88-9D4DBB83287E}" type="slidenum">
              <a:rPr lang="ru-RU" sz="1200">
                <a:solidFill>
                  <a:srgbClr val="898989"/>
                </a:solidFill>
              </a:rPr>
              <a:pPr/>
              <a:t>24</a:t>
            </a:fld>
            <a:endParaRPr lang="ru-RU" sz="1200">
              <a:solidFill>
                <a:srgbClr val="898989"/>
              </a:solidFill>
            </a:endParaRPr>
          </a:p>
        </p:txBody>
      </p:sp>
      <p:sp>
        <p:nvSpPr>
          <p:cNvPr id="63495" name="Rectangle 24"/>
          <p:cNvSpPr>
            <a:spLocks noChangeArrowheads="1"/>
          </p:cNvSpPr>
          <p:nvPr/>
        </p:nvSpPr>
        <p:spPr bwMode="auto">
          <a:xfrm>
            <a:off x="1905000" y="3505200"/>
            <a:ext cx="914400" cy="2743200"/>
          </a:xfrm>
          <a:prstGeom prst="rect">
            <a:avLst/>
          </a:prstGeom>
          <a:noFill/>
          <a:ln w="9525">
            <a:noFill/>
            <a:miter lim="800000"/>
            <a:headEnd/>
            <a:tailEnd/>
          </a:ln>
        </p:spPr>
        <p:txBody>
          <a:bodyPr/>
          <a:lstStyle/>
          <a:p>
            <a:pPr fontAlgn="base">
              <a:spcBef>
                <a:spcPct val="0"/>
              </a:spcBef>
              <a:spcAft>
                <a:spcPct val="0"/>
              </a:spcAft>
            </a:pPr>
            <a:endParaRPr lang="en-US" sz="1200" i="1">
              <a:solidFill>
                <a:srgbClr val="000000"/>
              </a:solidFill>
              <a:ea typeface="ＭＳ Ｐゴシック" pitchFamily="34" charset="-128"/>
              <a:cs typeface="Arial" pitchFamily="34" charset="0"/>
            </a:endParaRPr>
          </a:p>
          <a:p>
            <a:pPr fontAlgn="base">
              <a:spcBef>
                <a:spcPct val="0"/>
              </a:spcBef>
              <a:spcAft>
                <a:spcPct val="0"/>
              </a:spcAft>
            </a:pPr>
            <a:r>
              <a:rPr lang="ru-RU" sz="1000" b="1" i="1">
                <a:solidFill>
                  <a:srgbClr val="000000"/>
                </a:solidFill>
                <a:ea typeface="ＭＳ Ｐゴシック" pitchFamily="34" charset="-128"/>
                <a:cs typeface="Arial" pitchFamily="34" charset="0"/>
              </a:rPr>
              <a:t>Italy</a:t>
            </a:r>
          </a:p>
          <a:p>
            <a:pPr fontAlgn="base">
              <a:spcBef>
                <a:spcPct val="0"/>
              </a:spcBef>
              <a:spcAft>
                <a:spcPct val="0"/>
              </a:spcAft>
            </a:pPr>
            <a:r>
              <a:rPr lang="ru-RU" sz="1000" b="1" i="1">
                <a:solidFill>
                  <a:srgbClr val="000000"/>
                </a:solidFill>
                <a:ea typeface="ＭＳ Ｐゴシック" pitchFamily="34" charset="-128"/>
                <a:cs typeface="Arial" pitchFamily="34" charset="0"/>
              </a:rPr>
              <a:t>Japan</a:t>
            </a:r>
          </a:p>
          <a:p>
            <a:pPr fontAlgn="base">
              <a:spcBef>
                <a:spcPct val="0"/>
              </a:spcBef>
              <a:spcAft>
                <a:spcPct val="0"/>
              </a:spcAft>
            </a:pPr>
            <a:r>
              <a:rPr lang="ru-RU" sz="1000" b="1" i="1">
                <a:solidFill>
                  <a:srgbClr val="000000"/>
                </a:solidFill>
                <a:ea typeface="ＭＳ Ｐゴシック" pitchFamily="34" charset="-128"/>
                <a:cs typeface="Arial" pitchFamily="34" charset="0"/>
              </a:rPr>
              <a:t>Kazakhstan</a:t>
            </a:r>
          </a:p>
          <a:p>
            <a:pPr fontAlgn="base">
              <a:spcBef>
                <a:spcPct val="0"/>
              </a:spcBef>
              <a:spcAft>
                <a:spcPct val="0"/>
              </a:spcAft>
            </a:pPr>
            <a:r>
              <a:rPr lang="it-IT" sz="1000" b="1" i="1">
                <a:solidFill>
                  <a:srgbClr val="000000"/>
                </a:solidFill>
                <a:ea typeface="ＭＳ Ｐゴシック" pitchFamily="34" charset="-128"/>
                <a:cs typeface="Arial" pitchFamily="34" charset="0"/>
              </a:rPr>
              <a:t>Moldova</a:t>
            </a:r>
            <a:endParaRPr lang="ru-RU" sz="1000" b="1" i="1">
              <a:solidFill>
                <a:srgbClr val="000000"/>
              </a:solidFill>
              <a:ea typeface="ＭＳ Ｐゴシック" pitchFamily="34" charset="-128"/>
              <a:cs typeface="Arial" pitchFamily="34" charset="0"/>
            </a:endParaRPr>
          </a:p>
          <a:p>
            <a:pPr fontAlgn="base">
              <a:spcBef>
                <a:spcPct val="0"/>
              </a:spcBef>
              <a:spcAft>
                <a:spcPct val="0"/>
              </a:spcAft>
            </a:pPr>
            <a:r>
              <a:rPr lang="it-IT" sz="1000" b="1" i="1">
                <a:solidFill>
                  <a:srgbClr val="000000"/>
                </a:solidFill>
                <a:ea typeface="ＭＳ Ｐゴシック" pitchFamily="34" charset="-128"/>
                <a:cs typeface="Arial" pitchFamily="34" charset="0"/>
              </a:rPr>
              <a:t>Mongolia</a:t>
            </a:r>
          </a:p>
          <a:p>
            <a:pPr fontAlgn="base">
              <a:spcBef>
                <a:spcPct val="0"/>
              </a:spcBef>
              <a:spcAft>
                <a:spcPct val="0"/>
              </a:spcAft>
            </a:pPr>
            <a:r>
              <a:rPr lang="it-IT" sz="1000" b="1" i="1">
                <a:solidFill>
                  <a:srgbClr val="000000"/>
                </a:solidFill>
                <a:ea typeface="ＭＳ Ｐゴシック" pitchFamily="34" charset="-128"/>
                <a:cs typeface="Arial" pitchFamily="34" charset="0"/>
              </a:rPr>
              <a:t>Poland</a:t>
            </a:r>
            <a:endParaRPr lang="ru-RU" sz="1000" b="1" i="1">
              <a:solidFill>
                <a:srgbClr val="000000"/>
              </a:solidFill>
              <a:ea typeface="ＭＳ Ｐゴシック" pitchFamily="34" charset="-128"/>
              <a:cs typeface="Arial" pitchFamily="34" charset="0"/>
            </a:endParaRPr>
          </a:p>
          <a:p>
            <a:pPr fontAlgn="base">
              <a:spcBef>
                <a:spcPct val="0"/>
              </a:spcBef>
              <a:spcAft>
                <a:spcPct val="0"/>
              </a:spcAft>
            </a:pPr>
            <a:r>
              <a:rPr lang="it-IT" sz="1000" b="1" i="1">
                <a:solidFill>
                  <a:srgbClr val="000000"/>
                </a:solidFill>
                <a:ea typeface="ＭＳ Ｐゴシック" pitchFamily="34" charset="-128"/>
                <a:cs typeface="Arial" pitchFamily="34" charset="0"/>
              </a:rPr>
              <a:t>Romania</a:t>
            </a:r>
            <a:endParaRPr lang="ru-RU" sz="1000" b="1" i="1">
              <a:solidFill>
                <a:srgbClr val="000000"/>
              </a:solidFill>
              <a:ea typeface="ＭＳ Ｐゴシック" pitchFamily="34" charset="-128"/>
              <a:cs typeface="Arial" pitchFamily="34" charset="0"/>
            </a:endParaRPr>
          </a:p>
          <a:p>
            <a:pPr fontAlgn="base">
              <a:spcBef>
                <a:spcPct val="0"/>
              </a:spcBef>
              <a:spcAft>
                <a:spcPct val="0"/>
              </a:spcAft>
            </a:pPr>
            <a:r>
              <a:rPr lang="it-IT" sz="1000" b="1" i="1">
                <a:solidFill>
                  <a:srgbClr val="000000"/>
                </a:solidFill>
                <a:ea typeface="ＭＳ Ｐゴシック" pitchFamily="34" charset="-128"/>
                <a:cs typeface="Arial" pitchFamily="34" charset="0"/>
              </a:rPr>
              <a:t>RSA</a:t>
            </a:r>
            <a:endParaRPr lang="ru-RU" sz="1000" b="1" i="1">
              <a:solidFill>
                <a:srgbClr val="000000"/>
              </a:solidFill>
              <a:ea typeface="ＭＳ Ｐゴシック" pitchFamily="34" charset="-128"/>
              <a:cs typeface="Arial" pitchFamily="34" charset="0"/>
            </a:endParaRPr>
          </a:p>
          <a:p>
            <a:pPr fontAlgn="base">
              <a:spcBef>
                <a:spcPct val="0"/>
              </a:spcBef>
              <a:spcAft>
                <a:spcPct val="0"/>
              </a:spcAft>
            </a:pPr>
            <a:r>
              <a:rPr lang="it-IT" sz="1000" b="1" i="1">
                <a:solidFill>
                  <a:srgbClr val="000000"/>
                </a:solidFill>
                <a:ea typeface="ＭＳ Ｐゴシック" pitchFamily="34" charset="-128"/>
                <a:cs typeface="Arial" pitchFamily="34" charset="0"/>
              </a:rPr>
              <a:t>Russia  </a:t>
            </a:r>
            <a:endParaRPr lang="ru-RU" sz="1000" b="1" i="1">
              <a:solidFill>
                <a:srgbClr val="000000"/>
              </a:solidFill>
              <a:ea typeface="ＭＳ Ｐゴシック" pitchFamily="34" charset="-128"/>
              <a:cs typeface="Arial" pitchFamily="34" charset="0"/>
            </a:endParaRPr>
          </a:p>
          <a:p>
            <a:pPr fontAlgn="base">
              <a:spcBef>
                <a:spcPct val="0"/>
              </a:spcBef>
              <a:spcAft>
                <a:spcPct val="0"/>
              </a:spcAft>
            </a:pPr>
            <a:r>
              <a:rPr lang="it-IT" sz="1000" b="1" i="1">
                <a:solidFill>
                  <a:srgbClr val="000000"/>
                </a:solidFill>
                <a:ea typeface="ＭＳ Ｐゴシック" pitchFamily="34" charset="-128"/>
                <a:cs typeface="Arial" pitchFamily="34" charset="0"/>
              </a:rPr>
              <a:t>Serbia </a:t>
            </a:r>
            <a:endParaRPr lang="ru-RU" sz="1000" b="1" i="1">
              <a:solidFill>
                <a:srgbClr val="000000"/>
              </a:solidFill>
              <a:ea typeface="ＭＳ Ｐゴシック" pitchFamily="34" charset="-128"/>
              <a:cs typeface="Arial" pitchFamily="34" charset="0"/>
            </a:endParaRPr>
          </a:p>
          <a:p>
            <a:pPr fontAlgn="base">
              <a:spcBef>
                <a:spcPct val="0"/>
              </a:spcBef>
              <a:spcAft>
                <a:spcPct val="0"/>
              </a:spcAft>
            </a:pPr>
            <a:r>
              <a:rPr lang="it-IT" sz="1000" b="1" i="1">
                <a:solidFill>
                  <a:srgbClr val="000000"/>
                </a:solidFill>
                <a:ea typeface="ＭＳ Ｐゴシック" pitchFamily="34" charset="-128"/>
                <a:cs typeface="Arial" pitchFamily="34" charset="0"/>
              </a:rPr>
              <a:t>Slovakia</a:t>
            </a:r>
            <a:endParaRPr lang="ru-RU" sz="1000" b="1" i="1">
              <a:solidFill>
                <a:srgbClr val="000000"/>
              </a:solidFill>
              <a:ea typeface="ＭＳ Ｐゴシック" pitchFamily="34" charset="-128"/>
              <a:cs typeface="Arial" pitchFamily="34" charset="0"/>
            </a:endParaRPr>
          </a:p>
          <a:p>
            <a:pPr fontAlgn="base">
              <a:spcBef>
                <a:spcPct val="0"/>
              </a:spcBef>
              <a:spcAft>
                <a:spcPct val="0"/>
              </a:spcAft>
            </a:pPr>
            <a:r>
              <a:rPr lang="it-IT" sz="1000" b="1" i="1">
                <a:solidFill>
                  <a:srgbClr val="000000"/>
                </a:solidFill>
                <a:ea typeface="ＭＳ Ｐゴシック" pitchFamily="34" charset="-128"/>
                <a:cs typeface="Arial" pitchFamily="34" charset="0"/>
              </a:rPr>
              <a:t>Ukraine </a:t>
            </a:r>
            <a:endParaRPr lang="ru-RU" sz="1000" b="1" i="1">
              <a:solidFill>
                <a:srgbClr val="000000"/>
              </a:solidFill>
              <a:ea typeface="ＭＳ Ｐゴシック" pitchFamily="34" charset="-128"/>
              <a:cs typeface="Arial" pitchFamily="34" charset="0"/>
            </a:endParaRPr>
          </a:p>
          <a:p>
            <a:pPr fontAlgn="base">
              <a:spcBef>
                <a:spcPct val="0"/>
              </a:spcBef>
              <a:spcAft>
                <a:spcPct val="0"/>
              </a:spcAft>
            </a:pPr>
            <a:r>
              <a:rPr lang="it-IT" sz="1000" b="1" i="1">
                <a:solidFill>
                  <a:srgbClr val="000000"/>
                </a:solidFill>
                <a:ea typeface="ＭＳ Ｐゴシック" pitchFamily="34" charset="-128"/>
                <a:cs typeface="Arial" pitchFamily="34" charset="0"/>
              </a:rPr>
              <a:t>USA</a:t>
            </a:r>
          </a:p>
          <a:p>
            <a:pPr fontAlgn="base">
              <a:spcBef>
                <a:spcPct val="0"/>
              </a:spcBef>
              <a:spcAft>
                <a:spcPct val="0"/>
              </a:spcAft>
            </a:pPr>
            <a:r>
              <a:rPr lang="it-IT" sz="1000" b="1" i="1">
                <a:solidFill>
                  <a:srgbClr val="000000"/>
                </a:solidFill>
                <a:ea typeface="ＭＳ Ｐゴシック" pitchFamily="34" charset="-128"/>
                <a:cs typeface="Arial" pitchFamily="34" charset="0"/>
              </a:rPr>
              <a:t>Uzbekistan</a:t>
            </a:r>
          </a:p>
          <a:p>
            <a:pPr fontAlgn="base">
              <a:spcBef>
                <a:spcPct val="0"/>
              </a:spcBef>
              <a:spcAft>
                <a:spcPct val="0"/>
              </a:spcAft>
            </a:pPr>
            <a:r>
              <a:rPr lang="it-IT" sz="1000" b="1" i="1">
                <a:solidFill>
                  <a:srgbClr val="000000"/>
                </a:solidFill>
                <a:ea typeface="ＭＳ Ｐゴシック" pitchFamily="34" charset="-128"/>
                <a:cs typeface="Arial" pitchFamily="34" charset="0"/>
              </a:rPr>
              <a:t>Vietnam</a:t>
            </a:r>
            <a:endParaRPr lang="ru-RU" sz="1000" b="1" i="1">
              <a:solidFill>
                <a:srgbClr val="000000"/>
              </a:solidFill>
              <a:ea typeface="ＭＳ Ｐゴシック" pitchFamily="34" charset="-128"/>
              <a:cs typeface="Arial" pitchFamily="34" charset="0"/>
            </a:endParaRPr>
          </a:p>
          <a:p>
            <a:pPr fontAlgn="base">
              <a:spcBef>
                <a:spcPct val="0"/>
              </a:spcBef>
              <a:spcAft>
                <a:spcPct val="0"/>
              </a:spcAft>
            </a:pPr>
            <a:endParaRPr lang="ru-RU" sz="1200">
              <a:solidFill>
                <a:srgbClr val="000000"/>
              </a:solidFill>
              <a:ea typeface="ＭＳ Ｐゴシック" pitchFamily="34" charset="-128"/>
              <a:cs typeface="Arial" pitchFamily="34" charset="0"/>
            </a:endParaRPr>
          </a:p>
        </p:txBody>
      </p:sp>
      <p:sp>
        <p:nvSpPr>
          <p:cNvPr id="63496" name="Text Box 21"/>
          <p:cNvSpPr txBox="1">
            <a:spLocks noChangeArrowheads="1"/>
          </p:cNvSpPr>
          <p:nvPr/>
        </p:nvSpPr>
        <p:spPr bwMode="auto">
          <a:xfrm>
            <a:off x="1062039" y="3352830"/>
            <a:ext cx="842962" cy="2676525"/>
          </a:xfrm>
          <a:prstGeom prst="rect">
            <a:avLst/>
          </a:prstGeom>
          <a:noFill/>
          <a:ln w="9525">
            <a:noFill/>
            <a:miter lim="800000"/>
            <a:headEnd/>
            <a:tailEnd/>
          </a:ln>
        </p:spPr>
        <p:txBody>
          <a:bodyPr/>
          <a:lstStyle/>
          <a:p>
            <a:pPr fontAlgn="base">
              <a:spcBef>
                <a:spcPct val="0"/>
              </a:spcBef>
              <a:spcAft>
                <a:spcPct val="0"/>
              </a:spcAft>
            </a:pPr>
            <a:r>
              <a:rPr lang="it-IT" sz="1000" b="1" i="1">
                <a:solidFill>
                  <a:srgbClr val="000000"/>
                </a:solidFill>
                <a:ea typeface="ＭＳ Ｐゴシック" pitchFamily="34" charset="-128"/>
                <a:cs typeface="Arial" pitchFamily="34" charset="0"/>
              </a:rPr>
              <a:t>Armenia</a:t>
            </a:r>
          </a:p>
          <a:p>
            <a:pPr fontAlgn="base">
              <a:spcBef>
                <a:spcPct val="0"/>
              </a:spcBef>
              <a:spcAft>
                <a:spcPct val="0"/>
              </a:spcAft>
            </a:pPr>
            <a:r>
              <a:rPr lang="it-IT" sz="1000" b="1" i="1">
                <a:solidFill>
                  <a:srgbClr val="000000"/>
                </a:solidFill>
                <a:ea typeface="ＭＳ Ｐゴシック" pitchFamily="34" charset="-128"/>
                <a:cs typeface="Arial" pitchFamily="34" charset="0"/>
              </a:rPr>
              <a:t>Australia</a:t>
            </a:r>
            <a:endParaRPr lang="ru-RU" sz="1000" b="1" i="1">
              <a:solidFill>
                <a:srgbClr val="000000"/>
              </a:solidFill>
              <a:ea typeface="ＭＳ Ｐゴシック" pitchFamily="34" charset="-128"/>
              <a:cs typeface="Arial" pitchFamily="34" charset="0"/>
            </a:endParaRPr>
          </a:p>
          <a:p>
            <a:pPr fontAlgn="base">
              <a:spcBef>
                <a:spcPct val="0"/>
              </a:spcBef>
              <a:spcAft>
                <a:spcPct val="0"/>
              </a:spcAft>
            </a:pPr>
            <a:r>
              <a:rPr lang="it-IT" sz="1000" b="1" i="1">
                <a:solidFill>
                  <a:srgbClr val="000000"/>
                </a:solidFill>
                <a:ea typeface="ＭＳ Ｐゴシック" pitchFamily="34" charset="-128"/>
                <a:cs typeface="Arial" pitchFamily="34" charset="0"/>
              </a:rPr>
              <a:t>Azerbaijan</a:t>
            </a:r>
            <a:endParaRPr lang="ru-RU" sz="1000" b="1" i="1">
              <a:solidFill>
                <a:srgbClr val="000000"/>
              </a:solidFill>
              <a:ea typeface="ＭＳ Ｐゴシック" pitchFamily="34" charset="-128"/>
              <a:cs typeface="Arial" pitchFamily="34" charset="0"/>
            </a:endParaRPr>
          </a:p>
          <a:p>
            <a:pPr fontAlgn="base">
              <a:spcBef>
                <a:spcPct val="0"/>
              </a:spcBef>
              <a:spcAft>
                <a:spcPct val="0"/>
              </a:spcAft>
            </a:pPr>
            <a:r>
              <a:rPr lang="it-IT" sz="1000" b="1" i="1">
                <a:solidFill>
                  <a:srgbClr val="000000"/>
                </a:solidFill>
                <a:ea typeface="ＭＳ Ｐゴシック" pitchFamily="34" charset="-128"/>
                <a:cs typeface="Arial" pitchFamily="34" charset="0"/>
              </a:rPr>
              <a:t>Belarus</a:t>
            </a:r>
            <a:endParaRPr lang="ru-RU" sz="1000" b="1" i="1">
              <a:solidFill>
                <a:srgbClr val="000000"/>
              </a:solidFill>
              <a:ea typeface="ＭＳ Ｐゴシック" pitchFamily="34" charset="-128"/>
              <a:cs typeface="Arial" pitchFamily="34" charset="0"/>
            </a:endParaRPr>
          </a:p>
          <a:p>
            <a:pPr fontAlgn="base">
              <a:spcBef>
                <a:spcPct val="0"/>
              </a:spcBef>
              <a:spcAft>
                <a:spcPct val="0"/>
              </a:spcAft>
            </a:pPr>
            <a:r>
              <a:rPr lang="it-IT" sz="1000" b="1" i="1">
                <a:solidFill>
                  <a:srgbClr val="000000"/>
                </a:solidFill>
                <a:ea typeface="ＭＳ Ｐゴシック" pitchFamily="34" charset="-128"/>
                <a:cs typeface="Arial" pitchFamily="34" charset="0"/>
              </a:rPr>
              <a:t>Bulgaria</a:t>
            </a:r>
          </a:p>
          <a:p>
            <a:pPr fontAlgn="base">
              <a:spcBef>
                <a:spcPct val="0"/>
              </a:spcBef>
              <a:spcAft>
                <a:spcPct val="0"/>
              </a:spcAft>
            </a:pPr>
            <a:r>
              <a:rPr lang="it-IT" sz="1000" b="1" i="1">
                <a:solidFill>
                  <a:srgbClr val="000000"/>
                </a:solidFill>
                <a:ea typeface="ＭＳ Ｐゴシック" pitchFamily="34" charset="-128"/>
                <a:cs typeface="Arial" pitchFamily="34" charset="0"/>
              </a:rPr>
              <a:t>Brazil</a:t>
            </a:r>
            <a:endParaRPr lang="ru-RU" sz="1000" b="1" i="1">
              <a:solidFill>
                <a:srgbClr val="000000"/>
              </a:solidFill>
              <a:ea typeface="ＭＳ Ｐゴシック" pitchFamily="34" charset="-128"/>
              <a:cs typeface="Arial" pitchFamily="34" charset="0"/>
            </a:endParaRPr>
          </a:p>
          <a:p>
            <a:pPr fontAlgn="base">
              <a:spcBef>
                <a:spcPct val="0"/>
              </a:spcBef>
              <a:spcAft>
                <a:spcPct val="0"/>
              </a:spcAft>
            </a:pPr>
            <a:r>
              <a:rPr lang="it-IT" sz="1000" b="1" i="1">
                <a:solidFill>
                  <a:srgbClr val="000000"/>
                </a:solidFill>
                <a:ea typeface="ＭＳ Ｐゴシック" pitchFamily="34" charset="-128"/>
                <a:cs typeface="Arial" pitchFamily="34" charset="0"/>
              </a:rPr>
              <a:t>CERN</a:t>
            </a:r>
            <a:endParaRPr lang="ru-RU" sz="1000" b="1" i="1">
              <a:solidFill>
                <a:srgbClr val="000000"/>
              </a:solidFill>
              <a:ea typeface="ＭＳ Ｐゴシック" pitchFamily="34" charset="-128"/>
              <a:cs typeface="Arial" pitchFamily="34" charset="0"/>
            </a:endParaRPr>
          </a:p>
          <a:p>
            <a:pPr fontAlgn="base">
              <a:spcBef>
                <a:spcPct val="0"/>
              </a:spcBef>
              <a:spcAft>
                <a:spcPct val="0"/>
              </a:spcAft>
            </a:pPr>
            <a:r>
              <a:rPr lang="it-IT" sz="1000" b="1" i="1">
                <a:solidFill>
                  <a:srgbClr val="000000"/>
                </a:solidFill>
                <a:ea typeface="ＭＳ Ｐゴシック" pitchFamily="34" charset="-128"/>
                <a:cs typeface="Arial" pitchFamily="34" charset="0"/>
              </a:rPr>
              <a:t>China</a:t>
            </a:r>
          </a:p>
          <a:p>
            <a:pPr fontAlgn="base">
              <a:spcBef>
                <a:spcPct val="0"/>
              </a:spcBef>
              <a:spcAft>
                <a:spcPct val="0"/>
              </a:spcAft>
            </a:pPr>
            <a:r>
              <a:rPr lang="it-IT" sz="1000" b="1" i="1">
                <a:solidFill>
                  <a:srgbClr val="000000"/>
                </a:solidFill>
                <a:ea typeface="ＭＳ Ｐゴシック" pitchFamily="34" charset="-128"/>
                <a:cs typeface="Arial" pitchFamily="34" charset="0"/>
              </a:rPr>
              <a:t>Cuba</a:t>
            </a:r>
            <a:endParaRPr lang="ru-RU" sz="1000" b="1" i="1">
              <a:solidFill>
                <a:srgbClr val="000000"/>
              </a:solidFill>
              <a:ea typeface="ＭＳ Ｐゴシック" pitchFamily="34" charset="-128"/>
              <a:cs typeface="Arial" pitchFamily="34" charset="0"/>
            </a:endParaRPr>
          </a:p>
          <a:p>
            <a:pPr fontAlgn="base">
              <a:spcBef>
                <a:spcPct val="0"/>
              </a:spcBef>
              <a:spcAft>
                <a:spcPct val="0"/>
              </a:spcAft>
            </a:pPr>
            <a:r>
              <a:rPr lang="it-IT" sz="1000" b="1" i="1">
                <a:solidFill>
                  <a:srgbClr val="000000"/>
                </a:solidFill>
                <a:ea typeface="ＭＳ Ｐゴシック" pitchFamily="34" charset="-128"/>
                <a:cs typeface="Arial" pitchFamily="34" charset="0"/>
              </a:rPr>
              <a:t>Czech Rep.</a:t>
            </a:r>
          </a:p>
          <a:p>
            <a:pPr fontAlgn="base">
              <a:spcBef>
                <a:spcPct val="0"/>
              </a:spcBef>
              <a:spcAft>
                <a:spcPct val="0"/>
              </a:spcAft>
            </a:pPr>
            <a:r>
              <a:rPr lang="it-IT" sz="1000" b="1" i="1">
                <a:solidFill>
                  <a:srgbClr val="000000"/>
                </a:solidFill>
                <a:ea typeface="ＭＳ Ｐゴシック" pitchFamily="34" charset="-128"/>
                <a:cs typeface="Arial" pitchFamily="34" charset="0"/>
              </a:rPr>
              <a:t>DPRK</a:t>
            </a:r>
            <a:endParaRPr lang="ru-RU" sz="1000" b="1" i="1">
              <a:solidFill>
                <a:srgbClr val="000000"/>
              </a:solidFill>
              <a:ea typeface="ＭＳ Ｐゴシック" pitchFamily="34" charset="-128"/>
              <a:cs typeface="Arial" pitchFamily="34" charset="0"/>
            </a:endParaRPr>
          </a:p>
          <a:p>
            <a:pPr fontAlgn="base">
              <a:spcBef>
                <a:spcPct val="0"/>
              </a:spcBef>
              <a:spcAft>
                <a:spcPct val="0"/>
              </a:spcAft>
            </a:pPr>
            <a:r>
              <a:rPr lang="ru-RU" sz="1000" b="1" i="1">
                <a:solidFill>
                  <a:srgbClr val="000000"/>
                </a:solidFill>
                <a:ea typeface="ＭＳ Ｐゴシック" pitchFamily="34" charset="-128"/>
                <a:cs typeface="Arial" pitchFamily="34" charset="0"/>
              </a:rPr>
              <a:t>France</a:t>
            </a:r>
          </a:p>
          <a:p>
            <a:pPr fontAlgn="base">
              <a:spcBef>
                <a:spcPct val="0"/>
              </a:spcBef>
              <a:spcAft>
                <a:spcPct val="0"/>
              </a:spcAft>
            </a:pPr>
            <a:r>
              <a:rPr lang="ru-RU" sz="1000" b="1" i="1">
                <a:solidFill>
                  <a:srgbClr val="000000"/>
                </a:solidFill>
                <a:ea typeface="ＭＳ Ｐゴシック" pitchFamily="34" charset="-128"/>
                <a:cs typeface="Arial" pitchFamily="34" charset="0"/>
              </a:rPr>
              <a:t>Georgia</a:t>
            </a:r>
          </a:p>
          <a:p>
            <a:pPr fontAlgn="base">
              <a:spcBef>
                <a:spcPct val="0"/>
              </a:spcBef>
              <a:spcAft>
                <a:spcPct val="0"/>
              </a:spcAft>
            </a:pPr>
            <a:r>
              <a:rPr lang="ru-RU" sz="1000" b="1" i="1">
                <a:solidFill>
                  <a:srgbClr val="000000"/>
                </a:solidFill>
                <a:ea typeface="ＭＳ Ｐゴシック" pitchFamily="34" charset="-128"/>
                <a:cs typeface="Arial" pitchFamily="34" charset="0"/>
              </a:rPr>
              <a:t>Germany</a:t>
            </a:r>
          </a:p>
          <a:p>
            <a:pPr fontAlgn="base">
              <a:spcBef>
                <a:spcPct val="0"/>
              </a:spcBef>
              <a:spcAft>
                <a:spcPct val="0"/>
              </a:spcAft>
            </a:pPr>
            <a:r>
              <a:rPr lang="ru-RU" sz="1000" b="1" i="1">
                <a:solidFill>
                  <a:srgbClr val="000000"/>
                </a:solidFill>
                <a:ea typeface="ＭＳ Ｐゴシック" pitchFamily="34" charset="-128"/>
                <a:cs typeface="Arial" pitchFamily="34" charset="0"/>
              </a:rPr>
              <a:t>Greece</a:t>
            </a:r>
          </a:p>
          <a:p>
            <a:pPr fontAlgn="base">
              <a:spcBef>
                <a:spcPct val="0"/>
              </a:spcBef>
              <a:spcAft>
                <a:spcPct val="0"/>
              </a:spcAft>
            </a:pPr>
            <a:r>
              <a:rPr lang="ru-RU" sz="1000" b="1" i="1">
                <a:solidFill>
                  <a:srgbClr val="000000"/>
                </a:solidFill>
                <a:ea typeface="ＭＳ Ｐゴシック" pitchFamily="34" charset="-128"/>
                <a:cs typeface="Arial" pitchFamily="34" charset="0"/>
              </a:rPr>
              <a:t>India</a:t>
            </a:r>
          </a:p>
          <a:p>
            <a:pPr fontAlgn="base">
              <a:spcBef>
                <a:spcPct val="0"/>
              </a:spcBef>
              <a:spcAft>
                <a:spcPct val="0"/>
              </a:spcAft>
            </a:pPr>
            <a:endParaRPr lang="ru-RU" sz="1200">
              <a:solidFill>
                <a:srgbClr val="000000"/>
              </a:solidFill>
              <a:ea typeface="ＭＳ Ｐゴシック" pitchFamily="34" charset="-128"/>
              <a:cs typeface="Arial" pitchFamily="34" charset="0"/>
            </a:endParaRPr>
          </a:p>
        </p:txBody>
      </p:sp>
    </p:spTree>
    <p:extLst>
      <p:ext uri="{BB962C8B-B14F-4D97-AF65-F5344CB8AC3E}">
        <p14:creationId xmlns:p14="http://schemas.microsoft.com/office/powerpoint/2010/main" val="37782664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5"/>
          <p:cNvSpPr txBox="1"/>
          <p:nvPr/>
        </p:nvSpPr>
        <p:spPr>
          <a:xfrm>
            <a:off x="6553204" y="6253745"/>
            <a:ext cx="2133596" cy="476247"/>
          </a:xfrm>
          <a:prstGeom prst="rect">
            <a:avLst/>
          </a:prstGeom>
          <a:noFill/>
          <a:ln>
            <a:noFill/>
          </a:ln>
        </p:spPr>
        <p:txBody>
          <a:bodyPr vert="horz" wrap="square" lIns="91440" tIns="45720" rIns="91440" bIns="45720" anchor="b" anchorCtr="0" compatLnSpc="1"/>
          <a:lstStyle/>
          <a:p>
            <a:pPr algn="r">
              <a:defRPr sz="1800" b="0" i="0" u="none" strike="noStrike" kern="0" cap="none" spc="0" baseline="0">
                <a:solidFill>
                  <a:srgbClr val="000000"/>
                </a:solidFill>
                <a:uFillTx/>
              </a:defRPr>
            </a:pPr>
            <a:fld id="{A0C52E8B-1534-48D0-9B44-90638956B830}" type="slidenum">
              <a:rPr kern="0">
                <a:solidFill>
                  <a:srgbClr val="000000"/>
                </a:solidFill>
              </a:rPr>
              <a:pPr algn="r">
                <a:defRPr sz="1800" b="0" i="0" u="none" strike="noStrike" kern="0" cap="none" spc="0" baseline="0">
                  <a:solidFill>
                    <a:srgbClr val="000000"/>
                  </a:solidFill>
                  <a:uFillTx/>
                </a:defRPr>
              </a:pPr>
              <a:t>25</a:t>
            </a:fld>
            <a:endParaRPr lang="de-DE" sz="1200">
              <a:solidFill>
                <a:srgbClr val="898989"/>
              </a:solidFill>
              <a:ea typeface="MS PGothic"/>
              <a:cs typeface="MS PGothic"/>
            </a:endParaRPr>
          </a:p>
        </p:txBody>
      </p:sp>
      <p:sp>
        <p:nvSpPr>
          <p:cNvPr id="3" name="Fußzeilenplatzhalter 6"/>
          <p:cNvSpPr/>
          <p:nvPr/>
        </p:nvSpPr>
        <p:spPr>
          <a:xfrm>
            <a:off x="3157547" y="5763216"/>
            <a:ext cx="2895603" cy="365129"/>
          </a:xfrm>
          <a:prstGeom prst="rect">
            <a:avLst/>
          </a:prstGeom>
          <a:noFill/>
          <a:ln>
            <a:noFill/>
            <a:prstDash val="solid"/>
          </a:ln>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ru-RU" sz="1200">
              <a:solidFill>
                <a:srgbClr val="898989"/>
              </a:solidFill>
              <a:latin typeface="Arial"/>
              <a:ea typeface="ＭＳ Ｐゴシック" pitchFamily="34"/>
            </a:endParaRPr>
          </a:p>
        </p:txBody>
      </p:sp>
      <p:pic>
        <p:nvPicPr>
          <p:cNvPr id="4" name="Picture 1"/>
          <p:cNvPicPr>
            <a:picLocks noChangeAspect="1"/>
          </p:cNvPicPr>
          <p:nvPr/>
        </p:nvPicPr>
        <p:blipFill>
          <a:blip r:embed="rId3"/>
          <a:stretch>
            <a:fillRect/>
          </a:stretch>
        </p:blipFill>
        <p:spPr>
          <a:xfrm>
            <a:off x="1138237" y="486869"/>
            <a:ext cx="6819896" cy="5657119"/>
          </a:xfrm>
          <a:prstGeom prst="rect">
            <a:avLst/>
          </a:prstGeom>
          <a:noFill/>
          <a:ln>
            <a:noFill/>
          </a:ln>
        </p:spPr>
      </p:pic>
      <p:sp>
        <p:nvSpPr>
          <p:cNvPr id="5" name="Flowchart: Connector 2"/>
          <p:cNvSpPr/>
          <p:nvPr/>
        </p:nvSpPr>
        <p:spPr>
          <a:xfrm>
            <a:off x="4012442" y="4156883"/>
            <a:ext cx="114300" cy="11430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00"/>
          </a:solidFill>
          <a:ln w="9528">
            <a:solidFill>
              <a:srgbClr val="FF0000"/>
            </a:solidFill>
            <a:prstDash val="solid"/>
            <a:miter/>
          </a:ln>
          <a:effectLst>
            <a:outerShdw dist="22997" dir="5400000" algn="tl">
              <a:srgbClr val="000000">
                <a:alpha val="35000"/>
              </a:srgbClr>
            </a:outerShdw>
          </a:effectLst>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ru-RU">
              <a:solidFill>
                <a:srgbClr val="FFFFFF"/>
              </a:solidFill>
              <a:latin typeface="Arial"/>
            </a:endParaRPr>
          </a:p>
        </p:txBody>
      </p:sp>
      <p:sp>
        <p:nvSpPr>
          <p:cNvPr id="6" name="Flowchart: Connector 6"/>
          <p:cNvSpPr/>
          <p:nvPr/>
        </p:nvSpPr>
        <p:spPr>
          <a:xfrm>
            <a:off x="4162568" y="3797487"/>
            <a:ext cx="114300" cy="11430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00"/>
          </a:solidFill>
          <a:ln w="9528">
            <a:solidFill>
              <a:srgbClr val="FF0000"/>
            </a:solidFill>
            <a:prstDash val="solid"/>
            <a:miter/>
          </a:ln>
          <a:effectLst>
            <a:outerShdw dist="22997" dir="5400000" algn="tl">
              <a:srgbClr val="000000">
                <a:alpha val="35000"/>
              </a:srgbClr>
            </a:outerShdw>
          </a:effectLst>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ru-RU">
              <a:solidFill>
                <a:srgbClr val="FFFFFF"/>
              </a:solidFill>
              <a:latin typeface="Arial"/>
            </a:endParaRPr>
          </a:p>
        </p:txBody>
      </p:sp>
      <p:sp>
        <p:nvSpPr>
          <p:cNvPr id="7" name="Flowchart: Connector 7"/>
          <p:cNvSpPr/>
          <p:nvPr/>
        </p:nvSpPr>
        <p:spPr>
          <a:xfrm>
            <a:off x="4331540" y="3547287"/>
            <a:ext cx="114300" cy="11430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00"/>
          </a:solidFill>
          <a:ln w="9528">
            <a:solidFill>
              <a:srgbClr val="FF0000"/>
            </a:solidFill>
            <a:prstDash val="solid"/>
            <a:miter/>
          </a:ln>
          <a:effectLst>
            <a:outerShdw dist="22997" dir="5400000" algn="tl">
              <a:srgbClr val="000000">
                <a:alpha val="35000"/>
              </a:srgbClr>
            </a:outerShdw>
          </a:effectLst>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ru-RU">
              <a:solidFill>
                <a:srgbClr val="FFFFFF"/>
              </a:solidFill>
              <a:latin typeface="Arial"/>
            </a:endParaRPr>
          </a:p>
        </p:txBody>
      </p:sp>
      <p:sp>
        <p:nvSpPr>
          <p:cNvPr id="8" name="Flowchart: Connector 8"/>
          <p:cNvSpPr/>
          <p:nvPr/>
        </p:nvSpPr>
        <p:spPr>
          <a:xfrm>
            <a:off x="4691210" y="3099779"/>
            <a:ext cx="114300" cy="11430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00"/>
          </a:solidFill>
          <a:ln w="9528">
            <a:solidFill>
              <a:srgbClr val="FF0000"/>
            </a:solidFill>
            <a:prstDash val="solid"/>
            <a:miter/>
          </a:ln>
          <a:effectLst>
            <a:outerShdw dist="22997" dir="5400000" algn="tl">
              <a:srgbClr val="000000">
                <a:alpha val="35000"/>
              </a:srgbClr>
            </a:outerShdw>
          </a:effectLst>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ru-RU">
              <a:solidFill>
                <a:srgbClr val="FFFFFF"/>
              </a:solidFill>
              <a:latin typeface="Arial"/>
            </a:endParaRPr>
          </a:p>
        </p:txBody>
      </p:sp>
      <p:sp>
        <p:nvSpPr>
          <p:cNvPr id="9" name="Flowchart: Connector 9"/>
          <p:cNvSpPr/>
          <p:nvPr/>
        </p:nvSpPr>
        <p:spPr>
          <a:xfrm>
            <a:off x="4995934" y="2918803"/>
            <a:ext cx="114300" cy="11430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00"/>
          </a:solidFill>
          <a:ln w="9528">
            <a:solidFill>
              <a:srgbClr val="FF0000"/>
            </a:solidFill>
            <a:prstDash val="solid"/>
            <a:miter/>
          </a:ln>
          <a:effectLst>
            <a:outerShdw dist="22997" dir="5400000" algn="tl">
              <a:srgbClr val="000000">
                <a:alpha val="35000"/>
              </a:srgbClr>
            </a:outerShdw>
          </a:effectLst>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ru-RU">
              <a:solidFill>
                <a:srgbClr val="FFFFFF"/>
              </a:solidFill>
              <a:latin typeface="Arial"/>
            </a:endParaRPr>
          </a:p>
        </p:txBody>
      </p:sp>
      <p:sp>
        <p:nvSpPr>
          <p:cNvPr id="10" name="Flowchart: Connector 10"/>
          <p:cNvSpPr/>
          <p:nvPr/>
        </p:nvSpPr>
        <p:spPr>
          <a:xfrm>
            <a:off x="5197522" y="2907975"/>
            <a:ext cx="114300" cy="11430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00"/>
          </a:solidFill>
          <a:ln w="9528">
            <a:solidFill>
              <a:srgbClr val="FF0000"/>
            </a:solidFill>
            <a:prstDash val="solid"/>
            <a:miter/>
          </a:ln>
          <a:effectLst>
            <a:outerShdw dist="22997" dir="5400000" algn="tl">
              <a:srgbClr val="000000">
                <a:alpha val="35000"/>
              </a:srgbClr>
            </a:outerShdw>
          </a:effectLst>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ru-RU">
              <a:solidFill>
                <a:srgbClr val="FFFFFF"/>
              </a:solidFill>
              <a:latin typeface="Arial"/>
            </a:endParaRPr>
          </a:p>
        </p:txBody>
      </p:sp>
      <p:sp>
        <p:nvSpPr>
          <p:cNvPr id="11" name="Flowchart: Connector 11"/>
          <p:cNvSpPr/>
          <p:nvPr/>
        </p:nvSpPr>
        <p:spPr>
          <a:xfrm>
            <a:off x="5502703" y="2907975"/>
            <a:ext cx="114300" cy="11430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00"/>
          </a:solidFill>
          <a:ln w="9528">
            <a:solidFill>
              <a:srgbClr val="FF0000"/>
            </a:solidFill>
            <a:prstDash val="solid"/>
            <a:miter/>
          </a:ln>
          <a:effectLst>
            <a:outerShdw dist="22997" dir="5400000" algn="tl">
              <a:srgbClr val="000000">
                <a:alpha val="35000"/>
              </a:srgbClr>
            </a:outerShdw>
          </a:effectLst>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ru-RU">
              <a:solidFill>
                <a:srgbClr val="FFFFFF"/>
              </a:solidFill>
              <a:latin typeface="Arial"/>
            </a:endParaRPr>
          </a:p>
        </p:txBody>
      </p:sp>
      <p:sp>
        <p:nvSpPr>
          <p:cNvPr id="12" name="Flowchart: Connector 13"/>
          <p:cNvSpPr/>
          <p:nvPr/>
        </p:nvSpPr>
        <p:spPr>
          <a:xfrm>
            <a:off x="5330302" y="2907975"/>
            <a:ext cx="114300" cy="11430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00"/>
          </a:solidFill>
          <a:ln w="9528">
            <a:solidFill>
              <a:srgbClr val="FF0000"/>
            </a:solidFill>
            <a:prstDash val="solid"/>
            <a:miter/>
          </a:ln>
          <a:effectLst>
            <a:outerShdw dist="22997" dir="5400000" algn="tl">
              <a:srgbClr val="000000">
                <a:alpha val="35000"/>
              </a:srgbClr>
            </a:outerShdw>
          </a:effectLst>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ru-RU">
              <a:solidFill>
                <a:srgbClr val="FFFFFF"/>
              </a:solidFill>
              <a:latin typeface="Arial"/>
            </a:endParaRPr>
          </a:p>
        </p:txBody>
      </p:sp>
      <p:sp>
        <p:nvSpPr>
          <p:cNvPr id="13" name="TextBox 3"/>
          <p:cNvSpPr txBox="1"/>
          <p:nvPr/>
        </p:nvSpPr>
        <p:spPr>
          <a:xfrm>
            <a:off x="4805511" y="2637659"/>
            <a:ext cx="1197764" cy="338554"/>
          </a:xfrm>
          <a:prstGeom prst="rect">
            <a:avLst/>
          </a:prstGeom>
          <a:noFill/>
          <a:ln>
            <a:noFill/>
          </a:ln>
        </p:spPr>
        <p:txBody>
          <a:bodyPr vert="horz" wrap="none" lIns="91440" tIns="45720" rIns="91440" bIns="45720" anchor="t" anchorCtr="0" compatLnSpc="1">
            <a:spAutoFit/>
          </a:bodyPr>
          <a:lstStyle/>
          <a:p>
            <a:pPr>
              <a:defRPr sz="1800" b="0" i="0" u="none" strike="noStrike" kern="0" cap="none" spc="0" baseline="0">
                <a:solidFill>
                  <a:srgbClr val="000000"/>
                </a:solidFill>
                <a:uFillTx/>
              </a:defRPr>
            </a:pPr>
            <a:r>
              <a:rPr lang="en-US" sz="1600" b="1">
                <a:solidFill>
                  <a:srgbClr val="FF0000"/>
                </a:solidFill>
                <a:latin typeface="Arial"/>
                <a:ea typeface="ＭＳ Ｐゴシック" pitchFamily="34"/>
              </a:rPr>
              <a:t>NICA/MPD</a:t>
            </a:r>
            <a:endParaRPr lang="ru-RU" sz="1600" b="1">
              <a:solidFill>
                <a:srgbClr val="FF0000"/>
              </a:solidFill>
              <a:latin typeface="Arial"/>
              <a:ea typeface="ＭＳ Ｐゴシック" pitchFamily="34"/>
            </a:endParaRPr>
          </a:p>
        </p:txBody>
      </p:sp>
      <p:sp>
        <p:nvSpPr>
          <p:cNvPr id="14" name="5-Point Star 4"/>
          <p:cNvSpPr/>
          <p:nvPr/>
        </p:nvSpPr>
        <p:spPr>
          <a:xfrm>
            <a:off x="3821415" y="3410771"/>
            <a:ext cx="122831" cy="163769"/>
          </a:xfrm>
          <a:custGeom>
            <a:avLst/>
            <a:gdLst>
              <a:gd name="f0" fmla="val 10800000"/>
              <a:gd name="f1" fmla="val 5400000"/>
              <a:gd name="f2" fmla="val 180"/>
              <a:gd name="f3" fmla="val w"/>
              <a:gd name="f4" fmla="val h"/>
              <a:gd name="f5" fmla="val ss"/>
              <a:gd name="f6" fmla="val 0"/>
              <a:gd name="f7" fmla="*/ 5419351 1 1725033"/>
              <a:gd name="f8" fmla="val 105146"/>
              <a:gd name="f9" fmla="val 110557"/>
              <a:gd name="f10" fmla="val 19098"/>
              <a:gd name="f11" fmla="+- 0 0 -270"/>
              <a:gd name="f12" fmla="+- 0 0 -180"/>
              <a:gd name="f13" fmla="+- 0 0 -90"/>
              <a:gd name="f14" fmla="abs f3"/>
              <a:gd name="f15" fmla="abs f4"/>
              <a:gd name="f16" fmla="abs f5"/>
              <a:gd name="f17" fmla="+- 1080000 f1 0"/>
              <a:gd name="f18" fmla="+- 18360000 f1 0"/>
              <a:gd name="f19" fmla="+- 20520000 f1 0"/>
              <a:gd name="f20" fmla="+- 3240000 f1 0"/>
              <a:gd name="f21" fmla="*/ f11 f0 1"/>
              <a:gd name="f22" fmla="*/ f12 f0 1"/>
              <a:gd name="f23" fmla="*/ f13 f0 1"/>
              <a:gd name="f24" fmla="?: f14 f3 1"/>
              <a:gd name="f25" fmla="?: f15 f4 1"/>
              <a:gd name="f26" fmla="?: f16 f5 1"/>
              <a:gd name="f27" fmla="+- f17 0 f1"/>
              <a:gd name="f28" fmla="+- f18 0 f1"/>
              <a:gd name="f29" fmla="+- f19 0 f1"/>
              <a:gd name="f30" fmla="+- f20 0 f1"/>
              <a:gd name="f31" fmla="*/ f21 1 f2"/>
              <a:gd name="f32" fmla="*/ f22 1 f2"/>
              <a:gd name="f33" fmla="*/ f23 1 f2"/>
              <a:gd name="f34" fmla="*/ f24 1 21600"/>
              <a:gd name="f35" fmla="*/ f25 1 21600"/>
              <a:gd name="f36" fmla="*/ 21600 f24 1"/>
              <a:gd name="f37" fmla="*/ 21600 f25 1"/>
              <a:gd name="f38" fmla="+- f27 f1 0"/>
              <a:gd name="f39" fmla="+- f28 f1 0"/>
              <a:gd name="f40" fmla="+- f29 f1 0"/>
              <a:gd name="f41" fmla="+- f30 f1 0"/>
              <a:gd name="f42" fmla="+- f31 0 f1"/>
              <a:gd name="f43" fmla="+- f32 0 f1"/>
              <a:gd name="f44" fmla="+- f33 0 f1"/>
              <a:gd name="f45" fmla="min f35 f34"/>
              <a:gd name="f46" fmla="*/ f36 1 f26"/>
              <a:gd name="f47" fmla="*/ f37 1 f26"/>
              <a:gd name="f48" fmla="*/ f38 f7 1"/>
              <a:gd name="f49" fmla="*/ f39 f7 1"/>
              <a:gd name="f50" fmla="*/ f40 f7 1"/>
              <a:gd name="f51" fmla="*/ f41 f7 1"/>
              <a:gd name="f52" fmla="val f46"/>
              <a:gd name="f53" fmla="val f47"/>
              <a:gd name="f54" fmla="*/ f48 1 f0"/>
              <a:gd name="f55" fmla="*/ f49 1 f0"/>
              <a:gd name="f56" fmla="*/ f50 1 f0"/>
              <a:gd name="f57" fmla="*/ f51 1 f0"/>
              <a:gd name="f58" fmla="*/ f6 f45 1"/>
              <a:gd name="f59" fmla="+- f53 0 f6"/>
              <a:gd name="f60" fmla="+- f52 0 f6"/>
              <a:gd name="f61" fmla="+- 0 0 f54"/>
              <a:gd name="f62" fmla="+- 0 0 f55"/>
              <a:gd name="f63" fmla="+- 0 0 f56"/>
              <a:gd name="f64" fmla="+- 0 0 f57"/>
              <a:gd name="f65" fmla="*/ f59 1 2"/>
              <a:gd name="f66" fmla="*/ f60 1 2"/>
              <a:gd name="f67" fmla="+- 0 0 f61"/>
              <a:gd name="f68" fmla="+- 0 0 f62"/>
              <a:gd name="f69" fmla="+- 0 0 f63"/>
              <a:gd name="f70" fmla="+- 0 0 f64"/>
              <a:gd name="f71" fmla="+- f6 f65 0"/>
              <a:gd name="f72" fmla="+- f6 f66 0"/>
              <a:gd name="f73" fmla="*/ f66 f8 1"/>
              <a:gd name="f74" fmla="*/ f65 f9 1"/>
              <a:gd name="f75" fmla="*/ f67 f0 1"/>
              <a:gd name="f76" fmla="*/ f68 f0 1"/>
              <a:gd name="f77" fmla="*/ f69 f0 1"/>
              <a:gd name="f78" fmla="*/ f70 f0 1"/>
              <a:gd name="f79" fmla="*/ f73 1 100000"/>
              <a:gd name="f80" fmla="*/ f74 1 100000"/>
              <a:gd name="f81" fmla="*/ f71 f9 1"/>
              <a:gd name="f82" fmla="*/ f75 1 f7"/>
              <a:gd name="f83" fmla="*/ f76 1 f7"/>
              <a:gd name="f84" fmla="*/ f77 1 f7"/>
              <a:gd name="f85" fmla="*/ f78 1 f7"/>
              <a:gd name="f86" fmla="*/ f72 f45 1"/>
              <a:gd name="f87" fmla="*/ f81 1 100000"/>
              <a:gd name="f88" fmla="*/ f79 f10 1"/>
              <a:gd name="f89" fmla="*/ f80 f10 1"/>
              <a:gd name="f90" fmla="+- f82 0 f1"/>
              <a:gd name="f91" fmla="+- f83 0 f1"/>
              <a:gd name="f92" fmla="+- f84 0 f1"/>
              <a:gd name="f93" fmla="+- f85 0 f1"/>
              <a:gd name="f94" fmla="cos 1 f90"/>
              <a:gd name="f95" fmla="cos 1 f91"/>
              <a:gd name="f96" fmla="sin 1 f90"/>
              <a:gd name="f97" fmla="sin 1 f91"/>
              <a:gd name="f98" fmla="cos 1 f92"/>
              <a:gd name="f99" fmla="cos 1 f93"/>
              <a:gd name="f100" fmla="sin 1 f93"/>
              <a:gd name="f101" fmla="sin 1 f92"/>
              <a:gd name="f102" fmla="*/ f88 1 50000"/>
              <a:gd name="f103" fmla="*/ f89 1 50000"/>
              <a:gd name="f104" fmla="+- 0 0 f94"/>
              <a:gd name="f105" fmla="+- 0 0 f95"/>
              <a:gd name="f106" fmla="+- 0 0 f96"/>
              <a:gd name="f107" fmla="+- 0 0 f97"/>
              <a:gd name="f108" fmla="+- 0 0 f98"/>
              <a:gd name="f109" fmla="+- 0 0 f99"/>
              <a:gd name="f110" fmla="+- 0 0 f100"/>
              <a:gd name="f111" fmla="+- 0 0 f101"/>
              <a:gd name="f112" fmla="+- f87 f103 0"/>
              <a:gd name="f113" fmla="+- 0 0 f104"/>
              <a:gd name="f114" fmla="+- 0 0 f105"/>
              <a:gd name="f115" fmla="+- 0 0 f106"/>
              <a:gd name="f116" fmla="+- 0 0 f107"/>
              <a:gd name="f117" fmla="+- 0 0 f108"/>
              <a:gd name="f118" fmla="+- 0 0 f109"/>
              <a:gd name="f119" fmla="+- 0 0 f110"/>
              <a:gd name="f120" fmla="+- 0 0 f111"/>
              <a:gd name="f121" fmla="*/ f112 f45 1"/>
              <a:gd name="f122" fmla="val f113"/>
              <a:gd name="f123" fmla="val f114"/>
              <a:gd name="f124" fmla="val f115"/>
              <a:gd name="f125" fmla="val f116"/>
              <a:gd name="f126" fmla="val f117"/>
              <a:gd name="f127" fmla="val f118"/>
              <a:gd name="f128" fmla="val f119"/>
              <a:gd name="f129" fmla="val f120"/>
              <a:gd name="f130" fmla="*/ f122 f79 1"/>
              <a:gd name="f131" fmla="*/ f123 f79 1"/>
              <a:gd name="f132" fmla="*/ f124 f80 1"/>
              <a:gd name="f133" fmla="*/ f125 f80 1"/>
              <a:gd name="f134" fmla="*/ f126 f102 1"/>
              <a:gd name="f135" fmla="*/ f127 f102 1"/>
              <a:gd name="f136" fmla="*/ f128 f103 1"/>
              <a:gd name="f137" fmla="*/ f129 f103 1"/>
              <a:gd name="f138" fmla="+- f72 0 f130"/>
              <a:gd name="f139" fmla="+- f72 0 f131"/>
              <a:gd name="f140" fmla="+- f72 f131 0"/>
              <a:gd name="f141" fmla="+- f72 f130 0"/>
              <a:gd name="f142" fmla="+- f87 0 f132"/>
              <a:gd name="f143" fmla="+- f87 0 f133"/>
              <a:gd name="f144" fmla="+- f72 0 f134"/>
              <a:gd name="f145" fmla="+- f72 0 f135"/>
              <a:gd name="f146" fmla="+- f72 f135 0"/>
              <a:gd name="f147" fmla="+- f72 f134 0"/>
              <a:gd name="f148" fmla="+- f87 0 f136"/>
              <a:gd name="f149" fmla="+- f87 0 f137"/>
              <a:gd name="f150" fmla="*/ f144 f45 1"/>
              <a:gd name="f151" fmla="*/ f148 f45 1"/>
              <a:gd name="f152" fmla="*/ f147 f45 1"/>
              <a:gd name="f153" fmla="*/ f138 f45 1"/>
              <a:gd name="f154" fmla="*/ f142 f45 1"/>
              <a:gd name="f155" fmla="*/ f145 f45 1"/>
              <a:gd name="f156" fmla="*/ f146 f45 1"/>
              <a:gd name="f157" fmla="*/ f141 f45 1"/>
              <a:gd name="f158" fmla="*/ f149 f45 1"/>
              <a:gd name="f159" fmla="*/ f140 f45 1"/>
              <a:gd name="f160" fmla="*/ f143 f45 1"/>
              <a:gd name="f161" fmla="*/ f139 f45 1"/>
            </a:gdLst>
            <a:ahLst/>
            <a:cxnLst>
              <a:cxn ang="3cd4">
                <a:pos x="hc" y="t"/>
              </a:cxn>
              <a:cxn ang="0">
                <a:pos x="r" y="vc"/>
              </a:cxn>
              <a:cxn ang="cd4">
                <a:pos x="hc" y="b"/>
              </a:cxn>
              <a:cxn ang="cd2">
                <a:pos x="l" y="vc"/>
              </a:cxn>
              <a:cxn ang="f42">
                <a:pos x="f153" y="f154"/>
              </a:cxn>
              <a:cxn ang="f43">
                <a:pos x="f161" y="f160"/>
              </a:cxn>
              <a:cxn ang="f43">
                <a:pos x="f159" y="f160"/>
              </a:cxn>
              <a:cxn ang="f44">
                <a:pos x="f157" y="f154"/>
              </a:cxn>
            </a:cxnLst>
            <a:rect l="f150" t="f151" r="f152" b="f121"/>
            <a:pathLst>
              <a:path>
                <a:moveTo>
                  <a:pt x="f153" y="f154"/>
                </a:moveTo>
                <a:lnTo>
                  <a:pt x="f155" y="f151"/>
                </a:lnTo>
                <a:lnTo>
                  <a:pt x="f86" y="f58"/>
                </a:lnTo>
                <a:lnTo>
                  <a:pt x="f156" y="f151"/>
                </a:lnTo>
                <a:lnTo>
                  <a:pt x="f157" y="f154"/>
                </a:lnTo>
                <a:lnTo>
                  <a:pt x="f152" y="f158"/>
                </a:lnTo>
                <a:lnTo>
                  <a:pt x="f159" y="f160"/>
                </a:lnTo>
                <a:lnTo>
                  <a:pt x="f86" y="f121"/>
                </a:lnTo>
                <a:lnTo>
                  <a:pt x="f161" y="f160"/>
                </a:lnTo>
                <a:lnTo>
                  <a:pt x="f150" y="f158"/>
                </a:lnTo>
                <a:close/>
              </a:path>
            </a:pathLst>
          </a:custGeom>
          <a:solidFill>
            <a:srgbClr val="4F6228"/>
          </a:solidFill>
          <a:ln w="9528">
            <a:solidFill>
              <a:srgbClr val="4F6228"/>
            </a:solidFill>
            <a:prstDash val="solid"/>
            <a:miter/>
          </a:ln>
          <a:effectLst>
            <a:outerShdw dist="22997" dir="5400000" algn="tl">
              <a:srgbClr val="000000">
                <a:alpha val="35000"/>
              </a:srgbClr>
            </a:outerShdw>
          </a:effectLst>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ru-RU">
              <a:solidFill>
                <a:srgbClr val="00B050"/>
              </a:solidFill>
              <a:latin typeface="Arial"/>
            </a:endParaRPr>
          </a:p>
        </p:txBody>
      </p:sp>
      <p:sp>
        <p:nvSpPr>
          <p:cNvPr id="15" name="5-Point Star 18"/>
          <p:cNvSpPr/>
          <p:nvPr/>
        </p:nvSpPr>
        <p:spPr>
          <a:xfrm>
            <a:off x="4368260" y="3412099"/>
            <a:ext cx="122831" cy="163769"/>
          </a:xfrm>
          <a:custGeom>
            <a:avLst/>
            <a:gdLst>
              <a:gd name="f0" fmla="val 10800000"/>
              <a:gd name="f1" fmla="val 5400000"/>
              <a:gd name="f2" fmla="val 180"/>
              <a:gd name="f3" fmla="val w"/>
              <a:gd name="f4" fmla="val h"/>
              <a:gd name="f5" fmla="val ss"/>
              <a:gd name="f6" fmla="val 0"/>
              <a:gd name="f7" fmla="*/ 5419351 1 1725033"/>
              <a:gd name="f8" fmla="val 105146"/>
              <a:gd name="f9" fmla="val 110557"/>
              <a:gd name="f10" fmla="val 19098"/>
              <a:gd name="f11" fmla="+- 0 0 -270"/>
              <a:gd name="f12" fmla="+- 0 0 -180"/>
              <a:gd name="f13" fmla="+- 0 0 -90"/>
              <a:gd name="f14" fmla="abs f3"/>
              <a:gd name="f15" fmla="abs f4"/>
              <a:gd name="f16" fmla="abs f5"/>
              <a:gd name="f17" fmla="+- 1080000 f1 0"/>
              <a:gd name="f18" fmla="+- 18360000 f1 0"/>
              <a:gd name="f19" fmla="+- 20520000 f1 0"/>
              <a:gd name="f20" fmla="+- 3240000 f1 0"/>
              <a:gd name="f21" fmla="*/ f11 f0 1"/>
              <a:gd name="f22" fmla="*/ f12 f0 1"/>
              <a:gd name="f23" fmla="*/ f13 f0 1"/>
              <a:gd name="f24" fmla="?: f14 f3 1"/>
              <a:gd name="f25" fmla="?: f15 f4 1"/>
              <a:gd name="f26" fmla="?: f16 f5 1"/>
              <a:gd name="f27" fmla="+- f17 0 f1"/>
              <a:gd name="f28" fmla="+- f18 0 f1"/>
              <a:gd name="f29" fmla="+- f19 0 f1"/>
              <a:gd name="f30" fmla="+- f20 0 f1"/>
              <a:gd name="f31" fmla="*/ f21 1 f2"/>
              <a:gd name="f32" fmla="*/ f22 1 f2"/>
              <a:gd name="f33" fmla="*/ f23 1 f2"/>
              <a:gd name="f34" fmla="*/ f24 1 21600"/>
              <a:gd name="f35" fmla="*/ f25 1 21600"/>
              <a:gd name="f36" fmla="*/ 21600 f24 1"/>
              <a:gd name="f37" fmla="*/ 21600 f25 1"/>
              <a:gd name="f38" fmla="+- f27 f1 0"/>
              <a:gd name="f39" fmla="+- f28 f1 0"/>
              <a:gd name="f40" fmla="+- f29 f1 0"/>
              <a:gd name="f41" fmla="+- f30 f1 0"/>
              <a:gd name="f42" fmla="+- f31 0 f1"/>
              <a:gd name="f43" fmla="+- f32 0 f1"/>
              <a:gd name="f44" fmla="+- f33 0 f1"/>
              <a:gd name="f45" fmla="min f35 f34"/>
              <a:gd name="f46" fmla="*/ f36 1 f26"/>
              <a:gd name="f47" fmla="*/ f37 1 f26"/>
              <a:gd name="f48" fmla="*/ f38 f7 1"/>
              <a:gd name="f49" fmla="*/ f39 f7 1"/>
              <a:gd name="f50" fmla="*/ f40 f7 1"/>
              <a:gd name="f51" fmla="*/ f41 f7 1"/>
              <a:gd name="f52" fmla="val f46"/>
              <a:gd name="f53" fmla="val f47"/>
              <a:gd name="f54" fmla="*/ f48 1 f0"/>
              <a:gd name="f55" fmla="*/ f49 1 f0"/>
              <a:gd name="f56" fmla="*/ f50 1 f0"/>
              <a:gd name="f57" fmla="*/ f51 1 f0"/>
              <a:gd name="f58" fmla="*/ f6 f45 1"/>
              <a:gd name="f59" fmla="+- f53 0 f6"/>
              <a:gd name="f60" fmla="+- f52 0 f6"/>
              <a:gd name="f61" fmla="+- 0 0 f54"/>
              <a:gd name="f62" fmla="+- 0 0 f55"/>
              <a:gd name="f63" fmla="+- 0 0 f56"/>
              <a:gd name="f64" fmla="+- 0 0 f57"/>
              <a:gd name="f65" fmla="*/ f59 1 2"/>
              <a:gd name="f66" fmla="*/ f60 1 2"/>
              <a:gd name="f67" fmla="+- 0 0 f61"/>
              <a:gd name="f68" fmla="+- 0 0 f62"/>
              <a:gd name="f69" fmla="+- 0 0 f63"/>
              <a:gd name="f70" fmla="+- 0 0 f64"/>
              <a:gd name="f71" fmla="+- f6 f65 0"/>
              <a:gd name="f72" fmla="+- f6 f66 0"/>
              <a:gd name="f73" fmla="*/ f66 f8 1"/>
              <a:gd name="f74" fmla="*/ f65 f9 1"/>
              <a:gd name="f75" fmla="*/ f67 f0 1"/>
              <a:gd name="f76" fmla="*/ f68 f0 1"/>
              <a:gd name="f77" fmla="*/ f69 f0 1"/>
              <a:gd name="f78" fmla="*/ f70 f0 1"/>
              <a:gd name="f79" fmla="*/ f73 1 100000"/>
              <a:gd name="f80" fmla="*/ f74 1 100000"/>
              <a:gd name="f81" fmla="*/ f71 f9 1"/>
              <a:gd name="f82" fmla="*/ f75 1 f7"/>
              <a:gd name="f83" fmla="*/ f76 1 f7"/>
              <a:gd name="f84" fmla="*/ f77 1 f7"/>
              <a:gd name="f85" fmla="*/ f78 1 f7"/>
              <a:gd name="f86" fmla="*/ f72 f45 1"/>
              <a:gd name="f87" fmla="*/ f81 1 100000"/>
              <a:gd name="f88" fmla="*/ f79 f10 1"/>
              <a:gd name="f89" fmla="*/ f80 f10 1"/>
              <a:gd name="f90" fmla="+- f82 0 f1"/>
              <a:gd name="f91" fmla="+- f83 0 f1"/>
              <a:gd name="f92" fmla="+- f84 0 f1"/>
              <a:gd name="f93" fmla="+- f85 0 f1"/>
              <a:gd name="f94" fmla="cos 1 f90"/>
              <a:gd name="f95" fmla="cos 1 f91"/>
              <a:gd name="f96" fmla="sin 1 f90"/>
              <a:gd name="f97" fmla="sin 1 f91"/>
              <a:gd name="f98" fmla="cos 1 f92"/>
              <a:gd name="f99" fmla="cos 1 f93"/>
              <a:gd name="f100" fmla="sin 1 f93"/>
              <a:gd name="f101" fmla="sin 1 f92"/>
              <a:gd name="f102" fmla="*/ f88 1 50000"/>
              <a:gd name="f103" fmla="*/ f89 1 50000"/>
              <a:gd name="f104" fmla="+- 0 0 f94"/>
              <a:gd name="f105" fmla="+- 0 0 f95"/>
              <a:gd name="f106" fmla="+- 0 0 f96"/>
              <a:gd name="f107" fmla="+- 0 0 f97"/>
              <a:gd name="f108" fmla="+- 0 0 f98"/>
              <a:gd name="f109" fmla="+- 0 0 f99"/>
              <a:gd name="f110" fmla="+- 0 0 f100"/>
              <a:gd name="f111" fmla="+- 0 0 f101"/>
              <a:gd name="f112" fmla="+- f87 f103 0"/>
              <a:gd name="f113" fmla="+- 0 0 f104"/>
              <a:gd name="f114" fmla="+- 0 0 f105"/>
              <a:gd name="f115" fmla="+- 0 0 f106"/>
              <a:gd name="f116" fmla="+- 0 0 f107"/>
              <a:gd name="f117" fmla="+- 0 0 f108"/>
              <a:gd name="f118" fmla="+- 0 0 f109"/>
              <a:gd name="f119" fmla="+- 0 0 f110"/>
              <a:gd name="f120" fmla="+- 0 0 f111"/>
              <a:gd name="f121" fmla="*/ f112 f45 1"/>
              <a:gd name="f122" fmla="val f113"/>
              <a:gd name="f123" fmla="val f114"/>
              <a:gd name="f124" fmla="val f115"/>
              <a:gd name="f125" fmla="val f116"/>
              <a:gd name="f126" fmla="val f117"/>
              <a:gd name="f127" fmla="val f118"/>
              <a:gd name="f128" fmla="val f119"/>
              <a:gd name="f129" fmla="val f120"/>
              <a:gd name="f130" fmla="*/ f122 f79 1"/>
              <a:gd name="f131" fmla="*/ f123 f79 1"/>
              <a:gd name="f132" fmla="*/ f124 f80 1"/>
              <a:gd name="f133" fmla="*/ f125 f80 1"/>
              <a:gd name="f134" fmla="*/ f126 f102 1"/>
              <a:gd name="f135" fmla="*/ f127 f102 1"/>
              <a:gd name="f136" fmla="*/ f128 f103 1"/>
              <a:gd name="f137" fmla="*/ f129 f103 1"/>
              <a:gd name="f138" fmla="+- f72 0 f130"/>
              <a:gd name="f139" fmla="+- f72 0 f131"/>
              <a:gd name="f140" fmla="+- f72 f131 0"/>
              <a:gd name="f141" fmla="+- f72 f130 0"/>
              <a:gd name="f142" fmla="+- f87 0 f132"/>
              <a:gd name="f143" fmla="+- f87 0 f133"/>
              <a:gd name="f144" fmla="+- f72 0 f134"/>
              <a:gd name="f145" fmla="+- f72 0 f135"/>
              <a:gd name="f146" fmla="+- f72 f135 0"/>
              <a:gd name="f147" fmla="+- f72 f134 0"/>
              <a:gd name="f148" fmla="+- f87 0 f136"/>
              <a:gd name="f149" fmla="+- f87 0 f137"/>
              <a:gd name="f150" fmla="*/ f144 f45 1"/>
              <a:gd name="f151" fmla="*/ f148 f45 1"/>
              <a:gd name="f152" fmla="*/ f147 f45 1"/>
              <a:gd name="f153" fmla="*/ f138 f45 1"/>
              <a:gd name="f154" fmla="*/ f142 f45 1"/>
              <a:gd name="f155" fmla="*/ f145 f45 1"/>
              <a:gd name="f156" fmla="*/ f146 f45 1"/>
              <a:gd name="f157" fmla="*/ f141 f45 1"/>
              <a:gd name="f158" fmla="*/ f149 f45 1"/>
              <a:gd name="f159" fmla="*/ f140 f45 1"/>
              <a:gd name="f160" fmla="*/ f143 f45 1"/>
              <a:gd name="f161" fmla="*/ f139 f45 1"/>
            </a:gdLst>
            <a:ahLst/>
            <a:cxnLst>
              <a:cxn ang="3cd4">
                <a:pos x="hc" y="t"/>
              </a:cxn>
              <a:cxn ang="0">
                <a:pos x="r" y="vc"/>
              </a:cxn>
              <a:cxn ang="cd4">
                <a:pos x="hc" y="b"/>
              </a:cxn>
              <a:cxn ang="cd2">
                <a:pos x="l" y="vc"/>
              </a:cxn>
              <a:cxn ang="f42">
                <a:pos x="f153" y="f154"/>
              </a:cxn>
              <a:cxn ang="f43">
                <a:pos x="f161" y="f160"/>
              </a:cxn>
              <a:cxn ang="f43">
                <a:pos x="f159" y="f160"/>
              </a:cxn>
              <a:cxn ang="f44">
                <a:pos x="f157" y="f154"/>
              </a:cxn>
            </a:cxnLst>
            <a:rect l="f150" t="f151" r="f152" b="f121"/>
            <a:pathLst>
              <a:path>
                <a:moveTo>
                  <a:pt x="f153" y="f154"/>
                </a:moveTo>
                <a:lnTo>
                  <a:pt x="f155" y="f151"/>
                </a:lnTo>
                <a:lnTo>
                  <a:pt x="f86" y="f58"/>
                </a:lnTo>
                <a:lnTo>
                  <a:pt x="f156" y="f151"/>
                </a:lnTo>
                <a:lnTo>
                  <a:pt x="f157" y="f154"/>
                </a:lnTo>
                <a:lnTo>
                  <a:pt x="f152" y="f158"/>
                </a:lnTo>
                <a:lnTo>
                  <a:pt x="f159" y="f160"/>
                </a:lnTo>
                <a:lnTo>
                  <a:pt x="f86" y="f121"/>
                </a:lnTo>
                <a:lnTo>
                  <a:pt x="f161" y="f160"/>
                </a:lnTo>
                <a:lnTo>
                  <a:pt x="f150" y="f158"/>
                </a:lnTo>
                <a:close/>
              </a:path>
            </a:pathLst>
          </a:custGeom>
          <a:solidFill>
            <a:srgbClr val="7F7F7F"/>
          </a:solidFill>
          <a:ln w="9528">
            <a:solidFill>
              <a:srgbClr val="7F7F7F"/>
            </a:solidFill>
            <a:prstDash val="solid"/>
            <a:miter/>
          </a:ln>
          <a:effectLst>
            <a:outerShdw dist="22997" dir="5400000" algn="tl">
              <a:srgbClr val="000000">
                <a:alpha val="35000"/>
              </a:srgbClr>
            </a:outerShdw>
          </a:effectLst>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ru-RU">
              <a:solidFill>
                <a:srgbClr val="00B050"/>
              </a:solidFill>
              <a:latin typeface="Arial"/>
            </a:endParaRPr>
          </a:p>
        </p:txBody>
      </p:sp>
      <p:sp>
        <p:nvSpPr>
          <p:cNvPr id="16" name="5-Point Star 19"/>
          <p:cNvSpPr/>
          <p:nvPr/>
        </p:nvSpPr>
        <p:spPr>
          <a:xfrm>
            <a:off x="4039765" y="3409845"/>
            <a:ext cx="122831" cy="163769"/>
          </a:xfrm>
          <a:custGeom>
            <a:avLst/>
            <a:gdLst>
              <a:gd name="f0" fmla="val 10800000"/>
              <a:gd name="f1" fmla="val 5400000"/>
              <a:gd name="f2" fmla="val 180"/>
              <a:gd name="f3" fmla="val w"/>
              <a:gd name="f4" fmla="val h"/>
              <a:gd name="f5" fmla="val ss"/>
              <a:gd name="f6" fmla="val 0"/>
              <a:gd name="f7" fmla="*/ 5419351 1 1725033"/>
              <a:gd name="f8" fmla="val 105146"/>
              <a:gd name="f9" fmla="val 110557"/>
              <a:gd name="f10" fmla="val 19098"/>
              <a:gd name="f11" fmla="+- 0 0 -270"/>
              <a:gd name="f12" fmla="+- 0 0 -180"/>
              <a:gd name="f13" fmla="+- 0 0 -90"/>
              <a:gd name="f14" fmla="abs f3"/>
              <a:gd name="f15" fmla="abs f4"/>
              <a:gd name="f16" fmla="abs f5"/>
              <a:gd name="f17" fmla="+- 1080000 f1 0"/>
              <a:gd name="f18" fmla="+- 18360000 f1 0"/>
              <a:gd name="f19" fmla="+- 20520000 f1 0"/>
              <a:gd name="f20" fmla="+- 3240000 f1 0"/>
              <a:gd name="f21" fmla="*/ f11 f0 1"/>
              <a:gd name="f22" fmla="*/ f12 f0 1"/>
              <a:gd name="f23" fmla="*/ f13 f0 1"/>
              <a:gd name="f24" fmla="?: f14 f3 1"/>
              <a:gd name="f25" fmla="?: f15 f4 1"/>
              <a:gd name="f26" fmla="?: f16 f5 1"/>
              <a:gd name="f27" fmla="+- f17 0 f1"/>
              <a:gd name="f28" fmla="+- f18 0 f1"/>
              <a:gd name="f29" fmla="+- f19 0 f1"/>
              <a:gd name="f30" fmla="+- f20 0 f1"/>
              <a:gd name="f31" fmla="*/ f21 1 f2"/>
              <a:gd name="f32" fmla="*/ f22 1 f2"/>
              <a:gd name="f33" fmla="*/ f23 1 f2"/>
              <a:gd name="f34" fmla="*/ f24 1 21600"/>
              <a:gd name="f35" fmla="*/ f25 1 21600"/>
              <a:gd name="f36" fmla="*/ 21600 f24 1"/>
              <a:gd name="f37" fmla="*/ 21600 f25 1"/>
              <a:gd name="f38" fmla="+- f27 f1 0"/>
              <a:gd name="f39" fmla="+- f28 f1 0"/>
              <a:gd name="f40" fmla="+- f29 f1 0"/>
              <a:gd name="f41" fmla="+- f30 f1 0"/>
              <a:gd name="f42" fmla="+- f31 0 f1"/>
              <a:gd name="f43" fmla="+- f32 0 f1"/>
              <a:gd name="f44" fmla="+- f33 0 f1"/>
              <a:gd name="f45" fmla="min f35 f34"/>
              <a:gd name="f46" fmla="*/ f36 1 f26"/>
              <a:gd name="f47" fmla="*/ f37 1 f26"/>
              <a:gd name="f48" fmla="*/ f38 f7 1"/>
              <a:gd name="f49" fmla="*/ f39 f7 1"/>
              <a:gd name="f50" fmla="*/ f40 f7 1"/>
              <a:gd name="f51" fmla="*/ f41 f7 1"/>
              <a:gd name="f52" fmla="val f46"/>
              <a:gd name="f53" fmla="val f47"/>
              <a:gd name="f54" fmla="*/ f48 1 f0"/>
              <a:gd name="f55" fmla="*/ f49 1 f0"/>
              <a:gd name="f56" fmla="*/ f50 1 f0"/>
              <a:gd name="f57" fmla="*/ f51 1 f0"/>
              <a:gd name="f58" fmla="*/ f6 f45 1"/>
              <a:gd name="f59" fmla="+- f53 0 f6"/>
              <a:gd name="f60" fmla="+- f52 0 f6"/>
              <a:gd name="f61" fmla="+- 0 0 f54"/>
              <a:gd name="f62" fmla="+- 0 0 f55"/>
              <a:gd name="f63" fmla="+- 0 0 f56"/>
              <a:gd name="f64" fmla="+- 0 0 f57"/>
              <a:gd name="f65" fmla="*/ f59 1 2"/>
              <a:gd name="f66" fmla="*/ f60 1 2"/>
              <a:gd name="f67" fmla="+- 0 0 f61"/>
              <a:gd name="f68" fmla="+- 0 0 f62"/>
              <a:gd name="f69" fmla="+- 0 0 f63"/>
              <a:gd name="f70" fmla="+- 0 0 f64"/>
              <a:gd name="f71" fmla="+- f6 f65 0"/>
              <a:gd name="f72" fmla="+- f6 f66 0"/>
              <a:gd name="f73" fmla="*/ f66 f8 1"/>
              <a:gd name="f74" fmla="*/ f65 f9 1"/>
              <a:gd name="f75" fmla="*/ f67 f0 1"/>
              <a:gd name="f76" fmla="*/ f68 f0 1"/>
              <a:gd name="f77" fmla="*/ f69 f0 1"/>
              <a:gd name="f78" fmla="*/ f70 f0 1"/>
              <a:gd name="f79" fmla="*/ f73 1 100000"/>
              <a:gd name="f80" fmla="*/ f74 1 100000"/>
              <a:gd name="f81" fmla="*/ f71 f9 1"/>
              <a:gd name="f82" fmla="*/ f75 1 f7"/>
              <a:gd name="f83" fmla="*/ f76 1 f7"/>
              <a:gd name="f84" fmla="*/ f77 1 f7"/>
              <a:gd name="f85" fmla="*/ f78 1 f7"/>
              <a:gd name="f86" fmla="*/ f72 f45 1"/>
              <a:gd name="f87" fmla="*/ f81 1 100000"/>
              <a:gd name="f88" fmla="*/ f79 f10 1"/>
              <a:gd name="f89" fmla="*/ f80 f10 1"/>
              <a:gd name="f90" fmla="+- f82 0 f1"/>
              <a:gd name="f91" fmla="+- f83 0 f1"/>
              <a:gd name="f92" fmla="+- f84 0 f1"/>
              <a:gd name="f93" fmla="+- f85 0 f1"/>
              <a:gd name="f94" fmla="cos 1 f90"/>
              <a:gd name="f95" fmla="cos 1 f91"/>
              <a:gd name="f96" fmla="sin 1 f90"/>
              <a:gd name="f97" fmla="sin 1 f91"/>
              <a:gd name="f98" fmla="cos 1 f92"/>
              <a:gd name="f99" fmla="cos 1 f93"/>
              <a:gd name="f100" fmla="sin 1 f93"/>
              <a:gd name="f101" fmla="sin 1 f92"/>
              <a:gd name="f102" fmla="*/ f88 1 50000"/>
              <a:gd name="f103" fmla="*/ f89 1 50000"/>
              <a:gd name="f104" fmla="+- 0 0 f94"/>
              <a:gd name="f105" fmla="+- 0 0 f95"/>
              <a:gd name="f106" fmla="+- 0 0 f96"/>
              <a:gd name="f107" fmla="+- 0 0 f97"/>
              <a:gd name="f108" fmla="+- 0 0 f98"/>
              <a:gd name="f109" fmla="+- 0 0 f99"/>
              <a:gd name="f110" fmla="+- 0 0 f100"/>
              <a:gd name="f111" fmla="+- 0 0 f101"/>
              <a:gd name="f112" fmla="+- f87 f103 0"/>
              <a:gd name="f113" fmla="+- 0 0 f104"/>
              <a:gd name="f114" fmla="+- 0 0 f105"/>
              <a:gd name="f115" fmla="+- 0 0 f106"/>
              <a:gd name="f116" fmla="+- 0 0 f107"/>
              <a:gd name="f117" fmla="+- 0 0 f108"/>
              <a:gd name="f118" fmla="+- 0 0 f109"/>
              <a:gd name="f119" fmla="+- 0 0 f110"/>
              <a:gd name="f120" fmla="+- 0 0 f111"/>
              <a:gd name="f121" fmla="*/ f112 f45 1"/>
              <a:gd name="f122" fmla="val f113"/>
              <a:gd name="f123" fmla="val f114"/>
              <a:gd name="f124" fmla="val f115"/>
              <a:gd name="f125" fmla="val f116"/>
              <a:gd name="f126" fmla="val f117"/>
              <a:gd name="f127" fmla="val f118"/>
              <a:gd name="f128" fmla="val f119"/>
              <a:gd name="f129" fmla="val f120"/>
              <a:gd name="f130" fmla="*/ f122 f79 1"/>
              <a:gd name="f131" fmla="*/ f123 f79 1"/>
              <a:gd name="f132" fmla="*/ f124 f80 1"/>
              <a:gd name="f133" fmla="*/ f125 f80 1"/>
              <a:gd name="f134" fmla="*/ f126 f102 1"/>
              <a:gd name="f135" fmla="*/ f127 f102 1"/>
              <a:gd name="f136" fmla="*/ f128 f103 1"/>
              <a:gd name="f137" fmla="*/ f129 f103 1"/>
              <a:gd name="f138" fmla="+- f72 0 f130"/>
              <a:gd name="f139" fmla="+- f72 0 f131"/>
              <a:gd name="f140" fmla="+- f72 f131 0"/>
              <a:gd name="f141" fmla="+- f72 f130 0"/>
              <a:gd name="f142" fmla="+- f87 0 f132"/>
              <a:gd name="f143" fmla="+- f87 0 f133"/>
              <a:gd name="f144" fmla="+- f72 0 f134"/>
              <a:gd name="f145" fmla="+- f72 0 f135"/>
              <a:gd name="f146" fmla="+- f72 f135 0"/>
              <a:gd name="f147" fmla="+- f72 f134 0"/>
              <a:gd name="f148" fmla="+- f87 0 f136"/>
              <a:gd name="f149" fmla="+- f87 0 f137"/>
              <a:gd name="f150" fmla="*/ f144 f45 1"/>
              <a:gd name="f151" fmla="*/ f148 f45 1"/>
              <a:gd name="f152" fmla="*/ f147 f45 1"/>
              <a:gd name="f153" fmla="*/ f138 f45 1"/>
              <a:gd name="f154" fmla="*/ f142 f45 1"/>
              <a:gd name="f155" fmla="*/ f145 f45 1"/>
              <a:gd name="f156" fmla="*/ f146 f45 1"/>
              <a:gd name="f157" fmla="*/ f141 f45 1"/>
              <a:gd name="f158" fmla="*/ f149 f45 1"/>
              <a:gd name="f159" fmla="*/ f140 f45 1"/>
              <a:gd name="f160" fmla="*/ f143 f45 1"/>
              <a:gd name="f161" fmla="*/ f139 f45 1"/>
            </a:gdLst>
            <a:ahLst/>
            <a:cxnLst>
              <a:cxn ang="3cd4">
                <a:pos x="hc" y="t"/>
              </a:cxn>
              <a:cxn ang="0">
                <a:pos x="r" y="vc"/>
              </a:cxn>
              <a:cxn ang="cd4">
                <a:pos x="hc" y="b"/>
              </a:cxn>
              <a:cxn ang="cd2">
                <a:pos x="l" y="vc"/>
              </a:cxn>
              <a:cxn ang="f42">
                <a:pos x="f153" y="f154"/>
              </a:cxn>
              <a:cxn ang="f43">
                <a:pos x="f161" y="f160"/>
              </a:cxn>
              <a:cxn ang="f43">
                <a:pos x="f159" y="f160"/>
              </a:cxn>
              <a:cxn ang="f44">
                <a:pos x="f157" y="f154"/>
              </a:cxn>
            </a:cxnLst>
            <a:rect l="f150" t="f151" r="f152" b="f121"/>
            <a:pathLst>
              <a:path>
                <a:moveTo>
                  <a:pt x="f153" y="f154"/>
                </a:moveTo>
                <a:lnTo>
                  <a:pt x="f155" y="f151"/>
                </a:lnTo>
                <a:lnTo>
                  <a:pt x="f86" y="f58"/>
                </a:lnTo>
                <a:lnTo>
                  <a:pt x="f156" y="f151"/>
                </a:lnTo>
                <a:lnTo>
                  <a:pt x="f157" y="f154"/>
                </a:lnTo>
                <a:lnTo>
                  <a:pt x="f152" y="f158"/>
                </a:lnTo>
                <a:lnTo>
                  <a:pt x="f159" y="f160"/>
                </a:lnTo>
                <a:lnTo>
                  <a:pt x="f86" y="f121"/>
                </a:lnTo>
                <a:lnTo>
                  <a:pt x="f161" y="f160"/>
                </a:lnTo>
                <a:lnTo>
                  <a:pt x="f150" y="f158"/>
                </a:lnTo>
                <a:close/>
              </a:path>
            </a:pathLst>
          </a:custGeom>
          <a:solidFill>
            <a:srgbClr val="4F6228"/>
          </a:solidFill>
          <a:ln w="9528">
            <a:solidFill>
              <a:srgbClr val="4F6228"/>
            </a:solidFill>
            <a:prstDash val="solid"/>
            <a:miter/>
          </a:ln>
          <a:effectLst>
            <a:outerShdw dist="22997" dir="5400000" algn="tl">
              <a:srgbClr val="000000">
                <a:alpha val="35000"/>
              </a:srgbClr>
            </a:outerShdw>
          </a:effectLst>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ru-RU">
              <a:solidFill>
                <a:srgbClr val="00B050"/>
              </a:solidFill>
              <a:latin typeface="Arial"/>
            </a:endParaRPr>
          </a:p>
        </p:txBody>
      </p:sp>
      <p:sp>
        <p:nvSpPr>
          <p:cNvPr id="17" name="TextBox 20"/>
          <p:cNvSpPr txBox="1"/>
          <p:nvPr/>
        </p:nvSpPr>
        <p:spPr>
          <a:xfrm>
            <a:off x="3699349" y="3153143"/>
            <a:ext cx="1164101" cy="338554"/>
          </a:xfrm>
          <a:prstGeom prst="rect">
            <a:avLst/>
          </a:prstGeom>
          <a:noFill/>
          <a:ln>
            <a:noFill/>
          </a:ln>
        </p:spPr>
        <p:txBody>
          <a:bodyPr vert="horz" wrap="none" lIns="91440" tIns="45720" rIns="91440" bIns="45720" anchor="t" anchorCtr="0" compatLnSpc="1">
            <a:spAutoFit/>
          </a:bodyPr>
          <a:lstStyle/>
          <a:p>
            <a:pPr>
              <a:defRPr sz="1800" b="0" i="0" u="none" strike="noStrike" kern="0" cap="none" spc="0" baseline="0">
                <a:solidFill>
                  <a:srgbClr val="000000"/>
                </a:solidFill>
                <a:uFillTx/>
              </a:defRPr>
            </a:pPr>
            <a:r>
              <a:rPr lang="en-US" sz="1600" b="1">
                <a:solidFill>
                  <a:srgbClr val="7F7F7F"/>
                </a:solidFill>
                <a:latin typeface="Arial"/>
                <a:ea typeface="ＭＳ Ｐゴシック" pitchFamily="34"/>
              </a:rPr>
              <a:t>STAR F.T.</a:t>
            </a:r>
            <a:endParaRPr lang="ru-RU" sz="1600" b="1">
              <a:solidFill>
                <a:srgbClr val="7F7F7F"/>
              </a:solidFill>
              <a:latin typeface="Arial"/>
              <a:ea typeface="ＭＳ Ｐゴシック" pitchFamily="34"/>
            </a:endParaRPr>
          </a:p>
        </p:txBody>
      </p:sp>
      <p:sp>
        <p:nvSpPr>
          <p:cNvPr id="18" name="Plus 5"/>
          <p:cNvSpPr/>
          <p:nvPr/>
        </p:nvSpPr>
        <p:spPr>
          <a:xfrm>
            <a:off x="4642806" y="4090679"/>
            <a:ext cx="122831" cy="114336"/>
          </a:xfrm>
          <a:custGeom>
            <a:avLst/>
            <a:gdLst>
              <a:gd name="f0" fmla="val 10800000"/>
              <a:gd name="f1" fmla="val 5400000"/>
              <a:gd name="f2" fmla="val 180"/>
              <a:gd name="f3" fmla="val w"/>
              <a:gd name="f4" fmla="val h"/>
              <a:gd name="f5" fmla="val ss"/>
              <a:gd name="f6" fmla="val 0"/>
              <a:gd name="f7" fmla="val 23520"/>
              <a:gd name="f8" fmla="+- 0 0 -90"/>
              <a:gd name="f9" fmla="+- 0 0 -180"/>
              <a:gd name="f10" fmla="+- 0 0 -270"/>
              <a:gd name="f11" fmla="+- 0 0 -36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38 0 f6"/>
              <a:gd name="f40" fmla="+- f37 0 f6"/>
              <a:gd name="f41" fmla="*/ f39 1 2"/>
              <a:gd name="f42" fmla="*/ f40 1 2"/>
              <a:gd name="f43" fmla="min f40 f39"/>
              <a:gd name="f44" fmla="*/ f40 73490 1"/>
              <a:gd name="f45" fmla="*/ f39 73490 1"/>
              <a:gd name="f46" fmla="+- f6 f41 0"/>
              <a:gd name="f47" fmla="+- f6 f42 0"/>
              <a:gd name="f48" fmla="*/ f44 1 200000"/>
              <a:gd name="f49" fmla="*/ f45 1 200000"/>
              <a:gd name="f50" fmla="*/ f43 f7 1"/>
              <a:gd name="f51" fmla="*/ f50 1 200000"/>
              <a:gd name="f52" fmla="+- f47 0 f48"/>
              <a:gd name="f53" fmla="+- f47 f48 0"/>
              <a:gd name="f54" fmla="+- f46 0 f49"/>
              <a:gd name="f55" fmla="+- f46 f49 0"/>
              <a:gd name="f56" fmla="*/ f46 f34 1"/>
              <a:gd name="f57" fmla="*/ f47 f34 1"/>
              <a:gd name="f58" fmla="+- f47 0 f51"/>
              <a:gd name="f59" fmla="+- f47 f51 0"/>
              <a:gd name="f60" fmla="+- f46 0 f51"/>
              <a:gd name="f61" fmla="+- f46 f51 0"/>
              <a:gd name="f62" fmla="*/ f52 f34 1"/>
              <a:gd name="f63" fmla="*/ f53 f34 1"/>
              <a:gd name="f64" fmla="*/ f54 f34 1"/>
              <a:gd name="f65" fmla="*/ f55 f34 1"/>
              <a:gd name="f66" fmla="*/ f60 f34 1"/>
              <a:gd name="f67" fmla="*/ f61 f34 1"/>
              <a:gd name="f68" fmla="*/ f58 f34 1"/>
              <a:gd name="f69" fmla="*/ f59 f34 1"/>
            </a:gdLst>
            <a:ahLst/>
            <a:cxnLst>
              <a:cxn ang="3cd4">
                <a:pos x="hc" y="t"/>
              </a:cxn>
              <a:cxn ang="0">
                <a:pos x="r" y="vc"/>
              </a:cxn>
              <a:cxn ang="cd4">
                <a:pos x="hc" y="b"/>
              </a:cxn>
              <a:cxn ang="cd2">
                <a:pos x="l" y="vc"/>
              </a:cxn>
              <a:cxn ang="f30">
                <a:pos x="f63" y="f56"/>
              </a:cxn>
              <a:cxn ang="f31">
                <a:pos x="f57" y="f65"/>
              </a:cxn>
              <a:cxn ang="f32">
                <a:pos x="f62" y="f56"/>
              </a:cxn>
              <a:cxn ang="f33">
                <a:pos x="f57" y="f64"/>
              </a:cxn>
            </a:cxnLst>
            <a:rect l="f62" t="f66" r="f63" b="f67"/>
            <a:pathLst>
              <a:path>
                <a:moveTo>
                  <a:pt x="f62" y="f66"/>
                </a:moveTo>
                <a:lnTo>
                  <a:pt x="f68" y="f66"/>
                </a:lnTo>
                <a:lnTo>
                  <a:pt x="f68" y="f64"/>
                </a:lnTo>
                <a:lnTo>
                  <a:pt x="f69" y="f64"/>
                </a:lnTo>
                <a:lnTo>
                  <a:pt x="f69" y="f66"/>
                </a:lnTo>
                <a:lnTo>
                  <a:pt x="f63" y="f66"/>
                </a:lnTo>
                <a:lnTo>
                  <a:pt x="f63" y="f67"/>
                </a:lnTo>
                <a:lnTo>
                  <a:pt x="f69" y="f67"/>
                </a:lnTo>
                <a:lnTo>
                  <a:pt x="f69" y="f65"/>
                </a:lnTo>
                <a:lnTo>
                  <a:pt x="f68" y="f65"/>
                </a:lnTo>
                <a:lnTo>
                  <a:pt x="f68" y="f67"/>
                </a:lnTo>
                <a:lnTo>
                  <a:pt x="f62" y="f67"/>
                </a:lnTo>
                <a:close/>
              </a:path>
            </a:pathLst>
          </a:custGeom>
          <a:solidFill>
            <a:srgbClr val="7030A0"/>
          </a:solid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ru-RU">
              <a:solidFill>
                <a:srgbClr val="FFFFFF"/>
              </a:solidFill>
              <a:latin typeface="Arial"/>
            </a:endParaRPr>
          </a:p>
        </p:txBody>
      </p:sp>
      <p:sp>
        <p:nvSpPr>
          <p:cNvPr id="19" name="Plus 22"/>
          <p:cNvSpPr/>
          <p:nvPr/>
        </p:nvSpPr>
        <p:spPr>
          <a:xfrm>
            <a:off x="5029811" y="4082951"/>
            <a:ext cx="122831" cy="114336"/>
          </a:xfrm>
          <a:custGeom>
            <a:avLst/>
            <a:gdLst>
              <a:gd name="f0" fmla="val 10800000"/>
              <a:gd name="f1" fmla="val 5400000"/>
              <a:gd name="f2" fmla="val 180"/>
              <a:gd name="f3" fmla="val w"/>
              <a:gd name="f4" fmla="val h"/>
              <a:gd name="f5" fmla="val ss"/>
              <a:gd name="f6" fmla="val 0"/>
              <a:gd name="f7" fmla="val 23520"/>
              <a:gd name="f8" fmla="+- 0 0 -90"/>
              <a:gd name="f9" fmla="+- 0 0 -180"/>
              <a:gd name="f10" fmla="+- 0 0 -270"/>
              <a:gd name="f11" fmla="+- 0 0 -36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38 0 f6"/>
              <a:gd name="f40" fmla="+- f37 0 f6"/>
              <a:gd name="f41" fmla="*/ f39 1 2"/>
              <a:gd name="f42" fmla="*/ f40 1 2"/>
              <a:gd name="f43" fmla="min f40 f39"/>
              <a:gd name="f44" fmla="*/ f40 73490 1"/>
              <a:gd name="f45" fmla="*/ f39 73490 1"/>
              <a:gd name="f46" fmla="+- f6 f41 0"/>
              <a:gd name="f47" fmla="+- f6 f42 0"/>
              <a:gd name="f48" fmla="*/ f44 1 200000"/>
              <a:gd name="f49" fmla="*/ f45 1 200000"/>
              <a:gd name="f50" fmla="*/ f43 f7 1"/>
              <a:gd name="f51" fmla="*/ f50 1 200000"/>
              <a:gd name="f52" fmla="+- f47 0 f48"/>
              <a:gd name="f53" fmla="+- f47 f48 0"/>
              <a:gd name="f54" fmla="+- f46 0 f49"/>
              <a:gd name="f55" fmla="+- f46 f49 0"/>
              <a:gd name="f56" fmla="*/ f46 f34 1"/>
              <a:gd name="f57" fmla="*/ f47 f34 1"/>
              <a:gd name="f58" fmla="+- f47 0 f51"/>
              <a:gd name="f59" fmla="+- f47 f51 0"/>
              <a:gd name="f60" fmla="+- f46 0 f51"/>
              <a:gd name="f61" fmla="+- f46 f51 0"/>
              <a:gd name="f62" fmla="*/ f52 f34 1"/>
              <a:gd name="f63" fmla="*/ f53 f34 1"/>
              <a:gd name="f64" fmla="*/ f54 f34 1"/>
              <a:gd name="f65" fmla="*/ f55 f34 1"/>
              <a:gd name="f66" fmla="*/ f60 f34 1"/>
              <a:gd name="f67" fmla="*/ f61 f34 1"/>
              <a:gd name="f68" fmla="*/ f58 f34 1"/>
              <a:gd name="f69" fmla="*/ f59 f34 1"/>
            </a:gdLst>
            <a:ahLst/>
            <a:cxnLst>
              <a:cxn ang="3cd4">
                <a:pos x="hc" y="t"/>
              </a:cxn>
              <a:cxn ang="0">
                <a:pos x="r" y="vc"/>
              </a:cxn>
              <a:cxn ang="cd4">
                <a:pos x="hc" y="b"/>
              </a:cxn>
              <a:cxn ang="cd2">
                <a:pos x="l" y="vc"/>
              </a:cxn>
              <a:cxn ang="f30">
                <a:pos x="f63" y="f56"/>
              </a:cxn>
              <a:cxn ang="f31">
                <a:pos x="f57" y="f65"/>
              </a:cxn>
              <a:cxn ang="f32">
                <a:pos x="f62" y="f56"/>
              </a:cxn>
              <a:cxn ang="f33">
                <a:pos x="f57" y="f64"/>
              </a:cxn>
            </a:cxnLst>
            <a:rect l="f62" t="f66" r="f63" b="f67"/>
            <a:pathLst>
              <a:path>
                <a:moveTo>
                  <a:pt x="f62" y="f66"/>
                </a:moveTo>
                <a:lnTo>
                  <a:pt x="f68" y="f66"/>
                </a:lnTo>
                <a:lnTo>
                  <a:pt x="f68" y="f64"/>
                </a:lnTo>
                <a:lnTo>
                  <a:pt x="f69" y="f64"/>
                </a:lnTo>
                <a:lnTo>
                  <a:pt x="f69" y="f66"/>
                </a:lnTo>
                <a:lnTo>
                  <a:pt x="f63" y="f66"/>
                </a:lnTo>
                <a:lnTo>
                  <a:pt x="f63" y="f67"/>
                </a:lnTo>
                <a:lnTo>
                  <a:pt x="f69" y="f67"/>
                </a:lnTo>
                <a:lnTo>
                  <a:pt x="f69" y="f65"/>
                </a:lnTo>
                <a:lnTo>
                  <a:pt x="f68" y="f65"/>
                </a:lnTo>
                <a:lnTo>
                  <a:pt x="f68" y="f67"/>
                </a:lnTo>
                <a:lnTo>
                  <a:pt x="f62" y="f67"/>
                </a:lnTo>
                <a:close/>
              </a:path>
            </a:pathLst>
          </a:custGeom>
          <a:solidFill>
            <a:srgbClr val="7030A0"/>
          </a:solid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ru-RU">
              <a:solidFill>
                <a:srgbClr val="FFFFFF"/>
              </a:solidFill>
              <a:latin typeface="Arial"/>
            </a:endParaRPr>
          </a:p>
        </p:txBody>
      </p:sp>
      <p:sp>
        <p:nvSpPr>
          <p:cNvPr id="20" name="Plus 23"/>
          <p:cNvSpPr/>
          <p:nvPr/>
        </p:nvSpPr>
        <p:spPr>
          <a:xfrm>
            <a:off x="6132443" y="4090679"/>
            <a:ext cx="122831" cy="114336"/>
          </a:xfrm>
          <a:custGeom>
            <a:avLst/>
            <a:gdLst>
              <a:gd name="f0" fmla="val 10800000"/>
              <a:gd name="f1" fmla="val 5400000"/>
              <a:gd name="f2" fmla="val 180"/>
              <a:gd name="f3" fmla="val w"/>
              <a:gd name="f4" fmla="val h"/>
              <a:gd name="f5" fmla="val ss"/>
              <a:gd name="f6" fmla="val 0"/>
              <a:gd name="f7" fmla="val 23520"/>
              <a:gd name="f8" fmla="+- 0 0 -90"/>
              <a:gd name="f9" fmla="+- 0 0 -180"/>
              <a:gd name="f10" fmla="+- 0 0 -270"/>
              <a:gd name="f11" fmla="+- 0 0 -36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38 0 f6"/>
              <a:gd name="f40" fmla="+- f37 0 f6"/>
              <a:gd name="f41" fmla="*/ f39 1 2"/>
              <a:gd name="f42" fmla="*/ f40 1 2"/>
              <a:gd name="f43" fmla="min f40 f39"/>
              <a:gd name="f44" fmla="*/ f40 73490 1"/>
              <a:gd name="f45" fmla="*/ f39 73490 1"/>
              <a:gd name="f46" fmla="+- f6 f41 0"/>
              <a:gd name="f47" fmla="+- f6 f42 0"/>
              <a:gd name="f48" fmla="*/ f44 1 200000"/>
              <a:gd name="f49" fmla="*/ f45 1 200000"/>
              <a:gd name="f50" fmla="*/ f43 f7 1"/>
              <a:gd name="f51" fmla="*/ f50 1 200000"/>
              <a:gd name="f52" fmla="+- f47 0 f48"/>
              <a:gd name="f53" fmla="+- f47 f48 0"/>
              <a:gd name="f54" fmla="+- f46 0 f49"/>
              <a:gd name="f55" fmla="+- f46 f49 0"/>
              <a:gd name="f56" fmla="*/ f46 f34 1"/>
              <a:gd name="f57" fmla="*/ f47 f34 1"/>
              <a:gd name="f58" fmla="+- f47 0 f51"/>
              <a:gd name="f59" fmla="+- f47 f51 0"/>
              <a:gd name="f60" fmla="+- f46 0 f51"/>
              <a:gd name="f61" fmla="+- f46 f51 0"/>
              <a:gd name="f62" fmla="*/ f52 f34 1"/>
              <a:gd name="f63" fmla="*/ f53 f34 1"/>
              <a:gd name="f64" fmla="*/ f54 f34 1"/>
              <a:gd name="f65" fmla="*/ f55 f34 1"/>
              <a:gd name="f66" fmla="*/ f60 f34 1"/>
              <a:gd name="f67" fmla="*/ f61 f34 1"/>
              <a:gd name="f68" fmla="*/ f58 f34 1"/>
              <a:gd name="f69" fmla="*/ f59 f34 1"/>
            </a:gdLst>
            <a:ahLst/>
            <a:cxnLst>
              <a:cxn ang="3cd4">
                <a:pos x="hc" y="t"/>
              </a:cxn>
              <a:cxn ang="0">
                <a:pos x="r" y="vc"/>
              </a:cxn>
              <a:cxn ang="cd4">
                <a:pos x="hc" y="b"/>
              </a:cxn>
              <a:cxn ang="cd2">
                <a:pos x="l" y="vc"/>
              </a:cxn>
              <a:cxn ang="f30">
                <a:pos x="f63" y="f56"/>
              </a:cxn>
              <a:cxn ang="f31">
                <a:pos x="f57" y="f65"/>
              </a:cxn>
              <a:cxn ang="f32">
                <a:pos x="f62" y="f56"/>
              </a:cxn>
              <a:cxn ang="f33">
                <a:pos x="f57" y="f64"/>
              </a:cxn>
            </a:cxnLst>
            <a:rect l="f62" t="f66" r="f63" b="f67"/>
            <a:pathLst>
              <a:path>
                <a:moveTo>
                  <a:pt x="f62" y="f66"/>
                </a:moveTo>
                <a:lnTo>
                  <a:pt x="f68" y="f66"/>
                </a:lnTo>
                <a:lnTo>
                  <a:pt x="f68" y="f64"/>
                </a:lnTo>
                <a:lnTo>
                  <a:pt x="f69" y="f64"/>
                </a:lnTo>
                <a:lnTo>
                  <a:pt x="f69" y="f66"/>
                </a:lnTo>
                <a:lnTo>
                  <a:pt x="f63" y="f66"/>
                </a:lnTo>
                <a:lnTo>
                  <a:pt x="f63" y="f67"/>
                </a:lnTo>
                <a:lnTo>
                  <a:pt x="f69" y="f67"/>
                </a:lnTo>
                <a:lnTo>
                  <a:pt x="f69" y="f65"/>
                </a:lnTo>
                <a:lnTo>
                  <a:pt x="f68" y="f65"/>
                </a:lnTo>
                <a:lnTo>
                  <a:pt x="f68" y="f67"/>
                </a:lnTo>
                <a:lnTo>
                  <a:pt x="f62" y="f67"/>
                </a:lnTo>
                <a:close/>
              </a:path>
            </a:pathLst>
          </a:custGeom>
          <a:solidFill>
            <a:srgbClr val="7030A0"/>
          </a:solid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ru-RU">
              <a:solidFill>
                <a:srgbClr val="FFFFFF"/>
              </a:solidFill>
              <a:latin typeface="Arial"/>
            </a:endParaRPr>
          </a:p>
        </p:txBody>
      </p:sp>
      <p:sp>
        <p:nvSpPr>
          <p:cNvPr id="21" name="TextBox 24"/>
          <p:cNvSpPr txBox="1"/>
          <p:nvPr/>
        </p:nvSpPr>
        <p:spPr>
          <a:xfrm>
            <a:off x="5903010" y="3802359"/>
            <a:ext cx="1459054" cy="338554"/>
          </a:xfrm>
          <a:prstGeom prst="rect">
            <a:avLst/>
          </a:prstGeom>
          <a:noFill/>
          <a:ln>
            <a:noFill/>
          </a:ln>
        </p:spPr>
        <p:txBody>
          <a:bodyPr vert="horz" wrap="none" lIns="91440" tIns="45720" rIns="91440" bIns="45720" anchor="t" anchorCtr="0" compatLnSpc="1">
            <a:spAutoFit/>
          </a:bodyPr>
          <a:lstStyle/>
          <a:p>
            <a:pPr>
              <a:defRPr sz="1800" b="0" i="0" u="none" strike="noStrike" kern="0" cap="none" spc="0" baseline="0">
                <a:solidFill>
                  <a:srgbClr val="000000"/>
                </a:solidFill>
                <a:uFillTx/>
              </a:defRPr>
            </a:pPr>
            <a:r>
              <a:rPr lang="en-US" sz="1600" b="1">
                <a:solidFill>
                  <a:srgbClr val="7030A0"/>
                </a:solidFill>
                <a:latin typeface="Arial"/>
                <a:ea typeface="ＭＳ Ｐゴシック" pitchFamily="34"/>
              </a:rPr>
              <a:t>NA-61/SHINE</a:t>
            </a:r>
            <a:endParaRPr lang="ru-RU" sz="1600" b="1">
              <a:solidFill>
                <a:srgbClr val="7030A0"/>
              </a:solidFill>
              <a:latin typeface="Arial"/>
              <a:ea typeface="ＭＳ Ｐゴシック" pitchFamily="34"/>
            </a:endParaRPr>
          </a:p>
        </p:txBody>
      </p:sp>
      <p:sp>
        <p:nvSpPr>
          <p:cNvPr id="22" name="Isosceles Triangle 14"/>
          <p:cNvSpPr/>
          <p:nvPr/>
        </p:nvSpPr>
        <p:spPr>
          <a:xfrm>
            <a:off x="3015352" y="2563103"/>
            <a:ext cx="146304" cy="136475"/>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 0 0 -9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6 f34 1"/>
              <a:gd name="f40" fmla="+- f38 0 f6"/>
              <a:gd name="f41" fmla="+- f37 0 f6"/>
              <a:gd name="f42" fmla="*/ f38 f34 1"/>
              <a:gd name="f43" fmla="*/ f37 f34 1"/>
              <a:gd name="f44" fmla="*/ f40 1 2"/>
              <a:gd name="f45" fmla="*/ f41 1 2"/>
              <a:gd name="f46" fmla="*/ f41 f7 1"/>
              <a:gd name="f47" fmla="+- f6 f44 0"/>
              <a:gd name="f48" fmla="*/ f46 1 200000"/>
              <a:gd name="f49" fmla="*/ f46 1 100000"/>
              <a:gd name="f50" fmla="+- f48 f45 0"/>
              <a:gd name="f51" fmla="*/ f48 f34 1"/>
              <a:gd name="f52" fmla="*/ f47 f34 1"/>
              <a:gd name="f53" fmla="*/ f49 f34 1"/>
              <a:gd name="f54" fmla="*/ f50 f34 1"/>
            </a:gdLst>
            <a:ahLst/>
            <a:cxnLst>
              <a:cxn ang="3cd4">
                <a:pos x="hc" y="t"/>
              </a:cxn>
              <a:cxn ang="0">
                <a:pos x="r" y="vc"/>
              </a:cxn>
              <a:cxn ang="cd4">
                <a:pos x="hc" y="b"/>
              </a:cxn>
              <a:cxn ang="cd2">
                <a:pos x="l" y="vc"/>
              </a:cxn>
              <a:cxn ang="f30">
                <a:pos x="f53" y="f39"/>
              </a:cxn>
              <a:cxn ang="f31">
                <a:pos x="f51" y="f52"/>
              </a:cxn>
              <a:cxn ang="f32">
                <a:pos x="f39" y="f42"/>
              </a:cxn>
              <a:cxn ang="f32">
                <a:pos x="f53" y="f42"/>
              </a:cxn>
              <a:cxn ang="f32">
                <a:pos x="f43" y="f42"/>
              </a:cxn>
              <a:cxn ang="f33">
                <a:pos x="f54" y="f52"/>
              </a:cxn>
            </a:cxnLst>
            <a:rect l="f51" t="f52" r="f54" b="f42"/>
            <a:pathLst>
              <a:path>
                <a:moveTo>
                  <a:pt x="f39" y="f42"/>
                </a:moveTo>
                <a:lnTo>
                  <a:pt x="f53" y="f39"/>
                </a:lnTo>
                <a:lnTo>
                  <a:pt x="f43" y="f42"/>
                </a:lnTo>
                <a:close/>
              </a:path>
            </a:pathLst>
          </a:custGeom>
          <a:solidFill>
            <a:srgbClr val="000090"/>
          </a:solidFill>
          <a:ln w="9528">
            <a:solidFill>
              <a:srgbClr val="000090"/>
            </a:solidFill>
            <a:prstDash val="solid"/>
            <a:miter/>
          </a:ln>
          <a:effectLst>
            <a:outerShdw dist="22997" dir="5400000" algn="tl">
              <a:srgbClr val="000000">
                <a:alpha val="35000"/>
              </a:srgbClr>
            </a:outerShdw>
          </a:effectLst>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ru-RU">
              <a:solidFill>
                <a:srgbClr val="FFFFFF"/>
              </a:solidFill>
              <a:latin typeface="Arial"/>
            </a:endParaRPr>
          </a:p>
        </p:txBody>
      </p:sp>
      <p:sp>
        <p:nvSpPr>
          <p:cNvPr id="23" name="Isosceles Triangle 26"/>
          <p:cNvSpPr/>
          <p:nvPr/>
        </p:nvSpPr>
        <p:spPr>
          <a:xfrm>
            <a:off x="3626144" y="2571727"/>
            <a:ext cx="146304" cy="136475"/>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 0 0 -9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6 f34 1"/>
              <a:gd name="f40" fmla="+- f38 0 f6"/>
              <a:gd name="f41" fmla="+- f37 0 f6"/>
              <a:gd name="f42" fmla="*/ f38 f34 1"/>
              <a:gd name="f43" fmla="*/ f37 f34 1"/>
              <a:gd name="f44" fmla="*/ f40 1 2"/>
              <a:gd name="f45" fmla="*/ f41 1 2"/>
              <a:gd name="f46" fmla="*/ f41 f7 1"/>
              <a:gd name="f47" fmla="+- f6 f44 0"/>
              <a:gd name="f48" fmla="*/ f46 1 200000"/>
              <a:gd name="f49" fmla="*/ f46 1 100000"/>
              <a:gd name="f50" fmla="+- f48 f45 0"/>
              <a:gd name="f51" fmla="*/ f48 f34 1"/>
              <a:gd name="f52" fmla="*/ f47 f34 1"/>
              <a:gd name="f53" fmla="*/ f49 f34 1"/>
              <a:gd name="f54" fmla="*/ f50 f34 1"/>
            </a:gdLst>
            <a:ahLst/>
            <a:cxnLst>
              <a:cxn ang="3cd4">
                <a:pos x="hc" y="t"/>
              </a:cxn>
              <a:cxn ang="0">
                <a:pos x="r" y="vc"/>
              </a:cxn>
              <a:cxn ang="cd4">
                <a:pos x="hc" y="b"/>
              </a:cxn>
              <a:cxn ang="cd2">
                <a:pos x="l" y="vc"/>
              </a:cxn>
              <a:cxn ang="f30">
                <a:pos x="f53" y="f39"/>
              </a:cxn>
              <a:cxn ang="f31">
                <a:pos x="f51" y="f52"/>
              </a:cxn>
              <a:cxn ang="f32">
                <a:pos x="f39" y="f42"/>
              </a:cxn>
              <a:cxn ang="f32">
                <a:pos x="f53" y="f42"/>
              </a:cxn>
              <a:cxn ang="f32">
                <a:pos x="f43" y="f42"/>
              </a:cxn>
              <a:cxn ang="f33">
                <a:pos x="f54" y="f52"/>
              </a:cxn>
            </a:cxnLst>
            <a:rect l="f51" t="f52" r="f54" b="f42"/>
            <a:pathLst>
              <a:path>
                <a:moveTo>
                  <a:pt x="f39" y="f42"/>
                </a:moveTo>
                <a:lnTo>
                  <a:pt x="f53" y="f39"/>
                </a:lnTo>
                <a:lnTo>
                  <a:pt x="f43" y="f42"/>
                </a:lnTo>
                <a:close/>
              </a:path>
            </a:pathLst>
          </a:custGeom>
          <a:solidFill>
            <a:srgbClr val="000090"/>
          </a:solidFill>
          <a:ln w="9528">
            <a:solidFill>
              <a:srgbClr val="000090"/>
            </a:solidFill>
            <a:prstDash val="solid"/>
            <a:miter/>
          </a:ln>
          <a:effectLst>
            <a:outerShdw dist="22997" dir="5400000" algn="tl">
              <a:srgbClr val="000000">
                <a:alpha val="35000"/>
              </a:srgbClr>
            </a:outerShdw>
          </a:effectLst>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ru-RU">
              <a:solidFill>
                <a:srgbClr val="FFFFFF"/>
              </a:solidFill>
              <a:latin typeface="Arial"/>
            </a:endParaRPr>
          </a:p>
        </p:txBody>
      </p:sp>
      <p:sp>
        <p:nvSpPr>
          <p:cNvPr id="24" name="TextBox 27"/>
          <p:cNvSpPr txBox="1"/>
          <p:nvPr/>
        </p:nvSpPr>
        <p:spPr>
          <a:xfrm>
            <a:off x="2981300" y="2761223"/>
            <a:ext cx="899605" cy="338554"/>
          </a:xfrm>
          <a:prstGeom prst="rect">
            <a:avLst/>
          </a:prstGeom>
          <a:noFill/>
          <a:ln>
            <a:noFill/>
          </a:ln>
        </p:spPr>
        <p:txBody>
          <a:bodyPr vert="horz" wrap="none" lIns="91440" tIns="45720" rIns="91440" bIns="45720" anchor="t" anchorCtr="0" compatLnSpc="1">
            <a:spAutoFit/>
          </a:bodyPr>
          <a:lstStyle/>
          <a:p>
            <a:pPr>
              <a:defRPr sz="1800" b="0" i="0" u="none" strike="noStrike" kern="0" cap="none" spc="0" baseline="0">
                <a:solidFill>
                  <a:srgbClr val="000000"/>
                </a:solidFill>
                <a:uFillTx/>
              </a:defRPr>
            </a:pPr>
            <a:r>
              <a:rPr lang="en-US" sz="1600" b="1">
                <a:solidFill>
                  <a:srgbClr val="000090"/>
                </a:solidFill>
                <a:latin typeface="Arial"/>
                <a:ea typeface="ＭＳ Ｐゴシック" pitchFamily="34"/>
              </a:rPr>
              <a:t>HADES</a:t>
            </a:r>
            <a:endParaRPr lang="ru-RU" sz="1600" b="1">
              <a:solidFill>
                <a:srgbClr val="000090"/>
              </a:solidFill>
              <a:latin typeface="Arial"/>
              <a:ea typeface="ＭＳ Ｐゴシック" pitchFamily="34"/>
            </a:endParaRPr>
          </a:p>
        </p:txBody>
      </p:sp>
      <p:sp>
        <p:nvSpPr>
          <p:cNvPr id="25" name="Diamond 15"/>
          <p:cNvSpPr/>
          <p:nvPr/>
        </p:nvSpPr>
        <p:spPr>
          <a:xfrm>
            <a:off x="3028355" y="1017110"/>
            <a:ext cx="150126" cy="177421"/>
          </a:xfrm>
          <a:custGeom>
            <a:avLst/>
            <a:gdLst>
              <a:gd name="f0" fmla="val w"/>
              <a:gd name="f1" fmla="val h"/>
              <a:gd name="f2" fmla="val ss"/>
              <a:gd name="f3" fmla="val 0"/>
              <a:gd name="f4" fmla="abs f0"/>
              <a:gd name="f5" fmla="abs f1"/>
              <a:gd name="f6" fmla="abs f2"/>
              <a:gd name="f7" fmla="?: f4 f0 1"/>
              <a:gd name="f8" fmla="?: f5 f1 1"/>
              <a:gd name="f9" fmla="?: f6 f2 1"/>
              <a:gd name="f10" fmla="*/ f7 1 21600"/>
              <a:gd name="f11" fmla="*/ f8 1 21600"/>
              <a:gd name="f12" fmla="*/ 21600 f7 1"/>
              <a:gd name="f13" fmla="*/ 21600 f8 1"/>
              <a:gd name="f14" fmla="min f11 f10"/>
              <a:gd name="f15" fmla="*/ f12 1 f9"/>
              <a:gd name="f16" fmla="*/ f13 1 f9"/>
              <a:gd name="f17" fmla="val f15"/>
              <a:gd name="f18" fmla="val f16"/>
              <a:gd name="f19" fmla="*/ f3 f14 1"/>
              <a:gd name="f20" fmla="+- f18 0 f3"/>
              <a:gd name="f21" fmla="+- f17 0 f3"/>
              <a:gd name="f22" fmla="*/ f17 f14 1"/>
              <a:gd name="f23" fmla="*/ f18 f14 1"/>
              <a:gd name="f24" fmla="*/ f20 1 2"/>
              <a:gd name="f25" fmla="*/ f20 1 4"/>
              <a:gd name="f26" fmla="*/ f21 1 2"/>
              <a:gd name="f27" fmla="*/ f21 1 4"/>
              <a:gd name="f28" fmla="*/ f21 3 1"/>
              <a:gd name="f29" fmla="*/ f20 3 1"/>
              <a:gd name="f30" fmla="+- f3 f24 0"/>
              <a:gd name="f31" fmla="+- f3 f26 0"/>
              <a:gd name="f32" fmla="*/ f28 1 4"/>
              <a:gd name="f33" fmla="*/ f29 1 4"/>
              <a:gd name="f34" fmla="*/ f27 f14 1"/>
              <a:gd name="f35" fmla="*/ f25 f14 1"/>
              <a:gd name="f36" fmla="*/ f32 f14 1"/>
              <a:gd name="f37" fmla="*/ f33 f14 1"/>
              <a:gd name="f38" fmla="*/ f30 f14 1"/>
              <a:gd name="f39" fmla="*/ f31 f14 1"/>
            </a:gdLst>
            <a:ahLst/>
            <a:cxnLst>
              <a:cxn ang="3cd4">
                <a:pos x="hc" y="t"/>
              </a:cxn>
              <a:cxn ang="0">
                <a:pos x="r" y="vc"/>
              </a:cxn>
              <a:cxn ang="cd4">
                <a:pos x="hc" y="b"/>
              </a:cxn>
              <a:cxn ang="cd2">
                <a:pos x="l" y="vc"/>
              </a:cxn>
            </a:cxnLst>
            <a:rect l="f34" t="f35" r="f36" b="f37"/>
            <a:pathLst>
              <a:path>
                <a:moveTo>
                  <a:pt x="f19" y="f38"/>
                </a:moveTo>
                <a:lnTo>
                  <a:pt x="f39" y="f19"/>
                </a:lnTo>
                <a:lnTo>
                  <a:pt x="f22" y="f38"/>
                </a:lnTo>
                <a:lnTo>
                  <a:pt x="f39" y="f23"/>
                </a:lnTo>
                <a:close/>
              </a:path>
            </a:pathLst>
          </a:custGeom>
          <a:solidFill>
            <a:srgbClr val="000090"/>
          </a:solidFill>
          <a:ln w="9528">
            <a:solidFill>
              <a:srgbClr val="000090"/>
            </a:solidFill>
            <a:prstDash val="solid"/>
            <a:miter/>
          </a:ln>
          <a:effectLst>
            <a:outerShdw dist="22997" dir="5400000" algn="tl">
              <a:srgbClr val="000000">
                <a:alpha val="35000"/>
              </a:srgbClr>
            </a:outerShdw>
          </a:effectLst>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ru-RU">
              <a:solidFill>
                <a:srgbClr val="FFFFFF"/>
              </a:solidFill>
              <a:latin typeface="Arial"/>
            </a:endParaRPr>
          </a:p>
        </p:txBody>
      </p:sp>
      <p:sp>
        <p:nvSpPr>
          <p:cNvPr id="26" name="Diamond 29"/>
          <p:cNvSpPr/>
          <p:nvPr/>
        </p:nvSpPr>
        <p:spPr>
          <a:xfrm>
            <a:off x="3622322" y="1014833"/>
            <a:ext cx="150126" cy="177421"/>
          </a:xfrm>
          <a:custGeom>
            <a:avLst/>
            <a:gdLst>
              <a:gd name="f0" fmla="val w"/>
              <a:gd name="f1" fmla="val h"/>
              <a:gd name="f2" fmla="val ss"/>
              <a:gd name="f3" fmla="val 0"/>
              <a:gd name="f4" fmla="abs f0"/>
              <a:gd name="f5" fmla="abs f1"/>
              <a:gd name="f6" fmla="abs f2"/>
              <a:gd name="f7" fmla="?: f4 f0 1"/>
              <a:gd name="f8" fmla="?: f5 f1 1"/>
              <a:gd name="f9" fmla="?: f6 f2 1"/>
              <a:gd name="f10" fmla="*/ f7 1 21600"/>
              <a:gd name="f11" fmla="*/ f8 1 21600"/>
              <a:gd name="f12" fmla="*/ 21600 f7 1"/>
              <a:gd name="f13" fmla="*/ 21600 f8 1"/>
              <a:gd name="f14" fmla="min f11 f10"/>
              <a:gd name="f15" fmla="*/ f12 1 f9"/>
              <a:gd name="f16" fmla="*/ f13 1 f9"/>
              <a:gd name="f17" fmla="val f15"/>
              <a:gd name="f18" fmla="val f16"/>
              <a:gd name="f19" fmla="*/ f3 f14 1"/>
              <a:gd name="f20" fmla="+- f18 0 f3"/>
              <a:gd name="f21" fmla="+- f17 0 f3"/>
              <a:gd name="f22" fmla="*/ f17 f14 1"/>
              <a:gd name="f23" fmla="*/ f18 f14 1"/>
              <a:gd name="f24" fmla="*/ f20 1 2"/>
              <a:gd name="f25" fmla="*/ f20 1 4"/>
              <a:gd name="f26" fmla="*/ f21 1 2"/>
              <a:gd name="f27" fmla="*/ f21 1 4"/>
              <a:gd name="f28" fmla="*/ f21 3 1"/>
              <a:gd name="f29" fmla="*/ f20 3 1"/>
              <a:gd name="f30" fmla="+- f3 f24 0"/>
              <a:gd name="f31" fmla="+- f3 f26 0"/>
              <a:gd name="f32" fmla="*/ f28 1 4"/>
              <a:gd name="f33" fmla="*/ f29 1 4"/>
              <a:gd name="f34" fmla="*/ f27 f14 1"/>
              <a:gd name="f35" fmla="*/ f25 f14 1"/>
              <a:gd name="f36" fmla="*/ f32 f14 1"/>
              <a:gd name="f37" fmla="*/ f33 f14 1"/>
              <a:gd name="f38" fmla="*/ f30 f14 1"/>
              <a:gd name="f39" fmla="*/ f31 f14 1"/>
            </a:gdLst>
            <a:ahLst/>
            <a:cxnLst>
              <a:cxn ang="3cd4">
                <a:pos x="hc" y="t"/>
              </a:cxn>
              <a:cxn ang="0">
                <a:pos x="r" y="vc"/>
              </a:cxn>
              <a:cxn ang="cd4">
                <a:pos x="hc" y="b"/>
              </a:cxn>
              <a:cxn ang="cd2">
                <a:pos x="l" y="vc"/>
              </a:cxn>
            </a:cxnLst>
            <a:rect l="f34" t="f35" r="f36" b="f37"/>
            <a:pathLst>
              <a:path>
                <a:moveTo>
                  <a:pt x="f19" y="f38"/>
                </a:moveTo>
                <a:lnTo>
                  <a:pt x="f39" y="f19"/>
                </a:lnTo>
                <a:lnTo>
                  <a:pt x="f22" y="f38"/>
                </a:lnTo>
                <a:lnTo>
                  <a:pt x="f39" y="f23"/>
                </a:lnTo>
                <a:close/>
              </a:path>
            </a:pathLst>
          </a:custGeom>
          <a:solidFill>
            <a:srgbClr val="000090"/>
          </a:solidFill>
          <a:ln w="9528">
            <a:solidFill>
              <a:srgbClr val="000090"/>
            </a:solidFill>
            <a:prstDash val="solid"/>
            <a:miter/>
          </a:ln>
          <a:effectLst>
            <a:outerShdw dist="22997" dir="5400000" algn="tl">
              <a:srgbClr val="000000">
                <a:alpha val="35000"/>
              </a:srgbClr>
            </a:outerShdw>
          </a:effectLst>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ru-RU">
              <a:solidFill>
                <a:srgbClr val="FFFFFF"/>
              </a:solidFill>
              <a:latin typeface="Arial"/>
            </a:endParaRPr>
          </a:p>
        </p:txBody>
      </p:sp>
      <p:sp>
        <p:nvSpPr>
          <p:cNvPr id="27" name="Diamond 30"/>
          <p:cNvSpPr/>
          <p:nvPr/>
        </p:nvSpPr>
        <p:spPr>
          <a:xfrm>
            <a:off x="4012442" y="1014833"/>
            <a:ext cx="150126" cy="177421"/>
          </a:xfrm>
          <a:custGeom>
            <a:avLst/>
            <a:gdLst>
              <a:gd name="f0" fmla="val w"/>
              <a:gd name="f1" fmla="val h"/>
              <a:gd name="f2" fmla="val ss"/>
              <a:gd name="f3" fmla="val 0"/>
              <a:gd name="f4" fmla="abs f0"/>
              <a:gd name="f5" fmla="abs f1"/>
              <a:gd name="f6" fmla="abs f2"/>
              <a:gd name="f7" fmla="?: f4 f0 1"/>
              <a:gd name="f8" fmla="?: f5 f1 1"/>
              <a:gd name="f9" fmla="?: f6 f2 1"/>
              <a:gd name="f10" fmla="*/ f7 1 21600"/>
              <a:gd name="f11" fmla="*/ f8 1 21600"/>
              <a:gd name="f12" fmla="*/ 21600 f7 1"/>
              <a:gd name="f13" fmla="*/ 21600 f8 1"/>
              <a:gd name="f14" fmla="min f11 f10"/>
              <a:gd name="f15" fmla="*/ f12 1 f9"/>
              <a:gd name="f16" fmla="*/ f13 1 f9"/>
              <a:gd name="f17" fmla="val f15"/>
              <a:gd name="f18" fmla="val f16"/>
              <a:gd name="f19" fmla="*/ f3 f14 1"/>
              <a:gd name="f20" fmla="+- f18 0 f3"/>
              <a:gd name="f21" fmla="+- f17 0 f3"/>
              <a:gd name="f22" fmla="*/ f17 f14 1"/>
              <a:gd name="f23" fmla="*/ f18 f14 1"/>
              <a:gd name="f24" fmla="*/ f20 1 2"/>
              <a:gd name="f25" fmla="*/ f20 1 4"/>
              <a:gd name="f26" fmla="*/ f21 1 2"/>
              <a:gd name="f27" fmla="*/ f21 1 4"/>
              <a:gd name="f28" fmla="*/ f21 3 1"/>
              <a:gd name="f29" fmla="*/ f20 3 1"/>
              <a:gd name="f30" fmla="+- f3 f24 0"/>
              <a:gd name="f31" fmla="+- f3 f26 0"/>
              <a:gd name="f32" fmla="*/ f28 1 4"/>
              <a:gd name="f33" fmla="*/ f29 1 4"/>
              <a:gd name="f34" fmla="*/ f27 f14 1"/>
              <a:gd name="f35" fmla="*/ f25 f14 1"/>
              <a:gd name="f36" fmla="*/ f32 f14 1"/>
              <a:gd name="f37" fmla="*/ f33 f14 1"/>
              <a:gd name="f38" fmla="*/ f30 f14 1"/>
              <a:gd name="f39" fmla="*/ f31 f14 1"/>
            </a:gdLst>
            <a:ahLst/>
            <a:cxnLst>
              <a:cxn ang="3cd4">
                <a:pos x="hc" y="t"/>
              </a:cxn>
              <a:cxn ang="0">
                <a:pos x="r" y="vc"/>
              </a:cxn>
              <a:cxn ang="cd4">
                <a:pos x="hc" y="b"/>
              </a:cxn>
              <a:cxn ang="cd2">
                <a:pos x="l" y="vc"/>
              </a:cxn>
            </a:cxnLst>
            <a:rect l="f34" t="f35" r="f36" b="f37"/>
            <a:pathLst>
              <a:path>
                <a:moveTo>
                  <a:pt x="f19" y="f38"/>
                </a:moveTo>
                <a:lnTo>
                  <a:pt x="f39" y="f19"/>
                </a:lnTo>
                <a:lnTo>
                  <a:pt x="f22" y="f38"/>
                </a:lnTo>
                <a:lnTo>
                  <a:pt x="f39" y="f23"/>
                </a:lnTo>
                <a:close/>
              </a:path>
            </a:pathLst>
          </a:custGeom>
          <a:solidFill>
            <a:srgbClr val="000090"/>
          </a:solidFill>
          <a:ln w="9528">
            <a:solidFill>
              <a:srgbClr val="000090"/>
            </a:solidFill>
            <a:prstDash val="solid"/>
            <a:miter/>
          </a:ln>
          <a:effectLst>
            <a:outerShdw dist="22997" dir="5400000" algn="tl">
              <a:srgbClr val="000000">
                <a:alpha val="35000"/>
              </a:srgbClr>
            </a:outerShdw>
          </a:effectLst>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ru-RU">
              <a:solidFill>
                <a:srgbClr val="FFFFFF"/>
              </a:solidFill>
              <a:latin typeface="Arial"/>
            </a:endParaRPr>
          </a:p>
        </p:txBody>
      </p:sp>
      <p:sp>
        <p:nvSpPr>
          <p:cNvPr id="28" name="Diamond 31"/>
          <p:cNvSpPr/>
          <p:nvPr/>
        </p:nvSpPr>
        <p:spPr>
          <a:xfrm>
            <a:off x="4340912" y="1014833"/>
            <a:ext cx="150126" cy="177421"/>
          </a:xfrm>
          <a:custGeom>
            <a:avLst/>
            <a:gdLst>
              <a:gd name="f0" fmla="val w"/>
              <a:gd name="f1" fmla="val h"/>
              <a:gd name="f2" fmla="val ss"/>
              <a:gd name="f3" fmla="val 0"/>
              <a:gd name="f4" fmla="abs f0"/>
              <a:gd name="f5" fmla="abs f1"/>
              <a:gd name="f6" fmla="abs f2"/>
              <a:gd name="f7" fmla="?: f4 f0 1"/>
              <a:gd name="f8" fmla="?: f5 f1 1"/>
              <a:gd name="f9" fmla="?: f6 f2 1"/>
              <a:gd name="f10" fmla="*/ f7 1 21600"/>
              <a:gd name="f11" fmla="*/ f8 1 21600"/>
              <a:gd name="f12" fmla="*/ 21600 f7 1"/>
              <a:gd name="f13" fmla="*/ 21600 f8 1"/>
              <a:gd name="f14" fmla="min f11 f10"/>
              <a:gd name="f15" fmla="*/ f12 1 f9"/>
              <a:gd name="f16" fmla="*/ f13 1 f9"/>
              <a:gd name="f17" fmla="val f15"/>
              <a:gd name="f18" fmla="val f16"/>
              <a:gd name="f19" fmla="*/ f3 f14 1"/>
              <a:gd name="f20" fmla="+- f18 0 f3"/>
              <a:gd name="f21" fmla="+- f17 0 f3"/>
              <a:gd name="f22" fmla="*/ f17 f14 1"/>
              <a:gd name="f23" fmla="*/ f18 f14 1"/>
              <a:gd name="f24" fmla="*/ f20 1 2"/>
              <a:gd name="f25" fmla="*/ f20 1 4"/>
              <a:gd name="f26" fmla="*/ f21 1 2"/>
              <a:gd name="f27" fmla="*/ f21 1 4"/>
              <a:gd name="f28" fmla="*/ f21 3 1"/>
              <a:gd name="f29" fmla="*/ f20 3 1"/>
              <a:gd name="f30" fmla="+- f3 f24 0"/>
              <a:gd name="f31" fmla="+- f3 f26 0"/>
              <a:gd name="f32" fmla="*/ f28 1 4"/>
              <a:gd name="f33" fmla="*/ f29 1 4"/>
              <a:gd name="f34" fmla="*/ f27 f14 1"/>
              <a:gd name="f35" fmla="*/ f25 f14 1"/>
              <a:gd name="f36" fmla="*/ f32 f14 1"/>
              <a:gd name="f37" fmla="*/ f33 f14 1"/>
              <a:gd name="f38" fmla="*/ f30 f14 1"/>
              <a:gd name="f39" fmla="*/ f31 f14 1"/>
            </a:gdLst>
            <a:ahLst/>
            <a:cxnLst>
              <a:cxn ang="3cd4">
                <a:pos x="hc" y="t"/>
              </a:cxn>
              <a:cxn ang="0">
                <a:pos x="r" y="vc"/>
              </a:cxn>
              <a:cxn ang="cd4">
                <a:pos x="hc" y="b"/>
              </a:cxn>
              <a:cxn ang="cd2">
                <a:pos x="l" y="vc"/>
              </a:cxn>
            </a:cxnLst>
            <a:rect l="f34" t="f35" r="f36" b="f37"/>
            <a:pathLst>
              <a:path>
                <a:moveTo>
                  <a:pt x="f19" y="f38"/>
                </a:moveTo>
                <a:lnTo>
                  <a:pt x="f39" y="f19"/>
                </a:lnTo>
                <a:lnTo>
                  <a:pt x="f22" y="f38"/>
                </a:lnTo>
                <a:lnTo>
                  <a:pt x="f39" y="f23"/>
                </a:lnTo>
                <a:close/>
              </a:path>
            </a:pathLst>
          </a:custGeom>
          <a:solidFill>
            <a:srgbClr val="000090"/>
          </a:solidFill>
          <a:ln w="9528">
            <a:solidFill>
              <a:srgbClr val="000090"/>
            </a:solidFill>
            <a:prstDash val="solid"/>
            <a:miter/>
          </a:ln>
          <a:effectLst>
            <a:outerShdw dist="22997" dir="5400000" algn="tl">
              <a:srgbClr val="000000">
                <a:alpha val="35000"/>
              </a:srgbClr>
            </a:outerShdw>
          </a:effectLst>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ru-RU">
              <a:solidFill>
                <a:srgbClr val="FFFFFF"/>
              </a:solidFill>
              <a:latin typeface="Arial"/>
            </a:endParaRPr>
          </a:p>
        </p:txBody>
      </p:sp>
      <p:sp>
        <p:nvSpPr>
          <p:cNvPr id="29" name="Diamond 32"/>
          <p:cNvSpPr/>
          <p:nvPr/>
        </p:nvSpPr>
        <p:spPr>
          <a:xfrm>
            <a:off x="4608777" y="1014833"/>
            <a:ext cx="150126" cy="177421"/>
          </a:xfrm>
          <a:custGeom>
            <a:avLst/>
            <a:gdLst>
              <a:gd name="f0" fmla="val w"/>
              <a:gd name="f1" fmla="val h"/>
              <a:gd name="f2" fmla="val ss"/>
              <a:gd name="f3" fmla="val 0"/>
              <a:gd name="f4" fmla="abs f0"/>
              <a:gd name="f5" fmla="abs f1"/>
              <a:gd name="f6" fmla="abs f2"/>
              <a:gd name="f7" fmla="?: f4 f0 1"/>
              <a:gd name="f8" fmla="?: f5 f1 1"/>
              <a:gd name="f9" fmla="?: f6 f2 1"/>
              <a:gd name="f10" fmla="*/ f7 1 21600"/>
              <a:gd name="f11" fmla="*/ f8 1 21600"/>
              <a:gd name="f12" fmla="*/ 21600 f7 1"/>
              <a:gd name="f13" fmla="*/ 21600 f8 1"/>
              <a:gd name="f14" fmla="min f11 f10"/>
              <a:gd name="f15" fmla="*/ f12 1 f9"/>
              <a:gd name="f16" fmla="*/ f13 1 f9"/>
              <a:gd name="f17" fmla="val f15"/>
              <a:gd name="f18" fmla="val f16"/>
              <a:gd name="f19" fmla="*/ f3 f14 1"/>
              <a:gd name="f20" fmla="+- f18 0 f3"/>
              <a:gd name="f21" fmla="+- f17 0 f3"/>
              <a:gd name="f22" fmla="*/ f17 f14 1"/>
              <a:gd name="f23" fmla="*/ f18 f14 1"/>
              <a:gd name="f24" fmla="*/ f20 1 2"/>
              <a:gd name="f25" fmla="*/ f20 1 4"/>
              <a:gd name="f26" fmla="*/ f21 1 2"/>
              <a:gd name="f27" fmla="*/ f21 1 4"/>
              <a:gd name="f28" fmla="*/ f21 3 1"/>
              <a:gd name="f29" fmla="*/ f20 3 1"/>
              <a:gd name="f30" fmla="+- f3 f24 0"/>
              <a:gd name="f31" fmla="+- f3 f26 0"/>
              <a:gd name="f32" fmla="*/ f28 1 4"/>
              <a:gd name="f33" fmla="*/ f29 1 4"/>
              <a:gd name="f34" fmla="*/ f27 f14 1"/>
              <a:gd name="f35" fmla="*/ f25 f14 1"/>
              <a:gd name="f36" fmla="*/ f32 f14 1"/>
              <a:gd name="f37" fmla="*/ f33 f14 1"/>
              <a:gd name="f38" fmla="*/ f30 f14 1"/>
              <a:gd name="f39" fmla="*/ f31 f14 1"/>
            </a:gdLst>
            <a:ahLst/>
            <a:cxnLst>
              <a:cxn ang="3cd4">
                <a:pos x="hc" y="t"/>
              </a:cxn>
              <a:cxn ang="0">
                <a:pos x="r" y="vc"/>
              </a:cxn>
              <a:cxn ang="cd4">
                <a:pos x="hc" y="b"/>
              </a:cxn>
              <a:cxn ang="cd2">
                <a:pos x="l" y="vc"/>
              </a:cxn>
            </a:cxnLst>
            <a:rect l="f34" t="f35" r="f36" b="f37"/>
            <a:pathLst>
              <a:path>
                <a:moveTo>
                  <a:pt x="f19" y="f38"/>
                </a:moveTo>
                <a:lnTo>
                  <a:pt x="f39" y="f19"/>
                </a:lnTo>
                <a:lnTo>
                  <a:pt x="f22" y="f38"/>
                </a:lnTo>
                <a:lnTo>
                  <a:pt x="f39" y="f23"/>
                </a:lnTo>
                <a:close/>
              </a:path>
            </a:pathLst>
          </a:custGeom>
          <a:solidFill>
            <a:srgbClr val="A6A6A6"/>
          </a:solidFill>
          <a:ln w="9528">
            <a:solidFill>
              <a:srgbClr val="A6A6A6"/>
            </a:solidFill>
            <a:prstDash val="solid"/>
            <a:miter/>
          </a:ln>
          <a:effectLst>
            <a:outerShdw dist="22997" dir="5400000" algn="tl">
              <a:srgbClr val="000000">
                <a:alpha val="35000"/>
              </a:srgbClr>
            </a:outerShdw>
          </a:effectLst>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ru-RU">
              <a:solidFill>
                <a:srgbClr val="FFFFFF"/>
              </a:solidFill>
              <a:latin typeface="Arial"/>
            </a:endParaRPr>
          </a:p>
        </p:txBody>
      </p:sp>
      <p:sp>
        <p:nvSpPr>
          <p:cNvPr id="30" name="Diamond 33"/>
          <p:cNvSpPr/>
          <p:nvPr/>
        </p:nvSpPr>
        <p:spPr>
          <a:xfrm>
            <a:off x="4817662" y="1021652"/>
            <a:ext cx="150126" cy="177421"/>
          </a:xfrm>
          <a:custGeom>
            <a:avLst/>
            <a:gdLst>
              <a:gd name="f0" fmla="val w"/>
              <a:gd name="f1" fmla="val h"/>
              <a:gd name="f2" fmla="val ss"/>
              <a:gd name="f3" fmla="val 0"/>
              <a:gd name="f4" fmla="abs f0"/>
              <a:gd name="f5" fmla="abs f1"/>
              <a:gd name="f6" fmla="abs f2"/>
              <a:gd name="f7" fmla="?: f4 f0 1"/>
              <a:gd name="f8" fmla="?: f5 f1 1"/>
              <a:gd name="f9" fmla="?: f6 f2 1"/>
              <a:gd name="f10" fmla="*/ f7 1 21600"/>
              <a:gd name="f11" fmla="*/ f8 1 21600"/>
              <a:gd name="f12" fmla="*/ 21600 f7 1"/>
              <a:gd name="f13" fmla="*/ 21600 f8 1"/>
              <a:gd name="f14" fmla="min f11 f10"/>
              <a:gd name="f15" fmla="*/ f12 1 f9"/>
              <a:gd name="f16" fmla="*/ f13 1 f9"/>
              <a:gd name="f17" fmla="val f15"/>
              <a:gd name="f18" fmla="val f16"/>
              <a:gd name="f19" fmla="*/ f3 f14 1"/>
              <a:gd name="f20" fmla="+- f18 0 f3"/>
              <a:gd name="f21" fmla="+- f17 0 f3"/>
              <a:gd name="f22" fmla="*/ f17 f14 1"/>
              <a:gd name="f23" fmla="*/ f18 f14 1"/>
              <a:gd name="f24" fmla="*/ f20 1 2"/>
              <a:gd name="f25" fmla="*/ f20 1 4"/>
              <a:gd name="f26" fmla="*/ f21 1 2"/>
              <a:gd name="f27" fmla="*/ f21 1 4"/>
              <a:gd name="f28" fmla="*/ f21 3 1"/>
              <a:gd name="f29" fmla="*/ f20 3 1"/>
              <a:gd name="f30" fmla="+- f3 f24 0"/>
              <a:gd name="f31" fmla="+- f3 f26 0"/>
              <a:gd name="f32" fmla="*/ f28 1 4"/>
              <a:gd name="f33" fmla="*/ f29 1 4"/>
              <a:gd name="f34" fmla="*/ f27 f14 1"/>
              <a:gd name="f35" fmla="*/ f25 f14 1"/>
              <a:gd name="f36" fmla="*/ f32 f14 1"/>
              <a:gd name="f37" fmla="*/ f33 f14 1"/>
              <a:gd name="f38" fmla="*/ f30 f14 1"/>
              <a:gd name="f39" fmla="*/ f31 f14 1"/>
            </a:gdLst>
            <a:ahLst/>
            <a:cxnLst>
              <a:cxn ang="3cd4">
                <a:pos x="hc" y="t"/>
              </a:cxn>
              <a:cxn ang="0">
                <a:pos x="r" y="vc"/>
              </a:cxn>
              <a:cxn ang="cd4">
                <a:pos x="hc" y="b"/>
              </a:cxn>
              <a:cxn ang="cd2">
                <a:pos x="l" y="vc"/>
              </a:cxn>
            </a:cxnLst>
            <a:rect l="f34" t="f35" r="f36" b="f37"/>
            <a:pathLst>
              <a:path>
                <a:moveTo>
                  <a:pt x="f19" y="f38"/>
                </a:moveTo>
                <a:lnTo>
                  <a:pt x="f39" y="f19"/>
                </a:lnTo>
                <a:lnTo>
                  <a:pt x="f22" y="f38"/>
                </a:lnTo>
                <a:lnTo>
                  <a:pt x="f39" y="f23"/>
                </a:lnTo>
                <a:close/>
              </a:path>
            </a:pathLst>
          </a:custGeom>
          <a:solidFill>
            <a:srgbClr val="A6A6A6"/>
          </a:solidFill>
          <a:ln w="9528">
            <a:solidFill>
              <a:srgbClr val="A6A6A6"/>
            </a:solidFill>
            <a:prstDash val="solid"/>
            <a:miter/>
          </a:ln>
          <a:effectLst>
            <a:outerShdw dist="22997" dir="5400000" algn="tl">
              <a:srgbClr val="000000">
                <a:alpha val="35000"/>
              </a:srgbClr>
            </a:outerShdw>
          </a:effectLst>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ru-RU">
              <a:solidFill>
                <a:srgbClr val="FFFFFF"/>
              </a:solidFill>
              <a:latin typeface="Arial"/>
            </a:endParaRPr>
          </a:p>
        </p:txBody>
      </p:sp>
      <p:sp>
        <p:nvSpPr>
          <p:cNvPr id="31" name="Diamond 34"/>
          <p:cNvSpPr/>
          <p:nvPr/>
        </p:nvSpPr>
        <p:spPr>
          <a:xfrm>
            <a:off x="5022945" y="1021652"/>
            <a:ext cx="150126" cy="177421"/>
          </a:xfrm>
          <a:custGeom>
            <a:avLst/>
            <a:gdLst>
              <a:gd name="f0" fmla="val w"/>
              <a:gd name="f1" fmla="val h"/>
              <a:gd name="f2" fmla="val ss"/>
              <a:gd name="f3" fmla="val 0"/>
              <a:gd name="f4" fmla="abs f0"/>
              <a:gd name="f5" fmla="abs f1"/>
              <a:gd name="f6" fmla="abs f2"/>
              <a:gd name="f7" fmla="?: f4 f0 1"/>
              <a:gd name="f8" fmla="?: f5 f1 1"/>
              <a:gd name="f9" fmla="?: f6 f2 1"/>
              <a:gd name="f10" fmla="*/ f7 1 21600"/>
              <a:gd name="f11" fmla="*/ f8 1 21600"/>
              <a:gd name="f12" fmla="*/ 21600 f7 1"/>
              <a:gd name="f13" fmla="*/ 21600 f8 1"/>
              <a:gd name="f14" fmla="min f11 f10"/>
              <a:gd name="f15" fmla="*/ f12 1 f9"/>
              <a:gd name="f16" fmla="*/ f13 1 f9"/>
              <a:gd name="f17" fmla="val f15"/>
              <a:gd name="f18" fmla="val f16"/>
              <a:gd name="f19" fmla="*/ f3 f14 1"/>
              <a:gd name="f20" fmla="+- f18 0 f3"/>
              <a:gd name="f21" fmla="+- f17 0 f3"/>
              <a:gd name="f22" fmla="*/ f17 f14 1"/>
              <a:gd name="f23" fmla="*/ f18 f14 1"/>
              <a:gd name="f24" fmla="*/ f20 1 2"/>
              <a:gd name="f25" fmla="*/ f20 1 4"/>
              <a:gd name="f26" fmla="*/ f21 1 2"/>
              <a:gd name="f27" fmla="*/ f21 1 4"/>
              <a:gd name="f28" fmla="*/ f21 3 1"/>
              <a:gd name="f29" fmla="*/ f20 3 1"/>
              <a:gd name="f30" fmla="+- f3 f24 0"/>
              <a:gd name="f31" fmla="+- f3 f26 0"/>
              <a:gd name="f32" fmla="*/ f28 1 4"/>
              <a:gd name="f33" fmla="*/ f29 1 4"/>
              <a:gd name="f34" fmla="*/ f27 f14 1"/>
              <a:gd name="f35" fmla="*/ f25 f14 1"/>
              <a:gd name="f36" fmla="*/ f32 f14 1"/>
              <a:gd name="f37" fmla="*/ f33 f14 1"/>
              <a:gd name="f38" fmla="*/ f30 f14 1"/>
              <a:gd name="f39" fmla="*/ f31 f14 1"/>
            </a:gdLst>
            <a:ahLst/>
            <a:cxnLst>
              <a:cxn ang="3cd4">
                <a:pos x="hc" y="t"/>
              </a:cxn>
              <a:cxn ang="0">
                <a:pos x="r" y="vc"/>
              </a:cxn>
              <a:cxn ang="cd4">
                <a:pos x="hc" y="b"/>
              </a:cxn>
              <a:cxn ang="cd2">
                <a:pos x="l" y="vc"/>
              </a:cxn>
            </a:cxnLst>
            <a:rect l="f34" t="f35" r="f36" b="f37"/>
            <a:pathLst>
              <a:path>
                <a:moveTo>
                  <a:pt x="f19" y="f38"/>
                </a:moveTo>
                <a:lnTo>
                  <a:pt x="f39" y="f19"/>
                </a:lnTo>
                <a:lnTo>
                  <a:pt x="f22" y="f38"/>
                </a:lnTo>
                <a:lnTo>
                  <a:pt x="f39" y="f23"/>
                </a:lnTo>
                <a:close/>
              </a:path>
            </a:pathLst>
          </a:custGeom>
          <a:solidFill>
            <a:srgbClr val="A6A6A6"/>
          </a:solidFill>
          <a:ln w="9528">
            <a:solidFill>
              <a:srgbClr val="A6A6A6"/>
            </a:solidFill>
            <a:prstDash val="solid"/>
            <a:miter/>
          </a:ln>
          <a:effectLst>
            <a:outerShdw dist="22997" dir="5400000" algn="tl">
              <a:srgbClr val="000000">
                <a:alpha val="35000"/>
              </a:srgbClr>
            </a:outerShdw>
          </a:effectLst>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ru-RU">
              <a:solidFill>
                <a:srgbClr val="FFFFFF"/>
              </a:solidFill>
              <a:latin typeface="Arial"/>
            </a:endParaRPr>
          </a:p>
        </p:txBody>
      </p:sp>
      <p:sp>
        <p:nvSpPr>
          <p:cNvPr id="32" name="TextBox 35"/>
          <p:cNvSpPr txBox="1"/>
          <p:nvPr/>
        </p:nvSpPr>
        <p:spPr>
          <a:xfrm>
            <a:off x="4046604" y="713524"/>
            <a:ext cx="651140" cy="338554"/>
          </a:xfrm>
          <a:prstGeom prst="rect">
            <a:avLst/>
          </a:prstGeom>
          <a:noFill/>
          <a:ln>
            <a:noFill/>
          </a:ln>
        </p:spPr>
        <p:txBody>
          <a:bodyPr vert="horz" wrap="none" lIns="91440" tIns="45720" rIns="91440" bIns="45720" anchor="t" anchorCtr="0" compatLnSpc="1">
            <a:spAutoFit/>
          </a:bodyPr>
          <a:lstStyle/>
          <a:p>
            <a:pPr>
              <a:defRPr sz="1800" b="0" i="0" u="none" strike="noStrike" kern="0" cap="none" spc="0" baseline="0">
                <a:solidFill>
                  <a:srgbClr val="000000"/>
                </a:solidFill>
                <a:uFillTx/>
              </a:defRPr>
            </a:pPr>
            <a:r>
              <a:rPr lang="en-US" sz="1600" b="1">
                <a:solidFill>
                  <a:srgbClr val="000090"/>
                </a:solidFill>
                <a:latin typeface="Arial"/>
                <a:ea typeface="ＭＳ Ｐゴシック" pitchFamily="34"/>
              </a:rPr>
              <a:t>CBM</a:t>
            </a:r>
            <a:endParaRPr lang="ru-RU" sz="1600" b="1">
              <a:solidFill>
                <a:srgbClr val="000090"/>
              </a:solidFill>
              <a:latin typeface="Arial"/>
              <a:ea typeface="ＭＳ Ｐゴシック" pitchFamily="34"/>
            </a:endParaRPr>
          </a:p>
        </p:txBody>
      </p:sp>
      <p:sp>
        <p:nvSpPr>
          <p:cNvPr id="33" name="TextBox 36"/>
          <p:cNvSpPr txBox="1"/>
          <p:nvPr/>
        </p:nvSpPr>
        <p:spPr>
          <a:xfrm>
            <a:off x="3231609" y="1180875"/>
            <a:ext cx="2416046" cy="338554"/>
          </a:xfrm>
          <a:prstGeom prst="rect">
            <a:avLst/>
          </a:prstGeom>
          <a:noFill/>
          <a:ln>
            <a:noFill/>
          </a:ln>
        </p:spPr>
        <p:txBody>
          <a:bodyPr vert="horz" wrap="none" lIns="91440" tIns="45720" rIns="91440" bIns="45720" anchor="t" anchorCtr="0" compatLnSpc="1">
            <a:spAutoFit/>
          </a:bodyPr>
          <a:lstStyle/>
          <a:p>
            <a:pPr>
              <a:defRPr sz="1800" b="0" i="0" u="none" strike="noStrike" kern="0" cap="none" spc="0" baseline="0">
                <a:solidFill>
                  <a:srgbClr val="000000"/>
                </a:solidFill>
                <a:uFillTx/>
              </a:defRPr>
            </a:pPr>
            <a:r>
              <a:rPr lang="en-US" sz="1600" b="1">
                <a:solidFill>
                  <a:srgbClr val="000090"/>
                </a:solidFill>
                <a:latin typeface="Arial"/>
                <a:ea typeface="ＭＳ Ｐゴシック" pitchFamily="34"/>
              </a:rPr>
              <a:t>SIS-100             </a:t>
            </a:r>
            <a:r>
              <a:rPr lang="en-US" sz="1600" b="1">
                <a:solidFill>
                  <a:srgbClr val="A6A6A6"/>
                </a:solidFill>
                <a:latin typeface="Arial"/>
                <a:ea typeface="ＭＳ Ｐゴシック" pitchFamily="34"/>
              </a:rPr>
              <a:t>SIS-300</a:t>
            </a:r>
            <a:endParaRPr lang="ru-RU" sz="1600" b="1">
              <a:solidFill>
                <a:srgbClr val="A6A6A6"/>
              </a:solidFill>
              <a:latin typeface="Arial"/>
              <a:ea typeface="ＭＳ Ｐゴシック" pitchFamily="34"/>
            </a:endParaRPr>
          </a:p>
        </p:txBody>
      </p:sp>
      <p:sp>
        <p:nvSpPr>
          <p:cNvPr id="34" name="5-Point Star 37"/>
          <p:cNvSpPr/>
          <p:nvPr/>
        </p:nvSpPr>
        <p:spPr>
          <a:xfrm>
            <a:off x="5515989" y="3834771"/>
            <a:ext cx="122831" cy="163769"/>
          </a:xfrm>
          <a:custGeom>
            <a:avLst/>
            <a:gdLst>
              <a:gd name="f0" fmla="val 10800000"/>
              <a:gd name="f1" fmla="val 5400000"/>
              <a:gd name="f2" fmla="val 180"/>
              <a:gd name="f3" fmla="val w"/>
              <a:gd name="f4" fmla="val h"/>
              <a:gd name="f5" fmla="val ss"/>
              <a:gd name="f6" fmla="val 0"/>
              <a:gd name="f7" fmla="*/ 5419351 1 1725033"/>
              <a:gd name="f8" fmla="val 105146"/>
              <a:gd name="f9" fmla="val 110557"/>
              <a:gd name="f10" fmla="val 19098"/>
              <a:gd name="f11" fmla="+- 0 0 -270"/>
              <a:gd name="f12" fmla="+- 0 0 -180"/>
              <a:gd name="f13" fmla="+- 0 0 -90"/>
              <a:gd name="f14" fmla="abs f3"/>
              <a:gd name="f15" fmla="abs f4"/>
              <a:gd name="f16" fmla="abs f5"/>
              <a:gd name="f17" fmla="+- 1080000 f1 0"/>
              <a:gd name="f18" fmla="+- 18360000 f1 0"/>
              <a:gd name="f19" fmla="+- 20520000 f1 0"/>
              <a:gd name="f20" fmla="+- 3240000 f1 0"/>
              <a:gd name="f21" fmla="*/ f11 f0 1"/>
              <a:gd name="f22" fmla="*/ f12 f0 1"/>
              <a:gd name="f23" fmla="*/ f13 f0 1"/>
              <a:gd name="f24" fmla="?: f14 f3 1"/>
              <a:gd name="f25" fmla="?: f15 f4 1"/>
              <a:gd name="f26" fmla="?: f16 f5 1"/>
              <a:gd name="f27" fmla="+- f17 0 f1"/>
              <a:gd name="f28" fmla="+- f18 0 f1"/>
              <a:gd name="f29" fmla="+- f19 0 f1"/>
              <a:gd name="f30" fmla="+- f20 0 f1"/>
              <a:gd name="f31" fmla="*/ f21 1 f2"/>
              <a:gd name="f32" fmla="*/ f22 1 f2"/>
              <a:gd name="f33" fmla="*/ f23 1 f2"/>
              <a:gd name="f34" fmla="*/ f24 1 21600"/>
              <a:gd name="f35" fmla="*/ f25 1 21600"/>
              <a:gd name="f36" fmla="*/ 21600 f24 1"/>
              <a:gd name="f37" fmla="*/ 21600 f25 1"/>
              <a:gd name="f38" fmla="+- f27 f1 0"/>
              <a:gd name="f39" fmla="+- f28 f1 0"/>
              <a:gd name="f40" fmla="+- f29 f1 0"/>
              <a:gd name="f41" fmla="+- f30 f1 0"/>
              <a:gd name="f42" fmla="+- f31 0 f1"/>
              <a:gd name="f43" fmla="+- f32 0 f1"/>
              <a:gd name="f44" fmla="+- f33 0 f1"/>
              <a:gd name="f45" fmla="min f35 f34"/>
              <a:gd name="f46" fmla="*/ f36 1 f26"/>
              <a:gd name="f47" fmla="*/ f37 1 f26"/>
              <a:gd name="f48" fmla="*/ f38 f7 1"/>
              <a:gd name="f49" fmla="*/ f39 f7 1"/>
              <a:gd name="f50" fmla="*/ f40 f7 1"/>
              <a:gd name="f51" fmla="*/ f41 f7 1"/>
              <a:gd name="f52" fmla="val f46"/>
              <a:gd name="f53" fmla="val f47"/>
              <a:gd name="f54" fmla="*/ f48 1 f0"/>
              <a:gd name="f55" fmla="*/ f49 1 f0"/>
              <a:gd name="f56" fmla="*/ f50 1 f0"/>
              <a:gd name="f57" fmla="*/ f51 1 f0"/>
              <a:gd name="f58" fmla="*/ f6 f45 1"/>
              <a:gd name="f59" fmla="+- f53 0 f6"/>
              <a:gd name="f60" fmla="+- f52 0 f6"/>
              <a:gd name="f61" fmla="+- 0 0 f54"/>
              <a:gd name="f62" fmla="+- 0 0 f55"/>
              <a:gd name="f63" fmla="+- 0 0 f56"/>
              <a:gd name="f64" fmla="+- 0 0 f57"/>
              <a:gd name="f65" fmla="*/ f59 1 2"/>
              <a:gd name="f66" fmla="*/ f60 1 2"/>
              <a:gd name="f67" fmla="+- 0 0 f61"/>
              <a:gd name="f68" fmla="+- 0 0 f62"/>
              <a:gd name="f69" fmla="+- 0 0 f63"/>
              <a:gd name="f70" fmla="+- 0 0 f64"/>
              <a:gd name="f71" fmla="+- f6 f65 0"/>
              <a:gd name="f72" fmla="+- f6 f66 0"/>
              <a:gd name="f73" fmla="*/ f66 f8 1"/>
              <a:gd name="f74" fmla="*/ f65 f9 1"/>
              <a:gd name="f75" fmla="*/ f67 f0 1"/>
              <a:gd name="f76" fmla="*/ f68 f0 1"/>
              <a:gd name="f77" fmla="*/ f69 f0 1"/>
              <a:gd name="f78" fmla="*/ f70 f0 1"/>
              <a:gd name="f79" fmla="*/ f73 1 100000"/>
              <a:gd name="f80" fmla="*/ f74 1 100000"/>
              <a:gd name="f81" fmla="*/ f71 f9 1"/>
              <a:gd name="f82" fmla="*/ f75 1 f7"/>
              <a:gd name="f83" fmla="*/ f76 1 f7"/>
              <a:gd name="f84" fmla="*/ f77 1 f7"/>
              <a:gd name="f85" fmla="*/ f78 1 f7"/>
              <a:gd name="f86" fmla="*/ f72 f45 1"/>
              <a:gd name="f87" fmla="*/ f81 1 100000"/>
              <a:gd name="f88" fmla="*/ f79 f10 1"/>
              <a:gd name="f89" fmla="*/ f80 f10 1"/>
              <a:gd name="f90" fmla="+- f82 0 f1"/>
              <a:gd name="f91" fmla="+- f83 0 f1"/>
              <a:gd name="f92" fmla="+- f84 0 f1"/>
              <a:gd name="f93" fmla="+- f85 0 f1"/>
              <a:gd name="f94" fmla="cos 1 f90"/>
              <a:gd name="f95" fmla="cos 1 f91"/>
              <a:gd name="f96" fmla="sin 1 f90"/>
              <a:gd name="f97" fmla="sin 1 f91"/>
              <a:gd name="f98" fmla="cos 1 f92"/>
              <a:gd name="f99" fmla="cos 1 f93"/>
              <a:gd name="f100" fmla="sin 1 f93"/>
              <a:gd name="f101" fmla="sin 1 f92"/>
              <a:gd name="f102" fmla="*/ f88 1 50000"/>
              <a:gd name="f103" fmla="*/ f89 1 50000"/>
              <a:gd name="f104" fmla="+- 0 0 f94"/>
              <a:gd name="f105" fmla="+- 0 0 f95"/>
              <a:gd name="f106" fmla="+- 0 0 f96"/>
              <a:gd name="f107" fmla="+- 0 0 f97"/>
              <a:gd name="f108" fmla="+- 0 0 f98"/>
              <a:gd name="f109" fmla="+- 0 0 f99"/>
              <a:gd name="f110" fmla="+- 0 0 f100"/>
              <a:gd name="f111" fmla="+- 0 0 f101"/>
              <a:gd name="f112" fmla="+- f87 f103 0"/>
              <a:gd name="f113" fmla="+- 0 0 f104"/>
              <a:gd name="f114" fmla="+- 0 0 f105"/>
              <a:gd name="f115" fmla="+- 0 0 f106"/>
              <a:gd name="f116" fmla="+- 0 0 f107"/>
              <a:gd name="f117" fmla="+- 0 0 f108"/>
              <a:gd name="f118" fmla="+- 0 0 f109"/>
              <a:gd name="f119" fmla="+- 0 0 f110"/>
              <a:gd name="f120" fmla="+- 0 0 f111"/>
              <a:gd name="f121" fmla="*/ f112 f45 1"/>
              <a:gd name="f122" fmla="val f113"/>
              <a:gd name="f123" fmla="val f114"/>
              <a:gd name="f124" fmla="val f115"/>
              <a:gd name="f125" fmla="val f116"/>
              <a:gd name="f126" fmla="val f117"/>
              <a:gd name="f127" fmla="val f118"/>
              <a:gd name="f128" fmla="val f119"/>
              <a:gd name="f129" fmla="val f120"/>
              <a:gd name="f130" fmla="*/ f122 f79 1"/>
              <a:gd name="f131" fmla="*/ f123 f79 1"/>
              <a:gd name="f132" fmla="*/ f124 f80 1"/>
              <a:gd name="f133" fmla="*/ f125 f80 1"/>
              <a:gd name="f134" fmla="*/ f126 f102 1"/>
              <a:gd name="f135" fmla="*/ f127 f102 1"/>
              <a:gd name="f136" fmla="*/ f128 f103 1"/>
              <a:gd name="f137" fmla="*/ f129 f103 1"/>
              <a:gd name="f138" fmla="+- f72 0 f130"/>
              <a:gd name="f139" fmla="+- f72 0 f131"/>
              <a:gd name="f140" fmla="+- f72 f131 0"/>
              <a:gd name="f141" fmla="+- f72 f130 0"/>
              <a:gd name="f142" fmla="+- f87 0 f132"/>
              <a:gd name="f143" fmla="+- f87 0 f133"/>
              <a:gd name="f144" fmla="+- f72 0 f134"/>
              <a:gd name="f145" fmla="+- f72 0 f135"/>
              <a:gd name="f146" fmla="+- f72 f135 0"/>
              <a:gd name="f147" fmla="+- f72 f134 0"/>
              <a:gd name="f148" fmla="+- f87 0 f136"/>
              <a:gd name="f149" fmla="+- f87 0 f137"/>
              <a:gd name="f150" fmla="*/ f144 f45 1"/>
              <a:gd name="f151" fmla="*/ f148 f45 1"/>
              <a:gd name="f152" fmla="*/ f147 f45 1"/>
              <a:gd name="f153" fmla="*/ f138 f45 1"/>
              <a:gd name="f154" fmla="*/ f142 f45 1"/>
              <a:gd name="f155" fmla="*/ f145 f45 1"/>
              <a:gd name="f156" fmla="*/ f146 f45 1"/>
              <a:gd name="f157" fmla="*/ f141 f45 1"/>
              <a:gd name="f158" fmla="*/ f149 f45 1"/>
              <a:gd name="f159" fmla="*/ f140 f45 1"/>
              <a:gd name="f160" fmla="*/ f143 f45 1"/>
              <a:gd name="f161" fmla="*/ f139 f45 1"/>
            </a:gdLst>
            <a:ahLst/>
            <a:cxnLst>
              <a:cxn ang="3cd4">
                <a:pos x="hc" y="t"/>
              </a:cxn>
              <a:cxn ang="0">
                <a:pos x="r" y="vc"/>
              </a:cxn>
              <a:cxn ang="cd4">
                <a:pos x="hc" y="b"/>
              </a:cxn>
              <a:cxn ang="cd2">
                <a:pos x="l" y="vc"/>
              </a:cxn>
              <a:cxn ang="f42">
                <a:pos x="f153" y="f154"/>
              </a:cxn>
              <a:cxn ang="f43">
                <a:pos x="f161" y="f160"/>
              </a:cxn>
              <a:cxn ang="f43">
                <a:pos x="f159" y="f160"/>
              </a:cxn>
              <a:cxn ang="f44">
                <a:pos x="f157" y="f154"/>
              </a:cxn>
            </a:cxnLst>
            <a:rect l="f150" t="f151" r="f152" b="f121"/>
            <a:pathLst>
              <a:path>
                <a:moveTo>
                  <a:pt x="f153" y="f154"/>
                </a:moveTo>
                <a:lnTo>
                  <a:pt x="f155" y="f151"/>
                </a:lnTo>
                <a:lnTo>
                  <a:pt x="f86" y="f58"/>
                </a:lnTo>
                <a:lnTo>
                  <a:pt x="f156" y="f151"/>
                </a:lnTo>
                <a:lnTo>
                  <a:pt x="f157" y="f154"/>
                </a:lnTo>
                <a:lnTo>
                  <a:pt x="f152" y="f158"/>
                </a:lnTo>
                <a:lnTo>
                  <a:pt x="f159" y="f160"/>
                </a:lnTo>
                <a:lnTo>
                  <a:pt x="f86" y="f121"/>
                </a:lnTo>
                <a:lnTo>
                  <a:pt x="f161" y="f160"/>
                </a:lnTo>
                <a:lnTo>
                  <a:pt x="f150" y="f158"/>
                </a:lnTo>
                <a:close/>
              </a:path>
            </a:pathLst>
          </a:custGeom>
          <a:solidFill>
            <a:srgbClr val="002060"/>
          </a:solid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ru-RU">
              <a:solidFill>
                <a:srgbClr val="00B050"/>
              </a:solidFill>
              <a:latin typeface="Arial"/>
            </a:endParaRPr>
          </a:p>
        </p:txBody>
      </p:sp>
      <p:sp>
        <p:nvSpPr>
          <p:cNvPr id="35" name="5-Point Star 38"/>
          <p:cNvSpPr/>
          <p:nvPr/>
        </p:nvSpPr>
        <p:spPr>
          <a:xfrm>
            <a:off x="5128264" y="4225076"/>
            <a:ext cx="122831" cy="163769"/>
          </a:xfrm>
          <a:custGeom>
            <a:avLst/>
            <a:gdLst>
              <a:gd name="f0" fmla="val 10800000"/>
              <a:gd name="f1" fmla="val 5400000"/>
              <a:gd name="f2" fmla="val 180"/>
              <a:gd name="f3" fmla="val w"/>
              <a:gd name="f4" fmla="val h"/>
              <a:gd name="f5" fmla="val ss"/>
              <a:gd name="f6" fmla="val 0"/>
              <a:gd name="f7" fmla="*/ 5419351 1 1725033"/>
              <a:gd name="f8" fmla="val 105146"/>
              <a:gd name="f9" fmla="val 110557"/>
              <a:gd name="f10" fmla="val 19098"/>
              <a:gd name="f11" fmla="+- 0 0 -270"/>
              <a:gd name="f12" fmla="+- 0 0 -180"/>
              <a:gd name="f13" fmla="+- 0 0 -90"/>
              <a:gd name="f14" fmla="abs f3"/>
              <a:gd name="f15" fmla="abs f4"/>
              <a:gd name="f16" fmla="abs f5"/>
              <a:gd name="f17" fmla="+- 1080000 f1 0"/>
              <a:gd name="f18" fmla="+- 18360000 f1 0"/>
              <a:gd name="f19" fmla="+- 20520000 f1 0"/>
              <a:gd name="f20" fmla="+- 3240000 f1 0"/>
              <a:gd name="f21" fmla="*/ f11 f0 1"/>
              <a:gd name="f22" fmla="*/ f12 f0 1"/>
              <a:gd name="f23" fmla="*/ f13 f0 1"/>
              <a:gd name="f24" fmla="?: f14 f3 1"/>
              <a:gd name="f25" fmla="?: f15 f4 1"/>
              <a:gd name="f26" fmla="?: f16 f5 1"/>
              <a:gd name="f27" fmla="+- f17 0 f1"/>
              <a:gd name="f28" fmla="+- f18 0 f1"/>
              <a:gd name="f29" fmla="+- f19 0 f1"/>
              <a:gd name="f30" fmla="+- f20 0 f1"/>
              <a:gd name="f31" fmla="*/ f21 1 f2"/>
              <a:gd name="f32" fmla="*/ f22 1 f2"/>
              <a:gd name="f33" fmla="*/ f23 1 f2"/>
              <a:gd name="f34" fmla="*/ f24 1 21600"/>
              <a:gd name="f35" fmla="*/ f25 1 21600"/>
              <a:gd name="f36" fmla="*/ 21600 f24 1"/>
              <a:gd name="f37" fmla="*/ 21600 f25 1"/>
              <a:gd name="f38" fmla="+- f27 f1 0"/>
              <a:gd name="f39" fmla="+- f28 f1 0"/>
              <a:gd name="f40" fmla="+- f29 f1 0"/>
              <a:gd name="f41" fmla="+- f30 f1 0"/>
              <a:gd name="f42" fmla="+- f31 0 f1"/>
              <a:gd name="f43" fmla="+- f32 0 f1"/>
              <a:gd name="f44" fmla="+- f33 0 f1"/>
              <a:gd name="f45" fmla="min f35 f34"/>
              <a:gd name="f46" fmla="*/ f36 1 f26"/>
              <a:gd name="f47" fmla="*/ f37 1 f26"/>
              <a:gd name="f48" fmla="*/ f38 f7 1"/>
              <a:gd name="f49" fmla="*/ f39 f7 1"/>
              <a:gd name="f50" fmla="*/ f40 f7 1"/>
              <a:gd name="f51" fmla="*/ f41 f7 1"/>
              <a:gd name="f52" fmla="val f46"/>
              <a:gd name="f53" fmla="val f47"/>
              <a:gd name="f54" fmla="*/ f48 1 f0"/>
              <a:gd name="f55" fmla="*/ f49 1 f0"/>
              <a:gd name="f56" fmla="*/ f50 1 f0"/>
              <a:gd name="f57" fmla="*/ f51 1 f0"/>
              <a:gd name="f58" fmla="*/ f6 f45 1"/>
              <a:gd name="f59" fmla="+- f53 0 f6"/>
              <a:gd name="f60" fmla="+- f52 0 f6"/>
              <a:gd name="f61" fmla="+- 0 0 f54"/>
              <a:gd name="f62" fmla="+- 0 0 f55"/>
              <a:gd name="f63" fmla="+- 0 0 f56"/>
              <a:gd name="f64" fmla="+- 0 0 f57"/>
              <a:gd name="f65" fmla="*/ f59 1 2"/>
              <a:gd name="f66" fmla="*/ f60 1 2"/>
              <a:gd name="f67" fmla="+- 0 0 f61"/>
              <a:gd name="f68" fmla="+- 0 0 f62"/>
              <a:gd name="f69" fmla="+- 0 0 f63"/>
              <a:gd name="f70" fmla="+- 0 0 f64"/>
              <a:gd name="f71" fmla="+- f6 f65 0"/>
              <a:gd name="f72" fmla="+- f6 f66 0"/>
              <a:gd name="f73" fmla="*/ f66 f8 1"/>
              <a:gd name="f74" fmla="*/ f65 f9 1"/>
              <a:gd name="f75" fmla="*/ f67 f0 1"/>
              <a:gd name="f76" fmla="*/ f68 f0 1"/>
              <a:gd name="f77" fmla="*/ f69 f0 1"/>
              <a:gd name="f78" fmla="*/ f70 f0 1"/>
              <a:gd name="f79" fmla="*/ f73 1 100000"/>
              <a:gd name="f80" fmla="*/ f74 1 100000"/>
              <a:gd name="f81" fmla="*/ f71 f9 1"/>
              <a:gd name="f82" fmla="*/ f75 1 f7"/>
              <a:gd name="f83" fmla="*/ f76 1 f7"/>
              <a:gd name="f84" fmla="*/ f77 1 f7"/>
              <a:gd name="f85" fmla="*/ f78 1 f7"/>
              <a:gd name="f86" fmla="*/ f72 f45 1"/>
              <a:gd name="f87" fmla="*/ f81 1 100000"/>
              <a:gd name="f88" fmla="*/ f79 f10 1"/>
              <a:gd name="f89" fmla="*/ f80 f10 1"/>
              <a:gd name="f90" fmla="+- f82 0 f1"/>
              <a:gd name="f91" fmla="+- f83 0 f1"/>
              <a:gd name="f92" fmla="+- f84 0 f1"/>
              <a:gd name="f93" fmla="+- f85 0 f1"/>
              <a:gd name="f94" fmla="cos 1 f90"/>
              <a:gd name="f95" fmla="cos 1 f91"/>
              <a:gd name="f96" fmla="sin 1 f90"/>
              <a:gd name="f97" fmla="sin 1 f91"/>
              <a:gd name="f98" fmla="cos 1 f92"/>
              <a:gd name="f99" fmla="cos 1 f93"/>
              <a:gd name="f100" fmla="sin 1 f93"/>
              <a:gd name="f101" fmla="sin 1 f92"/>
              <a:gd name="f102" fmla="*/ f88 1 50000"/>
              <a:gd name="f103" fmla="*/ f89 1 50000"/>
              <a:gd name="f104" fmla="+- 0 0 f94"/>
              <a:gd name="f105" fmla="+- 0 0 f95"/>
              <a:gd name="f106" fmla="+- 0 0 f96"/>
              <a:gd name="f107" fmla="+- 0 0 f97"/>
              <a:gd name="f108" fmla="+- 0 0 f98"/>
              <a:gd name="f109" fmla="+- 0 0 f99"/>
              <a:gd name="f110" fmla="+- 0 0 f100"/>
              <a:gd name="f111" fmla="+- 0 0 f101"/>
              <a:gd name="f112" fmla="+- f87 f103 0"/>
              <a:gd name="f113" fmla="+- 0 0 f104"/>
              <a:gd name="f114" fmla="+- 0 0 f105"/>
              <a:gd name="f115" fmla="+- 0 0 f106"/>
              <a:gd name="f116" fmla="+- 0 0 f107"/>
              <a:gd name="f117" fmla="+- 0 0 f108"/>
              <a:gd name="f118" fmla="+- 0 0 f109"/>
              <a:gd name="f119" fmla="+- 0 0 f110"/>
              <a:gd name="f120" fmla="+- 0 0 f111"/>
              <a:gd name="f121" fmla="*/ f112 f45 1"/>
              <a:gd name="f122" fmla="val f113"/>
              <a:gd name="f123" fmla="val f114"/>
              <a:gd name="f124" fmla="val f115"/>
              <a:gd name="f125" fmla="val f116"/>
              <a:gd name="f126" fmla="val f117"/>
              <a:gd name="f127" fmla="val f118"/>
              <a:gd name="f128" fmla="val f119"/>
              <a:gd name="f129" fmla="val f120"/>
              <a:gd name="f130" fmla="*/ f122 f79 1"/>
              <a:gd name="f131" fmla="*/ f123 f79 1"/>
              <a:gd name="f132" fmla="*/ f124 f80 1"/>
              <a:gd name="f133" fmla="*/ f125 f80 1"/>
              <a:gd name="f134" fmla="*/ f126 f102 1"/>
              <a:gd name="f135" fmla="*/ f127 f102 1"/>
              <a:gd name="f136" fmla="*/ f128 f103 1"/>
              <a:gd name="f137" fmla="*/ f129 f103 1"/>
              <a:gd name="f138" fmla="+- f72 0 f130"/>
              <a:gd name="f139" fmla="+- f72 0 f131"/>
              <a:gd name="f140" fmla="+- f72 f131 0"/>
              <a:gd name="f141" fmla="+- f72 f130 0"/>
              <a:gd name="f142" fmla="+- f87 0 f132"/>
              <a:gd name="f143" fmla="+- f87 0 f133"/>
              <a:gd name="f144" fmla="+- f72 0 f134"/>
              <a:gd name="f145" fmla="+- f72 0 f135"/>
              <a:gd name="f146" fmla="+- f72 f135 0"/>
              <a:gd name="f147" fmla="+- f72 f134 0"/>
              <a:gd name="f148" fmla="+- f87 0 f136"/>
              <a:gd name="f149" fmla="+- f87 0 f137"/>
              <a:gd name="f150" fmla="*/ f144 f45 1"/>
              <a:gd name="f151" fmla="*/ f148 f45 1"/>
              <a:gd name="f152" fmla="*/ f147 f45 1"/>
              <a:gd name="f153" fmla="*/ f138 f45 1"/>
              <a:gd name="f154" fmla="*/ f142 f45 1"/>
              <a:gd name="f155" fmla="*/ f145 f45 1"/>
              <a:gd name="f156" fmla="*/ f146 f45 1"/>
              <a:gd name="f157" fmla="*/ f141 f45 1"/>
              <a:gd name="f158" fmla="*/ f149 f45 1"/>
              <a:gd name="f159" fmla="*/ f140 f45 1"/>
              <a:gd name="f160" fmla="*/ f143 f45 1"/>
              <a:gd name="f161" fmla="*/ f139 f45 1"/>
            </a:gdLst>
            <a:ahLst/>
            <a:cxnLst>
              <a:cxn ang="3cd4">
                <a:pos x="hc" y="t"/>
              </a:cxn>
              <a:cxn ang="0">
                <a:pos x="r" y="vc"/>
              </a:cxn>
              <a:cxn ang="cd4">
                <a:pos x="hc" y="b"/>
              </a:cxn>
              <a:cxn ang="cd2">
                <a:pos x="l" y="vc"/>
              </a:cxn>
              <a:cxn ang="f42">
                <a:pos x="f153" y="f154"/>
              </a:cxn>
              <a:cxn ang="f43">
                <a:pos x="f161" y="f160"/>
              </a:cxn>
              <a:cxn ang="f43">
                <a:pos x="f159" y="f160"/>
              </a:cxn>
              <a:cxn ang="f44">
                <a:pos x="f157" y="f154"/>
              </a:cxn>
            </a:cxnLst>
            <a:rect l="f150" t="f151" r="f152" b="f121"/>
            <a:pathLst>
              <a:path>
                <a:moveTo>
                  <a:pt x="f153" y="f154"/>
                </a:moveTo>
                <a:lnTo>
                  <a:pt x="f155" y="f151"/>
                </a:lnTo>
                <a:lnTo>
                  <a:pt x="f86" y="f58"/>
                </a:lnTo>
                <a:lnTo>
                  <a:pt x="f156" y="f151"/>
                </a:lnTo>
                <a:lnTo>
                  <a:pt x="f157" y="f154"/>
                </a:lnTo>
                <a:lnTo>
                  <a:pt x="f152" y="f158"/>
                </a:lnTo>
                <a:lnTo>
                  <a:pt x="f159" y="f160"/>
                </a:lnTo>
                <a:lnTo>
                  <a:pt x="f86" y="f121"/>
                </a:lnTo>
                <a:lnTo>
                  <a:pt x="f161" y="f160"/>
                </a:lnTo>
                <a:lnTo>
                  <a:pt x="f150" y="f158"/>
                </a:lnTo>
                <a:close/>
              </a:path>
            </a:pathLst>
          </a:custGeom>
          <a:solidFill>
            <a:srgbClr val="002060"/>
          </a:solid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ru-RU">
              <a:solidFill>
                <a:srgbClr val="00B050"/>
              </a:solidFill>
              <a:latin typeface="Arial"/>
            </a:endParaRPr>
          </a:p>
        </p:txBody>
      </p:sp>
      <p:sp>
        <p:nvSpPr>
          <p:cNvPr id="36" name="5-Point Star 39"/>
          <p:cNvSpPr/>
          <p:nvPr/>
        </p:nvSpPr>
        <p:spPr>
          <a:xfrm>
            <a:off x="4981460" y="4619283"/>
            <a:ext cx="122831" cy="163769"/>
          </a:xfrm>
          <a:custGeom>
            <a:avLst/>
            <a:gdLst>
              <a:gd name="f0" fmla="val 10800000"/>
              <a:gd name="f1" fmla="val 5400000"/>
              <a:gd name="f2" fmla="val 180"/>
              <a:gd name="f3" fmla="val w"/>
              <a:gd name="f4" fmla="val h"/>
              <a:gd name="f5" fmla="val ss"/>
              <a:gd name="f6" fmla="val 0"/>
              <a:gd name="f7" fmla="*/ 5419351 1 1725033"/>
              <a:gd name="f8" fmla="val 105146"/>
              <a:gd name="f9" fmla="val 110557"/>
              <a:gd name="f10" fmla="val 19098"/>
              <a:gd name="f11" fmla="+- 0 0 -270"/>
              <a:gd name="f12" fmla="+- 0 0 -180"/>
              <a:gd name="f13" fmla="+- 0 0 -90"/>
              <a:gd name="f14" fmla="abs f3"/>
              <a:gd name="f15" fmla="abs f4"/>
              <a:gd name="f16" fmla="abs f5"/>
              <a:gd name="f17" fmla="+- 1080000 f1 0"/>
              <a:gd name="f18" fmla="+- 18360000 f1 0"/>
              <a:gd name="f19" fmla="+- 20520000 f1 0"/>
              <a:gd name="f20" fmla="+- 3240000 f1 0"/>
              <a:gd name="f21" fmla="*/ f11 f0 1"/>
              <a:gd name="f22" fmla="*/ f12 f0 1"/>
              <a:gd name="f23" fmla="*/ f13 f0 1"/>
              <a:gd name="f24" fmla="?: f14 f3 1"/>
              <a:gd name="f25" fmla="?: f15 f4 1"/>
              <a:gd name="f26" fmla="?: f16 f5 1"/>
              <a:gd name="f27" fmla="+- f17 0 f1"/>
              <a:gd name="f28" fmla="+- f18 0 f1"/>
              <a:gd name="f29" fmla="+- f19 0 f1"/>
              <a:gd name="f30" fmla="+- f20 0 f1"/>
              <a:gd name="f31" fmla="*/ f21 1 f2"/>
              <a:gd name="f32" fmla="*/ f22 1 f2"/>
              <a:gd name="f33" fmla="*/ f23 1 f2"/>
              <a:gd name="f34" fmla="*/ f24 1 21600"/>
              <a:gd name="f35" fmla="*/ f25 1 21600"/>
              <a:gd name="f36" fmla="*/ 21600 f24 1"/>
              <a:gd name="f37" fmla="*/ 21600 f25 1"/>
              <a:gd name="f38" fmla="+- f27 f1 0"/>
              <a:gd name="f39" fmla="+- f28 f1 0"/>
              <a:gd name="f40" fmla="+- f29 f1 0"/>
              <a:gd name="f41" fmla="+- f30 f1 0"/>
              <a:gd name="f42" fmla="+- f31 0 f1"/>
              <a:gd name="f43" fmla="+- f32 0 f1"/>
              <a:gd name="f44" fmla="+- f33 0 f1"/>
              <a:gd name="f45" fmla="min f35 f34"/>
              <a:gd name="f46" fmla="*/ f36 1 f26"/>
              <a:gd name="f47" fmla="*/ f37 1 f26"/>
              <a:gd name="f48" fmla="*/ f38 f7 1"/>
              <a:gd name="f49" fmla="*/ f39 f7 1"/>
              <a:gd name="f50" fmla="*/ f40 f7 1"/>
              <a:gd name="f51" fmla="*/ f41 f7 1"/>
              <a:gd name="f52" fmla="val f46"/>
              <a:gd name="f53" fmla="val f47"/>
              <a:gd name="f54" fmla="*/ f48 1 f0"/>
              <a:gd name="f55" fmla="*/ f49 1 f0"/>
              <a:gd name="f56" fmla="*/ f50 1 f0"/>
              <a:gd name="f57" fmla="*/ f51 1 f0"/>
              <a:gd name="f58" fmla="*/ f6 f45 1"/>
              <a:gd name="f59" fmla="+- f53 0 f6"/>
              <a:gd name="f60" fmla="+- f52 0 f6"/>
              <a:gd name="f61" fmla="+- 0 0 f54"/>
              <a:gd name="f62" fmla="+- 0 0 f55"/>
              <a:gd name="f63" fmla="+- 0 0 f56"/>
              <a:gd name="f64" fmla="+- 0 0 f57"/>
              <a:gd name="f65" fmla="*/ f59 1 2"/>
              <a:gd name="f66" fmla="*/ f60 1 2"/>
              <a:gd name="f67" fmla="+- 0 0 f61"/>
              <a:gd name="f68" fmla="+- 0 0 f62"/>
              <a:gd name="f69" fmla="+- 0 0 f63"/>
              <a:gd name="f70" fmla="+- 0 0 f64"/>
              <a:gd name="f71" fmla="+- f6 f65 0"/>
              <a:gd name="f72" fmla="+- f6 f66 0"/>
              <a:gd name="f73" fmla="*/ f66 f8 1"/>
              <a:gd name="f74" fmla="*/ f65 f9 1"/>
              <a:gd name="f75" fmla="*/ f67 f0 1"/>
              <a:gd name="f76" fmla="*/ f68 f0 1"/>
              <a:gd name="f77" fmla="*/ f69 f0 1"/>
              <a:gd name="f78" fmla="*/ f70 f0 1"/>
              <a:gd name="f79" fmla="*/ f73 1 100000"/>
              <a:gd name="f80" fmla="*/ f74 1 100000"/>
              <a:gd name="f81" fmla="*/ f71 f9 1"/>
              <a:gd name="f82" fmla="*/ f75 1 f7"/>
              <a:gd name="f83" fmla="*/ f76 1 f7"/>
              <a:gd name="f84" fmla="*/ f77 1 f7"/>
              <a:gd name="f85" fmla="*/ f78 1 f7"/>
              <a:gd name="f86" fmla="*/ f72 f45 1"/>
              <a:gd name="f87" fmla="*/ f81 1 100000"/>
              <a:gd name="f88" fmla="*/ f79 f10 1"/>
              <a:gd name="f89" fmla="*/ f80 f10 1"/>
              <a:gd name="f90" fmla="+- f82 0 f1"/>
              <a:gd name="f91" fmla="+- f83 0 f1"/>
              <a:gd name="f92" fmla="+- f84 0 f1"/>
              <a:gd name="f93" fmla="+- f85 0 f1"/>
              <a:gd name="f94" fmla="cos 1 f90"/>
              <a:gd name="f95" fmla="cos 1 f91"/>
              <a:gd name="f96" fmla="sin 1 f90"/>
              <a:gd name="f97" fmla="sin 1 f91"/>
              <a:gd name="f98" fmla="cos 1 f92"/>
              <a:gd name="f99" fmla="cos 1 f93"/>
              <a:gd name="f100" fmla="sin 1 f93"/>
              <a:gd name="f101" fmla="sin 1 f92"/>
              <a:gd name="f102" fmla="*/ f88 1 50000"/>
              <a:gd name="f103" fmla="*/ f89 1 50000"/>
              <a:gd name="f104" fmla="+- 0 0 f94"/>
              <a:gd name="f105" fmla="+- 0 0 f95"/>
              <a:gd name="f106" fmla="+- 0 0 f96"/>
              <a:gd name="f107" fmla="+- 0 0 f97"/>
              <a:gd name="f108" fmla="+- 0 0 f98"/>
              <a:gd name="f109" fmla="+- 0 0 f99"/>
              <a:gd name="f110" fmla="+- 0 0 f100"/>
              <a:gd name="f111" fmla="+- 0 0 f101"/>
              <a:gd name="f112" fmla="+- f87 f103 0"/>
              <a:gd name="f113" fmla="+- 0 0 f104"/>
              <a:gd name="f114" fmla="+- 0 0 f105"/>
              <a:gd name="f115" fmla="+- 0 0 f106"/>
              <a:gd name="f116" fmla="+- 0 0 f107"/>
              <a:gd name="f117" fmla="+- 0 0 f108"/>
              <a:gd name="f118" fmla="+- 0 0 f109"/>
              <a:gd name="f119" fmla="+- 0 0 f110"/>
              <a:gd name="f120" fmla="+- 0 0 f111"/>
              <a:gd name="f121" fmla="*/ f112 f45 1"/>
              <a:gd name="f122" fmla="val f113"/>
              <a:gd name="f123" fmla="val f114"/>
              <a:gd name="f124" fmla="val f115"/>
              <a:gd name="f125" fmla="val f116"/>
              <a:gd name="f126" fmla="val f117"/>
              <a:gd name="f127" fmla="val f118"/>
              <a:gd name="f128" fmla="val f119"/>
              <a:gd name="f129" fmla="val f120"/>
              <a:gd name="f130" fmla="*/ f122 f79 1"/>
              <a:gd name="f131" fmla="*/ f123 f79 1"/>
              <a:gd name="f132" fmla="*/ f124 f80 1"/>
              <a:gd name="f133" fmla="*/ f125 f80 1"/>
              <a:gd name="f134" fmla="*/ f126 f102 1"/>
              <a:gd name="f135" fmla="*/ f127 f102 1"/>
              <a:gd name="f136" fmla="*/ f128 f103 1"/>
              <a:gd name="f137" fmla="*/ f129 f103 1"/>
              <a:gd name="f138" fmla="+- f72 0 f130"/>
              <a:gd name="f139" fmla="+- f72 0 f131"/>
              <a:gd name="f140" fmla="+- f72 f131 0"/>
              <a:gd name="f141" fmla="+- f72 f130 0"/>
              <a:gd name="f142" fmla="+- f87 0 f132"/>
              <a:gd name="f143" fmla="+- f87 0 f133"/>
              <a:gd name="f144" fmla="+- f72 0 f134"/>
              <a:gd name="f145" fmla="+- f72 0 f135"/>
              <a:gd name="f146" fmla="+- f72 f135 0"/>
              <a:gd name="f147" fmla="+- f72 f134 0"/>
              <a:gd name="f148" fmla="+- f87 0 f136"/>
              <a:gd name="f149" fmla="+- f87 0 f137"/>
              <a:gd name="f150" fmla="*/ f144 f45 1"/>
              <a:gd name="f151" fmla="*/ f148 f45 1"/>
              <a:gd name="f152" fmla="*/ f147 f45 1"/>
              <a:gd name="f153" fmla="*/ f138 f45 1"/>
              <a:gd name="f154" fmla="*/ f142 f45 1"/>
              <a:gd name="f155" fmla="*/ f145 f45 1"/>
              <a:gd name="f156" fmla="*/ f146 f45 1"/>
              <a:gd name="f157" fmla="*/ f141 f45 1"/>
              <a:gd name="f158" fmla="*/ f149 f45 1"/>
              <a:gd name="f159" fmla="*/ f140 f45 1"/>
              <a:gd name="f160" fmla="*/ f143 f45 1"/>
              <a:gd name="f161" fmla="*/ f139 f45 1"/>
            </a:gdLst>
            <a:ahLst/>
            <a:cxnLst>
              <a:cxn ang="3cd4">
                <a:pos x="hc" y="t"/>
              </a:cxn>
              <a:cxn ang="0">
                <a:pos x="r" y="vc"/>
              </a:cxn>
              <a:cxn ang="cd4">
                <a:pos x="hc" y="b"/>
              </a:cxn>
              <a:cxn ang="cd2">
                <a:pos x="l" y="vc"/>
              </a:cxn>
              <a:cxn ang="f42">
                <a:pos x="f153" y="f154"/>
              </a:cxn>
              <a:cxn ang="f43">
                <a:pos x="f161" y="f160"/>
              </a:cxn>
              <a:cxn ang="f43">
                <a:pos x="f159" y="f160"/>
              </a:cxn>
              <a:cxn ang="f44">
                <a:pos x="f157" y="f154"/>
              </a:cxn>
            </a:cxnLst>
            <a:rect l="f150" t="f151" r="f152" b="f121"/>
            <a:pathLst>
              <a:path>
                <a:moveTo>
                  <a:pt x="f153" y="f154"/>
                </a:moveTo>
                <a:lnTo>
                  <a:pt x="f155" y="f151"/>
                </a:lnTo>
                <a:lnTo>
                  <a:pt x="f86" y="f58"/>
                </a:lnTo>
                <a:lnTo>
                  <a:pt x="f156" y="f151"/>
                </a:lnTo>
                <a:lnTo>
                  <a:pt x="f157" y="f154"/>
                </a:lnTo>
                <a:lnTo>
                  <a:pt x="f152" y="f158"/>
                </a:lnTo>
                <a:lnTo>
                  <a:pt x="f159" y="f160"/>
                </a:lnTo>
                <a:lnTo>
                  <a:pt x="f86" y="f121"/>
                </a:lnTo>
                <a:lnTo>
                  <a:pt x="f161" y="f160"/>
                </a:lnTo>
                <a:lnTo>
                  <a:pt x="f150" y="f158"/>
                </a:lnTo>
                <a:close/>
              </a:path>
            </a:pathLst>
          </a:custGeom>
          <a:solidFill>
            <a:srgbClr val="002060"/>
          </a:solid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ru-RU">
              <a:solidFill>
                <a:srgbClr val="00B050"/>
              </a:solidFill>
              <a:latin typeface="Arial"/>
            </a:endParaRPr>
          </a:p>
        </p:txBody>
      </p:sp>
      <p:sp>
        <p:nvSpPr>
          <p:cNvPr id="37" name="5-Point Star 40"/>
          <p:cNvSpPr/>
          <p:nvPr/>
        </p:nvSpPr>
        <p:spPr>
          <a:xfrm>
            <a:off x="5930341" y="3592553"/>
            <a:ext cx="122831" cy="163769"/>
          </a:xfrm>
          <a:custGeom>
            <a:avLst/>
            <a:gdLst>
              <a:gd name="f0" fmla="val 10800000"/>
              <a:gd name="f1" fmla="val 5400000"/>
              <a:gd name="f2" fmla="val 180"/>
              <a:gd name="f3" fmla="val w"/>
              <a:gd name="f4" fmla="val h"/>
              <a:gd name="f5" fmla="val ss"/>
              <a:gd name="f6" fmla="val 0"/>
              <a:gd name="f7" fmla="*/ 5419351 1 1725033"/>
              <a:gd name="f8" fmla="val 105146"/>
              <a:gd name="f9" fmla="val 110557"/>
              <a:gd name="f10" fmla="val 19098"/>
              <a:gd name="f11" fmla="+- 0 0 -270"/>
              <a:gd name="f12" fmla="+- 0 0 -180"/>
              <a:gd name="f13" fmla="+- 0 0 -90"/>
              <a:gd name="f14" fmla="abs f3"/>
              <a:gd name="f15" fmla="abs f4"/>
              <a:gd name="f16" fmla="abs f5"/>
              <a:gd name="f17" fmla="+- 1080000 f1 0"/>
              <a:gd name="f18" fmla="+- 18360000 f1 0"/>
              <a:gd name="f19" fmla="+- 20520000 f1 0"/>
              <a:gd name="f20" fmla="+- 3240000 f1 0"/>
              <a:gd name="f21" fmla="*/ f11 f0 1"/>
              <a:gd name="f22" fmla="*/ f12 f0 1"/>
              <a:gd name="f23" fmla="*/ f13 f0 1"/>
              <a:gd name="f24" fmla="?: f14 f3 1"/>
              <a:gd name="f25" fmla="?: f15 f4 1"/>
              <a:gd name="f26" fmla="?: f16 f5 1"/>
              <a:gd name="f27" fmla="+- f17 0 f1"/>
              <a:gd name="f28" fmla="+- f18 0 f1"/>
              <a:gd name="f29" fmla="+- f19 0 f1"/>
              <a:gd name="f30" fmla="+- f20 0 f1"/>
              <a:gd name="f31" fmla="*/ f21 1 f2"/>
              <a:gd name="f32" fmla="*/ f22 1 f2"/>
              <a:gd name="f33" fmla="*/ f23 1 f2"/>
              <a:gd name="f34" fmla="*/ f24 1 21600"/>
              <a:gd name="f35" fmla="*/ f25 1 21600"/>
              <a:gd name="f36" fmla="*/ 21600 f24 1"/>
              <a:gd name="f37" fmla="*/ 21600 f25 1"/>
              <a:gd name="f38" fmla="+- f27 f1 0"/>
              <a:gd name="f39" fmla="+- f28 f1 0"/>
              <a:gd name="f40" fmla="+- f29 f1 0"/>
              <a:gd name="f41" fmla="+- f30 f1 0"/>
              <a:gd name="f42" fmla="+- f31 0 f1"/>
              <a:gd name="f43" fmla="+- f32 0 f1"/>
              <a:gd name="f44" fmla="+- f33 0 f1"/>
              <a:gd name="f45" fmla="min f35 f34"/>
              <a:gd name="f46" fmla="*/ f36 1 f26"/>
              <a:gd name="f47" fmla="*/ f37 1 f26"/>
              <a:gd name="f48" fmla="*/ f38 f7 1"/>
              <a:gd name="f49" fmla="*/ f39 f7 1"/>
              <a:gd name="f50" fmla="*/ f40 f7 1"/>
              <a:gd name="f51" fmla="*/ f41 f7 1"/>
              <a:gd name="f52" fmla="val f46"/>
              <a:gd name="f53" fmla="val f47"/>
              <a:gd name="f54" fmla="*/ f48 1 f0"/>
              <a:gd name="f55" fmla="*/ f49 1 f0"/>
              <a:gd name="f56" fmla="*/ f50 1 f0"/>
              <a:gd name="f57" fmla="*/ f51 1 f0"/>
              <a:gd name="f58" fmla="*/ f6 f45 1"/>
              <a:gd name="f59" fmla="+- f53 0 f6"/>
              <a:gd name="f60" fmla="+- f52 0 f6"/>
              <a:gd name="f61" fmla="+- 0 0 f54"/>
              <a:gd name="f62" fmla="+- 0 0 f55"/>
              <a:gd name="f63" fmla="+- 0 0 f56"/>
              <a:gd name="f64" fmla="+- 0 0 f57"/>
              <a:gd name="f65" fmla="*/ f59 1 2"/>
              <a:gd name="f66" fmla="*/ f60 1 2"/>
              <a:gd name="f67" fmla="+- 0 0 f61"/>
              <a:gd name="f68" fmla="+- 0 0 f62"/>
              <a:gd name="f69" fmla="+- 0 0 f63"/>
              <a:gd name="f70" fmla="+- 0 0 f64"/>
              <a:gd name="f71" fmla="+- f6 f65 0"/>
              <a:gd name="f72" fmla="+- f6 f66 0"/>
              <a:gd name="f73" fmla="*/ f66 f8 1"/>
              <a:gd name="f74" fmla="*/ f65 f9 1"/>
              <a:gd name="f75" fmla="*/ f67 f0 1"/>
              <a:gd name="f76" fmla="*/ f68 f0 1"/>
              <a:gd name="f77" fmla="*/ f69 f0 1"/>
              <a:gd name="f78" fmla="*/ f70 f0 1"/>
              <a:gd name="f79" fmla="*/ f73 1 100000"/>
              <a:gd name="f80" fmla="*/ f74 1 100000"/>
              <a:gd name="f81" fmla="*/ f71 f9 1"/>
              <a:gd name="f82" fmla="*/ f75 1 f7"/>
              <a:gd name="f83" fmla="*/ f76 1 f7"/>
              <a:gd name="f84" fmla="*/ f77 1 f7"/>
              <a:gd name="f85" fmla="*/ f78 1 f7"/>
              <a:gd name="f86" fmla="*/ f72 f45 1"/>
              <a:gd name="f87" fmla="*/ f81 1 100000"/>
              <a:gd name="f88" fmla="*/ f79 f10 1"/>
              <a:gd name="f89" fmla="*/ f80 f10 1"/>
              <a:gd name="f90" fmla="+- f82 0 f1"/>
              <a:gd name="f91" fmla="+- f83 0 f1"/>
              <a:gd name="f92" fmla="+- f84 0 f1"/>
              <a:gd name="f93" fmla="+- f85 0 f1"/>
              <a:gd name="f94" fmla="cos 1 f90"/>
              <a:gd name="f95" fmla="cos 1 f91"/>
              <a:gd name="f96" fmla="sin 1 f90"/>
              <a:gd name="f97" fmla="sin 1 f91"/>
              <a:gd name="f98" fmla="cos 1 f92"/>
              <a:gd name="f99" fmla="cos 1 f93"/>
              <a:gd name="f100" fmla="sin 1 f93"/>
              <a:gd name="f101" fmla="sin 1 f92"/>
              <a:gd name="f102" fmla="*/ f88 1 50000"/>
              <a:gd name="f103" fmla="*/ f89 1 50000"/>
              <a:gd name="f104" fmla="+- 0 0 f94"/>
              <a:gd name="f105" fmla="+- 0 0 f95"/>
              <a:gd name="f106" fmla="+- 0 0 f96"/>
              <a:gd name="f107" fmla="+- 0 0 f97"/>
              <a:gd name="f108" fmla="+- 0 0 f98"/>
              <a:gd name="f109" fmla="+- 0 0 f99"/>
              <a:gd name="f110" fmla="+- 0 0 f100"/>
              <a:gd name="f111" fmla="+- 0 0 f101"/>
              <a:gd name="f112" fmla="+- f87 f103 0"/>
              <a:gd name="f113" fmla="+- 0 0 f104"/>
              <a:gd name="f114" fmla="+- 0 0 f105"/>
              <a:gd name="f115" fmla="+- 0 0 f106"/>
              <a:gd name="f116" fmla="+- 0 0 f107"/>
              <a:gd name="f117" fmla="+- 0 0 f108"/>
              <a:gd name="f118" fmla="+- 0 0 f109"/>
              <a:gd name="f119" fmla="+- 0 0 f110"/>
              <a:gd name="f120" fmla="+- 0 0 f111"/>
              <a:gd name="f121" fmla="*/ f112 f45 1"/>
              <a:gd name="f122" fmla="val f113"/>
              <a:gd name="f123" fmla="val f114"/>
              <a:gd name="f124" fmla="val f115"/>
              <a:gd name="f125" fmla="val f116"/>
              <a:gd name="f126" fmla="val f117"/>
              <a:gd name="f127" fmla="val f118"/>
              <a:gd name="f128" fmla="val f119"/>
              <a:gd name="f129" fmla="val f120"/>
              <a:gd name="f130" fmla="*/ f122 f79 1"/>
              <a:gd name="f131" fmla="*/ f123 f79 1"/>
              <a:gd name="f132" fmla="*/ f124 f80 1"/>
              <a:gd name="f133" fmla="*/ f125 f80 1"/>
              <a:gd name="f134" fmla="*/ f126 f102 1"/>
              <a:gd name="f135" fmla="*/ f127 f102 1"/>
              <a:gd name="f136" fmla="*/ f128 f103 1"/>
              <a:gd name="f137" fmla="*/ f129 f103 1"/>
              <a:gd name="f138" fmla="+- f72 0 f130"/>
              <a:gd name="f139" fmla="+- f72 0 f131"/>
              <a:gd name="f140" fmla="+- f72 f131 0"/>
              <a:gd name="f141" fmla="+- f72 f130 0"/>
              <a:gd name="f142" fmla="+- f87 0 f132"/>
              <a:gd name="f143" fmla="+- f87 0 f133"/>
              <a:gd name="f144" fmla="+- f72 0 f134"/>
              <a:gd name="f145" fmla="+- f72 0 f135"/>
              <a:gd name="f146" fmla="+- f72 f135 0"/>
              <a:gd name="f147" fmla="+- f72 f134 0"/>
              <a:gd name="f148" fmla="+- f87 0 f136"/>
              <a:gd name="f149" fmla="+- f87 0 f137"/>
              <a:gd name="f150" fmla="*/ f144 f45 1"/>
              <a:gd name="f151" fmla="*/ f148 f45 1"/>
              <a:gd name="f152" fmla="*/ f147 f45 1"/>
              <a:gd name="f153" fmla="*/ f138 f45 1"/>
              <a:gd name="f154" fmla="*/ f142 f45 1"/>
              <a:gd name="f155" fmla="*/ f145 f45 1"/>
              <a:gd name="f156" fmla="*/ f146 f45 1"/>
              <a:gd name="f157" fmla="*/ f141 f45 1"/>
              <a:gd name="f158" fmla="*/ f149 f45 1"/>
              <a:gd name="f159" fmla="*/ f140 f45 1"/>
              <a:gd name="f160" fmla="*/ f143 f45 1"/>
              <a:gd name="f161" fmla="*/ f139 f45 1"/>
            </a:gdLst>
            <a:ahLst/>
            <a:cxnLst>
              <a:cxn ang="3cd4">
                <a:pos x="hc" y="t"/>
              </a:cxn>
              <a:cxn ang="0">
                <a:pos x="r" y="vc"/>
              </a:cxn>
              <a:cxn ang="cd4">
                <a:pos x="hc" y="b"/>
              </a:cxn>
              <a:cxn ang="cd2">
                <a:pos x="l" y="vc"/>
              </a:cxn>
              <a:cxn ang="f42">
                <a:pos x="f153" y="f154"/>
              </a:cxn>
              <a:cxn ang="f43">
                <a:pos x="f161" y="f160"/>
              </a:cxn>
              <a:cxn ang="f43">
                <a:pos x="f159" y="f160"/>
              </a:cxn>
              <a:cxn ang="f44">
                <a:pos x="f157" y="f154"/>
              </a:cxn>
            </a:cxnLst>
            <a:rect l="f150" t="f151" r="f152" b="f121"/>
            <a:pathLst>
              <a:path>
                <a:moveTo>
                  <a:pt x="f153" y="f154"/>
                </a:moveTo>
                <a:lnTo>
                  <a:pt x="f155" y="f151"/>
                </a:lnTo>
                <a:lnTo>
                  <a:pt x="f86" y="f58"/>
                </a:lnTo>
                <a:lnTo>
                  <a:pt x="f156" y="f151"/>
                </a:lnTo>
                <a:lnTo>
                  <a:pt x="f157" y="f154"/>
                </a:lnTo>
                <a:lnTo>
                  <a:pt x="f152" y="f158"/>
                </a:lnTo>
                <a:lnTo>
                  <a:pt x="f159" y="f160"/>
                </a:lnTo>
                <a:lnTo>
                  <a:pt x="f86" y="f121"/>
                </a:lnTo>
                <a:lnTo>
                  <a:pt x="f161" y="f160"/>
                </a:lnTo>
                <a:lnTo>
                  <a:pt x="f150" y="f158"/>
                </a:lnTo>
                <a:close/>
              </a:path>
            </a:pathLst>
          </a:custGeom>
          <a:solidFill>
            <a:srgbClr val="002060"/>
          </a:solid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ru-RU">
              <a:solidFill>
                <a:srgbClr val="00B050"/>
              </a:solidFill>
              <a:latin typeface="Arial"/>
            </a:endParaRPr>
          </a:p>
        </p:txBody>
      </p:sp>
      <p:sp>
        <p:nvSpPr>
          <p:cNvPr id="38" name="5-Point Star 41"/>
          <p:cNvSpPr/>
          <p:nvPr/>
        </p:nvSpPr>
        <p:spPr>
          <a:xfrm>
            <a:off x="6780710" y="3439403"/>
            <a:ext cx="122831" cy="163769"/>
          </a:xfrm>
          <a:custGeom>
            <a:avLst/>
            <a:gdLst>
              <a:gd name="f0" fmla="val 10800000"/>
              <a:gd name="f1" fmla="val 5400000"/>
              <a:gd name="f2" fmla="val 180"/>
              <a:gd name="f3" fmla="val w"/>
              <a:gd name="f4" fmla="val h"/>
              <a:gd name="f5" fmla="val ss"/>
              <a:gd name="f6" fmla="val 0"/>
              <a:gd name="f7" fmla="*/ 5419351 1 1725033"/>
              <a:gd name="f8" fmla="val 105146"/>
              <a:gd name="f9" fmla="val 110557"/>
              <a:gd name="f10" fmla="val 19098"/>
              <a:gd name="f11" fmla="+- 0 0 -270"/>
              <a:gd name="f12" fmla="+- 0 0 -180"/>
              <a:gd name="f13" fmla="+- 0 0 -90"/>
              <a:gd name="f14" fmla="abs f3"/>
              <a:gd name="f15" fmla="abs f4"/>
              <a:gd name="f16" fmla="abs f5"/>
              <a:gd name="f17" fmla="+- 1080000 f1 0"/>
              <a:gd name="f18" fmla="+- 18360000 f1 0"/>
              <a:gd name="f19" fmla="+- 20520000 f1 0"/>
              <a:gd name="f20" fmla="+- 3240000 f1 0"/>
              <a:gd name="f21" fmla="*/ f11 f0 1"/>
              <a:gd name="f22" fmla="*/ f12 f0 1"/>
              <a:gd name="f23" fmla="*/ f13 f0 1"/>
              <a:gd name="f24" fmla="?: f14 f3 1"/>
              <a:gd name="f25" fmla="?: f15 f4 1"/>
              <a:gd name="f26" fmla="?: f16 f5 1"/>
              <a:gd name="f27" fmla="+- f17 0 f1"/>
              <a:gd name="f28" fmla="+- f18 0 f1"/>
              <a:gd name="f29" fmla="+- f19 0 f1"/>
              <a:gd name="f30" fmla="+- f20 0 f1"/>
              <a:gd name="f31" fmla="*/ f21 1 f2"/>
              <a:gd name="f32" fmla="*/ f22 1 f2"/>
              <a:gd name="f33" fmla="*/ f23 1 f2"/>
              <a:gd name="f34" fmla="*/ f24 1 21600"/>
              <a:gd name="f35" fmla="*/ f25 1 21600"/>
              <a:gd name="f36" fmla="*/ 21600 f24 1"/>
              <a:gd name="f37" fmla="*/ 21600 f25 1"/>
              <a:gd name="f38" fmla="+- f27 f1 0"/>
              <a:gd name="f39" fmla="+- f28 f1 0"/>
              <a:gd name="f40" fmla="+- f29 f1 0"/>
              <a:gd name="f41" fmla="+- f30 f1 0"/>
              <a:gd name="f42" fmla="+- f31 0 f1"/>
              <a:gd name="f43" fmla="+- f32 0 f1"/>
              <a:gd name="f44" fmla="+- f33 0 f1"/>
              <a:gd name="f45" fmla="min f35 f34"/>
              <a:gd name="f46" fmla="*/ f36 1 f26"/>
              <a:gd name="f47" fmla="*/ f37 1 f26"/>
              <a:gd name="f48" fmla="*/ f38 f7 1"/>
              <a:gd name="f49" fmla="*/ f39 f7 1"/>
              <a:gd name="f50" fmla="*/ f40 f7 1"/>
              <a:gd name="f51" fmla="*/ f41 f7 1"/>
              <a:gd name="f52" fmla="val f46"/>
              <a:gd name="f53" fmla="val f47"/>
              <a:gd name="f54" fmla="*/ f48 1 f0"/>
              <a:gd name="f55" fmla="*/ f49 1 f0"/>
              <a:gd name="f56" fmla="*/ f50 1 f0"/>
              <a:gd name="f57" fmla="*/ f51 1 f0"/>
              <a:gd name="f58" fmla="*/ f6 f45 1"/>
              <a:gd name="f59" fmla="+- f53 0 f6"/>
              <a:gd name="f60" fmla="+- f52 0 f6"/>
              <a:gd name="f61" fmla="+- 0 0 f54"/>
              <a:gd name="f62" fmla="+- 0 0 f55"/>
              <a:gd name="f63" fmla="+- 0 0 f56"/>
              <a:gd name="f64" fmla="+- 0 0 f57"/>
              <a:gd name="f65" fmla="*/ f59 1 2"/>
              <a:gd name="f66" fmla="*/ f60 1 2"/>
              <a:gd name="f67" fmla="+- 0 0 f61"/>
              <a:gd name="f68" fmla="+- 0 0 f62"/>
              <a:gd name="f69" fmla="+- 0 0 f63"/>
              <a:gd name="f70" fmla="+- 0 0 f64"/>
              <a:gd name="f71" fmla="+- f6 f65 0"/>
              <a:gd name="f72" fmla="+- f6 f66 0"/>
              <a:gd name="f73" fmla="*/ f66 f8 1"/>
              <a:gd name="f74" fmla="*/ f65 f9 1"/>
              <a:gd name="f75" fmla="*/ f67 f0 1"/>
              <a:gd name="f76" fmla="*/ f68 f0 1"/>
              <a:gd name="f77" fmla="*/ f69 f0 1"/>
              <a:gd name="f78" fmla="*/ f70 f0 1"/>
              <a:gd name="f79" fmla="*/ f73 1 100000"/>
              <a:gd name="f80" fmla="*/ f74 1 100000"/>
              <a:gd name="f81" fmla="*/ f71 f9 1"/>
              <a:gd name="f82" fmla="*/ f75 1 f7"/>
              <a:gd name="f83" fmla="*/ f76 1 f7"/>
              <a:gd name="f84" fmla="*/ f77 1 f7"/>
              <a:gd name="f85" fmla="*/ f78 1 f7"/>
              <a:gd name="f86" fmla="*/ f72 f45 1"/>
              <a:gd name="f87" fmla="*/ f81 1 100000"/>
              <a:gd name="f88" fmla="*/ f79 f10 1"/>
              <a:gd name="f89" fmla="*/ f80 f10 1"/>
              <a:gd name="f90" fmla="+- f82 0 f1"/>
              <a:gd name="f91" fmla="+- f83 0 f1"/>
              <a:gd name="f92" fmla="+- f84 0 f1"/>
              <a:gd name="f93" fmla="+- f85 0 f1"/>
              <a:gd name="f94" fmla="cos 1 f90"/>
              <a:gd name="f95" fmla="cos 1 f91"/>
              <a:gd name="f96" fmla="sin 1 f90"/>
              <a:gd name="f97" fmla="sin 1 f91"/>
              <a:gd name="f98" fmla="cos 1 f92"/>
              <a:gd name="f99" fmla="cos 1 f93"/>
              <a:gd name="f100" fmla="sin 1 f93"/>
              <a:gd name="f101" fmla="sin 1 f92"/>
              <a:gd name="f102" fmla="*/ f88 1 50000"/>
              <a:gd name="f103" fmla="*/ f89 1 50000"/>
              <a:gd name="f104" fmla="+- 0 0 f94"/>
              <a:gd name="f105" fmla="+- 0 0 f95"/>
              <a:gd name="f106" fmla="+- 0 0 f96"/>
              <a:gd name="f107" fmla="+- 0 0 f97"/>
              <a:gd name="f108" fmla="+- 0 0 f98"/>
              <a:gd name="f109" fmla="+- 0 0 f99"/>
              <a:gd name="f110" fmla="+- 0 0 f100"/>
              <a:gd name="f111" fmla="+- 0 0 f101"/>
              <a:gd name="f112" fmla="+- f87 f103 0"/>
              <a:gd name="f113" fmla="+- 0 0 f104"/>
              <a:gd name="f114" fmla="+- 0 0 f105"/>
              <a:gd name="f115" fmla="+- 0 0 f106"/>
              <a:gd name="f116" fmla="+- 0 0 f107"/>
              <a:gd name="f117" fmla="+- 0 0 f108"/>
              <a:gd name="f118" fmla="+- 0 0 f109"/>
              <a:gd name="f119" fmla="+- 0 0 f110"/>
              <a:gd name="f120" fmla="+- 0 0 f111"/>
              <a:gd name="f121" fmla="*/ f112 f45 1"/>
              <a:gd name="f122" fmla="val f113"/>
              <a:gd name="f123" fmla="val f114"/>
              <a:gd name="f124" fmla="val f115"/>
              <a:gd name="f125" fmla="val f116"/>
              <a:gd name="f126" fmla="val f117"/>
              <a:gd name="f127" fmla="val f118"/>
              <a:gd name="f128" fmla="val f119"/>
              <a:gd name="f129" fmla="val f120"/>
              <a:gd name="f130" fmla="*/ f122 f79 1"/>
              <a:gd name="f131" fmla="*/ f123 f79 1"/>
              <a:gd name="f132" fmla="*/ f124 f80 1"/>
              <a:gd name="f133" fmla="*/ f125 f80 1"/>
              <a:gd name="f134" fmla="*/ f126 f102 1"/>
              <a:gd name="f135" fmla="*/ f127 f102 1"/>
              <a:gd name="f136" fmla="*/ f128 f103 1"/>
              <a:gd name="f137" fmla="*/ f129 f103 1"/>
              <a:gd name="f138" fmla="+- f72 0 f130"/>
              <a:gd name="f139" fmla="+- f72 0 f131"/>
              <a:gd name="f140" fmla="+- f72 f131 0"/>
              <a:gd name="f141" fmla="+- f72 f130 0"/>
              <a:gd name="f142" fmla="+- f87 0 f132"/>
              <a:gd name="f143" fmla="+- f87 0 f133"/>
              <a:gd name="f144" fmla="+- f72 0 f134"/>
              <a:gd name="f145" fmla="+- f72 0 f135"/>
              <a:gd name="f146" fmla="+- f72 f135 0"/>
              <a:gd name="f147" fmla="+- f72 f134 0"/>
              <a:gd name="f148" fmla="+- f87 0 f136"/>
              <a:gd name="f149" fmla="+- f87 0 f137"/>
              <a:gd name="f150" fmla="*/ f144 f45 1"/>
              <a:gd name="f151" fmla="*/ f148 f45 1"/>
              <a:gd name="f152" fmla="*/ f147 f45 1"/>
              <a:gd name="f153" fmla="*/ f138 f45 1"/>
              <a:gd name="f154" fmla="*/ f142 f45 1"/>
              <a:gd name="f155" fmla="*/ f145 f45 1"/>
              <a:gd name="f156" fmla="*/ f146 f45 1"/>
              <a:gd name="f157" fmla="*/ f141 f45 1"/>
              <a:gd name="f158" fmla="*/ f149 f45 1"/>
              <a:gd name="f159" fmla="*/ f140 f45 1"/>
              <a:gd name="f160" fmla="*/ f143 f45 1"/>
              <a:gd name="f161" fmla="*/ f139 f45 1"/>
            </a:gdLst>
            <a:ahLst/>
            <a:cxnLst>
              <a:cxn ang="3cd4">
                <a:pos x="hc" y="t"/>
              </a:cxn>
              <a:cxn ang="0">
                <a:pos x="r" y="vc"/>
              </a:cxn>
              <a:cxn ang="cd4">
                <a:pos x="hc" y="b"/>
              </a:cxn>
              <a:cxn ang="cd2">
                <a:pos x="l" y="vc"/>
              </a:cxn>
              <a:cxn ang="f42">
                <a:pos x="f153" y="f154"/>
              </a:cxn>
              <a:cxn ang="f43">
                <a:pos x="f161" y="f160"/>
              </a:cxn>
              <a:cxn ang="f43">
                <a:pos x="f159" y="f160"/>
              </a:cxn>
              <a:cxn ang="f44">
                <a:pos x="f157" y="f154"/>
              </a:cxn>
            </a:cxnLst>
            <a:rect l="f150" t="f151" r="f152" b="f121"/>
            <a:pathLst>
              <a:path>
                <a:moveTo>
                  <a:pt x="f153" y="f154"/>
                </a:moveTo>
                <a:lnTo>
                  <a:pt x="f155" y="f151"/>
                </a:lnTo>
                <a:lnTo>
                  <a:pt x="f86" y="f58"/>
                </a:lnTo>
                <a:lnTo>
                  <a:pt x="f156" y="f151"/>
                </a:lnTo>
                <a:lnTo>
                  <a:pt x="f157" y="f154"/>
                </a:lnTo>
                <a:lnTo>
                  <a:pt x="f152" y="f158"/>
                </a:lnTo>
                <a:lnTo>
                  <a:pt x="f159" y="f160"/>
                </a:lnTo>
                <a:lnTo>
                  <a:pt x="f86" y="f121"/>
                </a:lnTo>
                <a:lnTo>
                  <a:pt x="f161" y="f160"/>
                </a:lnTo>
                <a:lnTo>
                  <a:pt x="f150" y="f158"/>
                </a:lnTo>
                <a:close/>
              </a:path>
            </a:pathLst>
          </a:custGeom>
          <a:solidFill>
            <a:srgbClr val="002060"/>
          </a:solid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ru-RU">
              <a:solidFill>
                <a:srgbClr val="00B050"/>
              </a:solidFill>
              <a:latin typeface="Arial"/>
            </a:endParaRPr>
          </a:p>
        </p:txBody>
      </p:sp>
      <p:sp>
        <p:nvSpPr>
          <p:cNvPr id="39" name="5-Point Star 42"/>
          <p:cNvSpPr/>
          <p:nvPr/>
        </p:nvSpPr>
        <p:spPr>
          <a:xfrm>
            <a:off x="6316670" y="3450207"/>
            <a:ext cx="122831" cy="163769"/>
          </a:xfrm>
          <a:custGeom>
            <a:avLst/>
            <a:gdLst>
              <a:gd name="f0" fmla="val 10800000"/>
              <a:gd name="f1" fmla="val 5400000"/>
              <a:gd name="f2" fmla="val 180"/>
              <a:gd name="f3" fmla="val w"/>
              <a:gd name="f4" fmla="val h"/>
              <a:gd name="f5" fmla="val ss"/>
              <a:gd name="f6" fmla="val 0"/>
              <a:gd name="f7" fmla="*/ 5419351 1 1725033"/>
              <a:gd name="f8" fmla="val 105146"/>
              <a:gd name="f9" fmla="val 110557"/>
              <a:gd name="f10" fmla="val 19098"/>
              <a:gd name="f11" fmla="+- 0 0 -270"/>
              <a:gd name="f12" fmla="+- 0 0 -180"/>
              <a:gd name="f13" fmla="+- 0 0 -90"/>
              <a:gd name="f14" fmla="abs f3"/>
              <a:gd name="f15" fmla="abs f4"/>
              <a:gd name="f16" fmla="abs f5"/>
              <a:gd name="f17" fmla="+- 1080000 f1 0"/>
              <a:gd name="f18" fmla="+- 18360000 f1 0"/>
              <a:gd name="f19" fmla="+- 20520000 f1 0"/>
              <a:gd name="f20" fmla="+- 3240000 f1 0"/>
              <a:gd name="f21" fmla="*/ f11 f0 1"/>
              <a:gd name="f22" fmla="*/ f12 f0 1"/>
              <a:gd name="f23" fmla="*/ f13 f0 1"/>
              <a:gd name="f24" fmla="?: f14 f3 1"/>
              <a:gd name="f25" fmla="?: f15 f4 1"/>
              <a:gd name="f26" fmla="?: f16 f5 1"/>
              <a:gd name="f27" fmla="+- f17 0 f1"/>
              <a:gd name="f28" fmla="+- f18 0 f1"/>
              <a:gd name="f29" fmla="+- f19 0 f1"/>
              <a:gd name="f30" fmla="+- f20 0 f1"/>
              <a:gd name="f31" fmla="*/ f21 1 f2"/>
              <a:gd name="f32" fmla="*/ f22 1 f2"/>
              <a:gd name="f33" fmla="*/ f23 1 f2"/>
              <a:gd name="f34" fmla="*/ f24 1 21600"/>
              <a:gd name="f35" fmla="*/ f25 1 21600"/>
              <a:gd name="f36" fmla="*/ 21600 f24 1"/>
              <a:gd name="f37" fmla="*/ 21600 f25 1"/>
              <a:gd name="f38" fmla="+- f27 f1 0"/>
              <a:gd name="f39" fmla="+- f28 f1 0"/>
              <a:gd name="f40" fmla="+- f29 f1 0"/>
              <a:gd name="f41" fmla="+- f30 f1 0"/>
              <a:gd name="f42" fmla="+- f31 0 f1"/>
              <a:gd name="f43" fmla="+- f32 0 f1"/>
              <a:gd name="f44" fmla="+- f33 0 f1"/>
              <a:gd name="f45" fmla="min f35 f34"/>
              <a:gd name="f46" fmla="*/ f36 1 f26"/>
              <a:gd name="f47" fmla="*/ f37 1 f26"/>
              <a:gd name="f48" fmla="*/ f38 f7 1"/>
              <a:gd name="f49" fmla="*/ f39 f7 1"/>
              <a:gd name="f50" fmla="*/ f40 f7 1"/>
              <a:gd name="f51" fmla="*/ f41 f7 1"/>
              <a:gd name="f52" fmla="val f46"/>
              <a:gd name="f53" fmla="val f47"/>
              <a:gd name="f54" fmla="*/ f48 1 f0"/>
              <a:gd name="f55" fmla="*/ f49 1 f0"/>
              <a:gd name="f56" fmla="*/ f50 1 f0"/>
              <a:gd name="f57" fmla="*/ f51 1 f0"/>
              <a:gd name="f58" fmla="*/ f6 f45 1"/>
              <a:gd name="f59" fmla="+- f53 0 f6"/>
              <a:gd name="f60" fmla="+- f52 0 f6"/>
              <a:gd name="f61" fmla="+- 0 0 f54"/>
              <a:gd name="f62" fmla="+- 0 0 f55"/>
              <a:gd name="f63" fmla="+- 0 0 f56"/>
              <a:gd name="f64" fmla="+- 0 0 f57"/>
              <a:gd name="f65" fmla="*/ f59 1 2"/>
              <a:gd name="f66" fmla="*/ f60 1 2"/>
              <a:gd name="f67" fmla="+- 0 0 f61"/>
              <a:gd name="f68" fmla="+- 0 0 f62"/>
              <a:gd name="f69" fmla="+- 0 0 f63"/>
              <a:gd name="f70" fmla="+- 0 0 f64"/>
              <a:gd name="f71" fmla="+- f6 f65 0"/>
              <a:gd name="f72" fmla="+- f6 f66 0"/>
              <a:gd name="f73" fmla="*/ f66 f8 1"/>
              <a:gd name="f74" fmla="*/ f65 f9 1"/>
              <a:gd name="f75" fmla="*/ f67 f0 1"/>
              <a:gd name="f76" fmla="*/ f68 f0 1"/>
              <a:gd name="f77" fmla="*/ f69 f0 1"/>
              <a:gd name="f78" fmla="*/ f70 f0 1"/>
              <a:gd name="f79" fmla="*/ f73 1 100000"/>
              <a:gd name="f80" fmla="*/ f74 1 100000"/>
              <a:gd name="f81" fmla="*/ f71 f9 1"/>
              <a:gd name="f82" fmla="*/ f75 1 f7"/>
              <a:gd name="f83" fmla="*/ f76 1 f7"/>
              <a:gd name="f84" fmla="*/ f77 1 f7"/>
              <a:gd name="f85" fmla="*/ f78 1 f7"/>
              <a:gd name="f86" fmla="*/ f72 f45 1"/>
              <a:gd name="f87" fmla="*/ f81 1 100000"/>
              <a:gd name="f88" fmla="*/ f79 f10 1"/>
              <a:gd name="f89" fmla="*/ f80 f10 1"/>
              <a:gd name="f90" fmla="+- f82 0 f1"/>
              <a:gd name="f91" fmla="+- f83 0 f1"/>
              <a:gd name="f92" fmla="+- f84 0 f1"/>
              <a:gd name="f93" fmla="+- f85 0 f1"/>
              <a:gd name="f94" fmla="cos 1 f90"/>
              <a:gd name="f95" fmla="cos 1 f91"/>
              <a:gd name="f96" fmla="sin 1 f90"/>
              <a:gd name="f97" fmla="sin 1 f91"/>
              <a:gd name="f98" fmla="cos 1 f92"/>
              <a:gd name="f99" fmla="cos 1 f93"/>
              <a:gd name="f100" fmla="sin 1 f93"/>
              <a:gd name="f101" fmla="sin 1 f92"/>
              <a:gd name="f102" fmla="*/ f88 1 50000"/>
              <a:gd name="f103" fmla="*/ f89 1 50000"/>
              <a:gd name="f104" fmla="+- 0 0 f94"/>
              <a:gd name="f105" fmla="+- 0 0 f95"/>
              <a:gd name="f106" fmla="+- 0 0 f96"/>
              <a:gd name="f107" fmla="+- 0 0 f97"/>
              <a:gd name="f108" fmla="+- 0 0 f98"/>
              <a:gd name="f109" fmla="+- 0 0 f99"/>
              <a:gd name="f110" fmla="+- 0 0 f100"/>
              <a:gd name="f111" fmla="+- 0 0 f101"/>
              <a:gd name="f112" fmla="+- f87 f103 0"/>
              <a:gd name="f113" fmla="+- 0 0 f104"/>
              <a:gd name="f114" fmla="+- 0 0 f105"/>
              <a:gd name="f115" fmla="+- 0 0 f106"/>
              <a:gd name="f116" fmla="+- 0 0 f107"/>
              <a:gd name="f117" fmla="+- 0 0 f108"/>
              <a:gd name="f118" fmla="+- 0 0 f109"/>
              <a:gd name="f119" fmla="+- 0 0 f110"/>
              <a:gd name="f120" fmla="+- 0 0 f111"/>
              <a:gd name="f121" fmla="*/ f112 f45 1"/>
              <a:gd name="f122" fmla="val f113"/>
              <a:gd name="f123" fmla="val f114"/>
              <a:gd name="f124" fmla="val f115"/>
              <a:gd name="f125" fmla="val f116"/>
              <a:gd name="f126" fmla="val f117"/>
              <a:gd name="f127" fmla="val f118"/>
              <a:gd name="f128" fmla="val f119"/>
              <a:gd name="f129" fmla="val f120"/>
              <a:gd name="f130" fmla="*/ f122 f79 1"/>
              <a:gd name="f131" fmla="*/ f123 f79 1"/>
              <a:gd name="f132" fmla="*/ f124 f80 1"/>
              <a:gd name="f133" fmla="*/ f125 f80 1"/>
              <a:gd name="f134" fmla="*/ f126 f102 1"/>
              <a:gd name="f135" fmla="*/ f127 f102 1"/>
              <a:gd name="f136" fmla="*/ f128 f103 1"/>
              <a:gd name="f137" fmla="*/ f129 f103 1"/>
              <a:gd name="f138" fmla="+- f72 0 f130"/>
              <a:gd name="f139" fmla="+- f72 0 f131"/>
              <a:gd name="f140" fmla="+- f72 f131 0"/>
              <a:gd name="f141" fmla="+- f72 f130 0"/>
              <a:gd name="f142" fmla="+- f87 0 f132"/>
              <a:gd name="f143" fmla="+- f87 0 f133"/>
              <a:gd name="f144" fmla="+- f72 0 f134"/>
              <a:gd name="f145" fmla="+- f72 0 f135"/>
              <a:gd name="f146" fmla="+- f72 f135 0"/>
              <a:gd name="f147" fmla="+- f72 f134 0"/>
              <a:gd name="f148" fmla="+- f87 0 f136"/>
              <a:gd name="f149" fmla="+- f87 0 f137"/>
              <a:gd name="f150" fmla="*/ f144 f45 1"/>
              <a:gd name="f151" fmla="*/ f148 f45 1"/>
              <a:gd name="f152" fmla="*/ f147 f45 1"/>
              <a:gd name="f153" fmla="*/ f138 f45 1"/>
              <a:gd name="f154" fmla="*/ f142 f45 1"/>
              <a:gd name="f155" fmla="*/ f145 f45 1"/>
              <a:gd name="f156" fmla="*/ f146 f45 1"/>
              <a:gd name="f157" fmla="*/ f141 f45 1"/>
              <a:gd name="f158" fmla="*/ f149 f45 1"/>
              <a:gd name="f159" fmla="*/ f140 f45 1"/>
              <a:gd name="f160" fmla="*/ f143 f45 1"/>
              <a:gd name="f161" fmla="*/ f139 f45 1"/>
            </a:gdLst>
            <a:ahLst/>
            <a:cxnLst>
              <a:cxn ang="3cd4">
                <a:pos x="hc" y="t"/>
              </a:cxn>
              <a:cxn ang="0">
                <a:pos x="r" y="vc"/>
              </a:cxn>
              <a:cxn ang="cd4">
                <a:pos x="hc" y="b"/>
              </a:cxn>
              <a:cxn ang="cd2">
                <a:pos x="l" y="vc"/>
              </a:cxn>
              <a:cxn ang="f42">
                <a:pos x="f153" y="f154"/>
              </a:cxn>
              <a:cxn ang="f43">
                <a:pos x="f161" y="f160"/>
              </a:cxn>
              <a:cxn ang="f43">
                <a:pos x="f159" y="f160"/>
              </a:cxn>
              <a:cxn ang="f44">
                <a:pos x="f157" y="f154"/>
              </a:cxn>
            </a:cxnLst>
            <a:rect l="f150" t="f151" r="f152" b="f121"/>
            <a:pathLst>
              <a:path>
                <a:moveTo>
                  <a:pt x="f153" y="f154"/>
                </a:moveTo>
                <a:lnTo>
                  <a:pt x="f155" y="f151"/>
                </a:lnTo>
                <a:lnTo>
                  <a:pt x="f86" y="f58"/>
                </a:lnTo>
                <a:lnTo>
                  <a:pt x="f156" y="f151"/>
                </a:lnTo>
                <a:lnTo>
                  <a:pt x="f157" y="f154"/>
                </a:lnTo>
                <a:lnTo>
                  <a:pt x="f152" y="f158"/>
                </a:lnTo>
                <a:lnTo>
                  <a:pt x="f159" y="f160"/>
                </a:lnTo>
                <a:lnTo>
                  <a:pt x="f86" y="f121"/>
                </a:lnTo>
                <a:lnTo>
                  <a:pt x="f161" y="f160"/>
                </a:lnTo>
                <a:lnTo>
                  <a:pt x="f150" y="f158"/>
                </a:lnTo>
                <a:close/>
              </a:path>
            </a:pathLst>
          </a:custGeom>
          <a:solidFill>
            <a:srgbClr val="002060"/>
          </a:solid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ru-RU">
              <a:solidFill>
                <a:srgbClr val="00B050"/>
              </a:solidFill>
              <a:latin typeface="Arial"/>
            </a:endParaRPr>
          </a:p>
        </p:txBody>
      </p:sp>
      <p:sp>
        <p:nvSpPr>
          <p:cNvPr id="40" name="5-Point Star 43"/>
          <p:cNvSpPr/>
          <p:nvPr/>
        </p:nvSpPr>
        <p:spPr>
          <a:xfrm>
            <a:off x="7331154" y="3438823"/>
            <a:ext cx="122831" cy="163769"/>
          </a:xfrm>
          <a:custGeom>
            <a:avLst/>
            <a:gdLst>
              <a:gd name="f0" fmla="val 10800000"/>
              <a:gd name="f1" fmla="val 5400000"/>
              <a:gd name="f2" fmla="val 180"/>
              <a:gd name="f3" fmla="val w"/>
              <a:gd name="f4" fmla="val h"/>
              <a:gd name="f5" fmla="val ss"/>
              <a:gd name="f6" fmla="val 0"/>
              <a:gd name="f7" fmla="*/ 5419351 1 1725033"/>
              <a:gd name="f8" fmla="val 105146"/>
              <a:gd name="f9" fmla="val 110557"/>
              <a:gd name="f10" fmla="val 19098"/>
              <a:gd name="f11" fmla="+- 0 0 -270"/>
              <a:gd name="f12" fmla="+- 0 0 -180"/>
              <a:gd name="f13" fmla="+- 0 0 -90"/>
              <a:gd name="f14" fmla="abs f3"/>
              <a:gd name="f15" fmla="abs f4"/>
              <a:gd name="f16" fmla="abs f5"/>
              <a:gd name="f17" fmla="+- 1080000 f1 0"/>
              <a:gd name="f18" fmla="+- 18360000 f1 0"/>
              <a:gd name="f19" fmla="+- 20520000 f1 0"/>
              <a:gd name="f20" fmla="+- 3240000 f1 0"/>
              <a:gd name="f21" fmla="*/ f11 f0 1"/>
              <a:gd name="f22" fmla="*/ f12 f0 1"/>
              <a:gd name="f23" fmla="*/ f13 f0 1"/>
              <a:gd name="f24" fmla="?: f14 f3 1"/>
              <a:gd name="f25" fmla="?: f15 f4 1"/>
              <a:gd name="f26" fmla="?: f16 f5 1"/>
              <a:gd name="f27" fmla="+- f17 0 f1"/>
              <a:gd name="f28" fmla="+- f18 0 f1"/>
              <a:gd name="f29" fmla="+- f19 0 f1"/>
              <a:gd name="f30" fmla="+- f20 0 f1"/>
              <a:gd name="f31" fmla="*/ f21 1 f2"/>
              <a:gd name="f32" fmla="*/ f22 1 f2"/>
              <a:gd name="f33" fmla="*/ f23 1 f2"/>
              <a:gd name="f34" fmla="*/ f24 1 21600"/>
              <a:gd name="f35" fmla="*/ f25 1 21600"/>
              <a:gd name="f36" fmla="*/ 21600 f24 1"/>
              <a:gd name="f37" fmla="*/ 21600 f25 1"/>
              <a:gd name="f38" fmla="+- f27 f1 0"/>
              <a:gd name="f39" fmla="+- f28 f1 0"/>
              <a:gd name="f40" fmla="+- f29 f1 0"/>
              <a:gd name="f41" fmla="+- f30 f1 0"/>
              <a:gd name="f42" fmla="+- f31 0 f1"/>
              <a:gd name="f43" fmla="+- f32 0 f1"/>
              <a:gd name="f44" fmla="+- f33 0 f1"/>
              <a:gd name="f45" fmla="min f35 f34"/>
              <a:gd name="f46" fmla="*/ f36 1 f26"/>
              <a:gd name="f47" fmla="*/ f37 1 f26"/>
              <a:gd name="f48" fmla="*/ f38 f7 1"/>
              <a:gd name="f49" fmla="*/ f39 f7 1"/>
              <a:gd name="f50" fmla="*/ f40 f7 1"/>
              <a:gd name="f51" fmla="*/ f41 f7 1"/>
              <a:gd name="f52" fmla="val f46"/>
              <a:gd name="f53" fmla="val f47"/>
              <a:gd name="f54" fmla="*/ f48 1 f0"/>
              <a:gd name="f55" fmla="*/ f49 1 f0"/>
              <a:gd name="f56" fmla="*/ f50 1 f0"/>
              <a:gd name="f57" fmla="*/ f51 1 f0"/>
              <a:gd name="f58" fmla="*/ f6 f45 1"/>
              <a:gd name="f59" fmla="+- f53 0 f6"/>
              <a:gd name="f60" fmla="+- f52 0 f6"/>
              <a:gd name="f61" fmla="+- 0 0 f54"/>
              <a:gd name="f62" fmla="+- 0 0 f55"/>
              <a:gd name="f63" fmla="+- 0 0 f56"/>
              <a:gd name="f64" fmla="+- 0 0 f57"/>
              <a:gd name="f65" fmla="*/ f59 1 2"/>
              <a:gd name="f66" fmla="*/ f60 1 2"/>
              <a:gd name="f67" fmla="+- 0 0 f61"/>
              <a:gd name="f68" fmla="+- 0 0 f62"/>
              <a:gd name="f69" fmla="+- 0 0 f63"/>
              <a:gd name="f70" fmla="+- 0 0 f64"/>
              <a:gd name="f71" fmla="+- f6 f65 0"/>
              <a:gd name="f72" fmla="+- f6 f66 0"/>
              <a:gd name="f73" fmla="*/ f66 f8 1"/>
              <a:gd name="f74" fmla="*/ f65 f9 1"/>
              <a:gd name="f75" fmla="*/ f67 f0 1"/>
              <a:gd name="f76" fmla="*/ f68 f0 1"/>
              <a:gd name="f77" fmla="*/ f69 f0 1"/>
              <a:gd name="f78" fmla="*/ f70 f0 1"/>
              <a:gd name="f79" fmla="*/ f73 1 100000"/>
              <a:gd name="f80" fmla="*/ f74 1 100000"/>
              <a:gd name="f81" fmla="*/ f71 f9 1"/>
              <a:gd name="f82" fmla="*/ f75 1 f7"/>
              <a:gd name="f83" fmla="*/ f76 1 f7"/>
              <a:gd name="f84" fmla="*/ f77 1 f7"/>
              <a:gd name="f85" fmla="*/ f78 1 f7"/>
              <a:gd name="f86" fmla="*/ f72 f45 1"/>
              <a:gd name="f87" fmla="*/ f81 1 100000"/>
              <a:gd name="f88" fmla="*/ f79 f10 1"/>
              <a:gd name="f89" fmla="*/ f80 f10 1"/>
              <a:gd name="f90" fmla="+- f82 0 f1"/>
              <a:gd name="f91" fmla="+- f83 0 f1"/>
              <a:gd name="f92" fmla="+- f84 0 f1"/>
              <a:gd name="f93" fmla="+- f85 0 f1"/>
              <a:gd name="f94" fmla="cos 1 f90"/>
              <a:gd name="f95" fmla="cos 1 f91"/>
              <a:gd name="f96" fmla="sin 1 f90"/>
              <a:gd name="f97" fmla="sin 1 f91"/>
              <a:gd name="f98" fmla="cos 1 f92"/>
              <a:gd name="f99" fmla="cos 1 f93"/>
              <a:gd name="f100" fmla="sin 1 f93"/>
              <a:gd name="f101" fmla="sin 1 f92"/>
              <a:gd name="f102" fmla="*/ f88 1 50000"/>
              <a:gd name="f103" fmla="*/ f89 1 50000"/>
              <a:gd name="f104" fmla="+- 0 0 f94"/>
              <a:gd name="f105" fmla="+- 0 0 f95"/>
              <a:gd name="f106" fmla="+- 0 0 f96"/>
              <a:gd name="f107" fmla="+- 0 0 f97"/>
              <a:gd name="f108" fmla="+- 0 0 f98"/>
              <a:gd name="f109" fmla="+- 0 0 f99"/>
              <a:gd name="f110" fmla="+- 0 0 f100"/>
              <a:gd name="f111" fmla="+- 0 0 f101"/>
              <a:gd name="f112" fmla="+- f87 f103 0"/>
              <a:gd name="f113" fmla="+- 0 0 f104"/>
              <a:gd name="f114" fmla="+- 0 0 f105"/>
              <a:gd name="f115" fmla="+- 0 0 f106"/>
              <a:gd name="f116" fmla="+- 0 0 f107"/>
              <a:gd name="f117" fmla="+- 0 0 f108"/>
              <a:gd name="f118" fmla="+- 0 0 f109"/>
              <a:gd name="f119" fmla="+- 0 0 f110"/>
              <a:gd name="f120" fmla="+- 0 0 f111"/>
              <a:gd name="f121" fmla="*/ f112 f45 1"/>
              <a:gd name="f122" fmla="val f113"/>
              <a:gd name="f123" fmla="val f114"/>
              <a:gd name="f124" fmla="val f115"/>
              <a:gd name="f125" fmla="val f116"/>
              <a:gd name="f126" fmla="val f117"/>
              <a:gd name="f127" fmla="val f118"/>
              <a:gd name="f128" fmla="val f119"/>
              <a:gd name="f129" fmla="val f120"/>
              <a:gd name="f130" fmla="*/ f122 f79 1"/>
              <a:gd name="f131" fmla="*/ f123 f79 1"/>
              <a:gd name="f132" fmla="*/ f124 f80 1"/>
              <a:gd name="f133" fmla="*/ f125 f80 1"/>
              <a:gd name="f134" fmla="*/ f126 f102 1"/>
              <a:gd name="f135" fmla="*/ f127 f102 1"/>
              <a:gd name="f136" fmla="*/ f128 f103 1"/>
              <a:gd name="f137" fmla="*/ f129 f103 1"/>
              <a:gd name="f138" fmla="+- f72 0 f130"/>
              <a:gd name="f139" fmla="+- f72 0 f131"/>
              <a:gd name="f140" fmla="+- f72 f131 0"/>
              <a:gd name="f141" fmla="+- f72 f130 0"/>
              <a:gd name="f142" fmla="+- f87 0 f132"/>
              <a:gd name="f143" fmla="+- f87 0 f133"/>
              <a:gd name="f144" fmla="+- f72 0 f134"/>
              <a:gd name="f145" fmla="+- f72 0 f135"/>
              <a:gd name="f146" fmla="+- f72 f135 0"/>
              <a:gd name="f147" fmla="+- f72 f134 0"/>
              <a:gd name="f148" fmla="+- f87 0 f136"/>
              <a:gd name="f149" fmla="+- f87 0 f137"/>
              <a:gd name="f150" fmla="*/ f144 f45 1"/>
              <a:gd name="f151" fmla="*/ f148 f45 1"/>
              <a:gd name="f152" fmla="*/ f147 f45 1"/>
              <a:gd name="f153" fmla="*/ f138 f45 1"/>
              <a:gd name="f154" fmla="*/ f142 f45 1"/>
              <a:gd name="f155" fmla="*/ f145 f45 1"/>
              <a:gd name="f156" fmla="*/ f146 f45 1"/>
              <a:gd name="f157" fmla="*/ f141 f45 1"/>
              <a:gd name="f158" fmla="*/ f149 f45 1"/>
              <a:gd name="f159" fmla="*/ f140 f45 1"/>
              <a:gd name="f160" fmla="*/ f143 f45 1"/>
              <a:gd name="f161" fmla="*/ f139 f45 1"/>
            </a:gdLst>
            <a:ahLst/>
            <a:cxnLst>
              <a:cxn ang="3cd4">
                <a:pos x="hc" y="t"/>
              </a:cxn>
              <a:cxn ang="0">
                <a:pos x="r" y="vc"/>
              </a:cxn>
              <a:cxn ang="cd4">
                <a:pos x="hc" y="b"/>
              </a:cxn>
              <a:cxn ang="cd2">
                <a:pos x="l" y="vc"/>
              </a:cxn>
              <a:cxn ang="f42">
                <a:pos x="f153" y="f154"/>
              </a:cxn>
              <a:cxn ang="f43">
                <a:pos x="f161" y="f160"/>
              </a:cxn>
              <a:cxn ang="f43">
                <a:pos x="f159" y="f160"/>
              </a:cxn>
              <a:cxn ang="f44">
                <a:pos x="f157" y="f154"/>
              </a:cxn>
            </a:cxnLst>
            <a:rect l="f150" t="f151" r="f152" b="f121"/>
            <a:pathLst>
              <a:path>
                <a:moveTo>
                  <a:pt x="f153" y="f154"/>
                </a:moveTo>
                <a:lnTo>
                  <a:pt x="f155" y="f151"/>
                </a:lnTo>
                <a:lnTo>
                  <a:pt x="f86" y="f58"/>
                </a:lnTo>
                <a:lnTo>
                  <a:pt x="f156" y="f151"/>
                </a:lnTo>
                <a:lnTo>
                  <a:pt x="f157" y="f154"/>
                </a:lnTo>
                <a:lnTo>
                  <a:pt x="f152" y="f158"/>
                </a:lnTo>
                <a:lnTo>
                  <a:pt x="f159" y="f160"/>
                </a:lnTo>
                <a:lnTo>
                  <a:pt x="f86" y="f121"/>
                </a:lnTo>
                <a:lnTo>
                  <a:pt x="f161" y="f160"/>
                </a:lnTo>
                <a:lnTo>
                  <a:pt x="f150" y="f158"/>
                </a:lnTo>
                <a:close/>
              </a:path>
            </a:pathLst>
          </a:custGeom>
          <a:solidFill>
            <a:srgbClr val="002060"/>
          </a:solid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ru-RU">
              <a:solidFill>
                <a:srgbClr val="00B050"/>
              </a:solidFill>
              <a:latin typeface="Arial"/>
            </a:endParaRPr>
          </a:p>
        </p:txBody>
      </p:sp>
      <p:sp>
        <p:nvSpPr>
          <p:cNvPr id="41" name="TextBox 44"/>
          <p:cNvSpPr txBox="1"/>
          <p:nvPr/>
        </p:nvSpPr>
        <p:spPr>
          <a:xfrm>
            <a:off x="6300060" y="3125848"/>
            <a:ext cx="1391728" cy="338554"/>
          </a:xfrm>
          <a:prstGeom prst="rect">
            <a:avLst/>
          </a:prstGeom>
          <a:noFill/>
          <a:ln>
            <a:noFill/>
          </a:ln>
        </p:spPr>
        <p:txBody>
          <a:bodyPr vert="horz" wrap="none" lIns="91440" tIns="45720" rIns="91440" bIns="45720" anchor="t" anchorCtr="0" compatLnSpc="1">
            <a:spAutoFit/>
          </a:bodyPr>
          <a:lstStyle/>
          <a:p>
            <a:pPr>
              <a:defRPr sz="1800" b="0" i="0" u="none" strike="noStrike" kern="0" cap="none" spc="0" baseline="0">
                <a:solidFill>
                  <a:srgbClr val="000000"/>
                </a:solidFill>
                <a:uFillTx/>
              </a:defRPr>
            </a:pPr>
            <a:r>
              <a:rPr lang="en-US" sz="1600" b="1">
                <a:solidFill>
                  <a:srgbClr val="002060"/>
                </a:solidFill>
                <a:latin typeface="Arial"/>
                <a:ea typeface="ＭＳ Ｐゴシック" pitchFamily="34"/>
              </a:rPr>
              <a:t>STAR BES II</a:t>
            </a:r>
            <a:endParaRPr lang="ru-RU" sz="1600" b="1">
              <a:solidFill>
                <a:srgbClr val="002060"/>
              </a:solidFill>
              <a:latin typeface="Arial"/>
              <a:ea typeface="ＭＳ Ｐゴシック" pitchFamily="34"/>
            </a:endParaRPr>
          </a:p>
        </p:txBody>
      </p:sp>
      <p:sp>
        <p:nvSpPr>
          <p:cNvPr id="42" name="TextBox 21"/>
          <p:cNvSpPr txBox="1"/>
          <p:nvPr/>
        </p:nvSpPr>
        <p:spPr>
          <a:xfrm rot="16200004">
            <a:off x="-531496" y="2781034"/>
            <a:ext cx="3562194" cy="523220"/>
          </a:xfrm>
          <a:prstGeom prst="rect">
            <a:avLst/>
          </a:prstGeom>
          <a:noFill/>
          <a:ln>
            <a:noFill/>
          </a:ln>
        </p:spPr>
        <p:txBody>
          <a:bodyPr vert="horz" wrap="none" lIns="91440" tIns="45720" rIns="91440" bIns="45720" anchor="t" anchorCtr="0" compatLnSpc="1">
            <a:spAutoFit/>
          </a:bodyPr>
          <a:lstStyle/>
          <a:p>
            <a:pPr>
              <a:defRPr sz="1800" b="0" i="0" u="none" strike="noStrike" kern="0" cap="none" spc="0" baseline="0">
                <a:solidFill>
                  <a:srgbClr val="000000"/>
                </a:solidFill>
                <a:uFillTx/>
              </a:defRPr>
            </a:pPr>
            <a:r>
              <a:rPr lang="en-US" sz="2800" b="1">
                <a:solidFill>
                  <a:srgbClr val="000000"/>
                </a:solidFill>
                <a:latin typeface="Arial"/>
                <a:ea typeface="ＭＳ Ｐゴシック" pitchFamily="34"/>
              </a:rPr>
              <a:t>Interaction rate [Hz]</a:t>
            </a:r>
            <a:endParaRPr lang="ru-RU" sz="2800" b="1">
              <a:solidFill>
                <a:srgbClr val="000000"/>
              </a:solidFill>
              <a:latin typeface="Arial"/>
              <a:ea typeface="ＭＳ Ｐゴシック" pitchFamily="34"/>
            </a:endParaRPr>
          </a:p>
        </p:txBody>
      </p:sp>
      <p:sp>
        <p:nvSpPr>
          <p:cNvPr id="43" name="TextBox 46"/>
          <p:cNvSpPr txBox="1"/>
          <p:nvPr/>
        </p:nvSpPr>
        <p:spPr>
          <a:xfrm>
            <a:off x="2181290" y="5866681"/>
            <a:ext cx="5647261" cy="523220"/>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US" sz="2800" b="1" dirty="0">
                <a:solidFill>
                  <a:srgbClr val="000000"/>
                </a:solidFill>
                <a:latin typeface="Arial"/>
                <a:ea typeface="ＭＳ Ｐゴシック" pitchFamily="34"/>
              </a:rPr>
              <a:t>Collision energy √S    [GeV]</a:t>
            </a:r>
            <a:endParaRPr lang="ru-RU" sz="2800" b="1" dirty="0">
              <a:solidFill>
                <a:srgbClr val="000000"/>
              </a:solidFill>
              <a:latin typeface="Arial"/>
              <a:ea typeface="ＭＳ Ｐゴシック" pitchFamily="34"/>
            </a:endParaRPr>
          </a:p>
        </p:txBody>
      </p:sp>
      <p:cxnSp>
        <p:nvCxnSpPr>
          <p:cNvPr id="44" name="Straight Connector 28"/>
          <p:cNvCxnSpPr/>
          <p:nvPr/>
        </p:nvCxnSpPr>
        <p:spPr>
          <a:xfrm>
            <a:off x="5386657" y="5844113"/>
            <a:ext cx="300252" cy="0"/>
          </a:xfrm>
          <a:prstGeom prst="straightConnector1">
            <a:avLst/>
          </a:prstGeom>
          <a:noFill/>
          <a:ln w="31747">
            <a:solidFill>
              <a:srgbClr val="000000"/>
            </a:solidFill>
            <a:prstDash val="solid"/>
            <a:miter/>
          </a:ln>
          <a:effectLst>
            <a:outerShdw dist="19997" dir="5400000" algn="tl">
              <a:srgbClr val="000000">
                <a:alpha val="38000"/>
              </a:srgbClr>
            </a:outerShdw>
          </a:effectLst>
        </p:spPr>
      </p:cxnSp>
      <p:sp>
        <p:nvSpPr>
          <p:cNvPr id="45" name="TextBox 47"/>
          <p:cNvSpPr txBox="1"/>
          <p:nvPr/>
        </p:nvSpPr>
        <p:spPr>
          <a:xfrm>
            <a:off x="5477018" y="6061275"/>
            <a:ext cx="444352" cy="307777"/>
          </a:xfrm>
          <a:prstGeom prst="rect">
            <a:avLst/>
          </a:prstGeom>
          <a:noFill/>
          <a:ln>
            <a:noFill/>
          </a:ln>
        </p:spPr>
        <p:txBody>
          <a:bodyPr vert="horz" wrap="none" lIns="91440" tIns="45720" rIns="91440" bIns="45720" anchor="b" anchorCtr="0" compatLnSpc="1">
            <a:spAutoFit/>
          </a:bodyPr>
          <a:lstStyle/>
          <a:p>
            <a:pPr>
              <a:defRPr sz="1800" b="0" i="0" u="none" strike="noStrike" kern="0" cap="none" spc="0" baseline="0">
                <a:solidFill>
                  <a:srgbClr val="000000"/>
                </a:solidFill>
                <a:uFillTx/>
              </a:defRPr>
            </a:pPr>
            <a:r>
              <a:rPr lang="en-US" sz="1400" b="1">
                <a:solidFill>
                  <a:srgbClr val="000000"/>
                </a:solidFill>
                <a:latin typeface="Arial"/>
                <a:ea typeface="ＭＳ Ｐゴシック" pitchFamily="34"/>
              </a:rPr>
              <a:t>NN</a:t>
            </a:r>
            <a:endParaRPr lang="ru-RU" sz="1400" b="1">
              <a:solidFill>
                <a:srgbClr val="000000"/>
              </a:solidFill>
              <a:latin typeface="Arial"/>
              <a:ea typeface="ＭＳ Ｐゴシック" pitchFamily="34"/>
            </a:endParaRPr>
          </a:p>
        </p:txBody>
      </p:sp>
      <p:cxnSp>
        <p:nvCxnSpPr>
          <p:cNvPr id="46" name="Straight Connector 49"/>
          <p:cNvCxnSpPr>
            <a:endCxn id="20" idx="6"/>
          </p:cNvCxnSpPr>
          <p:nvPr/>
        </p:nvCxnSpPr>
        <p:spPr>
          <a:xfrm flipV="1">
            <a:off x="4712777" y="4147855"/>
            <a:ext cx="1435937" cy="5916"/>
          </a:xfrm>
          <a:prstGeom prst="straightConnector1">
            <a:avLst/>
          </a:prstGeom>
          <a:noFill/>
          <a:ln w="19046">
            <a:solidFill>
              <a:srgbClr val="7030A0"/>
            </a:solidFill>
            <a:prstDash val="solid"/>
            <a:miter/>
          </a:ln>
          <a:effectLst>
            <a:outerShdw dist="19997" dir="5400000" algn="tl">
              <a:srgbClr val="000000">
                <a:alpha val="38000"/>
              </a:srgbClr>
            </a:outerShdw>
          </a:effectLst>
        </p:spPr>
      </p:cxnSp>
      <p:cxnSp>
        <p:nvCxnSpPr>
          <p:cNvPr id="47" name="Straight Connector 56"/>
          <p:cNvCxnSpPr/>
          <p:nvPr/>
        </p:nvCxnSpPr>
        <p:spPr>
          <a:xfrm>
            <a:off x="3849944" y="3486024"/>
            <a:ext cx="595896" cy="9583"/>
          </a:xfrm>
          <a:prstGeom prst="straightConnector1">
            <a:avLst/>
          </a:prstGeom>
          <a:noFill/>
          <a:ln w="19046">
            <a:solidFill>
              <a:srgbClr val="4F6228"/>
            </a:solidFill>
            <a:prstDash val="solid"/>
            <a:miter/>
          </a:ln>
          <a:effectLst>
            <a:outerShdw dist="19997" dir="5400000" algn="tl">
              <a:srgbClr val="000000">
                <a:alpha val="38000"/>
              </a:srgbClr>
            </a:outerShdw>
          </a:effectLst>
        </p:spPr>
      </p:cxnSp>
      <p:cxnSp>
        <p:nvCxnSpPr>
          <p:cNvPr id="48" name="Straight Connector 60"/>
          <p:cNvCxnSpPr>
            <a:stCxn id="25" idx="1"/>
            <a:endCxn id="28" idx="1"/>
          </p:cNvCxnSpPr>
          <p:nvPr/>
        </p:nvCxnSpPr>
        <p:spPr>
          <a:xfrm flipV="1">
            <a:off x="3178489" y="1103515"/>
            <a:ext cx="1312557" cy="2276"/>
          </a:xfrm>
          <a:prstGeom prst="straightConnector1">
            <a:avLst/>
          </a:prstGeom>
          <a:noFill/>
          <a:ln w="19046">
            <a:solidFill>
              <a:srgbClr val="000090"/>
            </a:solidFill>
            <a:prstDash val="solid"/>
            <a:miter/>
          </a:ln>
          <a:effectLst>
            <a:outerShdw dist="19997" dir="5400000" algn="tl">
              <a:srgbClr val="000000">
                <a:alpha val="38000"/>
              </a:srgbClr>
            </a:outerShdw>
          </a:effectLst>
        </p:spPr>
      </p:cxnSp>
      <p:cxnSp>
        <p:nvCxnSpPr>
          <p:cNvPr id="49" name="Straight Connector 62"/>
          <p:cNvCxnSpPr/>
          <p:nvPr/>
        </p:nvCxnSpPr>
        <p:spPr>
          <a:xfrm>
            <a:off x="3098063" y="2637724"/>
            <a:ext cx="599353" cy="9985"/>
          </a:xfrm>
          <a:prstGeom prst="straightConnector1">
            <a:avLst/>
          </a:prstGeom>
          <a:noFill/>
          <a:ln w="19046">
            <a:solidFill>
              <a:srgbClr val="000090"/>
            </a:solidFill>
            <a:prstDash val="solid"/>
            <a:miter/>
          </a:ln>
          <a:effectLst>
            <a:outerShdw dist="19997" dir="5400000" algn="tl">
              <a:srgbClr val="000000">
                <a:alpha val="38000"/>
              </a:srgbClr>
            </a:outerShdw>
          </a:effectLst>
        </p:spPr>
      </p:cxnSp>
      <p:cxnSp>
        <p:nvCxnSpPr>
          <p:cNvPr id="50" name="Straight Connector 64"/>
          <p:cNvCxnSpPr/>
          <p:nvPr/>
        </p:nvCxnSpPr>
        <p:spPr>
          <a:xfrm flipV="1">
            <a:off x="6353031" y="3520707"/>
            <a:ext cx="1289716" cy="6492"/>
          </a:xfrm>
          <a:prstGeom prst="straightConnector1">
            <a:avLst/>
          </a:prstGeom>
          <a:noFill/>
          <a:ln w="19046">
            <a:solidFill>
              <a:srgbClr val="002060"/>
            </a:solidFill>
            <a:prstDash val="solid"/>
            <a:miter/>
          </a:ln>
          <a:effectLst>
            <a:outerShdw dist="19997" dir="5400000" algn="tl">
              <a:srgbClr val="000000">
                <a:alpha val="38000"/>
              </a:srgbClr>
            </a:outerShdw>
          </a:effectLst>
        </p:spPr>
      </p:cxnSp>
      <p:cxnSp>
        <p:nvCxnSpPr>
          <p:cNvPr id="51" name="Straight Connector 66"/>
          <p:cNvCxnSpPr/>
          <p:nvPr/>
        </p:nvCxnSpPr>
        <p:spPr>
          <a:xfrm flipV="1">
            <a:off x="5591035" y="3696028"/>
            <a:ext cx="352922" cy="220635"/>
          </a:xfrm>
          <a:prstGeom prst="straightConnector1">
            <a:avLst/>
          </a:prstGeom>
          <a:noFill/>
          <a:ln w="19046">
            <a:solidFill>
              <a:srgbClr val="002060"/>
            </a:solidFill>
            <a:prstDash val="solid"/>
            <a:miter/>
          </a:ln>
          <a:effectLst>
            <a:outerShdw dist="19997" dir="5400000" algn="tl">
              <a:srgbClr val="000000">
                <a:alpha val="38000"/>
              </a:srgbClr>
            </a:outerShdw>
          </a:effectLst>
        </p:spPr>
      </p:cxnSp>
      <p:cxnSp>
        <p:nvCxnSpPr>
          <p:cNvPr id="52" name="Straight Connector 67"/>
          <p:cNvCxnSpPr>
            <a:stCxn id="36" idx="5"/>
          </p:cNvCxnSpPr>
          <p:nvPr/>
        </p:nvCxnSpPr>
        <p:spPr>
          <a:xfrm flipV="1">
            <a:off x="5004895" y="4309403"/>
            <a:ext cx="175546" cy="473604"/>
          </a:xfrm>
          <a:prstGeom prst="straightConnector1">
            <a:avLst/>
          </a:prstGeom>
          <a:noFill/>
          <a:ln w="19046">
            <a:solidFill>
              <a:srgbClr val="002060"/>
            </a:solidFill>
            <a:prstDash val="solid"/>
            <a:miter/>
          </a:ln>
          <a:effectLst>
            <a:outerShdw dist="19997" dir="5400000" algn="tl">
              <a:srgbClr val="000000">
                <a:alpha val="38000"/>
              </a:srgbClr>
            </a:outerShdw>
          </a:effectLst>
        </p:spPr>
      </p:cxnSp>
      <p:cxnSp>
        <p:nvCxnSpPr>
          <p:cNvPr id="53" name="Straight Connector 68"/>
          <p:cNvCxnSpPr/>
          <p:nvPr/>
        </p:nvCxnSpPr>
        <p:spPr>
          <a:xfrm flipV="1">
            <a:off x="5201244" y="3923471"/>
            <a:ext cx="382036" cy="364105"/>
          </a:xfrm>
          <a:prstGeom prst="straightConnector1">
            <a:avLst/>
          </a:prstGeom>
          <a:noFill/>
          <a:ln w="19046">
            <a:solidFill>
              <a:srgbClr val="002060"/>
            </a:solidFill>
            <a:prstDash val="solid"/>
            <a:miter/>
          </a:ln>
          <a:effectLst>
            <a:outerShdw dist="19997" dir="5400000" algn="tl">
              <a:srgbClr val="000000">
                <a:alpha val="38000"/>
              </a:srgbClr>
            </a:outerShdw>
          </a:effectLst>
        </p:spPr>
      </p:cxnSp>
      <p:cxnSp>
        <p:nvCxnSpPr>
          <p:cNvPr id="54" name="Straight Connector 69"/>
          <p:cNvCxnSpPr>
            <a:stCxn id="37" idx="7"/>
          </p:cNvCxnSpPr>
          <p:nvPr/>
        </p:nvCxnSpPr>
        <p:spPr>
          <a:xfrm flipV="1">
            <a:off x="6053171" y="3532648"/>
            <a:ext cx="296147" cy="122429"/>
          </a:xfrm>
          <a:prstGeom prst="straightConnector1">
            <a:avLst/>
          </a:prstGeom>
          <a:noFill/>
          <a:ln w="19046">
            <a:solidFill>
              <a:srgbClr val="002060"/>
            </a:solidFill>
            <a:prstDash val="solid"/>
            <a:miter/>
          </a:ln>
          <a:effectLst>
            <a:outerShdw dist="19997" dir="5400000" algn="tl">
              <a:srgbClr val="000000">
                <a:alpha val="38000"/>
              </a:srgbClr>
            </a:outerShdw>
          </a:effectLst>
        </p:spPr>
      </p:cxnSp>
      <p:cxnSp>
        <p:nvCxnSpPr>
          <p:cNvPr id="55" name="Straight Connector 80"/>
          <p:cNvCxnSpPr/>
          <p:nvPr/>
        </p:nvCxnSpPr>
        <p:spPr>
          <a:xfrm>
            <a:off x="5287479" y="2965124"/>
            <a:ext cx="257815" cy="0"/>
          </a:xfrm>
          <a:prstGeom prst="straightConnector1">
            <a:avLst/>
          </a:prstGeom>
          <a:noFill/>
          <a:ln w="22229">
            <a:solidFill>
              <a:srgbClr val="FF0000"/>
            </a:solidFill>
            <a:prstDash val="solid"/>
            <a:miter/>
          </a:ln>
          <a:effectLst>
            <a:outerShdw dist="19997" dir="5400000" algn="tl">
              <a:srgbClr val="000000">
                <a:alpha val="38000"/>
              </a:srgbClr>
            </a:outerShdw>
          </a:effectLst>
        </p:spPr>
      </p:cxnSp>
      <p:cxnSp>
        <p:nvCxnSpPr>
          <p:cNvPr id="56" name="Straight Connector 86"/>
          <p:cNvCxnSpPr>
            <a:stCxn id="9" idx="1"/>
          </p:cNvCxnSpPr>
          <p:nvPr/>
        </p:nvCxnSpPr>
        <p:spPr>
          <a:xfrm>
            <a:off x="5110264" y="2975951"/>
            <a:ext cx="104031" cy="0"/>
          </a:xfrm>
          <a:prstGeom prst="straightConnector1">
            <a:avLst/>
          </a:prstGeom>
          <a:noFill/>
          <a:ln w="22229">
            <a:solidFill>
              <a:srgbClr val="FF0000"/>
            </a:solidFill>
            <a:prstDash val="solid"/>
            <a:miter/>
          </a:ln>
          <a:effectLst>
            <a:outerShdw dist="19997" dir="5400000" algn="tl">
              <a:srgbClr val="000000">
                <a:alpha val="38000"/>
              </a:srgbClr>
            </a:outerShdw>
          </a:effectLst>
        </p:spPr>
      </p:cxnSp>
      <p:cxnSp>
        <p:nvCxnSpPr>
          <p:cNvPr id="57" name="Straight Connector 92"/>
          <p:cNvCxnSpPr>
            <a:stCxn id="8" idx="7"/>
          </p:cNvCxnSpPr>
          <p:nvPr/>
        </p:nvCxnSpPr>
        <p:spPr>
          <a:xfrm flipV="1">
            <a:off x="4788769" y="2965179"/>
            <a:ext cx="240999" cy="151399"/>
          </a:xfrm>
          <a:prstGeom prst="straightConnector1">
            <a:avLst/>
          </a:prstGeom>
          <a:noFill/>
          <a:ln w="22229">
            <a:solidFill>
              <a:srgbClr val="FF0000"/>
            </a:solidFill>
            <a:prstDash val="solid"/>
            <a:miter/>
          </a:ln>
          <a:effectLst>
            <a:outerShdw dist="19997" dir="5400000" algn="tl">
              <a:srgbClr val="000000">
                <a:alpha val="38000"/>
              </a:srgbClr>
            </a:outerShdw>
          </a:effectLst>
        </p:spPr>
      </p:cxnSp>
      <p:cxnSp>
        <p:nvCxnSpPr>
          <p:cNvPr id="58" name="Straight Connector 94"/>
          <p:cNvCxnSpPr>
            <a:stCxn id="7" idx="7"/>
            <a:endCxn id="8" idx="5"/>
          </p:cNvCxnSpPr>
          <p:nvPr/>
        </p:nvCxnSpPr>
        <p:spPr>
          <a:xfrm flipV="1">
            <a:off x="4429101" y="3197370"/>
            <a:ext cx="278848" cy="366685"/>
          </a:xfrm>
          <a:prstGeom prst="straightConnector1">
            <a:avLst/>
          </a:prstGeom>
          <a:noFill/>
          <a:ln w="22229">
            <a:solidFill>
              <a:srgbClr val="FF0000"/>
            </a:solidFill>
            <a:prstDash val="solid"/>
            <a:miter/>
          </a:ln>
          <a:effectLst>
            <a:outerShdw dist="19997" dir="5400000" algn="tl">
              <a:srgbClr val="000000">
                <a:alpha val="38000"/>
              </a:srgbClr>
            </a:outerShdw>
          </a:effectLst>
        </p:spPr>
      </p:cxnSp>
      <p:cxnSp>
        <p:nvCxnSpPr>
          <p:cNvPr id="59" name="Straight Connector 96"/>
          <p:cNvCxnSpPr>
            <a:stCxn id="6" idx="7"/>
            <a:endCxn id="7" idx="7"/>
          </p:cNvCxnSpPr>
          <p:nvPr/>
        </p:nvCxnSpPr>
        <p:spPr>
          <a:xfrm flipV="1">
            <a:off x="4260129" y="3564058"/>
            <a:ext cx="168972" cy="250199"/>
          </a:xfrm>
          <a:prstGeom prst="straightConnector1">
            <a:avLst/>
          </a:prstGeom>
          <a:noFill/>
          <a:ln w="22229">
            <a:solidFill>
              <a:srgbClr val="FF0000"/>
            </a:solidFill>
            <a:prstDash val="solid"/>
            <a:miter/>
          </a:ln>
          <a:effectLst>
            <a:outerShdw dist="19997" dir="5400000" algn="tl">
              <a:srgbClr val="000000">
                <a:alpha val="38000"/>
              </a:srgbClr>
            </a:outerShdw>
          </a:effectLst>
        </p:spPr>
      </p:cxnSp>
      <p:cxnSp>
        <p:nvCxnSpPr>
          <p:cNvPr id="60" name="Straight Connector 99"/>
          <p:cNvCxnSpPr>
            <a:endCxn id="6" idx="7"/>
          </p:cNvCxnSpPr>
          <p:nvPr/>
        </p:nvCxnSpPr>
        <p:spPr>
          <a:xfrm flipV="1">
            <a:off x="4045067" y="3814255"/>
            <a:ext cx="215067" cy="424337"/>
          </a:xfrm>
          <a:prstGeom prst="straightConnector1">
            <a:avLst/>
          </a:prstGeom>
          <a:noFill/>
          <a:ln w="22229">
            <a:solidFill>
              <a:srgbClr val="FF0000"/>
            </a:solidFill>
            <a:prstDash val="solid"/>
            <a:miter/>
          </a:ln>
          <a:effectLst>
            <a:outerShdw dist="19997" dir="5400000" algn="tl">
              <a:srgbClr val="000000">
                <a:alpha val="38000"/>
              </a:srgbClr>
            </a:outerShdw>
          </a:effectLst>
        </p:spPr>
      </p:cxnSp>
      <p:sp>
        <p:nvSpPr>
          <p:cNvPr id="61" name="Flowchart: Connector 18458"/>
          <p:cNvSpPr/>
          <p:nvPr/>
        </p:nvSpPr>
        <p:spPr>
          <a:xfrm>
            <a:off x="3028355" y="2533895"/>
            <a:ext cx="114300" cy="11430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25402">
            <a:solidFill>
              <a:srgbClr val="FF35E2"/>
            </a:solidFill>
            <a:prstDash val="solid"/>
            <a:miter/>
          </a:ln>
          <a:effectLst>
            <a:outerShdw dist="22997" dir="5400000" algn="tl">
              <a:srgbClr val="000000">
                <a:alpha val="35000"/>
              </a:srgbClr>
            </a:outerShdw>
          </a:effectLst>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ru-RU">
              <a:solidFill>
                <a:srgbClr val="FFFFFF"/>
              </a:solidFill>
              <a:latin typeface="Arial"/>
            </a:endParaRPr>
          </a:p>
        </p:txBody>
      </p:sp>
      <p:sp>
        <p:nvSpPr>
          <p:cNvPr id="62" name="Flowchart: Connector 104"/>
          <p:cNvSpPr/>
          <p:nvPr/>
        </p:nvSpPr>
        <p:spPr>
          <a:xfrm>
            <a:off x="3768489" y="2544199"/>
            <a:ext cx="114300" cy="11430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25402">
            <a:solidFill>
              <a:srgbClr val="FF35E2"/>
            </a:solidFill>
            <a:prstDash val="solid"/>
            <a:miter/>
          </a:ln>
          <a:effectLst>
            <a:outerShdw dist="22997" dir="5400000" algn="tl">
              <a:srgbClr val="000000">
                <a:alpha val="35000"/>
              </a:srgbClr>
            </a:outerShdw>
          </a:effectLst>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ru-RU">
              <a:solidFill>
                <a:srgbClr val="FFFFFF"/>
              </a:solidFill>
              <a:latin typeface="Arial"/>
            </a:endParaRPr>
          </a:p>
        </p:txBody>
      </p:sp>
      <p:sp>
        <p:nvSpPr>
          <p:cNvPr id="63" name="Flowchart: Connector 105"/>
          <p:cNvSpPr/>
          <p:nvPr/>
        </p:nvSpPr>
        <p:spPr>
          <a:xfrm>
            <a:off x="3027212" y="2297935"/>
            <a:ext cx="114300" cy="11430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25402">
            <a:solidFill>
              <a:srgbClr val="FF0000"/>
            </a:solidFill>
            <a:prstDash val="solid"/>
            <a:miter/>
          </a:ln>
          <a:effectLst>
            <a:outerShdw dist="22997" dir="5400000" algn="tl">
              <a:srgbClr val="000000">
                <a:alpha val="35000"/>
              </a:srgbClr>
            </a:outerShdw>
          </a:effectLst>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ru-RU">
              <a:solidFill>
                <a:srgbClr val="FFFFFF"/>
              </a:solidFill>
              <a:latin typeface="Arial"/>
            </a:endParaRPr>
          </a:p>
        </p:txBody>
      </p:sp>
      <p:sp>
        <p:nvSpPr>
          <p:cNvPr id="64" name="Flowchart: Connector 106"/>
          <p:cNvSpPr/>
          <p:nvPr/>
        </p:nvSpPr>
        <p:spPr>
          <a:xfrm>
            <a:off x="3768535" y="2305898"/>
            <a:ext cx="114300" cy="11430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25402">
            <a:solidFill>
              <a:srgbClr val="FF0000"/>
            </a:solidFill>
            <a:prstDash val="solid"/>
            <a:miter/>
          </a:ln>
          <a:effectLst>
            <a:outerShdw dist="22997" dir="5400000" algn="tl">
              <a:srgbClr val="000000">
                <a:alpha val="35000"/>
              </a:srgbClr>
            </a:outerShdw>
          </a:effectLst>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ru-RU">
              <a:solidFill>
                <a:srgbClr val="FFFFFF"/>
              </a:solidFill>
              <a:latin typeface="Arial"/>
            </a:endParaRPr>
          </a:p>
        </p:txBody>
      </p:sp>
      <p:cxnSp>
        <p:nvCxnSpPr>
          <p:cNvPr id="65" name="Straight Connector 108"/>
          <p:cNvCxnSpPr>
            <a:stCxn id="61" idx="1"/>
            <a:endCxn id="62" idx="3"/>
          </p:cNvCxnSpPr>
          <p:nvPr/>
        </p:nvCxnSpPr>
        <p:spPr>
          <a:xfrm>
            <a:off x="3142656" y="2591075"/>
            <a:ext cx="625834" cy="10307"/>
          </a:xfrm>
          <a:prstGeom prst="straightConnector1">
            <a:avLst/>
          </a:prstGeom>
          <a:noFill/>
          <a:ln w="22229">
            <a:solidFill>
              <a:srgbClr val="FF35E2"/>
            </a:solidFill>
            <a:prstDash val="solid"/>
            <a:miter/>
          </a:ln>
          <a:effectLst>
            <a:outerShdw dist="19997" dir="5400000" algn="tl">
              <a:srgbClr val="000000">
                <a:alpha val="38000"/>
              </a:srgbClr>
            </a:outerShdw>
          </a:effectLst>
        </p:spPr>
      </p:cxnSp>
      <p:cxnSp>
        <p:nvCxnSpPr>
          <p:cNvPr id="66" name="Straight Connector 110"/>
          <p:cNvCxnSpPr/>
          <p:nvPr/>
        </p:nvCxnSpPr>
        <p:spPr>
          <a:xfrm>
            <a:off x="3155109" y="2350840"/>
            <a:ext cx="600751" cy="21791"/>
          </a:xfrm>
          <a:prstGeom prst="straightConnector1">
            <a:avLst/>
          </a:prstGeom>
          <a:noFill/>
          <a:ln w="22229">
            <a:solidFill>
              <a:srgbClr val="FF0000"/>
            </a:solidFill>
            <a:prstDash val="solid"/>
            <a:miter/>
          </a:ln>
          <a:effectLst>
            <a:outerShdw dist="19997" dir="5400000" algn="tl">
              <a:srgbClr val="000000">
                <a:alpha val="38000"/>
              </a:srgbClr>
            </a:outerShdw>
          </a:effectLst>
        </p:spPr>
      </p:cxnSp>
      <p:sp>
        <p:nvSpPr>
          <p:cNvPr id="67" name="TextBox 113"/>
          <p:cNvSpPr txBox="1"/>
          <p:nvPr/>
        </p:nvSpPr>
        <p:spPr>
          <a:xfrm>
            <a:off x="3859984" y="2360596"/>
            <a:ext cx="1524776" cy="338554"/>
          </a:xfrm>
          <a:prstGeom prst="rect">
            <a:avLst/>
          </a:prstGeom>
          <a:noFill/>
          <a:ln>
            <a:noFill/>
          </a:ln>
        </p:spPr>
        <p:txBody>
          <a:bodyPr vert="horz" wrap="none" lIns="91440" tIns="45720" rIns="91440" bIns="45720" anchor="t" anchorCtr="0" compatLnSpc="1">
            <a:spAutoFit/>
          </a:bodyPr>
          <a:lstStyle/>
          <a:p>
            <a:pPr>
              <a:defRPr sz="1800" b="0" i="0" u="none" strike="noStrike" kern="0" cap="none" spc="0" baseline="0">
                <a:solidFill>
                  <a:srgbClr val="000000"/>
                </a:solidFill>
                <a:uFillTx/>
              </a:defRPr>
            </a:pPr>
            <a:r>
              <a:rPr lang="en-US" sz="1600" b="1">
                <a:solidFill>
                  <a:srgbClr val="FF35E2"/>
                </a:solidFill>
                <a:latin typeface="Arial"/>
                <a:ea typeface="ＭＳ Ｐゴシック" pitchFamily="34"/>
              </a:rPr>
              <a:t>NICA/BM@N I</a:t>
            </a:r>
            <a:endParaRPr lang="ru-RU" sz="1600" b="1">
              <a:solidFill>
                <a:srgbClr val="FF35E2"/>
              </a:solidFill>
              <a:latin typeface="Arial"/>
              <a:ea typeface="ＭＳ Ｐゴシック" pitchFamily="34"/>
            </a:endParaRPr>
          </a:p>
        </p:txBody>
      </p:sp>
      <p:sp>
        <p:nvSpPr>
          <p:cNvPr id="68" name="TextBox 114"/>
          <p:cNvSpPr txBox="1"/>
          <p:nvPr/>
        </p:nvSpPr>
        <p:spPr>
          <a:xfrm>
            <a:off x="2875449" y="1903515"/>
            <a:ext cx="1582484" cy="338554"/>
          </a:xfrm>
          <a:prstGeom prst="rect">
            <a:avLst/>
          </a:prstGeom>
          <a:noFill/>
          <a:ln>
            <a:noFill/>
          </a:ln>
        </p:spPr>
        <p:txBody>
          <a:bodyPr vert="horz" wrap="none" lIns="91440" tIns="45720" rIns="91440" bIns="45720" anchor="t" anchorCtr="0" compatLnSpc="1">
            <a:spAutoFit/>
          </a:bodyPr>
          <a:lstStyle/>
          <a:p>
            <a:pPr>
              <a:defRPr sz="1800" b="0" i="0" u="none" strike="noStrike" kern="0" cap="none" spc="0" baseline="0">
                <a:solidFill>
                  <a:srgbClr val="000000"/>
                </a:solidFill>
                <a:uFillTx/>
              </a:defRPr>
            </a:pPr>
            <a:r>
              <a:rPr lang="en-US" sz="1600" b="1">
                <a:solidFill>
                  <a:srgbClr val="FF0000"/>
                </a:solidFill>
                <a:latin typeface="Arial"/>
                <a:ea typeface="ＭＳ Ｐゴシック" pitchFamily="34"/>
              </a:rPr>
              <a:t>NICA/BM@N II</a:t>
            </a:r>
            <a:endParaRPr lang="ru-RU" sz="1600" b="1">
              <a:solidFill>
                <a:srgbClr val="FF0000"/>
              </a:solidFill>
              <a:latin typeface="Arial"/>
              <a:ea typeface="ＭＳ Ｐゴシック" pitchFamily="34"/>
            </a:endParaRPr>
          </a:p>
        </p:txBody>
      </p:sp>
      <p:cxnSp>
        <p:nvCxnSpPr>
          <p:cNvPr id="69" name="Straight Connector 71"/>
          <p:cNvCxnSpPr/>
          <p:nvPr/>
        </p:nvCxnSpPr>
        <p:spPr>
          <a:xfrm>
            <a:off x="4494211" y="1107186"/>
            <a:ext cx="675678" cy="3173"/>
          </a:xfrm>
          <a:prstGeom prst="straightConnector1">
            <a:avLst/>
          </a:prstGeom>
          <a:noFill/>
          <a:ln w="19046">
            <a:solidFill>
              <a:srgbClr val="A6A6A6"/>
            </a:solidFill>
            <a:prstDash val="solid"/>
            <a:miter/>
          </a:ln>
          <a:effectLst>
            <a:outerShdw dist="19997" dir="5400000" algn="tl">
              <a:srgbClr val="000000">
                <a:alpha val="38000"/>
              </a:srgbClr>
            </a:outerShdw>
          </a:effectLst>
        </p:spPr>
      </p:cxnSp>
      <p:sp>
        <p:nvSpPr>
          <p:cNvPr id="70" name="Rectangle 70"/>
          <p:cNvSpPr/>
          <p:nvPr/>
        </p:nvSpPr>
        <p:spPr>
          <a:xfrm>
            <a:off x="3488553" y="713585"/>
            <a:ext cx="2070859" cy="4633759"/>
          </a:xfrm>
          <a:prstGeom prst="rect">
            <a:avLst/>
          </a:prstGeom>
          <a:solidFill>
            <a:srgbClr val="9C9CDF">
              <a:alpha val="23000"/>
            </a:srgbClr>
          </a:solidFill>
          <a:ln w="9528">
            <a:solidFill>
              <a:srgbClr val="B6DCDF"/>
            </a:solidFill>
            <a:prstDash val="solid"/>
            <a:miter/>
          </a:ln>
          <a:effectLst>
            <a:outerShdw dist="22997" dir="5400000" algn="tl">
              <a:srgbClr val="000000">
                <a:alpha val="35000"/>
              </a:srgbClr>
            </a:outerShdw>
          </a:effectLst>
        </p:spPr>
        <p:txBody>
          <a:bodyPr vert="horz" wrap="square" lIns="0" tIns="0" rIns="0" bIns="0" anchor="ctr" anchorCtr="0" compatLnSpc="1"/>
          <a:lstStyle/>
          <a:p>
            <a:pPr algn="ctr">
              <a:defRPr sz="1800" b="0" i="0" u="none" strike="noStrike" kern="0" cap="none" spc="0" baseline="0">
                <a:solidFill>
                  <a:srgbClr val="000000"/>
                </a:solidFill>
                <a:uFillTx/>
              </a:defRPr>
            </a:pPr>
            <a:endParaRPr lang="en-US" dirty="0">
              <a:solidFill>
                <a:srgbClr val="000090"/>
              </a:solidFill>
              <a:latin typeface="Arial"/>
            </a:endParaRPr>
          </a:p>
          <a:p>
            <a:pPr algn="ctr">
              <a:defRPr sz="1800" b="0" i="0" u="none" strike="noStrike" kern="0" cap="none" spc="0" baseline="0">
                <a:solidFill>
                  <a:srgbClr val="000000"/>
                </a:solidFill>
                <a:uFillTx/>
              </a:defRPr>
            </a:pPr>
            <a:endParaRPr lang="en-US" dirty="0">
              <a:solidFill>
                <a:srgbClr val="000090"/>
              </a:solidFill>
              <a:latin typeface="Arial"/>
            </a:endParaRPr>
          </a:p>
          <a:p>
            <a:pPr algn="ctr">
              <a:defRPr sz="1800" b="0" i="0" u="none" strike="noStrike" kern="0" cap="none" spc="0" baseline="0">
                <a:solidFill>
                  <a:srgbClr val="000000"/>
                </a:solidFill>
                <a:uFillTx/>
              </a:defRPr>
            </a:pPr>
            <a:endParaRPr lang="en-US" dirty="0">
              <a:solidFill>
                <a:srgbClr val="000090"/>
              </a:solidFill>
              <a:latin typeface="Arial"/>
            </a:endParaRPr>
          </a:p>
          <a:p>
            <a:pPr algn="ctr">
              <a:defRPr sz="1800" b="0" i="0" u="none" strike="noStrike" kern="0" cap="none" spc="0" baseline="0">
                <a:solidFill>
                  <a:srgbClr val="000000"/>
                </a:solidFill>
                <a:uFillTx/>
              </a:defRPr>
            </a:pPr>
            <a:endParaRPr lang="en-US" dirty="0">
              <a:solidFill>
                <a:srgbClr val="000090"/>
              </a:solidFill>
              <a:latin typeface="Arial"/>
            </a:endParaRPr>
          </a:p>
          <a:p>
            <a:pPr algn="ctr">
              <a:defRPr sz="1800" b="0" i="0" u="none" strike="noStrike" kern="0" cap="none" spc="0" baseline="0">
                <a:solidFill>
                  <a:srgbClr val="000000"/>
                </a:solidFill>
                <a:uFillTx/>
              </a:defRPr>
            </a:pPr>
            <a:endParaRPr lang="en-US" dirty="0">
              <a:solidFill>
                <a:srgbClr val="000090"/>
              </a:solidFill>
              <a:latin typeface="Arial"/>
            </a:endParaRPr>
          </a:p>
          <a:p>
            <a:pPr algn="ctr">
              <a:defRPr sz="1800" b="0" i="0" u="none" strike="noStrike" kern="0" cap="none" spc="0" baseline="0">
                <a:solidFill>
                  <a:srgbClr val="000000"/>
                </a:solidFill>
                <a:uFillTx/>
              </a:defRPr>
            </a:pPr>
            <a:endParaRPr lang="en-US" dirty="0">
              <a:solidFill>
                <a:srgbClr val="000090"/>
              </a:solidFill>
              <a:latin typeface="Arial"/>
            </a:endParaRPr>
          </a:p>
          <a:p>
            <a:pPr algn="ctr">
              <a:defRPr sz="1800" b="0" i="0" u="none" strike="noStrike" kern="0" cap="none" spc="0" baseline="0">
                <a:solidFill>
                  <a:srgbClr val="000000"/>
                </a:solidFill>
                <a:uFillTx/>
              </a:defRPr>
            </a:pPr>
            <a:endParaRPr lang="en-US" dirty="0">
              <a:solidFill>
                <a:srgbClr val="000090"/>
              </a:solidFill>
              <a:latin typeface="Arial"/>
            </a:endParaRPr>
          </a:p>
          <a:p>
            <a:pPr algn="ctr">
              <a:defRPr sz="1800" b="0" i="0" u="none" strike="noStrike" kern="0" cap="none" spc="0" baseline="0">
                <a:solidFill>
                  <a:srgbClr val="000000"/>
                </a:solidFill>
                <a:uFillTx/>
              </a:defRPr>
            </a:pPr>
            <a:endParaRPr lang="en-US" dirty="0">
              <a:solidFill>
                <a:srgbClr val="000090"/>
              </a:solidFill>
              <a:latin typeface="Arial"/>
            </a:endParaRPr>
          </a:p>
          <a:p>
            <a:pPr algn="ctr">
              <a:defRPr sz="1800" b="0" i="0" u="none" strike="noStrike" kern="0" cap="none" spc="0" baseline="0">
                <a:solidFill>
                  <a:srgbClr val="000000"/>
                </a:solidFill>
                <a:uFillTx/>
              </a:defRPr>
            </a:pPr>
            <a:endParaRPr lang="en-US" dirty="0">
              <a:solidFill>
                <a:srgbClr val="000090"/>
              </a:solidFill>
              <a:latin typeface="Arial"/>
            </a:endParaRPr>
          </a:p>
          <a:p>
            <a:pPr algn="ctr">
              <a:defRPr sz="1800" b="0" i="0" u="none" strike="noStrike" kern="0" cap="none" spc="0" baseline="0">
                <a:solidFill>
                  <a:srgbClr val="000000"/>
                </a:solidFill>
                <a:uFillTx/>
              </a:defRPr>
            </a:pPr>
            <a:endParaRPr lang="en-US" dirty="0">
              <a:solidFill>
                <a:srgbClr val="000090"/>
              </a:solidFill>
              <a:latin typeface="Arial"/>
            </a:endParaRPr>
          </a:p>
          <a:p>
            <a:pPr algn="ctr">
              <a:defRPr sz="1800" b="0" i="0" u="none" strike="noStrike" kern="0" cap="none" spc="0" baseline="0">
                <a:solidFill>
                  <a:srgbClr val="000000"/>
                </a:solidFill>
                <a:uFillTx/>
              </a:defRPr>
            </a:pPr>
            <a:endParaRPr lang="en-US" dirty="0">
              <a:solidFill>
                <a:srgbClr val="000090"/>
              </a:solidFill>
              <a:latin typeface="Arial"/>
            </a:endParaRPr>
          </a:p>
          <a:p>
            <a:pPr algn="ctr">
              <a:defRPr sz="1800" b="0" i="0" u="none" strike="noStrike" kern="0" cap="none" spc="0" baseline="0">
                <a:solidFill>
                  <a:srgbClr val="000000"/>
                </a:solidFill>
                <a:uFillTx/>
              </a:defRPr>
            </a:pPr>
            <a:endParaRPr lang="en-US" dirty="0">
              <a:solidFill>
                <a:srgbClr val="000090"/>
              </a:solidFill>
              <a:latin typeface="Arial"/>
            </a:endParaRPr>
          </a:p>
          <a:p>
            <a:pPr algn="ctr">
              <a:defRPr sz="1800" b="0" i="0" u="none" strike="noStrike" kern="0" cap="none" spc="0" baseline="0">
                <a:solidFill>
                  <a:srgbClr val="000000"/>
                </a:solidFill>
                <a:uFillTx/>
              </a:defRPr>
            </a:pPr>
            <a:endParaRPr lang="en-US" dirty="0">
              <a:solidFill>
                <a:srgbClr val="000090"/>
              </a:solidFill>
              <a:latin typeface="Arial"/>
            </a:endParaRPr>
          </a:p>
          <a:p>
            <a:pPr>
              <a:defRPr sz="1800" b="0" i="0" u="none" strike="noStrike" kern="0" cap="none" spc="0" baseline="0">
                <a:solidFill>
                  <a:srgbClr val="000000"/>
                </a:solidFill>
                <a:uFillTx/>
              </a:defRPr>
            </a:pPr>
            <a:endParaRPr lang="en-US" dirty="0">
              <a:solidFill>
                <a:srgbClr val="000090"/>
              </a:solidFill>
              <a:latin typeface="Arial"/>
            </a:endParaRPr>
          </a:p>
          <a:p>
            <a:pPr>
              <a:defRPr sz="1800" b="0" i="0" u="none" strike="noStrike" kern="0" cap="none" spc="0" baseline="0">
                <a:solidFill>
                  <a:srgbClr val="000000"/>
                </a:solidFill>
                <a:uFillTx/>
              </a:defRPr>
            </a:pPr>
            <a:endParaRPr lang="en-US" sz="1600" dirty="0">
              <a:solidFill>
                <a:srgbClr val="000090"/>
              </a:solidFill>
              <a:latin typeface="Arial"/>
            </a:endParaRPr>
          </a:p>
          <a:p>
            <a:pPr algn="ctr">
              <a:defRPr sz="1800" b="0" i="0" u="none" strike="noStrike" kern="0" cap="none" spc="0" baseline="0">
                <a:solidFill>
                  <a:srgbClr val="000000"/>
                </a:solidFill>
                <a:uFillTx/>
              </a:defRPr>
            </a:pPr>
            <a:r>
              <a:rPr lang="en-US" sz="1600" dirty="0">
                <a:solidFill>
                  <a:srgbClr val="000090"/>
                </a:solidFill>
                <a:latin typeface="Arial"/>
              </a:rPr>
              <a:t> </a:t>
            </a:r>
            <a:r>
              <a:rPr lang="en-US" sz="1600" i="1" dirty="0">
                <a:solidFill>
                  <a:srgbClr val="000090"/>
                </a:solidFill>
                <a:latin typeface="Arial"/>
              </a:rPr>
              <a:t>energy region of max.</a:t>
            </a:r>
          </a:p>
          <a:p>
            <a:pPr algn="ctr">
              <a:defRPr sz="1800" b="0" i="0" u="none" strike="noStrike" kern="0" cap="none" spc="0" baseline="0">
                <a:solidFill>
                  <a:srgbClr val="000000"/>
                </a:solidFill>
                <a:uFillTx/>
              </a:defRPr>
            </a:pPr>
            <a:r>
              <a:rPr lang="en-US" sz="1600" i="1" dirty="0">
                <a:solidFill>
                  <a:srgbClr val="000090"/>
                </a:solidFill>
                <a:latin typeface="Arial"/>
              </a:rPr>
              <a:t> baryonic density </a:t>
            </a:r>
          </a:p>
        </p:txBody>
      </p:sp>
      <p:sp>
        <p:nvSpPr>
          <p:cNvPr id="71" name="TextBox 76"/>
          <p:cNvSpPr txBox="1"/>
          <p:nvPr/>
        </p:nvSpPr>
        <p:spPr>
          <a:xfrm>
            <a:off x="903402" y="0"/>
            <a:ext cx="7689926" cy="707886"/>
          </a:xfrm>
          <a:prstGeom prst="rect">
            <a:avLst/>
          </a:prstGeom>
          <a:solidFill>
            <a:srgbClr val="DAEDEF"/>
          </a:solidFill>
          <a:ln>
            <a:noFill/>
          </a:ln>
        </p:spPr>
        <p:txBody>
          <a:bodyPr vert="horz" wrap="none" lIns="91440" tIns="45720" rIns="91440" bIns="45720" anchor="t" anchorCtr="1" compatLnSpc="1">
            <a:spAutoFit/>
          </a:bodyPr>
          <a:lstStyle/>
          <a:p>
            <a:pPr algn="ctr">
              <a:defRPr sz="1800" b="0" i="0" u="none" strike="noStrike" kern="0" cap="none" spc="0" baseline="0">
                <a:solidFill>
                  <a:srgbClr val="000000"/>
                </a:solidFill>
                <a:uFillTx/>
              </a:defRPr>
            </a:pPr>
            <a:r>
              <a:rPr lang="en-US" sz="2000" b="1">
                <a:solidFill>
                  <a:srgbClr val="00076E"/>
                </a:solidFill>
                <a:latin typeface="Arial"/>
                <a:ea typeface="ＭＳ Ｐゴシック" pitchFamily="34"/>
              </a:rPr>
              <a:t>Present and future HI experiments/machines for super-dense </a:t>
            </a:r>
          </a:p>
          <a:p>
            <a:pPr algn="ctr">
              <a:defRPr sz="1800" b="0" i="0" u="none" strike="noStrike" kern="0" cap="none" spc="0" baseline="0">
                <a:solidFill>
                  <a:srgbClr val="000000"/>
                </a:solidFill>
                <a:uFillTx/>
              </a:defRPr>
            </a:pPr>
            <a:r>
              <a:rPr lang="en-US" sz="2000" b="1">
                <a:solidFill>
                  <a:srgbClr val="00076E"/>
                </a:solidFill>
                <a:latin typeface="Arial"/>
                <a:ea typeface="ＭＳ Ｐゴシック" pitchFamily="34"/>
              </a:rPr>
              <a:t> nuclear matter physics </a:t>
            </a:r>
          </a:p>
        </p:txBody>
      </p:sp>
      <p:sp>
        <p:nvSpPr>
          <p:cNvPr id="72" name="Fußzeilenplatzhalter 12"/>
          <p:cNvSpPr txBox="1"/>
          <p:nvPr/>
        </p:nvSpPr>
        <p:spPr>
          <a:xfrm>
            <a:off x="33971" y="6413792"/>
            <a:ext cx="2895603" cy="476247"/>
          </a:xfrm>
          <a:prstGeom prst="rect">
            <a:avLst/>
          </a:prstGeom>
          <a:noFill/>
          <a:ln>
            <a:noFill/>
          </a:ln>
        </p:spPr>
        <p:txBody>
          <a:bodyPr vert="horz" wrap="square" lIns="91440" tIns="45720" rIns="91440" bIns="45720" anchor="t" anchorCtr="1" compatLnSpc="1"/>
          <a:lstStyle/>
          <a:p>
            <a:pPr algn="ctr">
              <a:defRPr sz="1800" b="0" i="0" u="none" strike="noStrike" kern="0" cap="none" spc="0" baseline="0">
                <a:solidFill>
                  <a:srgbClr val="000000"/>
                </a:solidFill>
                <a:uFillTx/>
              </a:defRPr>
            </a:pPr>
            <a:r>
              <a:rPr lang="en-GB" sz="1400">
                <a:solidFill>
                  <a:srgbClr val="000000"/>
                </a:solidFill>
                <a:latin typeface="Arial"/>
                <a:ea typeface="ＭＳ Ｐゴシック"/>
                <a:cs typeface="ＭＳ Ｐゴシック"/>
              </a:rPr>
              <a:t>Boris Sharkov JINR Dubna</a:t>
            </a:r>
            <a:endParaRPr lang="ru-RU" sz="1400">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685185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0700"/>
            <a:ext cx="10548938" cy="6437313"/>
          </a:xfrm>
          <a:prstGeom prst="rect">
            <a:avLst/>
          </a:prstGeom>
          <a:noFill/>
          <a:ln>
            <a:noFill/>
          </a:ln>
          <a:effectLst/>
          <a:extLst>
            <a:ext uri="{909E8E84-426E-40DD-AFC4-6F175D3DCCD1}">
              <a14:hiddenFill xmlns:a14="http://schemas.microsoft.com/office/drawing/2010/main">
                <a:gradFill rotWithShape="1">
                  <a:gsLst>
                    <a:gs pos="0">
                      <a:schemeClr val="bg2"/>
                    </a:gs>
                    <a:gs pos="100000">
                      <a:srgbClr val="AAAAAA"/>
                    </a:gs>
                  </a:gsLst>
                  <a:lin ang="27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01123" name="Text Box 3"/>
          <p:cNvSpPr txBox="1">
            <a:spLocks noChangeArrowheads="1"/>
          </p:cNvSpPr>
          <p:nvPr/>
        </p:nvSpPr>
        <p:spPr bwMode="auto">
          <a:xfrm>
            <a:off x="539750" y="2349500"/>
            <a:ext cx="9144000" cy="4119563"/>
          </a:xfrm>
          <a:prstGeom prst="rect">
            <a:avLst/>
          </a:prstGeom>
          <a:solidFill>
            <a:schemeClr val="tx1">
              <a:alpha val="5098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GB" altLang="de-DE" sz="2800" smtClean="0">
                <a:solidFill>
                  <a:srgbClr val="FFFF66"/>
                </a:solidFill>
                <a:latin typeface="Comic Sans MS" pitchFamily="66" charset="0"/>
                <a:sym typeface="Wingdings" pitchFamily="2" charset="2"/>
              </a:rPr>
              <a:t></a:t>
            </a:r>
            <a:r>
              <a:rPr lang="en-GB" altLang="de-DE" sz="2800" smtClean="0">
                <a:solidFill>
                  <a:srgbClr val="FFFF00"/>
                </a:solidFill>
                <a:latin typeface="Comic Sans MS" pitchFamily="66" charset="0"/>
              </a:rPr>
              <a:t> </a:t>
            </a:r>
            <a:r>
              <a:rPr lang="en-GB" altLang="de-DE" sz="2800" smtClean="0">
                <a:solidFill>
                  <a:srgbClr val="FFFF00"/>
                </a:solidFill>
                <a:latin typeface="Tahoma" pitchFamily="34" charset="0"/>
              </a:rPr>
              <a:t>10</a:t>
            </a:r>
            <a:r>
              <a:rPr lang="en-GB" altLang="de-DE" sz="2800" baseline="30000" smtClean="0">
                <a:solidFill>
                  <a:srgbClr val="FFFF00"/>
                </a:solidFill>
                <a:latin typeface="Tahoma" pitchFamily="34" charset="0"/>
              </a:rPr>
              <a:t>5</a:t>
            </a:r>
            <a:r>
              <a:rPr lang="en-GB" altLang="de-DE" sz="2800" smtClean="0">
                <a:solidFill>
                  <a:srgbClr val="FFFF00"/>
                </a:solidFill>
                <a:latin typeface="Tahoma" pitchFamily="34" charset="0"/>
              </a:rPr>
              <a:t> - 10</a:t>
            </a:r>
            <a:r>
              <a:rPr lang="en-GB" altLang="de-DE" sz="2800" baseline="30000" smtClean="0">
                <a:solidFill>
                  <a:srgbClr val="FFFF00"/>
                </a:solidFill>
                <a:latin typeface="Tahoma" pitchFamily="34" charset="0"/>
              </a:rPr>
              <a:t>7</a:t>
            </a:r>
            <a:r>
              <a:rPr lang="en-GB" altLang="de-DE" sz="2800" smtClean="0">
                <a:solidFill>
                  <a:srgbClr val="FFFF00"/>
                </a:solidFill>
                <a:latin typeface="Tahoma" pitchFamily="34" charset="0"/>
              </a:rPr>
              <a:t> Au+Au  reactions/sec</a:t>
            </a:r>
            <a:endParaRPr lang="el-GR" altLang="de-DE" sz="2800" smtClean="0">
              <a:solidFill>
                <a:srgbClr val="FFFF00"/>
              </a:solidFill>
              <a:latin typeface="Tahoma" pitchFamily="34" charset="0"/>
            </a:endParaRPr>
          </a:p>
          <a:p>
            <a:pPr fontAlgn="base">
              <a:spcBef>
                <a:spcPct val="0"/>
              </a:spcBef>
              <a:spcAft>
                <a:spcPct val="0"/>
              </a:spcAft>
            </a:pPr>
            <a:endParaRPr lang="en-GB" altLang="de-DE" sz="800" smtClean="0">
              <a:solidFill>
                <a:srgbClr val="FFFF00"/>
              </a:solidFill>
              <a:latin typeface="Tahoma" pitchFamily="34" charset="0"/>
            </a:endParaRPr>
          </a:p>
          <a:p>
            <a:pPr fontAlgn="base">
              <a:spcBef>
                <a:spcPct val="0"/>
              </a:spcBef>
              <a:spcAft>
                <a:spcPct val="0"/>
              </a:spcAft>
            </a:pPr>
            <a:r>
              <a:rPr lang="en-GB" altLang="de-DE" sz="2800" smtClean="0">
                <a:solidFill>
                  <a:srgbClr val="FFFF00"/>
                </a:solidFill>
                <a:latin typeface="Tahoma" pitchFamily="34" charset="0"/>
                <a:sym typeface="Wingdings" pitchFamily="2" charset="2"/>
              </a:rPr>
              <a:t> determination of (displaced) vertices (</a:t>
            </a:r>
            <a:r>
              <a:rPr lang="el-GR" altLang="de-DE" sz="2800" smtClean="0">
                <a:solidFill>
                  <a:srgbClr val="FFFF00"/>
                </a:solidFill>
                <a:latin typeface="Tahoma" pitchFamily="34" charset="0"/>
                <a:sym typeface="Wingdings" pitchFamily="2" charset="2"/>
              </a:rPr>
              <a:t>σ</a:t>
            </a:r>
            <a:r>
              <a:rPr lang="de-DE" altLang="de-DE" sz="2800" smtClean="0">
                <a:solidFill>
                  <a:srgbClr val="FFFF00"/>
                </a:solidFill>
                <a:latin typeface="Tahoma" pitchFamily="34" charset="0"/>
                <a:sym typeface="Wingdings" pitchFamily="2" charset="2"/>
              </a:rPr>
              <a:t> </a:t>
            </a:r>
            <a:r>
              <a:rPr lang="en-GB" altLang="de-DE" sz="2800" smtClean="0">
                <a:solidFill>
                  <a:srgbClr val="FFFF00"/>
                </a:solidFill>
                <a:latin typeface="Tahoma" pitchFamily="34" charset="0"/>
                <a:sym typeface="Symbol" pitchFamily="18" charset="2"/>
              </a:rPr>
              <a:t> 50 m)</a:t>
            </a:r>
          </a:p>
          <a:p>
            <a:pPr fontAlgn="base">
              <a:spcBef>
                <a:spcPct val="0"/>
              </a:spcBef>
              <a:spcAft>
                <a:spcPct val="0"/>
              </a:spcAft>
            </a:pPr>
            <a:endParaRPr lang="en-GB" altLang="de-DE" sz="800" smtClean="0">
              <a:solidFill>
                <a:srgbClr val="FFFF00"/>
              </a:solidFill>
              <a:latin typeface="Tahoma" pitchFamily="34" charset="0"/>
              <a:sym typeface="Symbol" pitchFamily="18" charset="2"/>
            </a:endParaRPr>
          </a:p>
          <a:p>
            <a:pPr fontAlgn="base">
              <a:spcBef>
                <a:spcPct val="0"/>
              </a:spcBef>
              <a:spcAft>
                <a:spcPct val="0"/>
              </a:spcAft>
              <a:buFont typeface="Wingdings" pitchFamily="2" charset="2"/>
              <a:buNone/>
            </a:pPr>
            <a:r>
              <a:rPr lang="en-GB" altLang="de-DE" sz="2800" smtClean="0">
                <a:solidFill>
                  <a:srgbClr val="FFFF00"/>
                </a:solidFill>
                <a:latin typeface="Tahoma" pitchFamily="34" charset="0"/>
                <a:sym typeface="Wingdings" pitchFamily="2" charset="2"/>
              </a:rPr>
              <a:t> identification of leptons and hadrons </a:t>
            </a:r>
          </a:p>
          <a:p>
            <a:pPr fontAlgn="base">
              <a:spcBef>
                <a:spcPct val="0"/>
              </a:spcBef>
              <a:spcAft>
                <a:spcPct val="0"/>
              </a:spcAft>
              <a:buFont typeface="Wingdings" pitchFamily="2" charset="2"/>
              <a:buNone/>
            </a:pPr>
            <a:endParaRPr lang="en-GB" altLang="de-DE" sz="800" smtClean="0">
              <a:solidFill>
                <a:srgbClr val="FFFF00"/>
              </a:solidFill>
              <a:latin typeface="Tahoma" pitchFamily="34" charset="0"/>
              <a:sym typeface="Wingdings" pitchFamily="2" charset="2"/>
            </a:endParaRPr>
          </a:p>
          <a:p>
            <a:pPr fontAlgn="base">
              <a:spcBef>
                <a:spcPct val="0"/>
              </a:spcBef>
              <a:spcAft>
                <a:spcPct val="0"/>
              </a:spcAft>
              <a:buFont typeface="Wingdings" pitchFamily="2" charset="2"/>
              <a:buNone/>
            </a:pPr>
            <a:r>
              <a:rPr lang="en-GB" altLang="de-DE" sz="2800" smtClean="0">
                <a:solidFill>
                  <a:srgbClr val="FFFF00"/>
                </a:solidFill>
                <a:latin typeface="Tahoma" pitchFamily="34" charset="0"/>
                <a:sym typeface="Wingdings" pitchFamily="2" charset="2"/>
              </a:rPr>
              <a:t> fast and radiation hard detectors</a:t>
            </a:r>
          </a:p>
          <a:p>
            <a:pPr fontAlgn="base">
              <a:spcBef>
                <a:spcPct val="0"/>
              </a:spcBef>
              <a:spcAft>
                <a:spcPct val="0"/>
              </a:spcAft>
              <a:buFont typeface="Wingdings" pitchFamily="2" charset="2"/>
              <a:buNone/>
            </a:pPr>
            <a:endParaRPr lang="en-GB" altLang="de-DE" sz="800" smtClean="0">
              <a:solidFill>
                <a:srgbClr val="FFFF00"/>
              </a:solidFill>
              <a:latin typeface="Tahoma" pitchFamily="34" charset="0"/>
              <a:sym typeface="Wingdings" pitchFamily="2" charset="2"/>
            </a:endParaRPr>
          </a:p>
          <a:p>
            <a:pPr fontAlgn="base">
              <a:spcBef>
                <a:spcPct val="0"/>
              </a:spcBef>
              <a:spcAft>
                <a:spcPct val="0"/>
              </a:spcAft>
              <a:buFont typeface="Wingdings" pitchFamily="2" charset="2"/>
              <a:buNone/>
            </a:pPr>
            <a:r>
              <a:rPr lang="en-GB" altLang="de-DE" sz="2800" smtClean="0">
                <a:solidFill>
                  <a:srgbClr val="FFFF00"/>
                </a:solidFill>
                <a:latin typeface="Tahoma" pitchFamily="34" charset="0"/>
                <a:sym typeface="Wingdings" pitchFamily="2" charset="2"/>
              </a:rPr>
              <a:t> free-streaming readout electronics </a:t>
            </a:r>
          </a:p>
          <a:p>
            <a:pPr fontAlgn="base">
              <a:spcBef>
                <a:spcPct val="0"/>
              </a:spcBef>
              <a:spcAft>
                <a:spcPct val="0"/>
              </a:spcAft>
              <a:buFont typeface="Wingdings" pitchFamily="2" charset="2"/>
              <a:buNone/>
            </a:pPr>
            <a:endParaRPr lang="en-GB" altLang="de-DE" sz="800" smtClean="0">
              <a:solidFill>
                <a:srgbClr val="FFFF00"/>
              </a:solidFill>
              <a:latin typeface="Tahoma" pitchFamily="34" charset="0"/>
              <a:sym typeface="Wingdings" pitchFamily="2" charset="2"/>
            </a:endParaRPr>
          </a:p>
          <a:p>
            <a:pPr fontAlgn="base">
              <a:spcBef>
                <a:spcPct val="0"/>
              </a:spcBef>
              <a:spcAft>
                <a:spcPct val="0"/>
              </a:spcAft>
              <a:buFont typeface="Wingdings" pitchFamily="2" charset="2"/>
              <a:buChar char="Ø"/>
            </a:pPr>
            <a:r>
              <a:rPr lang="en-GB" altLang="de-DE" sz="2800" smtClean="0">
                <a:solidFill>
                  <a:srgbClr val="FFFF00"/>
                </a:solidFill>
                <a:latin typeface="Tahoma" pitchFamily="34" charset="0"/>
                <a:sym typeface="Wingdings" pitchFamily="2" charset="2"/>
              </a:rPr>
              <a:t> high speed data acquisition and high performance</a:t>
            </a:r>
          </a:p>
          <a:p>
            <a:pPr fontAlgn="base">
              <a:spcBef>
                <a:spcPct val="0"/>
              </a:spcBef>
              <a:spcAft>
                <a:spcPct val="0"/>
              </a:spcAft>
              <a:buFont typeface="Wingdings" pitchFamily="2" charset="2"/>
              <a:buNone/>
            </a:pPr>
            <a:r>
              <a:rPr lang="en-GB" altLang="de-DE" sz="2800" smtClean="0">
                <a:solidFill>
                  <a:srgbClr val="FFFF00"/>
                </a:solidFill>
                <a:latin typeface="Tahoma" pitchFamily="34" charset="0"/>
                <a:sym typeface="Wingdings" pitchFamily="2" charset="2"/>
              </a:rPr>
              <a:t>    computer farm for online event selection </a:t>
            </a:r>
          </a:p>
          <a:p>
            <a:pPr fontAlgn="base">
              <a:spcBef>
                <a:spcPct val="0"/>
              </a:spcBef>
              <a:spcAft>
                <a:spcPct val="0"/>
              </a:spcAft>
              <a:buFont typeface="Wingdings" pitchFamily="2" charset="2"/>
              <a:buNone/>
            </a:pPr>
            <a:r>
              <a:rPr lang="en-GB" altLang="de-DE" sz="2800" smtClean="0">
                <a:solidFill>
                  <a:srgbClr val="FFFF66"/>
                </a:solidFill>
                <a:latin typeface="Comic Sans MS" pitchFamily="66" charset="0"/>
                <a:sym typeface="Wingdings" pitchFamily="2" charset="2"/>
              </a:rPr>
              <a:t></a:t>
            </a:r>
            <a:r>
              <a:rPr lang="en-GB" altLang="de-DE" sz="2800" smtClean="0">
                <a:solidFill>
                  <a:srgbClr val="FFFF00"/>
                </a:solidFill>
                <a:latin typeface="Tahoma" pitchFamily="34" charset="0"/>
                <a:sym typeface="Wingdings" pitchFamily="2" charset="2"/>
              </a:rPr>
              <a:t> 4-D event reconstruction </a:t>
            </a:r>
          </a:p>
        </p:txBody>
      </p:sp>
      <p:sp>
        <p:nvSpPr>
          <p:cNvPr id="90116" name="Text Box 4"/>
          <p:cNvSpPr txBox="1">
            <a:spLocks noChangeArrowheads="1"/>
          </p:cNvSpPr>
          <p:nvPr/>
        </p:nvSpPr>
        <p:spPr bwMode="auto">
          <a:xfrm>
            <a:off x="250825" y="806450"/>
            <a:ext cx="88931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de-DE" altLang="de-DE" sz="2400" smtClean="0">
                <a:solidFill>
                  <a:srgbClr val="FFFF66"/>
                </a:solidFill>
                <a:latin typeface="Tahoma" pitchFamily="34" charset="0"/>
              </a:rPr>
              <a:t>Central Au+Au collision at 25 AGeV  (UrQMD + GEANT4): </a:t>
            </a:r>
          </a:p>
          <a:p>
            <a:pPr eaLnBrk="1" fontAlgn="base" hangingPunct="1">
              <a:spcBef>
                <a:spcPct val="0"/>
              </a:spcBef>
              <a:spcAft>
                <a:spcPct val="0"/>
              </a:spcAft>
            </a:pPr>
            <a:r>
              <a:rPr lang="en-US" altLang="de-DE" sz="2400" smtClean="0">
                <a:solidFill>
                  <a:srgbClr val="FFFF66"/>
                </a:solidFill>
                <a:latin typeface="Tahoma" pitchFamily="34" charset="0"/>
              </a:rPr>
              <a:t>                                     160 p  400 </a:t>
            </a:r>
            <a:r>
              <a:rPr lang="en-US" altLang="de-DE" sz="2400" smtClean="0">
                <a:solidFill>
                  <a:srgbClr val="FFFF66"/>
                </a:solidFill>
                <a:latin typeface="Tahoma" pitchFamily="34" charset="0"/>
                <a:sym typeface="Symbol" pitchFamily="18" charset="2"/>
              </a:rPr>
              <a:t></a:t>
            </a:r>
            <a:r>
              <a:rPr lang="en-US" altLang="de-DE" sz="2400" baseline="30000" smtClean="0">
                <a:solidFill>
                  <a:srgbClr val="FFFF66"/>
                </a:solidFill>
                <a:latin typeface="Tahoma" pitchFamily="34" charset="0"/>
                <a:sym typeface="Symbol" pitchFamily="18" charset="2"/>
              </a:rPr>
              <a:t>-   </a:t>
            </a:r>
            <a:r>
              <a:rPr lang="en-US" altLang="de-DE" sz="2400" smtClean="0">
                <a:solidFill>
                  <a:srgbClr val="FFFF66"/>
                </a:solidFill>
                <a:latin typeface="Tahoma" pitchFamily="34" charset="0"/>
              </a:rPr>
              <a:t>400 </a:t>
            </a:r>
            <a:r>
              <a:rPr lang="en-US" altLang="de-DE" sz="2400" smtClean="0">
                <a:solidFill>
                  <a:srgbClr val="FFFF66"/>
                </a:solidFill>
                <a:latin typeface="Tahoma" pitchFamily="34" charset="0"/>
                <a:sym typeface="Symbol" pitchFamily="18" charset="2"/>
              </a:rPr>
              <a:t></a:t>
            </a:r>
            <a:r>
              <a:rPr lang="en-US" altLang="de-DE" sz="2400" baseline="30000" smtClean="0">
                <a:solidFill>
                  <a:srgbClr val="FFFF66"/>
                </a:solidFill>
                <a:latin typeface="Tahoma" pitchFamily="34" charset="0"/>
                <a:sym typeface="Symbol" pitchFamily="18" charset="2"/>
              </a:rPr>
              <a:t>+ </a:t>
            </a:r>
            <a:r>
              <a:rPr lang="en-US" altLang="de-DE" sz="2400" smtClean="0">
                <a:solidFill>
                  <a:srgbClr val="FFFF66"/>
                </a:solidFill>
                <a:latin typeface="Tahoma" pitchFamily="34" charset="0"/>
              </a:rPr>
              <a:t>  44 K</a:t>
            </a:r>
            <a:r>
              <a:rPr lang="en-US" altLang="de-DE" sz="2400" baseline="30000" smtClean="0">
                <a:solidFill>
                  <a:srgbClr val="FFFF66"/>
                </a:solidFill>
                <a:latin typeface="Tahoma" pitchFamily="34" charset="0"/>
              </a:rPr>
              <a:t>+ </a:t>
            </a:r>
            <a:r>
              <a:rPr lang="en-US" altLang="de-DE" sz="2400" smtClean="0">
                <a:solidFill>
                  <a:srgbClr val="FFFF66"/>
                </a:solidFill>
                <a:latin typeface="Tahoma" pitchFamily="34" charset="0"/>
              </a:rPr>
              <a:t>  13 K</a:t>
            </a:r>
            <a:r>
              <a:rPr lang="en-US" altLang="de-DE" sz="2400" baseline="30000" smtClean="0">
                <a:solidFill>
                  <a:srgbClr val="FFFF66"/>
                </a:solidFill>
                <a:latin typeface="Tahoma" pitchFamily="34" charset="0"/>
              </a:rPr>
              <a:t>-</a:t>
            </a:r>
            <a:endParaRPr lang="de-DE" altLang="de-DE" sz="2400" smtClean="0">
              <a:solidFill>
                <a:srgbClr val="FFFF66"/>
              </a:solidFill>
              <a:latin typeface="Tahoma" pitchFamily="34" charset="0"/>
            </a:endParaRPr>
          </a:p>
        </p:txBody>
      </p:sp>
      <p:sp>
        <p:nvSpPr>
          <p:cNvPr id="90117" name="Text Box 5"/>
          <p:cNvSpPr txBox="1">
            <a:spLocks noChangeArrowheads="1"/>
          </p:cNvSpPr>
          <p:nvPr/>
        </p:nvSpPr>
        <p:spPr bwMode="auto">
          <a:xfrm>
            <a:off x="0" y="0"/>
            <a:ext cx="9144000" cy="579438"/>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GB" altLang="de-DE" sz="3200" dirty="0" smtClean="0">
                <a:solidFill>
                  <a:srgbClr val="FF0000"/>
                </a:solidFill>
                <a:latin typeface="Tahoma" pitchFamily="34" charset="0"/>
              </a:rPr>
              <a:t>HPC technological  challenges</a:t>
            </a:r>
            <a:endParaRPr lang="en-GB" altLang="de-DE" sz="3200" dirty="0" smtClean="0">
              <a:solidFill>
                <a:srgbClr val="000000"/>
              </a:solidFill>
              <a:latin typeface="Tahoma" pitchFamily="34" charset="0"/>
            </a:endParaRPr>
          </a:p>
        </p:txBody>
      </p:sp>
    </p:spTree>
    <p:extLst>
      <p:ext uri="{BB962C8B-B14F-4D97-AF65-F5344CB8AC3E}">
        <p14:creationId xmlns:p14="http://schemas.microsoft.com/office/powerpoint/2010/main" val="7744632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01123"/>
                                        </p:tgtEl>
                                        <p:attrNameLst>
                                          <p:attrName>style.visibility</p:attrName>
                                        </p:attrNameLst>
                                      </p:cBhvr>
                                      <p:to>
                                        <p:strVal val="visible"/>
                                      </p:to>
                                    </p:set>
                                    <p:animEffect transition="in" filter="dissolve">
                                      <p:cBhvr>
                                        <p:cTn id="7" dur="500"/>
                                        <p:tgtEl>
                                          <p:spTgt spid="901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23"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Номер слайда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200">
                <a:solidFill>
                  <a:schemeClr val="tx1"/>
                </a:solidFill>
                <a:latin typeface="Bookman Old Style" pitchFamily="18" charset="0"/>
              </a:defRPr>
            </a:lvl1pPr>
            <a:lvl2pPr>
              <a:defRPr sz="2800">
                <a:solidFill>
                  <a:schemeClr val="tx1"/>
                </a:solidFill>
                <a:latin typeface="Bookman Old Style" pitchFamily="18" charset="0"/>
              </a:defRPr>
            </a:lvl2pPr>
            <a:lvl3pPr>
              <a:defRPr sz="2400">
                <a:solidFill>
                  <a:schemeClr val="tx1"/>
                </a:solidFill>
                <a:latin typeface="Bookman Old Style" pitchFamily="18" charset="0"/>
              </a:defRPr>
            </a:lvl3pPr>
            <a:lvl4pPr>
              <a:defRPr sz="2000">
                <a:solidFill>
                  <a:schemeClr val="tx1"/>
                </a:solidFill>
                <a:latin typeface="Bookman Old Style" pitchFamily="18" charset="0"/>
              </a:defRPr>
            </a:lvl4pPr>
            <a:lvl5pPr>
              <a:defRPr sz="2000">
                <a:solidFill>
                  <a:schemeClr val="tx1"/>
                </a:solidFill>
                <a:latin typeface="Bookman Old Style" pitchFamily="18" charset="0"/>
              </a:defRPr>
            </a:lvl5pPr>
            <a:lvl6pPr eaLnBrk="0" fontAlgn="base" hangingPunct="0">
              <a:spcAft>
                <a:spcPct val="0"/>
              </a:spcAft>
              <a:buChar char="»"/>
              <a:defRPr sz="2000">
                <a:solidFill>
                  <a:schemeClr val="tx1"/>
                </a:solidFill>
                <a:latin typeface="Bookman Old Style" pitchFamily="18" charset="0"/>
              </a:defRPr>
            </a:lvl6pPr>
            <a:lvl7pPr eaLnBrk="0" fontAlgn="base" hangingPunct="0">
              <a:spcAft>
                <a:spcPct val="0"/>
              </a:spcAft>
              <a:buChar char="»"/>
              <a:defRPr sz="2000">
                <a:solidFill>
                  <a:schemeClr val="tx1"/>
                </a:solidFill>
                <a:latin typeface="Bookman Old Style" pitchFamily="18" charset="0"/>
              </a:defRPr>
            </a:lvl7pPr>
            <a:lvl8pPr eaLnBrk="0" fontAlgn="base" hangingPunct="0">
              <a:spcAft>
                <a:spcPct val="0"/>
              </a:spcAft>
              <a:buChar char="»"/>
              <a:defRPr sz="2000">
                <a:solidFill>
                  <a:schemeClr val="tx1"/>
                </a:solidFill>
                <a:latin typeface="Bookman Old Style" pitchFamily="18" charset="0"/>
              </a:defRPr>
            </a:lvl8pPr>
            <a:lvl9pPr eaLnBrk="0" fontAlgn="base" hangingPunct="0">
              <a:spcAft>
                <a:spcPct val="0"/>
              </a:spcAft>
              <a:buChar char="»"/>
              <a:defRPr sz="2000">
                <a:solidFill>
                  <a:schemeClr val="tx1"/>
                </a:solidFill>
                <a:latin typeface="Bookman Old Style" pitchFamily="18" charset="0"/>
              </a:defRPr>
            </a:lvl9pPr>
          </a:lstStyle>
          <a:p>
            <a:pPr eaLnBrk="0" hangingPunct="0"/>
            <a:fld id="{7ED42CE1-F539-45E6-AA55-FFF6D487FAA0}" type="slidenum">
              <a:rPr lang="ru-RU" altLang="ru-RU" sz="1200" smtClean="0">
                <a:solidFill>
                  <a:prstClr val="black"/>
                </a:solidFill>
              </a:rPr>
              <a:pPr eaLnBrk="0" hangingPunct="0"/>
              <a:t>27</a:t>
            </a:fld>
            <a:endParaRPr lang="ru-RU" altLang="ru-RU" sz="1200">
              <a:solidFill>
                <a:prstClr val="black"/>
              </a:solidFill>
            </a:endParaRPr>
          </a:p>
        </p:txBody>
      </p:sp>
      <p:grpSp>
        <p:nvGrpSpPr>
          <p:cNvPr id="84" name="Группа 18">
            <a:extLst>
              <a:ext uri="{FF2B5EF4-FFF2-40B4-BE49-F238E27FC236}">
                <a16:creationId xmlns:a16="http://schemas.microsoft.com/office/drawing/2014/main" xmlns="" id="{87A335A1-F046-4F58-B36E-02E82BCDF8B5}"/>
              </a:ext>
            </a:extLst>
          </p:cNvPr>
          <p:cNvGrpSpPr>
            <a:grpSpLocks/>
          </p:cNvGrpSpPr>
          <p:nvPr/>
        </p:nvGrpSpPr>
        <p:grpSpPr bwMode="auto">
          <a:xfrm>
            <a:off x="0" y="6184903"/>
            <a:ext cx="9144000" cy="673100"/>
            <a:chOff x="-1" y="6184986"/>
            <a:chExt cx="9144001" cy="673014"/>
          </a:xfrm>
        </p:grpSpPr>
        <p:cxnSp>
          <p:nvCxnSpPr>
            <p:cNvPr id="86" name="Straight Connector 5">
              <a:extLst>
                <a:ext uri="{FF2B5EF4-FFF2-40B4-BE49-F238E27FC236}">
                  <a16:creationId xmlns:a16="http://schemas.microsoft.com/office/drawing/2014/main" xmlns="" id="{DDFF917D-B5B4-4DFC-AB66-189A6671EB2E}"/>
                </a:ext>
              </a:extLst>
            </p:cNvPr>
            <p:cNvCxnSpPr/>
            <p:nvPr/>
          </p:nvCxnSpPr>
          <p:spPr bwMode="auto">
            <a:xfrm>
              <a:off x="794800" y="6443329"/>
              <a:ext cx="7810500" cy="1588"/>
            </a:xfrm>
            <a:prstGeom prst="line">
              <a:avLst/>
            </a:prstGeom>
            <a:ln cap="flat">
              <a:gradFill flip="none" rotWithShape="1">
                <a:gsLst>
                  <a:gs pos="0">
                    <a:srgbClr val="3366FF"/>
                  </a:gs>
                  <a:gs pos="100000">
                    <a:srgbClr val="FFFFFF"/>
                  </a:gs>
                </a:gsLst>
                <a:path path="rect">
                  <a:fillToRect l="100000" t="100000"/>
                </a:path>
                <a:tileRect r="-100000" b="-100000"/>
              </a:gradFill>
              <a:prstDash val="solid"/>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87" name="Picture 7" descr="NICA-Logo_4c">
              <a:extLst>
                <a:ext uri="{FF2B5EF4-FFF2-40B4-BE49-F238E27FC236}">
                  <a16:creationId xmlns:a16="http://schemas.microsoft.com/office/drawing/2014/main" xmlns="" id="{18B22252-A65C-468D-8682-394CEE591C9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40452" y="6342501"/>
              <a:ext cx="503548" cy="249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Picture 4" descr="JINR">
              <a:extLst>
                <a:ext uri="{FF2B5EF4-FFF2-40B4-BE49-F238E27FC236}">
                  <a16:creationId xmlns:a16="http://schemas.microsoft.com/office/drawing/2014/main" xmlns="" id="{21B32021-7BB9-4961-B38A-1CB3B24C9E1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6184986"/>
              <a:ext cx="724619" cy="673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1" name="Fußzeilenplatzhalter 6">
            <a:extLst>
              <a:ext uri="{FF2B5EF4-FFF2-40B4-BE49-F238E27FC236}">
                <a16:creationId xmlns:a16="http://schemas.microsoft.com/office/drawing/2014/main" xmlns="" id="{F5768812-1AD8-4DE8-897C-5910E394AF07}"/>
              </a:ext>
            </a:extLst>
          </p:cNvPr>
          <p:cNvSpPr>
            <a:spLocks noGrp="1"/>
          </p:cNvSpPr>
          <p:nvPr/>
        </p:nvSpPr>
        <p:spPr bwMode="auto">
          <a:xfrm>
            <a:off x="2784538" y="600105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base">
              <a:spcBef>
                <a:spcPct val="0"/>
              </a:spcBef>
              <a:spcAft>
                <a:spcPct val="0"/>
              </a:spcAft>
            </a:pPr>
            <a:endParaRPr lang="en-US" sz="1200">
              <a:solidFill>
                <a:srgbClr val="898989"/>
              </a:solidFill>
              <a:latin typeface="Bookman Old Style" pitchFamily="18" charset="0"/>
            </a:endParaRPr>
          </a:p>
        </p:txBody>
      </p:sp>
      <p:pic>
        <p:nvPicPr>
          <p:cNvPr id="85" name="Picture 1">
            <a:extLst>
              <a:ext uri="{FF2B5EF4-FFF2-40B4-BE49-F238E27FC236}">
                <a16:creationId xmlns:a16="http://schemas.microsoft.com/office/drawing/2014/main" xmlns="" id="{5C4BC90F-34FF-4078-BC81-3B66A6DA10D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7751" y="473075"/>
            <a:ext cx="7182612" cy="595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 name="TextBox 46">
            <a:extLst>
              <a:ext uri="{FF2B5EF4-FFF2-40B4-BE49-F238E27FC236}">
                <a16:creationId xmlns:a16="http://schemas.microsoft.com/office/drawing/2014/main" xmlns="" id="{AEE8B3C3-3CA0-4F17-8069-3DD9D3CC45DB}"/>
              </a:ext>
            </a:extLst>
          </p:cNvPr>
          <p:cNvSpPr txBox="1">
            <a:spLocks noChangeArrowheads="1"/>
          </p:cNvSpPr>
          <p:nvPr/>
        </p:nvSpPr>
        <p:spPr bwMode="auto">
          <a:xfrm>
            <a:off x="1819338" y="5999470"/>
            <a:ext cx="60308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ru-RU" b="1" dirty="0">
                <a:solidFill>
                  <a:prstClr val="black"/>
                </a:solidFill>
                <a:latin typeface="Calibri"/>
              </a:rPr>
              <a:t>Полная энергия </a:t>
            </a:r>
            <a:r>
              <a:rPr lang="en-US" b="1" dirty="0">
                <a:solidFill>
                  <a:prstClr val="black"/>
                </a:solidFill>
                <a:latin typeface="Calibri"/>
              </a:rPr>
              <a:t>NN </a:t>
            </a:r>
            <a:r>
              <a:rPr lang="ru-RU" b="1" dirty="0">
                <a:solidFill>
                  <a:prstClr val="black"/>
                </a:solidFill>
                <a:latin typeface="Calibri"/>
              </a:rPr>
              <a:t>соударений </a:t>
            </a:r>
            <a:r>
              <a:rPr lang="en-US" b="1" dirty="0">
                <a:solidFill>
                  <a:prstClr val="black"/>
                </a:solidFill>
                <a:latin typeface="Calibri"/>
              </a:rPr>
              <a:t>√</a:t>
            </a:r>
            <a:r>
              <a:rPr lang="en-US" b="1" dirty="0" err="1">
                <a:solidFill>
                  <a:prstClr val="black"/>
                </a:solidFill>
                <a:latin typeface="Calibri"/>
              </a:rPr>
              <a:t>s</a:t>
            </a:r>
            <a:r>
              <a:rPr lang="en-US" b="1" baseline="-25000" dirty="0" err="1">
                <a:solidFill>
                  <a:prstClr val="black"/>
                </a:solidFill>
                <a:latin typeface="Calibri"/>
              </a:rPr>
              <a:t>NN</a:t>
            </a:r>
            <a:r>
              <a:rPr lang="en-US" b="1" dirty="0">
                <a:solidFill>
                  <a:prstClr val="black"/>
                </a:solidFill>
                <a:latin typeface="Calibri"/>
              </a:rPr>
              <a:t> , </a:t>
            </a:r>
            <a:r>
              <a:rPr lang="en-US" sz="2000" b="1" dirty="0">
                <a:solidFill>
                  <a:prstClr val="black"/>
                </a:solidFill>
                <a:latin typeface="Calibri"/>
              </a:rPr>
              <a:t>[GeV]</a:t>
            </a:r>
            <a:endParaRPr lang="ru-RU" sz="2000" b="1" dirty="0">
              <a:solidFill>
                <a:prstClr val="black"/>
              </a:solidFill>
              <a:latin typeface="Calibri"/>
            </a:endParaRPr>
          </a:p>
        </p:txBody>
      </p:sp>
      <p:cxnSp>
        <p:nvCxnSpPr>
          <p:cNvPr id="107" name="Straight Connector 28">
            <a:extLst>
              <a:ext uri="{FF2B5EF4-FFF2-40B4-BE49-F238E27FC236}">
                <a16:creationId xmlns:a16="http://schemas.microsoft.com/office/drawing/2014/main" xmlns="" id="{5FEFD5D2-1534-4DC3-A63B-F79F7FFF3B93}"/>
              </a:ext>
            </a:extLst>
          </p:cNvPr>
          <p:cNvCxnSpPr>
            <a:cxnSpLocks/>
          </p:cNvCxnSpPr>
          <p:nvPr/>
        </p:nvCxnSpPr>
        <p:spPr>
          <a:xfrm>
            <a:off x="6318316" y="6101060"/>
            <a:ext cx="212725" cy="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117" name="TextBox 76">
            <a:extLst>
              <a:ext uri="{FF2B5EF4-FFF2-40B4-BE49-F238E27FC236}">
                <a16:creationId xmlns:a16="http://schemas.microsoft.com/office/drawing/2014/main" xmlns="" id="{07ADEF41-9590-4856-A06B-369262E6FDF0}"/>
              </a:ext>
            </a:extLst>
          </p:cNvPr>
          <p:cNvSpPr txBox="1">
            <a:spLocks noChangeArrowheads="1"/>
          </p:cNvSpPr>
          <p:nvPr/>
        </p:nvSpPr>
        <p:spPr bwMode="auto">
          <a:xfrm>
            <a:off x="1047751" y="75268"/>
            <a:ext cx="7182612" cy="954107"/>
          </a:xfrm>
          <a:prstGeom prst="rect">
            <a:avLst/>
          </a:prstGeom>
          <a:solidFill>
            <a:schemeClr val="bg1"/>
          </a:solidFill>
          <a:ln w="9525">
            <a:noFill/>
            <a:miter lim="800000"/>
            <a:headEnd/>
            <a:tailEnd/>
          </a:ln>
        </p:spPr>
        <p:txBody>
          <a:bodyPr wrap="square">
            <a:spAutoFit/>
          </a:bodyPr>
          <a:lstStyle/>
          <a:p>
            <a:pPr algn="ctr" fontAlgn="base">
              <a:spcBef>
                <a:spcPct val="0"/>
              </a:spcBef>
              <a:spcAft>
                <a:spcPct val="0"/>
              </a:spcAft>
              <a:defRPr/>
            </a:pPr>
            <a:r>
              <a:rPr lang="ru-RU" sz="2800" b="1" dirty="0">
                <a:solidFill>
                  <a:srgbClr val="00076E"/>
                </a:solidFill>
              </a:rPr>
              <a:t>Сегодня и завтра в физике </a:t>
            </a:r>
          </a:p>
          <a:p>
            <a:pPr algn="ctr" fontAlgn="base">
              <a:spcBef>
                <a:spcPct val="0"/>
              </a:spcBef>
              <a:spcAft>
                <a:spcPct val="0"/>
              </a:spcAft>
              <a:defRPr/>
            </a:pPr>
            <a:r>
              <a:rPr lang="ru-RU" sz="2800" b="1" dirty="0">
                <a:solidFill>
                  <a:srgbClr val="00076E"/>
                </a:solidFill>
              </a:rPr>
              <a:t>«умеренно» высоких энергий</a:t>
            </a:r>
            <a:endParaRPr lang="en-US" sz="2800" b="1" dirty="0">
              <a:solidFill>
                <a:srgbClr val="00076E"/>
              </a:solidFill>
            </a:endParaRPr>
          </a:p>
        </p:txBody>
      </p:sp>
      <p:grpSp>
        <p:nvGrpSpPr>
          <p:cNvPr id="7" name="Группа 6">
            <a:extLst>
              <a:ext uri="{FF2B5EF4-FFF2-40B4-BE49-F238E27FC236}">
                <a16:creationId xmlns:a16="http://schemas.microsoft.com/office/drawing/2014/main" xmlns="" id="{CA0E1020-9C76-45A8-961F-5F40791852A0}"/>
              </a:ext>
            </a:extLst>
          </p:cNvPr>
          <p:cNvGrpSpPr/>
          <p:nvPr/>
        </p:nvGrpSpPr>
        <p:grpSpPr>
          <a:xfrm>
            <a:off x="1169356" y="931863"/>
            <a:ext cx="6507911" cy="4633912"/>
            <a:chOff x="1169344" y="931863"/>
            <a:chExt cx="6507911" cy="4633912"/>
          </a:xfrm>
        </p:grpSpPr>
        <p:sp>
          <p:nvSpPr>
            <p:cNvPr id="90" name="5-Point Star 4">
              <a:extLst>
                <a:ext uri="{FF2B5EF4-FFF2-40B4-BE49-F238E27FC236}">
                  <a16:creationId xmlns:a16="http://schemas.microsoft.com/office/drawing/2014/main" xmlns="" id="{56BA40D4-9A03-48E5-A06B-3595F1E2F203}"/>
                </a:ext>
              </a:extLst>
            </p:cNvPr>
            <p:cNvSpPr/>
            <p:nvPr/>
          </p:nvSpPr>
          <p:spPr>
            <a:xfrm>
              <a:off x="3821113" y="3411538"/>
              <a:ext cx="123825" cy="163512"/>
            </a:xfrm>
            <a:prstGeom prst="star5">
              <a:avLst/>
            </a:prstGeom>
            <a:solidFill>
              <a:srgbClr val="4F6228"/>
            </a:solidFill>
            <a:ln>
              <a:solidFill>
                <a:srgbClr val="4F6228"/>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ru-RU">
                <a:solidFill>
                  <a:srgbClr val="00B050"/>
                </a:solidFill>
              </a:endParaRPr>
            </a:p>
          </p:txBody>
        </p:sp>
        <p:sp>
          <p:nvSpPr>
            <p:cNvPr id="91" name="5-Point Star 19">
              <a:extLst>
                <a:ext uri="{FF2B5EF4-FFF2-40B4-BE49-F238E27FC236}">
                  <a16:creationId xmlns:a16="http://schemas.microsoft.com/office/drawing/2014/main" xmlns="" id="{E3CAE0EE-19D1-4575-B44F-2F0A76C6449C}"/>
                </a:ext>
              </a:extLst>
            </p:cNvPr>
            <p:cNvSpPr/>
            <p:nvPr/>
          </p:nvSpPr>
          <p:spPr>
            <a:xfrm>
              <a:off x="4040188" y="3409950"/>
              <a:ext cx="122237" cy="163513"/>
            </a:xfrm>
            <a:prstGeom prst="star5">
              <a:avLst/>
            </a:prstGeom>
            <a:solidFill>
              <a:srgbClr val="4F6228"/>
            </a:solidFill>
            <a:ln>
              <a:solidFill>
                <a:srgbClr val="4F6228"/>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ru-RU">
                <a:solidFill>
                  <a:srgbClr val="00B050"/>
                </a:solidFill>
              </a:endParaRPr>
            </a:p>
          </p:txBody>
        </p:sp>
        <p:sp>
          <p:nvSpPr>
            <p:cNvPr id="94" name="TextBox 93">
              <a:extLst>
                <a:ext uri="{FF2B5EF4-FFF2-40B4-BE49-F238E27FC236}">
                  <a16:creationId xmlns:a16="http://schemas.microsoft.com/office/drawing/2014/main" xmlns="" id="{7B84B70A-D26A-45FF-83CA-3BCC8334C31A}"/>
                </a:ext>
              </a:extLst>
            </p:cNvPr>
            <p:cNvSpPr txBox="1"/>
            <p:nvPr/>
          </p:nvSpPr>
          <p:spPr>
            <a:xfrm>
              <a:off x="3698875" y="3152775"/>
              <a:ext cx="1268296" cy="338554"/>
            </a:xfrm>
            <a:prstGeom prst="rect">
              <a:avLst/>
            </a:prstGeom>
            <a:noFill/>
          </p:spPr>
          <p:txBody>
            <a:bodyPr wrap="none">
              <a:spAutoFit/>
            </a:bodyPr>
            <a:lstStyle/>
            <a:p>
              <a:pPr fontAlgn="base">
                <a:spcBef>
                  <a:spcPct val="0"/>
                </a:spcBef>
                <a:spcAft>
                  <a:spcPct val="0"/>
                </a:spcAft>
                <a:defRPr/>
              </a:pPr>
              <a:r>
                <a:rPr lang="en-US" sz="1600" b="1" dirty="0">
                  <a:solidFill>
                    <a:srgbClr val="9BBB59">
                      <a:lumMod val="50000"/>
                    </a:srgbClr>
                  </a:solidFill>
                  <a:latin typeface="Bookman Old Style" pitchFamily="18" charset="0"/>
                </a:rPr>
                <a:t>STAR F.T.</a:t>
              </a:r>
              <a:endParaRPr lang="ru-RU" sz="1600" b="1" dirty="0">
                <a:solidFill>
                  <a:srgbClr val="9BBB59">
                    <a:lumMod val="50000"/>
                  </a:srgbClr>
                </a:solidFill>
                <a:latin typeface="Bookman Old Style" pitchFamily="18" charset="0"/>
              </a:endParaRPr>
            </a:p>
          </p:txBody>
        </p:sp>
        <p:sp>
          <p:nvSpPr>
            <p:cNvPr id="95" name="Plus 5">
              <a:extLst>
                <a:ext uri="{FF2B5EF4-FFF2-40B4-BE49-F238E27FC236}">
                  <a16:creationId xmlns:a16="http://schemas.microsoft.com/office/drawing/2014/main" xmlns="" id="{EEF75D8E-8149-48CC-A5D6-6C7D103ED42C}"/>
                </a:ext>
              </a:extLst>
            </p:cNvPr>
            <p:cNvSpPr/>
            <p:nvPr/>
          </p:nvSpPr>
          <p:spPr>
            <a:xfrm>
              <a:off x="4643438" y="4090988"/>
              <a:ext cx="122237" cy="114300"/>
            </a:xfrm>
            <a:prstGeom prst="mathPlus">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ru-RU">
                <a:solidFill>
                  <a:prstClr val="white"/>
                </a:solidFill>
              </a:endParaRPr>
            </a:p>
          </p:txBody>
        </p:sp>
        <p:sp>
          <p:nvSpPr>
            <p:cNvPr id="97" name="Isosceles Triangle 14">
              <a:extLst>
                <a:ext uri="{FF2B5EF4-FFF2-40B4-BE49-F238E27FC236}">
                  <a16:creationId xmlns:a16="http://schemas.microsoft.com/office/drawing/2014/main" xmlns="" id="{3FF27862-D821-4139-A0ED-C82637D71A65}"/>
                </a:ext>
              </a:extLst>
            </p:cNvPr>
            <p:cNvSpPr/>
            <p:nvPr/>
          </p:nvSpPr>
          <p:spPr>
            <a:xfrm>
              <a:off x="3014663" y="2563813"/>
              <a:ext cx="147637" cy="136525"/>
            </a:xfrm>
            <a:prstGeom prst="triangle">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ru-RU">
                <a:solidFill>
                  <a:prstClr val="white"/>
                </a:solidFill>
              </a:endParaRPr>
            </a:p>
          </p:txBody>
        </p:sp>
        <p:sp>
          <p:nvSpPr>
            <p:cNvPr id="98" name="Isosceles Triangle 26">
              <a:extLst>
                <a:ext uri="{FF2B5EF4-FFF2-40B4-BE49-F238E27FC236}">
                  <a16:creationId xmlns:a16="http://schemas.microsoft.com/office/drawing/2014/main" xmlns="" id="{39E94F57-92AA-4BD5-A14B-AF6B91B9D2E3}"/>
                </a:ext>
              </a:extLst>
            </p:cNvPr>
            <p:cNvSpPr/>
            <p:nvPr/>
          </p:nvSpPr>
          <p:spPr>
            <a:xfrm>
              <a:off x="3625850" y="2571750"/>
              <a:ext cx="146050" cy="136525"/>
            </a:xfrm>
            <a:prstGeom prst="triangle">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ru-RU">
                <a:solidFill>
                  <a:prstClr val="white"/>
                </a:solidFill>
              </a:endParaRPr>
            </a:p>
          </p:txBody>
        </p:sp>
        <p:sp>
          <p:nvSpPr>
            <p:cNvPr id="99" name="TextBox 27">
              <a:extLst>
                <a:ext uri="{FF2B5EF4-FFF2-40B4-BE49-F238E27FC236}">
                  <a16:creationId xmlns:a16="http://schemas.microsoft.com/office/drawing/2014/main" xmlns="" id="{BC33A508-AFCD-4B1C-96ED-CEF0AF08A4E8}"/>
                </a:ext>
              </a:extLst>
            </p:cNvPr>
            <p:cNvSpPr txBox="1">
              <a:spLocks noChangeArrowheads="1"/>
            </p:cNvSpPr>
            <p:nvPr/>
          </p:nvSpPr>
          <p:spPr bwMode="auto">
            <a:xfrm>
              <a:off x="2981325" y="2760663"/>
              <a:ext cx="8996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600" b="1">
                  <a:solidFill>
                    <a:srgbClr val="000090"/>
                  </a:solidFill>
                </a:rPr>
                <a:t>HADES</a:t>
              </a:r>
              <a:endParaRPr lang="ru-RU" sz="1600" b="1">
                <a:solidFill>
                  <a:srgbClr val="000090"/>
                </a:solidFill>
              </a:endParaRPr>
            </a:p>
          </p:txBody>
        </p:sp>
        <p:sp>
          <p:nvSpPr>
            <p:cNvPr id="100" name="Diamond 15">
              <a:extLst>
                <a:ext uri="{FF2B5EF4-FFF2-40B4-BE49-F238E27FC236}">
                  <a16:creationId xmlns:a16="http://schemas.microsoft.com/office/drawing/2014/main" xmlns="" id="{EFAB30C3-8309-4DA0-B839-7F709FE832FB}"/>
                </a:ext>
              </a:extLst>
            </p:cNvPr>
            <p:cNvSpPr/>
            <p:nvPr/>
          </p:nvSpPr>
          <p:spPr>
            <a:xfrm>
              <a:off x="3028950" y="1017588"/>
              <a:ext cx="149225" cy="176212"/>
            </a:xfrm>
            <a:prstGeom prst="diamond">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ru-RU">
                <a:solidFill>
                  <a:prstClr val="white"/>
                </a:solidFill>
              </a:endParaRPr>
            </a:p>
          </p:txBody>
        </p:sp>
        <p:sp>
          <p:nvSpPr>
            <p:cNvPr id="101" name="Diamond 29">
              <a:extLst>
                <a:ext uri="{FF2B5EF4-FFF2-40B4-BE49-F238E27FC236}">
                  <a16:creationId xmlns:a16="http://schemas.microsoft.com/office/drawing/2014/main" xmlns="" id="{E6F83941-2408-42C8-B0A0-14E820430CBF}"/>
                </a:ext>
              </a:extLst>
            </p:cNvPr>
            <p:cNvSpPr/>
            <p:nvPr/>
          </p:nvSpPr>
          <p:spPr>
            <a:xfrm>
              <a:off x="3622675" y="1014413"/>
              <a:ext cx="149225" cy="177800"/>
            </a:xfrm>
            <a:prstGeom prst="diamond">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ru-RU">
                <a:solidFill>
                  <a:prstClr val="white"/>
                </a:solidFill>
              </a:endParaRPr>
            </a:p>
          </p:txBody>
        </p:sp>
        <p:sp>
          <p:nvSpPr>
            <p:cNvPr id="102" name="Diamond 30">
              <a:extLst>
                <a:ext uri="{FF2B5EF4-FFF2-40B4-BE49-F238E27FC236}">
                  <a16:creationId xmlns:a16="http://schemas.microsoft.com/office/drawing/2014/main" xmlns="" id="{4C9495C0-150D-4616-92EE-60467969ABCA}"/>
                </a:ext>
              </a:extLst>
            </p:cNvPr>
            <p:cNvSpPr/>
            <p:nvPr/>
          </p:nvSpPr>
          <p:spPr>
            <a:xfrm>
              <a:off x="4013200" y="1014413"/>
              <a:ext cx="149225" cy="177800"/>
            </a:xfrm>
            <a:prstGeom prst="diamond">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ru-RU">
                <a:solidFill>
                  <a:prstClr val="white"/>
                </a:solidFill>
              </a:endParaRPr>
            </a:p>
          </p:txBody>
        </p:sp>
        <p:sp>
          <p:nvSpPr>
            <p:cNvPr id="103" name="Diamond 31">
              <a:extLst>
                <a:ext uri="{FF2B5EF4-FFF2-40B4-BE49-F238E27FC236}">
                  <a16:creationId xmlns:a16="http://schemas.microsoft.com/office/drawing/2014/main" xmlns="" id="{6BEA5688-AAFF-41EB-82CB-37A00E1A9A4A}"/>
                </a:ext>
              </a:extLst>
            </p:cNvPr>
            <p:cNvSpPr/>
            <p:nvPr/>
          </p:nvSpPr>
          <p:spPr>
            <a:xfrm>
              <a:off x="4340225" y="1014413"/>
              <a:ext cx="150813" cy="177800"/>
            </a:xfrm>
            <a:prstGeom prst="diamond">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ru-RU">
                <a:solidFill>
                  <a:prstClr val="white"/>
                </a:solidFill>
              </a:endParaRPr>
            </a:p>
          </p:txBody>
        </p:sp>
        <p:sp>
          <p:nvSpPr>
            <p:cNvPr id="104" name="TextBox 35">
              <a:extLst>
                <a:ext uri="{FF2B5EF4-FFF2-40B4-BE49-F238E27FC236}">
                  <a16:creationId xmlns:a16="http://schemas.microsoft.com/office/drawing/2014/main" xmlns="" id="{EECBC378-0D89-4191-B34B-DB8EC8028363}"/>
                </a:ext>
              </a:extLst>
            </p:cNvPr>
            <p:cNvSpPr txBox="1">
              <a:spLocks noChangeArrowheads="1"/>
            </p:cNvSpPr>
            <p:nvPr/>
          </p:nvSpPr>
          <p:spPr bwMode="auto">
            <a:xfrm>
              <a:off x="4436269" y="941387"/>
              <a:ext cx="6511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600" b="1" dirty="0">
                  <a:solidFill>
                    <a:srgbClr val="000090"/>
                  </a:solidFill>
                </a:rPr>
                <a:t>CBM</a:t>
              </a:r>
              <a:endParaRPr lang="ru-RU" sz="1600" b="1" dirty="0">
                <a:solidFill>
                  <a:srgbClr val="000090"/>
                </a:solidFill>
              </a:endParaRPr>
            </a:p>
          </p:txBody>
        </p:sp>
        <p:sp>
          <p:nvSpPr>
            <p:cNvPr id="105" name="TextBox 21">
              <a:extLst>
                <a:ext uri="{FF2B5EF4-FFF2-40B4-BE49-F238E27FC236}">
                  <a16:creationId xmlns:a16="http://schemas.microsoft.com/office/drawing/2014/main" xmlns="" id="{91A80E28-B2ED-4113-9F9B-6703497C1484}"/>
                </a:ext>
              </a:extLst>
            </p:cNvPr>
            <p:cNvSpPr txBox="1">
              <a:spLocks noChangeArrowheads="1"/>
            </p:cNvSpPr>
            <p:nvPr/>
          </p:nvSpPr>
          <p:spPr bwMode="auto">
            <a:xfrm rot="16200000">
              <a:off x="-126716" y="2817169"/>
              <a:ext cx="30537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ru-RU" b="1" dirty="0">
                  <a:solidFill>
                    <a:prstClr val="black"/>
                  </a:solidFill>
                  <a:latin typeface="Calibri"/>
                </a:rPr>
                <a:t>«Скорость счёта»</a:t>
              </a:r>
              <a:r>
                <a:rPr lang="en-US" b="1" dirty="0">
                  <a:solidFill>
                    <a:prstClr val="black"/>
                  </a:solidFill>
                  <a:latin typeface="Calibri"/>
                </a:rPr>
                <a:t> [</a:t>
              </a:r>
              <a:r>
                <a:rPr lang="ru-RU" b="1" dirty="0">
                  <a:solidFill>
                    <a:prstClr val="black"/>
                  </a:solidFill>
                  <a:latin typeface="Calibri"/>
                </a:rPr>
                <a:t>Гц</a:t>
              </a:r>
              <a:r>
                <a:rPr lang="en-US" b="1" dirty="0">
                  <a:solidFill>
                    <a:prstClr val="black"/>
                  </a:solidFill>
                  <a:latin typeface="Calibri"/>
                </a:rPr>
                <a:t>]</a:t>
              </a:r>
              <a:endParaRPr lang="ru-RU" b="1" dirty="0">
                <a:solidFill>
                  <a:prstClr val="black"/>
                </a:solidFill>
                <a:latin typeface="Calibri"/>
              </a:endParaRPr>
            </a:p>
          </p:txBody>
        </p:sp>
        <p:cxnSp>
          <p:nvCxnSpPr>
            <p:cNvPr id="109" name="Straight Connector 49">
              <a:extLst>
                <a:ext uri="{FF2B5EF4-FFF2-40B4-BE49-F238E27FC236}">
                  <a16:creationId xmlns:a16="http://schemas.microsoft.com/office/drawing/2014/main" xmlns="" id="{D513AADA-F47B-48E1-BA1B-C7E4927DB32C}"/>
                </a:ext>
              </a:extLst>
            </p:cNvPr>
            <p:cNvCxnSpPr/>
            <p:nvPr/>
          </p:nvCxnSpPr>
          <p:spPr>
            <a:xfrm flipV="1">
              <a:off x="4713288" y="4148138"/>
              <a:ext cx="1435100" cy="6350"/>
            </a:xfrm>
            <a:prstGeom prst="line">
              <a:avLst/>
            </a:prstGeom>
            <a:ln w="190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10" name="Straight Connector 56">
              <a:extLst>
                <a:ext uri="{FF2B5EF4-FFF2-40B4-BE49-F238E27FC236}">
                  <a16:creationId xmlns:a16="http://schemas.microsoft.com/office/drawing/2014/main" xmlns="" id="{4E5CC86C-F390-48EC-B46F-03A66AAA12C6}"/>
                </a:ext>
              </a:extLst>
            </p:cNvPr>
            <p:cNvCxnSpPr/>
            <p:nvPr/>
          </p:nvCxnSpPr>
          <p:spPr>
            <a:xfrm>
              <a:off x="3849948" y="3486018"/>
              <a:ext cx="595892" cy="9584"/>
            </a:xfrm>
            <a:prstGeom prst="line">
              <a:avLst/>
            </a:prstGeom>
            <a:ln w="19050">
              <a:solidFill>
                <a:srgbClr val="4F6228"/>
              </a:solidFill>
            </a:ln>
            <a:scene3d>
              <a:camera prst="orthographicFront">
                <a:rot lat="0" lon="0" rev="6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111" name="Straight Connector 60">
              <a:extLst>
                <a:ext uri="{FF2B5EF4-FFF2-40B4-BE49-F238E27FC236}">
                  <a16:creationId xmlns:a16="http://schemas.microsoft.com/office/drawing/2014/main" xmlns="" id="{74BCEF03-85BC-44C8-95E3-C1BFF93E4B82}"/>
                </a:ext>
              </a:extLst>
            </p:cNvPr>
            <p:cNvCxnSpPr>
              <a:stCxn id="100" idx="3"/>
              <a:endCxn id="103" idx="3"/>
            </p:cNvCxnSpPr>
            <p:nvPr/>
          </p:nvCxnSpPr>
          <p:spPr>
            <a:xfrm flipV="1">
              <a:off x="3178175" y="1103313"/>
              <a:ext cx="1312863" cy="3175"/>
            </a:xfrm>
            <a:prstGeom prst="line">
              <a:avLst/>
            </a:prstGeom>
            <a:ln w="19050">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12" name="Straight Connector 62">
              <a:extLst>
                <a:ext uri="{FF2B5EF4-FFF2-40B4-BE49-F238E27FC236}">
                  <a16:creationId xmlns:a16="http://schemas.microsoft.com/office/drawing/2014/main" xmlns="" id="{109F016F-7BBB-4AF8-A515-7615DB5ABB62}"/>
                </a:ext>
              </a:extLst>
            </p:cNvPr>
            <p:cNvCxnSpPr/>
            <p:nvPr/>
          </p:nvCxnSpPr>
          <p:spPr>
            <a:xfrm>
              <a:off x="3098034" y="2637663"/>
              <a:ext cx="599352" cy="9989"/>
            </a:xfrm>
            <a:prstGeom prst="line">
              <a:avLst/>
            </a:prstGeom>
            <a:ln w="19050">
              <a:solidFill>
                <a:srgbClr val="000090"/>
              </a:solidFill>
            </a:ln>
            <a:scene3d>
              <a:camera prst="orthographicFront">
                <a:rot lat="0" lon="0" rev="30000"/>
              </a:camera>
              <a:lightRig rig="threePt" dir="t"/>
            </a:scene3d>
          </p:spPr>
          <p:style>
            <a:lnRef idx="2">
              <a:schemeClr val="accent1"/>
            </a:lnRef>
            <a:fillRef idx="0">
              <a:schemeClr val="accent1"/>
            </a:fillRef>
            <a:effectRef idx="1">
              <a:schemeClr val="accent1"/>
            </a:effectRef>
            <a:fontRef idx="minor">
              <a:schemeClr val="tx1"/>
            </a:fontRef>
          </p:style>
        </p:cxnSp>
        <p:sp>
          <p:nvSpPr>
            <p:cNvPr id="113" name="Flowchart: Connector 105">
              <a:extLst>
                <a:ext uri="{FF2B5EF4-FFF2-40B4-BE49-F238E27FC236}">
                  <a16:creationId xmlns:a16="http://schemas.microsoft.com/office/drawing/2014/main" xmlns="" id="{C35BD3DB-63D7-4F80-A235-088912942E51}"/>
                </a:ext>
              </a:extLst>
            </p:cNvPr>
            <p:cNvSpPr/>
            <p:nvPr/>
          </p:nvSpPr>
          <p:spPr>
            <a:xfrm>
              <a:off x="3027363" y="2298700"/>
              <a:ext cx="114300" cy="114300"/>
            </a:xfrm>
            <a:prstGeom prst="flowChartConnector">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ru-RU">
                <a:solidFill>
                  <a:prstClr val="white"/>
                </a:solidFill>
              </a:endParaRPr>
            </a:p>
          </p:txBody>
        </p:sp>
        <p:sp>
          <p:nvSpPr>
            <p:cNvPr id="114" name="Flowchart: Connector 106">
              <a:extLst>
                <a:ext uri="{FF2B5EF4-FFF2-40B4-BE49-F238E27FC236}">
                  <a16:creationId xmlns:a16="http://schemas.microsoft.com/office/drawing/2014/main" xmlns="" id="{88D84C60-EB13-41DE-909B-171848BFB7D8}"/>
                </a:ext>
              </a:extLst>
            </p:cNvPr>
            <p:cNvSpPr/>
            <p:nvPr/>
          </p:nvSpPr>
          <p:spPr>
            <a:xfrm>
              <a:off x="3768725" y="2306638"/>
              <a:ext cx="114300" cy="114300"/>
            </a:xfrm>
            <a:prstGeom prst="flowChartConnector">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ru-RU">
                <a:solidFill>
                  <a:prstClr val="white"/>
                </a:solidFill>
              </a:endParaRPr>
            </a:p>
          </p:txBody>
        </p:sp>
        <p:cxnSp>
          <p:nvCxnSpPr>
            <p:cNvPr id="115" name="Straight Connector 110">
              <a:extLst>
                <a:ext uri="{FF2B5EF4-FFF2-40B4-BE49-F238E27FC236}">
                  <a16:creationId xmlns:a16="http://schemas.microsoft.com/office/drawing/2014/main" xmlns="" id="{918859E6-C32C-4B77-9F13-7356EDDFD7BD}"/>
                </a:ext>
              </a:extLst>
            </p:cNvPr>
            <p:cNvCxnSpPr/>
            <p:nvPr/>
          </p:nvCxnSpPr>
          <p:spPr>
            <a:xfrm>
              <a:off x="3155080" y="2350782"/>
              <a:ext cx="600758" cy="21792"/>
            </a:xfrm>
            <a:prstGeom prst="line">
              <a:avLst/>
            </a:prstGeom>
            <a:ln w="22225">
              <a:solidFill>
                <a:srgbClr val="FF0000"/>
              </a:solidFill>
            </a:ln>
            <a:scene3d>
              <a:camera prst="orthographicFront">
                <a:rot lat="0" lon="0" rev="90000"/>
              </a:camera>
              <a:lightRig rig="threePt" dir="t"/>
            </a:scene3d>
          </p:spPr>
          <p:style>
            <a:lnRef idx="2">
              <a:schemeClr val="accent1"/>
            </a:lnRef>
            <a:fillRef idx="0">
              <a:schemeClr val="accent1"/>
            </a:fillRef>
            <a:effectRef idx="1">
              <a:schemeClr val="accent1"/>
            </a:effectRef>
            <a:fontRef idx="minor">
              <a:schemeClr val="tx1"/>
            </a:fontRef>
          </p:style>
        </p:cxnSp>
        <p:sp>
          <p:nvSpPr>
            <p:cNvPr id="116" name="TextBox 114">
              <a:extLst>
                <a:ext uri="{FF2B5EF4-FFF2-40B4-BE49-F238E27FC236}">
                  <a16:creationId xmlns:a16="http://schemas.microsoft.com/office/drawing/2014/main" xmlns="" id="{75F01D69-F93A-4E12-A2EB-1BE3676B5E48}"/>
                </a:ext>
              </a:extLst>
            </p:cNvPr>
            <p:cNvSpPr txBox="1">
              <a:spLocks noChangeArrowheads="1"/>
            </p:cNvSpPr>
            <p:nvPr/>
          </p:nvSpPr>
          <p:spPr bwMode="auto">
            <a:xfrm>
              <a:off x="2874963" y="1903414"/>
              <a:ext cx="158248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600" b="1">
                  <a:solidFill>
                    <a:srgbClr val="FF0000"/>
                  </a:solidFill>
                </a:rPr>
                <a:t>NICA/BM@N II</a:t>
              </a:r>
              <a:endParaRPr lang="ru-RU" sz="1600" b="1">
                <a:solidFill>
                  <a:srgbClr val="FF0000"/>
                </a:solidFill>
              </a:endParaRPr>
            </a:p>
          </p:txBody>
        </p:sp>
        <p:sp>
          <p:nvSpPr>
            <p:cNvPr id="118" name="TextBox 74">
              <a:extLst>
                <a:ext uri="{FF2B5EF4-FFF2-40B4-BE49-F238E27FC236}">
                  <a16:creationId xmlns:a16="http://schemas.microsoft.com/office/drawing/2014/main" xmlns="" id="{5DA5539F-62CE-4F86-980F-3ADCA56103BC}"/>
                </a:ext>
              </a:extLst>
            </p:cNvPr>
            <p:cNvSpPr txBox="1">
              <a:spLocks noChangeArrowheads="1"/>
            </p:cNvSpPr>
            <p:nvPr/>
          </p:nvSpPr>
          <p:spPr bwMode="auto">
            <a:xfrm>
              <a:off x="5902325" y="3802063"/>
              <a:ext cx="14590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600" b="1">
                  <a:solidFill>
                    <a:srgbClr val="7030A0"/>
                  </a:solidFill>
                </a:rPr>
                <a:t>NA-61/SHINE</a:t>
              </a:r>
              <a:endParaRPr lang="ru-RU" sz="1600" b="1">
                <a:solidFill>
                  <a:srgbClr val="7030A0"/>
                </a:solidFill>
              </a:endParaRPr>
            </a:p>
          </p:txBody>
        </p:sp>
        <p:sp>
          <p:nvSpPr>
            <p:cNvPr id="119" name="TextBox 118">
              <a:extLst>
                <a:ext uri="{FF2B5EF4-FFF2-40B4-BE49-F238E27FC236}">
                  <a16:creationId xmlns:a16="http://schemas.microsoft.com/office/drawing/2014/main" xmlns="" id="{C838F4D6-82AC-4F93-900E-739BED005163}"/>
                </a:ext>
              </a:extLst>
            </p:cNvPr>
            <p:cNvSpPr txBox="1"/>
            <p:nvPr/>
          </p:nvSpPr>
          <p:spPr>
            <a:xfrm>
              <a:off x="2089150" y="1181100"/>
              <a:ext cx="3911648" cy="338554"/>
            </a:xfrm>
            <a:prstGeom prst="rect">
              <a:avLst/>
            </a:prstGeom>
            <a:noFill/>
          </p:spPr>
          <p:txBody>
            <a:bodyPr wrap="none">
              <a:spAutoFit/>
            </a:bodyPr>
            <a:lstStyle/>
            <a:p>
              <a:pPr fontAlgn="base">
                <a:spcBef>
                  <a:spcPct val="0"/>
                </a:spcBef>
                <a:spcAft>
                  <a:spcPct val="0"/>
                </a:spcAft>
                <a:defRPr/>
              </a:pPr>
              <a:r>
                <a:rPr lang="en-US" sz="1600" b="1" dirty="0">
                  <a:solidFill>
                    <a:srgbClr val="0000FF"/>
                  </a:solidFill>
                  <a:latin typeface="Bookman Old Style" pitchFamily="18" charset="0"/>
                </a:rPr>
                <a:t> </a:t>
              </a:r>
              <a:r>
                <a:rPr lang="en-US" sz="1600" b="1" dirty="0" smtClean="0">
                  <a:solidFill>
                    <a:srgbClr val="0000FF"/>
                  </a:solidFill>
                  <a:latin typeface="Bookman Old Style" pitchFamily="18" charset="0"/>
                </a:rPr>
                <a:t>    </a:t>
              </a:r>
              <a:r>
                <a:rPr lang="en-US" sz="1600" b="1" dirty="0" smtClean="0">
                  <a:solidFill>
                    <a:srgbClr val="0000FF"/>
                  </a:solidFill>
                  <a:effectLst>
                    <a:outerShdw blurRad="38100" dist="38100" dir="2700000" algn="tl">
                      <a:srgbClr val="000000">
                        <a:alpha val="43137"/>
                      </a:srgbClr>
                    </a:outerShdw>
                  </a:effectLst>
                  <a:latin typeface="Bookman Old Style" pitchFamily="18" charset="0"/>
                </a:rPr>
                <a:t>&gt;</a:t>
              </a:r>
              <a:r>
                <a:rPr lang="en-US" sz="1600" b="1" dirty="0" smtClean="0">
                  <a:solidFill>
                    <a:srgbClr val="0000FF"/>
                  </a:solidFill>
                  <a:latin typeface="Bookman Old Style" pitchFamily="18" charset="0"/>
                </a:rPr>
                <a:t> </a:t>
              </a:r>
              <a:r>
                <a:rPr lang="en-US" sz="1600" b="1" dirty="0">
                  <a:solidFill>
                    <a:srgbClr val="0000FF"/>
                  </a:solidFill>
                  <a:latin typeface="Bookman Old Style" pitchFamily="18" charset="0"/>
                </a:rPr>
                <a:t>2025</a:t>
              </a:r>
              <a:r>
                <a:rPr lang="en-US" sz="1600" b="1" dirty="0" smtClean="0">
                  <a:solidFill>
                    <a:srgbClr val="0000FF"/>
                  </a:solidFill>
                  <a:latin typeface="Bookman Old Style" pitchFamily="18" charset="0"/>
                </a:rPr>
                <a:t>:   </a:t>
              </a:r>
              <a:r>
                <a:rPr lang="en-US" sz="1600" b="1" dirty="0">
                  <a:solidFill>
                    <a:srgbClr val="000090"/>
                  </a:solidFill>
                  <a:latin typeface="Bookman Old Style" pitchFamily="18" charset="0"/>
                </a:rPr>
                <a:t>SIS-100  FAIR            </a:t>
              </a:r>
              <a:endParaRPr lang="ru-RU" sz="1600" b="1" dirty="0">
                <a:solidFill>
                  <a:prstClr val="white">
                    <a:lumMod val="65000"/>
                  </a:prstClr>
                </a:solidFill>
                <a:latin typeface="Bookman Old Style" pitchFamily="18" charset="0"/>
              </a:endParaRPr>
            </a:p>
          </p:txBody>
        </p:sp>
        <p:sp>
          <p:nvSpPr>
            <p:cNvPr id="120" name="Rectangle 38">
              <a:extLst>
                <a:ext uri="{FF2B5EF4-FFF2-40B4-BE49-F238E27FC236}">
                  <a16:creationId xmlns:a16="http://schemas.microsoft.com/office/drawing/2014/main" xmlns="" id="{094FA423-921D-40BC-8A51-1C55D593616F}"/>
                </a:ext>
              </a:extLst>
            </p:cNvPr>
            <p:cNvSpPr/>
            <p:nvPr/>
          </p:nvSpPr>
          <p:spPr>
            <a:xfrm>
              <a:off x="3487738" y="931863"/>
              <a:ext cx="2071687" cy="4633912"/>
            </a:xfrm>
            <a:prstGeom prst="rect">
              <a:avLst/>
            </a:prstGeom>
            <a:solidFill>
              <a:srgbClr val="9DFCFF">
                <a:alpha val="23000"/>
              </a:srgbClr>
            </a:solidFill>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base">
                <a:spcBef>
                  <a:spcPct val="0"/>
                </a:spcBef>
                <a:spcAft>
                  <a:spcPct val="0"/>
                </a:spcAft>
                <a:defRPr/>
              </a:pPr>
              <a:endParaRPr lang="en-US" dirty="0">
                <a:solidFill>
                  <a:srgbClr val="000090"/>
                </a:solidFill>
              </a:endParaRPr>
            </a:p>
            <a:p>
              <a:pPr algn="ctr" fontAlgn="base">
                <a:spcBef>
                  <a:spcPct val="0"/>
                </a:spcBef>
                <a:spcAft>
                  <a:spcPct val="0"/>
                </a:spcAft>
                <a:defRPr/>
              </a:pPr>
              <a:endParaRPr lang="en-US" dirty="0">
                <a:solidFill>
                  <a:srgbClr val="000090"/>
                </a:solidFill>
              </a:endParaRPr>
            </a:p>
            <a:p>
              <a:pPr algn="ctr" fontAlgn="base">
                <a:spcBef>
                  <a:spcPct val="0"/>
                </a:spcBef>
                <a:spcAft>
                  <a:spcPct val="0"/>
                </a:spcAft>
                <a:defRPr/>
              </a:pPr>
              <a:endParaRPr lang="en-US" dirty="0">
                <a:solidFill>
                  <a:srgbClr val="000090"/>
                </a:solidFill>
              </a:endParaRPr>
            </a:p>
            <a:p>
              <a:pPr algn="ctr" fontAlgn="base">
                <a:spcBef>
                  <a:spcPct val="0"/>
                </a:spcBef>
                <a:spcAft>
                  <a:spcPct val="0"/>
                </a:spcAft>
                <a:defRPr/>
              </a:pPr>
              <a:endParaRPr lang="en-US" dirty="0">
                <a:solidFill>
                  <a:srgbClr val="000090"/>
                </a:solidFill>
              </a:endParaRPr>
            </a:p>
            <a:p>
              <a:pPr algn="ctr" fontAlgn="base">
                <a:spcBef>
                  <a:spcPct val="0"/>
                </a:spcBef>
                <a:spcAft>
                  <a:spcPct val="0"/>
                </a:spcAft>
                <a:defRPr/>
              </a:pPr>
              <a:endParaRPr lang="en-US" dirty="0">
                <a:solidFill>
                  <a:srgbClr val="000090"/>
                </a:solidFill>
              </a:endParaRPr>
            </a:p>
            <a:p>
              <a:pPr algn="ctr" fontAlgn="base">
                <a:spcBef>
                  <a:spcPct val="0"/>
                </a:spcBef>
                <a:spcAft>
                  <a:spcPct val="0"/>
                </a:spcAft>
                <a:defRPr/>
              </a:pPr>
              <a:endParaRPr lang="en-US" dirty="0">
                <a:solidFill>
                  <a:srgbClr val="000090"/>
                </a:solidFill>
              </a:endParaRPr>
            </a:p>
            <a:p>
              <a:pPr algn="ctr" fontAlgn="base">
                <a:spcBef>
                  <a:spcPct val="0"/>
                </a:spcBef>
                <a:spcAft>
                  <a:spcPct val="0"/>
                </a:spcAft>
                <a:defRPr/>
              </a:pPr>
              <a:endParaRPr lang="en-US" dirty="0">
                <a:solidFill>
                  <a:srgbClr val="000090"/>
                </a:solidFill>
              </a:endParaRPr>
            </a:p>
            <a:p>
              <a:pPr algn="ctr" fontAlgn="base">
                <a:spcBef>
                  <a:spcPct val="0"/>
                </a:spcBef>
                <a:spcAft>
                  <a:spcPct val="0"/>
                </a:spcAft>
                <a:defRPr/>
              </a:pPr>
              <a:endParaRPr lang="en-US" dirty="0">
                <a:solidFill>
                  <a:srgbClr val="000090"/>
                </a:solidFill>
              </a:endParaRPr>
            </a:p>
            <a:p>
              <a:pPr algn="ctr" fontAlgn="base">
                <a:spcBef>
                  <a:spcPct val="0"/>
                </a:spcBef>
                <a:spcAft>
                  <a:spcPct val="0"/>
                </a:spcAft>
                <a:defRPr/>
              </a:pPr>
              <a:endParaRPr lang="en-US" dirty="0">
                <a:solidFill>
                  <a:srgbClr val="000090"/>
                </a:solidFill>
              </a:endParaRPr>
            </a:p>
            <a:p>
              <a:pPr algn="ctr" fontAlgn="base">
                <a:spcBef>
                  <a:spcPct val="0"/>
                </a:spcBef>
                <a:spcAft>
                  <a:spcPct val="0"/>
                </a:spcAft>
                <a:defRPr/>
              </a:pPr>
              <a:endParaRPr lang="en-US" dirty="0">
                <a:solidFill>
                  <a:srgbClr val="000090"/>
                </a:solidFill>
              </a:endParaRPr>
            </a:p>
            <a:p>
              <a:pPr algn="ctr" fontAlgn="base">
                <a:spcBef>
                  <a:spcPct val="0"/>
                </a:spcBef>
                <a:spcAft>
                  <a:spcPct val="0"/>
                </a:spcAft>
                <a:defRPr/>
              </a:pPr>
              <a:endParaRPr lang="en-US" dirty="0">
                <a:solidFill>
                  <a:srgbClr val="000090"/>
                </a:solidFill>
              </a:endParaRPr>
            </a:p>
            <a:p>
              <a:pPr algn="ctr" fontAlgn="base">
                <a:spcBef>
                  <a:spcPct val="0"/>
                </a:spcBef>
                <a:spcAft>
                  <a:spcPct val="0"/>
                </a:spcAft>
                <a:defRPr/>
              </a:pPr>
              <a:endParaRPr lang="en-US" dirty="0">
                <a:solidFill>
                  <a:srgbClr val="000090"/>
                </a:solidFill>
              </a:endParaRPr>
            </a:p>
            <a:p>
              <a:pPr algn="ctr" fontAlgn="base">
                <a:spcBef>
                  <a:spcPct val="0"/>
                </a:spcBef>
                <a:spcAft>
                  <a:spcPct val="0"/>
                </a:spcAft>
                <a:defRPr/>
              </a:pPr>
              <a:endParaRPr lang="en-US" dirty="0">
                <a:solidFill>
                  <a:srgbClr val="000090"/>
                </a:solidFill>
              </a:endParaRPr>
            </a:p>
            <a:p>
              <a:pPr fontAlgn="base">
                <a:spcBef>
                  <a:spcPct val="0"/>
                </a:spcBef>
                <a:spcAft>
                  <a:spcPct val="0"/>
                </a:spcAft>
                <a:defRPr/>
              </a:pPr>
              <a:endParaRPr lang="en-US" dirty="0">
                <a:solidFill>
                  <a:srgbClr val="000090"/>
                </a:solidFill>
              </a:endParaRPr>
            </a:p>
            <a:p>
              <a:pPr fontAlgn="base">
                <a:spcBef>
                  <a:spcPct val="0"/>
                </a:spcBef>
                <a:spcAft>
                  <a:spcPct val="0"/>
                </a:spcAft>
                <a:defRPr/>
              </a:pPr>
              <a:endParaRPr lang="en-US" sz="1600" dirty="0">
                <a:solidFill>
                  <a:srgbClr val="000090"/>
                </a:solidFill>
              </a:endParaRPr>
            </a:p>
            <a:p>
              <a:pPr algn="ctr" fontAlgn="base">
                <a:spcBef>
                  <a:spcPct val="0"/>
                </a:spcBef>
                <a:spcAft>
                  <a:spcPct val="0"/>
                </a:spcAft>
                <a:defRPr/>
              </a:pPr>
              <a:r>
                <a:rPr lang="en-US" sz="1600" dirty="0">
                  <a:solidFill>
                    <a:srgbClr val="000090"/>
                  </a:solidFill>
                </a:rPr>
                <a:t> </a:t>
              </a:r>
              <a:r>
                <a:rPr lang="en-US" sz="1600" i="1" dirty="0">
                  <a:solidFill>
                    <a:srgbClr val="000090"/>
                  </a:solidFill>
                </a:rPr>
                <a:t>energy region of max.</a:t>
              </a:r>
            </a:p>
            <a:p>
              <a:pPr algn="ctr" fontAlgn="base">
                <a:spcBef>
                  <a:spcPct val="0"/>
                </a:spcBef>
                <a:spcAft>
                  <a:spcPct val="0"/>
                </a:spcAft>
                <a:defRPr/>
              </a:pPr>
              <a:r>
                <a:rPr lang="en-US" sz="1600" i="1" dirty="0">
                  <a:solidFill>
                    <a:srgbClr val="000090"/>
                  </a:solidFill>
                </a:rPr>
                <a:t> baryonic density </a:t>
              </a:r>
            </a:p>
          </p:txBody>
        </p:sp>
        <p:sp>
          <p:nvSpPr>
            <p:cNvPr id="121" name="Flowchart: Connector 2">
              <a:extLst>
                <a:ext uri="{FF2B5EF4-FFF2-40B4-BE49-F238E27FC236}">
                  <a16:creationId xmlns:a16="http://schemas.microsoft.com/office/drawing/2014/main" xmlns="" id="{4D378C37-A75A-4859-AFDC-80B45D5981F0}"/>
                </a:ext>
              </a:extLst>
            </p:cNvPr>
            <p:cNvSpPr/>
            <p:nvPr/>
          </p:nvSpPr>
          <p:spPr>
            <a:xfrm>
              <a:off x="4013200" y="4157663"/>
              <a:ext cx="114300" cy="114300"/>
            </a:xfrm>
            <a:prstGeom prst="flowChartConnector">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ru-RU">
                <a:solidFill>
                  <a:prstClr val="white"/>
                </a:solidFill>
              </a:endParaRPr>
            </a:p>
          </p:txBody>
        </p:sp>
        <p:sp>
          <p:nvSpPr>
            <p:cNvPr id="122" name="Flowchart: Connector 6">
              <a:extLst>
                <a:ext uri="{FF2B5EF4-FFF2-40B4-BE49-F238E27FC236}">
                  <a16:creationId xmlns:a16="http://schemas.microsoft.com/office/drawing/2014/main" xmlns="" id="{05AE7260-D5BA-49A7-AE1B-DDCF8C92AA5F}"/>
                </a:ext>
              </a:extLst>
            </p:cNvPr>
            <p:cNvSpPr/>
            <p:nvPr/>
          </p:nvSpPr>
          <p:spPr>
            <a:xfrm>
              <a:off x="4162425" y="3797300"/>
              <a:ext cx="114300" cy="114300"/>
            </a:xfrm>
            <a:prstGeom prst="flowChartConnector">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ru-RU">
                <a:solidFill>
                  <a:prstClr val="white"/>
                </a:solidFill>
              </a:endParaRPr>
            </a:p>
          </p:txBody>
        </p:sp>
        <p:sp>
          <p:nvSpPr>
            <p:cNvPr id="123" name="Flowchart: Connector 7">
              <a:extLst>
                <a:ext uri="{FF2B5EF4-FFF2-40B4-BE49-F238E27FC236}">
                  <a16:creationId xmlns:a16="http://schemas.microsoft.com/office/drawing/2014/main" xmlns="" id="{1B7ADA11-E5E7-447D-8CC0-51FED8E912DD}"/>
                </a:ext>
              </a:extLst>
            </p:cNvPr>
            <p:cNvSpPr/>
            <p:nvPr/>
          </p:nvSpPr>
          <p:spPr>
            <a:xfrm>
              <a:off x="4332288" y="3548063"/>
              <a:ext cx="114300" cy="114300"/>
            </a:xfrm>
            <a:prstGeom prst="flowChartConnector">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ru-RU">
                <a:solidFill>
                  <a:prstClr val="white"/>
                </a:solidFill>
              </a:endParaRPr>
            </a:p>
          </p:txBody>
        </p:sp>
        <p:sp>
          <p:nvSpPr>
            <p:cNvPr id="124" name="Flowchart: Connector 8">
              <a:extLst>
                <a:ext uri="{FF2B5EF4-FFF2-40B4-BE49-F238E27FC236}">
                  <a16:creationId xmlns:a16="http://schemas.microsoft.com/office/drawing/2014/main" xmlns="" id="{E265FE9A-D5EB-4EA3-9C4C-9EF0218E5666}"/>
                </a:ext>
              </a:extLst>
            </p:cNvPr>
            <p:cNvSpPr/>
            <p:nvPr/>
          </p:nvSpPr>
          <p:spPr>
            <a:xfrm>
              <a:off x="4691063" y="3100388"/>
              <a:ext cx="114300" cy="114300"/>
            </a:xfrm>
            <a:prstGeom prst="flowChartConnector">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ru-RU">
                <a:solidFill>
                  <a:prstClr val="white"/>
                </a:solidFill>
              </a:endParaRPr>
            </a:p>
          </p:txBody>
        </p:sp>
        <p:sp>
          <p:nvSpPr>
            <p:cNvPr id="125" name="Flowchart: Connector 9">
              <a:extLst>
                <a:ext uri="{FF2B5EF4-FFF2-40B4-BE49-F238E27FC236}">
                  <a16:creationId xmlns:a16="http://schemas.microsoft.com/office/drawing/2014/main" xmlns="" id="{CECC69AD-71E9-49C2-A04A-A941D076EF88}"/>
                </a:ext>
              </a:extLst>
            </p:cNvPr>
            <p:cNvSpPr/>
            <p:nvPr/>
          </p:nvSpPr>
          <p:spPr>
            <a:xfrm>
              <a:off x="4995863" y="2919413"/>
              <a:ext cx="114300" cy="114300"/>
            </a:xfrm>
            <a:prstGeom prst="flowChartConnector">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ru-RU">
                <a:solidFill>
                  <a:prstClr val="white"/>
                </a:solidFill>
              </a:endParaRPr>
            </a:p>
          </p:txBody>
        </p:sp>
        <p:sp>
          <p:nvSpPr>
            <p:cNvPr id="126" name="Flowchart: Connector 10">
              <a:extLst>
                <a:ext uri="{FF2B5EF4-FFF2-40B4-BE49-F238E27FC236}">
                  <a16:creationId xmlns:a16="http://schemas.microsoft.com/office/drawing/2014/main" xmlns="" id="{EAA08830-5A2C-4CD1-B11D-7EA3FB052C1C}"/>
                </a:ext>
              </a:extLst>
            </p:cNvPr>
            <p:cNvSpPr/>
            <p:nvPr/>
          </p:nvSpPr>
          <p:spPr>
            <a:xfrm>
              <a:off x="5197475" y="2908300"/>
              <a:ext cx="114300" cy="114300"/>
            </a:xfrm>
            <a:prstGeom prst="flowChartConnector">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ru-RU">
                <a:solidFill>
                  <a:prstClr val="white"/>
                </a:solidFill>
              </a:endParaRPr>
            </a:p>
          </p:txBody>
        </p:sp>
        <p:sp>
          <p:nvSpPr>
            <p:cNvPr id="127" name="Flowchart: Connector 11">
              <a:extLst>
                <a:ext uri="{FF2B5EF4-FFF2-40B4-BE49-F238E27FC236}">
                  <a16:creationId xmlns:a16="http://schemas.microsoft.com/office/drawing/2014/main" xmlns="" id="{F6BAB0BE-4ABF-4B4F-AF5C-1D6F542B2B42}"/>
                </a:ext>
              </a:extLst>
            </p:cNvPr>
            <p:cNvSpPr/>
            <p:nvPr/>
          </p:nvSpPr>
          <p:spPr>
            <a:xfrm>
              <a:off x="5502275" y="2908300"/>
              <a:ext cx="114300" cy="114300"/>
            </a:xfrm>
            <a:prstGeom prst="flowChartConnector">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ru-RU">
                <a:solidFill>
                  <a:prstClr val="white"/>
                </a:solidFill>
              </a:endParaRPr>
            </a:p>
          </p:txBody>
        </p:sp>
        <p:sp>
          <p:nvSpPr>
            <p:cNvPr id="128" name="Flowchart: Connector 13">
              <a:extLst>
                <a:ext uri="{FF2B5EF4-FFF2-40B4-BE49-F238E27FC236}">
                  <a16:creationId xmlns:a16="http://schemas.microsoft.com/office/drawing/2014/main" xmlns="" id="{FAF9B2EE-C182-4834-BF42-5A37C927E945}"/>
                </a:ext>
              </a:extLst>
            </p:cNvPr>
            <p:cNvSpPr/>
            <p:nvPr/>
          </p:nvSpPr>
          <p:spPr>
            <a:xfrm>
              <a:off x="5330825" y="2908300"/>
              <a:ext cx="114300" cy="114300"/>
            </a:xfrm>
            <a:prstGeom prst="flowChartConnector">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ru-RU">
                <a:solidFill>
                  <a:prstClr val="white"/>
                </a:solidFill>
              </a:endParaRPr>
            </a:p>
          </p:txBody>
        </p:sp>
        <p:sp>
          <p:nvSpPr>
            <p:cNvPr id="129" name="TextBox 3">
              <a:extLst>
                <a:ext uri="{FF2B5EF4-FFF2-40B4-BE49-F238E27FC236}">
                  <a16:creationId xmlns:a16="http://schemas.microsoft.com/office/drawing/2014/main" xmlns="" id="{EF009FEB-7138-4399-A203-4AF5EF9DC732}"/>
                </a:ext>
              </a:extLst>
            </p:cNvPr>
            <p:cNvSpPr txBox="1">
              <a:spLocks noChangeArrowheads="1"/>
            </p:cNvSpPr>
            <p:nvPr/>
          </p:nvSpPr>
          <p:spPr bwMode="auto">
            <a:xfrm>
              <a:off x="4805363" y="2638426"/>
              <a:ext cx="11977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600" b="1">
                  <a:solidFill>
                    <a:srgbClr val="FF0000"/>
                  </a:solidFill>
                </a:rPr>
                <a:t>NICA/MPD</a:t>
              </a:r>
              <a:endParaRPr lang="ru-RU" sz="1600" b="1">
                <a:solidFill>
                  <a:srgbClr val="FF0000"/>
                </a:solidFill>
              </a:endParaRPr>
            </a:p>
          </p:txBody>
        </p:sp>
        <p:sp>
          <p:nvSpPr>
            <p:cNvPr id="130" name="5-Point Star 45">
              <a:extLst>
                <a:ext uri="{FF2B5EF4-FFF2-40B4-BE49-F238E27FC236}">
                  <a16:creationId xmlns:a16="http://schemas.microsoft.com/office/drawing/2014/main" xmlns="" id="{930E660F-C8F2-4054-940E-B80DEC54703E}"/>
                </a:ext>
              </a:extLst>
            </p:cNvPr>
            <p:cNvSpPr/>
            <p:nvPr/>
          </p:nvSpPr>
          <p:spPr>
            <a:xfrm>
              <a:off x="5516563" y="3835400"/>
              <a:ext cx="122237" cy="163513"/>
            </a:xfrm>
            <a:prstGeom prst="star5">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ru-RU">
                <a:solidFill>
                  <a:srgbClr val="00B050"/>
                </a:solidFill>
              </a:endParaRPr>
            </a:p>
          </p:txBody>
        </p:sp>
        <p:sp>
          <p:nvSpPr>
            <p:cNvPr id="131" name="5-Point Star 46">
              <a:extLst>
                <a:ext uri="{FF2B5EF4-FFF2-40B4-BE49-F238E27FC236}">
                  <a16:creationId xmlns:a16="http://schemas.microsoft.com/office/drawing/2014/main" xmlns="" id="{A04EAF71-7E99-4485-A609-EEFEBE6AFAE4}"/>
                </a:ext>
              </a:extLst>
            </p:cNvPr>
            <p:cNvSpPr/>
            <p:nvPr/>
          </p:nvSpPr>
          <p:spPr>
            <a:xfrm>
              <a:off x="5127625" y="4224338"/>
              <a:ext cx="123825" cy="165100"/>
            </a:xfrm>
            <a:prstGeom prst="star5">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ru-RU">
                <a:solidFill>
                  <a:srgbClr val="00B050"/>
                </a:solidFill>
              </a:endParaRPr>
            </a:p>
          </p:txBody>
        </p:sp>
        <p:sp>
          <p:nvSpPr>
            <p:cNvPr id="132" name="5-Point Star 47">
              <a:extLst>
                <a:ext uri="{FF2B5EF4-FFF2-40B4-BE49-F238E27FC236}">
                  <a16:creationId xmlns:a16="http://schemas.microsoft.com/office/drawing/2014/main" xmlns="" id="{0E7E17F0-29B8-43C6-A3E9-1290DF43CBDC}"/>
                </a:ext>
              </a:extLst>
            </p:cNvPr>
            <p:cNvSpPr/>
            <p:nvPr/>
          </p:nvSpPr>
          <p:spPr>
            <a:xfrm>
              <a:off x="4981575" y="4619625"/>
              <a:ext cx="122238" cy="163513"/>
            </a:xfrm>
            <a:prstGeom prst="star5">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ru-RU">
                <a:solidFill>
                  <a:srgbClr val="00B050"/>
                </a:solidFill>
              </a:endParaRPr>
            </a:p>
          </p:txBody>
        </p:sp>
        <p:sp>
          <p:nvSpPr>
            <p:cNvPr id="133" name="5-Point Star 48">
              <a:extLst>
                <a:ext uri="{FF2B5EF4-FFF2-40B4-BE49-F238E27FC236}">
                  <a16:creationId xmlns:a16="http://schemas.microsoft.com/office/drawing/2014/main" xmlns="" id="{F3D8C1F8-30A3-4098-A9A6-6858623CE101}"/>
                </a:ext>
              </a:extLst>
            </p:cNvPr>
            <p:cNvSpPr/>
            <p:nvPr/>
          </p:nvSpPr>
          <p:spPr>
            <a:xfrm>
              <a:off x="5930900" y="3592513"/>
              <a:ext cx="122238" cy="163512"/>
            </a:xfrm>
            <a:prstGeom prst="star5">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ru-RU">
                <a:solidFill>
                  <a:srgbClr val="00B050"/>
                </a:solidFill>
              </a:endParaRPr>
            </a:p>
          </p:txBody>
        </p:sp>
        <p:sp>
          <p:nvSpPr>
            <p:cNvPr id="134" name="5-Point Star 50">
              <a:extLst>
                <a:ext uri="{FF2B5EF4-FFF2-40B4-BE49-F238E27FC236}">
                  <a16:creationId xmlns:a16="http://schemas.microsoft.com/office/drawing/2014/main" xmlns="" id="{722945F5-951C-4136-BB25-4FE22349D0B1}"/>
                </a:ext>
              </a:extLst>
            </p:cNvPr>
            <p:cNvSpPr/>
            <p:nvPr/>
          </p:nvSpPr>
          <p:spPr>
            <a:xfrm>
              <a:off x="6780213" y="3440113"/>
              <a:ext cx="123825" cy="163512"/>
            </a:xfrm>
            <a:prstGeom prst="star5">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ru-RU">
                <a:solidFill>
                  <a:srgbClr val="00B050"/>
                </a:solidFill>
              </a:endParaRPr>
            </a:p>
          </p:txBody>
        </p:sp>
        <p:sp>
          <p:nvSpPr>
            <p:cNvPr id="135" name="5-Point Star 51">
              <a:extLst>
                <a:ext uri="{FF2B5EF4-FFF2-40B4-BE49-F238E27FC236}">
                  <a16:creationId xmlns:a16="http://schemas.microsoft.com/office/drawing/2014/main" xmlns="" id="{8AE71F53-7493-4F95-995E-F7AD71033EC1}"/>
                </a:ext>
              </a:extLst>
            </p:cNvPr>
            <p:cNvSpPr/>
            <p:nvPr/>
          </p:nvSpPr>
          <p:spPr>
            <a:xfrm>
              <a:off x="6316663" y="3449638"/>
              <a:ext cx="122237" cy="165100"/>
            </a:xfrm>
            <a:prstGeom prst="star5">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ru-RU">
                <a:solidFill>
                  <a:srgbClr val="00B050"/>
                </a:solidFill>
              </a:endParaRPr>
            </a:p>
          </p:txBody>
        </p:sp>
        <p:sp>
          <p:nvSpPr>
            <p:cNvPr id="136" name="5-Point Star 52">
              <a:extLst>
                <a:ext uri="{FF2B5EF4-FFF2-40B4-BE49-F238E27FC236}">
                  <a16:creationId xmlns:a16="http://schemas.microsoft.com/office/drawing/2014/main" xmlns="" id="{E4DD8A3C-9853-4A31-9331-A6ED861B3A79}"/>
                </a:ext>
              </a:extLst>
            </p:cNvPr>
            <p:cNvSpPr/>
            <p:nvPr/>
          </p:nvSpPr>
          <p:spPr>
            <a:xfrm>
              <a:off x="7331075" y="3438525"/>
              <a:ext cx="122238" cy="163513"/>
            </a:xfrm>
            <a:prstGeom prst="star5">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ru-RU">
                <a:solidFill>
                  <a:srgbClr val="00B050"/>
                </a:solidFill>
              </a:endParaRPr>
            </a:p>
          </p:txBody>
        </p:sp>
        <p:sp>
          <p:nvSpPr>
            <p:cNvPr id="137" name="TextBox 44">
              <a:extLst>
                <a:ext uri="{FF2B5EF4-FFF2-40B4-BE49-F238E27FC236}">
                  <a16:creationId xmlns:a16="http://schemas.microsoft.com/office/drawing/2014/main" xmlns="" id="{51A73AF7-78A1-4DB1-8C52-BD84DBBC95CA}"/>
                </a:ext>
              </a:extLst>
            </p:cNvPr>
            <p:cNvSpPr txBox="1">
              <a:spLocks noChangeArrowheads="1"/>
            </p:cNvSpPr>
            <p:nvPr/>
          </p:nvSpPr>
          <p:spPr bwMode="auto">
            <a:xfrm>
              <a:off x="6300788" y="3125788"/>
              <a:ext cx="13764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600" b="1">
                  <a:solidFill>
                    <a:srgbClr val="002060"/>
                  </a:solidFill>
                </a:rPr>
                <a:t>STAR BES II</a:t>
              </a:r>
              <a:endParaRPr lang="ru-RU" sz="1600" b="1">
                <a:solidFill>
                  <a:srgbClr val="002060"/>
                </a:solidFill>
              </a:endParaRPr>
            </a:p>
          </p:txBody>
        </p:sp>
        <p:cxnSp>
          <p:nvCxnSpPr>
            <p:cNvPr id="138" name="Straight Connector 54">
              <a:extLst>
                <a:ext uri="{FF2B5EF4-FFF2-40B4-BE49-F238E27FC236}">
                  <a16:creationId xmlns:a16="http://schemas.microsoft.com/office/drawing/2014/main" xmlns="" id="{21FA97FB-347F-4344-928C-1744B6B5D19C}"/>
                </a:ext>
              </a:extLst>
            </p:cNvPr>
            <p:cNvCxnSpPr/>
            <p:nvPr/>
          </p:nvCxnSpPr>
          <p:spPr>
            <a:xfrm flipV="1">
              <a:off x="6353175" y="3521075"/>
              <a:ext cx="1289050" cy="6350"/>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139" name="Straight Connector 55">
              <a:extLst>
                <a:ext uri="{FF2B5EF4-FFF2-40B4-BE49-F238E27FC236}">
                  <a16:creationId xmlns:a16="http://schemas.microsoft.com/office/drawing/2014/main" xmlns="" id="{B27CE74A-1024-49BA-95CF-740AF51D16CF}"/>
                </a:ext>
              </a:extLst>
            </p:cNvPr>
            <p:cNvCxnSpPr/>
            <p:nvPr/>
          </p:nvCxnSpPr>
          <p:spPr>
            <a:xfrm flipV="1">
              <a:off x="5591175" y="3695700"/>
              <a:ext cx="352425" cy="220663"/>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140" name="Straight Connector 57">
              <a:extLst>
                <a:ext uri="{FF2B5EF4-FFF2-40B4-BE49-F238E27FC236}">
                  <a16:creationId xmlns:a16="http://schemas.microsoft.com/office/drawing/2014/main" xmlns="" id="{FFD953CF-6039-4F52-BFE2-ED81FEF277CA}"/>
                </a:ext>
              </a:extLst>
            </p:cNvPr>
            <p:cNvCxnSpPr>
              <a:stCxn id="132" idx="2"/>
            </p:cNvCxnSpPr>
            <p:nvPr/>
          </p:nvCxnSpPr>
          <p:spPr>
            <a:xfrm flipV="1">
              <a:off x="5005388" y="4310063"/>
              <a:ext cx="174625" cy="473075"/>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141" name="Straight Connector 58">
              <a:extLst>
                <a:ext uri="{FF2B5EF4-FFF2-40B4-BE49-F238E27FC236}">
                  <a16:creationId xmlns:a16="http://schemas.microsoft.com/office/drawing/2014/main" xmlns="" id="{70FD799F-C6BB-4417-934F-60A1F34FA60F}"/>
                </a:ext>
              </a:extLst>
            </p:cNvPr>
            <p:cNvCxnSpPr/>
            <p:nvPr/>
          </p:nvCxnSpPr>
          <p:spPr>
            <a:xfrm flipV="1">
              <a:off x="5200650" y="3922713"/>
              <a:ext cx="382588" cy="365125"/>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142" name="Straight Connector 59">
              <a:extLst>
                <a:ext uri="{FF2B5EF4-FFF2-40B4-BE49-F238E27FC236}">
                  <a16:creationId xmlns:a16="http://schemas.microsoft.com/office/drawing/2014/main" xmlns="" id="{06FCE4E9-0D34-4E41-8111-43F42BEA0D10}"/>
                </a:ext>
              </a:extLst>
            </p:cNvPr>
            <p:cNvCxnSpPr>
              <a:stCxn id="133" idx="4"/>
            </p:cNvCxnSpPr>
            <p:nvPr/>
          </p:nvCxnSpPr>
          <p:spPr>
            <a:xfrm flipV="1">
              <a:off x="6053138" y="3532188"/>
              <a:ext cx="296862" cy="122237"/>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143" name="Straight Connector 61">
              <a:extLst>
                <a:ext uri="{FF2B5EF4-FFF2-40B4-BE49-F238E27FC236}">
                  <a16:creationId xmlns:a16="http://schemas.microsoft.com/office/drawing/2014/main" xmlns="" id="{42726DD4-8121-426B-88FF-E2A57CB41D28}"/>
                </a:ext>
              </a:extLst>
            </p:cNvPr>
            <p:cNvCxnSpPr/>
            <p:nvPr/>
          </p:nvCxnSpPr>
          <p:spPr>
            <a:xfrm>
              <a:off x="5287963" y="2965450"/>
              <a:ext cx="257175" cy="0"/>
            </a:xfrm>
            <a:prstGeom prst="line">
              <a:avLst/>
            </a:prstGeom>
            <a:ln w="222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4" name="Straight Connector 63">
              <a:extLst>
                <a:ext uri="{FF2B5EF4-FFF2-40B4-BE49-F238E27FC236}">
                  <a16:creationId xmlns:a16="http://schemas.microsoft.com/office/drawing/2014/main" xmlns="" id="{B89F822E-4267-4499-A7C5-7179551B09EA}"/>
                </a:ext>
              </a:extLst>
            </p:cNvPr>
            <p:cNvCxnSpPr>
              <a:stCxn id="125" idx="6"/>
            </p:cNvCxnSpPr>
            <p:nvPr/>
          </p:nvCxnSpPr>
          <p:spPr>
            <a:xfrm>
              <a:off x="5110163" y="2976563"/>
              <a:ext cx="104775" cy="0"/>
            </a:xfrm>
            <a:prstGeom prst="line">
              <a:avLst/>
            </a:prstGeom>
            <a:ln w="222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5" name="Straight Connector 64">
              <a:extLst>
                <a:ext uri="{FF2B5EF4-FFF2-40B4-BE49-F238E27FC236}">
                  <a16:creationId xmlns:a16="http://schemas.microsoft.com/office/drawing/2014/main" xmlns="" id="{37B6604D-A00D-40A6-8CFD-B4167EB94EEB}"/>
                </a:ext>
              </a:extLst>
            </p:cNvPr>
            <p:cNvCxnSpPr>
              <a:stCxn id="124" idx="7"/>
            </p:cNvCxnSpPr>
            <p:nvPr/>
          </p:nvCxnSpPr>
          <p:spPr>
            <a:xfrm flipV="1">
              <a:off x="4789488" y="2965450"/>
              <a:ext cx="239712" cy="150813"/>
            </a:xfrm>
            <a:prstGeom prst="line">
              <a:avLst/>
            </a:prstGeom>
            <a:ln w="222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6" name="Straight Connector 65">
              <a:extLst>
                <a:ext uri="{FF2B5EF4-FFF2-40B4-BE49-F238E27FC236}">
                  <a16:creationId xmlns:a16="http://schemas.microsoft.com/office/drawing/2014/main" xmlns="" id="{24B637C9-2822-4E5B-AC3E-8F4310B04DCB}"/>
                </a:ext>
              </a:extLst>
            </p:cNvPr>
            <p:cNvCxnSpPr>
              <a:stCxn id="123" idx="7"/>
              <a:endCxn id="124" idx="3"/>
            </p:cNvCxnSpPr>
            <p:nvPr/>
          </p:nvCxnSpPr>
          <p:spPr>
            <a:xfrm flipV="1">
              <a:off x="4429125" y="3197225"/>
              <a:ext cx="279400" cy="366713"/>
            </a:xfrm>
            <a:prstGeom prst="line">
              <a:avLst/>
            </a:prstGeom>
            <a:ln w="222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7" name="Straight Connector 66">
              <a:extLst>
                <a:ext uri="{FF2B5EF4-FFF2-40B4-BE49-F238E27FC236}">
                  <a16:creationId xmlns:a16="http://schemas.microsoft.com/office/drawing/2014/main" xmlns="" id="{4FF40EB3-8B2D-464A-85A2-35168ECDA66F}"/>
                </a:ext>
              </a:extLst>
            </p:cNvPr>
            <p:cNvCxnSpPr>
              <a:stCxn id="122" idx="7"/>
              <a:endCxn id="123" idx="7"/>
            </p:cNvCxnSpPr>
            <p:nvPr/>
          </p:nvCxnSpPr>
          <p:spPr>
            <a:xfrm flipV="1">
              <a:off x="4260850" y="3563938"/>
              <a:ext cx="168275" cy="250825"/>
            </a:xfrm>
            <a:prstGeom prst="line">
              <a:avLst/>
            </a:prstGeom>
            <a:ln w="222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8" name="Straight Connector 67">
              <a:extLst>
                <a:ext uri="{FF2B5EF4-FFF2-40B4-BE49-F238E27FC236}">
                  <a16:creationId xmlns:a16="http://schemas.microsoft.com/office/drawing/2014/main" xmlns="" id="{FD61C4B4-1077-4CD4-B5E1-89F4578DA384}"/>
                </a:ext>
              </a:extLst>
            </p:cNvPr>
            <p:cNvCxnSpPr>
              <a:endCxn id="122" idx="7"/>
            </p:cNvCxnSpPr>
            <p:nvPr/>
          </p:nvCxnSpPr>
          <p:spPr>
            <a:xfrm flipV="1">
              <a:off x="4044950" y="3814763"/>
              <a:ext cx="215900" cy="423862"/>
            </a:xfrm>
            <a:prstGeom prst="line">
              <a:avLst/>
            </a:prstGeom>
            <a:ln w="22225">
              <a:solidFill>
                <a:srgbClr val="FF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571080211"/>
      </p:ext>
    </p:extLst>
  </p:cSld>
  <p:clrMapOvr>
    <a:masterClrMapping/>
  </p:clrMapOvr>
  <p:transition advTm="2859"/>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Line 4"/>
          <p:cNvSpPr>
            <a:spLocks noChangeShapeType="1"/>
          </p:cNvSpPr>
          <p:nvPr/>
        </p:nvSpPr>
        <p:spPr bwMode="auto">
          <a:xfrm>
            <a:off x="323874" y="3357563"/>
            <a:ext cx="8569325" cy="0"/>
          </a:xfrm>
          <a:prstGeom prst="line">
            <a:avLst/>
          </a:prstGeom>
          <a:noFill/>
          <a:ln w="5715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de-DE">
              <a:solidFill>
                <a:srgbClr val="000000"/>
              </a:solidFill>
            </a:endParaRPr>
          </a:p>
        </p:txBody>
      </p:sp>
      <p:sp>
        <p:nvSpPr>
          <p:cNvPr id="428035" name="Rectangle 71"/>
          <p:cNvSpPr>
            <a:spLocks noChangeArrowheads="1"/>
          </p:cNvSpPr>
          <p:nvPr/>
        </p:nvSpPr>
        <p:spPr bwMode="auto">
          <a:xfrm>
            <a:off x="6019800" y="684213"/>
            <a:ext cx="2971800" cy="2895600"/>
          </a:xfrm>
          <a:prstGeom prst="rect">
            <a:avLst/>
          </a:prstGeom>
          <a:solidFill>
            <a:schemeClr val="accent1"/>
          </a:solidFill>
          <a:ln w="28575">
            <a:solidFill>
              <a:schemeClr val="tx1"/>
            </a:solidFill>
            <a:round/>
            <a:headEnd/>
            <a:tailEnd/>
          </a:ln>
        </p:spPr>
        <p:txBody>
          <a:bodyPr/>
          <a:lstStyle>
            <a:lvl1pPr eaLnBrk="0" hangingPunct="0">
              <a:spcBef>
                <a:spcPct val="20000"/>
              </a:spcBef>
              <a:buClr>
                <a:srgbClr val="0066CC"/>
              </a:buClr>
              <a:buFont typeface="Wingdings" pitchFamily="2" charset="2"/>
              <a:defRPr sz="2400">
                <a:solidFill>
                  <a:srgbClr val="00599D"/>
                </a:solidFill>
                <a:latin typeface="Arial" pitchFamily="34" charset="0"/>
              </a:defRPr>
            </a:lvl1pPr>
            <a:lvl2pPr marL="742950" indent="-285750" eaLnBrk="0" hangingPunct="0">
              <a:spcBef>
                <a:spcPct val="20000"/>
              </a:spcBef>
              <a:buClr>
                <a:srgbClr val="FF9900"/>
              </a:buClr>
              <a:buSzPct val="140000"/>
              <a:buFont typeface="Wingdings" pitchFamily="2" charset="2"/>
              <a:buChar char="§"/>
              <a:defRPr sz="2000">
                <a:solidFill>
                  <a:schemeClr val="tx1"/>
                </a:solidFill>
                <a:latin typeface="Arial" pitchFamily="34" charset="0"/>
              </a:defRPr>
            </a:lvl2pPr>
            <a:lvl3pPr marL="1143000" indent="-228600" eaLnBrk="0" hangingPunct="0">
              <a:spcBef>
                <a:spcPct val="20000"/>
              </a:spcBef>
              <a:defRPr>
                <a:solidFill>
                  <a:schemeClr val="tx1"/>
                </a:solidFill>
                <a:latin typeface="Arial" pitchFamily="34" charset="0"/>
              </a:defRPr>
            </a:lvl3pPr>
            <a:lvl4pPr marL="1600200" indent="-228600" eaLnBrk="0" hangingPunct="0">
              <a:spcBef>
                <a:spcPct val="20000"/>
              </a:spcBef>
              <a:defRPr sz="1600" i="1">
                <a:solidFill>
                  <a:srgbClr val="990000"/>
                </a:solidFill>
                <a:latin typeface="Arial" pitchFamily="34" charset="0"/>
              </a:defRPr>
            </a:lvl4pPr>
            <a:lvl5pPr marL="2057400" indent="-228600" eaLnBrk="0" hangingPunct="0">
              <a:spcBef>
                <a:spcPct val="20000"/>
              </a:spcBef>
              <a:defRPr sz="1600">
                <a:solidFill>
                  <a:srgbClr val="0066CC"/>
                </a:solidFill>
                <a:latin typeface="Arial" pitchFamily="34" charset="0"/>
              </a:defRPr>
            </a:lvl5pPr>
            <a:lvl6pPr marL="2514600" indent="-228600" eaLnBrk="0" fontAlgn="base" hangingPunct="0">
              <a:spcBef>
                <a:spcPct val="20000"/>
              </a:spcBef>
              <a:spcAft>
                <a:spcPct val="0"/>
              </a:spcAft>
              <a:defRPr sz="1600">
                <a:solidFill>
                  <a:srgbClr val="0066CC"/>
                </a:solidFill>
                <a:latin typeface="Arial" pitchFamily="34" charset="0"/>
              </a:defRPr>
            </a:lvl6pPr>
            <a:lvl7pPr marL="2971800" indent="-228600" eaLnBrk="0" fontAlgn="base" hangingPunct="0">
              <a:spcBef>
                <a:spcPct val="20000"/>
              </a:spcBef>
              <a:spcAft>
                <a:spcPct val="0"/>
              </a:spcAft>
              <a:defRPr sz="1600">
                <a:solidFill>
                  <a:srgbClr val="0066CC"/>
                </a:solidFill>
                <a:latin typeface="Arial" pitchFamily="34" charset="0"/>
              </a:defRPr>
            </a:lvl7pPr>
            <a:lvl8pPr marL="3429000" indent="-228600" eaLnBrk="0" fontAlgn="base" hangingPunct="0">
              <a:spcBef>
                <a:spcPct val="20000"/>
              </a:spcBef>
              <a:spcAft>
                <a:spcPct val="0"/>
              </a:spcAft>
              <a:defRPr sz="1600">
                <a:solidFill>
                  <a:srgbClr val="0066CC"/>
                </a:solidFill>
                <a:latin typeface="Arial" pitchFamily="34" charset="0"/>
              </a:defRPr>
            </a:lvl8pPr>
            <a:lvl9pPr marL="3886200" indent="-228600" eaLnBrk="0" fontAlgn="base" hangingPunct="0">
              <a:spcBef>
                <a:spcPct val="20000"/>
              </a:spcBef>
              <a:spcAft>
                <a:spcPct val="0"/>
              </a:spcAft>
              <a:defRPr sz="1600">
                <a:solidFill>
                  <a:srgbClr val="0066CC"/>
                </a:solidFill>
                <a:latin typeface="Arial" pitchFamily="34" charset="0"/>
              </a:defRPr>
            </a:lvl9pPr>
          </a:lstStyle>
          <a:p>
            <a:pPr fontAlgn="base">
              <a:spcBef>
                <a:spcPct val="0"/>
              </a:spcBef>
              <a:spcAft>
                <a:spcPct val="0"/>
              </a:spcAft>
              <a:buClrTx/>
              <a:buFontTx/>
              <a:buNone/>
            </a:pPr>
            <a:endParaRPr lang="de-DE" altLang="de-DE">
              <a:solidFill>
                <a:srgbClr val="000000"/>
              </a:solidFill>
              <a:ea typeface="MS PGothic" pitchFamily="34" charset="-128"/>
            </a:endParaRPr>
          </a:p>
        </p:txBody>
      </p:sp>
      <p:sp>
        <p:nvSpPr>
          <p:cNvPr id="428036" name="Text Box 99"/>
          <p:cNvSpPr txBox="1">
            <a:spLocks noChangeArrowheads="1"/>
          </p:cNvSpPr>
          <p:nvPr/>
        </p:nvSpPr>
        <p:spPr bwMode="auto">
          <a:xfrm>
            <a:off x="808071" y="712791"/>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66CC"/>
              </a:buClr>
              <a:buFont typeface="Wingdings" pitchFamily="2" charset="2"/>
              <a:defRPr sz="2400">
                <a:solidFill>
                  <a:srgbClr val="00599D"/>
                </a:solidFill>
                <a:latin typeface="Arial" pitchFamily="34" charset="0"/>
              </a:defRPr>
            </a:lvl1pPr>
            <a:lvl2pPr marL="742950" indent="-285750" eaLnBrk="0" hangingPunct="0">
              <a:spcBef>
                <a:spcPct val="20000"/>
              </a:spcBef>
              <a:buClr>
                <a:srgbClr val="FF9900"/>
              </a:buClr>
              <a:buSzPct val="140000"/>
              <a:buFont typeface="Wingdings" pitchFamily="2" charset="2"/>
              <a:buChar char="§"/>
              <a:defRPr sz="2000">
                <a:solidFill>
                  <a:schemeClr val="tx1"/>
                </a:solidFill>
                <a:latin typeface="Arial" pitchFamily="34" charset="0"/>
              </a:defRPr>
            </a:lvl2pPr>
            <a:lvl3pPr marL="1143000" indent="-228600" eaLnBrk="0" hangingPunct="0">
              <a:spcBef>
                <a:spcPct val="20000"/>
              </a:spcBef>
              <a:defRPr>
                <a:solidFill>
                  <a:schemeClr val="tx1"/>
                </a:solidFill>
                <a:latin typeface="Arial" pitchFamily="34" charset="0"/>
              </a:defRPr>
            </a:lvl3pPr>
            <a:lvl4pPr marL="1600200" indent="-228600" eaLnBrk="0" hangingPunct="0">
              <a:spcBef>
                <a:spcPct val="20000"/>
              </a:spcBef>
              <a:defRPr sz="1600" i="1">
                <a:solidFill>
                  <a:srgbClr val="990000"/>
                </a:solidFill>
                <a:latin typeface="Arial" pitchFamily="34" charset="0"/>
              </a:defRPr>
            </a:lvl4pPr>
            <a:lvl5pPr marL="2057400" indent="-228600" eaLnBrk="0" hangingPunct="0">
              <a:spcBef>
                <a:spcPct val="20000"/>
              </a:spcBef>
              <a:defRPr sz="1600">
                <a:solidFill>
                  <a:srgbClr val="0066CC"/>
                </a:solidFill>
                <a:latin typeface="Arial" pitchFamily="34" charset="0"/>
              </a:defRPr>
            </a:lvl5pPr>
            <a:lvl6pPr marL="2514600" indent="-228600" eaLnBrk="0" fontAlgn="base" hangingPunct="0">
              <a:spcBef>
                <a:spcPct val="20000"/>
              </a:spcBef>
              <a:spcAft>
                <a:spcPct val="0"/>
              </a:spcAft>
              <a:defRPr sz="1600">
                <a:solidFill>
                  <a:srgbClr val="0066CC"/>
                </a:solidFill>
                <a:latin typeface="Arial" pitchFamily="34" charset="0"/>
              </a:defRPr>
            </a:lvl6pPr>
            <a:lvl7pPr marL="2971800" indent="-228600" eaLnBrk="0" fontAlgn="base" hangingPunct="0">
              <a:spcBef>
                <a:spcPct val="20000"/>
              </a:spcBef>
              <a:spcAft>
                <a:spcPct val="0"/>
              </a:spcAft>
              <a:defRPr sz="1600">
                <a:solidFill>
                  <a:srgbClr val="0066CC"/>
                </a:solidFill>
                <a:latin typeface="Arial" pitchFamily="34" charset="0"/>
              </a:defRPr>
            </a:lvl7pPr>
            <a:lvl8pPr marL="3429000" indent="-228600" eaLnBrk="0" fontAlgn="base" hangingPunct="0">
              <a:spcBef>
                <a:spcPct val="20000"/>
              </a:spcBef>
              <a:spcAft>
                <a:spcPct val="0"/>
              </a:spcAft>
              <a:defRPr sz="1600">
                <a:solidFill>
                  <a:srgbClr val="0066CC"/>
                </a:solidFill>
                <a:latin typeface="Arial" pitchFamily="34" charset="0"/>
              </a:defRPr>
            </a:lvl8pPr>
            <a:lvl9pPr marL="3886200" indent="-228600" eaLnBrk="0" fontAlgn="base" hangingPunct="0">
              <a:spcBef>
                <a:spcPct val="20000"/>
              </a:spcBef>
              <a:spcAft>
                <a:spcPct val="0"/>
              </a:spcAft>
              <a:defRPr sz="1600">
                <a:solidFill>
                  <a:srgbClr val="0066CC"/>
                </a:solidFill>
                <a:latin typeface="Arial" pitchFamily="34" charset="0"/>
              </a:defRPr>
            </a:lvl9pPr>
          </a:lstStyle>
          <a:p>
            <a:pPr fontAlgn="base">
              <a:spcBef>
                <a:spcPct val="0"/>
              </a:spcBef>
              <a:spcAft>
                <a:spcPct val="0"/>
              </a:spcAft>
              <a:buClrTx/>
              <a:buFontTx/>
              <a:buNone/>
            </a:pPr>
            <a:endParaRPr lang="de-DE" altLang="de-DE">
              <a:solidFill>
                <a:srgbClr val="000000"/>
              </a:solidFill>
              <a:ea typeface="MS PGothic" pitchFamily="34" charset="-128"/>
            </a:endParaRPr>
          </a:p>
        </p:txBody>
      </p:sp>
      <p:sp>
        <p:nvSpPr>
          <p:cNvPr id="428037" name="Text Box 159"/>
          <p:cNvSpPr txBox="1">
            <a:spLocks noChangeArrowheads="1"/>
          </p:cNvSpPr>
          <p:nvPr/>
        </p:nvSpPr>
        <p:spPr bwMode="auto">
          <a:xfrm>
            <a:off x="436615" y="2420937"/>
            <a:ext cx="81304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66CC"/>
              </a:buClr>
              <a:buFont typeface="Wingdings" pitchFamily="2" charset="2"/>
              <a:defRPr sz="2400">
                <a:solidFill>
                  <a:srgbClr val="00599D"/>
                </a:solidFill>
                <a:latin typeface="Arial" pitchFamily="34" charset="0"/>
              </a:defRPr>
            </a:lvl1pPr>
            <a:lvl2pPr marL="742950" indent="-285750" eaLnBrk="0" hangingPunct="0">
              <a:spcBef>
                <a:spcPct val="20000"/>
              </a:spcBef>
              <a:buClr>
                <a:srgbClr val="FF9900"/>
              </a:buClr>
              <a:buSzPct val="140000"/>
              <a:buFont typeface="Wingdings" pitchFamily="2" charset="2"/>
              <a:buChar char="§"/>
              <a:defRPr sz="2000">
                <a:solidFill>
                  <a:schemeClr val="tx1"/>
                </a:solidFill>
                <a:latin typeface="Arial" pitchFamily="34" charset="0"/>
              </a:defRPr>
            </a:lvl2pPr>
            <a:lvl3pPr marL="1143000" indent="-228600" eaLnBrk="0" hangingPunct="0">
              <a:spcBef>
                <a:spcPct val="20000"/>
              </a:spcBef>
              <a:defRPr>
                <a:solidFill>
                  <a:schemeClr val="tx1"/>
                </a:solidFill>
                <a:latin typeface="Arial" pitchFamily="34" charset="0"/>
              </a:defRPr>
            </a:lvl3pPr>
            <a:lvl4pPr marL="1600200" indent="-228600" eaLnBrk="0" hangingPunct="0">
              <a:spcBef>
                <a:spcPct val="20000"/>
              </a:spcBef>
              <a:defRPr sz="1600" i="1">
                <a:solidFill>
                  <a:srgbClr val="990000"/>
                </a:solidFill>
                <a:latin typeface="Arial" pitchFamily="34" charset="0"/>
              </a:defRPr>
            </a:lvl4pPr>
            <a:lvl5pPr marL="2057400" indent="-228600" eaLnBrk="0" hangingPunct="0">
              <a:spcBef>
                <a:spcPct val="20000"/>
              </a:spcBef>
              <a:defRPr sz="1600">
                <a:solidFill>
                  <a:srgbClr val="0066CC"/>
                </a:solidFill>
                <a:latin typeface="Arial" pitchFamily="34" charset="0"/>
              </a:defRPr>
            </a:lvl5pPr>
            <a:lvl6pPr marL="2514600" indent="-228600" eaLnBrk="0" fontAlgn="base" hangingPunct="0">
              <a:spcBef>
                <a:spcPct val="20000"/>
              </a:spcBef>
              <a:spcAft>
                <a:spcPct val="0"/>
              </a:spcAft>
              <a:defRPr sz="1600">
                <a:solidFill>
                  <a:srgbClr val="0066CC"/>
                </a:solidFill>
                <a:latin typeface="Arial" pitchFamily="34" charset="0"/>
              </a:defRPr>
            </a:lvl6pPr>
            <a:lvl7pPr marL="2971800" indent="-228600" eaLnBrk="0" fontAlgn="base" hangingPunct="0">
              <a:spcBef>
                <a:spcPct val="20000"/>
              </a:spcBef>
              <a:spcAft>
                <a:spcPct val="0"/>
              </a:spcAft>
              <a:defRPr sz="1600">
                <a:solidFill>
                  <a:srgbClr val="0066CC"/>
                </a:solidFill>
                <a:latin typeface="Arial" pitchFamily="34" charset="0"/>
              </a:defRPr>
            </a:lvl7pPr>
            <a:lvl8pPr marL="3429000" indent="-228600" eaLnBrk="0" fontAlgn="base" hangingPunct="0">
              <a:spcBef>
                <a:spcPct val="20000"/>
              </a:spcBef>
              <a:spcAft>
                <a:spcPct val="0"/>
              </a:spcAft>
              <a:defRPr sz="1600">
                <a:solidFill>
                  <a:srgbClr val="0066CC"/>
                </a:solidFill>
                <a:latin typeface="Arial" pitchFamily="34" charset="0"/>
              </a:defRPr>
            </a:lvl8pPr>
            <a:lvl9pPr marL="3886200" indent="-228600" eaLnBrk="0" fontAlgn="base" hangingPunct="0">
              <a:spcBef>
                <a:spcPct val="20000"/>
              </a:spcBef>
              <a:spcAft>
                <a:spcPct val="0"/>
              </a:spcAft>
              <a:defRPr sz="1600">
                <a:solidFill>
                  <a:srgbClr val="0066CC"/>
                </a:solidFill>
                <a:latin typeface="Arial" pitchFamily="34" charset="0"/>
              </a:defRPr>
            </a:lvl9pPr>
          </a:lstStyle>
          <a:p>
            <a:pPr fontAlgn="base">
              <a:spcBef>
                <a:spcPct val="0"/>
              </a:spcBef>
              <a:spcAft>
                <a:spcPct val="0"/>
              </a:spcAft>
              <a:buClrTx/>
              <a:buFontTx/>
              <a:buNone/>
            </a:pPr>
            <a:r>
              <a:rPr lang="en-US" altLang="de-DE" sz="2000" b="1" dirty="0" smtClean="0">
                <a:solidFill>
                  <a:srgbClr val="000000"/>
                </a:solidFill>
                <a:latin typeface="Comic Sans MS" pitchFamily="66" charset="0"/>
                <a:ea typeface="MS PGothic" pitchFamily="34" charset="-128"/>
              </a:rPr>
              <a:t>20</a:t>
            </a:r>
            <a:r>
              <a:rPr lang="ru-RU" altLang="de-DE" sz="2000" b="1" dirty="0" smtClean="0">
                <a:solidFill>
                  <a:srgbClr val="000000"/>
                </a:solidFill>
                <a:latin typeface="Comic Sans MS" pitchFamily="66" charset="0"/>
                <a:ea typeface="MS PGothic" pitchFamily="34" charset="-128"/>
              </a:rPr>
              <a:t>22</a:t>
            </a:r>
            <a:endParaRPr lang="ru-RU" altLang="de-DE" sz="2000" b="1" dirty="0">
              <a:solidFill>
                <a:srgbClr val="000000"/>
              </a:solidFill>
              <a:latin typeface="Comic Sans MS" pitchFamily="66" charset="0"/>
              <a:ea typeface="MS PGothic" pitchFamily="34" charset="-128"/>
            </a:endParaRPr>
          </a:p>
        </p:txBody>
      </p:sp>
      <p:sp>
        <p:nvSpPr>
          <p:cNvPr id="428038" name="Rectangle 160"/>
          <p:cNvSpPr>
            <a:spLocks noChangeArrowheads="1"/>
          </p:cNvSpPr>
          <p:nvPr/>
        </p:nvSpPr>
        <p:spPr bwMode="auto">
          <a:xfrm>
            <a:off x="423910" y="1962149"/>
            <a:ext cx="81304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66CC"/>
              </a:buClr>
              <a:buFont typeface="Wingdings" pitchFamily="2" charset="2"/>
              <a:defRPr sz="2400">
                <a:solidFill>
                  <a:srgbClr val="00599D"/>
                </a:solidFill>
                <a:latin typeface="Arial" pitchFamily="34" charset="0"/>
              </a:defRPr>
            </a:lvl1pPr>
            <a:lvl2pPr marL="742950" indent="-285750" eaLnBrk="0" hangingPunct="0">
              <a:spcBef>
                <a:spcPct val="20000"/>
              </a:spcBef>
              <a:buClr>
                <a:srgbClr val="FF9900"/>
              </a:buClr>
              <a:buSzPct val="140000"/>
              <a:buFont typeface="Wingdings" pitchFamily="2" charset="2"/>
              <a:buChar char="§"/>
              <a:defRPr sz="2000">
                <a:solidFill>
                  <a:schemeClr val="tx1"/>
                </a:solidFill>
                <a:latin typeface="Arial" pitchFamily="34" charset="0"/>
              </a:defRPr>
            </a:lvl2pPr>
            <a:lvl3pPr marL="1143000" indent="-228600" eaLnBrk="0" hangingPunct="0">
              <a:spcBef>
                <a:spcPct val="20000"/>
              </a:spcBef>
              <a:defRPr>
                <a:solidFill>
                  <a:schemeClr val="tx1"/>
                </a:solidFill>
                <a:latin typeface="Arial" pitchFamily="34" charset="0"/>
              </a:defRPr>
            </a:lvl3pPr>
            <a:lvl4pPr marL="1600200" indent="-228600" eaLnBrk="0" hangingPunct="0">
              <a:spcBef>
                <a:spcPct val="20000"/>
              </a:spcBef>
              <a:defRPr sz="1600" i="1">
                <a:solidFill>
                  <a:srgbClr val="990000"/>
                </a:solidFill>
                <a:latin typeface="Arial" pitchFamily="34" charset="0"/>
              </a:defRPr>
            </a:lvl4pPr>
            <a:lvl5pPr marL="2057400" indent="-228600" eaLnBrk="0" hangingPunct="0">
              <a:spcBef>
                <a:spcPct val="20000"/>
              </a:spcBef>
              <a:defRPr sz="1600">
                <a:solidFill>
                  <a:srgbClr val="0066CC"/>
                </a:solidFill>
                <a:latin typeface="Arial" pitchFamily="34" charset="0"/>
              </a:defRPr>
            </a:lvl5pPr>
            <a:lvl6pPr marL="2514600" indent="-228600" eaLnBrk="0" fontAlgn="base" hangingPunct="0">
              <a:spcBef>
                <a:spcPct val="20000"/>
              </a:spcBef>
              <a:spcAft>
                <a:spcPct val="0"/>
              </a:spcAft>
              <a:defRPr sz="1600">
                <a:solidFill>
                  <a:srgbClr val="0066CC"/>
                </a:solidFill>
                <a:latin typeface="Arial" pitchFamily="34" charset="0"/>
              </a:defRPr>
            </a:lvl6pPr>
            <a:lvl7pPr marL="2971800" indent="-228600" eaLnBrk="0" fontAlgn="base" hangingPunct="0">
              <a:spcBef>
                <a:spcPct val="20000"/>
              </a:spcBef>
              <a:spcAft>
                <a:spcPct val="0"/>
              </a:spcAft>
              <a:defRPr sz="1600">
                <a:solidFill>
                  <a:srgbClr val="0066CC"/>
                </a:solidFill>
                <a:latin typeface="Arial" pitchFamily="34" charset="0"/>
              </a:defRPr>
            </a:lvl7pPr>
            <a:lvl8pPr marL="3429000" indent="-228600" eaLnBrk="0" fontAlgn="base" hangingPunct="0">
              <a:spcBef>
                <a:spcPct val="20000"/>
              </a:spcBef>
              <a:spcAft>
                <a:spcPct val="0"/>
              </a:spcAft>
              <a:defRPr sz="1600">
                <a:solidFill>
                  <a:srgbClr val="0066CC"/>
                </a:solidFill>
                <a:latin typeface="Arial" pitchFamily="34" charset="0"/>
              </a:defRPr>
            </a:lvl8pPr>
            <a:lvl9pPr marL="3886200" indent="-228600" eaLnBrk="0" fontAlgn="base" hangingPunct="0">
              <a:spcBef>
                <a:spcPct val="20000"/>
              </a:spcBef>
              <a:spcAft>
                <a:spcPct val="0"/>
              </a:spcAft>
              <a:defRPr sz="1600">
                <a:solidFill>
                  <a:srgbClr val="0066CC"/>
                </a:solidFill>
                <a:latin typeface="Arial" pitchFamily="34" charset="0"/>
              </a:defRPr>
            </a:lvl9pPr>
          </a:lstStyle>
          <a:p>
            <a:pPr fontAlgn="base">
              <a:spcBef>
                <a:spcPct val="0"/>
              </a:spcBef>
              <a:spcAft>
                <a:spcPct val="0"/>
              </a:spcAft>
              <a:buClrTx/>
              <a:buFontTx/>
              <a:buNone/>
            </a:pPr>
            <a:r>
              <a:rPr lang="en-US" altLang="de-DE" sz="2000" b="1" dirty="0" smtClean="0">
                <a:solidFill>
                  <a:srgbClr val="000000"/>
                </a:solidFill>
                <a:latin typeface="Comic Sans MS" pitchFamily="66" charset="0"/>
                <a:ea typeface="MS PGothic" pitchFamily="34" charset="-128"/>
              </a:rPr>
              <a:t>202</a:t>
            </a:r>
            <a:r>
              <a:rPr lang="ru-RU" altLang="de-DE" sz="2000" b="1" dirty="0" smtClean="0">
                <a:solidFill>
                  <a:srgbClr val="000000"/>
                </a:solidFill>
                <a:latin typeface="Comic Sans MS" pitchFamily="66" charset="0"/>
                <a:ea typeface="MS PGothic" pitchFamily="34" charset="-128"/>
              </a:rPr>
              <a:t>5</a:t>
            </a:r>
            <a:endParaRPr lang="ru-RU" altLang="de-DE" sz="2000" b="1" dirty="0">
              <a:solidFill>
                <a:srgbClr val="000000"/>
              </a:solidFill>
              <a:latin typeface="Comic Sans MS" pitchFamily="66" charset="0"/>
              <a:ea typeface="MS PGothic" pitchFamily="34" charset="-128"/>
            </a:endParaRPr>
          </a:p>
        </p:txBody>
      </p:sp>
      <p:sp>
        <p:nvSpPr>
          <p:cNvPr id="428039" name="Rectangle 161"/>
          <p:cNvSpPr>
            <a:spLocks noChangeArrowheads="1"/>
          </p:cNvSpPr>
          <p:nvPr/>
        </p:nvSpPr>
        <p:spPr bwMode="auto">
          <a:xfrm>
            <a:off x="465183" y="1447800"/>
            <a:ext cx="7906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66CC"/>
              </a:buClr>
              <a:buFont typeface="Wingdings" pitchFamily="2" charset="2"/>
              <a:defRPr sz="2400">
                <a:solidFill>
                  <a:srgbClr val="00599D"/>
                </a:solidFill>
                <a:latin typeface="Arial" pitchFamily="34" charset="0"/>
              </a:defRPr>
            </a:lvl1pPr>
            <a:lvl2pPr marL="742950" indent="-285750" eaLnBrk="0" hangingPunct="0">
              <a:spcBef>
                <a:spcPct val="20000"/>
              </a:spcBef>
              <a:buClr>
                <a:srgbClr val="FF9900"/>
              </a:buClr>
              <a:buSzPct val="140000"/>
              <a:buFont typeface="Wingdings" pitchFamily="2" charset="2"/>
              <a:buChar char="§"/>
              <a:defRPr sz="2000">
                <a:solidFill>
                  <a:schemeClr val="tx1"/>
                </a:solidFill>
                <a:latin typeface="Arial" pitchFamily="34" charset="0"/>
              </a:defRPr>
            </a:lvl2pPr>
            <a:lvl3pPr marL="1143000" indent="-228600" eaLnBrk="0" hangingPunct="0">
              <a:spcBef>
                <a:spcPct val="20000"/>
              </a:spcBef>
              <a:defRPr>
                <a:solidFill>
                  <a:schemeClr val="tx1"/>
                </a:solidFill>
                <a:latin typeface="Arial" pitchFamily="34" charset="0"/>
              </a:defRPr>
            </a:lvl3pPr>
            <a:lvl4pPr marL="1600200" indent="-228600" eaLnBrk="0" hangingPunct="0">
              <a:spcBef>
                <a:spcPct val="20000"/>
              </a:spcBef>
              <a:defRPr sz="1600" i="1">
                <a:solidFill>
                  <a:srgbClr val="990000"/>
                </a:solidFill>
                <a:latin typeface="Arial" pitchFamily="34" charset="0"/>
              </a:defRPr>
            </a:lvl4pPr>
            <a:lvl5pPr marL="2057400" indent="-228600" eaLnBrk="0" hangingPunct="0">
              <a:spcBef>
                <a:spcPct val="20000"/>
              </a:spcBef>
              <a:defRPr sz="1600">
                <a:solidFill>
                  <a:srgbClr val="0066CC"/>
                </a:solidFill>
                <a:latin typeface="Arial" pitchFamily="34" charset="0"/>
              </a:defRPr>
            </a:lvl5pPr>
            <a:lvl6pPr marL="2514600" indent="-228600" eaLnBrk="0" fontAlgn="base" hangingPunct="0">
              <a:spcBef>
                <a:spcPct val="20000"/>
              </a:spcBef>
              <a:spcAft>
                <a:spcPct val="0"/>
              </a:spcAft>
              <a:defRPr sz="1600">
                <a:solidFill>
                  <a:srgbClr val="0066CC"/>
                </a:solidFill>
                <a:latin typeface="Arial" pitchFamily="34" charset="0"/>
              </a:defRPr>
            </a:lvl6pPr>
            <a:lvl7pPr marL="2971800" indent="-228600" eaLnBrk="0" fontAlgn="base" hangingPunct="0">
              <a:spcBef>
                <a:spcPct val="20000"/>
              </a:spcBef>
              <a:spcAft>
                <a:spcPct val="0"/>
              </a:spcAft>
              <a:defRPr sz="1600">
                <a:solidFill>
                  <a:srgbClr val="0066CC"/>
                </a:solidFill>
                <a:latin typeface="Arial" pitchFamily="34" charset="0"/>
              </a:defRPr>
            </a:lvl7pPr>
            <a:lvl8pPr marL="3429000" indent="-228600" eaLnBrk="0" fontAlgn="base" hangingPunct="0">
              <a:spcBef>
                <a:spcPct val="20000"/>
              </a:spcBef>
              <a:spcAft>
                <a:spcPct val="0"/>
              </a:spcAft>
              <a:defRPr sz="1600">
                <a:solidFill>
                  <a:srgbClr val="0066CC"/>
                </a:solidFill>
                <a:latin typeface="Arial" pitchFamily="34" charset="0"/>
              </a:defRPr>
            </a:lvl8pPr>
            <a:lvl9pPr marL="3886200" indent="-228600" eaLnBrk="0" fontAlgn="base" hangingPunct="0">
              <a:spcBef>
                <a:spcPct val="20000"/>
              </a:spcBef>
              <a:spcAft>
                <a:spcPct val="0"/>
              </a:spcAft>
              <a:defRPr sz="1600">
                <a:solidFill>
                  <a:srgbClr val="0066CC"/>
                </a:solidFill>
                <a:latin typeface="Arial" pitchFamily="34" charset="0"/>
              </a:defRPr>
            </a:lvl9pPr>
          </a:lstStyle>
          <a:p>
            <a:pPr fontAlgn="base">
              <a:spcBef>
                <a:spcPct val="0"/>
              </a:spcBef>
              <a:spcAft>
                <a:spcPct val="0"/>
              </a:spcAft>
              <a:buClrTx/>
              <a:buFontTx/>
              <a:buNone/>
            </a:pPr>
            <a:r>
              <a:rPr lang="en-US" altLang="de-DE" sz="2000" b="1">
                <a:solidFill>
                  <a:srgbClr val="000000"/>
                </a:solidFill>
                <a:latin typeface="Comic Sans MS" pitchFamily="66" charset="0"/>
                <a:ea typeface="MS PGothic" pitchFamily="34" charset="-128"/>
              </a:rPr>
              <a:t>20??</a:t>
            </a:r>
            <a:endParaRPr lang="ru-RU" altLang="de-DE" sz="2000" b="1">
              <a:solidFill>
                <a:srgbClr val="000000"/>
              </a:solidFill>
              <a:latin typeface="Comic Sans MS" pitchFamily="66" charset="0"/>
              <a:ea typeface="MS PGothic" pitchFamily="34" charset="-128"/>
            </a:endParaRPr>
          </a:p>
        </p:txBody>
      </p:sp>
      <p:sp>
        <p:nvSpPr>
          <p:cNvPr id="428040" name="Rectangle 162"/>
          <p:cNvSpPr>
            <a:spLocks noChangeArrowheads="1"/>
          </p:cNvSpPr>
          <p:nvPr/>
        </p:nvSpPr>
        <p:spPr bwMode="auto">
          <a:xfrm>
            <a:off x="435022" y="2800349"/>
            <a:ext cx="81304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66CC"/>
              </a:buClr>
              <a:buFont typeface="Wingdings" pitchFamily="2" charset="2"/>
              <a:defRPr sz="2400">
                <a:solidFill>
                  <a:srgbClr val="00599D"/>
                </a:solidFill>
                <a:latin typeface="Arial" pitchFamily="34" charset="0"/>
              </a:defRPr>
            </a:lvl1pPr>
            <a:lvl2pPr marL="742950" indent="-285750" eaLnBrk="0" hangingPunct="0">
              <a:spcBef>
                <a:spcPct val="20000"/>
              </a:spcBef>
              <a:buClr>
                <a:srgbClr val="FF9900"/>
              </a:buClr>
              <a:buSzPct val="140000"/>
              <a:buFont typeface="Wingdings" pitchFamily="2" charset="2"/>
              <a:buChar char="§"/>
              <a:defRPr sz="2000">
                <a:solidFill>
                  <a:schemeClr val="tx1"/>
                </a:solidFill>
                <a:latin typeface="Arial" pitchFamily="34" charset="0"/>
              </a:defRPr>
            </a:lvl2pPr>
            <a:lvl3pPr marL="1143000" indent="-228600" eaLnBrk="0" hangingPunct="0">
              <a:spcBef>
                <a:spcPct val="20000"/>
              </a:spcBef>
              <a:defRPr>
                <a:solidFill>
                  <a:schemeClr val="tx1"/>
                </a:solidFill>
                <a:latin typeface="Arial" pitchFamily="34" charset="0"/>
              </a:defRPr>
            </a:lvl3pPr>
            <a:lvl4pPr marL="1600200" indent="-228600" eaLnBrk="0" hangingPunct="0">
              <a:spcBef>
                <a:spcPct val="20000"/>
              </a:spcBef>
              <a:defRPr sz="1600" i="1">
                <a:solidFill>
                  <a:srgbClr val="990000"/>
                </a:solidFill>
                <a:latin typeface="Arial" pitchFamily="34" charset="0"/>
              </a:defRPr>
            </a:lvl4pPr>
            <a:lvl5pPr marL="2057400" indent="-228600" eaLnBrk="0" hangingPunct="0">
              <a:spcBef>
                <a:spcPct val="20000"/>
              </a:spcBef>
              <a:defRPr sz="1600">
                <a:solidFill>
                  <a:srgbClr val="0066CC"/>
                </a:solidFill>
                <a:latin typeface="Arial" pitchFamily="34" charset="0"/>
              </a:defRPr>
            </a:lvl5pPr>
            <a:lvl6pPr marL="2514600" indent="-228600" eaLnBrk="0" fontAlgn="base" hangingPunct="0">
              <a:spcBef>
                <a:spcPct val="20000"/>
              </a:spcBef>
              <a:spcAft>
                <a:spcPct val="0"/>
              </a:spcAft>
              <a:defRPr sz="1600">
                <a:solidFill>
                  <a:srgbClr val="0066CC"/>
                </a:solidFill>
                <a:latin typeface="Arial" pitchFamily="34" charset="0"/>
              </a:defRPr>
            </a:lvl6pPr>
            <a:lvl7pPr marL="2971800" indent="-228600" eaLnBrk="0" fontAlgn="base" hangingPunct="0">
              <a:spcBef>
                <a:spcPct val="20000"/>
              </a:spcBef>
              <a:spcAft>
                <a:spcPct val="0"/>
              </a:spcAft>
              <a:defRPr sz="1600">
                <a:solidFill>
                  <a:srgbClr val="0066CC"/>
                </a:solidFill>
                <a:latin typeface="Arial" pitchFamily="34" charset="0"/>
              </a:defRPr>
            </a:lvl7pPr>
            <a:lvl8pPr marL="3429000" indent="-228600" eaLnBrk="0" fontAlgn="base" hangingPunct="0">
              <a:spcBef>
                <a:spcPct val="20000"/>
              </a:spcBef>
              <a:spcAft>
                <a:spcPct val="0"/>
              </a:spcAft>
              <a:defRPr sz="1600">
                <a:solidFill>
                  <a:srgbClr val="0066CC"/>
                </a:solidFill>
                <a:latin typeface="Arial" pitchFamily="34" charset="0"/>
              </a:defRPr>
            </a:lvl8pPr>
            <a:lvl9pPr marL="3886200" indent="-228600" eaLnBrk="0" fontAlgn="base" hangingPunct="0">
              <a:spcBef>
                <a:spcPct val="20000"/>
              </a:spcBef>
              <a:spcAft>
                <a:spcPct val="0"/>
              </a:spcAft>
              <a:defRPr sz="1600">
                <a:solidFill>
                  <a:srgbClr val="0066CC"/>
                </a:solidFill>
                <a:latin typeface="Arial" pitchFamily="34" charset="0"/>
              </a:defRPr>
            </a:lvl9pPr>
          </a:lstStyle>
          <a:p>
            <a:pPr fontAlgn="base">
              <a:spcBef>
                <a:spcPct val="0"/>
              </a:spcBef>
              <a:spcAft>
                <a:spcPct val="0"/>
              </a:spcAft>
              <a:buClrTx/>
              <a:buFontTx/>
              <a:buNone/>
            </a:pPr>
            <a:r>
              <a:rPr lang="en-US" altLang="de-DE" sz="2000" b="1" dirty="0" smtClean="0">
                <a:solidFill>
                  <a:srgbClr val="000000"/>
                </a:solidFill>
                <a:latin typeface="Comic Sans MS" pitchFamily="66" charset="0"/>
                <a:ea typeface="MS PGothic" pitchFamily="34" charset="-128"/>
              </a:rPr>
              <a:t>201</a:t>
            </a:r>
            <a:r>
              <a:rPr lang="ru-RU" altLang="de-DE" sz="2000" b="1" dirty="0" smtClean="0">
                <a:solidFill>
                  <a:srgbClr val="000000"/>
                </a:solidFill>
                <a:latin typeface="Comic Sans MS" pitchFamily="66" charset="0"/>
                <a:ea typeface="MS PGothic" pitchFamily="34" charset="-128"/>
              </a:rPr>
              <a:t>8</a:t>
            </a:r>
            <a:endParaRPr lang="ru-RU" altLang="de-DE" sz="2000" b="1" dirty="0">
              <a:solidFill>
                <a:srgbClr val="000000"/>
              </a:solidFill>
              <a:latin typeface="Comic Sans MS" pitchFamily="66" charset="0"/>
              <a:ea typeface="MS PGothic" pitchFamily="34" charset="-128"/>
            </a:endParaRPr>
          </a:p>
        </p:txBody>
      </p:sp>
      <p:sp>
        <p:nvSpPr>
          <p:cNvPr id="428041" name="Rectangle 165"/>
          <p:cNvSpPr>
            <a:spLocks noChangeArrowheads="1"/>
          </p:cNvSpPr>
          <p:nvPr/>
        </p:nvSpPr>
        <p:spPr bwMode="auto">
          <a:xfrm>
            <a:off x="6629400" y="1598615"/>
            <a:ext cx="287338" cy="287337"/>
          </a:xfrm>
          <a:prstGeom prst="rect">
            <a:avLst/>
          </a:prstGeom>
          <a:solidFill>
            <a:srgbClr val="740074"/>
          </a:solidFill>
          <a:ln w="28575" cap="rnd">
            <a:solidFill>
              <a:schemeClr val="tx1"/>
            </a:solidFill>
            <a:miter lim="800000"/>
            <a:headEnd/>
            <a:tailEnd/>
          </a:ln>
        </p:spPr>
        <p:txBody>
          <a:bodyPr wrap="none" anchor="ctr"/>
          <a:lstStyle>
            <a:lvl1pPr eaLnBrk="0" hangingPunct="0">
              <a:spcBef>
                <a:spcPct val="20000"/>
              </a:spcBef>
              <a:buClr>
                <a:srgbClr val="0066CC"/>
              </a:buClr>
              <a:buFont typeface="Wingdings" pitchFamily="2" charset="2"/>
              <a:defRPr sz="2400">
                <a:solidFill>
                  <a:srgbClr val="00599D"/>
                </a:solidFill>
                <a:latin typeface="Arial" pitchFamily="34" charset="0"/>
              </a:defRPr>
            </a:lvl1pPr>
            <a:lvl2pPr marL="742950" indent="-285750" eaLnBrk="0" hangingPunct="0">
              <a:spcBef>
                <a:spcPct val="20000"/>
              </a:spcBef>
              <a:buClr>
                <a:srgbClr val="FF9900"/>
              </a:buClr>
              <a:buSzPct val="140000"/>
              <a:buFont typeface="Wingdings" pitchFamily="2" charset="2"/>
              <a:buChar char="§"/>
              <a:defRPr sz="2000">
                <a:solidFill>
                  <a:schemeClr val="tx1"/>
                </a:solidFill>
                <a:latin typeface="Arial" pitchFamily="34" charset="0"/>
              </a:defRPr>
            </a:lvl2pPr>
            <a:lvl3pPr marL="1143000" indent="-228600" eaLnBrk="0" hangingPunct="0">
              <a:spcBef>
                <a:spcPct val="20000"/>
              </a:spcBef>
              <a:defRPr>
                <a:solidFill>
                  <a:schemeClr val="tx1"/>
                </a:solidFill>
                <a:latin typeface="Arial" pitchFamily="34" charset="0"/>
              </a:defRPr>
            </a:lvl3pPr>
            <a:lvl4pPr marL="1600200" indent="-228600" eaLnBrk="0" hangingPunct="0">
              <a:spcBef>
                <a:spcPct val="20000"/>
              </a:spcBef>
              <a:defRPr sz="1600" i="1">
                <a:solidFill>
                  <a:srgbClr val="990000"/>
                </a:solidFill>
                <a:latin typeface="Arial" pitchFamily="34" charset="0"/>
              </a:defRPr>
            </a:lvl4pPr>
            <a:lvl5pPr marL="2057400" indent="-228600" eaLnBrk="0" hangingPunct="0">
              <a:spcBef>
                <a:spcPct val="20000"/>
              </a:spcBef>
              <a:defRPr sz="1600">
                <a:solidFill>
                  <a:srgbClr val="0066CC"/>
                </a:solidFill>
                <a:latin typeface="Arial" pitchFamily="34" charset="0"/>
              </a:defRPr>
            </a:lvl5pPr>
            <a:lvl6pPr marL="2514600" indent="-228600" eaLnBrk="0" fontAlgn="base" hangingPunct="0">
              <a:spcBef>
                <a:spcPct val="20000"/>
              </a:spcBef>
              <a:spcAft>
                <a:spcPct val="0"/>
              </a:spcAft>
              <a:defRPr sz="1600">
                <a:solidFill>
                  <a:srgbClr val="0066CC"/>
                </a:solidFill>
                <a:latin typeface="Arial" pitchFamily="34" charset="0"/>
              </a:defRPr>
            </a:lvl6pPr>
            <a:lvl7pPr marL="2971800" indent="-228600" eaLnBrk="0" fontAlgn="base" hangingPunct="0">
              <a:spcBef>
                <a:spcPct val="20000"/>
              </a:spcBef>
              <a:spcAft>
                <a:spcPct val="0"/>
              </a:spcAft>
              <a:defRPr sz="1600">
                <a:solidFill>
                  <a:srgbClr val="0066CC"/>
                </a:solidFill>
                <a:latin typeface="Arial" pitchFamily="34" charset="0"/>
              </a:defRPr>
            </a:lvl7pPr>
            <a:lvl8pPr marL="3429000" indent="-228600" eaLnBrk="0" fontAlgn="base" hangingPunct="0">
              <a:spcBef>
                <a:spcPct val="20000"/>
              </a:spcBef>
              <a:spcAft>
                <a:spcPct val="0"/>
              </a:spcAft>
              <a:defRPr sz="1600">
                <a:solidFill>
                  <a:srgbClr val="0066CC"/>
                </a:solidFill>
                <a:latin typeface="Arial" pitchFamily="34" charset="0"/>
              </a:defRPr>
            </a:lvl8pPr>
            <a:lvl9pPr marL="3886200" indent="-228600" eaLnBrk="0" fontAlgn="base" hangingPunct="0">
              <a:spcBef>
                <a:spcPct val="20000"/>
              </a:spcBef>
              <a:spcAft>
                <a:spcPct val="0"/>
              </a:spcAft>
              <a:defRPr sz="1600">
                <a:solidFill>
                  <a:srgbClr val="0066CC"/>
                </a:solidFill>
                <a:latin typeface="Arial" pitchFamily="34" charset="0"/>
              </a:defRPr>
            </a:lvl9pPr>
          </a:lstStyle>
          <a:p>
            <a:pPr fontAlgn="base">
              <a:spcBef>
                <a:spcPct val="0"/>
              </a:spcBef>
              <a:spcAft>
                <a:spcPct val="0"/>
              </a:spcAft>
              <a:buClrTx/>
              <a:buFontTx/>
              <a:buNone/>
            </a:pPr>
            <a:endParaRPr lang="de-DE" altLang="de-DE">
              <a:solidFill>
                <a:srgbClr val="000000"/>
              </a:solidFill>
              <a:ea typeface="MS PGothic" pitchFamily="34" charset="-128"/>
            </a:endParaRPr>
          </a:p>
        </p:txBody>
      </p:sp>
      <p:sp>
        <p:nvSpPr>
          <p:cNvPr id="428042" name="Text Box 166"/>
          <p:cNvSpPr txBox="1">
            <a:spLocks noChangeArrowheads="1"/>
          </p:cNvSpPr>
          <p:nvPr/>
        </p:nvSpPr>
        <p:spPr bwMode="auto">
          <a:xfrm>
            <a:off x="6096001" y="608013"/>
            <a:ext cx="146706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66CC"/>
              </a:buClr>
              <a:buFont typeface="Wingdings" pitchFamily="2" charset="2"/>
              <a:defRPr sz="2400">
                <a:solidFill>
                  <a:srgbClr val="00599D"/>
                </a:solidFill>
                <a:latin typeface="Arial" pitchFamily="34" charset="0"/>
              </a:defRPr>
            </a:lvl1pPr>
            <a:lvl2pPr marL="742950" indent="-285750" eaLnBrk="0" hangingPunct="0">
              <a:spcBef>
                <a:spcPct val="20000"/>
              </a:spcBef>
              <a:buClr>
                <a:srgbClr val="FF9900"/>
              </a:buClr>
              <a:buSzPct val="140000"/>
              <a:buFont typeface="Wingdings" pitchFamily="2" charset="2"/>
              <a:buChar char="§"/>
              <a:defRPr sz="2000">
                <a:solidFill>
                  <a:schemeClr val="tx1"/>
                </a:solidFill>
                <a:latin typeface="Arial" pitchFamily="34" charset="0"/>
              </a:defRPr>
            </a:lvl2pPr>
            <a:lvl3pPr marL="1143000" indent="-228600" eaLnBrk="0" hangingPunct="0">
              <a:spcBef>
                <a:spcPct val="20000"/>
              </a:spcBef>
              <a:defRPr>
                <a:solidFill>
                  <a:schemeClr val="tx1"/>
                </a:solidFill>
                <a:latin typeface="Arial" pitchFamily="34" charset="0"/>
              </a:defRPr>
            </a:lvl3pPr>
            <a:lvl4pPr marL="1600200" indent="-228600" eaLnBrk="0" hangingPunct="0">
              <a:spcBef>
                <a:spcPct val="20000"/>
              </a:spcBef>
              <a:defRPr sz="1600" i="1">
                <a:solidFill>
                  <a:srgbClr val="990000"/>
                </a:solidFill>
                <a:latin typeface="Arial" pitchFamily="34" charset="0"/>
              </a:defRPr>
            </a:lvl4pPr>
            <a:lvl5pPr marL="2057400" indent="-228600" eaLnBrk="0" hangingPunct="0">
              <a:spcBef>
                <a:spcPct val="20000"/>
              </a:spcBef>
              <a:defRPr sz="1600">
                <a:solidFill>
                  <a:srgbClr val="0066CC"/>
                </a:solidFill>
                <a:latin typeface="Arial" pitchFamily="34" charset="0"/>
              </a:defRPr>
            </a:lvl5pPr>
            <a:lvl6pPr marL="2514600" indent="-228600" eaLnBrk="0" fontAlgn="base" hangingPunct="0">
              <a:spcBef>
                <a:spcPct val="20000"/>
              </a:spcBef>
              <a:spcAft>
                <a:spcPct val="0"/>
              </a:spcAft>
              <a:defRPr sz="1600">
                <a:solidFill>
                  <a:srgbClr val="0066CC"/>
                </a:solidFill>
                <a:latin typeface="Arial" pitchFamily="34" charset="0"/>
              </a:defRPr>
            </a:lvl6pPr>
            <a:lvl7pPr marL="2971800" indent="-228600" eaLnBrk="0" fontAlgn="base" hangingPunct="0">
              <a:spcBef>
                <a:spcPct val="20000"/>
              </a:spcBef>
              <a:spcAft>
                <a:spcPct val="0"/>
              </a:spcAft>
              <a:defRPr sz="1600">
                <a:solidFill>
                  <a:srgbClr val="0066CC"/>
                </a:solidFill>
                <a:latin typeface="Arial" pitchFamily="34" charset="0"/>
              </a:defRPr>
            </a:lvl7pPr>
            <a:lvl8pPr marL="3429000" indent="-228600" eaLnBrk="0" fontAlgn="base" hangingPunct="0">
              <a:spcBef>
                <a:spcPct val="20000"/>
              </a:spcBef>
              <a:spcAft>
                <a:spcPct val="0"/>
              </a:spcAft>
              <a:defRPr sz="1600">
                <a:solidFill>
                  <a:srgbClr val="0066CC"/>
                </a:solidFill>
                <a:latin typeface="Arial" pitchFamily="34" charset="0"/>
              </a:defRPr>
            </a:lvl8pPr>
            <a:lvl9pPr marL="3886200" indent="-228600" eaLnBrk="0" fontAlgn="base" hangingPunct="0">
              <a:spcBef>
                <a:spcPct val="20000"/>
              </a:spcBef>
              <a:spcAft>
                <a:spcPct val="0"/>
              </a:spcAft>
              <a:defRPr sz="1600">
                <a:solidFill>
                  <a:srgbClr val="0066CC"/>
                </a:solidFill>
                <a:latin typeface="Arial" pitchFamily="34" charset="0"/>
              </a:defRPr>
            </a:lvl9pPr>
          </a:lstStyle>
          <a:p>
            <a:pPr fontAlgn="base">
              <a:spcBef>
                <a:spcPct val="0"/>
              </a:spcBef>
              <a:spcAft>
                <a:spcPct val="0"/>
              </a:spcAft>
              <a:buClrTx/>
              <a:buFontTx/>
              <a:buNone/>
            </a:pPr>
            <a:r>
              <a:rPr lang="en-US" altLang="de-DE" sz="1800" i="1">
                <a:solidFill>
                  <a:srgbClr val="FFFF00"/>
                </a:solidFill>
                <a:ea typeface="MS PGothic" pitchFamily="34" charset="-128"/>
              </a:rPr>
              <a:t>Fixed target:</a:t>
            </a:r>
          </a:p>
          <a:p>
            <a:pPr fontAlgn="base">
              <a:spcBef>
                <a:spcPct val="0"/>
              </a:spcBef>
              <a:spcAft>
                <a:spcPct val="0"/>
              </a:spcAft>
              <a:buClrTx/>
              <a:buFontTx/>
              <a:buNone/>
            </a:pPr>
            <a:r>
              <a:rPr lang="en-US" altLang="de-DE" sz="1800" i="1">
                <a:solidFill>
                  <a:srgbClr val="000000"/>
                </a:solidFill>
                <a:ea typeface="MS PGothic" pitchFamily="34" charset="-128"/>
              </a:rPr>
              <a:t>L-limited by</a:t>
            </a:r>
          </a:p>
          <a:p>
            <a:pPr fontAlgn="base">
              <a:spcBef>
                <a:spcPct val="0"/>
              </a:spcBef>
              <a:spcAft>
                <a:spcPct val="0"/>
              </a:spcAft>
              <a:buClrTx/>
              <a:buFontTx/>
              <a:buNone/>
            </a:pPr>
            <a:r>
              <a:rPr lang="en-US" altLang="de-DE" sz="1800" i="1">
                <a:solidFill>
                  <a:srgbClr val="000000"/>
                </a:solidFill>
                <a:ea typeface="MS PGothic" pitchFamily="34" charset="-128"/>
              </a:rPr>
              <a:t>detectors </a:t>
            </a:r>
            <a:endParaRPr lang="ru-RU" altLang="de-DE" sz="1800" i="1">
              <a:solidFill>
                <a:srgbClr val="000000"/>
              </a:solidFill>
              <a:ea typeface="MS PGothic" pitchFamily="34" charset="-128"/>
            </a:endParaRPr>
          </a:p>
        </p:txBody>
      </p:sp>
      <p:sp>
        <p:nvSpPr>
          <p:cNvPr id="428043" name="Rectangle 167"/>
          <p:cNvSpPr>
            <a:spLocks noChangeArrowheads="1"/>
          </p:cNvSpPr>
          <p:nvPr/>
        </p:nvSpPr>
        <p:spPr bwMode="auto">
          <a:xfrm>
            <a:off x="7696200" y="608013"/>
            <a:ext cx="12954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66CC"/>
              </a:buClr>
              <a:buFont typeface="Wingdings" pitchFamily="2" charset="2"/>
              <a:defRPr sz="2400">
                <a:solidFill>
                  <a:srgbClr val="00599D"/>
                </a:solidFill>
                <a:latin typeface="Arial" pitchFamily="34" charset="0"/>
              </a:defRPr>
            </a:lvl1pPr>
            <a:lvl2pPr marL="742950" indent="-285750" eaLnBrk="0" hangingPunct="0">
              <a:spcBef>
                <a:spcPct val="20000"/>
              </a:spcBef>
              <a:buClr>
                <a:srgbClr val="FF9900"/>
              </a:buClr>
              <a:buSzPct val="140000"/>
              <a:buFont typeface="Wingdings" pitchFamily="2" charset="2"/>
              <a:buChar char="§"/>
              <a:defRPr sz="2000">
                <a:solidFill>
                  <a:schemeClr val="tx1"/>
                </a:solidFill>
                <a:latin typeface="Arial" pitchFamily="34" charset="0"/>
              </a:defRPr>
            </a:lvl2pPr>
            <a:lvl3pPr marL="1143000" indent="-228600" eaLnBrk="0" hangingPunct="0">
              <a:spcBef>
                <a:spcPct val="20000"/>
              </a:spcBef>
              <a:defRPr>
                <a:solidFill>
                  <a:schemeClr val="tx1"/>
                </a:solidFill>
                <a:latin typeface="Arial" pitchFamily="34" charset="0"/>
              </a:defRPr>
            </a:lvl3pPr>
            <a:lvl4pPr marL="1600200" indent="-228600" eaLnBrk="0" hangingPunct="0">
              <a:spcBef>
                <a:spcPct val="20000"/>
              </a:spcBef>
              <a:defRPr sz="1600" i="1">
                <a:solidFill>
                  <a:srgbClr val="990000"/>
                </a:solidFill>
                <a:latin typeface="Arial" pitchFamily="34" charset="0"/>
              </a:defRPr>
            </a:lvl4pPr>
            <a:lvl5pPr marL="2057400" indent="-228600" eaLnBrk="0" hangingPunct="0">
              <a:spcBef>
                <a:spcPct val="20000"/>
              </a:spcBef>
              <a:defRPr sz="1600">
                <a:solidFill>
                  <a:srgbClr val="0066CC"/>
                </a:solidFill>
                <a:latin typeface="Arial" pitchFamily="34" charset="0"/>
              </a:defRPr>
            </a:lvl5pPr>
            <a:lvl6pPr marL="2514600" indent="-228600" eaLnBrk="0" fontAlgn="base" hangingPunct="0">
              <a:spcBef>
                <a:spcPct val="20000"/>
              </a:spcBef>
              <a:spcAft>
                <a:spcPct val="0"/>
              </a:spcAft>
              <a:defRPr sz="1600">
                <a:solidFill>
                  <a:srgbClr val="0066CC"/>
                </a:solidFill>
                <a:latin typeface="Arial" pitchFamily="34" charset="0"/>
              </a:defRPr>
            </a:lvl6pPr>
            <a:lvl7pPr marL="2971800" indent="-228600" eaLnBrk="0" fontAlgn="base" hangingPunct="0">
              <a:spcBef>
                <a:spcPct val="20000"/>
              </a:spcBef>
              <a:spcAft>
                <a:spcPct val="0"/>
              </a:spcAft>
              <a:defRPr sz="1600">
                <a:solidFill>
                  <a:srgbClr val="0066CC"/>
                </a:solidFill>
                <a:latin typeface="Arial" pitchFamily="34" charset="0"/>
              </a:defRPr>
            </a:lvl7pPr>
            <a:lvl8pPr marL="3429000" indent="-228600" eaLnBrk="0" fontAlgn="base" hangingPunct="0">
              <a:spcBef>
                <a:spcPct val="20000"/>
              </a:spcBef>
              <a:spcAft>
                <a:spcPct val="0"/>
              </a:spcAft>
              <a:defRPr sz="1600">
                <a:solidFill>
                  <a:srgbClr val="0066CC"/>
                </a:solidFill>
                <a:latin typeface="Arial" pitchFamily="34" charset="0"/>
              </a:defRPr>
            </a:lvl8pPr>
            <a:lvl9pPr marL="3886200" indent="-228600" eaLnBrk="0" fontAlgn="base" hangingPunct="0">
              <a:spcBef>
                <a:spcPct val="20000"/>
              </a:spcBef>
              <a:spcAft>
                <a:spcPct val="0"/>
              </a:spcAft>
              <a:defRPr sz="1600">
                <a:solidFill>
                  <a:srgbClr val="0066CC"/>
                </a:solidFill>
                <a:latin typeface="Arial" pitchFamily="34" charset="0"/>
              </a:defRPr>
            </a:lvl9pPr>
          </a:lstStyle>
          <a:p>
            <a:pPr fontAlgn="base">
              <a:spcBef>
                <a:spcPct val="0"/>
              </a:spcBef>
              <a:spcAft>
                <a:spcPct val="0"/>
              </a:spcAft>
              <a:buClrTx/>
              <a:buFontTx/>
              <a:buNone/>
            </a:pPr>
            <a:r>
              <a:rPr lang="en-US" altLang="de-DE" sz="1800" i="1">
                <a:solidFill>
                  <a:srgbClr val="FFFF00"/>
                </a:solidFill>
                <a:ea typeface="MS PGothic" pitchFamily="34" charset="-128"/>
              </a:rPr>
              <a:t>Colliders:</a:t>
            </a:r>
          </a:p>
          <a:p>
            <a:pPr algn="r" fontAlgn="base">
              <a:spcBef>
                <a:spcPct val="0"/>
              </a:spcBef>
              <a:spcAft>
                <a:spcPct val="0"/>
              </a:spcAft>
              <a:buClrTx/>
              <a:buFontTx/>
              <a:buNone/>
            </a:pPr>
            <a:r>
              <a:rPr lang="en-US" altLang="de-DE" sz="1800" i="1">
                <a:solidFill>
                  <a:srgbClr val="000000"/>
                </a:solidFill>
                <a:ea typeface="MS PGothic" pitchFamily="34" charset="-128"/>
              </a:rPr>
              <a:t>scale of  L,</a:t>
            </a:r>
          </a:p>
          <a:p>
            <a:pPr algn="r" fontAlgn="base">
              <a:spcBef>
                <a:spcPct val="0"/>
              </a:spcBef>
              <a:spcAft>
                <a:spcPct val="0"/>
              </a:spcAft>
              <a:buClrTx/>
              <a:buFontTx/>
              <a:buNone/>
            </a:pPr>
            <a:r>
              <a:rPr lang="en-US" altLang="de-DE" sz="1800" i="1">
                <a:solidFill>
                  <a:srgbClr val="000000"/>
                </a:solidFill>
                <a:ea typeface="MS PGothic" pitchFamily="34" charset="-128"/>
              </a:rPr>
              <a:t>in  cm</a:t>
            </a:r>
            <a:r>
              <a:rPr lang="en-US" altLang="de-DE" sz="1800" i="1" baseline="30000">
                <a:solidFill>
                  <a:srgbClr val="000000"/>
                </a:solidFill>
                <a:ea typeface="MS PGothic" pitchFamily="34" charset="-128"/>
              </a:rPr>
              <a:t>-</a:t>
            </a:r>
            <a:r>
              <a:rPr lang="ru-RU" altLang="de-DE" sz="1800" i="1" baseline="30000">
                <a:solidFill>
                  <a:srgbClr val="000000"/>
                </a:solidFill>
                <a:ea typeface="MS PGothic" pitchFamily="34" charset="-128"/>
              </a:rPr>
              <a:t>2</a:t>
            </a:r>
            <a:r>
              <a:rPr lang="en-US" altLang="de-DE" sz="1800" i="1">
                <a:solidFill>
                  <a:srgbClr val="000000"/>
                </a:solidFill>
                <a:ea typeface="MS PGothic" pitchFamily="34" charset="-128"/>
              </a:rPr>
              <a:t>s</a:t>
            </a:r>
            <a:r>
              <a:rPr lang="en-US" altLang="de-DE" sz="1800" i="1" baseline="30000">
                <a:solidFill>
                  <a:srgbClr val="000000"/>
                </a:solidFill>
                <a:ea typeface="MS PGothic" pitchFamily="34" charset="-128"/>
              </a:rPr>
              <a:t>-1</a:t>
            </a:r>
            <a:endParaRPr lang="ru-RU" altLang="de-DE" sz="1800" i="1" baseline="30000">
              <a:solidFill>
                <a:srgbClr val="000000"/>
              </a:solidFill>
              <a:ea typeface="MS PGothic" pitchFamily="34" charset="-128"/>
            </a:endParaRPr>
          </a:p>
        </p:txBody>
      </p:sp>
      <p:sp>
        <p:nvSpPr>
          <p:cNvPr id="428044" name="Text Box 168"/>
          <p:cNvSpPr txBox="1">
            <a:spLocks noChangeArrowheads="1"/>
          </p:cNvSpPr>
          <p:nvPr/>
        </p:nvSpPr>
        <p:spPr bwMode="auto">
          <a:xfrm>
            <a:off x="-200010" y="1504981"/>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66CC"/>
              </a:buClr>
              <a:buFont typeface="Wingdings" pitchFamily="2" charset="2"/>
              <a:defRPr sz="2400">
                <a:solidFill>
                  <a:srgbClr val="00599D"/>
                </a:solidFill>
                <a:latin typeface="Arial" pitchFamily="34" charset="0"/>
              </a:defRPr>
            </a:lvl1pPr>
            <a:lvl2pPr marL="742950" indent="-285750" eaLnBrk="0" hangingPunct="0">
              <a:spcBef>
                <a:spcPct val="20000"/>
              </a:spcBef>
              <a:buClr>
                <a:srgbClr val="FF9900"/>
              </a:buClr>
              <a:buSzPct val="140000"/>
              <a:buFont typeface="Wingdings" pitchFamily="2" charset="2"/>
              <a:buChar char="§"/>
              <a:defRPr sz="2000">
                <a:solidFill>
                  <a:schemeClr val="tx1"/>
                </a:solidFill>
                <a:latin typeface="Arial" pitchFamily="34" charset="0"/>
              </a:defRPr>
            </a:lvl2pPr>
            <a:lvl3pPr marL="1143000" indent="-228600" eaLnBrk="0" hangingPunct="0">
              <a:spcBef>
                <a:spcPct val="20000"/>
              </a:spcBef>
              <a:defRPr>
                <a:solidFill>
                  <a:schemeClr val="tx1"/>
                </a:solidFill>
                <a:latin typeface="Arial" pitchFamily="34" charset="0"/>
              </a:defRPr>
            </a:lvl3pPr>
            <a:lvl4pPr marL="1600200" indent="-228600" eaLnBrk="0" hangingPunct="0">
              <a:spcBef>
                <a:spcPct val="20000"/>
              </a:spcBef>
              <a:defRPr sz="1600" i="1">
                <a:solidFill>
                  <a:srgbClr val="990000"/>
                </a:solidFill>
                <a:latin typeface="Arial" pitchFamily="34" charset="0"/>
              </a:defRPr>
            </a:lvl4pPr>
            <a:lvl5pPr marL="2057400" indent="-228600" eaLnBrk="0" hangingPunct="0">
              <a:spcBef>
                <a:spcPct val="20000"/>
              </a:spcBef>
              <a:defRPr sz="1600">
                <a:solidFill>
                  <a:srgbClr val="0066CC"/>
                </a:solidFill>
                <a:latin typeface="Arial" pitchFamily="34" charset="0"/>
              </a:defRPr>
            </a:lvl5pPr>
            <a:lvl6pPr marL="2514600" indent="-228600" eaLnBrk="0" fontAlgn="base" hangingPunct="0">
              <a:spcBef>
                <a:spcPct val="20000"/>
              </a:spcBef>
              <a:spcAft>
                <a:spcPct val="0"/>
              </a:spcAft>
              <a:defRPr sz="1600">
                <a:solidFill>
                  <a:srgbClr val="0066CC"/>
                </a:solidFill>
                <a:latin typeface="Arial" pitchFamily="34" charset="0"/>
              </a:defRPr>
            </a:lvl6pPr>
            <a:lvl7pPr marL="2971800" indent="-228600" eaLnBrk="0" fontAlgn="base" hangingPunct="0">
              <a:spcBef>
                <a:spcPct val="20000"/>
              </a:spcBef>
              <a:spcAft>
                <a:spcPct val="0"/>
              </a:spcAft>
              <a:defRPr sz="1600">
                <a:solidFill>
                  <a:srgbClr val="0066CC"/>
                </a:solidFill>
                <a:latin typeface="Arial" pitchFamily="34" charset="0"/>
              </a:defRPr>
            </a:lvl7pPr>
            <a:lvl8pPr marL="3429000" indent="-228600" eaLnBrk="0" fontAlgn="base" hangingPunct="0">
              <a:spcBef>
                <a:spcPct val="20000"/>
              </a:spcBef>
              <a:spcAft>
                <a:spcPct val="0"/>
              </a:spcAft>
              <a:defRPr sz="1600">
                <a:solidFill>
                  <a:srgbClr val="0066CC"/>
                </a:solidFill>
                <a:latin typeface="Arial" pitchFamily="34" charset="0"/>
              </a:defRPr>
            </a:lvl8pPr>
            <a:lvl9pPr marL="3886200" indent="-228600" eaLnBrk="0" fontAlgn="base" hangingPunct="0">
              <a:spcBef>
                <a:spcPct val="20000"/>
              </a:spcBef>
              <a:spcAft>
                <a:spcPct val="0"/>
              </a:spcAft>
              <a:defRPr sz="1600">
                <a:solidFill>
                  <a:srgbClr val="0066CC"/>
                </a:solidFill>
                <a:latin typeface="Arial" pitchFamily="34" charset="0"/>
              </a:defRPr>
            </a:lvl9pPr>
          </a:lstStyle>
          <a:p>
            <a:pPr fontAlgn="base">
              <a:spcBef>
                <a:spcPct val="0"/>
              </a:spcBef>
              <a:spcAft>
                <a:spcPct val="0"/>
              </a:spcAft>
              <a:buClrTx/>
              <a:buFontTx/>
              <a:buNone/>
            </a:pPr>
            <a:endParaRPr lang="de-DE" altLang="de-DE">
              <a:solidFill>
                <a:srgbClr val="000000"/>
              </a:solidFill>
              <a:ea typeface="MS PGothic" pitchFamily="34" charset="-128"/>
            </a:endParaRPr>
          </a:p>
        </p:txBody>
      </p:sp>
      <p:cxnSp>
        <p:nvCxnSpPr>
          <p:cNvPr id="80" name="Прямая соединительная линия 79"/>
          <p:cNvCxnSpPr/>
          <p:nvPr/>
        </p:nvCxnSpPr>
        <p:spPr>
          <a:xfrm>
            <a:off x="3924310" y="4005263"/>
            <a:ext cx="39608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Прямая соединительная линия 80"/>
          <p:cNvCxnSpPr/>
          <p:nvPr/>
        </p:nvCxnSpPr>
        <p:spPr>
          <a:xfrm>
            <a:off x="3924310" y="4292600"/>
            <a:ext cx="39608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Прямая соединительная линия 82"/>
          <p:cNvCxnSpPr/>
          <p:nvPr/>
        </p:nvCxnSpPr>
        <p:spPr>
          <a:xfrm>
            <a:off x="7885113" y="4005295"/>
            <a:ext cx="0" cy="2873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Прямая соединительная линия 85"/>
          <p:cNvCxnSpPr/>
          <p:nvPr/>
        </p:nvCxnSpPr>
        <p:spPr>
          <a:xfrm>
            <a:off x="2987696" y="4005263"/>
            <a:ext cx="936625"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87" name="Прямая соединительная линия 86"/>
          <p:cNvCxnSpPr/>
          <p:nvPr/>
        </p:nvCxnSpPr>
        <p:spPr>
          <a:xfrm>
            <a:off x="2987696" y="4292600"/>
            <a:ext cx="936625"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nvGrpSpPr>
          <p:cNvPr id="428050" name="Группа 77"/>
          <p:cNvGrpSpPr>
            <a:grpSpLocks/>
          </p:cNvGrpSpPr>
          <p:nvPr/>
        </p:nvGrpSpPr>
        <p:grpSpPr bwMode="auto">
          <a:xfrm>
            <a:off x="395331" y="1447828"/>
            <a:ext cx="8495981" cy="5014359"/>
            <a:chOff x="395536" y="1447804"/>
            <a:chExt cx="8496057" cy="5014931"/>
          </a:xfrm>
        </p:grpSpPr>
        <p:grpSp>
          <p:nvGrpSpPr>
            <p:cNvPr id="428061" name="Группа 76"/>
            <p:cNvGrpSpPr>
              <a:grpSpLocks/>
            </p:cNvGrpSpPr>
            <p:nvPr/>
          </p:nvGrpSpPr>
          <p:grpSpPr bwMode="auto">
            <a:xfrm>
              <a:off x="539737" y="1447804"/>
              <a:ext cx="8351856" cy="5014931"/>
              <a:chOff x="610987" y="1591670"/>
              <a:chExt cx="8353164" cy="5014746"/>
            </a:xfrm>
          </p:grpSpPr>
          <p:sp>
            <p:nvSpPr>
              <p:cNvPr id="428065" name="Rectangle 12"/>
              <p:cNvSpPr>
                <a:spLocks noChangeArrowheads="1"/>
              </p:cNvSpPr>
              <p:nvPr/>
            </p:nvSpPr>
            <p:spPr bwMode="auto">
              <a:xfrm>
                <a:off x="1608242" y="5401964"/>
                <a:ext cx="292270" cy="258885"/>
              </a:xfrm>
              <a:prstGeom prst="rect">
                <a:avLst/>
              </a:prstGeom>
              <a:solidFill>
                <a:srgbClr val="740074"/>
              </a:solidFill>
              <a:ln w="28575" cap="rnd">
                <a:solidFill>
                  <a:schemeClr val="tx1"/>
                </a:solidFill>
                <a:miter lim="800000"/>
                <a:headEnd/>
                <a:tailEnd/>
              </a:ln>
            </p:spPr>
            <p:txBody>
              <a:bodyPr wrap="none" anchor="ctr"/>
              <a:lstStyle>
                <a:lvl1pPr eaLnBrk="0" hangingPunct="0">
                  <a:spcBef>
                    <a:spcPct val="20000"/>
                  </a:spcBef>
                  <a:buClr>
                    <a:srgbClr val="0066CC"/>
                  </a:buClr>
                  <a:buFont typeface="Wingdings" pitchFamily="2" charset="2"/>
                  <a:defRPr sz="2400">
                    <a:solidFill>
                      <a:srgbClr val="00599D"/>
                    </a:solidFill>
                    <a:latin typeface="Arial" pitchFamily="34" charset="0"/>
                  </a:defRPr>
                </a:lvl1pPr>
                <a:lvl2pPr marL="742950" indent="-285750" eaLnBrk="0" hangingPunct="0">
                  <a:spcBef>
                    <a:spcPct val="20000"/>
                  </a:spcBef>
                  <a:buClr>
                    <a:srgbClr val="FF9900"/>
                  </a:buClr>
                  <a:buSzPct val="140000"/>
                  <a:buFont typeface="Wingdings" pitchFamily="2" charset="2"/>
                  <a:buChar char="§"/>
                  <a:defRPr sz="2000">
                    <a:solidFill>
                      <a:schemeClr val="tx1"/>
                    </a:solidFill>
                    <a:latin typeface="Arial" pitchFamily="34" charset="0"/>
                  </a:defRPr>
                </a:lvl2pPr>
                <a:lvl3pPr marL="1143000" indent="-228600" eaLnBrk="0" hangingPunct="0">
                  <a:spcBef>
                    <a:spcPct val="20000"/>
                  </a:spcBef>
                  <a:defRPr>
                    <a:solidFill>
                      <a:schemeClr val="tx1"/>
                    </a:solidFill>
                    <a:latin typeface="Arial" pitchFamily="34" charset="0"/>
                  </a:defRPr>
                </a:lvl3pPr>
                <a:lvl4pPr marL="1600200" indent="-228600" eaLnBrk="0" hangingPunct="0">
                  <a:spcBef>
                    <a:spcPct val="20000"/>
                  </a:spcBef>
                  <a:defRPr sz="1600" i="1">
                    <a:solidFill>
                      <a:srgbClr val="990000"/>
                    </a:solidFill>
                    <a:latin typeface="Arial" pitchFamily="34" charset="0"/>
                  </a:defRPr>
                </a:lvl4pPr>
                <a:lvl5pPr marL="2057400" indent="-228600" eaLnBrk="0" hangingPunct="0">
                  <a:spcBef>
                    <a:spcPct val="20000"/>
                  </a:spcBef>
                  <a:defRPr sz="1600">
                    <a:solidFill>
                      <a:srgbClr val="0066CC"/>
                    </a:solidFill>
                    <a:latin typeface="Arial" pitchFamily="34" charset="0"/>
                  </a:defRPr>
                </a:lvl5pPr>
                <a:lvl6pPr marL="2514600" indent="-228600" eaLnBrk="0" fontAlgn="base" hangingPunct="0">
                  <a:spcBef>
                    <a:spcPct val="20000"/>
                  </a:spcBef>
                  <a:spcAft>
                    <a:spcPct val="0"/>
                  </a:spcAft>
                  <a:defRPr sz="1600">
                    <a:solidFill>
                      <a:srgbClr val="0066CC"/>
                    </a:solidFill>
                    <a:latin typeface="Arial" pitchFamily="34" charset="0"/>
                  </a:defRPr>
                </a:lvl6pPr>
                <a:lvl7pPr marL="2971800" indent="-228600" eaLnBrk="0" fontAlgn="base" hangingPunct="0">
                  <a:spcBef>
                    <a:spcPct val="20000"/>
                  </a:spcBef>
                  <a:spcAft>
                    <a:spcPct val="0"/>
                  </a:spcAft>
                  <a:defRPr sz="1600">
                    <a:solidFill>
                      <a:srgbClr val="0066CC"/>
                    </a:solidFill>
                    <a:latin typeface="Arial" pitchFamily="34" charset="0"/>
                  </a:defRPr>
                </a:lvl7pPr>
                <a:lvl8pPr marL="3429000" indent="-228600" eaLnBrk="0" fontAlgn="base" hangingPunct="0">
                  <a:spcBef>
                    <a:spcPct val="20000"/>
                  </a:spcBef>
                  <a:spcAft>
                    <a:spcPct val="0"/>
                  </a:spcAft>
                  <a:defRPr sz="1600">
                    <a:solidFill>
                      <a:srgbClr val="0066CC"/>
                    </a:solidFill>
                    <a:latin typeface="Arial" pitchFamily="34" charset="0"/>
                  </a:defRPr>
                </a:lvl8pPr>
                <a:lvl9pPr marL="3886200" indent="-228600" eaLnBrk="0" fontAlgn="base" hangingPunct="0">
                  <a:spcBef>
                    <a:spcPct val="20000"/>
                  </a:spcBef>
                  <a:spcAft>
                    <a:spcPct val="0"/>
                  </a:spcAft>
                  <a:defRPr sz="1600">
                    <a:solidFill>
                      <a:srgbClr val="0066CC"/>
                    </a:solidFill>
                    <a:latin typeface="Arial" pitchFamily="34" charset="0"/>
                  </a:defRPr>
                </a:lvl9pPr>
              </a:lstStyle>
              <a:p>
                <a:pPr fontAlgn="base">
                  <a:spcBef>
                    <a:spcPct val="0"/>
                  </a:spcBef>
                  <a:spcAft>
                    <a:spcPct val="0"/>
                  </a:spcAft>
                  <a:buClrTx/>
                  <a:buFontTx/>
                  <a:buNone/>
                </a:pPr>
                <a:endParaRPr lang="de-DE" altLang="de-DE">
                  <a:solidFill>
                    <a:srgbClr val="000000"/>
                  </a:solidFill>
                  <a:ea typeface="MS PGothic" pitchFamily="34" charset="-128"/>
                </a:endParaRPr>
              </a:p>
            </p:txBody>
          </p:sp>
          <p:sp>
            <p:nvSpPr>
              <p:cNvPr id="428066" name="Rectangle 20"/>
              <p:cNvSpPr>
                <a:spLocks noChangeArrowheads="1"/>
              </p:cNvSpPr>
              <p:nvPr/>
            </p:nvSpPr>
            <p:spPr bwMode="auto">
              <a:xfrm>
                <a:off x="1835339" y="3715746"/>
                <a:ext cx="576138" cy="287930"/>
              </a:xfrm>
              <a:prstGeom prst="rect">
                <a:avLst/>
              </a:prstGeom>
              <a:solidFill>
                <a:srgbClr val="740074"/>
              </a:solidFill>
              <a:ln w="28575" cap="rnd">
                <a:solidFill>
                  <a:schemeClr val="tx1"/>
                </a:solidFill>
                <a:miter lim="800000"/>
                <a:headEnd/>
                <a:tailEnd/>
              </a:ln>
            </p:spPr>
            <p:txBody>
              <a:bodyPr wrap="none" anchor="ctr"/>
              <a:lstStyle>
                <a:lvl1pPr eaLnBrk="0" hangingPunct="0">
                  <a:spcBef>
                    <a:spcPct val="20000"/>
                  </a:spcBef>
                  <a:buClr>
                    <a:srgbClr val="0066CC"/>
                  </a:buClr>
                  <a:buFont typeface="Wingdings" pitchFamily="2" charset="2"/>
                  <a:defRPr sz="2400">
                    <a:solidFill>
                      <a:srgbClr val="00599D"/>
                    </a:solidFill>
                    <a:latin typeface="Arial" pitchFamily="34" charset="0"/>
                  </a:defRPr>
                </a:lvl1pPr>
                <a:lvl2pPr marL="742950" indent="-285750" eaLnBrk="0" hangingPunct="0">
                  <a:spcBef>
                    <a:spcPct val="20000"/>
                  </a:spcBef>
                  <a:buClr>
                    <a:srgbClr val="FF9900"/>
                  </a:buClr>
                  <a:buSzPct val="140000"/>
                  <a:buFont typeface="Wingdings" pitchFamily="2" charset="2"/>
                  <a:buChar char="§"/>
                  <a:defRPr sz="2000">
                    <a:solidFill>
                      <a:schemeClr val="tx1"/>
                    </a:solidFill>
                    <a:latin typeface="Arial" pitchFamily="34" charset="0"/>
                  </a:defRPr>
                </a:lvl2pPr>
                <a:lvl3pPr marL="1143000" indent="-228600" eaLnBrk="0" hangingPunct="0">
                  <a:spcBef>
                    <a:spcPct val="20000"/>
                  </a:spcBef>
                  <a:defRPr>
                    <a:solidFill>
                      <a:schemeClr val="tx1"/>
                    </a:solidFill>
                    <a:latin typeface="Arial" pitchFamily="34" charset="0"/>
                  </a:defRPr>
                </a:lvl3pPr>
                <a:lvl4pPr marL="1600200" indent="-228600" eaLnBrk="0" hangingPunct="0">
                  <a:spcBef>
                    <a:spcPct val="20000"/>
                  </a:spcBef>
                  <a:defRPr sz="1600" i="1">
                    <a:solidFill>
                      <a:srgbClr val="990000"/>
                    </a:solidFill>
                    <a:latin typeface="Arial" pitchFamily="34" charset="0"/>
                  </a:defRPr>
                </a:lvl4pPr>
                <a:lvl5pPr marL="2057400" indent="-228600" eaLnBrk="0" hangingPunct="0">
                  <a:spcBef>
                    <a:spcPct val="20000"/>
                  </a:spcBef>
                  <a:defRPr sz="1600">
                    <a:solidFill>
                      <a:srgbClr val="0066CC"/>
                    </a:solidFill>
                    <a:latin typeface="Arial" pitchFamily="34" charset="0"/>
                  </a:defRPr>
                </a:lvl5pPr>
                <a:lvl6pPr marL="2514600" indent="-228600" eaLnBrk="0" fontAlgn="base" hangingPunct="0">
                  <a:spcBef>
                    <a:spcPct val="20000"/>
                  </a:spcBef>
                  <a:spcAft>
                    <a:spcPct val="0"/>
                  </a:spcAft>
                  <a:defRPr sz="1600">
                    <a:solidFill>
                      <a:srgbClr val="0066CC"/>
                    </a:solidFill>
                    <a:latin typeface="Arial" pitchFamily="34" charset="0"/>
                  </a:defRPr>
                </a:lvl6pPr>
                <a:lvl7pPr marL="2971800" indent="-228600" eaLnBrk="0" fontAlgn="base" hangingPunct="0">
                  <a:spcBef>
                    <a:spcPct val="20000"/>
                  </a:spcBef>
                  <a:spcAft>
                    <a:spcPct val="0"/>
                  </a:spcAft>
                  <a:defRPr sz="1600">
                    <a:solidFill>
                      <a:srgbClr val="0066CC"/>
                    </a:solidFill>
                    <a:latin typeface="Arial" pitchFamily="34" charset="0"/>
                  </a:defRPr>
                </a:lvl7pPr>
                <a:lvl8pPr marL="3429000" indent="-228600" eaLnBrk="0" fontAlgn="base" hangingPunct="0">
                  <a:spcBef>
                    <a:spcPct val="20000"/>
                  </a:spcBef>
                  <a:spcAft>
                    <a:spcPct val="0"/>
                  </a:spcAft>
                  <a:defRPr sz="1600">
                    <a:solidFill>
                      <a:srgbClr val="0066CC"/>
                    </a:solidFill>
                    <a:latin typeface="Arial" pitchFamily="34" charset="0"/>
                  </a:defRPr>
                </a:lvl8pPr>
                <a:lvl9pPr marL="3886200" indent="-228600" eaLnBrk="0" fontAlgn="base" hangingPunct="0">
                  <a:spcBef>
                    <a:spcPct val="20000"/>
                  </a:spcBef>
                  <a:spcAft>
                    <a:spcPct val="0"/>
                  </a:spcAft>
                  <a:defRPr sz="1600">
                    <a:solidFill>
                      <a:srgbClr val="0066CC"/>
                    </a:solidFill>
                    <a:latin typeface="Arial" pitchFamily="34" charset="0"/>
                  </a:defRPr>
                </a:lvl9pPr>
              </a:lstStyle>
              <a:p>
                <a:pPr fontAlgn="base">
                  <a:spcBef>
                    <a:spcPct val="0"/>
                  </a:spcBef>
                  <a:spcAft>
                    <a:spcPct val="0"/>
                  </a:spcAft>
                  <a:buClrTx/>
                  <a:buFontTx/>
                  <a:buNone/>
                </a:pPr>
                <a:endParaRPr lang="de-DE" altLang="de-DE">
                  <a:solidFill>
                    <a:srgbClr val="000000"/>
                  </a:solidFill>
                  <a:ea typeface="MS PGothic" pitchFamily="34" charset="-128"/>
                </a:endParaRPr>
              </a:p>
            </p:txBody>
          </p:sp>
          <p:sp>
            <p:nvSpPr>
              <p:cNvPr id="428067" name="Text Box 21"/>
              <p:cNvSpPr txBox="1">
                <a:spLocks noChangeArrowheads="1"/>
              </p:cNvSpPr>
              <p:nvPr/>
            </p:nvSpPr>
            <p:spPr bwMode="auto">
              <a:xfrm>
                <a:off x="1835415" y="5373387"/>
                <a:ext cx="1741775" cy="36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66CC"/>
                  </a:buClr>
                  <a:buFont typeface="Wingdings" pitchFamily="2" charset="2"/>
                  <a:defRPr sz="2400">
                    <a:solidFill>
                      <a:srgbClr val="00599D"/>
                    </a:solidFill>
                    <a:latin typeface="Arial" pitchFamily="34" charset="0"/>
                  </a:defRPr>
                </a:lvl1pPr>
                <a:lvl2pPr marL="742950" indent="-285750" eaLnBrk="0" hangingPunct="0">
                  <a:spcBef>
                    <a:spcPct val="20000"/>
                  </a:spcBef>
                  <a:buClr>
                    <a:srgbClr val="FF9900"/>
                  </a:buClr>
                  <a:buSzPct val="140000"/>
                  <a:buFont typeface="Wingdings" pitchFamily="2" charset="2"/>
                  <a:buChar char="§"/>
                  <a:defRPr sz="2000">
                    <a:solidFill>
                      <a:schemeClr val="tx1"/>
                    </a:solidFill>
                    <a:latin typeface="Arial" pitchFamily="34" charset="0"/>
                  </a:defRPr>
                </a:lvl2pPr>
                <a:lvl3pPr marL="1143000" indent="-228600" eaLnBrk="0" hangingPunct="0">
                  <a:spcBef>
                    <a:spcPct val="20000"/>
                  </a:spcBef>
                  <a:defRPr>
                    <a:solidFill>
                      <a:schemeClr val="tx1"/>
                    </a:solidFill>
                    <a:latin typeface="Arial" pitchFamily="34" charset="0"/>
                  </a:defRPr>
                </a:lvl3pPr>
                <a:lvl4pPr marL="1600200" indent="-228600" eaLnBrk="0" hangingPunct="0">
                  <a:spcBef>
                    <a:spcPct val="20000"/>
                  </a:spcBef>
                  <a:defRPr sz="1600" i="1">
                    <a:solidFill>
                      <a:srgbClr val="990000"/>
                    </a:solidFill>
                    <a:latin typeface="Arial" pitchFamily="34" charset="0"/>
                  </a:defRPr>
                </a:lvl4pPr>
                <a:lvl5pPr marL="2057400" indent="-228600" eaLnBrk="0" hangingPunct="0">
                  <a:spcBef>
                    <a:spcPct val="20000"/>
                  </a:spcBef>
                  <a:defRPr sz="1600">
                    <a:solidFill>
                      <a:srgbClr val="0066CC"/>
                    </a:solidFill>
                    <a:latin typeface="Arial" pitchFamily="34" charset="0"/>
                  </a:defRPr>
                </a:lvl5pPr>
                <a:lvl6pPr marL="2514600" indent="-228600" eaLnBrk="0" fontAlgn="base" hangingPunct="0">
                  <a:spcBef>
                    <a:spcPct val="20000"/>
                  </a:spcBef>
                  <a:spcAft>
                    <a:spcPct val="0"/>
                  </a:spcAft>
                  <a:defRPr sz="1600">
                    <a:solidFill>
                      <a:srgbClr val="0066CC"/>
                    </a:solidFill>
                    <a:latin typeface="Arial" pitchFamily="34" charset="0"/>
                  </a:defRPr>
                </a:lvl6pPr>
                <a:lvl7pPr marL="2971800" indent="-228600" eaLnBrk="0" fontAlgn="base" hangingPunct="0">
                  <a:spcBef>
                    <a:spcPct val="20000"/>
                  </a:spcBef>
                  <a:spcAft>
                    <a:spcPct val="0"/>
                  </a:spcAft>
                  <a:defRPr sz="1600">
                    <a:solidFill>
                      <a:srgbClr val="0066CC"/>
                    </a:solidFill>
                    <a:latin typeface="Arial" pitchFamily="34" charset="0"/>
                  </a:defRPr>
                </a:lvl7pPr>
                <a:lvl8pPr marL="3429000" indent="-228600" eaLnBrk="0" fontAlgn="base" hangingPunct="0">
                  <a:spcBef>
                    <a:spcPct val="20000"/>
                  </a:spcBef>
                  <a:spcAft>
                    <a:spcPct val="0"/>
                  </a:spcAft>
                  <a:defRPr sz="1600">
                    <a:solidFill>
                      <a:srgbClr val="0066CC"/>
                    </a:solidFill>
                    <a:latin typeface="Arial" pitchFamily="34" charset="0"/>
                  </a:defRPr>
                </a:lvl8pPr>
                <a:lvl9pPr marL="3886200" indent="-228600" eaLnBrk="0" fontAlgn="base" hangingPunct="0">
                  <a:spcBef>
                    <a:spcPct val="20000"/>
                  </a:spcBef>
                  <a:spcAft>
                    <a:spcPct val="0"/>
                  </a:spcAft>
                  <a:defRPr sz="1600">
                    <a:solidFill>
                      <a:srgbClr val="0066CC"/>
                    </a:solidFill>
                    <a:latin typeface="Arial" pitchFamily="34" charset="0"/>
                  </a:defRPr>
                </a:lvl9pPr>
              </a:lstStyle>
              <a:p>
                <a:pPr fontAlgn="base">
                  <a:spcBef>
                    <a:spcPct val="0"/>
                  </a:spcBef>
                  <a:spcAft>
                    <a:spcPct val="0"/>
                  </a:spcAft>
                  <a:buClrTx/>
                  <a:buFontTx/>
                  <a:buNone/>
                </a:pPr>
                <a:r>
                  <a:rPr lang="en-US" altLang="de-DE" sz="1800">
                    <a:solidFill>
                      <a:srgbClr val="000000"/>
                    </a:solidFill>
                    <a:ea typeface="MS PGothic" pitchFamily="34" charset="-128"/>
                  </a:rPr>
                  <a:t>SIS-18 (GSI)</a:t>
                </a:r>
                <a:endParaRPr lang="ru-RU" altLang="de-DE" sz="1800">
                  <a:solidFill>
                    <a:srgbClr val="000000"/>
                  </a:solidFill>
                  <a:ea typeface="MS PGothic" pitchFamily="34" charset="-128"/>
                </a:endParaRPr>
              </a:p>
            </p:txBody>
          </p:sp>
          <p:sp>
            <p:nvSpPr>
              <p:cNvPr id="428068" name="Rectangle 22"/>
              <p:cNvSpPr>
                <a:spLocks noChangeArrowheads="1"/>
              </p:cNvSpPr>
              <p:nvPr/>
            </p:nvSpPr>
            <p:spPr bwMode="auto">
              <a:xfrm>
                <a:off x="2556259" y="3649229"/>
                <a:ext cx="3002459" cy="36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66CC"/>
                  </a:buClr>
                  <a:buFont typeface="Wingdings" pitchFamily="2" charset="2"/>
                  <a:defRPr sz="2400">
                    <a:solidFill>
                      <a:srgbClr val="00599D"/>
                    </a:solidFill>
                    <a:latin typeface="Arial" pitchFamily="34" charset="0"/>
                  </a:defRPr>
                </a:lvl1pPr>
                <a:lvl2pPr marL="742950" indent="-285750" eaLnBrk="0" hangingPunct="0">
                  <a:spcBef>
                    <a:spcPct val="20000"/>
                  </a:spcBef>
                  <a:buClr>
                    <a:srgbClr val="FF9900"/>
                  </a:buClr>
                  <a:buSzPct val="140000"/>
                  <a:buFont typeface="Wingdings" pitchFamily="2" charset="2"/>
                  <a:buChar char="§"/>
                  <a:defRPr sz="2000">
                    <a:solidFill>
                      <a:schemeClr val="tx1"/>
                    </a:solidFill>
                    <a:latin typeface="Arial" pitchFamily="34" charset="0"/>
                  </a:defRPr>
                </a:lvl2pPr>
                <a:lvl3pPr marL="1143000" indent="-228600" eaLnBrk="0" hangingPunct="0">
                  <a:spcBef>
                    <a:spcPct val="20000"/>
                  </a:spcBef>
                  <a:defRPr>
                    <a:solidFill>
                      <a:schemeClr val="tx1"/>
                    </a:solidFill>
                    <a:latin typeface="Arial" pitchFamily="34" charset="0"/>
                  </a:defRPr>
                </a:lvl3pPr>
                <a:lvl4pPr marL="1600200" indent="-228600" eaLnBrk="0" hangingPunct="0">
                  <a:spcBef>
                    <a:spcPct val="20000"/>
                  </a:spcBef>
                  <a:defRPr sz="1600" i="1">
                    <a:solidFill>
                      <a:srgbClr val="990000"/>
                    </a:solidFill>
                    <a:latin typeface="Arial" pitchFamily="34" charset="0"/>
                  </a:defRPr>
                </a:lvl4pPr>
                <a:lvl5pPr marL="2057400" indent="-228600" eaLnBrk="0" hangingPunct="0">
                  <a:spcBef>
                    <a:spcPct val="20000"/>
                  </a:spcBef>
                  <a:defRPr sz="1600">
                    <a:solidFill>
                      <a:srgbClr val="0066CC"/>
                    </a:solidFill>
                    <a:latin typeface="Arial" pitchFamily="34" charset="0"/>
                  </a:defRPr>
                </a:lvl5pPr>
                <a:lvl6pPr marL="2514600" indent="-228600" eaLnBrk="0" fontAlgn="base" hangingPunct="0">
                  <a:spcBef>
                    <a:spcPct val="20000"/>
                  </a:spcBef>
                  <a:spcAft>
                    <a:spcPct val="0"/>
                  </a:spcAft>
                  <a:defRPr sz="1600">
                    <a:solidFill>
                      <a:srgbClr val="0066CC"/>
                    </a:solidFill>
                    <a:latin typeface="Arial" pitchFamily="34" charset="0"/>
                  </a:defRPr>
                </a:lvl6pPr>
                <a:lvl7pPr marL="2971800" indent="-228600" eaLnBrk="0" fontAlgn="base" hangingPunct="0">
                  <a:spcBef>
                    <a:spcPct val="20000"/>
                  </a:spcBef>
                  <a:spcAft>
                    <a:spcPct val="0"/>
                  </a:spcAft>
                  <a:defRPr sz="1600">
                    <a:solidFill>
                      <a:srgbClr val="0066CC"/>
                    </a:solidFill>
                    <a:latin typeface="Arial" pitchFamily="34" charset="0"/>
                  </a:defRPr>
                </a:lvl7pPr>
                <a:lvl8pPr marL="3429000" indent="-228600" eaLnBrk="0" fontAlgn="base" hangingPunct="0">
                  <a:spcBef>
                    <a:spcPct val="20000"/>
                  </a:spcBef>
                  <a:spcAft>
                    <a:spcPct val="0"/>
                  </a:spcAft>
                  <a:defRPr sz="1600">
                    <a:solidFill>
                      <a:srgbClr val="0066CC"/>
                    </a:solidFill>
                    <a:latin typeface="Arial" pitchFamily="34" charset="0"/>
                  </a:defRPr>
                </a:lvl8pPr>
                <a:lvl9pPr marL="3886200" indent="-228600" eaLnBrk="0" fontAlgn="base" hangingPunct="0">
                  <a:spcBef>
                    <a:spcPct val="20000"/>
                  </a:spcBef>
                  <a:spcAft>
                    <a:spcPct val="0"/>
                  </a:spcAft>
                  <a:defRPr sz="1600">
                    <a:solidFill>
                      <a:srgbClr val="0066CC"/>
                    </a:solidFill>
                    <a:latin typeface="Arial" pitchFamily="34" charset="0"/>
                  </a:defRPr>
                </a:lvl9pPr>
              </a:lstStyle>
              <a:p>
                <a:pPr fontAlgn="base">
                  <a:spcBef>
                    <a:spcPct val="0"/>
                  </a:spcBef>
                  <a:spcAft>
                    <a:spcPct val="0"/>
                  </a:spcAft>
                  <a:buClrTx/>
                  <a:buFontTx/>
                  <a:buNone/>
                </a:pPr>
                <a:r>
                  <a:rPr lang="en-US" altLang="de-DE" sz="1800">
                    <a:solidFill>
                      <a:srgbClr val="000000"/>
                    </a:solidFill>
                    <a:ea typeface="MS PGothic" pitchFamily="34" charset="-128"/>
                  </a:rPr>
                  <a:t>Nuclotron-M (JINR)</a:t>
                </a:r>
                <a:endParaRPr lang="ru-RU" altLang="de-DE" sz="1800">
                  <a:solidFill>
                    <a:srgbClr val="000000"/>
                  </a:solidFill>
                  <a:ea typeface="MS PGothic" pitchFamily="34" charset="-128"/>
                </a:endParaRPr>
              </a:p>
            </p:txBody>
          </p:sp>
          <p:sp>
            <p:nvSpPr>
              <p:cNvPr id="428069" name="Rectangle 37"/>
              <p:cNvSpPr>
                <a:spLocks noChangeArrowheads="1"/>
              </p:cNvSpPr>
              <p:nvPr/>
            </p:nvSpPr>
            <p:spPr bwMode="auto">
              <a:xfrm>
                <a:off x="3347700" y="4652849"/>
                <a:ext cx="1296347" cy="287930"/>
              </a:xfrm>
              <a:prstGeom prst="rect">
                <a:avLst/>
              </a:prstGeom>
              <a:solidFill>
                <a:srgbClr val="740074"/>
              </a:solidFill>
              <a:ln w="28575" cap="rnd">
                <a:solidFill>
                  <a:schemeClr val="tx1"/>
                </a:solidFill>
                <a:miter lim="800000"/>
                <a:headEnd/>
                <a:tailEnd/>
              </a:ln>
            </p:spPr>
            <p:txBody>
              <a:bodyPr wrap="none" anchor="ctr"/>
              <a:lstStyle>
                <a:lvl1pPr eaLnBrk="0" hangingPunct="0">
                  <a:spcBef>
                    <a:spcPct val="20000"/>
                  </a:spcBef>
                  <a:buClr>
                    <a:srgbClr val="0066CC"/>
                  </a:buClr>
                  <a:buFont typeface="Wingdings" pitchFamily="2" charset="2"/>
                  <a:defRPr sz="2400">
                    <a:solidFill>
                      <a:srgbClr val="00599D"/>
                    </a:solidFill>
                    <a:latin typeface="Arial" pitchFamily="34" charset="0"/>
                  </a:defRPr>
                </a:lvl1pPr>
                <a:lvl2pPr marL="742950" indent="-285750" eaLnBrk="0" hangingPunct="0">
                  <a:spcBef>
                    <a:spcPct val="20000"/>
                  </a:spcBef>
                  <a:buClr>
                    <a:srgbClr val="FF9900"/>
                  </a:buClr>
                  <a:buSzPct val="140000"/>
                  <a:buFont typeface="Wingdings" pitchFamily="2" charset="2"/>
                  <a:buChar char="§"/>
                  <a:defRPr sz="2000">
                    <a:solidFill>
                      <a:schemeClr val="tx1"/>
                    </a:solidFill>
                    <a:latin typeface="Arial" pitchFamily="34" charset="0"/>
                  </a:defRPr>
                </a:lvl2pPr>
                <a:lvl3pPr marL="1143000" indent="-228600" eaLnBrk="0" hangingPunct="0">
                  <a:spcBef>
                    <a:spcPct val="20000"/>
                  </a:spcBef>
                  <a:defRPr>
                    <a:solidFill>
                      <a:schemeClr val="tx1"/>
                    </a:solidFill>
                    <a:latin typeface="Arial" pitchFamily="34" charset="0"/>
                  </a:defRPr>
                </a:lvl3pPr>
                <a:lvl4pPr marL="1600200" indent="-228600" eaLnBrk="0" hangingPunct="0">
                  <a:spcBef>
                    <a:spcPct val="20000"/>
                  </a:spcBef>
                  <a:defRPr sz="1600" i="1">
                    <a:solidFill>
                      <a:srgbClr val="990000"/>
                    </a:solidFill>
                    <a:latin typeface="Arial" pitchFamily="34" charset="0"/>
                  </a:defRPr>
                </a:lvl4pPr>
                <a:lvl5pPr marL="2057400" indent="-228600" eaLnBrk="0" hangingPunct="0">
                  <a:spcBef>
                    <a:spcPct val="20000"/>
                  </a:spcBef>
                  <a:defRPr sz="1600">
                    <a:solidFill>
                      <a:srgbClr val="0066CC"/>
                    </a:solidFill>
                    <a:latin typeface="Arial" pitchFamily="34" charset="0"/>
                  </a:defRPr>
                </a:lvl5pPr>
                <a:lvl6pPr marL="2514600" indent="-228600" eaLnBrk="0" fontAlgn="base" hangingPunct="0">
                  <a:spcBef>
                    <a:spcPct val="20000"/>
                  </a:spcBef>
                  <a:spcAft>
                    <a:spcPct val="0"/>
                  </a:spcAft>
                  <a:defRPr sz="1600">
                    <a:solidFill>
                      <a:srgbClr val="0066CC"/>
                    </a:solidFill>
                    <a:latin typeface="Arial" pitchFamily="34" charset="0"/>
                  </a:defRPr>
                </a:lvl6pPr>
                <a:lvl7pPr marL="2971800" indent="-228600" eaLnBrk="0" fontAlgn="base" hangingPunct="0">
                  <a:spcBef>
                    <a:spcPct val="20000"/>
                  </a:spcBef>
                  <a:spcAft>
                    <a:spcPct val="0"/>
                  </a:spcAft>
                  <a:defRPr sz="1600">
                    <a:solidFill>
                      <a:srgbClr val="0066CC"/>
                    </a:solidFill>
                    <a:latin typeface="Arial" pitchFamily="34" charset="0"/>
                  </a:defRPr>
                </a:lvl7pPr>
                <a:lvl8pPr marL="3429000" indent="-228600" eaLnBrk="0" fontAlgn="base" hangingPunct="0">
                  <a:spcBef>
                    <a:spcPct val="20000"/>
                  </a:spcBef>
                  <a:spcAft>
                    <a:spcPct val="0"/>
                  </a:spcAft>
                  <a:defRPr sz="1600">
                    <a:solidFill>
                      <a:srgbClr val="0066CC"/>
                    </a:solidFill>
                    <a:latin typeface="Arial" pitchFamily="34" charset="0"/>
                  </a:defRPr>
                </a:lvl8pPr>
                <a:lvl9pPr marL="3886200" indent="-228600" eaLnBrk="0" fontAlgn="base" hangingPunct="0">
                  <a:spcBef>
                    <a:spcPct val="20000"/>
                  </a:spcBef>
                  <a:spcAft>
                    <a:spcPct val="0"/>
                  </a:spcAft>
                  <a:defRPr sz="1600">
                    <a:solidFill>
                      <a:srgbClr val="0066CC"/>
                    </a:solidFill>
                    <a:latin typeface="Arial" pitchFamily="34" charset="0"/>
                  </a:defRPr>
                </a:lvl9pPr>
              </a:lstStyle>
              <a:p>
                <a:pPr fontAlgn="base">
                  <a:spcBef>
                    <a:spcPct val="0"/>
                  </a:spcBef>
                  <a:spcAft>
                    <a:spcPct val="0"/>
                  </a:spcAft>
                  <a:buClrTx/>
                  <a:buFontTx/>
                  <a:buNone/>
                </a:pPr>
                <a:endParaRPr lang="de-DE" altLang="de-DE">
                  <a:solidFill>
                    <a:srgbClr val="000000"/>
                  </a:solidFill>
                  <a:ea typeface="MS PGothic" pitchFamily="34" charset="-128"/>
                </a:endParaRPr>
              </a:p>
            </p:txBody>
          </p:sp>
          <p:sp>
            <p:nvSpPr>
              <p:cNvPr id="428070" name="Rectangle 38"/>
              <p:cNvSpPr>
                <a:spLocks noChangeArrowheads="1"/>
              </p:cNvSpPr>
              <p:nvPr/>
            </p:nvSpPr>
            <p:spPr bwMode="auto">
              <a:xfrm>
                <a:off x="4715617" y="4636731"/>
                <a:ext cx="2900842" cy="36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66CC"/>
                  </a:buClr>
                  <a:buFont typeface="Wingdings" pitchFamily="2" charset="2"/>
                  <a:defRPr sz="2400">
                    <a:solidFill>
                      <a:srgbClr val="00599D"/>
                    </a:solidFill>
                    <a:latin typeface="Arial" pitchFamily="34" charset="0"/>
                  </a:defRPr>
                </a:lvl1pPr>
                <a:lvl2pPr marL="742950" indent="-285750" eaLnBrk="0" hangingPunct="0">
                  <a:spcBef>
                    <a:spcPct val="20000"/>
                  </a:spcBef>
                  <a:buClr>
                    <a:srgbClr val="FF9900"/>
                  </a:buClr>
                  <a:buSzPct val="140000"/>
                  <a:buFont typeface="Wingdings" pitchFamily="2" charset="2"/>
                  <a:buChar char="§"/>
                  <a:defRPr sz="2000">
                    <a:solidFill>
                      <a:schemeClr val="tx1"/>
                    </a:solidFill>
                    <a:latin typeface="Arial" pitchFamily="34" charset="0"/>
                  </a:defRPr>
                </a:lvl2pPr>
                <a:lvl3pPr marL="1143000" indent="-228600" eaLnBrk="0" hangingPunct="0">
                  <a:spcBef>
                    <a:spcPct val="20000"/>
                  </a:spcBef>
                  <a:defRPr>
                    <a:solidFill>
                      <a:schemeClr val="tx1"/>
                    </a:solidFill>
                    <a:latin typeface="Arial" pitchFamily="34" charset="0"/>
                  </a:defRPr>
                </a:lvl3pPr>
                <a:lvl4pPr marL="1600200" indent="-228600" eaLnBrk="0" hangingPunct="0">
                  <a:spcBef>
                    <a:spcPct val="20000"/>
                  </a:spcBef>
                  <a:defRPr sz="1600" i="1">
                    <a:solidFill>
                      <a:srgbClr val="990000"/>
                    </a:solidFill>
                    <a:latin typeface="Arial" pitchFamily="34" charset="0"/>
                  </a:defRPr>
                </a:lvl4pPr>
                <a:lvl5pPr marL="2057400" indent="-228600" eaLnBrk="0" hangingPunct="0">
                  <a:spcBef>
                    <a:spcPct val="20000"/>
                  </a:spcBef>
                  <a:defRPr sz="1600">
                    <a:solidFill>
                      <a:srgbClr val="0066CC"/>
                    </a:solidFill>
                    <a:latin typeface="Arial" pitchFamily="34" charset="0"/>
                  </a:defRPr>
                </a:lvl5pPr>
                <a:lvl6pPr marL="2514600" indent="-228600" eaLnBrk="0" fontAlgn="base" hangingPunct="0">
                  <a:spcBef>
                    <a:spcPct val="20000"/>
                  </a:spcBef>
                  <a:spcAft>
                    <a:spcPct val="0"/>
                  </a:spcAft>
                  <a:defRPr sz="1600">
                    <a:solidFill>
                      <a:srgbClr val="0066CC"/>
                    </a:solidFill>
                    <a:latin typeface="Arial" pitchFamily="34" charset="0"/>
                  </a:defRPr>
                </a:lvl6pPr>
                <a:lvl7pPr marL="2971800" indent="-228600" eaLnBrk="0" fontAlgn="base" hangingPunct="0">
                  <a:spcBef>
                    <a:spcPct val="20000"/>
                  </a:spcBef>
                  <a:spcAft>
                    <a:spcPct val="0"/>
                  </a:spcAft>
                  <a:defRPr sz="1600">
                    <a:solidFill>
                      <a:srgbClr val="0066CC"/>
                    </a:solidFill>
                    <a:latin typeface="Arial" pitchFamily="34" charset="0"/>
                  </a:defRPr>
                </a:lvl7pPr>
                <a:lvl8pPr marL="3429000" indent="-228600" eaLnBrk="0" fontAlgn="base" hangingPunct="0">
                  <a:spcBef>
                    <a:spcPct val="20000"/>
                  </a:spcBef>
                  <a:spcAft>
                    <a:spcPct val="0"/>
                  </a:spcAft>
                  <a:defRPr sz="1600">
                    <a:solidFill>
                      <a:srgbClr val="0066CC"/>
                    </a:solidFill>
                    <a:latin typeface="Arial" pitchFamily="34" charset="0"/>
                  </a:defRPr>
                </a:lvl8pPr>
                <a:lvl9pPr marL="3886200" indent="-228600" eaLnBrk="0" fontAlgn="base" hangingPunct="0">
                  <a:spcBef>
                    <a:spcPct val="20000"/>
                  </a:spcBef>
                  <a:spcAft>
                    <a:spcPct val="0"/>
                  </a:spcAft>
                  <a:defRPr sz="1600">
                    <a:solidFill>
                      <a:srgbClr val="0066CC"/>
                    </a:solidFill>
                    <a:latin typeface="Arial" pitchFamily="34" charset="0"/>
                  </a:defRPr>
                </a:lvl9pPr>
              </a:lstStyle>
              <a:p>
                <a:pPr fontAlgn="base">
                  <a:spcBef>
                    <a:spcPct val="0"/>
                  </a:spcBef>
                  <a:spcAft>
                    <a:spcPct val="0"/>
                  </a:spcAft>
                  <a:buClrTx/>
                  <a:buFontTx/>
                  <a:buNone/>
                </a:pPr>
                <a:r>
                  <a:rPr lang="en-US" altLang="de-DE" sz="1800">
                    <a:solidFill>
                      <a:srgbClr val="000000"/>
                    </a:solidFill>
                    <a:ea typeface="MS PGothic" pitchFamily="34" charset="-128"/>
                  </a:rPr>
                  <a:t>SPS (NA-49/61, CERN)</a:t>
                </a:r>
                <a:endParaRPr lang="ru-RU" altLang="de-DE" sz="1800">
                  <a:solidFill>
                    <a:srgbClr val="000000"/>
                  </a:solidFill>
                  <a:ea typeface="MS PGothic" pitchFamily="34" charset="-128"/>
                </a:endParaRPr>
              </a:p>
            </p:txBody>
          </p:sp>
          <p:sp>
            <p:nvSpPr>
              <p:cNvPr id="428071" name="Rectangle 39"/>
              <p:cNvSpPr>
                <a:spLocks noChangeArrowheads="1"/>
              </p:cNvSpPr>
              <p:nvPr/>
            </p:nvSpPr>
            <p:spPr bwMode="auto">
              <a:xfrm flipH="1">
                <a:off x="2339459" y="5012872"/>
                <a:ext cx="504120" cy="287950"/>
              </a:xfrm>
              <a:prstGeom prst="rect">
                <a:avLst/>
              </a:prstGeom>
              <a:solidFill>
                <a:srgbClr val="740074"/>
              </a:solidFill>
              <a:ln w="28575" cap="rnd">
                <a:solidFill>
                  <a:schemeClr val="tx1"/>
                </a:solidFill>
                <a:miter lim="800000"/>
                <a:headEnd/>
                <a:tailEnd/>
              </a:ln>
            </p:spPr>
            <p:txBody>
              <a:bodyPr wrap="none" anchor="ctr"/>
              <a:lstStyle>
                <a:lvl1pPr eaLnBrk="0" hangingPunct="0">
                  <a:spcBef>
                    <a:spcPct val="20000"/>
                  </a:spcBef>
                  <a:buClr>
                    <a:srgbClr val="0066CC"/>
                  </a:buClr>
                  <a:buFont typeface="Wingdings" pitchFamily="2" charset="2"/>
                  <a:defRPr sz="2400">
                    <a:solidFill>
                      <a:srgbClr val="00599D"/>
                    </a:solidFill>
                    <a:latin typeface="Arial" pitchFamily="34" charset="0"/>
                  </a:defRPr>
                </a:lvl1pPr>
                <a:lvl2pPr marL="742950" indent="-285750" eaLnBrk="0" hangingPunct="0">
                  <a:spcBef>
                    <a:spcPct val="20000"/>
                  </a:spcBef>
                  <a:buClr>
                    <a:srgbClr val="FF9900"/>
                  </a:buClr>
                  <a:buSzPct val="140000"/>
                  <a:buFont typeface="Wingdings" pitchFamily="2" charset="2"/>
                  <a:buChar char="§"/>
                  <a:defRPr sz="2000">
                    <a:solidFill>
                      <a:schemeClr val="tx1"/>
                    </a:solidFill>
                    <a:latin typeface="Arial" pitchFamily="34" charset="0"/>
                  </a:defRPr>
                </a:lvl2pPr>
                <a:lvl3pPr marL="1143000" indent="-228600" eaLnBrk="0" hangingPunct="0">
                  <a:spcBef>
                    <a:spcPct val="20000"/>
                  </a:spcBef>
                  <a:defRPr>
                    <a:solidFill>
                      <a:schemeClr val="tx1"/>
                    </a:solidFill>
                    <a:latin typeface="Arial" pitchFamily="34" charset="0"/>
                  </a:defRPr>
                </a:lvl3pPr>
                <a:lvl4pPr marL="1600200" indent="-228600" eaLnBrk="0" hangingPunct="0">
                  <a:spcBef>
                    <a:spcPct val="20000"/>
                  </a:spcBef>
                  <a:defRPr sz="1600" i="1">
                    <a:solidFill>
                      <a:srgbClr val="990000"/>
                    </a:solidFill>
                    <a:latin typeface="Arial" pitchFamily="34" charset="0"/>
                  </a:defRPr>
                </a:lvl4pPr>
                <a:lvl5pPr marL="2057400" indent="-228600" eaLnBrk="0" hangingPunct="0">
                  <a:spcBef>
                    <a:spcPct val="20000"/>
                  </a:spcBef>
                  <a:defRPr sz="1600">
                    <a:solidFill>
                      <a:srgbClr val="0066CC"/>
                    </a:solidFill>
                    <a:latin typeface="Arial" pitchFamily="34" charset="0"/>
                  </a:defRPr>
                </a:lvl5pPr>
                <a:lvl6pPr marL="2514600" indent="-228600" eaLnBrk="0" fontAlgn="base" hangingPunct="0">
                  <a:spcBef>
                    <a:spcPct val="20000"/>
                  </a:spcBef>
                  <a:spcAft>
                    <a:spcPct val="0"/>
                  </a:spcAft>
                  <a:defRPr sz="1600">
                    <a:solidFill>
                      <a:srgbClr val="0066CC"/>
                    </a:solidFill>
                    <a:latin typeface="Arial" pitchFamily="34" charset="0"/>
                  </a:defRPr>
                </a:lvl6pPr>
                <a:lvl7pPr marL="2971800" indent="-228600" eaLnBrk="0" fontAlgn="base" hangingPunct="0">
                  <a:spcBef>
                    <a:spcPct val="20000"/>
                  </a:spcBef>
                  <a:spcAft>
                    <a:spcPct val="0"/>
                  </a:spcAft>
                  <a:defRPr sz="1600">
                    <a:solidFill>
                      <a:srgbClr val="0066CC"/>
                    </a:solidFill>
                    <a:latin typeface="Arial" pitchFamily="34" charset="0"/>
                  </a:defRPr>
                </a:lvl7pPr>
                <a:lvl8pPr marL="3429000" indent="-228600" eaLnBrk="0" fontAlgn="base" hangingPunct="0">
                  <a:spcBef>
                    <a:spcPct val="20000"/>
                  </a:spcBef>
                  <a:spcAft>
                    <a:spcPct val="0"/>
                  </a:spcAft>
                  <a:defRPr sz="1600">
                    <a:solidFill>
                      <a:srgbClr val="0066CC"/>
                    </a:solidFill>
                    <a:latin typeface="Arial" pitchFamily="34" charset="0"/>
                  </a:defRPr>
                </a:lvl8pPr>
                <a:lvl9pPr marL="3886200" indent="-228600" eaLnBrk="0" fontAlgn="base" hangingPunct="0">
                  <a:spcBef>
                    <a:spcPct val="20000"/>
                  </a:spcBef>
                  <a:spcAft>
                    <a:spcPct val="0"/>
                  </a:spcAft>
                  <a:defRPr sz="1600">
                    <a:solidFill>
                      <a:srgbClr val="0066CC"/>
                    </a:solidFill>
                    <a:latin typeface="Arial" pitchFamily="34" charset="0"/>
                  </a:defRPr>
                </a:lvl9pPr>
              </a:lstStyle>
              <a:p>
                <a:pPr fontAlgn="base">
                  <a:spcBef>
                    <a:spcPct val="0"/>
                  </a:spcBef>
                  <a:spcAft>
                    <a:spcPct val="0"/>
                  </a:spcAft>
                  <a:buClrTx/>
                  <a:buFontTx/>
                  <a:buNone/>
                </a:pPr>
                <a:endParaRPr lang="de-DE" altLang="de-DE">
                  <a:solidFill>
                    <a:srgbClr val="000000"/>
                  </a:solidFill>
                  <a:ea typeface="MS PGothic" pitchFamily="34" charset="-128"/>
                </a:endParaRPr>
              </a:p>
            </p:txBody>
          </p:sp>
          <p:sp>
            <p:nvSpPr>
              <p:cNvPr id="428072" name="Rectangle 40"/>
              <p:cNvSpPr>
                <a:spLocks noChangeArrowheads="1"/>
              </p:cNvSpPr>
              <p:nvPr/>
            </p:nvSpPr>
            <p:spPr bwMode="auto">
              <a:xfrm>
                <a:off x="2915093" y="5012998"/>
                <a:ext cx="1805286" cy="36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66CC"/>
                  </a:buClr>
                  <a:buFont typeface="Wingdings" pitchFamily="2" charset="2"/>
                  <a:defRPr sz="2400">
                    <a:solidFill>
                      <a:srgbClr val="00599D"/>
                    </a:solidFill>
                    <a:latin typeface="Arial" pitchFamily="34" charset="0"/>
                  </a:defRPr>
                </a:lvl1pPr>
                <a:lvl2pPr marL="742950" indent="-285750" eaLnBrk="0" hangingPunct="0">
                  <a:spcBef>
                    <a:spcPct val="20000"/>
                  </a:spcBef>
                  <a:buClr>
                    <a:srgbClr val="FF9900"/>
                  </a:buClr>
                  <a:buSzPct val="140000"/>
                  <a:buFont typeface="Wingdings" pitchFamily="2" charset="2"/>
                  <a:buChar char="§"/>
                  <a:defRPr sz="2000">
                    <a:solidFill>
                      <a:schemeClr val="tx1"/>
                    </a:solidFill>
                    <a:latin typeface="Arial" pitchFamily="34" charset="0"/>
                  </a:defRPr>
                </a:lvl2pPr>
                <a:lvl3pPr marL="1143000" indent="-228600" eaLnBrk="0" hangingPunct="0">
                  <a:spcBef>
                    <a:spcPct val="20000"/>
                  </a:spcBef>
                  <a:defRPr>
                    <a:solidFill>
                      <a:schemeClr val="tx1"/>
                    </a:solidFill>
                    <a:latin typeface="Arial" pitchFamily="34" charset="0"/>
                  </a:defRPr>
                </a:lvl3pPr>
                <a:lvl4pPr marL="1600200" indent="-228600" eaLnBrk="0" hangingPunct="0">
                  <a:spcBef>
                    <a:spcPct val="20000"/>
                  </a:spcBef>
                  <a:defRPr sz="1600" i="1">
                    <a:solidFill>
                      <a:srgbClr val="990000"/>
                    </a:solidFill>
                    <a:latin typeface="Arial" pitchFamily="34" charset="0"/>
                  </a:defRPr>
                </a:lvl4pPr>
                <a:lvl5pPr marL="2057400" indent="-228600" eaLnBrk="0" hangingPunct="0">
                  <a:spcBef>
                    <a:spcPct val="20000"/>
                  </a:spcBef>
                  <a:defRPr sz="1600">
                    <a:solidFill>
                      <a:srgbClr val="0066CC"/>
                    </a:solidFill>
                    <a:latin typeface="Arial" pitchFamily="34" charset="0"/>
                  </a:defRPr>
                </a:lvl5pPr>
                <a:lvl6pPr marL="2514600" indent="-228600" eaLnBrk="0" fontAlgn="base" hangingPunct="0">
                  <a:spcBef>
                    <a:spcPct val="20000"/>
                  </a:spcBef>
                  <a:spcAft>
                    <a:spcPct val="0"/>
                  </a:spcAft>
                  <a:defRPr sz="1600">
                    <a:solidFill>
                      <a:srgbClr val="0066CC"/>
                    </a:solidFill>
                    <a:latin typeface="Arial" pitchFamily="34" charset="0"/>
                  </a:defRPr>
                </a:lvl6pPr>
                <a:lvl7pPr marL="2971800" indent="-228600" eaLnBrk="0" fontAlgn="base" hangingPunct="0">
                  <a:spcBef>
                    <a:spcPct val="20000"/>
                  </a:spcBef>
                  <a:spcAft>
                    <a:spcPct val="0"/>
                  </a:spcAft>
                  <a:defRPr sz="1600">
                    <a:solidFill>
                      <a:srgbClr val="0066CC"/>
                    </a:solidFill>
                    <a:latin typeface="Arial" pitchFamily="34" charset="0"/>
                  </a:defRPr>
                </a:lvl7pPr>
                <a:lvl8pPr marL="3429000" indent="-228600" eaLnBrk="0" fontAlgn="base" hangingPunct="0">
                  <a:spcBef>
                    <a:spcPct val="20000"/>
                  </a:spcBef>
                  <a:spcAft>
                    <a:spcPct val="0"/>
                  </a:spcAft>
                  <a:defRPr sz="1600">
                    <a:solidFill>
                      <a:srgbClr val="0066CC"/>
                    </a:solidFill>
                    <a:latin typeface="Arial" pitchFamily="34" charset="0"/>
                  </a:defRPr>
                </a:lvl8pPr>
                <a:lvl9pPr marL="3886200" indent="-228600" eaLnBrk="0" fontAlgn="base" hangingPunct="0">
                  <a:spcBef>
                    <a:spcPct val="20000"/>
                  </a:spcBef>
                  <a:spcAft>
                    <a:spcPct val="0"/>
                  </a:spcAft>
                  <a:defRPr sz="1600">
                    <a:solidFill>
                      <a:srgbClr val="0066CC"/>
                    </a:solidFill>
                    <a:latin typeface="Arial" pitchFamily="34" charset="0"/>
                  </a:defRPr>
                </a:lvl9pPr>
              </a:lstStyle>
              <a:p>
                <a:pPr fontAlgn="base">
                  <a:spcBef>
                    <a:spcPct val="0"/>
                  </a:spcBef>
                  <a:spcAft>
                    <a:spcPct val="0"/>
                  </a:spcAft>
                  <a:buClrTx/>
                  <a:buFontTx/>
                  <a:buNone/>
                </a:pPr>
                <a:r>
                  <a:rPr lang="en-US" altLang="de-DE" sz="1800">
                    <a:solidFill>
                      <a:srgbClr val="000000"/>
                    </a:solidFill>
                    <a:ea typeface="MS PGothic" pitchFamily="34" charset="-128"/>
                  </a:rPr>
                  <a:t>AGS (BNL)</a:t>
                </a:r>
                <a:endParaRPr lang="ru-RU" altLang="de-DE" sz="1800">
                  <a:solidFill>
                    <a:srgbClr val="000000"/>
                  </a:solidFill>
                  <a:ea typeface="MS PGothic" pitchFamily="34" charset="-128"/>
                </a:endParaRPr>
              </a:p>
            </p:txBody>
          </p:sp>
          <p:sp>
            <p:nvSpPr>
              <p:cNvPr id="428073" name="Rectangle 41"/>
              <p:cNvSpPr>
                <a:spLocks noChangeArrowheads="1"/>
              </p:cNvSpPr>
              <p:nvPr/>
            </p:nvSpPr>
            <p:spPr bwMode="auto">
              <a:xfrm>
                <a:off x="3059631" y="4163247"/>
                <a:ext cx="4896919" cy="269988"/>
              </a:xfrm>
              <a:prstGeom prst="rect">
                <a:avLst/>
              </a:prstGeom>
              <a:gradFill rotWithShape="1">
                <a:gsLst>
                  <a:gs pos="0">
                    <a:srgbClr val="99FF66"/>
                  </a:gs>
                  <a:gs pos="100000">
                    <a:srgbClr val="FF3300"/>
                  </a:gs>
                </a:gsLst>
                <a:lin ang="0" scaled="1"/>
              </a:gra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spcBef>
                    <a:spcPct val="20000"/>
                  </a:spcBef>
                  <a:buClr>
                    <a:srgbClr val="0066CC"/>
                  </a:buClr>
                  <a:buFont typeface="Wingdings" pitchFamily="2" charset="2"/>
                  <a:defRPr sz="2400">
                    <a:solidFill>
                      <a:srgbClr val="00599D"/>
                    </a:solidFill>
                    <a:latin typeface="Arial" pitchFamily="34" charset="0"/>
                  </a:defRPr>
                </a:lvl1pPr>
                <a:lvl2pPr marL="742950" indent="-285750" eaLnBrk="0" hangingPunct="0">
                  <a:spcBef>
                    <a:spcPct val="20000"/>
                  </a:spcBef>
                  <a:buClr>
                    <a:srgbClr val="FF9900"/>
                  </a:buClr>
                  <a:buSzPct val="140000"/>
                  <a:buFont typeface="Wingdings" pitchFamily="2" charset="2"/>
                  <a:buChar char="§"/>
                  <a:defRPr sz="2000">
                    <a:solidFill>
                      <a:schemeClr val="tx1"/>
                    </a:solidFill>
                    <a:latin typeface="Arial" pitchFamily="34" charset="0"/>
                  </a:defRPr>
                </a:lvl2pPr>
                <a:lvl3pPr marL="1143000" indent="-228600" eaLnBrk="0" hangingPunct="0">
                  <a:spcBef>
                    <a:spcPct val="20000"/>
                  </a:spcBef>
                  <a:defRPr>
                    <a:solidFill>
                      <a:schemeClr val="tx1"/>
                    </a:solidFill>
                    <a:latin typeface="Arial" pitchFamily="34" charset="0"/>
                  </a:defRPr>
                </a:lvl3pPr>
                <a:lvl4pPr marL="1600200" indent="-228600" eaLnBrk="0" hangingPunct="0">
                  <a:spcBef>
                    <a:spcPct val="20000"/>
                  </a:spcBef>
                  <a:defRPr sz="1600" i="1">
                    <a:solidFill>
                      <a:srgbClr val="990000"/>
                    </a:solidFill>
                    <a:latin typeface="Arial" pitchFamily="34" charset="0"/>
                  </a:defRPr>
                </a:lvl4pPr>
                <a:lvl5pPr marL="2057400" indent="-228600" eaLnBrk="0" hangingPunct="0">
                  <a:spcBef>
                    <a:spcPct val="20000"/>
                  </a:spcBef>
                  <a:defRPr sz="1600">
                    <a:solidFill>
                      <a:srgbClr val="0066CC"/>
                    </a:solidFill>
                    <a:latin typeface="Arial" pitchFamily="34" charset="0"/>
                  </a:defRPr>
                </a:lvl5pPr>
                <a:lvl6pPr marL="2514600" indent="-228600" eaLnBrk="0" fontAlgn="base" hangingPunct="0">
                  <a:spcBef>
                    <a:spcPct val="20000"/>
                  </a:spcBef>
                  <a:spcAft>
                    <a:spcPct val="0"/>
                  </a:spcAft>
                  <a:defRPr sz="1600">
                    <a:solidFill>
                      <a:srgbClr val="0066CC"/>
                    </a:solidFill>
                    <a:latin typeface="Arial" pitchFamily="34" charset="0"/>
                  </a:defRPr>
                </a:lvl6pPr>
                <a:lvl7pPr marL="2971800" indent="-228600" eaLnBrk="0" fontAlgn="base" hangingPunct="0">
                  <a:spcBef>
                    <a:spcPct val="20000"/>
                  </a:spcBef>
                  <a:spcAft>
                    <a:spcPct val="0"/>
                  </a:spcAft>
                  <a:defRPr sz="1600">
                    <a:solidFill>
                      <a:srgbClr val="0066CC"/>
                    </a:solidFill>
                    <a:latin typeface="Arial" pitchFamily="34" charset="0"/>
                  </a:defRPr>
                </a:lvl7pPr>
                <a:lvl8pPr marL="3429000" indent="-228600" eaLnBrk="0" fontAlgn="base" hangingPunct="0">
                  <a:spcBef>
                    <a:spcPct val="20000"/>
                  </a:spcBef>
                  <a:spcAft>
                    <a:spcPct val="0"/>
                  </a:spcAft>
                  <a:defRPr sz="1600">
                    <a:solidFill>
                      <a:srgbClr val="0066CC"/>
                    </a:solidFill>
                    <a:latin typeface="Arial" pitchFamily="34" charset="0"/>
                  </a:defRPr>
                </a:lvl8pPr>
                <a:lvl9pPr marL="3886200" indent="-228600" eaLnBrk="0" fontAlgn="base" hangingPunct="0">
                  <a:spcBef>
                    <a:spcPct val="20000"/>
                  </a:spcBef>
                  <a:spcAft>
                    <a:spcPct val="0"/>
                  </a:spcAft>
                  <a:defRPr sz="1600">
                    <a:solidFill>
                      <a:srgbClr val="0066CC"/>
                    </a:solidFill>
                    <a:latin typeface="Arial" pitchFamily="34" charset="0"/>
                  </a:defRPr>
                </a:lvl9pPr>
              </a:lstStyle>
              <a:p>
                <a:pPr fontAlgn="base">
                  <a:spcBef>
                    <a:spcPct val="0"/>
                  </a:spcBef>
                  <a:spcAft>
                    <a:spcPct val="0"/>
                  </a:spcAft>
                  <a:buClrTx/>
                  <a:buFontTx/>
                  <a:buNone/>
                </a:pPr>
                <a:endParaRPr lang="de-DE" altLang="de-DE">
                  <a:solidFill>
                    <a:srgbClr val="000000"/>
                  </a:solidFill>
                  <a:ea typeface="MS PGothic" pitchFamily="34" charset="-128"/>
                </a:endParaRPr>
              </a:p>
            </p:txBody>
          </p:sp>
          <p:sp>
            <p:nvSpPr>
              <p:cNvPr id="428074" name="Rectangle 42"/>
              <p:cNvSpPr>
                <a:spLocks noChangeArrowheads="1"/>
              </p:cNvSpPr>
              <p:nvPr/>
            </p:nvSpPr>
            <p:spPr bwMode="auto">
              <a:xfrm>
                <a:off x="7903844" y="4030258"/>
                <a:ext cx="855804" cy="646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66CC"/>
                  </a:buClr>
                  <a:buFont typeface="Wingdings" pitchFamily="2" charset="2"/>
                  <a:defRPr sz="2400">
                    <a:solidFill>
                      <a:srgbClr val="00599D"/>
                    </a:solidFill>
                    <a:latin typeface="Arial" pitchFamily="34" charset="0"/>
                  </a:defRPr>
                </a:lvl1pPr>
                <a:lvl2pPr marL="742950" indent="-285750" eaLnBrk="0" hangingPunct="0">
                  <a:spcBef>
                    <a:spcPct val="20000"/>
                  </a:spcBef>
                  <a:buClr>
                    <a:srgbClr val="FF9900"/>
                  </a:buClr>
                  <a:buSzPct val="140000"/>
                  <a:buFont typeface="Wingdings" pitchFamily="2" charset="2"/>
                  <a:buChar char="§"/>
                  <a:defRPr sz="2000">
                    <a:solidFill>
                      <a:schemeClr val="tx1"/>
                    </a:solidFill>
                    <a:latin typeface="Arial" pitchFamily="34" charset="0"/>
                  </a:defRPr>
                </a:lvl2pPr>
                <a:lvl3pPr marL="1143000" indent="-228600" eaLnBrk="0" hangingPunct="0">
                  <a:spcBef>
                    <a:spcPct val="20000"/>
                  </a:spcBef>
                  <a:defRPr>
                    <a:solidFill>
                      <a:schemeClr val="tx1"/>
                    </a:solidFill>
                    <a:latin typeface="Arial" pitchFamily="34" charset="0"/>
                  </a:defRPr>
                </a:lvl3pPr>
                <a:lvl4pPr marL="1600200" indent="-228600" eaLnBrk="0" hangingPunct="0">
                  <a:spcBef>
                    <a:spcPct val="20000"/>
                  </a:spcBef>
                  <a:defRPr sz="1600" i="1">
                    <a:solidFill>
                      <a:srgbClr val="990000"/>
                    </a:solidFill>
                    <a:latin typeface="Arial" pitchFamily="34" charset="0"/>
                  </a:defRPr>
                </a:lvl4pPr>
                <a:lvl5pPr marL="2057400" indent="-228600" eaLnBrk="0" hangingPunct="0">
                  <a:spcBef>
                    <a:spcPct val="20000"/>
                  </a:spcBef>
                  <a:defRPr sz="1600">
                    <a:solidFill>
                      <a:srgbClr val="0066CC"/>
                    </a:solidFill>
                    <a:latin typeface="Arial" pitchFamily="34" charset="0"/>
                  </a:defRPr>
                </a:lvl5pPr>
                <a:lvl6pPr marL="2514600" indent="-228600" eaLnBrk="0" fontAlgn="base" hangingPunct="0">
                  <a:spcBef>
                    <a:spcPct val="20000"/>
                  </a:spcBef>
                  <a:spcAft>
                    <a:spcPct val="0"/>
                  </a:spcAft>
                  <a:defRPr sz="1600">
                    <a:solidFill>
                      <a:srgbClr val="0066CC"/>
                    </a:solidFill>
                    <a:latin typeface="Arial" pitchFamily="34" charset="0"/>
                  </a:defRPr>
                </a:lvl6pPr>
                <a:lvl7pPr marL="2971800" indent="-228600" eaLnBrk="0" fontAlgn="base" hangingPunct="0">
                  <a:spcBef>
                    <a:spcPct val="20000"/>
                  </a:spcBef>
                  <a:spcAft>
                    <a:spcPct val="0"/>
                  </a:spcAft>
                  <a:defRPr sz="1600">
                    <a:solidFill>
                      <a:srgbClr val="0066CC"/>
                    </a:solidFill>
                    <a:latin typeface="Arial" pitchFamily="34" charset="0"/>
                  </a:defRPr>
                </a:lvl7pPr>
                <a:lvl8pPr marL="3429000" indent="-228600" eaLnBrk="0" fontAlgn="base" hangingPunct="0">
                  <a:spcBef>
                    <a:spcPct val="20000"/>
                  </a:spcBef>
                  <a:spcAft>
                    <a:spcPct val="0"/>
                  </a:spcAft>
                  <a:defRPr sz="1600">
                    <a:solidFill>
                      <a:srgbClr val="0066CC"/>
                    </a:solidFill>
                    <a:latin typeface="Arial" pitchFamily="34" charset="0"/>
                  </a:defRPr>
                </a:lvl8pPr>
                <a:lvl9pPr marL="3886200" indent="-228600" eaLnBrk="0" fontAlgn="base" hangingPunct="0">
                  <a:spcBef>
                    <a:spcPct val="20000"/>
                  </a:spcBef>
                  <a:spcAft>
                    <a:spcPct val="0"/>
                  </a:spcAft>
                  <a:defRPr sz="1600">
                    <a:solidFill>
                      <a:srgbClr val="0066CC"/>
                    </a:solidFill>
                    <a:latin typeface="Arial" pitchFamily="34" charset="0"/>
                  </a:defRPr>
                </a:lvl9pPr>
              </a:lstStyle>
              <a:p>
                <a:pPr algn="r" fontAlgn="base">
                  <a:spcBef>
                    <a:spcPct val="0"/>
                  </a:spcBef>
                  <a:spcAft>
                    <a:spcPct val="0"/>
                  </a:spcAft>
                  <a:buClrTx/>
                  <a:buFontTx/>
                  <a:buNone/>
                </a:pPr>
                <a:r>
                  <a:rPr lang="en-US" altLang="de-DE" sz="1800">
                    <a:solidFill>
                      <a:srgbClr val="000000"/>
                    </a:solidFill>
                    <a:ea typeface="MS PGothic" pitchFamily="34" charset="-128"/>
                  </a:rPr>
                  <a:t>RHIC (BNL)</a:t>
                </a:r>
                <a:endParaRPr lang="ru-RU" altLang="de-DE" sz="1800">
                  <a:solidFill>
                    <a:srgbClr val="000000"/>
                  </a:solidFill>
                  <a:ea typeface="MS PGothic" pitchFamily="34" charset="-128"/>
                </a:endParaRPr>
              </a:p>
            </p:txBody>
          </p:sp>
          <p:sp>
            <p:nvSpPr>
              <p:cNvPr id="428075" name="Rectangle 46"/>
              <p:cNvSpPr>
                <a:spLocks noChangeArrowheads="1"/>
              </p:cNvSpPr>
              <p:nvPr/>
            </p:nvSpPr>
            <p:spPr bwMode="auto">
              <a:xfrm flipH="1">
                <a:off x="1595662" y="2996740"/>
                <a:ext cx="198033" cy="287931"/>
              </a:xfrm>
              <a:prstGeom prst="rect">
                <a:avLst/>
              </a:prstGeom>
              <a:solidFill>
                <a:srgbClr val="740074"/>
              </a:solidFill>
              <a:ln w="28575" cap="rnd">
                <a:solidFill>
                  <a:schemeClr val="tx1"/>
                </a:solidFill>
                <a:miter lim="800000"/>
                <a:headEnd/>
                <a:tailEnd/>
              </a:ln>
            </p:spPr>
            <p:txBody>
              <a:bodyPr wrap="none" anchor="ctr"/>
              <a:lstStyle>
                <a:lvl1pPr eaLnBrk="0" hangingPunct="0">
                  <a:spcBef>
                    <a:spcPct val="20000"/>
                  </a:spcBef>
                  <a:buClr>
                    <a:srgbClr val="0066CC"/>
                  </a:buClr>
                  <a:buFont typeface="Wingdings" pitchFamily="2" charset="2"/>
                  <a:defRPr sz="2400">
                    <a:solidFill>
                      <a:srgbClr val="00599D"/>
                    </a:solidFill>
                    <a:latin typeface="Arial" pitchFamily="34" charset="0"/>
                  </a:defRPr>
                </a:lvl1pPr>
                <a:lvl2pPr marL="742950" indent="-285750" eaLnBrk="0" hangingPunct="0">
                  <a:spcBef>
                    <a:spcPct val="20000"/>
                  </a:spcBef>
                  <a:buClr>
                    <a:srgbClr val="FF9900"/>
                  </a:buClr>
                  <a:buSzPct val="140000"/>
                  <a:buFont typeface="Wingdings" pitchFamily="2" charset="2"/>
                  <a:buChar char="§"/>
                  <a:defRPr sz="2000">
                    <a:solidFill>
                      <a:schemeClr val="tx1"/>
                    </a:solidFill>
                    <a:latin typeface="Arial" pitchFamily="34" charset="0"/>
                  </a:defRPr>
                </a:lvl2pPr>
                <a:lvl3pPr marL="1143000" indent="-228600" eaLnBrk="0" hangingPunct="0">
                  <a:spcBef>
                    <a:spcPct val="20000"/>
                  </a:spcBef>
                  <a:defRPr>
                    <a:solidFill>
                      <a:schemeClr val="tx1"/>
                    </a:solidFill>
                    <a:latin typeface="Arial" pitchFamily="34" charset="0"/>
                  </a:defRPr>
                </a:lvl3pPr>
                <a:lvl4pPr marL="1600200" indent="-228600" eaLnBrk="0" hangingPunct="0">
                  <a:spcBef>
                    <a:spcPct val="20000"/>
                  </a:spcBef>
                  <a:defRPr sz="1600" i="1">
                    <a:solidFill>
                      <a:srgbClr val="990000"/>
                    </a:solidFill>
                    <a:latin typeface="Arial" pitchFamily="34" charset="0"/>
                  </a:defRPr>
                </a:lvl4pPr>
                <a:lvl5pPr marL="2057400" indent="-228600" eaLnBrk="0" hangingPunct="0">
                  <a:spcBef>
                    <a:spcPct val="20000"/>
                  </a:spcBef>
                  <a:defRPr sz="1600">
                    <a:solidFill>
                      <a:srgbClr val="0066CC"/>
                    </a:solidFill>
                    <a:latin typeface="Arial" pitchFamily="34" charset="0"/>
                  </a:defRPr>
                </a:lvl5pPr>
                <a:lvl6pPr marL="2514600" indent="-228600" eaLnBrk="0" fontAlgn="base" hangingPunct="0">
                  <a:spcBef>
                    <a:spcPct val="20000"/>
                  </a:spcBef>
                  <a:spcAft>
                    <a:spcPct val="0"/>
                  </a:spcAft>
                  <a:defRPr sz="1600">
                    <a:solidFill>
                      <a:srgbClr val="0066CC"/>
                    </a:solidFill>
                    <a:latin typeface="Arial" pitchFamily="34" charset="0"/>
                  </a:defRPr>
                </a:lvl6pPr>
                <a:lvl7pPr marL="2971800" indent="-228600" eaLnBrk="0" fontAlgn="base" hangingPunct="0">
                  <a:spcBef>
                    <a:spcPct val="20000"/>
                  </a:spcBef>
                  <a:spcAft>
                    <a:spcPct val="0"/>
                  </a:spcAft>
                  <a:defRPr sz="1600">
                    <a:solidFill>
                      <a:srgbClr val="0066CC"/>
                    </a:solidFill>
                    <a:latin typeface="Arial" pitchFamily="34" charset="0"/>
                  </a:defRPr>
                </a:lvl7pPr>
                <a:lvl8pPr marL="3429000" indent="-228600" eaLnBrk="0" fontAlgn="base" hangingPunct="0">
                  <a:spcBef>
                    <a:spcPct val="20000"/>
                  </a:spcBef>
                  <a:spcAft>
                    <a:spcPct val="0"/>
                  </a:spcAft>
                  <a:defRPr sz="1600">
                    <a:solidFill>
                      <a:srgbClr val="0066CC"/>
                    </a:solidFill>
                    <a:latin typeface="Arial" pitchFamily="34" charset="0"/>
                  </a:defRPr>
                </a:lvl8pPr>
                <a:lvl9pPr marL="3886200" indent="-228600" eaLnBrk="0" fontAlgn="base" hangingPunct="0">
                  <a:spcBef>
                    <a:spcPct val="20000"/>
                  </a:spcBef>
                  <a:spcAft>
                    <a:spcPct val="0"/>
                  </a:spcAft>
                  <a:defRPr sz="1600">
                    <a:solidFill>
                      <a:srgbClr val="0066CC"/>
                    </a:solidFill>
                    <a:latin typeface="Arial" pitchFamily="34" charset="0"/>
                  </a:defRPr>
                </a:lvl9pPr>
              </a:lstStyle>
              <a:p>
                <a:pPr fontAlgn="base">
                  <a:spcBef>
                    <a:spcPct val="0"/>
                  </a:spcBef>
                  <a:spcAft>
                    <a:spcPct val="0"/>
                  </a:spcAft>
                  <a:buClrTx/>
                  <a:buFontTx/>
                  <a:buNone/>
                </a:pPr>
                <a:endParaRPr lang="de-DE" altLang="de-DE">
                  <a:solidFill>
                    <a:srgbClr val="000000"/>
                  </a:solidFill>
                  <a:ea typeface="MS PGothic" pitchFamily="34" charset="-128"/>
                </a:endParaRPr>
              </a:p>
            </p:txBody>
          </p:sp>
          <p:sp>
            <p:nvSpPr>
              <p:cNvPr id="428076" name="Rectangle 47"/>
              <p:cNvSpPr>
                <a:spLocks noChangeArrowheads="1"/>
              </p:cNvSpPr>
              <p:nvPr/>
            </p:nvSpPr>
            <p:spPr bwMode="auto">
              <a:xfrm>
                <a:off x="2129150" y="2996717"/>
                <a:ext cx="2000581" cy="36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66CC"/>
                  </a:buClr>
                  <a:buFont typeface="Wingdings" pitchFamily="2" charset="2"/>
                  <a:defRPr sz="2400">
                    <a:solidFill>
                      <a:srgbClr val="00599D"/>
                    </a:solidFill>
                    <a:latin typeface="Arial" pitchFamily="34" charset="0"/>
                  </a:defRPr>
                </a:lvl1pPr>
                <a:lvl2pPr marL="742950" indent="-285750" eaLnBrk="0" hangingPunct="0">
                  <a:spcBef>
                    <a:spcPct val="20000"/>
                  </a:spcBef>
                  <a:buClr>
                    <a:srgbClr val="FF9900"/>
                  </a:buClr>
                  <a:buSzPct val="140000"/>
                  <a:buFont typeface="Wingdings" pitchFamily="2" charset="2"/>
                  <a:buChar char="§"/>
                  <a:defRPr sz="2000">
                    <a:solidFill>
                      <a:schemeClr val="tx1"/>
                    </a:solidFill>
                    <a:latin typeface="Arial" pitchFamily="34" charset="0"/>
                  </a:defRPr>
                </a:lvl2pPr>
                <a:lvl3pPr marL="1143000" indent="-228600" eaLnBrk="0" hangingPunct="0">
                  <a:spcBef>
                    <a:spcPct val="20000"/>
                  </a:spcBef>
                  <a:defRPr>
                    <a:solidFill>
                      <a:schemeClr val="tx1"/>
                    </a:solidFill>
                    <a:latin typeface="Arial" pitchFamily="34" charset="0"/>
                  </a:defRPr>
                </a:lvl3pPr>
                <a:lvl4pPr marL="1600200" indent="-228600" eaLnBrk="0" hangingPunct="0">
                  <a:spcBef>
                    <a:spcPct val="20000"/>
                  </a:spcBef>
                  <a:defRPr sz="1600" i="1">
                    <a:solidFill>
                      <a:srgbClr val="990000"/>
                    </a:solidFill>
                    <a:latin typeface="Arial" pitchFamily="34" charset="0"/>
                  </a:defRPr>
                </a:lvl4pPr>
                <a:lvl5pPr marL="2057400" indent="-228600" eaLnBrk="0" hangingPunct="0">
                  <a:spcBef>
                    <a:spcPct val="20000"/>
                  </a:spcBef>
                  <a:defRPr sz="1600">
                    <a:solidFill>
                      <a:srgbClr val="0066CC"/>
                    </a:solidFill>
                    <a:latin typeface="Arial" pitchFamily="34" charset="0"/>
                  </a:defRPr>
                </a:lvl5pPr>
                <a:lvl6pPr marL="2514600" indent="-228600" eaLnBrk="0" fontAlgn="base" hangingPunct="0">
                  <a:spcBef>
                    <a:spcPct val="20000"/>
                  </a:spcBef>
                  <a:spcAft>
                    <a:spcPct val="0"/>
                  </a:spcAft>
                  <a:defRPr sz="1600">
                    <a:solidFill>
                      <a:srgbClr val="0066CC"/>
                    </a:solidFill>
                    <a:latin typeface="Arial" pitchFamily="34" charset="0"/>
                  </a:defRPr>
                </a:lvl6pPr>
                <a:lvl7pPr marL="2971800" indent="-228600" eaLnBrk="0" fontAlgn="base" hangingPunct="0">
                  <a:spcBef>
                    <a:spcPct val="20000"/>
                  </a:spcBef>
                  <a:spcAft>
                    <a:spcPct val="0"/>
                  </a:spcAft>
                  <a:defRPr sz="1600">
                    <a:solidFill>
                      <a:srgbClr val="0066CC"/>
                    </a:solidFill>
                    <a:latin typeface="Arial" pitchFamily="34" charset="0"/>
                  </a:defRPr>
                </a:lvl7pPr>
                <a:lvl8pPr marL="3429000" indent="-228600" eaLnBrk="0" fontAlgn="base" hangingPunct="0">
                  <a:spcBef>
                    <a:spcPct val="20000"/>
                  </a:spcBef>
                  <a:spcAft>
                    <a:spcPct val="0"/>
                  </a:spcAft>
                  <a:defRPr sz="1600">
                    <a:solidFill>
                      <a:srgbClr val="0066CC"/>
                    </a:solidFill>
                    <a:latin typeface="Arial" pitchFamily="34" charset="0"/>
                  </a:defRPr>
                </a:lvl8pPr>
                <a:lvl9pPr marL="3886200" indent="-228600" eaLnBrk="0" fontAlgn="base" hangingPunct="0">
                  <a:spcBef>
                    <a:spcPct val="20000"/>
                  </a:spcBef>
                  <a:spcAft>
                    <a:spcPct val="0"/>
                  </a:spcAft>
                  <a:defRPr sz="1600">
                    <a:solidFill>
                      <a:srgbClr val="0066CC"/>
                    </a:solidFill>
                    <a:latin typeface="Arial" pitchFamily="34" charset="0"/>
                  </a:defRPr>
                </a:lvl9pPr>
              </a:lstStyle>
              <a:p>
                <a:pPr fontAlgn="base">
                  <a:spcBef>
                    <a:spcPct val="0"/>
                  </a:spcBef>
                  <a:spcAft>
                    <a:spcPct val="0"/>
                  </a:spcAft>
                  <a:buClrTx/>
                  <a:buFontTx/>
                  <a:buNone/>
                </a:pPr>
                <a:r>
                  <a:rPr lang="en-US" altLang="de-DE" sz="1800" dirty="0" smtClean="0">
                    <a:solidFill>
                      <a:srgbClr val="000000"/>
                    </a:solidFill>
                    <a:ea typeface="MS PGothic" pitchFamily="34" charset="-128"/>
                  </a:rPr>
                  <a:t>BM&amp;N </a:t>
                </a:r>
                <a:r>
                  <a:rPr lang="en-US" altLang="de-DE" sz="1800" dirty="0">
                    <a:solidFill>
                      <a:srgbClr val="000000"/>
                    </a:solidFill>
                    <a:ea typeface="MS PGothic" pitchFamily="34" charset="-128"/>
                  </a:rPr>
                  <a:t>(JINR)</a:t>
                </a:r>
                <a:endParaRPr lang="ru-RU" altLang="de-DE" sz="1800" dirty="0">
                  <a:solidFill>
                    <a:srgbClr val="000000"/>
                  </a:solidFill>
                  <a:ea typeface="MS PGothic" pitchFamily="34" charset="-128"/>
                </a:endParaRPr>
              </a:p>
            </p:txBody>
          </p:sp>
          <p:sp>
            <p:nvSpPr>
              <p:cNvPr id="42057" name="Rectangle 48"/>
              <p:cNvSpPr>
                <a:spLocks noChangeArrowheads="1"/>
              </p:cNvSpPr>
              <p:nvPr/>
            </p:nvSpPr>
            <p:spPr bwMode="auto">
              <a:xfrm>
                <a:off x="2555778" y="2658553"/>
                <a:ext cx="1439932" cy="266328"/>
              </a:xfrm>
              <a:prstGeom prst="rect">
                <a:avLst/>
              </a:prstGeom>
              <a:gradFill rotWithShape="1">
                <a:gsLst>
                  <a:gs pos="0">
                    <a:srgbClr val="FF0000">
                      <a:alpha val="0"/>
                    </a:srgbClr>
                  </a:gs>
                  <a:gs pos="45000">
                    <a:srgbClr val="FF0000"/>
                  </a:gs>
                  <a:gs pos="1000">
                    <a:srgbClr val="FFFF00"/>
                  </a:gs>
                </a:gsLst>
                <a:lin ang="0" scaled="1"/>
              </a:gradFill>
              <a:ln w="38100">
                <a:solidFill>
                  <a:srgbClr val="FF0000"/>
                </a:solidFill>
                <a:miter lim="800000"/>
                <a:headEnd/>
                <a:tailEnd/>
              </a:ln>
            </p:spPr>
            <p:txBody>
              <a:bodyPr wrap="none" anchor="ctr"/>
              <a:lstStyle/>
              <a:p>
                <a:pPr eaLnBrk="0" fontAlgn="base" hangingPunct="0">
                  <a:spcBef>
                    <a:spcPct val="0"/>
                  </a:spcBef>
                  <a:spcAft>
                    <a:spcPct val="0"/>
                  </a:spcAft>
                  <a:defRPr/>
                </a:pPr>
                <a:endParaRPr lang="ru-RU" sz="2400">
                  <a:solidFill>
                    <a:srgbClr val="000000"/>
                  </a:solidFill>
                  <a:ea typeface="ＭＳ Ｐゴシック" charset="-128"/>
                  <a:cs typeface="Arial" charset="0"/>
                </a:endParaRPr>
              </a:p>
            </p:txBody>
          </p:sp>
          <p:sp>
            <p:nvSpPr>
              <p:cNvPr id="428080" name="Rectangle 49"/>
              <p:cNvSpPr>
                <a:spLocks noChangeArrowheads="1"/>
              </p:cNvSpPr>
              <p:nvPr/>
            </p:nvSpPr>
            <p:spPr bwMode="auto">
              <a:xfrm>
                <a:off x="4139258" y="2618861"/>
                <a:ext cx="1800523" cy="36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66CC"/>
                  </a:buClr>
                  <a:buFont typeface="Wingdings" pitchFamily="2" charset="2"/>
                  <a:defRPr sz="2400">
                    <a:solidFill>
                      <a:srgbClr val="00599D"/>
                    </a:solidFill>
                    <a:latin typeface="Arial" pitchFamily="34" charset="0"/>
                  </a:defRPr>
                </a:lvl1pPr>
                <a:lvl2pPr marL="742950" indent="-285750" eaLnBrk="0" hangingPunct="0">
                  <a:spcBef>
                    <a:spcPct val="20000"/>
                  </a:spcBef>
                  <a:buClr>
                    <a:srgbClr val="FF9900"/>
                  </a:buClr>
                  <a:buSzPct val="140000"/>
                  <a:buFont typeface="Wingdings" pitchFamily="2" charset="2"/>
                  <a:buChar char="§"/>
                  <a:defRPr sz="2000">
                    <a:solidFill>
                      <a:schemeClr val="tx1"/>
                    </a:solidFill>
                    <a:latin typeface="Arial" pitchFamily="34" charset="0"/>
                  </a:defRPr>
                </a:lvl2pPr>
                <a:lvl3pPr marL="1143000" indent="-228600" eaLnBrk="0" hangingPunct="0">
                  <a:spcBef>
                    <a:spcPct val="20000"/>
                  </a:spcBef>
                  <a:defRPr>
                    <a:solidFill>
                      <a:schemeClr val="tx1"/>
                    </a:solidFill>
                    <a:latin typeface="Arial" pitchFamily="34" charset="0"/>
                  </a:defRPr>
                </a:lvl3pPr>
                <a:lvl4pPr marL="1600200" indent="-228600" eaLnBrk="0" hangingPunct="0">
                  <a:spcBef>
                    <a:spcPct val="20000"/>
                  </a:spcBef>
                  <a:defRPr sz="1600" i="1">
                    <a:solidFill>
                      <a:srgbClr val="990000"/>
                    </a:solidFill>
                    <a:latin typeface="Arial" pitchFamily="34" charset="0"/>
                  </a:defRPr>
                </a:lvl4pPr>
                <a:lvl5pPr marL="2057400" indent="-228600" eaLnBrk="0" hangingPunct="0">
                  <a:spcBef>
                    <a:spcPct val="20000"/>
                  </a:spcBef>
                  <a:defRPr sz="1600">
                    <a:solidFill>
                      <a:srgbClr val="0066CC"/>
                    </a:solidFill>
                    <a:latin typeface="Arial" pitchFamily="34" charset="0"/>
                  </a:defRPr>
                </a:lvl5pPr>
                <a:lvl6pPr marL="2514600" indent="-228600" eaLnBrk="0" fontAlgn="base" hangingPunct="0">
                  <a:spcBef>
                    <a:spcPct val="20000"/>
                  </a:spcBef>
                  <a:spcAft>
                    <a:spcPct val="0"/>
                  </a:spcAft>
                  <a:defRPr sz="1600">
                    <a:solidFill>
                      <a:srgbClr val="0066CC"/>
                    </a:solidFill>
                    <a:latin typeface="Arial" pitchFamily="34" charset="0"/>
                  </a:defRPr>
                </a:lvl6pPr>
                <a:lvl7pPr marL="2971800" indent="-228600" eaLnBrk="0" fontAlgn="base" hangingPunct="0">
                  <a:spcBef>
                    <a:spcPct val="20000"/>
                  </a:spcBef>
                  <a:spcAft>
                    <a:spcPct val="0"/>
                  </a:spcAft>
                  <a:defRPr sz="1600">
                    <a:solidFill>
                      <a:srgbClr val="0066CC"/>
                    </a:solidFill>
                    <a:latin typeface="Arial" pitchFamily="34" charset="0"/>
                  </a:defRPr>
                </a:lvl7pPr>
                <a:lvl8pPr marL="3429000" indent="-228600" eaLnBrk="0" fontAlgn="base" hangingPunct="0">
                  <a:spcBef>
                    <a:spcPct val="20000"/>
                  </a:spcBef>
                  <a:spcAft>
                    <a:spcPct val="0"/>
                  </a:spcAft>
                  <a:defRPr sz="1600">
                    <a:solidFill>
                      <a:srgbClr val="0066CC"/>
                    </a:solidFill>
                    <a:latin typeface="Arial" pitchFamily="34" charset="0"/>
                  </a:defRPr>
                </a:lvl8pPr>
                <a:lvl9pPr marL="3886200" indent="-228600" eaLnBrk="0" fontAlgn="base" hangingPunct="0">
                  <a:spcBef>
                    <a:spcPct val="20000"/>
                  </a:spcBef>
                  <a:spcAft>
                    <a:spcPct val="0"/>
                  </a:spcAft>
                  <a:defRPr sz="1600">
                    <a:solidFill>
                      <a:srgbClr val="0066CC"/>
                    </a:solidFill>
                    <a:latin typeface="Arial" pitchFamily="34" charset="0"/>
                  </a:defRPr>
                </a:lvl9pPr>
              </a:lstStyle>
              <a:p>
                <a:pPr fontAlgn="base">
                  <a:spcBef>
                    <a:spcPct val="0"/>
                  </a:spcBef>
                  <a:spcAft>
                    <a:spcPct val="0"/>
                  </a:spcAft>
                  <a:buClrTx/>
                  <a:buFontTx/>
                  <a:buNone/>
                </a:pPr>
                <a:r>
                  <a:rPr lang="en-US" altLang="de-DE" sz="1800">
                    <a:solidFill>
                      <a:srgbClr val="000000"/>
                    </a:solidFill>
                    <a:ea typeface="MS PGothic" pitchFamily="34" charset="-128"/>
                  </a:rPr>
                  <a:t>NICA (JINR)</a:t>
                </a:r>
                <a:endParaRPr lang="ru-RU" altLang="de-DE" sz="1800">
                  <a:solidFill>
                    <a:srgbClr val="000000"/>
                  </a:solidFill>
                  <a:ea typeface="MS PGothic" pitchFamily="34" charset="-128"/>
                </a:endParaRPr>
              </a:p>
            </p:txBody>
          </p:sp>
          <p:sp>
            <p:nvSpPr>
              <p:cNvPr id="428081" name="Rectangle 50"/>
              <p:cNvSpPr>
                <a:spLocks noChangeArrowheads="1"/>
              </p:cNvSpPr>
              <p:nvPr/>
            </p:nvSpPr>
            <p:spPr bwMode="auto">
              <a:xfrm>
                <a:off x="1835339" y="2133007"/>
                <a:ext cx="1152275" cy="287931"/>
              </a:xfrm>
              <a:prstGeom prst="rect">
                <a:avLst/>
              </a:prstGeom>
              <a:solidFill>
                <a:srgbClr val="740074"/>
              </a:solidFill>
              <a:ln w="28575" cap="rnd">
                <a:solidFill>
                  <a:schemeClr val="tx1"/>
                </a:solidFill>
                <a:miter lim="800000"/>
                <a:headEnd/>
                <a:tailEnd/>
              </a:ln>
            </p:spPr>
            <p:txBody>
              <a:bodyPr wrap="none" anchor="ctr"/>
              <a:lstStyle>
                <a:lvl1pPr eaLnBrk="0" hangingPunct="0">
                  <a:spcBef>
                    <a:spcPct val="20000"/>
                  </a:spcBef>
                  <a:buClr>
                    <a:srgbClr val="0066CC"/>
                  </a:buClr>
                  <a:buFont typeface="Wingdings" pitchFamily="2" charset="2"/>
                  <a:defRPr sz="2400">
                    <a:solidFill>
                      <a:srgbClr val="00599D"/>
                    </a:solidFill>
                    <a:latin typeface="Arial" pitchFamily="34" charset="0"/>
                  </a:defRPr>
                </a:lvl1pPr>
                <a:lvl2pPr marL="742950" indent="-285750" eaLnBrk="0" hangingPunct="0">
                  <a:spcBef>
                    <a:spcPct val="20000"/>
                  </a:spcBef>
                  <a:buClr>
                    <a:srgbClr val="FF9900"/>
                  </a:buClr>
                  <a:buSzPct val="140000"/>
                  <a:buFont typeface="Wingdings" pitchFamily="2" charset="2"/>
                  <a:buChar char="§"/>
                  <a:defRPr sz="2000">
                    <a:solidFill>
                      <a:schemeClr val="tx1"/>
                    </a:solidFill>
                    <a:latin typeface="Arial" pitchFamily="34" charset="0"/>
                  </a:defRPr>
                </a:lvl2pPr>
                <a:lvl3pPr marL="1143000" indent="-228600" eaLnBrk="0" hangingPunct="0">
                  <a:spcBef>
                    <a:spcPct val="20000"/>
                  </a:spcBef>
                  <a:defRPr>
                    <a:solidFill>
                      <a:schemeClr val="tx1"/>
                    </a:solidFill>
                    <a:latin typeface="Arial" pitchFamily="34" charset="0"/>
                  </a:defRPr>
                </a:lvl3pPr>
                <a:lvl4pPr marL="1600200" indent="-228600" eaLnBrk="0" hangingPunct="0">
                  <a:spcBef>
                    <a:spcPct val="20000"/>
                  </a:spcBef>
                  <a:defRPr sz="1600" i="1">
                    <a:solidFill>
                      <a:srgbClr val="990000"/>
                    </a:solidFill>
                    <a:latin typeface="Arial" pitchFamily="34" charset="0"/>
                  </a:defRPr>
                </a:lvl4pPr>
                <a:lvl5pPr marL="2057400" indent="-228600" eaLnBrk="0" hangingPunct="0">
                  <a:spcBef>
                    <a:spcPct val="20000"/>
                  </a:spcBef>
                  <a:defRPr sz="1600">
                    <a:solidFill>
                      <a:srgbClr val="0066CC"/>
                    </a:solidFill>
                    <a:latin typeface="Arial" pitchFamily="34" charset="0"/>
                  </a:defRPr>
                </a:lvl5pPr>
                <a:lvl6pPr marL="2514600" indent="-228600" eaLnBrk="0" fontAlgn="base" hangingPunct="0">
                  <a:spcBef>
                    <a:spcPct val="20000"/>
                  </a:spcBef>
                  <a:spcAft>
                    <a:spcPct val="0"/>
                  </a:spcAft>
                  <a:defRPr sz="1600">
                    <a:solidFill>
                      <a:srgbClr val="0066CC"/>
                    </a:solidFill>
                    <a:latin typeface="Arial" pitchFamily="34" charset="0"/>
                  </a:defRPr>
                </a:lvl6pPr>
                <a:lvl7pPr marL="2971800" indent="-228600" eaLnBrk="0" fontAlgn="base" hangingPunct="0">
                  <a:spcBef>
                    <a:spcPct val="20000"/>
                  </a:spcBef>
                  <a:spcAft>
                    <a:spcPct val="0"/>
                  </a:spcAft>
                  <a:defRPr sz="1600">
                    <a:solidFill>
                      <a:srgbClr val="0066CC"/>
                    </a:solidFill>
                    <a:latin typeface="Arial" pitchFamily="34" charset="0"/>
                  </a:defRPr>
                </a:lvl7pPr>
                <a:lvl8pPr marL="3429000" indent="-228600" eaLnBrk="0" fontAlgn="base" hangingPunct="0">
                  <a:spcBef>
                    <a:spcPct val="20000"/>
                  </a:spcBef>
                  <a:spcAft>
                    <a:spcPct val="0"/>
                  </a:spcAft>
                  <a:defRPr sz="1600">
                    <a:solidFill>
                      <a:srgbClr val="0066CC"/>
                    </a:solidFill>
                    <a:latin typeface="Arial" pitchFamily="34" charset="0"/>
                  </a:defRPr>
                </a:lvl8pPr>
                <a:lvl9pPr marL="3886200" indent="-228600" eaLnBrk="0" fontAlgn="base" hangingPunct="0">
                  <a:spcBef>
                    <a:spcPct val="20000"/>
                  </a:spcBef>
                  <a:spcAft>
                    <a:spcPct val="0"/>
                  </a:spcAft>
                  <a:defRPr sz="1600">
                    <a:solidFill>
                      <a:srgbClr val="0066CC"/>
                    </a:solidFill>
                    <a:latin typeface="Arial" pitchFamily="34" charset="0"/>
                  </a:defRPr>
                </a:lvl9pPr>
              </a:lstStyle>
              <a:p>
                <a:pPr fontAlgn="base">
                  <a:spcBef>
                    <a:spcPct val="0"/>
                  </a:spcBef>
                  <a:spcAft>
                    <a:spcPct val="0"/>
                  </a:spcAft>
                  <a:buClrTx/>
                  <a:buFontTx/>
                  <a:buNone/>
                </a:pPr>
                <a:endParaRPr lang="de-DE" altLang="de-DE">
                  <a:solidFill>
                    <a:srgbClr val="000000"/>
                  </a:solidFill>
                  <a:ea typeface="MS PGothic" pitchFamily="34" charset="-128"/>
                </a:endParaRPr>
              </a:p>
            </p:txBody>
          </p:sp>
          <p:sp>
            <p:nvSpPr>
              <p:cNvPr id="428082" name="Rectangle 53"/>
              <p:cNvSpPr>
                <a:spLocks noChangeArrowheads="1"/>
              </p:cNvSpPr>
              <p:nvPr/>
            </p:nvSpPr>
            <p:spPr bwMode="auto">
              <a:xfrm>
                <a:off x="3204066" y="2133050"/>
                <a:ext cx="1897376" cy="36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66CC"/>
                  </a:buClr>
                  <a:buFont typeface="Wingdings" pitchFamily="2" charset="2"/>
                  <a:defRPr sz="2400">
                    <a:solidFill>
                      <a:srgbClr val="00599D"/>
                    </a:solidFill>
                    <a:latin typeface="Arial" pitchFamily="34" charset="0"/>
                  </a:defRPr>
                </a:lvl1pPr>
                <a:lvl2pPr marL="742950" indent="-285750" eaLnBrk="0" hangingPunct="0">
                  <a:spcBef>
                    <a:spcPct val="20000"/>
                  </a:spcBef>
                  <a:buClr>
                    <a:srgbClr val="FF9900"/>
                  </a:buClr>
                  <a:buSzPct val="140000"/>
                  <a:buFont typeface="Wingdings" pitchFamily="2" charset="2"/>
                  <a:buChar char="§"/>
                  <a:defRPr sz="2000">
                    <a:solidFill>
                      <a:schemeClr val="tx1"/>
                    </a:solidFill>
                    <a:latin typeface="Arial" pitchFamily="34" charset="0"/>
                  </a:defRPr>
                </a:lvl2pPr>
                <a:lvl3pPr marL="1143000" indent="-228600" eaLnBrk="0" hangingPunct="0">
                  <a:spcBef>
                    <a:spcPct val="20000"/>
                  </a:spcBef>
                  <a:defRPr>
                    <a:solidFill>
                      <a:schemeClr val="tx1"/>
                    </a:solidFill>
                    <a:latin typeface="Arial" pitchFamily="34" charset="0"/>
                  </a:defRPr>
                </a:lvl3pPr>
                <a:lvl4pPr marL="1600200" indent="-228600" eaLnBrk="0" hangingPunct="0">
                  <a:spcBef>
                    <a:spcPct val="20000"/>
                  </a:spcBef>
                  <a:defRPr sz="1600" i="1">
                    <a:solidFill>
                      <a:srgbClr val="990000"/>
                    </a:solidFill>
                    <a:latin typeface="Arial" pitchFamily="34" charset="0"/>
                  </a:defRPr>
                </a:lvl4pPr>
                <a:lvl5pPr marL="2057400" indent="-228600" eaLnBrk="0" hangingPunct="0">
                  <a:spcBef>
                    <a:spcPct val="20000"/>
                  </a:spcBef>
                  <a:defRPr sz="1600">
                    <a:solidFill>
                      <a:srgbClr val="0066CC"/>
                    </a:solidFill>
                    <a:latin typeface="Arial" pitchFamily="34" charset="0"/>
                  </a:defRPr>
                </a:lvl5pPr>
                <a:lvl6pPr marL="2514600" indent="-228600" eaLnBrk="0" fontAlgn="base" hangingPunct="0">
                  <a:spcBef>
                    <a:spcPct val="20000"/>
                  </a:spcBef>
                  <a:spcAft>
                    <a:spcPct val="0"/>
                  </a:spcAft>
                  <a:defRPr sz="1600">
                    <a:solidFill>
                      <a:srgbClr val="0066CC"/>
                    </a:solidFill>
                    <a:latin typeface="Arial" pitchFamily="34" charset="0"/>
                  </a:defRPr>
                </a:lvl6pPr>
                <a:lvl7pPr marL="2971800" indent="-228600" eaLnBrk="0" fontAlgn="base" hangingPunct="0">
                  <a:spcBef>
                    <a:spcPct val="20000"/>
                  </a:spcBef>
                  <a:spcAft>
                    <a:spcPct val="0"/>
                  </a:spcAft>
                  <a:defRPr sz="1600">
                    <a:solidFill>
                      <a:srgbClr val="0066CC"/>
                    </a:solidFill>
                    <a:latin typeface="Arial" pitchFamily="34" charset="0"/>
                  </a:defRPr>
                </a:lvl7pPr>
                <a:lvl8pPr marL="3429000" indent="-228600" eaLnBrk="0" fontAlgn="base" hangingPunct="0">
                  <a:spcBef>
                    <a:spcPct val="20000"/>
                  </a:spcBef>
                  <a:spcAft>
                    <a:spcPct val="0"/>
                  </a:spcAft>
                  <a:defRPr sz="1600">
                    <a:solidFill>
                      <a:srgbClr val="0066CC"/>
                    </a:solidFill>
                    <a:latin typeface="Arial" pitchFamily="34" charset="0"/>
                  </a:defRPr>
                </a:lvl8pPr>
                <a:lvl9pPr marL="3886200" indent="-228600" eaLnBrk="0" fontAlgn="base" hangingPunct="0">
                  <a:spcBef>
                    <a:spcPct val="20000"/>
                  </a:spcBef>
                  <a:spcAft>
                    <a:spcPct val="0"/>
                  </a:spcAft>
                  <a:defRPr sz="1600">
                    <a:solidFill>
                      <a:srgbClr val="0066CC"/>
                    </a:solidFill>
                    <a:latin typeface="Arial" pitchFamily="34" charset="0"/>
                  </a:defRPr>
                </a:lvl9pPr>
              </a:lstStyle>
              <a:p>
                <a:pPr fontAlgn="base">
                  <a:spcBef>
                    <a:spcPct val="0"/>
                  </a:spcBef>
                  <a:spcAft>
                    <a:spcPct val="0"/>
                  </a:spcAft>
                  <a:buClrTx/>
                  <a:buFontTx/>
                  <a:buNone/>
                </a:pPr>
                <a:r>
                  <a:rPr lang="en-US" altLang="de-DE" sz="1800">
                    <a:solidFill>
                      <a:srgbClr val="000000"/>
                    </a:solidFill>
                    <a:ea typeface="MS PGothic" pitchFamily="34" charset="-128"/>
                  </a:rPr>
                  <a:t>SIS-100</a:t>
                </a:r>
                <a:r>
                  <a:rPr lang="ru-RU" altLang="de-DE" sz="1800">
                    <a:solidFill>
                      <a:srgbClr val="000000"/>
                    </a:solidFill>
                    <a:ea typeface="MS PGothic" pitchFamily="34" charset="-128"/>
                  </a:rPr>
                  <a:t> (</a:t>
                </a:r>
                <a:r>
                  <a:rPr lang="en-US" altLang="de-DE" sz="1800">
                    <a:solidFill>
                      <a:srgbClr val="000000"/>
                    </a:solidFill>
                    <a:ea typeface="MS PGothic" pitchFamily="34" charset="-128"/>
                  </a:rPr>
                  <a:t>FAIR)</a:t>
                </a:r>
              </a:p>
            </p:txBody>
          </p:sp>
          <p:sp>
            <p:nvSpPr>
              <p:cNvPr id="428083" name="Rectangle 54"/>
              <p:cNvSpPr>
                <a:spLocks noChangeArrowheads="1"/>
              </p:cNvSpPr>
              <p:nvPr/>
            </p:nvSpPr>
            <p:spPr bwMode="auto">
              <a:xfrm>
                <a:off x="2771563" y="1667876"/>
                <a:ext cx="936224" cy="287930"/>
              </a:xfrm>
              <a:prstGeom prst="rect">
                <a:avLst/>
              </a:prstGeom>
              <a:solidFill>
                <a:srgbClr val="740074"/>
              </a:solidFill>
              <a:ln w="28575" cap="rnd">
                <a:solidFill>
                  <a:schemeClr val="tx1"/>
                </a:solidFill>
                <a:miter lim="800000"/>
                <a:headEnd/>
                <a:tailEnd/>
              </a:ln>
            </p:spPr>
            <p:txBody>
              <a:bodyPr wrap="none" anchor="ctr"/>
              <a:lstStyle>
                <a:lvl1pPr eaLnBrk="0" hangingPunct="0">
                  <a:spcBef>
                    <a:spcPct val="20000"/>
                  </a:spcBef>
                  <a:buClr>
                    <a:srgbClr val="0066CC"/>
                  </a:buClr>
                  <a:buFont typeface="Wingdings" pitchFamily="2" charset="2"/>
                  <a:defRPr sz="2400">
                    <a:solidFill>
                      <a:srgbClr val="00599D"/>
                    </a:solidFill>
                    <a:latin typeface="Arial" pitchFamily="34" charset="0"/>
                  </a:defRPr>
                </a:lvl1pPr>
                <a:lvl2pPr marL="742950" indent="-285750" eaLnBrk="0" hangingPunct="0">
                  <a:spcBef>
                    <a:spcPct val="20000"/>
                  </a:spcBef>
                  <a:buClr>
                    <a:srgbClr val="FF9900"/>
                  </a:buClr>
                  <a:buSzPct val="140000"/>
                  <a:buFont typeface="Wingdings" pitchFamily="2" charset="2"/>
                  <a:buChar char="§"/>
                  <a:defRPr sz="2000">
                    <a:solidFill>
                      <a:schemeClr val="tx1"/>
                    </a:solidFill>
                    <a:latin typeface="Arial" pitchFamily="34" charset="0"/>
                  </a:defRPr>
                </a:lvl2pPr>
                <a:lvl3pPr marL="1143000" indent="-228600" eaLnBrk="0" hangingPunct="0">
                  <a:spcBef>
                    <a:spcPct val="20000"/>
                  </a:spcBef>
                  <a:defRPr>
                    <a:solidFill>
                      <a:schemeClr val="tx1"/>
                    </a:solidFill>
                    <a:latin typeface="Arial" pitchFamily="34" charset="0"/>
                  </a:defRPr>
                </a:lvl3pPr>
                <a:lvl4pPr marL="1600200" indent="-228600" eaLnBrk="0" hangingPunct="0">
                  <a:spcBef>
                    <a:spcPct val="20000"/>
                  </a:spcBef>
                  <a:defRPr sz="1600" i="1">
                    <a:solidFill>
                      <a:srgbClr val="990000"/>
                    </a:solidFill>
                    <a:latin typeface="Arial" pitchFamily="34" charset="0"/>
                  </a:defRPr>
                </a:lvl4pPr>
                <a:lvl5pPr marL="2057400" indent="-228600" eaLnBrk="0" hangingPunct="0">
                  <a:spcBef>
                    <a:spcPct val="20000"/>
                  </a:spcBef>
                  <a:defRPr sz="1600">
                    <a:solidFill>
                      <a:srgbClr val="0066CC"/>
                    </a:solidFill>
                    <a:latin typeface="Arial" pitchFamily="34" charset="0"/>
                  </a:defRPr>
                </a:lvl5pPr>
                <a:lvl6pPr marL="2514600" indent="-228600" eaLnBrk="0" fontAlgn="base" hangingPunct="0">
                  <a:spcBef>
                    <a:spcPct val="20000"/>
                  </a:spcBef>
                  <a:spcAft>
                    <a:spcPct val="0"/>
                  </a:spcAft>
                  <a:defRPr sz="1600">
                    <a:solidFill>
                      <a:srgbClr val="0066CC"/>
                    </a:solidFill>
                    <a:latin typeface="Arial" pitchFamily="34" charset="0"/>
                  </a:defRPr>
                </a:lvl6pPr>
                <a:lvl7pPr marL="2971800" indent="-228600" eaLnBrk="0" fontAlgn="base" hangingPunct="0">
                  <a:spcBef>
                    <a:spcPct val="20000"/>
                  </a:spcBef>
                  <a:spcAft>
                    <a:spcPct val="0"/>
                  </a:spcAft>
                  <a:defRPr sz="1600">
                    <a:solidFill>
                      <a:srgbClr val="0066CC"/>
                    </a:solidFill>
                    <a:latin typeface="Arial" pitchFamily="34" charset="0"/>
                  </a:defRPr>
                </a:lvl7pPr>
                <a:lvl8pPr marL="3429000" indent="-228600" eaLnBrk="0" fontAlgn="base" hangingPunct="0">
                  <a:spcBef>
                    <a:spcPct val="20000"/>
                  </a:spcBef>
                  <a:spcAft>
                    <a:spcPct val="0"/>
                  </a:spcAft>
                  <a:defRPr sz="1600">
                    <a:solidFill>
                      <a:srgbClr val="0066CC"/>
                    </a:solidFill>
                    <a:latin typeface="Arial" pitchFamily="34" charset="0"/>
                  </a:defRPr>
                </a:lvl8pPr>
                <a:lvl9pPr marL="3886200" indent="-228600" eaLnBrk="0" fontAlgn="base" hangingPunct="0">
                  <a:spcBef>
                    <a:spcPct val="20000"/>
                  </a:spcBef>
                  <a:spcAft>
                    <a:spcPct val="0"/>
                  </a:spcAft>
                  <a:defRPr sz="1600">
                    <a:solidFill>
                      <a:srgbClr val="0066CC"/>
                    </a:solidFill>
                    <a:latin typeface="Arial" pitchFamily="34" charset="0"/>
                  </a:defRPr>
                </a:lvl9pPr>
              </a:lstStyle>
              <a:p>
                <a:pPr fontAlgn="base">
                  <a:spcBef>
                    <a:spcPct val="0"/>
                  </a:spcBef>
                  <a:spcAft>
                    <a:spcPct val="0"/>
                  </a:spcAft>
                  <a:buClrTx/>
                  <a:buFontTx/>
                  <a:buNone/>
                </a:pPr>
                <a:endParaRPr lang="de-DE" altLang="de-DE">
                  <a:solidFill>
                    <a:srgbClr val="000000"/>
                  </a:solidFill>
                  <a:ea typeface="MS PGothic" pitchFamily="34" charset="-128"/>
                </a:endParaRPr>
              </a:p>
            </p:txBody>
          </p:sp>
          <p:sp>
            <p:nvSpPr>
              <p:cNvPr id="428084" name="Rectangle 55"/>
              <p:cNvSpPr>
                <a:spLocks noChangeArrowheads="1"/>
              </p:cNvSpPr>
              <p:nvPr/>
            </p:nvSpPr>
            <p:spPr bwMode="auto">
              <a:xfrm>
                <a:off x="4034311" y="1591670"/>
                <a:ext cx="1829161" cy="36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66CC"/>
                  </a:buClr>
                  <a:buFont typeface="Wingdings" pitchFamily="2" charset="2"/>
                  <a:defRPr sz="2400">
                    <a:solidFill>
                      <a:srgbClr val="00599D"/>
                    </a:solidFill>
                    <a:latin typeface="Arial" pitchFamily="34" charset="0"/>
                  </a:defRPr>
                </a:lvl1pPr>
                <a:lvl2pPr marL="742950" indent="-285750" eaLnBrk="0" hangingPunct="0">
                  <a:spcBef>
                    <a:spcPct val="20000"/>
                  </a:spcBef>
                  <a:buClr>
                    <a:srgbClr val="FF9900"/>
                  </a:buClr>
                  <a:buSzPct val="140000"/>
                  <a:buFont typeface="Wingdings" pitchFamily="2" charset="2"/>
                  <a:buChar char="§"/>
                  <a:defRPr sz="2000">
                    <a:solidFill>
                      <a:schemeClr val="tx1"/>
                    </a:solidFill>
                    <a:latin typeface="Arial" pitchFamily="34" charset="0"/>
                  </a:defRPr>
                </a:lvl2pPr>
                <a:lvl3pPr marL="1143000" indent="-228600" eaLnBrk="0" hangingPunct="0">
                  <a:spcBef>
                    <a:spcPct val="20000"/>
                  </a:spcBef>
                  <a:defRPr>
                    <a:solidFill>
                      <a:schemeClr val="tx1"/>
                    </a:solidFill>
                    <a:latin typeface="Arial" pitchFamily="34" charset="0"/>
                  </a:defRPr>
                </a:lvl3pPr>
                <a:lvl4pPr marL="1600200" indent="-228600" eaLnBrk="0" hangingPunct="0">
                  <a:spcBef>
                    <a:spcPct val="20000"/>
                  </a:spcBef>
                  <a:defRPr sz="1600" i="1">
                    <a:solidFill>
                      <a:srgbClr val="990000"/>
                    </a:solidFill>
                    <a:latin typeface="Arial" pitchFamily="34" charset="0"/>
                  </a:defRPr>
                </a:lvl4pPr>
                <a:lvl5pPr marL="2057400" indent="-228600" eaLnBrk="0" hangingPunct="0">
                  <a:spcBef>
                    <a:spcPct val="20000"/>
                  </a:spcBef>
                  <a:defRPr sz="1600">
                    <a:solidFill>
                      <a:srgbClr val="0066CC"/>
                    </a:solidFill>
                    <a:latin typeface="Arial" pitchFamily="34" charset="0"/>
                  </a:defRPr>
                </a:lvl5pPr>
                <a:lvl6pPr marL="2514600" indent="-228600" eaLnBrk="0" fontAlgn="base" hangingPunct="0">
                  <a:spcBef>
                    <a:spcPct val="20000"/>
                  </a:spcBef>
                  <a:spcAft>
                    <a:spcPct val="0"/>
                  </a:spcAft>
                  <a:defRPr sz="1600">
                    <a:solidFill>
                      <a:srgbClr val="0066CC"/>
                    </a:solidFill>
                    <a:latin typeface="Arial" pitchFamily="34" charset="0"/>
                  </a:defRPr>
                </a:lvl6pPr>
                <a:lvl7pPr marL="2971800" indent="-228600" eaLnBrk="0" fontAlgn="base" hangingPunct="0">
                  <a:spcBef>
                    <a:spcPct val="20000"/>
                  </a:spcBef>
                  <a:spcAft>
                    <a:spcPct val="0"/>
                  </a:spcAft>
                  <a:defRPr sz="1600">
                    <a:solidFill>
                      <a:srgbClr val="0066CC"/>
                    </a:solidFill>
                    <a:latin typeface="Arial" pitchFamily="34" charset="0"/>
                  </a:defRPr>
                </a:lvl7pPr>
                <a:lvl8pPr marL="3429000" indent="-228600" eaLnBrk="0" fontAlgn="base" hangingPunct="0">
                  <a:spcBef>
                    <a:spcPct val="20000"/>
                  </a:spcBef>
                  <a:spcAft>
                    <a:spcPct val="0"/>
                  </a:spcAft>
                  <a:defRPr sz="1600">
                    <a:solidFill>
                      <a:srgbClr val="0066CC"/>
                    </a:solidFill>
                    <a:latin typeface="Arial" pitchFamily="34" charset="0"/>
                  </a:defRPr>
                </a:lvl8pPr>
                <a:lvl9pPr marL="3886200" indent="-228600" eaLnBrk="0" fontAlgn="base" hangingPunct="0">
                  <a:spcBef>
                    <a:spcPct val="20000"/>
                  </a:spcBef>
                  <a:spcAft>
                    <a:spcPct val="0"/>
                  </a:spcAft>
                  <a:defRPr sz="1600">
                    <a:solidFill>
                      <a:srgbClr val="0066CC"/>
                    </a:solidFill>
                    <a:latin typeface="Arial" pitchFamily="34" charset="0"/>
                  </a:defRPr>
                </a:lvl9pPr>
              </a:lstStyle>
              <a:p>
                <a:pPr fontAlgn="base">
                  <a:spcBef>
                    <a:spcPct val="0"/>
                  </a:spcBef>
                  <a:spcAft>
                    <a:spcPct val="0"/>
                  </a:spcAft>
                  <a:buClrTx/>
                  <a:buFontTx/>
                  <a:buNone/>
                </a:pPr>
                <a:r>
                  <a:rPr lang="en-US" altLang="de-DE" sz="1800">
                    <a:solidFill>
                      <a:srgbClr val="000000"/>
                    </a:solidFill>
                    <a:ea typeface="MS PGothic" pitchFamily="34" charset="-128"/>
                  </a:rPr>
                  <a:t>SIS-300</a:t>
                </a:r>
                <a:r>
                  <a:rPr lang="ru-RU" altLang="de-DE" sz="1800">
                    <a:solidFill>
                      <a:srgbClr val="000000"/>
                    </a:solidFill>
                    <a:ea typeface="MS PGothic" pitchFamily="34" charset="-128"/>
                  </a:rPr>
                  <a:t> (</a:t>
                </a:r>
                <a:r>
                  <a:rPr lang="en-US" altLang="de-DE" sz="1800">
                    <a:solidFill>
                      <a:srgbClr val="000000"/>
                    </a:solidFill>
                    <a:ea typeface="MS PGothic" pitchFamily="34" charset="-128"/>
                  </a:rPr>
                  <a:t>FAIR)</a:t>
                </a:r>
              </a:p>
            </p:txBody>
          </p:sp>
          <p:grpSp>
            <p:nvGrpSpPr>
              <p:cNvPr id="428085" name="Группа 75"/>
              <p:cNvGrpSpPr>
                <a:grpSpLocks/>
              </p:cNvGrpSpPr>
              <p:nvPr/>
            </p:nvGrpSpPr>
            <p:grpSpPr bwMode="auto">
              <a:xfrm>
                <a:off x="610987" y="5730142"/>
                <a:ext cx="8353164" cy="876274"/>
                <a:chOff x="827088" y="5732463"/>
                <a:chExt cx="8353537" cy="874471"/>
              </a:xfrm>
            </p:grpSpPr>
            <p:grpSp>
              <p:nvGrpSpPr>
                <p:cNvPr id="428086" name="Группа 73"/>
                <p:cNvGrpSpPr>
                  <a:grpSpLocks/>
                </p:cNvGrpSpPr>
                <p:nvPr/>
              </p:nvGrpSpPr>
              <p:grpSpPr bwMode="auto">
                <a:xfrm>
                  <a:off x="827088" y="5732463"/>
                  <a:ext cx="8281985" cy="288925"/>
                  <a:chOff x="827088" y="5732463"/>
                  <a:chExt cx="8281985" cy="288925"/>
                </a:xfrm>
              </p:grpSpPr>
              <p:sp>
                <p:nvSpPr>
                  <p:cNvPr id="428097" name="Line 6"/>
                  <p:cNvSpPr>
                    <a:spLocks noChangeShapeType="1"/>
                  </p:cNvSpPr>
                  <p:nvPr/>
                </p:nvSpPr>
                <p:spPr bwMode="auto">
                  <a:xfrm>
                    <a:off x="844550" y="5734050"/>
                    <a:ext cx="0" cy="287338"/>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de-DE">
                      <a:solidFill>
                        <a:srgbClr val="000000"/>
                      </a:solidFill>
                    </a:endParaRPr>
                  </a:p>
                </p:txBody>
              </p:sp>
              <p:sp>
                <p:nvSpPr>
                  <p:cNvPr id="428098" name="Line 7"/>
                  <p:cNvSpPr>
                    <a:spLocks noChangeShapeType="1"/>
                  </p:cNvSpPr>
                  <p:nvPr/>
                </p:nvSpPr>
                <p:spPr bwMode="auto">
                  <a:xfrm>
                    <a:off x="4065588" y="5734050"/>
                    <a:ext cx="0" cy="287338"/>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de-DE">
                      <a:solidFill>
                        <a:srgbClr val="000000"/>
                      </a:solidFill>
                    </a:endParaRPr>
                  </a:p>
                </p:txBody>
              </p:sp>
              <p:sp>
                <p:nvSpPr>
                  <p:cNvPr id="428099" name="Line 8"/>
                  <p:cNvSpPr>
                    <a:spLocks noChangeShapeType="1"/>
                  </p:cNvSpPr>
                  <p:nvPr/>
                </p:nvSpPr>
                <p:spPr bwMode="auto">
                  <a:xfrm>
                    <a:off x="1835150" y="5768975"/>
                    <a:ext cx="0" cy="180975"/>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de-DE">
                      <a:solidFill>
                        <a:srgbClr val="000000"/>
                      </a:solidFill>
                    </a:endParaRPr>
                  </a:p>
                </p:txBody>
              </p:sp>
              <p:sp>
                <p:nvSpPr>
                  <p:cNvPr id="428100" name="Line 9"/>
                  <p:cNvSpPr>
                    <a:spLocks noChangeShapeType="1"/>
                  </p:cNvSpPr>
                  <p:nvPr/>
                </p:nvSpPr>
                <p:spPr bwMode="auto">
                  <a:xfrm>
                    <a:off x="2771775" y="5732463"/>
                    <a:ext cx="0" cy="180975"/>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de-DE">
                      <a:solidFill>
                        <a:srgbClr val="000000"/>
                      </a:solidFill>
                    </a:endParaRPr>
                  </a:p>
                </p:txBody>
              </p:sp>
              <p:sp>
                <p:nvSpPr>
                  <p:cNvPr id="428101" name="Line 10"/>
                  <p:cNvSpPr>
                    <a:spLocks noChangeShapeType="1"/>
                  </p:cNvSpPr>
                  <p:nvPr/>
                </p:nvSpPr>
                <p:spPr bwMode="auto">
                  <a:xfrm>
                    <a:off x="7304088" y="5734050"/>
                    <a:ext cx="0" cy="287338"/>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de-DE">
                      <a:solidFill>
                        <a:srgbClr val="000000"/>
                      </a:solidFill>
                    </a:endParaRPr>
                  </a:p>
                </p:txBody>
              </p:sp>
              <p:sp>
                <p:nvSpPr>
                  <p:cNvPr id="428102" name="Line 45"/>
                  <p:cNvSpPr>
                    <a:spLocks noChangeShapeType="1"/>
                  </p:cNvSpPr>
                  <p:nvPr/>
                </p:nvSpPr>
                <p:spPr bwMode="auto">
                  <a:xfrm flipV="1">
                    <a:off x="827088" y="5735851"/>
                    <a:ext cx="8281985" cy="22010"/>
                  </a:xfrm>
                  <a:prstGeom prst="line">
                    <a:avLst/>
                  </a:prstGeom>
                  <a:noFill/>
                  <a:ln w="38100">
                    <a:solidFill>
                      <a:srgbClr val="0000FF"/>
                    </a:solidFill>
                    <a:round/>
                    <a:headEnd/>
                    <a:tailEnd type="stealth"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de-DE">
                      <a:solidFill>
                        <a:srgbClr val="000000"/>
                      </a:solidFill>
                    </a:endParaRPr>
                  </a:p>
                </p:txBody>
              </p:sp>
              <p:sp>
                <p:nvSpPr>
                  <p:cNvPr id="428103" name="Line 9"/>
                  <p:cNvSpPr>
                    <a:spLocks noChangeShapeType="1"/>
                  </p:cNvSpPr>
                  <p:nvPr/>
                </p:nvSpPr>
                <p:spPr bwMode="auto">
                  <a:xfrm>
                    <a:off x="3348038" y="5732463"/>
                    <a:ext cx="0" cy="180975"/>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de-DE">
                      <a:solidFill>
                        <a:srgbClr val="000000"/>
                      </a:solidFill>
                    </a:endParaRPr>
                  </a:p>
                </p:txBody>
              </p:sp>
              <p:sp>
                <p:nvSpPr>
                  <p:cNvPr id="428104" name="Line 9"/>
                  <p:cNvSpPr>
                    <a:spLocks noChangeShapeType="1"/>
                  </p:cNvSpPr>
                  <p:nvPr/>
                </p:nvSpPr>
                <p:spPr bwMode="auto">
                  <a:xfrm>
                    <a:off x="3779838" y="5732463"/>
                    <a:ext cx="0" cy="180975"/>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de-DE">
                      <a:solidFill>
                        <a:srgbClr val="000000"/>
                      </a:solidFill>
                    </a:endParaRPr>
                  </a:p>
                </p:txBody>
              </p:sp>
              <p:sp>
                <p:nvSpPr>
                  <p:cNvPr id="428105" name="Line 8"/>
                  <p:cNvSpPr>
                    <a:spLocks noChangeShapeType="1"/>
                  </p:cNvSpPr>
                  <p:nvPr/>
                </p:nvSpPr>
                <p:spPr bwMode="auto">
                  <a:xfrm>
                    <a:off x="5076825" y="5732463"/>
                    <a:ext cx="0" cy="180975"/>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de-DE">
                      <a:solidFill>
                        <a:srgbClr val="000000"/>
                      </a:solidFill>
                    </a:endParaRPr>
                  </a:p>
                </p:txBody>
              </p:sp>
              <p:sp>
                <p:nvSpPr>
                  <p:cNvPr id="428106" name="Line 9"/>
                  <p:cNvSpPr>
                    <a:spLocks noChangeShapeType="1"/>
                  </p:cNvSpPr>
                  <p:nvPr/>
                </p:nvSpPr>
                <p:spPr bwMode="auto">
                  <a:xfrm>
                    <a:off x="6011863" y="5732463"/>
                    <a:ext cx="0" cy="180975"/>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de-DE">
                      <a:solidFill>
                        <a:srgbClr val="000000"/>
                      </a:solidFill>
                    </a:endParaRPr>
                  </a:p>
                </p:txBody>
              </p:sp>
              <p:sp>
                <p:nvSpPr>
                  <p:cNvPr id="428107" name="Line 9"/>
                  <p:cNvSpPr>
                    <a:spLocks noChangeShapeType="1"/>
                  </p:cNvSpPr>
                  <p:nvPr/>
                </p:nvSpPr>
                <p:spPr bwMode="auto">
                  <a:xfrm>
                    <a:off x="6588125" y="5732463"/>
                    <a:ext cx="0" cy="180975"/>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de-DE">
                      <a:solidFill>
                        <a:srgbClr val="000000"/>
                      </a:solidFill>
                    </a:endParaRPr>
                  </a:p>
                </p:txBody>
              </p:sp>
              <p:sp>
                <p:nvSpPr>
                  <p:cNvPr id="428108" name="Line 9"/>
                  <p:cNvSpPr>
                    <a:spLocks noChangeShapeType="1"/>
                  </p:cNvSpPr>
                  <p:nvPr/>
                </p:nvSpPr>
                <p:spPr bwMode="auto">
                  <a:xfrm>
                    <a:off x="7019925" y="5732463"/>
                    <a:ext cx="0" cy="180975"/>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de-DE">
                      <a:solidFill>
                        <a:srgbClr val="000000"/>
                      </a:solidFill>
                    </a:endParaRPr>
                  </a:p>
                </p:txBody>
              </p:sp>
            </p:grpSp>
            <p:grpSp>
              <p:nvGrpSpPr>
                <p:cNvPr id="428087" name="Группа 74"/>
                <p:cNvGrpSpPr>
                  <a:grpSpLocks/>
                </p:cNvGrpSpPr>
                <p:nvPr/>
              </p:nvGrpSpPr>
              <p:grpSpPr bwMode="auto">
                <a:xfrm>
                  <a:off x="1692275" y="5876925"/>
                  <a:ext cx="7488350" cy="730009"/>
                  <a:chOff x="1692275" y="5876925"/>
                  <a:chExt cx="7488350" cy="730009"/>
                </a:xfrm>
              </p:grpSpPr>
              <p:sp>
                <p:nvSpPr>
                  <p:cNvPr id="428088" name="TextBox 65"/>
                  <p:cNvSpPr txBox="1">
                    <a:spLocks noChangeArrowheads="1"/>
                  </p:cNvSpPr>
                  <p:nvPr/>
                </p:nvSpPr>
                <p:spPr bwMode="auto">
                  <a:xfrm>
                    <a:off x="1692275" y="5876925"/>
                    <a:ext cx="358775" cy="337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66CC"/>
                      </a:buClr>
                      <a:buFont typeface="Wingdings" pitchFamily="2" charset="2"/>
                      <a:defRPr sz="2400">
                        <a:solidFill>
                          <a:srgbClr val="00599D"/>
                        </a:solidFill>
                        <a:latin typeface="Arial" pitchFamily="34" charset="0"/>
                      </a:defRPr>
                    </a:lvl1pPr>
                    <a:lvl2pPr marL="742950" indent="-285750" eaLnBrk="0" hangingPunct="0">
                      <a:spcBef>
                        <a:spcPct val="20000"/>
                      </a:spcBef>
                      <a:buClr>
                        <a:srgbClr val="FF9900"/>
                      </a:buClr>
                      <a:buSzPct val="140000"/>
                      <a:buFont typeface="Wingdings" pitchFamily="2" charset="2"/>
                      <a:buChar char="§"/>
                      <a:defRPr sz="2000">
                        <a:solidFill>
                          <a:schemeClr val="tx1"/>
                        </a:solidFill>
                        <a:latin typeface="Arial" pitchFamily="34" charset="0"/>
                      </a:defRPr>
                    </a:lvl2pPr>
                    <a:lvl3pPr marL="1143000" indent="-228600" eaLnBrk="0" hangingPunct="0">
                      <a:spcBef>
                        <a:spcPct val="20000"/>
                      </a:spcBef>
                      <a:defRPr>
                        <a:solidFill>
                          <a:schemeClr val="tx1"/>
                        </a:solidFill>
                        <a:latin typeface="Arial" pitchFamily="34" charset="0"/>
                      </a:defRPr>
                    </a:lvl3pPr>
                    <a:lvl4pPr marL="1600200" indent="-228600" eaLnBrk="0" hangingPunct="0">
                      <a:spcBef>
                        <a:spcPct val="20000"/>
                      </a:spcBef>
                      <a:defRPr sz="1600" i="1">
                        <a:solidFill>
                          <a:srgbClr val="990000"/>
                        </a:solidFill>
                        <a:latin typeface="Arial" pitchFamily="34" charset="0"/>
                      </a:defRPr>
                    </a:lvl4pPr>
                    <a:lvl5pPr marL="2057400" indent="-228600" eaLnBrk="0" hangingPunct="0">
                      <a:spcBef>
                        <a:spcPct val="20000"/>
                      </a:spcBef>
                      <a:defRPr sz="1600">
                        <a:solidFill>
                          <a:srgbClr val="0066CC"/>
                        </a:solidFill>
                        <a:latin typeface="Arial" pitchFamily="34" charset="0"/>
                      </a:defRPr>
                    </a:lvl5pPr>
                    <a:lvl6pPr marL="2514600" indent="-228600" eaLnBrk="0" fontAlgn="base" hangingPunct="0">
                      <a:spcBef>
                        <a:spcPct val="20000"/>
                      </a:spcBef>
                      <a:spcAft>
                        <a:spcPct val="0"/>
                      </a:spcAft>
                      <a:defRPr sz="1600">
                        <a:solidFill>
                          <a:srgbClr val="0066CC"/>
                        </a:solidFill>
                        <a:latin typeface="Arial" pitchFamily="34" charset="0"/>
                      </a:defRPr>
                    </a:lvl6pPr>
                    <a:lvl7pPr marL="2971800" indent="-228600" eaLnBrk="0" fontAlgn="base" hangingPunct="0">
                      <a:spcBef>
                        <a:spcPct val="20000"/>
                      </a:spcBef>
                      <a:spcAft>
                        <a:spcPct val="0"/>
                      </a:spcAft>
                      <a:defRPr sz="1600">
                        <a:solidFill>
                          <a:srgbClr val="0066CC"/>
                        </a:solidFill>
                        <a:latin typeface="Arial" pitchFamily="34" charset="0"/>
                      </a:defRPr>
                    </a:lvl7pPr>
                    <a:lvl8pPr marL="3429000" indent="-228600" eaLnBrk="0" fontAlgn="base" hangingPunct="0">
                      <a:spcBef>
                        <a:spcPct val="20000"/>
                      </a:spcBef>
                      <a:spcAft>
                        <a:spcPct val="0"/>
                      </a:spcAft>
                      <a:defRPr sz="1600">
                        <a:solidFill>
                          <a:srgbClr val="0066CC"/>
                        </a:solidFill>
                        <a:latin typeface="Arial" pitchFamily="34" charset="0"/>
                      </a:defRPr>
                    </a:lvl8pPr>
                    <a:lvl9pPr marL="3886200" indent="-228600" eaLnBrk="0" fontAlgn="base" hangingPunct="0">
                      <a:spcBef>
                        <a:spcPct val="20000"/>
                      </a:spcBef>
                      <a:spcAft>
                        <a:spcPct val="0"/>
                      </a:spcAft>
                      <a:defRPr sz="1600">
                        <a:solidFill>
                          <a:srgbClr val="0066CC"/>
                        </a:solidFill>
                        <a:latin typeface="Arial" pitchFamily="34" charset="0"/>
                      </a:defRPr>
                    </a:lvl9pPr>
                  </a:lstStyle>
                  <a:p>
                    <a:pPr fontAlgn="base">
                      <a:spcBef>
                        <a:spcPct val="0"/>
                      </a:spcBef>
                      <a:spcAft>
                        <a:spcPct val="0"/>
                      </a:spcAft>
                      <a:buClrTx/>
                      <a:buFontTx/>
                      <a:buNone/>
                    </a:pPr>
                    <a:r>
                      <a:rPr lang="en-US" altLang="de-DE" sz="1600">
                        <a:solidFill>
                          <a:srgbClr val="000000"/>
                        </a:solidFill>
                        <a:ea typeface="MS PGothic" pitchFamily="34" charset="-128"/>
                      </a:rPr>
                      <a:t>2</a:t>
                    </a:r>
                    <a:endParaRPr lang="ru-RU" altLang="de-DE" sz="1600">
                      <a:solidFill>
                        <a:srgbClr val="000000"/>
                      </a:solidFill>
                      <a:ea typeface="MS PGothic" pitchFamily="34" charset="-128"/>
                    </a:endParaRPr>
                  </a:p>
                </p:txBody>
              </p:sp>
              <p:sp>
                <p:nvSpPr>
                  <p:cNvPr id="428089" name="TextBox 66"/>
                  <p:cNvSpPr txBox="1">
                    <a:spLocks noChangeArrowheads="1"/>
                  </p:cNvSpPr>
                  <p:nvPr/>
                </p:nvSpPr>
                <p:spPr bwMode="auto">
                  <a:xfrm>
                    <a:off x="2627313" y="5876925"/>
                    <a:ext cx="360362" cy="337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66CC"/>
                      </a:buClr>
                      <a:buFont typeface="Wingdings" pitchFamily="2" charset="2"/>
                      <a:defRPr sz="2400">
                        <a:solidFill>
                          <a:srgbClr val="00599D"/>
                        </a:solidFill>
                        <a:latin typeface="Arial" pitchFamily="34" charset="0"/>
                      </a:defRPr>
                    </a:lvl1pPr>
                    <a:lvl2pPr marL="742950" indent="-285750" eaLnBrk="0" hangingPunct="0">
                      <a:spcBef>
                        <a:spcPct val="20000"/>
                      </a:spcBef>
                      <a:buClr>
                        <a:srgbClr val="FF9900"/>
                      </a:buClr>
                      <a:buSzPct val="140000"/>
                      <a:buFont typeface="Wingdings" pitchFamily="2" charset="2"/>
                      <a:buChar char="§"/>
                      <a:defRPr sz="2000">
                        <a:solidFill>
                          <a:schemeClr val="tx1"/>
                        </a:solidFill>
                        <a:latin typeface="Arial" pitchFamily="34" charset="0"/>
                      </a:defRPr>
                    </a:lvl2pPr>
                    <a:lvl3pPr marL="1143000" indent="-228600" eaLnBrk="0" hangingPunct="0">
                      <a:spcBef>
                        <a:spcPct val="20000"/>
                      </a:spcBef>
                      <a:defRPr>
                        <a:solidFill>
                          <a:schemeClr val="tx1"/>
                        </a:solidFill>
                        <a:latin typeface="Arial" pitchFamily="34" charset="0"/>
                      </a:defRPr>
                    </a:lvl3pPr>
                    <a:lvl4pPr marL="1600200" indent="-228600" eaLnBrk="0" hangingPunct="0">
                      <a:spcBef>
                        <a:spcPct val="20000"/>
                      </a:spcBef>
                      <a:defRPr sz="1600" i="1">
                        <a:solidFill>
                          <a:srgbClr val="990000"/>
                        </a:solidFill>
                        <a:latin typeface="Arial" pitchFamily="34" charset="0"/>
                      </a:defRPr>
                    </a:lvl4pPr>
                    <a:lvl5pPr marL="2057400" indent="-228600" eaLnBrk="0" hangingPunct="0">
                      <a:spcBef>
                        <a:spcPct val="20000"/>
                      </a:spcBef>
                      <a:defRPr sz="1600">
                        <a:solidFill>
                          <a:srgbClr val="0066CC"/>
                        </a:solidFill>
                        <a:latin typeface="Arial" pitchFamily="34" charset="0"/>
                      </a:defRPr>
                    </a:lvl5pPr>
                    <a:lvl6pPr marL="2514600" indent="-228600" eaLnBrk="0" fontAlgn="base" hangingPunct="0">
                      <a:spcBef>
                        <a:spcPct val="20000"/>
                      </a:spcBef>
                      <a:spcAft>
                        <a:spcPct val="0"/>
                      </a:spcAft>
                      <a:defRPr sz="1600">
                        <a:solidFill>
                          <a:srgbClr val="0066CC"/>
                        </a:solidFill>
                        <a:latin typeface="Arial" pitchFamily="34" charset="0"/>
                      </a:defRPr>
                    </a:lvl6pPr>
                    <a:lvl7pPr marL="2971800" indent="-228600" eaLnBrk="0" fontAlgn="base" hangingPunct="0">
                      <a:spcBef>
                        <a:spcPct val="20000"/>
                      </a:spcBef>
                      <a:spcAft>
                        <a:spcPct val="0"/>
                      </a:spcAft>
                      <a:defRPr sz="1600">
                        <a:solidFill>
                          <a:srgbClr val="0066CC"/>
                        </a:solidFill>
                        <a:latin typeface="Arial" pitchFamily="34" charset="0"/>
                      </a:defRPr>
                    </a:lvl7pPr>
                    <a:lvl8pPr marL="3429000" indent="-228600" eaLnBrk="0" fontAlgn="base" hangingPunct="0">
                      <a:spcBef>
                        <a:spcPct val="20000"/>
                      </a:spcBef>
                      <a:spcAft>
                        <a:spcPct val="0"/>
                      </a:spcAft>
                      <a:defRPr sz="1600">
                        <a:solidFill>
                          <a:srgbClr val="0066CC"/>
                        </a:solidFill>
                        <a:latin typeface="Arial" pitchFamily="34" charset="0"/>
                      </a:defRPr>
                    </a:lvl8pPr>
                    <a:lvl9pPr marL="3886200" indent="-228600" eaLnBrk="0" fontAlgn="base" hangingPunct="0">
                      <a:spcBef>
                        <a:spcPct val="20000"/>
                      </a:spcBef>
                      <a:spcAft>
                        <a:spcPct val="0"/>
                      </a:spcAft>
                      <a:defRPr sz="1600">
                        <a:solidFill>
                          <a:srgbClr val="0066CC"/>
                        </a:solidFill>
                        <a:latin typeface="Arial" pitchFamily="34" charset="0"/>
                      </a:defRPr>
                    </a:lvl9pPr>
                  </a:lstStyle>
                  <a:p>
                    <a:pPr fontAlgn="base">
                      <a:spcBef>
                        <a:spcPct val="0"/>
                      </a:spcBef>
                      <a:spcAft>
                        <a:spcPct val="0"/>
                      </a:spcAft>
                      <a:buClrTx/>
                      <a:buFontTx/>
                      <a:buNone/>
                    </a:pPr>
                    <a:r>
                      <a:rPr lang="en-US" altLang="de-DE" sz="1600">
                        <a:solidFill>
                          <a:srgbClr val="000000"/>
                        </a:solidFill>
                        <a:ea typeface="MS PGothic" pitchFamily="34" charset="-128"/>
                      </a:rPr>
                      <a:t>4</a:t>
                    </a:r>
                    <a:endParaRPr lang="ru-RU" altLang="de-DE" sz="1600">
                      <a:solidFill>
                        <a:srgbClr val="000000"/>
                      </a:solidFill>
                      <a:ea typeface="MS PGothic" pitchFamily="34" charset="-128"/>
                    </a:endParaRPr>
                  </a:p>
                </p:txBody>
              </p:sp>
              <p:sp>
                <p:nvSpPr>
                  <p:cNvPr id="428090" name="TextBox 67"/>
                  <p:cNvSpPr txBox="1">
                    <a:spLocks noChangeArrowheads="1"/>
                  </p:cNvSpPr>
                  <p:nvPr/>
                </p:nvSpPr>
                <p:spPr bwMode="auto">
                  <a:xfrm>
                    <a:off x="3203575" y="5876925"/>
                    <a:ext cx="360363" cy="337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66CC"/>
                      </a:buClr>
                      <a:buFont typeface="Wingdings" pitchFamily="2" charset="2"/>
                      <a:defRPr sz="2400">
                        <a:solidFill>
                          <a:srgbClr val="00599D"/>
                        </a:solidFill>
                        <a:latin typeface="Arial" pitchFamily="34" charset="0"/>
                      </a:defRPr>
                    </a:lvl1pPr>
                    <a:lvl2pPr marL="742950" indent="-285750" eaLnBrk="0" hangingPunct="0">
                      <a:spcBef>
                        <a:spcPct val="20000"/>
                      </a:spcBef>
                      <a:buClr>
                        <a:srgbClr val="FF9900"/>
                      </a:buClr>
                      <a:buSzPct val="140000"/>
                      <a:buFont typeface="Wingdings" pitchFamily="2" charset="2"/>
                      <a:buChar char="§"/>
                      <a:defRPr sz="2000">
                        <a:solidFill>
                          <a:schemeClr val="tx1"/>
                        </a:solidFill>
                        <a:latin typeface="Arial" pitchFamily="34" charset="0"/>
                      </a:defRPr>
                    </a:lvl2pPr>
                    <a:lvl3pPr marL="1143000" indent="-228600" eaLnBrk="0" hangingPunct="0">
                      <a:spcBef>
                        <a:spcPct val="20000"/>
                      </a:spcBef>
                      <a:defRPr>
                        <a:solidFill>
                          <a:schemeClr val="tx1"/>
                        </a:solidFill>
                        <a:latin typeface="Arial" pitchFamily="34" charset="0"/>
                      </a:defRPr>
                    </a:lvl3pPr>
                    <a:lvl4pPr marL="1600200" indent="-228600" eaLnBrk="0" hangingPunct="0">
                      <a:spcBef>
                        <a:spcPct val="20000"/>
                      </a:spcBef>
                      <a:defRPr sz="1600" i="1">
                        <a:solidFill>
                          <a:srgbClr val="990000"/>
                        </a:solidFill>
                        <a:latin typeface="Arial" pitchFamily="34" charset="0"/>
                      </a:defRPr>
                    </a:lvl4pPr>
                    <a:lvl5pPr marL="2057400" indent="-228600" eaLnBrk="0" hangingPunct="0">
                      <a:spcBef>
                        <a:spcPct val="20000"/>
                      </a:spcBef>
                      <a:defRPr sz="1600">
                        <a:solidFill>
                          <a:srgbClr val="0066CC"/>
                        </a:solidFill>
                        <a:latin typeface="Arial" pitchFamily="34" charset="0"/>
                      </a:defRPr>
                    </a:lvl5pPr>
                    <a:lvl6pPr marL="2514600" indent="-228600" eaLnBrk="0" fontAlgn="base" hangingPunct="0">
                      <a:spcBef>
                        <a:spcPct val="20000"/>
                      </a:spcBef>
                      <a:spcAft>
                        <a:spcPct val="0"/>
                      </a:spcAft>
                      <a:defRPr sz="1600">
                        <a:solidFill>
                          <a:srgbClr val="0066CC"/>
                        </a:solidFill>
                        <a:latin typeface="Arial" pitchFamily="34" charset="0"/>
                      </a:defRPr>
                    </a:lvl6pPr>
                    <a:lvl7pPr marL="2971800" indent="-228600" eaLnBrk="0" fontAlgn="base" hangingPunct="0">
                      <a:spcBef>
                        <a:spcPct val="20000"/>
                      </a:spcBef>
                      <a:spcAft>
                        <a:spcPct val="0"/>
                      </a:spcAft>
                      <a:defRPr sz="1600">
                        <a:solidFill>
                          <a:srgbClr val="0066CC"/>
                        </a:solidFill>
                        <a:latin typeface="Arial" pitchFamily="34" charset="0"/>
                      </a:defRPr>
                    </a:lvl7pPr>
                    <a:lvl8pPr marL="3429000" indent="-228600" eaLnBrk="0" fontAlgn="base" hangingPunct="0">
                      <a:spcBef>
                        <a:spcPct val="20000"/>
                      </a:spcBef>
                      <a:spcAft>
                        <a:spcPct val="0"/>
                      </a:spcAft>
                      <a:defRPr sz="1600">
                        <a:solidFill>
                          <a:srgbClr val="0066CC"/>
                        </a:solidFill>
                        <a:latin typeface="Arial" pitchFamily="34" charset="0"/>
                      </a:defRPr>
                    </a:lvl8pPr>
                    <a:lvl9pPr marL="3886200" indent="-228600" eaLnBrk="0" fontAlgn="base" hangingPunct="0">
                      <a:spcBef>
                        <a:spcPct val="20000"/>
                      </a:spcBef>
                      <a:spcAft>
                        <a:spcPct val="0"/>
                      </a:spcAft>
                      <a:defRPr sz="1600">
                        <a:solidFill>
                          <a:srgbClr val="0066CC"/>
                        </a:solidFill>
                        <a:latin typeface="Arial" pitchFamily="34" charset="0"/>
                      </a:defRPr>
                    </a:lvl9pPr>
                  </a:lstStyle>
                  <a:p>
                    <a:pPr fontAlgn="base">
                      <a:spcBef>
                        <a:spcPct val="0"/>
                      </a:spcBef>
                      <a:spcAft>
                        <a:spcPct val="0"/>
                      </a:spcAft>
                      <a:buClrTx/>
                      <a:buFontTx/>
                      <a:buNone/>
                    </a:pPr>
                    <a:r>
                      <a:rPr lang="en-US" altLang="de-DE" sz="1600">
                        <a:solidFill>
                          <a:srgbClr val="000000"/>
                        </a:solidFill>
                        <a:ea typeface="MS PGothic" pitchFamily="34" charset="-128"/>
                      </a:rPr>
                      <a:t>6</a:t>
                    </a:r>
                    <a:endParaRPr lang="ru-RU" altLang="de-DE" sz="1600">
                      <a:solidFill>
                        <a:srgbClr val="000000"/>
                      </a:solidFill>
                      <a:ea typeface="MS PGothic" pitchFamily="34" charset="-128"/>
                    </a:endParaRPr>
                  </a:p>
                </p:txBody>
              </p:sp>
              <p:sp>
                <p:nvSpPr>
                  <p:cNvPr id="428091" name="TextBox 68"/>
                  <p:cNvSpPr txBox="1">
                    <a:spLocks noChangeArrowheads="1"/>
                  </p:cNvSpPr>
                  <p:nvPr/>
                </p:nvSpPr>
                <p:spPr bwMode="auto">
                  <a:xfrm>
                    <a:off x="3635375" y="5876925"/>
                    <a:ext cx="360363" cy="337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66CC"/>
                      </a:buClr>
                      <a:buFont typeface="Wingdings" pitchFamily="2" charset="2"/>
                      <a:defRPr sz="2400">
                        <a:solidFill>
                          <a:srgbClr val="00599D"/>
                        </a:solidFill>
                        <a:latin typeface="Arial" pitchFamily="34" charset="0"/>
                      </a:defRPr>
                    </a:lvl1pPr>
                    <a:lvl2pPr marL="742950" indent="-285750" eaLnBrk="0" hangingPunct="0">
                      <a:spcBef>
                        <a:spcPct val="20000"/>
                      </a:spcBef>
                      <a:buClr>
                        <a:srgbClr val="FF9900"/>
                      </a:buClr>
                      <a:buSzPct val="140000"/>
                      <a:buFont typeface="Wingdings" pitchFamily="2" charset="2"/>
                      <a:buChar char="§"/>
                      <a:defRPr sz="2000">
                        <a:solidFill>
                          <a:schemeClr val="tx1"/>
                        </a:solidFill>
                        <a:latin typeface="Arial" pitchFamily="34" charset="0"/>
                      </a:defRPr>
                    </a:lvl2pPr>
                    <a:lvl3pPr marL="1143000" indent="-228600" eaLnBrk="0" hangingPunct="0">
                      <a:spcBef>
                        <a:spcPct val="20000"/>
                      </a:spcBef>
                      <a:defRPr>
                        <a:solidFill>
                          <a:schemeClr val="tx1"/>
                        </a:solidFill>
                        <a:latin typeface="Arial" pitchFamily="34" charset="0"/>
                      </a:defRPr>
                    </a:lvl3pPr>
                    <a:lvl4pPr marL="1600200" indent="-228600" eaLnBrk="0" hangingPunct="0">
                      <a:spcBef>
                        <a:spcPct val="20000"/>
                      </a:spcBef>
                      <a:defRPr sz="1600" i="1">
                        <a:solidFill>
                          <a:srgbClr val="990000"/>
                        </a:solidFill>
                        <a:latin typeface="Arial" pitchFamily="34" charset="0"/>
                      </a:defRPr>
                    </a:lvl4pPr>
                    <a:lvl5pPr marL="2057400" indent="-228600" eaLnBrk="0" hangingPunct="0">
                      <a:spcBef>
                        <a:spcPct val="20000"/>
                      </a:spcBef>
                      <a:defRPr sz="1600">
                        <a:solidFill>
                          <a:srgbClr val="0066CC"/>
                        </a:solidFill>
                        <a:latin typeface="Arial" pitchFamily="34" charset="0"/>
                      </a:defRPr>
                    </a:lvl5pPr>
                    <a:lvl6pPr marL="2514600" indent="-228600" eaLnBrk="0" fontAlgn="base" hangingPunct="0">
                      <a:spcBef>
                        <a:spcPct val="20000"/>
                      </a:spcBef>
                      <a:spcAft>
                        <a:spcPct val="0"/>
                      </a:spcAft>
                      <a:defRPr sz="1600">
                        <a:solidFill>
                          <a:srgbClr val="0066CC"/>
                        </a:solidFill>
                        <a:latin typeface="Arial" pitchFamily="34" charset="0"/>
                      </a:defRPr>
                    </a:lvl6pPr>
                    <a:lvl7pPr marL="2971800" indent="-228600" eaLnBrk="0" fontAlgn="base" hangingPunct="0">
                      <a:spcBef>
                        <a:spcPct val="20000"/>
                      </a:spcBef>
                      <a:spcAft>
                        <a:spcPct val="0"/>
                      </a:spcAft>
                      <a:defRPr sz="1600">
                        <a:solidFill>
                          <a:srgbClr val="0066CC"/>
                        </a:solidFill>
                        <a:latin typeface="Arial" pitchFamily="34" charset="0"/>
                      </a:defRPr>
                    </a:lvl7pPr>
                    <a:lvl8pPr marL="3429000" indent="-228600" eaLnBrk="0" fontAlgn="base" hangingPunct="0">
                      <a:spcBef>
                        <a:spcPct val="20000"/>
                      </a:spcBef>
                      <a:spcAft>
                        <a:spcPct val="0"/>
                      </a:spcAft>
                      <a:defRPr sz="1600">
                        <a:solidFill>
                          <a:srgbClr val="0066CC"/>
                        </a:solidFill>
                        <a:latin typeface="Arial" pitchFamily="34" charset="0"/>
                      </a:defRPr>
                    </a:lvl8pPr>
                    <a:lvl9pPr marL="3886200" indent="-228600" eaLnBrk="0" fontAlgn="base" hangingPunct="0">
                      <a:spcBef>
                        <a:spcPct val="20000"/>
                      </a:spcBef>
                      <a:spcAft>
                        <a:spcPct val="0"/>
                      </a:spcAft>
                      <a:defRPr sz="1600">
                        <a:solidFill>
                          <a:srgbClr val="0066CC"/>
                        </a:solidFill>
                        <a:latin typeface="Arial" pitchFamily="34" charset="0"/>
                      </a:defRPr>
                    </a:lvl9pPr>
                  </a:lstStyle>
                  <a:p>
                    <a:pPr fontAlgn="base">
                      <a:spcBef>
                        <a:spcPct val="0"/>
                      </a:spcBef>
                      <a:spcAft>
                        <a:spcPct val="0"/>
                      </a:spcAft>
                      <a:buClrTx/>
                      <a:buFontTx/>
                      <a:buNone/>
                    </a:pPr>
                    <a:r>
                      <a:rPr lang="en-US" altLang="de-DE" sz="1600">
                        <a:solidFill>
                          <a:srgbClr val="000000"/>
                        </a:solidFill>
                        <a:ea typeface="MS PGothic" pitchFamily="34" charset="-128"/>
                      </a:rPr>
                      <a:t>8</a:t>
                    </a:r>
                    <a:endParaRPr lang="ru-RU" altLang="de-DE" sz="1600">
                      <a:solidFill>
                        <a:srgbClr val="000000"/>
                      </a:solidFill>
                      <a:ea typeface="MS PGothic" pitchFamily="34" charset="-128"/>
                    </a:endParaRPr>
                  </a:p>
                </p:txBody>
              </p:sp>
              <p:sp>
                <p:nvSpPr>
                  <p:cNvPr id="428092" name="TextBox 74"/>
                  <p:cNvSpPr txBox="1">
                    <a:spLocks noChangeArrowheads="1"/>
                  </p:cNvSpPr>
                  <p:nvPr/>
                </p:nvSpPr>
                <p:spPr bwMode="auto">
                  <a:xfrm>
                    <a:off x="4860032" y="5877272"/>
                    <a:ext cx="504378" cy="337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66CC"/>
                      </a:buClr>
                      <a:buFont typeface="Wingdings" pitchFamily="2" charset="2"/>
                      <a:defRPr sz="2400">
                        <a:solidFill>
                          <a:srgbClr val="00599D"/>
                        </a:solidFill>
                        <a:latin typeface="Arial" pitchFamily="34" charset="0"/>
                      </a:defRPr>
                    </a:lvl1pPr>
                    <a:lvl2pPr marL="742950" indent="-285750" eaLnBrk="0" hangingPunct="0">
                      <a:spcBef>
                        <a:spcPct val="20000"/>
                      </a:spcBef>
                      <a:buClr>
                        <a:srgbClr val="FF9900"/>
                      </a:buClr>
                      <a:buSzPct val="140000"/>
                      <a:buFont typeface="Wingdings" pitchFamily="2" charset="2"/>
                      <a:buChar char="§"/>
                      <a:defRPr sz="2000">
                        <a:solidFill>
                          <a:schemeClr val="tx1"/>
                        </a:solidFill>
                        <a:latin typeface="Arial" pitchFamily="34" charset="0"/>
                      </a:defRPr>
                    </a:lvl2pPr>
                    <a:lvl3pPr marL="1143000" indent="-228600" eaLnBrk="0" hangingPunct="0">
                      <a:spcBef>
                        <a:spcPct val="20000"/>
                      </a:spcBef>
                      <a:defRPr>
                        <a:solidFill>
                          <a:schemeClr val="tx1"/>
                        </a:solidFill>
                        <a:latin typeface="Arial" pitchFamily="34" charset="0"/>
                      </a:defRPr>
                    </a:lvl3pPr>
                    <a:lvl4pPr marL="1600200" indent="-228600" eaLnBrk="0" hangingPunct="0">
                      <a:spcBef>
                        <a:spcPct val="20000"/>
                      </a:spcBef>
                      <a:defRPr sz="1600" i="1">
                        <a:solidFill>
                          <a:srgbClr val="990000"/>
                        </a:solidFill>
                        <a:latin typeface="Arial" pitchFamily="34" charset="0"/>
                      </a:defRPr>
                    </a:lvl4pPr>
                    <a:lvl5pPr marL="2057400" indent="-228600" eaLnBrk="0" hangingPunct="0">
                      <a:spcBef>
                        <a:spcPct val="20000"/>
                      </a:spcBef>
                      <a:defRPr sz="1600">
                        <a:solidFill>
                          <a:srgbClr val="0066CC"/>
                        </a:solidFill>
                        <a:latin typeface="Arial" pitchFamily="34" charset="0"/>
                      </a:defRPr>
                    </a:lvl5pPr>
                    <a:lvl6pPr marL="2514600" indent="-228600" eaLnBrk="0" fontAlgn="base" hangingPunct="0">
                      <a:spcBef>
                        <a:spcPct val="20000"/>
                      </a:spcBef>
                      <a:spcAft>
                        <a:spcPct val="0"/>
                      </a:spcAft>
                      <a:defRPr sz="1600">
                        <a:solidFill>
                          <a:srgbClr val="0066CC"/>
                        </a:solidFill>
                        <a:latin typeface="Arial" pitchFamily="34" charset="0"/>
                      </a:defRPr>
                    </a:lvl6pPr>
                    <a:lvl7pPr marL="2971800" indent="-228600" eaLnBrk="0" fontAlgn="base" hangingPunct="0">
                      <a:spcBef>
                        <a:spcPct val="20000"/>
                      </a:spcBef>
                      <a:spcAft>
                        <a:spcPct val="0"/>
                      </a:spcAft>
                      <a:defRPr sz="1600">
                        <a:solidFill>
                          <a:srgbClr val="0066CC"/>
                        </a:solidFill>
                        <a:latin typeface="Arial" pitchFamily="34" charset="0"/>
                      </a:defRPr>
                    </a:lvl7pPr>
                    <a:lvl8pPr marL="3429000" indent="-228600" eaLnBrk="0" fontAlgn="base" hangingPunct="0">
                      <a:spcBef>
                        <a:spcPct val="20000"/>
                      </a:spcBef>
                      <a:spcAft>
                        <a:spcPct val="0"/>
                      </a:spcAft>
                      <a:defRPr sz="1600">
                        <a:solidFill>
                          <a:srgbClr val="0066CC"/>
                        </a:solidFill>
                        <a:latin typeface="Arial" pitchFamily="34" charset="0"/>
                      </a:defRPr>
                    </a:lvl8pPr>
                    <a:lvl9pPr marL="3886200" indent="-228600" eaLnBrk="0" fontAlgn="base" hangingPunct="0">
                      <a:spcBef>
                        <a:spcPct val="20000"/>
                      </a:spcBef>
                      <a:spcAft>
                        <a:spcPct val="0"/>
                      </a:spcAft>
                      <a:defRPr sz="1600">
                        <a:solidFill>
                          <a:srgbClr val="0066CC"/>
                        </a:solidFill>
                        <a:latin typeface="Arial" pitchFamily="34" charset="0"/>
                      </a:defRPr>
                    </a:lvl9pPr>
                  </a:lstStyle>
                  <a:p>
                    <a:pPr fontAlgn="base">
                      <a:spcBef>
                        <a:spcPct val="0"/>
                      </a:spcBef>
                      <a:spcAft>
                        <a:spcPct val="0"/>
                      </a:spcAft>
                      <a:buClrTx/>
                      <a:buFontTx/>
                      <a:buNone/>
                    </a:pPr>
                    <a:r>
                      <a:rPr lang="en-US" altLang="de-DE" sz="1600">
                        <a:solidFill>
                          <a:srgbClr val="000000"/>
                        </a:solidFill>
                        <a:ea typeface="MS PGothic" pitchFamily="34" charset="-128"/>
                      </a:rPr>
                      <a:t>20</a:t>
                    </a:r>
                    <a:endParaRPr lang="ru-RU" altLang="de-DE" sz="1600">
                      <a:solidFill>
                        <a:srgbClr val="000000"/>
                      </a:solidFill>
                      <a:ea typeface="MS PGothic" pitchFamily="34" charset="-128"/>
                    </a:endParaRPr>
                  </a:p>
                </p:txBody>
              </p:sp>
              <p:sp>
                <p:nvSpPr>
                  <p:cNvPr id="428093" name="TextBox 75"/>
                  <p:cNvSpPr txBox="1">
                    <a:spLocks noChangeArrowheads="1"/>
                  </p:cNvSpPr>
                  <p:nvPr/>
                </p:nvSpPr>
                <p:spPr bwMode="auto">
                  <a:xfrm>
                    <a:off x="5796557" y="5877272"/>
                    <a:ext cx="575643" cy="337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66CC"/>
                      </a:buClr>
                      <a:buFont typeface="Wingdings" pitchFamily="2" charset="2"/>
                      <a:defRPr sz="2400">
                        <a:solidFill>
                          <a:srgbClr val="00599D"/>
                        </a:solidFill>
                        <a:latin typeface="Arial" pitchFamily="34" charset="0"/>
                      </a:defRPr>
                    </a:lvl1pPr>
                    <a:lvl2pPr marL="742950" indent="-285750" eaLnBrk="0" hangingPunct="0">
                      <a:spcBef>
                        <a:spcPct val="20000"/>
                      </a:spcBef>
                      <a:buClr>
                        <a:srgbClr val="FF9900"/>
                      </a:buClr>
                      <a:buSzPct val="140000"/>
                      <a:buFont typeface="Wingdings" pitchFamily="2" charset="2"/>
                      <a:buChar char="§"/>
                      <a:defRPr sz="2000">
                        <a:solidFill>
                          <a:schemeClr val="tx1"/>
                        </a:solidFill>
                        <a:latin typeface="Arial" pitchFamily="34" charset="0"/>
                      </a:defRPr>
                    </a:lvl2pPr>
                    <a:lvl3pPr marL="1143000" indent="-228600" eaLnBrk="0" hangingPunct="0">
                      <a:spcBef>
                        <a:spcPct val="20000"/>
                      </a:spcBef>
                      <a:defRPr>
                        <a:solidFill>
                          <a:schemeClr val="tx1"/>
                        </a:solidFill>
                        <a:latin typeface="Arial" pitchFamily="34" charset="0"/>
                      </a:defRPr>
                    </a:lvl3pPr>
                    <a:lvl4pPr marL="1600200" indent="-228600" eaLnBrk="0" hangingPunct="0">
                      <a:spcBef>
                        <a:spcPct val="20000"/>
                      </a:spcBef>
                      <a:defRPr sz="1600" i="1">
                        <a:solidFill>
                          <a:srgbClr val="990000"/>
                        </a:solidFill>
                        <a:latin typeface="Arial" pitchFamily="34" charset="0"/>
                      </a:defRPr>
                    </a:lvl4pPr>
                    <a:lvl5pPr marL="2057400" indent="-228600" eaLnBrk="0" hangingPunct="0">
                      <a:spcBef>
                        <a:spcPct val="20000"/>
                      </a:spcBef>
                      <a:defRPr sz="1600">
                        <a:solidFill>
                          <a:srgbClr val="0066CC"/>
                        </a:solidFill>
                        <a:latin typeface="Arial" pitchFamily="34" charset="0"/>
                      </a:defRPr>
                    </a:lvl5pPr>
                    <a:lvl6pPr marL="2514600" indent="-228600" eaLnBrk="0" fontAlgn="base" hangingPunct="0">
                      <a:spcBef>
                        <a:spcPct val="20000"/>
                      </a:spcBef>
                      <a:spcAft>
                        <a:spcPct val="0"/>
                      </a:spcAft>
                      <a:defRPr sz="1600">
                        <a:solidFill>
                          <a:srgbClr val="0066CC"/>
                        </a:solidFill>
                        <a:latin typeface="Arial" pitchFamily="34" charset="0"/>
                      </a:defRPr>
                    </a:lvl6pPr>
                    <a:lvl7pPr marL="2971800" indent="-228600" eaLnBrk="0" fontAlgn="base" hangingPunct="0">
                      <a:spcBef>
                        <a:spcPct val="20000"/>
                      </a:spcBef>
                      <a:spcAft>
                        <a:spcPct val="0"/>
                      </a:spcAft>
                      <a:defRPr sz="1600">
                        <a:solidFill>
                          <a:srgbClr val="0066CC"/>
                        </a:solidFill>
                        <a:latin typeface="Arial" pitchFamily="34" charset="0"/>
                      </a:defRPr>
                    </a:lvl7pPr>
                    <a:lvl8pPr marL="3429000" indent="-228600" eaLnBrk="0" fontAlgn="base" hangingPunct="0">
                      <a:spcBef>
                        <a:spcPct val="20000"/>
                      </a:spcBef>
                      <a:spcAft>
                        <a:spcPct val="0"/>
                      </a:spcAft>
                      <a:defRPr sz="1600">
                        <a:solidFill>
                          <a:srgbClr val="0066CC"/>
                        </a:solidFill>
                        <a:latin typeface="Arial" pitchFamily="34" charset="0"/>
                      </a:defRPr>
                    </a:lvl8pPr>
                    <a:lvl9pPr marL="3886200" indent="-228600" eaLnBrk="0" fontAlgn="base" hangingPunct="0">
                      <a:spcBef>
                        <a:spcPct val="20000"/>
                      </a:spcBef>
                      <a:spcAft>
                        <a:spcPct val="0"/>
                      </a:spcAft>
                      <a:defRPr sz="1600">
                        <a:solidFill>
                          <a:srgbClr val="0066CC"/>
                        </a:solidFill>
                        <a:latin typeface="Arial" pitchFamily="34" charset="0"/>
                      </a:defRPr>
                    </a:lvl9pPr>
                  </a:lstStyle>
                  <a:p>
                    <a:pPr fontAlgn="base">
                      <a:spcBef>
                        <a:spcPct val="0"/>
                      </a:spcBef>
                      <a:spcAft>
                        <a:spcPct val="0"/>
                      </a:spcAft>
                      <a:buClrTx/>
                      <a:buFontTx/>
                      <a:buNone/>
                    </a:pPr>
                    <a:r>
                      <a:rPr lang="en-US" altLang="de-DE" sz="1600">
                        <a:solidFill>
                          <a:srgbClr val="000000"/>
                        </a:solidFill>
                        <a:ea typeface="MS PGothic" pitchFamily="34" charset="-128"/>
                      </a:rPr>
                      <a:t>40</a:t>
                    </a:r>
                    <a:endParaRPr lang="ru-RU" altLang="de-DE" sz="1600">
                      <a:solidFill>
                        <a:srgbClr val="000000"/>
                      </a:solidFill>
                      <a:ea typeface="MS PGothic" pitchFamily="34" charset="-128"/>
                    </a:endParaRPr>
                  </a:p>
                </p:txBody>
              </p:sp>
              <p:sp>
                <p:nvSpPr>
                  <p:cNvPr id="428094" name="TextBox 76"/>
                  <p:cNvSpPr txBox="1">
                    <a:spLocks noChangeArrowheads="1"/>
                  </p:cNvSpPr>
                  <p:nvPr/>
                </p:nvSpPr>
                <p:spPr bwMode="auto">
                  <a:xfrm>
                    <a:off x="6372200" y="5878981"/>
                    <a:ext cx="431825" cy="337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66CC"/>
                      </a:buClr>
                      <a:buFont typeface="Wingdings" pitchFamily="2" charset="2"/>
                      <a:defRPr sz="2400">
                        <a:solidFill>
                          <a:srgbClr val="00599D"/>
                        </a:solidFill>
                        <a:latin typeface="Arial" pitchFamily="34" charset="0"/>
                      </a:defRPr>
                    </a:lvl1pPr>
                    <a:lvl2pPr marL="742950" indent="-285750" eaLnBrk="0" hangingPunct="0">
                      <a:spcBef>
                        <a:spcPct val="20000"/>
                      </a:spcBef>
                      <a:buClr>
                        <a:srgbClr val="FF9900"/>
                      </a:buClr>
                      <a:buSzPct val="140000"/>
                      <a:buFont typeface="Wingdings" pitchFamily="2" charset="2"/>
                      <a:buChar char="§"/>
                      <a:defRPr sz="2000">
                        <a:solidFill>
                          <a:schemeClr val="tx1"/>
                        </a:solidFill>
                        <a:latin typeface="Arial" pitchFamily="34" charset="0"/>
                      </a:defRPr>
                    </a:lvl2pPr>
                    <a:lvl3pPr marL="1143000" indent="-228600" eaLnBrk="0" hangingPunct="0">
                      <a:spcBef>
                        <a:spcPct val="20000"/>
                      </a:spcBef>
                      <a:defRPr>
                        <a:solidFill>
                          <a:schemeClr val="tx1"/>
                        </a:solidFill>
                        <a:latin typeface="Arial" pitchFamily="34" charset="0"/>
                      </a:defRPr>
                    </a:lvl3pPr>
                    <a:lvl4pPr marL="1600200" indent="-228600" eaLnBrk="0" hangingPunct="0">
                      <a:spcBef>
                        <a:spcPct val="20000"/>
                      </a:spcBef>
                      <a:defRPr sz="1600" i="1">
                        <a:solidFill>
                          <a:srgbClr val="990000"/>
                        </a:solidFill>
                        <a:latin typeface="Arial" pitchFamily="34" charset="0"/>
                      </a:defRPr>
                    </a:lvl4pPr>
                    <a:lvl5pPr marL="2057400" indent="-228600" eaLnBrk="0" hangingPunct="0">
                      <a:spcBef>
                        <a:spcPct val="20000"/>
                      </a:spcBef>
                      <a:defRPr sz="1600">
                        <a:solidFill>
                          <a:srgbClr val="0066CC"/>
                        </a:solidFill>
                        <a:latin typeface="Arial" pitchFamily="34" charset="0"/>
                      </a:defRPr>
                    </a:lvl5pPr>
                    <a:lvl6pPr marL="2514600" indent="-228600" eaLnBrk="0" fontAlgn="base" hangingPunct="0">
                      <a:spcBef>
                        <a:spcPct val="20000"/>
                      </a:spcBef>
                      <a:spcAft>
                        <a:spcPct val="0"/>
                      </a:spcAft>
                      <a:defRPr sz="1600">
                        <a:solidFill>
                          <a:srgbClr val="0066CC"/>
                        </a:solidFill>
                        <a:latin typeface="Arial" pitchFamily="34" charset="0"/>
                      </a:defRPr>
                    </a:lvl6pPr>
                    <a:lvl7pPr marL="2971800" indent="-228600" eaLnBrk="0" fontAlgn="base" hangingPunct="0">
                      <a:spcBef>
                        <a:spcPct val="20000"/>
                      </a:spcBef>
                      <a:spcAft>
                        <a:spcPct val="0"/>
                      </a:spcAft>
                      <a:defRPr sz="1600">
                        <a:solidFill>
                          <a:srgbClr val="0066CC"/>
                        </a:solidFill>
                        <a:latin typeface="Arial" pitchFamily="34" charset="0"/>
                      </a:defRPr>
                    </a:lvl7pPr>
                    <a:lvl8pPr marL="3429000" indent="-228600" eaLnBrk="0" fontAlgn="base" hangingPunct="0">
                      <a:spcBef>
                        <a:spcPct val="20000"/>
                      </a:spcBef>
                      <a:spcAft>
                        <a:spcPct val="0"/>
                      </a:spcAft>
                      <a:defRPr sz="1600">
                        <a:solidFill>
                          <a:srgbClr val="0066CC"/>
                        </a:solidFill>
                        <a:latin typeface="Arial" pitchFamily="34" charset="0"/>
                      </a:defRPr>
                    </a:lvl8pPr>
                    <a:lvl9pPr marL="3886200" indent="-228600" eaLnBrk="0" fontAlgn="base" hangingPunct="0">
                      <a:spcBef>
                        <a:spcPct val="20000"/>
                      </a:spcBef>
                      <a:spcAft>
                        <a:spcPct val="0"/>
                      </a:spcAft>
                      <a:defRPr sz="1600">
                        <a:solidFill>
                          <a:srgbClr val="0066CC"/>
                        </a:solidFill>
                        <a:latin typeface="Arial" pitchFamily="34" charset="0"/>
                      </a:defRPr>
                    </a:lvl9pPr>
                  </a:lstStyle>
                  <a:p>
                    <a:pPr fontAlgn="base">
                      <a:spcBef>
                        <a:spcPct val="0"/>
                      </a:spcBef>
                      <a:spcAft>
                        <a:spcPct val="0"/>
                      </a:spcAft>
                      <a:buClrTx/>
                      <a:buFontTx/>
                      <a:buNone/>
                    </a:pPr>
                    <a:r>
                      <a:rPr lang="en-US" altLang="de-DE" sz="1600">
                        <a:solidFill>
                          <a:srgbClr val="000000"/>
                        </a:solidFill>
                        <a:ea typeface="MS PGothic" pitchFamily="34" charset="-128"/>
                      </a:rPr>
                      <a:t>60</a:t>
                    </a:r>
                    <a:endParaRPr lang="ru-RU" altLang="de-DE" sz="1600">
                      <a:solidFill>
                        <a:srgbClr val="000000"/>
                      </a:solidFill>
                      <a:ea typeface="MS PGothic" pitchFamily="34" charset="-128"/>
                    </a:endParaRPr>
                  </a:p>
                </p:txBody>
              </p:sp>
              <p:sp>
                <p:nvSpPr>
                  <p:cNvPr id="428095" name="TextBox 77"/>
                  <p:cNvSpPr txBox="1">
                    <a:spLocks noChangeArrowheads="1"/>
                  </p:cNvSpPr>
                  <p:nvPr/>
                </p:nvSpPr>
                <p:spPr bwMode="auto">
                  <a:xfrm>
                    <a:off x="6804248" y="5877272"/>
                    <a:ext cx="647601" cy="337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66CC"/>
                      </a:buClr>
                      <a:buFont typeface="Wingdings" pitchFamily="2" charset="2"/>
                      <a:defRPr sz="2400">
                        <a:solidFill>
                          <a:srgbClr val="00599D"/>
                        </a:solidFill>
                        <a:latin typeface="Arial" pitchFamily="34" charset="0"/>
                      </a:defRPr>
                    </a:lvl1pPr>
                    <a:lvl2pPr marL="742950" indent="-285750" eaLnBrk="0" hangingPunct="0">
                      <a:spcBef>
                        <a:spcPct val="20000"/>
                      </a:spcBef>
                      <a:buClr>
                        <a:srgbClr val="FF9900"/>
                      </a:buClr>
                      <a:buSzPct val="140000"/>
                      <a:buFont typeface="Wingdings" pitchFamily="2" charset="2"/>
                      <a:buChar char="§"/>
                      <a:defRPr sz="2000">
                        <a:solidFill>
                          <a:schemeClr val="tx1"/>
                        </a:solidFill>
                        <a:latin typeface="Arial" pitchFamily="34" charset="0"/>
                      </a:defRPr>
                    </a:lvl2pPr>
                    <a:lvl3pPr marL="1143000" indent="-228600" eaLnBrk="0" hangingPunct="0">
                      <a:spcBef>
                        <a:spcPct val="20000"/>
                      </a:spcBef>
                      <a:defRPr>
                        <a:solidFill>
                          <a:schemeClr val="tx1"/>
                        </a:solidFill>
                        <a:latin typeface="Arial" pitchFamily="34" charset="0"/>
                      </a:defRPr>
                    </a:lvl3pPr>
                    <a:lvl4pPr marL="1600200" indent="-228600" eaLnBrk="0" hangingPunct="0">
                      <a:spcBef>
                        <a:spcPct val="20000"/>
                      </a:spcBef>
                      <a:defRPr sz="1600" i="1">
                        <a:solidFill>
                          <a:srgbClr val="990000"/>
                        </a:solidFill>
                        <a:latin typeface="Arial" pitchFamily="34" charset="0"/>
                      </a:defRPr>
                    </a:lvl4pPr>
                    <a:lvl5pPr marL="2057400" indent="-228600" eaLnBrk="0" hangingPunct="0">
                      <a:spcBef>
                        <a:spcPct val="20000"/>
                      </a:spcBef>
                      <a:defRPr sz="1600">
                        <a:solidFill>
                          <a:srgbClr val="0066CC"/>
                        </a:solidFill>
                        <a:latin typeface="Arial" pitchFamily="34" charset="0"/>
                      </a:defRPr>
                    </a:lvl5pPr>
                    <a:lvl6pPr marL="2514600" indent="-228600" eaLnBrk="0" fontAlgn="base" hangingPunct="0">
                      <a:spcBef>
                        <a:spcPct val="20000"/>
                      </a:spcBef>
                      <a:spcAft>
                        <a:spcPct val="0"/>
                      </a:spcAft>
                      <a:defRPr sz="1600">
                        <a:solidFill>
                          <a:srgbClr val="0066CC"/>
                        </a:solidFill>
                        <a:latin typeface="Arial" pitchFamily="34" charset="0"/>
                      </a:defRPr>
                    </a:lvl6pPr>
                    <a:lvl7pPr marL="2971800" indent="-228600" eaLnBrk="0" fontAlgn="base" hangingPunct="0">
                      <a:spcBef>
                        <a:spcPct val="20000"/>
                      </a:spcBef>
                      <a:spcAft>
                        <a:spcPct val="0"/>
                      </a:spcAft>
                      <a:defRPr sz="1600">
                        <a:solidFill>
                          <a:srgbClr val="0066CC"/>
                        </a:solidFill>
                        <a:latin typeface="Arial" pitchFamily="34" charset="0"/>
                      </a:defRPr>
                    </a:lvl7pPr>
                    <a:lvl8pPr marL="3429000" indent="-228600" eaLnBrk="0" fontAlgn="base" hangingPunct="0">
                      <a:spcBef>
                        <a:spcPct val="20000"/>
                      </a:spcBef>
                      <a:spcAft>
                        <a:spcPct val="0"/>
                      </a:spcAft>
                      <a:defRPr sz="1600">
                        <a:solidFill>
                          <a:srgbClr val="0066CC"/>
                        </a:solidFill>
                        <a:latin typeface="Arial" pitchFamily="34" charset="0"/>
                      </a:defRPr>
                    </a:lvl8pPr>
                    <a:lvl9pPr marL="3886200" indent="-228600" eaLnBrk="0" fontAlgn="base" hangingPunct="0">
                      <a:spcBef>
                        <a:spcPct val="20000"/>
                      </a:spcBef>
                      <a:spcAft>
                        <a:spcPct val="0"/>
                      </a:spcAft>
                      <a:defRPr sz="1600">
                        <a:solidFill>
                          <a:srgbClr val="0066CC"/>
                        </a:solidFill>
                        <a:latin typeface="Arial" pitchFamily="34" charset="0"/>
                      </a:defRPr>
                    </a:lvl9pPr>
                  </a:lstStyle>
                  <a:p>
                    <a:pPr fontAlgn="base">
                      <a:spcBef>
                        <a:spcPct val="0"/>
                      </a:spcBef>
                      <a:spcAft>
                        <a:spcPct val="0"/>
                      </a:spcAft>
                      <a:buClrTx/>
                      <a:buFontTx/>
                      <a:buNone/>
                    </a:pPr>
                    <a:r>
                      <a:rPr lang="en-US" altLang="de-DE" sz="1600">
                        <a:solidFill>
                          <a:srgbClr val="000000"/>
                        </a:solidFill>
                        <a:ea typeface="MS PGothic" pitchFamily="34" charset="-128"/>
                      </a:rPr>
                      <a:t>80</a:t>
                    </a:r>
                    <a:endParaRPr lang="ru-RU" altLang="de-DE" sz="1600">
                      <a:solidFill>
                        <a:srgbClr val="000000"/>
                      </a:solidFill>
                      <a:ea typeface="MS PGothic" pitchFamily="34" charset="-128"/>
                    </a:endParaRPr>
                  </a:p>
                </p:txBody>
              </p:sp>
              <p:sp>
                <p:nvSpPr>
                  <p:cNvPr id="428096" name="TextBox 72"/>
                  <p:cNvSpPr txBox="1">
                    <a:spLocks noChangeArrowheads="1"/>
                  </p:cNvSpPr>
                  <p:nvPr/>
                </p:nvSpPr>
                <p:spPr bwMode="auto">
                  <a:xfrm>
                    <a:off x="7832604" y="6238333"/>
                    <a:ext cx="1348021" cy="36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66CC"/>
                      </a:buClr>
                      <a:buFont typeface="Wingdings" pitchFamily="2" charset="2"/>
                      <a:defRPr sz="2400">
                        <a:solidFill>
                          <a:srgbClr val="00599D"/>
                        </a:solidFill>
                        <a:latin typeface="Arial" pitchFamily="34" charset="0"/>
                      </a:defRPr>
                    </a:lvl1pPr>
                    <a:lvl2pPr marL="742950" indent="-285750" eaLnBrk="0" hangingPunct="0">
                      <a:spcBef>
                        <a:spcPct val="20000"/>
                      </a:spcBef>
                      <a:buClr>
                        <a:srgbClr val="FF9900"/>
                      </a:buClr>
                      <a:buSzPct val="140000"/>
                      <a:buFont typeface="Wingdings" pitchFamily="2" charset="2"/>
                      <a:buChar char="§"/>
                      <a:defRPr sz="2000">
                        <a:solidFill>
                          <a:schemeClr val="tx1"/>
                        </a:solidFill>
                        <a:latin typeface="Arial" pitchFamily="34" charset="0"/>
                      </a:defRPr>
                    </a:lvl2pPr>
                    <a:lvl3pPr marL="1143000" indent="-228600" eaLnBrk="0" hangingPunct="0">
                      <a:spcBef>
                        <a:spcPct val="20000"/>
                      </a:spcBef>
                      <a:defRPr>
                        <a:solidFill>
                          <a:schemeClr val="tx1"/>
                        </a:solidFill>
                        <a:latin typeface="Arial" pitchFamily="34" charset="0"/>
                      </a:defRPr>
                    </a:lvl3pPr>
                    <a:lvl4pPr marL="1600200" indent="-228600" eaLnBrk="0" hangingPunct="0">
                      <a:spcBef>
                        <a:spcPct val="20000"/>
                      </a:spcBef>
                      <a:defRPr sz="1600" i="1">
                        <a:solidFill>
                          <a:srgbClr val="990000"/>
                        </a:solidFill>
                        <a:latin typeface="Arial" pitchFamily="34" charset="0"/>
                      </a:defRPr>
                    </a:lvl4pPr>
                    <a:lvl5pPr marL="2057400" indent="-228600" eaLnBrk="0" hangingPunct="0">
                      <a:spcBef>
                        <a:spcPct val="20000"/>
                      </a:spcBef>
                      <a:defRPr sz="1600">
                        <a:solidFill>
                          <a:srgbClr val="0066CC"/>
                        </a:solidFill>
                        <a:latin typeface="Arial" pitchFamily="34" charset="0"/>
                      </a:defRPr>
                    </a:lvl5pPr>
                    <a:lvl6pPr marL="2514600" indent="-228600" eaLnBrk="0" fontAlgn="base" hangingPunct="0">
                      <a:spcBef>
                        <a:spcPct val="20000"/>
                      </a:spcBef>
                      <a:spcAft>
                        <a:spcPct val="0"/>
                      </a:spcAft>
                      <a:defRPr sz="1600">
                        <a:solidFill>
                          <a:srgbClr val="0066CC"/>
                        </a:solidFill>
                        <a:latin typeface="Arial" pitchFamily="34" charset="0"/>
                      </a:defRPr>
                    </a:lvl6pPr>
                    <a:lvl7pPr marL="2971800" indent="-228600" eaLnBrk="0" fontAlgn="base" hangingPunct="0">
                      <a:spcBef>
                        <a:spcPct val="20000"/>
                      </a:spcBef>
                      <a:spcAft>
                        <a:spcPct val="0"/>
                      </a:spcAft>
                      <a:defRPr sz="1600">
                        <a:solidFill>
                          <a:srgbClr val="0066CC"/>
                        </a:solidFill>
                        <a:latin typeface="Arial" pitchFamily="34" charset="0"/>
                      </a:defRPr>
                    </a:lvl7pPr>
                    <a:lvl8pPr marL="3429000" indent="-228600" eaLnBrk="0" fontAlgn="base" hangingPunct="0">
                      <a:spcBef>
                        <a:spcPct val="20000"/>
                      </a:spcBef>
                      <a:spcAft>
                        <a:spcPct val="0"/>
                      </a:spcAft>
                      <a:defRPr sz="1600">
                        <a:solidFill>
                          <a:srgbClr val="0066CC"/>
                        </a:solidFill>
                        <a:latin typeface="Arial" pitchFamily="34" charset="0"/>
                      </a:defRPr>
                    </a:lvl8pPr>
                    <a:lvl9pPr marL="3886200" indent="-228600" eaLnBrk="0" fontAlgn="base" hangingPunct="0">
                      <a:spcBef>
                        <a:spcPct val="20000"/>
                      </a:spcBef>
                      <a:spcAft>
                        <a:spcPct val="0"/>
                      </a:spcAft>
                      <a:defRPr sz="1600">
                        <a:solidFill>
                          <a:srgbClr val="0066CC"/>
                        </a:solidFill>
                        <a:latin typeface="Arial" pitchFamily="34" charset="0"/>
                      </a:defRPr>
                    </a:lvl9pPr>
                  </a:lstStyle>
                  <a:p>
                    <a:pPr algn="r" fontAlgn="base">
                      <a:spcBef>
                        <a:spcPct val="0"/>
                      </a:spcBef>
                      <a:spcAft>
                        <a:spcPct val="0"/>
                      </a:spcAft>
                      <a:buClrTx/>
                      <a:buFontTx/>
                      <a:buNone/>
                    </a:pPr>
                    <a:r>
                      <a:rPr lang="en-US" altLang="de-DE" sz="1800" b="1">
                        <a:solidFill>
                          <a:srgbClr val="000000"/>
                        </a:solidFill>
                        <a:ea typeface="MS PGothic" pitchFamily="34" charset="-128"/>
                      </a:rPr>
                      <a:t>for Au+Au</a:t>
                    </a:r>
                    <a:endParaRPr lang="ru-RU" altLang="de-DE" sz="1800" b="1">
                      <a:solidFill>
                        <a:srgbClr val="000000"/>
                      </a:solidFill>
                      <a:ea typeface="MS PGothic" pitchFamily="34" charset="-128"/>
                    </a:endParaRPr>
                  </a:p>
                </p:txBody>
              </p:sp>
            </p:grpSp>
          </p:grpSp>
        </p:grpSp>
        <p:sp>
          <p:nvSpPr>
            <p:cNvPr id="428062" name="TextBox 74"/>
            <p:cNvSpPr txBox="1">
              <a:spLocks noChangeArrowheads="1"/>
            </p:cNvSpPr>
            <p:nvPr/>
          </p:nvSpPr>
          <p:spPr bwMode="auto">
            <a:xfrm flipH="1">
              <a:off x="395536" y="5944118"/>
              <a:ext cx="360040" cy="400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66CC"/>
                </a:buClr>
                <a:buFont typeface="Wingdings" pitchFamily="2" charset="2"/>
                <a:defRPr sz="2400">
                  <a:solidFill>
                    <a:srgbClr val="00599D"/>
                  </a:solidFill>
                  <a:latin typeface="Arial" pitchFamily="34" charset="0"/>
                </a:defRPr>
              </a:lvl1pPr>
              <a:lvl2pPr marL="742950" indent="-285750" eaLnBrk="0" hangingPunct="0">
                <a:spcBef>
                  <a:spcPct val="20000"/>
                </a:spcBef>
                <a:buClr>
                  <a:srgbClr val="FF9900"/>
                </a:buClr>
                <a:buSzPct val="140000"/>
                <a:buFont typeface="Wingdings" pitchFamily="2" charset="2"/>
                <a:buChar char="§"/>
                <a:defRPr sz="2000">
                  <a:solidFill>
                    <a:schemeClr val="tx1"/>
                  </a:solidFill>
                  <a:latin typeface="Arial" pitchFamily="34" charset="0"/>
                </a:defRPr>
              </a:lvl2pPr>
              <a:lvl3pPr marL="1143000" indent="-228600" eaLnBrk="0" hangingPunct="0">
                <a:spcBef>
                  <a:spcPct val="20000"/>
                </a:spcBef>
                <a:defRPr>
                  <a:solidFill>
                    <a:schemeClr val="tx1"/>
                  </a:solidFill>
                  <a:latin typeface="Arial" pitchFamily="34" charset="0"/>
                </a:defRPr>
              </a:lvl3pPr>
              <a:lvl4pPr marL="1600200" indent="-228600" eaLnBrk="0" hangingPunct="0">
                <a:spcBef>
                  <a:spcPct val="20000"/>
                </a:spcBef>
                <a:defRPr sz="1600" i="1">
                  <a:solidFill>
                    <a:srgbClr val="990000"/>
                  </a:solidFill>
                  <a:latin typeface="Arial" pitchFamily="34" charset="0"/>
                </a:defRPr>
              </a:lvl4pPr>
              <a:lvl5pPr marL="2057400" indent="-228600" eaLnBrk="0" hangingPunct="0">
                <a:spcBef>
                  <a:spcPct val="20000"/>
                </a:spcBef>
                <a:defRPr sz="1600">
                  <a:solidFill>
                    <a:srgbClr val="0066CC"/>
                  </a:solidFill>
                  <a:latin typeface="Arial" pitchFamily="34" charset="0"/>
                </a:defRPr>
              </a:lvl5pPr>
              <a:lvl6pPr marL="2514600" indent="-228600" eaLnBrk="0" fontAlgn="base" hangingPunct="0">
                <a:spcBef>
                  <a:spcPct val="20000"/>
                </a:spcBef>
                <a:spcAft>
                  <a:spcPct val="0"/>
                </a:spcAft>
                <a:defRPr sz="1600">
                  <a:solidFill>
                    <a:srgbClr val="0066CC"/>
                  </a:solidFill>
                  <a:latin typeface="Arial" pitchFamily="34" charset="0"/>
                </a:defRPr>
              </a:lvl6pPr>
              <a:lvl7pPr marL="2971800" indent="-228600" eaLnBrk="0" fontAlgn="base" hangingPunct="0">
                <a:spcBef>
                  <a:spcPct val="20000"/>
                </a:spcBef>
                <a:spcAft>
                  <a:spcPct val="0"/>
                </a:spcAft>
                <a:defRPr sz="1600">
                  <a:solidFill>
                    <a:srgbClr val="0066CC"/>
                  </a:solidFill>
                  <a:latin typeface="Arial" pitchFamily="34" charset="0"/>
                </a:defRPr>
              </a:lvl7pPr>
              <a:lvl8pPr marL="3429000" indent="-228600" eaLnBrk="0" fontAlgn="base" hangingPunct="0">
                <a:spcBef>
                  <a:spcPct val="20000"/>
                </a:spcBef>
                <a:spcAft>
                  <a:spcPct val="0"/>
                </a:spcAft>
                <a:defRPr sz="1600">
                  <a:solidFill>
                    <a:srgbClr val="0066CC"/>
                  </a:solidFill>
                  <a:latin typeface="Arial" pitchFamily="34" charset="0"/>
                </a:defRPr>
              </a:lvl8pPr>
              <a:lvl9pPr marL="3886200" indent="-228600" eaLnBrk="0" fontAlgn="base" hangingPunct="0">
                <a:spcBef>
                  <a:spcPct val="20000"/>
                </a:spcBef>
                <a:spcAft>
                  <a:spcPct val="0"/>
                </a:spcAft>
                <a:defRPr sz="1600">
                  <a:solidFill>
                    <a:srgbClr val="0066CC"/>
                  </a:solidFill>
                  <a:latin typeface="Arial" pitchFamily="34" charset="0"/>
                </a:defRPr>
              </a:lvl9pPr>
            </a:lstStyle>
            <a:p>
              <a:pPr fontAlgn="base">
                <a:spcBef>
                  <a:spcPct val="0"/>
                </a:spcBef>
                <a:spcAft>
                  <a:spcPct val="0"/>
                </a:spcAft>
                <a:buClrTx/>
                <a:buFontTx/>
                <a:buNone/>
              </a:pPr>
              <a:r>
                <a:rPr lang="en-US" altLang="de-DE" sz="2000" b="1">
                  <a:solidFill>
                    <a:srgbClr val="000000"/>
                  </a:solidFill>
                  <a:ea typeface="MS PGothic" pitchFamily="34" charset="-128"/>
                </a:rPr>
                <a:t>1</a:t>
              </a:r>
              <a:endParaRPr lang="ru-RU" altLang="de-DE" sz="2000" b="1">
                <a:solidFill>
                  <a:srgbClr val="000000"/>
                </a:solidFill>
                <a:ea typeface="MS PGothic" pitchFamily="34" charset="-128"/>
              </a:endParaRPr>
            </a:p>
          </p:txBody>
        </p:sp>
        <p:sp>
          <p:nvSpPr>
            <p:cNvPr id="428063" name="TextBox 75"/>
            <p:cNvSpPr txBox="1">
              <a:spLocks noChangeArrowheads="1"/>
            </p:cNvSpPr>
            <p:nvPr/>
          </p:nvSpPr>
          <p:spPr bwMode="auto">
            <a:xfrm>
              <a:off x="3563888" y="5981218"/>
              <a:ext cx="504056" cy="400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66CC"/>
                </a:buClr>
                <a:buFont typeface="Wingdings" pitchFamily="2" charset="2"/>
                <a:defRPr sz="2400">
                  <a:solidFill>
                    <a:srgbClr val="00599D"/>
                  </a:solidFill>
                  <a:latin typeface="Arial" pitchFamily="34" charset="0"/>
                </a:defRPr>
              </a:lvl1pPr>
              <a:lvl2pPr marL="742950" indent="-285750" eaLnBrk="0" hangingPunct="0">
                <a:spcBef>
                  <a:spcPct val="20000"/>
                </a:spcBef>
                <a:buClr>
                  <a:srgbClr val="FF9900"/>
                </a:buClr>
                <a:buSzPct val="140000"/>
                <a:buFont typeface="Wingdings" pitchFamily="2" charset="2"/>
                <a:buChar char="§"/>
                <a:defRPr sz="2000">
                  <a:solidFill>
                    <a:schemeClr val="tx1"/>
                  </a:solidFill>
                  <a:latin typeface="Arial" pitchFamily="34" charset="0"/>
                </a:defRPr>
              </a:lvl2pPr>
              <a:lvl3pPr marL="1143000" indent="-228600" eaLnBrk="0" hangingPunct="0">
                <a:spcBef>
                  <a:spcPct val="20000"/>
                </a:spcBef>
                <a:defRPr>
                  <a:solidFill>
                    <a:schemeClr val="tx1"/>
                  </a:solidFill>
                  <a:latin typeface="Arial" pitchFamily="34" charset="0"/>
                </a:defRPr>
              </a:lvl3pPr>
              <a:lvl4pPr marL="1600200" indent="-228600" eaLnBrk="0" hangingPunct="0">
                <a:spcBef>
                  <a:spcPct val="20000"/>
                </a:spcBef>
                <a:defRPr sz="1600" i="1">
                  <a:solidFill>
                    <a:srgbClr val="990000"/>
                  </a:solidFill>
                  <a:latin typeface="Arial" pitchFamily="34" charset="0"/>
                </a:defRPr>
              </a:lvl4pPr>
              <a:lvl5pPr marL="2057400" indent="-228600" eaLnBrk="0" hangingPunct="0">
                <a:spcBef>
                  <a:spcPct val="20000"/>
                </a:spcBef>
                <a:defRPr sz="1600">
                  <a:solidFill>
                    <a:srgbClr val="0066CC"/>
                  </a:solidFill>
                  <a:latin typeface="Arial" pitchFamily="34" charset="0"/>
                </a:defRPr>
              </a:lvl5pPr>
              <a:lvl6pPr marL="2514600" indent="-228600" eaLnBrk="0" fontAlgn="base" hangingPunct="0">
                <a:spcBef>
                  <a:spcPct val="20000"/>
                </a:spcBef>
                <a:spcAft>
                  <a:spcPct val="0"/>
                </a:spcAft>
                <a:defRPr sz="1600">
                  <a:solidFill>
                    <a:srgbClr val="0066CC"/>
                  </a:solidFill>
                  <a:latin typeface="Arial" pitchFamily="34" charset="0"/>
                </a:defRPr>
              </a:lvl6pPr>
              <a:lvl7pPr marL="2971800" indent="-228600" eaLnBrk="0" fontAlgn="base" hangingPunct="0">
                <a:spcBef>
                  <a:spcPct val="20000"/>
                </a:spcBef>
                <a:spcAft>
                  <a:spcPct val="0"/>
                </a:spcAft>
                <a:defRPr sz="1600">
                  <a:solidFill>
                    <a:srgbClr val="0066CC"/>
                  </a:solidFill>
                  <a:latin typeface="Arial" pitchFamily="34" charset="0"/>
                </a:defRPr>
              </a:lvl7pPr>
              <a:lvl8pPr marL="3429000" indent="-228600" eaLnBrk="0" fontAlgn="base" hangingPunct="0">
                <a:spcBef>
                  <a:spcPct val="20000"/>
                </a:spcBef>
                <a:spcAft>
                  <a:spcPct val="0"/>
                </a:spcAft>
                <a:defRPr sz="1600">
                  <a:solidFill>
                    <a:srgbClr val="0066CC"/>
                  </a:solidFill>
                  <a:latin typeface="Arial" pitchFamily="34" charset="0"/>
                </a:defRPr>
              </a:lvl8pPr>
              <a:lvl9pPr marL="3886200" indent="-228600" eaLnBrk="0" fontAlgn="base" hangingPunct="0">
                <a:spcBef>
                  <a:spcPct val="20000"/>
                </a:spcBef>
                <a:spcAft>
                  <a:spcPct val="0"/>
                </a:spcAft>
                <a:defRPr sz="1600">
                  <a:solidFill>
                    <a:srgbClr val="0066CC"/>
                  </a:solidFill>
                  <a:latin typeface="Arial" pitchFamily="34" charset="0"/>
                </a:defRPr>
              </a:lvl9pPr>
            </a:lstStyle>
            <a:p>
              <a:pPr fontAlgn="base">
                <a:spcBef>
                  <a:spcPct val="0"/>
                </a:spcBef>
                <a:spcAft>
                  <a:spcPct val="0"/>
                </a:spcAft>
                <a:buClrTx/>
                <a:buFontTx/>
                <a:buNone/>
              </a:pPr>
              <a:r>
                <a:rPr lang="en-US" altLang="de-DE" sz="2000" b="1">
                  <a:solidFill>
                    <a:srgbClr val="000000"/>
                  </a:solidFill>
                  <a:ea typeface="MS PGothic" pitchFamily="34" charset="-128"/>
                </a:rPr>
                <a:t>10</a:t>
              </a:r>
              <a:endParaRPr lang="ru-RU" altLang="de-DE" sz="2000" b="1">
                <a:solidFill>
                  <a:srgbClr val="000000"/>
                </a:solidFill>
                <a:ea typeface="MS PGothic" pitchFamily="34" charset="-128"/>
              </a:endParaRPr>
            </a:p>
          </p:txBody>
        </p:sp>
        <p:sp>
          <p:nvSpPr>
            <p:cNvPr id="428064" name="TextBox 76"/>
            <p:cNvSpPr txBox="1">
              <a:spLocks noChangeArrowheads="1"/>
            </p:cNvSpPr>
            <p:nvPr/>
          </p:nvSpPr>
          <p:spPr bwMode="auto">
            <a:xfrm>
              <a:off x="6732240" y="6021288"/>
              <a:ext cx="811603" cy="400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66CC"/>
                </a:buClr>
                <a:buFont typeface="Wingdings" pitchFamily="2" charset="2"/>
                <a:defRPr sz="2400">
                  <a:solidFill>
                    <a:srgbClr val="00599D"/>
                  </a:solidFill>
                  <a:latin typeface="Arial" pitchFamily="34" charset="0"/>
                </a:defRPr>
              </a:lvl1pPr>
              <a:lvl2pPr marL="742950" indent="-285750" eaLnBrk="0" hangingPunct="0">
                <a:spcBef>
                  <a:spcPct val="20000"/>
                </a:spcBef>
                <a:buClr>
                  <a:srgbClr val="FF9900"/>
                </a:buClr>
                <a:buSzPct val="140000"/>
                <a:buFont typeface="Wingdings" pitchFamily="2" charset="2"/>
                <a:buChar char="§"/>
                <a:defRPr sz="2000">
                  <a:solidFill>
                    <a:schemeClr val="tx1"/>
                  </a:solidFill>
                  <a:latin typeface="Arial" pitchFamily="34" charset="0"/>
                </a:defRPr>
              </a:lvl2pPr>
              <a:lvl3pPr marL="1143000" indent="-228600" eaLnBrk="0" hangingPunct="0">
                <a:spcBef>
                  <a:spcPct val="20000"/>
                </a:spcBef>
                <a:defRPr>
                  <a:solidFill>
                    <a:schemeClr val="tx1"/>
                  </a:solidFill>
                  <a:latin typeface="Arial" pitchFamily="34" charset="0"/>
                </a:defRPr>
              </a:lvl3pPr>
              <a:lvl4pPr marL="1600200" indent="-228600" eaLnBrk="0" hangingPunct="0">
                <a:spcBef>
                  <a:spcPct val="20000"/>
                </a:spcBef>
                <a:defRPr sz="1600" i="1">
                  <a:solidFill>
                    <a:srgbClr val="990000"/>
                  </a:solidFill>
                  <a:latin typeface="Arial" pitchFamily="34" charset="0"/>
                </a:defRPr>
              </a:lvl4pPr>
              <a:lvl5pPr marL="2057400" indent="-228600" eaLnBrk="0" hangingPunct="0">
                <a:spcBef>
                  <a:spcPct val="20000"/>
                </a:spcBef>
                <a:defRPr sz="1600">
                  <a:solidFill>
                    <a:srgbClr val="0066CC"/>
                  </a:solidFill>
                  <a:latin typeface="Arial" pitchFamily="34" charset="0"/>
                </a:defRPr>
              </a:lvl5pPr>
              <a:lvl6pPr marL="2514600" indent="-228600" eaLnBrk="0" fontAlgn="base" hangingPunct="0">
                <a:spcBef>
                  <a:spcPct val="20000"/>
                </a:spcBef>
                <a:spcAft>
                  <a:spcPct val="0"/>
                </a:spcAft>
                <a:defRPr sz="1600">
                  <a:solidFill>
                    <a:srgbClr val="0066CC"/>
                  </a:solidFill>
                  <a:latin typeface="Arial" pitchFamily="34" charset="0"/>
                </a:defRPr>
              </a:lvl6pPr>
              <a:lvl7pPr marL="2971800" indent="-228600" eaLnBrk="0" fontAlgn="base" hangingPunct="0">
                <a:spcBef>
                  <a:spcPct val="20000"/>
                </a:spcBef>
                <a:spcAft>
                  <a:spcPct val="0"/>
                </a:spcAft>
                <a:defRPr sz="1600">
                  <a:solidFill>
                    <a:srgbClr val="0066CC"/>
                  </a:solidFill>
                  <a:latin typeface="Arial" pitchFamily="34" charset="0"/>
                </a:defRPr>
              </a:lvl7pPr>
              <a:lvl8pPr marL="3429000" indent="-228600" eaLnBrk="0" fontAlgn="base" hangingPunct="0">
                <a:spcBef>
                  <a:spcPct val="20000"/>
                </a:spcBef>
                <a:spcAft>
                  <a:spcPct val="0"/>
                </a:spcAft>
                <a:defRPr sz="1600">
                  <a:solidFill>
                    <a:srgbClr val="0066CC"/>
                  </a:solidFill>
                  <a:latin typeface="Arial" pitchFamily="34" charset="0"/>
                </a:defRPr>
              </a:lvl8pPr>
              <a:lvl9pPr marL="3886200" indent="-228600" eaLnBrk="0" fontAlgn="base" hangingPunct="0">
                <a:spcBef>
                  <a:spcPct val="20000"/>
                </a:spcBef>
                <a:spcAft>
                  <a:spcPct val="0"/>
                </a:spcAft>
                <a:defRPr sz="1600">
                  <a:solidFill>
                    <a:srgbClr val="0066CC"/>
                  </a:solidFill>
                  <a:latin typeface="Arial" pitchFamily="34" charset="0"/>
                </a:defRPr>
              </a:lvl9pPr>
            </a:lstStyle>
            <a:p>
              <a:pPr fontAlgn="base">
                <a:spcBef>
                  <a:spcPct val="0"/>
                </a:spcBef>
                <a:spcAft>
                  <a:spcPct val="0"/>
                </a:spcAft>
                <a:buClrTx/>
                <a:buFontTx/>
                <a:buNone/>
              </a:pPr>
              <a:r>
                <a:rPr lang="en-US" altLang="de-DE" sz="2000" b="1">
                  <a:solidFill>
                    <a:srgbClr val="000000"/>
                  </a:solidFill>
                  <a:ea typeface="MS PGothic" pitchFamily="34" charset="-128"/>
                </a:rPr>
                <a:t>10</a:t>
              </a:r>
              <a:r>
                <a:rPr lang="en-US" altLang="de-DE" sz="2000" b="1" baseline="30000">
                  <a:solidFill>
                    <a:srgbClr val="000000"/>
                  </a:solidFill>
                  <a:ea typeface="MS PGothic" pitchFamily="34" charset="-128"/>
                </a:rPr>
                <a:t>2</a:t>
              </a:r>
              <a:endParaRPr lang="ru-RU" altLang="de-DE" sz="2000" b="1">
                <a:solidFill>
                  <a:srgbClr val="000000"/>
                </a:solidFill>
                <a:ea typeface="MS PGothic" pitchFamily="34" charset="-128"/>
              </a:endParaRPr>
            </a:p>
          </p:txBody>
        </p:sp>
      </p:grpSp>
      <p:sp>
        <p:nvSpPr>
          <p:cNvPr id="428051" name="TextBox 72"/>
          <p:cNvSpPr txBox="1">
            <a:spLocks noChangeArrowheads="1"/>
          </p:cNvSpPr>
          <p:nvPr/>
        </p:nvSpPr>
        <p:spPr bwMode="auto">
          <a:xfrm>
            <a:off x="7543801" y="5726113"/>
            <a:ext cx="15001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66CC"/>
              </a:buClr>
              <a:buFont typeface="Wingdings" pitchFamily="2" charset="2"/>
              <a:defRPr sz="2400">
                <a:solidFill>
                  <a:srgbClr val="00599D"/>
                </a:solidFill>
                <a:latin typeface="Arial" pitchFamily="34" charset="0"/>
              </a:defRPr>
            </a:lvl1pPr>
            <a:lvl2pPr marL="742950" indent="-285750" eaLnBrk="0" hangingPunct="0">
              <a:spcBef>
                <a:spcPct val="20000"/>
              </a:spcBef>
              <a:buClr>
                <a:srgbClr val="FF9900"/>
              </a:buClr>
              <a:buSzPct val="140000"/>
              <a:buFont typeface="Wingdings" pitchFamily="2" charset="2"/>
              <a:buChar char="§"/>
              <a:defRPr sz="2000">
                <a:solidFill>
                  <a:schemeClr val="tx1"/>
                </a:solidFill>
                <a:latin typeface="Arial" pitchFamily="34" charset="0"/>
              </a:defRPr>
            </a:lvl2pPr>
            <a:lvl3pPr marL="1143000" indent="-228600" eaLnBrk="0" hangingPunct="0">
              <a:spcBef>
                <a:spcPct val="20000"/>
              </a:spcBef>
              <a:defRPr>
                <a:solidFill>
                  <a:schemeClr val="tx1"/>
                </a:solidFill>
                <a:latin typeface="Arial" pitchFamily="34" charset="0"/>
              </a:defRPr>
            </a:lvl3pPr>
            <a:lvl4pPr marL="1600200" indent="-228600" eaLnBrk="0" hangingPunct="0">
              <a:spcBef>
                <a:spcPct val="20000"/>
              </a:spcBef>
              <a:defRPr sz="1600" i="1">
                <a:solidFill>
                  <a:srgbClr val="990000"/>
                </a:solidFill>
                <a:latin typeface="Arial" pitchFamily="34" charset="0"/>
              </a:defRPr>
            </a:lvl4pPr>
            <a:lvl5pPr marL="2057400" indent="-228600" eaLnBrk="0" hangingPunct="0">
              <a:spcBef>
                <a:spcPct val="20000"/>
              </a:spcBef>
              <a:defRPr sz="1600">
                <a:solidFill>
                  <a:srgbClr val="0066CC"/>
                </a:solidFill>
                <a:latin typeface="Arial" pitchFamily="34" charset="0"/>
              </a:defRPr>
            </a:lvl5pPr>
            <a:lvl6pPr marL="2514600" indent="-228600" eaLnBrk="0" fontAlgn="base" hangingPunct="0">
              <a:spcBef>
                <a:spcPct val="20000"/>
              </a:spcBef>
              <a:spcAft>
                <a:spcPct val="0"/>
              </a:spcAft>
              <a:defRPr sz="1600">
                <a:solidFill>
                  <a:srgbClr val="0066CC"/>
                </a:solidFill>
                <a:latin typeface="Arial" pitchFamily="34" charset="0"/>
              </a:defRPr>
            </a:lvl6pPr>
            <a:lvl7pPr marL="2971800" indent="-228600" eaLnBrk="0" fontAlgn="base" hangingPunct="0">
              <a:spcBef>
                <a:spcPct val="20000"/>
              </a:spcBef>
              <a:spcAft>
                <a:spcPct val="0"/>
              </a:spcAft>
              <a:defRPr sz="1600">
                <a:solidFill>
                  <a:srgbClr val="0066CC"/>
                </a:solidFill>
                <a:latin typeface="Arial" pitchFamily="34" charset="0"/>
              </a:defRPr>
            </a:lvl7pPr>
            <a:lvl8pPr marL="3429000" indent="-228600" eaLnBrk="0" fontAlgn="base" hangingPunct="0">
              <a:spcBef>
                <a:spcPct val="20000"/>
              </a:spcBef>
              <a:spcAft>
                <a:spcPct val="0"/>
              </a:spcAft>
              <a:defRPr sz="1600">
                <a:solidFill>
                  <a:srgbClr val="0066CC"/>
                </a:solidFill>
                <a:latin typeface="Arial" pitchFamily="34" charset="0"/>
              </a:defRPr>
            </a:lvl8pPr>
            <a:lvl9pPr marL="3886200" indent="-228600" eaLnBrk="0" fontAlgn="base" hangingPunct="0">
              <a:spcBef>
                <a:spcPct val="20000"/>
              </a:spcBef>
              <a:spcAft>
                <a:spcPct val="0"/>
              </a:spcAft>
              <a:defRPr sz="1600">
                <a:solidFill>
                  <a:srgbClr val="0066CC"/>
                </a:solidFill>
                <a:latin typeface="Arial" pitchFamily="34" charset="0"/>
              </a:defRPr>
            </a:lvl9pPr>
          </a:lstStyle>
          <a:p>
            <a:pPr fontAlgn="base">
              <a:spcBef>
                <a:spcPct val="0"/>
              </a:spcBef>
              <a:spcAft>
                <a:spcPct val="0"/>
              </a:spcAft>
              <a:buClrTx/>
              <a:buFontTx/>
              <a:buNone/>
            </a:pPr>
            <a:r>
              <a:rPr lang="en-US" altLang="de-DE" sz="2000" b="1">
                <a:solidFill>
                  <a:srgbClr val="000000"/>
                </a:solidFill>
                <a:ea typeface="MS PGothic" pitchFamily="34" charset="-128"/>
              </a:rPr>
              <a:t>√S</a:t>
            </a:r>
            <a:r>
              <a:rPr lang="en-US" altLang="de-DE" sz="2000" b="1" baseline="-25000">
                <a:solidFill>
                  <a:srgbClr val="000000"/>
                </a:solidFill>
                <a:ea typeface="MS PGothic" pitchFamily="34" charset="-128"/>
              </a:rPr>
              <a:t>NN</a:t>
            </a:r>
            <a:r>
              <a:rPr lang="en-US" altLang="de-DE" sz="2000" b="1">
                <a:solidFill>
                  <a:srgbClr val="000000"/>
                </a:solidFill>
                <a:ea typeface="MS PGothic" pitchFamily="34" charset="-128"/>
              </a:rPr>
              <a:t>, GeV  </a:t>
            </a:r>
            <a:endParaRPr lang="ru-RU" altLang="de-DE" sz="2000" b="1">
              <a:solidFill>
                <a:srgbClr val="000000"/>
              </a:solidFill>
              <a:ea typeface="MS PGothic" pitchFamily="34" charset="-128"/>
            </a:endParaRPr>
          </a:p>
        </p:txBody>
      </p:sp>
      <p:grpSp>
        <p:nvGrpSpPr>
          <p:cNvPr id="7" name="Group 89"/>
          <p:cNvGrpSpPr>
            <a:grpSpLocks/>
          </p:cNvGrpSpPr>
          <p:nvPr/>
        </p:nvGrpSpPr>
        <p:grpSpPr bwMode="auto">
          <a:xfrm>
            <a:off x="2175104" y="1000463"/>
            <a:ext cx="2057400" cy="4876800"/>
            <a:chOff x="-4419600" y="856061"/>
            <a:chExt cx="3886200" cy="5410200"/>
          </a:xfrm>
        </p:grpSpPr>
        <p:sp>
          <p:nvSpPr>
            <p:cNvPr id="69" name="Прямоугольник 68"/>
            <p:cNvSpPr>
              <a:spLocks noChangeArrowheads="1"/>
            </p:cNvSpPr>
            <p:nvPr/>
          </p:nvSpPr>
          <p:spPr bwMode="auto">
            <a:xfrm>
              <a:off x="-4419600" y="856061"/>
              <a:ext cx="3886200" cy="5410200"/>
            </a:xfrm>
            <a:prstGeom prst="rect">
              <a:avLst/>
            </a:prstGeom>
            <a:solidFill>
              <a:schemeClr val="accent6">
                <a:lumMod val="60000"/>
                <a:lumOff val="40000"/>
                <a:alpha val="54117"/>
              </a:schemeClr>
            </a:solidFill>
            <a:ln w="9525">
              <a:noFill/>
              <a:round/>
              <a:headEnd/>
              <a:tailEnd/>
            </a:ln>
          </p:spPr>
          <p:txBody>
            <a:bodyPr/>
            <a:lstStyle/>
            <a:p>
              <a:pPr eaLnBrk="0" fontAlgn="base" hangingPunct="0">
                <a:spcBef>
                  <a:spcPct val="0"/>
                </a:spcBef>
                <a:spcAft>
                  <a:spcPct val="0"/>
                </a:spcAft>
                <a:defRPr/>
              </a:pPr>
              <a:endParaRPr lang="ru-RU" sz="2400">
                <a:solidFill>
                  <a:srgbClr val="000000"/>
                </a:solidFill>
                <a:ea typeface="ＭＳ Ｐゴシック" charset="-128"/>
                <a:cs typeface="Arial" charset="0"/>
              </a:endParaRPr>
            </a:p>
          </p:txBody>
        </p:sp>
        <p:sp>
          <p:nvSpPr>
            <p:cNvPr id="70" name="TextBox 69"/>
            <p:cNvSpPr txBox="1"/>
            <p:nvPr/>
          </p:nvSpPr>
          <p:spPr>
            <a:xfrm rot="19063214">
              <a:off x="-4311716" y="2287004"/>
              <a:ext cx="3435736" cy="2492509"/>
            </a:xfrm>
            <a:prstGeom prst="rect">
              <a:avLst/>
            </a:prstGeom>
            <a:noFill/>
          </p:spPr>
          <p:txBody>
            <a:bodyPr>
              <a:spAutoFit/>
            </a:bodyPr>
            <a:lstStyle/>
            <a:p>
              <a:pPr algn="ctr" eaLnBrk="0" fontAlgn="base" hangingPunct="0">
                <a:spcBef>
                  <a:spcPct val="0"/>
                </a:spcBef>
                <a:spcAft>
                  <a:spcPct val="0"/>
                </a:spcAft>
                <a:defRPr/>
              </a:pPr>
              <a:r>
                <a:rPr lang="en-US" sz="2000" b="1" spc="50" dirty="0">
                  <a:ln w="12700" cmpd="sng">
                    <a:solidFill>
                      <a:srgbClr val="2D2D8A">
                        <a:satMod val="120000"/>
                        <a:shade val="80000"/>
                      </a:srgbClr>
                    </a:solidFill>
                    <a:prstDash val="solid"/>
                  </a:ln>
                  <a:solidFill>
                    <a:srgbClr val="0A0E5B"/>
                  </a:solidFill>
                  <a:effectLst>
                    <a:glow rad="53100">
                      <a:srgbClr val="2D2D8A">
                        <a:satMod val="180000"/>
                        <a:alpha val="30000"/>
                      </a:srgbClr>
                    </a:glow>
                  </a:effectLst>
                  <a:ea typeface="ＭＳ Ｐゴシック" pitchFamily="-111" charset="-128"/>
                </a:rPr>
                <a:t>Expected region of phase transition at max baryonic density</a:t>
              </a:r>
            </a:p>
          </p:txBody>
        </p:sp>
      </p:grpSp>
      <p:sp>
        <p:nvSpPr>
          <p:cNvPr id="73" name="Rectangle 41"/>
          <p:cNvSpPr>
            <a:spLocks noChangeArrowheads="1"/>
          </p:cNvSpPr>
          <p:nvPr/>
        </p:nvSpPr>
        <p:spPr bwMode="auto">
          <a:xfrm>
            <a:off x="7848600" y="2438400"/>
            <a:ext cx="1905000" cy="228600"/>
          </a:xfrm>
          <a:prstGeom prst="rect">
            <a:avLst/>
          </a:prstGeom>
          <a:gradFill rotWithShape="1">
            <a:gsLst>
              <a:gs pos="0">
                <a:srgbClr val="99FF66"/>
              </a:gs>
              <a:gs pos="67000">
                <a:srgbClr val="FF3300"/>
              </a:gs>
            </a:gsLst>
            <a:lin ang="0" scaled="1"/>
          </a:gradFill>
          <a:ln w="38100" cmpd="sng">
            <a:solidFill>
              <a:srgbClr val="FF0000"/>
            </a:solidFill>
            <a:miter lim="800000"/>
            <a:headEnd/>
            <a:tailEnd/>
          </a:ln>
          <a:scene3d>
            <a:camera prst="orthographicFront">
              <a:rot lat="0" lon="0" rev="5400000"/>
            </a:camera>
            <a:lightRig rig="threePt" dir="t"/>
          </a:scene3d>
        </p:spPr>
        <p:txBody>
          <a:bodyPr wrap="none" anchor="ctr"/>
          <a:lstStyle/>
          <a:p>
            <a:pPr eaLnBrk="0" fontAlgn="base" hangingPunct="0">
              <a:spcBef>
                <a:spcPct val="0"/>
              </a:spcBef>
              <a:spcAft>
                <a:spcPct val="0"/>
              </a:spcAft>
              <a:defRPr/>
            </a:pPr>
            <a:endParaRPr lang="ru-RU" sz="2400" dirty="0">
              <a:solidFill>
                <a:srgbClr val="000000"/>
              </a:solidFill>
              <a:ea typeface="ＭＳ Ｐゴシック" charset="-128"/>
              <a:cs typeface="ＭＳ Ｐゴシック" charset="-128"/>
            </a:endParaRPr>
          </a:p>
        </p:txBody>
      </p:sp>
      <p:sp>
        <p:nvSpPr>
          <p:cNvPr id="428054" name="Rectangle 167"/>
          <p:cNvSpPr>
            <a:spLocks noChangeArrowheads="1"/>
          </p:cNvSpPr>
          <p:nvPr/>
        </p:nvSpPr>
        <p:spPr bwMode="auto">
          <a:xfrm>
            <a:off x="7924800" y="1489138"/>
            <a:ext cx="762000" cy="227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66CC"/>
              </a:buClr>
              <a:buFont typeface="Wingdings" pitchFamily="2" charset="2"/>
              <a:defRPr sz="2400">
                <a:solidFill>
                  <a:srgbClr val="00599D"/>
                </a:solidFill>
                <a:latin typeface="Arial" pitchFamily="34" charset="0"/>
              </a:defRPr>
            </a:lvl1pPr>
            <a:lvl2pPr marL="742950" indent="-285750" eaLnBrk="0" hangingPunct="0">
              <a:spcBef>
                <a:spcPct val="20000"/>
              </a:spcBef>
              <a:buClr>
                <a:srgbClr val="FF9900"/>
              </a:buClr>
              <a:buSzPct val="140000"/>
              <a:buFont typeface="Wingdings" pitchFamily="2" charset="2"/>
              <a:buChar char="§"/>
              <a:defRPr sz="2000">
                <a:solidFill>
                  <a:schemeClr val="tx1"/>
                </a:solidFill>
                <a:latin typeface="Arial" pitchFamily="34" charset="0"/>
              </a:defRPr>
            </a:lvl2pPr>
            <a:lvl3pPr marL="1143000" indent="-228600" eaLnBrk="0" hangingPunct="0">
              <a:spcBef>
                <a:spcPct val="20000"/>
              </a:spcBef>
              <a:defRPr>
                <a:solidFill>
                  <a:schemeClr val="tx1"/>
                </a:solidFill>
                <a:latin typeface="Arial" pitchFamily="34" charset="0"/>
              </a:defRPr>
            </a:lvl3pPr>
            <a:lvl4pPr marL="1600200" indent="-228600" eaLnBrk="0" hangingPunct="0">
              <a:spcBef>
                <a:spcPct val="20000"/>
              </a:spcBef>
              <a:defRPr sz="1600" i="1">
                <a:solidFill>
                  <a:srgbClr val="990000"/>
                </a:solidFill>
                <a:latin typeface="Arial" pitchFamily="34" charset="0"/>
              </a:defRPr>
            </a:lvl4pPr>
            <a:lvl5pPr marL="2057400" indent="-228600" eaLnBrk="0" hangingPunct="0">
              <a:spcBef>
                <a:spcPct val="20000"/>
              </a:spcBef>
              <a:defRPr sz="1600">
                <a:solidFill>
                  <a:srgbClr val="0066CC"/>
                </a:solidFill>
                <a:latin typeface="Arial" pitchFamily="34" charset="0"/>
              </a:defRPr>
            </a:lvl5pPr>
            <a:lvl6pPr marL="2514600" indent="-228600" eaLnBrk="0" fontAlgn="base" hangingPunct="0">
              <a:spcBef>
                <a:spcPct val="20000"/>
              </a:spcBef>
              <a:spcAft>
                <a:spcPct val="0"/>
              </a:spcAft>
              <a:defRPr sz="1600">
                <a:solidFill>
                  <a:srgbClr val="0066CC"/>
                </a:solidFill>
                <a:latin typeface="Arial" pitchFamily="34" charset="0"/>
              </a:defRPr>
            </a:lvl6pPr>
            <a:lvl7pPr marL="2971800" indent="-228600" eaLnBrk="0" fontAlgn="base" hangingPunct="0">
              <a:spcBef>
                <a:spcPct val="20000"/>
              </a:spcBef>
              <a:spcAft>
                <a:spcPct val="0"/>
              </a:spcAft>
              <a:defRPr sz="1600">
                <a:solidFill>
                  <a:srgbClr val="0066CC"/>
                </a:solidFill>
                <a:latin typeface="Arial" pitchFamily="34" charset="0"/>
              </a:defRPr>
            </a:lvl7pPr>
            <a:lvl8pPr marL="3429000" indent="-228600" eaLnBrk="0" fontAlgn="base" hangingPunct="0">
              <a:spcBef>
                <a:spcPct val="20000"/>
              </a:spcBef>
              <a:spcAft>
                <a:spcPct val="0"/>
              </a:spcAft>
              <a:defRPr sz="1600">
                <a:solidFill>
                  <a:srgbClr val="0066CC"/>
                </a:solidFill>
                <a:latin typeface="Arial" pitchFamily="34" charset="0"/>
              </a:defRPr>
            </a:lvl8pPr>
            <a:lvl9pPr marL="3886200" indent="-228600" eaLnBrk="0" fontAlgn="base" hangingPunct="0">
              <a:spcBef>
                <a:spcPct val="20000"/>
              </a:spcBef>
              <a:spcAft>
                <a:spcPct val="0"/>
              </a:spcAft>
              <a:defRPr sz="1600">
                <a:solidFill>
                  <a:srgbClr val="0066CC"/>
                </a:solidFill>
                <a:latin typeface="Arial" pitchFamily="34" charset="0"/>
              </a:defRPr>
            </a:lvl9pPr>
          </a:lstStyle>
          <a:p>
            <a:pPr fontAlgn="base">
              <a:spcBef>
                <a:spcPct val="0"/>
              </a:spcBef>
              <a:spcAft>
                <a:spcPts val="600"/>
              </a:spcAft>
              <a:buClrTx/>
              <a:buFontTx/>
              <a:buNone/>
            </a:pPr>
            <a:r>
              <a:rPr lang="en-US" altLang="de-DE" sz="1800" i="1">
                <a:solidFill>
                  <a:srgbClr val="000000"/>
                </a:solidFill>
                <a:ea typeface="MS PGothic" pitchFamily="34" charset="-128"/>
              </a:rPr>
              <a:t>10</a:t>
            </a:r>
            <a:r>
              <a:rPr lang="en-US" altLang="de-DE" sz="1800" i="1" baseline="30000">
                <a:solidFill>
                  <a:srgbClr val="000000"/>
                </a:solidFill>
                <a:ea typeface="MS PGothic" pitchFamily="34" charset="-128"/>
              </a:rPr>
              <a:t>27</a:t>
            </a:r>
          </a:p>
          <a:p>
            <a:pPr fontAlgn="base">
              <a:spcBef>
                <a:spcPct val="0"/>
              </a:spcBef>
              <a:spcAft>
                <a:spcPct val="0"/>
              </a:spcAft>
              <a:buClrTx/>
              <a:buFontTx/>
              <a:buNone/>
            </a:pPr>
            <a:endParaRPr lang="en-US" altLang="de-DE" sz="1800" i="1" baseline="30000">
              <a:solidFill>
                <a:srgbClr val="000000"/>
              </a:solidFill>
              <a:ea typeface="MS PGothic" pitchFamily="34" charset="-128"/>
            </a:endParaRPr>
          </a:p>
          <a:p>
            <a:pPr fontAlgn="base">
              <a:spcBef>
                <a:spcPct val="0"/>
              </a:spcBef>
              <a:spcAft>
                <a:spcPct val="0"/>
              </a:spcAft>
              <a:buClrTx/>
              <a:buFontTx/>
              <a:buNone/>
            </a:pPr>
            <a:endParaRPr lang="en-US" altLang="de-DE" sz="1800" i="1">
              <a:solidFill>
                <a:srgbClr val="000000"/>
              </a:solidFill>
              <a:ea typeface="MS PGothic" pitchFamily="34" charset="-128"/>
            </a:endParaRPr>
          </a:p>
          <a:p>
            <a:pPr fontAlgn="base">
              <a:spcBef>
                <a:spcPct val="0"/>
              </a:spcBef>
              <a:spcAft>
                <a:spcPts val="600"/>
              </a:spcAft>
              <a:buClrTx/>
              <a:buFontTx/>
              <a:buNone/>
            </a:pPr>
            <a:r>
              <a:rPr lang="en-US" altLang="de-DE" sz="1800" i="1">
                <a:solidFill>
                  <a:srgbClr val="000000"/>
                </a:solidFill>
                <a:ea typeface="MS PGothic" pitchFamily="34" charset="-128"/>
              </a:rPr>
              <a:t>10</a:t>
            </a:r>
            <a:r>
              <a:rPr lang="en-US" altLang="de-DE" sz="1800" i="1" baseline="30000">
                <a:solidFill>
                  <a:srgbClr val="000000"/>
                </a:solidFill>
                <a:ea typeface="MS PGothic" pitchFamily="34" charset="-128"/>
              </a:rPr>
              <a:t>25</a:t>
            </a:r>
          </a:p>
          <a:p>
            <a:pPr fontAlgn="base">
              <a:spcBef>
                <a:spcPct val="0"/>
              </a:spcBef>
              <a:spcAft>
                <a:spcPct val="0"/>
              </a:spcAft>
              <a:buClrTx/>
              <a:buFontTx/>
              <a:buNone/>
            </a:pPr>
            <a:endParaRPr lang="en-US" altLang="de-DE" sz="1800" i="1">
              <a:solidFill>
                <a:srgbClr val="000000"/>
              </a:solidFill>
              <a:ea typeface="MS PGothic" pitchFamily="34" charset="-128"/>
            </a:endParaRPr>
          </a:p>
          <a:p>
            <a:pPr fontAlgn="base">
              <a:spcBef>
                <a:spcPct val="0"/>
              </a:spcBef>
              <a:spcAft>
                <a:spcPct val="0"/>
              </a:spcAft>
              <a:buClrTx/>
              <a:buFontTx/>
              <a:buNone/>
            </a:pPr>
            <a:endParaRPr lang="en-US" altLang="de-DE" sz="1800" i="1">
              <a:solidFill>
                <a:srgbClr val="000000"/>
              </a:solidFill>
              <a:ea typeface="MS PGothic" pitchFamily="34" charset="-128"/>
            </a:endParaRPr>
          </a:p>
          <a:p>
            <a:pPr fontAlgn="base">
              <a:spcBef>
                <a:spcPct val="0"/>
              </a:spcBef>
              <a:spcAft>
                <a:spcPct val="0"/>
              </a:spcAft>
              <a:buClrTx/>
              <a:buFontTx/>
              <a:buNone/>
            </a:pPr>
            <a:r>
              <a:rPr lang="en-US" altLang="de-DE" sz="1800" i="1">
                <a:solidFill>
                  <a:srgbClr val="000000"/>
                </a:solidFill>
                <a:ea typeface="MS PGothic" pitchFamily="34" charset="-128"/>
              </a:rPr>
              <a:t>10</a:t>
            </a:r>
            <a:r>
              <a:rPr lang="en-US" altLang="de-DE" sz="1800" i="1" baseline="30000">
                <a:solidFill>
                  <a:srgbClr val="000000"/>
                </a:solidFill>
                <a:ea typeface="MS PGothic" pitchFamily="34" charset="-128"/>
              </a:rPr>
              <a:t>23</a:t>
            </a:r>
          </a:p>
          <a:p>
            <a:pPr fontAlgn="base">
              <a:spcBef>
                <a:spcPct val="0"/>
              </a:spcBef>
              <a:spcAft>
                <a:spcPct val="0"/>
              </a:spcAft>
              <a:buClrTx/>
              <a:buFontTx/>
              <a:buNone/>
            </a:pPr>
            <a:endParaRPr lang="ru-RU" altLang="de-DE" sz="1800" i="1" baseline="30000">
              <a:solidFill>
                <a:srgbClr val="000000"/>
              </a:solidFill>
              <a:ea typeface="MS PGothic" pitchFamily="34" charset="-128"/>
            </a:endParaRPr>
          </a:p>
        </p:txBody>
      </p:sp>
      <p:sp>
        <p:nvSpPr>
          <p:cNvPr id="74" name="AutoShape 10"/>
          <p:cNvSpPr>
            <a:spLocks noChangeAspect="1" noChangeArrowheads="1"/>
          </p:cNvSpPr>
          <p:nvPr/>
        </p:nvSpPr>
        <p:spPr bwMode="auto">
          <a:xfrm>
            <a:off x="107950" y="115888"/>
            <a:ext cx="8458200" cy="457200"/>
          </a:xfrm>
          <a:prstGeom prst="rect">
            <a:avLst/>
          </a:prstGeom>
          <a:noFill/>
          <a:ln w="9525">
            <a:noFill/>
            <a:miter lim="800000"/>
            <a:headEnd/>
            <a:tailEnd/>
          </a:ln>
        </p:spPr>
        <p:txBody>
          <a:bodyPr anchor="ctr"/>
          <a:lstStyle/>
          <a:p>
            <a:pPr eaLnBrk="0" fontAlgn="base" hangingPunct="0">
              <a:spcBef>
                <a:spcPct val="0"/>
              </a:spcBef>
              <a:spcAft>
                <a:spcPct val="0"/>
              </a:spcAft>
              <a:defRPr/>
            </a:pPr>
            <a:r>
              <a:rPr lang="en-US" sz="2800" b="1">
                <a:solidFill>
                  <a:srgbClr val="0000CC"/>
                </a:solidFill>
                <a:effectLst>
                  <a:outerShdw blurRad="38100" dist="38100" dir="2700000" algn="tl">
                    <a:srgbClr val="C0C0C0"/>
                  </a:outerShdw>
                </a:effectLst>
                <a:latin typeface="Comic Sans MS" pitchFamily="66" charset="0"/>
                <a:ea typeface="ＭＳ Ｐゴシック"/>
                <a:cs typeface="Arial" charset="0"/>
              </a:rPr>
              <a:t>Existing and future HI accelerators</a:t>
            </a:r>
            <a:endParaRPr lang="en-US" sz="2400" b="1" i="1">
              <a:solidFill>
                <a:srgbClr val="0000CC"/>
              </a:solidFill>
              <a:latin typeface="Comic Sans MS" pitchFamily="66" charset="0"/>
              <a:ea typeface="ＭＳ Ｐゴシック"/>
              <a:cs typeface="Arial" charset="0"/>
            </a:endParaRPr>
          </a:p>
        </p:txBody>
      </p:sp>
      <p:sp>
        <p:nvSpPr>
          <p:cNvPr id="76" name="Text Box 159"/>
          <p:cNvSpPr txBox="1">
            <a:spLocks noChangeArrowheads="1"/>
          </p:cNvSpPr>
          <p:nvPr/>
        </p:nvSpPr>
        <p:spPr bwMode="auto">
          <a:xfrm>
            <a:off x="0" y="4171889"/>
            <a:ext cx="1645002" cy="400110"/>
          </a:xfrm>
          <a:prstGeom prst="rect">
            <a:avLst/>
          </a:prstGeom>
          <a:noFill/>
          <a:ln w="9525">
            <a:noFill/>
            <a:miter lim="800000"/>
            <a:headEnd/>
            <a:tailEnd/>
          </a:ln>
        </p:spPr>
        <p:txBody>
          <a:bodyPr wrap="none">
            <a:spAutoFit/>
            <a:scene3d>
              <a:camera prst="orthographicFront">
                <a:rot lat="0" lon="0" rev="5400000"/>
              </a:camera>
              <a:lightRig rig="threePt" dir="t"/>
            </a:scene3d>
          </a:bodyPr>
          <a:lstStyle/>
          <a:p>
            <a:pPr eaLnBrk="0" fontAlgn="base" hangingPunct="0">
              <a:spcBef>
                <a:spcPct val="0"/>
              </a:spcBef>
              <a:spcAft>
                <a:spcPct val="0"/>
              </a:spcAft>
              <a:defRPr/>
            </a:pPr>
            <a:r>
              <a:rPr lang="en-US" sz="2000" b="1" dirty="0">
                <a:solidFill>
                  <a:srgbClr val="000000"/>
                </a:solidFill>
                <a:latin typeface="Comic Sans MS" charset="0"/>
                <a:ea typeface="ＭＳ Ｐゴシック" charset="-128"/>
                <a:cs typeface="ＭＳ Ｐゴシック" charset="-128"/>
              </a:rPr>
              <a:t>in operation</a:t>
            </a:r>
            <a:endParaRPr lang="ru-RU" sz="2000" b="1" dirty="0">
              <a:solidFill>
                <a:srgbClr val="000000"/>
              </a:solidFill>
              <a:latin typeface="Comic Sans MS" charset="0"/>
              <a:ea typeface="ＭＳ Ｐゴシック" charset="-128"/>
              <a:cs typeface="ＭＳ Ｐゴシック" charset="-128"/>
            </a:endParaRPr>
          </a:p>
        </p:txBody>
      </p:sp>
      <p:sp>
        <p:nvSpPr>
          <p:cNvPr id="428057" name="Slide Number Placeholder 76"/>
          <p:cNvSpPr txBox="1">
            <a:spLocks noGrp="1"/>
          </p:cNvSpPr>
          <p:nvPr/>
        </p:nvSpPr>
        <p:spPr bwMode="auto">
          <a:xfrm>
            <a:off x="8077200" y="647700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66CC"/>
              </a:buClr>
              <a:buFont typeface="Wingdings" pitchFamily="2" charset="2"/>
              <a:defRPr sz="2400">
                <a:solidFill>
                  <a:srgbClr val="00599D"/>
                </a:solidFill>
                <a:latin typeface="Arial" pitchFamily="34" charset="0"/>
              </a:defRPr>
            </a:lvl1pPr>
            <a:lvl2pPr marL="742950" indent="-285750" eaLnBrk="0" hangingPunct="0">
              <a:spcBef>
                <a:spcPct val="20000"/>
              </a:spcBef>
              <a:buClr>
                <a:srgbClr val="FF9900"/>
              </a:buClr>
              <a:buSzPct val="140000"/>
              <a:buFont typeface="Wingdings" pitchFamily="2" charset="2"/>
              <a:buChar char="§"/>
              <a:defRPr sz="2000">
                <a:solidFill>
                  <a:schemeClr val="tx1"/>
                </a:solidFill>
                <a:latin typeface="Arial" pitchFamily="34" charset="0"/>
              </a:defRPr>
            </a:lvl2pPr>
            <a:lvl3pPr marL="1143000" indent="-228600" eaLnBrk="0" hangingPunct="0">
              <a:spcBef>
                <a:spcPct val="20000"/>
              </a:spcBef>
              <a:defRPr>
                <a:solidFill>
                  <a:schemeClr val="tx1"/>
                </a:solidFill>
                <a:latin typeface="Arial" pitchFamily="34" charset="0"/>
              </a:defRPr>
            </a:lvl3pPr>
            <a:lvl4pPr marL="1600200" indent="-228600" eaLnBrk="0" hangingPunct="0">
              <a:spcBef>
                <a:spcPct val="20000"/>
              </a:spcBef>
              <a:defRPr sz="1600" i="1">
                <a:solidFill>
                  <a:srgbClr val="990000"/>
                </a:solidFill>
                <a:latin typeface="Arial" pitchFamily="34" charset="0"/>
              </a:defRPr>
            </a:lvl4pPr>
            <a:lvl5pPr marL="2057400" indent="-228600" eaLnBrk="0" hangingPunct="0">
              <a:spcBef>
                <a:spcPct val="20000"/>
              </a:spcBef>
              <a:defRPr sz="1600">
                <a:solidFill>
                  <a:srgbClr val="0066CC"/>
                </a:solidFill>
                <a:latin typeface="Arial" pitchFamily="34" charset="0"/>
              </a:defRPr>
            </a:lvl5pPr>
            <a:lvl6pPr marL="2514600" indent="-228600" eaLnBrk="0" fontAlgn="base" hangingPunct="0">
              <a:spcBef>
                <a:spcPct val="20000"/>
              </a:spcBef>
              <a:spcAft>
                <a:spcPct val="0"/>
              </a:spcAft>
              <a:defRPr sz="1600">
                <a:solidFill>
                  <a:srgbClr val="0066CC"/>
                </a:solidFill>
                <a:latin typeface="Arial" pitchFamily="34" charset="0"/>
              </a:defRPr>
            </a:lvl6pPr>
            <a:lvl7pPr marL="2971800" indent="-228600" eaLnBrk="0" fontAlgn="base" hangingPunct="0">
              <a:spcBef>
                <a:spcPct val="20000"/>
              </a:spcBef>
              <a:spcAft>
                <a:spcPct val="0"/>
              </a:spcAft>
              <a:defRPr sz="1600">
                <a:solidFill>
                  <a:srgbClr val="0066CC"/>
                </a:solidFill>
                <a:latin typeface="Arial" pitchFamily="34" charset="0"/>
              </a:defRPr>
            </a:lvl7pPr>
            <a:lvl8pPr marL="3429000" indent="-228600" eaLnBrk="0" fontAlgn="base" hangingPunct="0">
              <a:spcBef>
                <a:spcPct val="20000"/>
              </a:spcBef>
              <a:spcAft>
                <a:spcPct val="0"/>
              </a:spcAft>
              <a:defRPr sz="1600">
                <a:solidFill>
                  <a:srgbClr val="0066CC"/>
                </a:solidFill>
                <a:latin typeface="Arial" pitchFamily="34" charset="0"/>
              </a:defRPr>
            </a:lvl8pPr>
            <a:lvl9pPr marL="3886200" indent="-228600" eaLnBrk="0" fontAlgn="base" hangingPunct="0">
              <a:spcBef>
                <a:spcPct val="20000"/>
              </a:spcBef>
              <a:spcAft>
                <a:spcPct val="0"/>
              </a:spcAft>
              <a:defRPr sz="1600">
                <a:solidFill>
                  <a:srgbClr val="0066CC"/>
                </a:solidFill>
                <a:latin typeface="Arial" pitchFamily="34" charset="0"/>
              </a:defRPr>
            </a:lvl9pPr>
          </a:lstStyle>
          <a:p>
            <a:pPr algn="r" fontAlgn="base">
              <a:spcBef>
                <a:spcPct val="0"/>
              </a:spcBef>
              <a:spcAft>
                <a:spcPct val="0"/>
              </a:spcAft>
              <a:buClrTx/>
              <a:buFontTx/>
              <a:buNone/>
            </a:pPr>
            <a:fld id="{E2B6B54C-AE1D-4E7E-8CC5-2BF4E29111C7}" type="slidenum">
              <a:rPr lang="ru-RU" altLang="de-DE" sz="1400">
                <a:solidFill>
                  <a:srgbClr val="000000"/>
                </a:solidFill>
                <a:latin typeface="Times" pitchFamily="18" charset="0"/>
                <a:ea typeface="MS PGothic" pitchFamily="34" charset="-128"/>
              </a:rPr>
              <a:pPr algn="r" fontAlgn="base">
                <a:spcBef>
                  <a:spcPct val="0"/>
                </a:spcBef>
                <a:spcAft>
                  <a:spcPct val="0"/>
                </a:spcAft>
                <a:buClrTx/>
                <a:buFontTx/>
                <a:buNone/>
              </a:pPr>
              <a:t>28</a:t>
            </a:fld>
            <a:endParaRPr lang="ru-RU" altLang="de-DE" sz="1400">
              <a:solidFill>
                <a:srgbClr val="000000"/>
              </a:solidFill>
              <a:latin typeface="Times" pitchFamily="18" charset="0"/>
              <a:ea typeface="MS PGothic" pitchFamily="34" charset="-128"/>
            </a:endParaRPr>
          </a:p>
        </p:txBody>
      </p:sp>
      <p:sp>
        <p:nvSpPr>
          <p:cNvPr id="426060" name="Text Box 76"/>
          <p:cNvSpPr txBox="1">
            <a:spLocks noChangeArrowheads="1"/>
          </p:cNvSpPr>
          <p:nvPr/>
        </p:nvSpPr>
        <p:spPr bwMode="auto">
          <a:xfrm>
            <a:off x="158801" y="6400800"/>
            <a:ext cx="4215641" cy="369332"/>
          </a:xfrm>
          <a:prstGeom prst="rect">
            <a:avLst/>
          </a:prstGeom>
          <a:solidFill>
            <a:srgbClr val="FFFF99"/>
          </a:solidFill>
          <a:ln w="9525">
            <a:noFill/>
            <a:miter lim="800000"/>
            <a:headEnd/>
            <a:tailEnd/>
          </a:ln>
          <a:effectLst>
            <a:prstShdw prst="shdw17" dist="17961" dir="2700000">
              <a:srgbClr val="FFFF99">
                <a:gamma/>
                <a:shade val="60000"/>
                <a:invGamma/>
              </a:srgbClr>
            </a:prstShdw>
          </a:effectLst>
        </p:spPr>
        <p:txBody>
          <a:bodyPr wrap="none">
            <a:spAutoFit/>
          </a:bodyPr>
          <a:lstStyle/>
          <a:p>
            <a:pPr fontAlgn="base">
              <a:spcBef>
                <a:spcPct val="0"/>
              </a:spcBef>
              <a:spcAft>
                <a:spcPct val="0"/>
              </a:spcAft>
              <a:defRPr/>
            </a:pPr>
            <a:r>
              <a:rPr lang="en-US" b="1">
                <a:solidFill>
                  <a:srgbClr val="FF0000"/>
                </a:solidFill>
                <a:effectLst>
                  <a:outerShdw blurRad="38100" dist="38100" dir="2700000" algn="tl">
                    <a:srgbClr val="000000"/>
                  </a:outerShdw>
                </a:effectLst>
              </a:rPr>
              <a:t>CBM – NICA co-operation agreement</a:t>
            </a:r>
            <a:endParaRPr lang="de-DE" b="1">
              <a:solidFill>
                <a:srgbClr val="FF0000"/>
              </a:solidFill>
              <a:effectLst>
                <a:outerShdw blurRad="38100" dist="38100" dir="2700000" algn="tl">
                  <a:srgbClr val="000000"/>
                </a:outerShdw>
              </a:effectLst>
            </a:endParaRPr>
          </a:p>
        </p:txBody>
      </p:sp>
      <p:sp>
        <p:nvSpPr>
          <p:cNvPr id="75" name="Textfeld 74"/>
          <p:cNvSpPr txBox="1"/>
          <p:nvPr/>
        </p:nvSpPr>
        <p:spPr>
          <a:xfrm>
            <a:off x="141749" y="1854067"/>
            <a:ext cx="394660" cy="523220"/>
          </a:xfrm>
          <a:prstGeom prst="rect">
            <a:avLst/>
          </a:prstGeom>
          <a:noFill/>
        </p:spPr>
        <p:txBody>
          <a:bodyPr wrap="none" rtlCol="0">
            <a:spAutoFit/>
          </a:bodyPr>
          <a:lstStyle/>
          <a:p>
            <a:r>
              <a:rPr lang="en-US" sz="2800" b="1" dirty="0">
                <a:solidFill>
                  <a:srgbClr val="000000"/>
                </a:solidFill>
              </a:rPr>
              <a:t>&gt;</a:t>
            </a:r>
            <a:endParaRPr lang="de-DE" sz="2800" b="1" dirty="0">
              <a:solidFill>
                <a:srgbClr val="000000"/>
              </a:solidFill>
            </a:endParaRPr>
          </a:p>
        </p:txBody>
      </p:sp>
    </p:spTree>
    <p:extLst>
      <p:ext uri="{BB962C8B-B14F-4D97-AF65-F5344CB8AC3E}">
        <p14:creationId xmlns:p14="http://schemas.microsoft.com/office/powerpoint/2010/main" val="215723018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accel="50000" decel="5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3" presetClass="entr" presetSubtype="0" fill="hold" grpId="0" nodeType="clickEffect">
                                  <p:stCondLst>
                                    <p:cond delay="0"/>
                                  </p:stCondLst>
                                  <p:childTnLst>
                                    <p:set>
                                      <p:cBhvr>
                                        <p:cTn id="12" dur="1" fill="hold">
                                          <p:stCondLst>
                                            <p:cond delay="0"/>
                                          </p:stCondLst>
                                        </p:cTn>
                                        <p:tgtEl>
                                          <p:spTgt spid="426060">
                                            <p:bg/>
                                          </p:spTgt>
                                        </p:tgtEl>
                                        <p:attrNameLst>
                                          <p:attrName>style.visibility</p:attrName>
                                        </p:attrNameLst>
                                      </p:cBhvr>
                                      <p:to>
                                        <p:strVal val="visible"/>
                                      </p:to>
                                    </p:set>
                                    <p:anim calcmode="lin" valueType="num">
                                      <p:cBhvr>
                                        <p:cTn id="13" dur="1000" fill="hold"/>
                                        <p:tgtEl>
                                          <p:spTgt spid="426060">
                                            <p:bg/>
                                          </p:spTgt>
                                        </p:tgtEl>
                                        <p:attrNameLst>
                                          <p:attrName>ppt_w</p:attrName>
                                        </p:attrNameLst>
                                      </p:cBhvr>
                                      <p:tavLst>
                                        <p:tav tm="0">
                                          <p:val>
                                            <p:fltVal val="0"/>
                                          </p:val>
                                        </p:tav>
                                        <p:tav tm="100000">
                                          <p:val>
                                            <p:strVal val="#ppt_w"/>
                                          </p:val>
                                        </p:tav>
                                      </p:tavLst>
                                    </p:anim>
                                    <p:anim calcmode="lin" valueType="num">
                                      <p:cBhvr>
                                        <p:cTn id="14" dur="1000" fill="hold"/>
                                        <p:tgtEl>
                                          <p:spTgt spid="426060">
                                            <p:bg/>
                                          </p:spTgt>
                                        </p:tgtEl>
                                        <p:attrNameLst>
                                          <p:attrName>ppt_h</p:attrName>
                                        </p:attrNameLst>
                                      </p:cBhvr>
                                      <p:tavLst>
                                        <p:tav tm="0">
                                          <p:val>
                                            <p:fltVal val="0"/>
                                          </p:val>
                                        </p:tav>
                                        <p:tav tm="100000">
                                          <p:val>
                                            <p:strVal val="#ppt_h"/>
                                          </p:val>
                                        </p:tav>
                                      </p:tavLst>
                                    </p:anim>
                                    <p:animEffect transition="in" filter="fade">
                                      <p:cBhvr>
                                        <p:cTn id="15" dur="1000"/>
                                        <p:tgtEl>
                                          <p:spTgt spid="426060">
                                            <p:bg/>
                                          </p:spTgt>
                                        </p:tgtEl>
                                      </p:cBhvr>
                                    </p:animEffect>
                                  </p:childTnLst>
                                </p:cTn>
                              </p:par>
                              <p:par>
                                <p:cTn id="16" presetID="53" presetClass="entr" presetSubtype="0" fill="hold" grpId="0" nodeType="withEffect">
                                  <p:stCondLst>
                                    <p:cond delay="0"/>
                                  </p:stCondLst>
                                  <p:childTnLst>
                                    <p:set>
                                      <p:cBhvr>
                                        <p:cTn id="17" dur="1" fill="hold">
                                          <p:stCondLst>
                                            <p:cond delay="0"/>
                                          </p:stCondLst>
                                        </p:cTn>
                                        <p:tgtEl>
                                          <p:spTgt spid="426060">
                                            <p:txEl>
                                              <p:pRg st="0" end="0"/>
                                            </p:txEl>
                                          </p:spTgt>
                                        </p:tgtEl>
                                        <p:attrNameLst>
                                          <p:attrName>style.visibility</p:attrName>
                                        </p:attrNameLst>
                                      </p:cBhvr>
                                      <p:to>
                                        <p:strVal val="visible"/>
                                      </p:to>
                                    </p:set>
                                    <p:anim calcmode="lin" valueType="num">
                                      <p:cBhvr>
                                        <p:cTn id="18" dur="1000" fill="hold"/>
                                        <p:tgtEl>
                                          <p:spTgt spid="426060">
                                            <p:txEl>
                                              <p:pRg st="0" end="0"/>
                                            </p:txEl>
                                          </p:spTgt>
                                        </p:tgtEl>
                                        <p:attrNameLst>
                                          <p:attrName>ppt_w</p:attrName>
                                        </p:attrNameLst>
                                      </p:cBhvr>
                                      <p:tavLst>
                                        <p:tav tm="0">
                                          <p:val>
                                            <p:fltVal val="0"/>
                                          </p:val>
                                        </p:tav>
                                        <p:tav tm="100000">
                                          <p:val>
                                            <p:strVal val="#ppt_w"/>
                                          </p:val>
                                        </p:tav>
                                      </p:tavLst>
                                    </p:anim>
                                    <p:anim calcmode="lin" valueType="num">
                                      <p:cBhvr>
                                        <p:cTn id="19" dur="1000" fill="hold"/>
                                        <p:tgtEl>
                                          <p:spTgt spid="426060">
                                            <p:txEl>
                                              <p:pRg st="0" end="0"/>
                                            </p:txEl>
                                          </p:spTgt>
                                        </p:tgtEl>
                                        <p:attrNameLst>
                                          <p:attrName>ppt_h</p:attrName>
                                        </p:attrNameLst>
                                      </p:cBhvr>
                                      <p:tavLst>
                                        <p:tav tm="0">
                                          <p:val>
                                            <p:fltVal val="0"/>
                                          </p:val>
                                        </p:tav>
                                        <p:tav tm="100000">
                                          <p:val>
                                            <p:strVal val="#ppt_h"/>
                                          </p:val>
                                        </p:tav>
                                      </p:tavLst>
                                    </p:anim>
                                    <p:animEffect transition="in" filter="fade">
                                      <p:cBhvr>
                                        <p:cTn id="20" dur="1000"/>
                                        <p:tgtEl>
                                          <p:spTgt spid="42606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6060" grpId="0" build="allAtOnce" animBg="1"/>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685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1643064"/>
            <a:ext cx="8572500" cy="423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bjaśnienie prostokątne 10"/>
          <p:cNvSpPr/>
          <p:nvPr/>
        </p:nvSpPr>
        <p:spPr>
          <a:xfrm>
            <a:off x="714379" y="4214823"/>
            <a:ext cx="2200275" cy="428625"/>
          </a:xfrm>
          <a:prstGeom prst="wedgeRectCallout">
            <a:avLst>
              <a:gd name="adj1" fmla="val 80156"/>
              <a:gd name="adj2" fmla="val -16519"/>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200" b="1" dirty="0">
                <a:solidFill>
                  <a:srgbClr val="000000"/>
                </a:solidFill>
              </a:rPr>
              <a:t>Антипротонное Накопительное кольцо</a:t>
            </a:r>
            <a:endParaRPr lang="en-US" sz="1200" b="1" dirty="0">
              <a:solidFill>
                <a:srgbClr val="000000"/>
              </a:solidFill>
            </a:endParaRPr>
          </a:p>
          <a:p>
            <a:pPr algn="ctr">
              <a:defRPr/>
            </a:pPr>
            <a:r>
              <a:rPr lang="en-US" sz="1200" b="1" dirty="0">
                <a:solidFill>
                  <a:srgbClr val="FF0000"/>
                </a:solidFill>
              </a:rPr>
              <a:t>HESR</a:t>
            </a:r>
            <a:endParaRPr lang="en-US" sz="1200" b="1" dirty="0">
              <a:solidFill>
                <a:srgbClr val="FFFFFF"/>
              </a:solidFill>
            </a:endParaRPr>
          </a:p>
        </p:txBody>
      </p:sp>
      <p:sp>
        <p:nvSpPr>
          <p:cNvPr id="12" name="Objaśnienie prostokątne 11"/>
          <p:cNvSpPr/>
          <p:nvPr/>
        </p:nvSpPr>
        <p:spPr>
          <a:xfrm>
            <a:off x="5013326" y="1285885"/>
            <a:ext cx="1544638" cy="500063"/>
          </a:xfrm>
          <a:prstGeom prst="wedgeRectCallout">
            <a:avLst>
              <a:gd name="adj1" fmla="val 92445"/>
              <a:gd name="adj2" fmla="val 86881"/>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200" b="1" dirty="0">
                <a:solidFill>
                  <a:srgbClr val="000000"/>
                </a:solidFill>
              </a:rPr>
              <a:t>СП Синхротроны</a:t>
            </a:r>
            <a:endParaRPr lang="en-US" sz="1200" b="1" dirty="0">
              <a:solidFill>
                <a:srgbClr val="000000"/>
              </a:solidFill>
            </a:endParaRPr>
          </a:p>
          <a:p>
            <a:pPr algn="ctr">
              <a:defRPr/>
            </a:pPr>
            <a:r>
              <a:rPr lang="en-US" sz="1200" b="1" dirty="0">
                <a:solidFill>
                  <a:srgbClr val="FF0000"/>
                </a:solidFill>
              </a:rPr>
              <a:t>SIS100</a:t>
            </a:r>
            <a:r>
              <a:rPr lang="pl-PL" sz="1200" b="1" dirty="0">
                <a:solidFill>
                  <a:srgbClr val="FF0000"/>
                </a:solidFill>
              </a:rPr>
              <a:t> SIS300</a:t>
            </a:r>
            <a:endParaRPr lang="en-US" sz="1200" b="1" dirty="0">
              <a:solidFill>
                <a:srgbClr val="FFFFFF"/>
              </a:solidFill>
            </a:endParaRPr>
          </a:p>
        </p:txBody>
      </p:sp>
      <p:sp>
        <p:nvSpPr>
          <p:cNvPr id="13" name="Objaśnienie prostokątne 12"/>
          <p:cNvSpPr/>
          <p:nvPr/>
        </p:nvSpPr>
        <p:spPr>
          <a:xfrm>
            <a:off x="3214693" y="1928812"/>
            <a:ext cx="1214437" cy="285751"/>
          </a:xfrm>
          <a:prstGeom prst="wedgeRectCallout">
            <a:avLst>
              <a:gd name="adj1" fmla="val -52179"/>
              <a:gd name="adj2" fmla="val 236813"/>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l-PL" sz="1200" b="1" dirty="0">
                <a:solidFill>
                  <a:srgbClr val="FF0000"/>
                </a:solidFill>
              </a:rPr>
              <a:t>p - </a:t>
            </a:r>
            <a:r>
              <a:rPr lang="ru-RU" sz="1200" b="1" dirty="0" err="1">
                <a:solidFill>
                  <a:srgbClr val="FF0000"/>
                </a:solidFill>
              </a:rPr>
              <a:t>Линак</a:t>
            </a:r>
            <a:endParaRPr lang="en-US" sz="1200" b="1" dirty="0">
              <a:solidFill>
                <a:srgbClr val="FF0000"/>
              </a:solidFill>
            </a:endParaRPr>
          </a:p>
        </p:txBody>
      </p:sp>
      <p:sp>
        <p:nvSpPr>
          <p:cNvPr id="14" name="Objaśnienie prostokątne 13"/>
          <p:cNvSpPr/>
          <p:nvPr/>
        </p:nvSpPr>
        <p:spPr>
          <a:xfrm>
            <a:off x="1428763" y="5072074"/>
            <a:ext cx="1700213" cy="428625"/>
          </a:xfrm>
          <a:prstGeom prst="wedgeRectCallout">
            <a:avLst>
              <a:gd name="adj1" fmla="val 140433"/>
              <a:gd name="adj2" fmla="val -103976"/>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200" b="1" dirty="0">
                <a:solidFill>
                  <a:srgbClr val="000000"/>
                </a:solidFill>
              </a:rPr>
              <a:t>Накопитель </a:t>
            </a:r>
            <a:r>
              <a:rPr lang="en-US" sz="1200" b="1" dirty="0">
                <a:solidFill>
                  <a:srgbClr val="000000"/>
                </a:solidFill>
              </a:rPr>
              <a:t> </a:t>
            </a:r>
          </a:p>
          <a:p>
            <a:pPr algn="ctr">
              <a:defRPr/>
            </a:pPr>
            <a:r>
              <a:rPr lang="en-US" sz="1200" b="1" dirty="0">
                <a:solidFill>
                  <a:srgbClr val="FF0000"/>
                </a:solidFill>
              </a:rPr>
              <a:t> CR</a:t>
            </a:r>
          </a:p>
        </p:txBody>
      </p:sp>
      <p:sp>
        <p:nvSpPr>
          <p:cNvPr id="15" name="Objaśnienie prostokątne 14"/>
          <p:cNvSpPr/>
          <p:nvPr/>
        </p:nvSpPr>
        <p:spPr>
          <a:xfrm>
            <a:off x="6286501" y="5857885"/>
            <a:ext cx="2643188" cy="500063"/>
          </a:xfrm>
          <a:prstGeom prst="wedgeRectCallout">
            <a:avLst>
              <a:gd name="adj1" fmla="val -67145"/>
              <a:gd name="adj2" fmla="val -106008"/>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b="1" dirty="0">
                <a:solidFill>
                  <a:srgbClr val="000000"/>
                </a:solidFill>
              </a:rPr>
              <a:t> </a:t>
            </a:r>
            <a:r>
              <a:rPr lang="ru-RU" sz="1200" b="1" dirty="0">
                <a:solidFill>
                  <a:srgbClr val="000000"/>
                </a:solidFill>
              </a:rPr>
              <a:t>Новое экспериментальное кольцо</a:t>
            </a:r>
            <a:endParaRPr lang="en-US" sz="1200" b="1" dirty="0">
              <a:solidFill>
                <a:srgbClr val="000000"/>
              </a:solidFill>
            </a:endParaRPr>
          </a:p>
          <a:p>
            <a:pPr algn="ctr">
              <a:defRPr/>
            </a:pPr>
            <a:r>
              <a:rPr lang="en-US" sz="1200" b="1" dirty="0">
                <a:solidFill>
                  <a:srgbClr val="FF0000"/>
                </a:solidFill>
              </a:rPr>
              <a:t>NESR</a:t>
            </a:r>
            <a:endParaRPr lang="en-US" sz="1200" b="1" dirty="0">
              <a:solidFill>
                <a:srgbClr val="000000"/>
              </a:solidFill>
            </a:endParaRPr>
          </a:p>
        </p:txBody>
      </p:sp>
      <p:sp>
        <p:nvSpPr>
          <p:cNvPr id="16" name="Objaśnienie prostokątne 15"/>
          <p:cNvSpPr/>
          <p:nvPr/>
        </p:nvSpPr>
        <p:spPr>
          <a:xfrm>
            <a:off x="7143750" y="4214815"/>
            <a:ext cx="1714500" cy="857251"/>
          </a:xfrm>
          <a:prstGeom prst="wedgeRectCallout">
            <a:avLst>
              <a:gd name="adj1" fmla="val -103293"/>
              <a:gd name="adj2" fmla="val -95069"/>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200" b="1" dirty="0">
                <a:solidFill>
                  <a:srgbClr val="000000"/>
                </a:solidFill>
              </a:rPr>
              <a:t>СП фрагмент-сепаратор</a:t>
            </a:r>
            <a:endParaRPr lang="en-US" sz="1200" b="1" dirty="0">
              <a:solidFill>
                <a:srgbClr val="000000"/>
              </a:solidFill>
            </a:endParaRPr>
          </a:p>
          <a:p>
            <a:pPr algn="ctr">
              <a:defRPr/>
            </a:pPr>
            <a:r>
              <a:rPr lang="en-US" sz="1200" b="1" dirty="0">
                <a:solidFill>
                  <a:srgbClr val="FF0000"/>
                </a:solidFill>
              </a:rPr>
              <a:t>Super-FRS</a:t>
            </a:r>
            <a:endParaRPr lang="en-US" sz="1200" b="1" dirty="0">
              <a:solidFill>
                <a:srgbClr val="FFFFFF"/>
              </a:solidFill>
            </a:endParaRPr>
          </a:p>
        </p:txBody>
      </p:sp>
      <p:sp>
        <p:nvSpPr>
          <p:cNvPr id="17" name="Objaśnienie prostokątne 16"/>
          <p:cNvSpPr/>
          <p:nvPr/>
        </p:nvSpPr>
        <p:spPr>
          <a:xfrm>
            <a:off x="1357314" y="5857886"/>
            <a:ext cx="2214562" cy="428625"/>
          </a:xfrm>
          <a:prstGeom prst="wedgeRectCallout">
            <a:avLst>
              <a:gd name="adj1" fmla="val 96964"/>
              <a:gd name="adj2" fmla="val -160688"/>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200" b="1" dirty="0" err="1">
                <a:solidFill>
                  <a:srgbClr val="000000"/>
                </a:solidFill>
              </a:rPr>
              <a:t>Рециркулятор</a:t>
            </a:r>
            <a:r>
              <a:rPr lang="pl-PL" sz="1200" b="1" dirty="0">
                <a:solidFill>
                  <a:srgbClr val="000000"/>
                </a:solidFill>
              </a:rPr>
              <a:t>  </a:t>
            </a:r>
            <a:r>
              <a:rPr lang="en-US" sz="1200" b="1" dirty="0">
                <a:solidFill>
                  <a:srgbClr val="FF0000"/>
                </a:solidFill>
              </a:rPr>
              <a:t>RESR</a:t>
            </a:r>
          </a:p>
        </p:txBody>
      </p:sp>
      <p:sp>
        <p:nvSpPr>
          <p:cNvPr id="20" name="Objaśnienie prostokątne 19"/>
          <p:cNvSpPr/>
          <p:nvPr/>
        </p:nvSpPr>
        <p:spPr>
          <a:xfrm>
            <a:off x="7019937" y="3284539"/>
            <a:ext cx="1439863" cy="360363"/>
          </a:xfrm>
          <a:prstGeom prst="wedgeRectCallout">
            <a:avLst>
              <a:gd name="adj1" fmla="val -104049"/>
              <a:gd name="adj2" fmla="val 64570"/>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FF0000"/>
                </a:solidFill>
                <a:latin typeface="Times New Roman" pitchFamily="18" charset="0"/>
                <a:ea typeface="ＭＳ Ｐゴシック" pitchFamily="-80" charset="-128"/>
              </a:rPr>
              <a:t>Rare Isotope </a:t>
            </a:r>
          </a:p>
          <a:p>
            <a:pPr>
              <a:defRPr/>
            </a:pPr>
            <a:r>
              <a:rPr lang="en-US" sz="1200" b="1" dirty="0">
                <a:solidFill>
                  <a:srgbClr val="FF0000"/>
                </a:solidFill>
                <a:latin typeface="Times New Roman" pitchFamily="18" charset="0"/>
                <a:ea typeface="ＭＳ Ｐゴシック" pitchFamily="-80" charset="-128"/>
              </a:rPr>
              <a:t>Production Target</a:t>
            </a:r>
          </a:p>
        </p:txBody>
      </p:sp>
      <p:sp>
        <p:nvSpPr>
          <p:cNvPr id="21" name="Objaśnienie prostokątne 20"/>
          <p:cNvSpPr/>
          <p:nvPr/>
        </p:nvSpPr>
        <p:spPr>
          <a:xfrm>
            <a:off x="6732588" y="3716339"/>
            <a:ext cx="1439862" cy="360363"/>
          </a:xfrm>
          <a:prstGeom prst="wedgeRectCallout">
            <a:avLst>
              <a:gd name="adj1" fmla="val -155750"/>
              <a:gd name="adj2" fmla="val 111736"/>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0070C0"/>
                </a:solidFill>
                <a:latin typeface="Times New Roman" pitchFamily="18" charset="0"/>
                <a:ea typeface="ＭＳ Ｐゴシック" pitchFamily="-80" charset="-128"/>
              </a:rPr>
              <a:t>Antiproton </a:t>
            </a:r>
          </a:p>
          <a:p>
            <a:pPr>
              <a:defRPr/>
            </a:pPr>
            <a:r>
              <a:rPr lang="en-US" sz="1200" b="1" dirty="0">
                <a:solidFill>
                  <a:srgbClr val="0070C0"/>
                </a:solidFill>
                <a:latin typeface="Times New Roman" pitchFamily="18" charset="0"/>
                <a:ea typeface="ＭＳ Ｐゴシック" pitchFamily="-80" charset="-128"/>
              </a:rPr>
              <a:t>Production Target</a:t>
            </a:r>
          </a:p>
        </p:txBody>
      </p:sp>
      <p:pic>
        <p:nvPicPr>
          <p:cNvPr id="206860"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9075" y="2"/>
            <a:ext cx="157162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Прямая со стрелкой 2"/>
          <p:cNvCxnSpPr/>
          <p:nvPr/>
        </p:nvCxnSpPr>
        <p:spPr>
          <a:xfrm>
            <a:off x="7205675" y="2565400"/>
            <a:ext cx="668337" cy="0"/>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6" name="Прямая со стрелкой 5"/>
          <p:cNvCxnSpPr/>
          <p:nvPr/>
        </p:nvCxnSpPr>
        <p:spPr>
          <a:xfrm flipH="1">
            <a:off x="5811841" y="2565400"/>
            <a:ext cx="523875" cy="0"/>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06863" name="TextBox 6"/>
          <p:cNvSpPr txBox="1">
            <a:spLocks noChangeArrowheads="1"/>
          </p:cNvSpPr>
          <p:nvPr/>
        </p:nvSpPr>
        <p:spPr bwMode="auto">
          <a:xfrm>
            <a:off x="6443675" y="2379664"/>
            <a:ext cx="7617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66CC"/>
              </a:buClr>
              <a:buFont typeface="Wingdings" pitchFamily="2" charset="2"/>
              <a:defRPr sz="2400">
                <a:solidFill>
                  <a:srgbClr val="00599D"/>
                </a:solidFill>
                <a:latin typeface="Arial" pitchFamily="34" charset="0"/>
              </a:defRPr>
            </a:lvl1pPr>
            <a:lvl2pPr marL="742950" indent="-285750" eaLnBrk="0" hangingPunct="0">
              <a:spcBef>
                <a:spcPct val="20000"/>
              </a:spcBef>
              <a:buClr>
                <a:srgbClr val="FF9900"/>
              </a:buClr>
              <a:buSzPct val="140000"/>
              <a:buFont typeface="Wingdings" pitchFamily="2" charset="2"/>
              <a:buChar char="§"/>
              <a:defRPr sz="2000">
                <a:solidFill>
                  <a:schemeClr val="tx1"/>
                </a:solidFill>
                <a:latin typeface="Arial" pitchFamily="34" charset="0"/>
              </a:defRPr>
            </a:lvl2pPr>
            <a:lvl3pPr marL="1143000" indent="-228600" eaLnBrk="0" hangingPunct="0">
              <a:spcBef>
                <a:spcPct val="20000"/>
              </a:spcBef>
              <a:defRPr>
                <a:solidFill>
                  <a:schemeClr val="tx1"/>
                </a:solidFill>
                <a:latin typeface="Arial" pitchFamily="34" charset="0"/>
              </a:defRPr>
            </a:lvl3pPr>
            <a:lvl4pPr marL="1600200" indent="-228600" eaLnBrk="0" hangingPunct="0">
              <a:spcBef>
                <a:spcPct val="20000"/>
              </a:spcBef>
              <a:defRPr sz="1600" i="1">
                <a:solidFill>
                  <a:srgbClr val="990000"/>
                </a:solidFill>
                <a:latin typeface="Arial" pitchFamily="34" charset="0"/>
              </a:defRPr>
            </a:lvl4pPr>
            <a:lvl5pPr marL="2057400" indent="-228600" eaLnBrk="0" hangingPunct="0">
              <a:spcBef>
                <a:spcPct val="20000"/>
              </a:spcBef>
              <a:defRPr sz="1600">
                <a:solidFill>
                  <a:srgbClr val="0066CC"/>
                </a:solidFill>
                <a:latin typeface="Arial" pitchFamily="34" charset="0"/>
              </a:defRPr>
            </a:lvl5pPr>
            <a:lvl6pPr marL="2514600" indent="-228600" eaLnBrk="0" fontAlgn="base" hangingPunct="0">
              <a:spcBef>
                <a:spcPct val="20000"/>
              </a:spcBef>
              <a:spcAft>
                <a:spcPct val="0"/>
              </a:spcAft>
              <a:defRPr sz="1600">
                <a:solidFill>
                  <a:srgbClr val="0066CC"/>
                </a:solidFill>
                <a:latin typeface="Arial" pitchFamily="34" charset="0"/>
              </a:defRPr>
            </a:lvl6pPr>
            <a:lvl7pPr marL="2971800" indent="-228600" eaLnBrk="0" fontAlgn="base" hangingPunct="0">
              <a:spcBef>
                <a:spcPct val="20000"/>
              </a:spcBef>
              <a:spcAft>
                <a:spcPct val="0"/>
              </a:spcAft>
              <a:defRPr sz="1600">
                <a:solidFill>
                  <a:srgbClr val="0066CC"/>
                </a:solidFill>
                <a:latin typeface="Arial" pitchFamily="34" charset="0"/>
              </a:defRPr>
            </a:lvl7pPr>
            <a:lvl8pPr marL="3429000" indent="-228600" eaLnBrk="0" fontAlgn="base" hangingPunct="0">
              <a:spcBef>
                <a:spcPct val="20000"/>
              </a:spcBef>
              <a:spcAft>
                <a:spcPct val="0"/>
              </a:spcAft>
              <a:defRPr sz="1600">
                <a:solidFill>
                  <a:srgbClr val="0066CC"/>
                </a:solidFill>
                <a:latin typeface="Arial" pitchFamily="34" charset="0"/>
              </a:defRPr>
            </a:lvl8pPr>
            <a:lvl9pPr marL="3886200" indent="-228600" eaLnBrk="0" fontAlgn="base" hangingPunct="0">
              <a:spcBef>
                <a:spcPct val="20000"/>
              </a:spcBef>
              <a:spcAft>
                <a:spcPct val="0"/>
              </a:spcAft>
              <a:defRPr sz="1600">
                <a:solidFill>
                  <a:srgbClr val="0066CC"/>
                </a:solidFill>
                <a:latin typeface="Arial" pitchFamily="34" charset="0"/>
              </a:defRPr>
            </a:lvl9pPr>
          </a:lstStyle>
          <a:p>
            <a:pPr eaLnBrk="1" fontAlgn="base" hangingPunct="1">
              <a:spcBef>
                <a:spcPct val="0"/>
              </a:spcBef>
              <a:spcAft>
                <a:spcPct val="0"/>
              </a:spcAft>
              <a:buClrTx/>
              <a:buFontTx/>
              <a:buNone/>
            </a:pPr>
            <a:r>
              <a:rPr lang="en-US" altLang="ru-RU" sz="1800" dirty="0" smtClean="0">
                <a:solidFill>
                  <a:srgbClr val="000000"/>
                </a:solidFill>
                <a:ea typeface="ヒラギノ角ゴ Pro W3"/>
                <a:cs typeface="ヒラギノ角ゴ Pro W3"/>
              </a:rPr>
              <a:t>300m</a:t>
            </a:r>
            <a:endParaRPr lang="ru-RU" altLang="ru-RU" sz="1800" dirty="0" smtClean="0">
              <a:solidFill>
                <a:srgbClr val="000000"/>
              </a:solidFill>
              <a:ea typeface="ヒラギノ角ゴ Pro W3"/>
              <a:cs typeface="ヒラギノ角ゴ Pro W3"/>
            </a:endParaRPr>
          </a:p>
        </p:txBody>
      </p:sp>
      <p:sp>
        <p:nvSpPr>
          <p:cNvPr id="91153" name="Прямоугольник 1"/>
          <p:cNvSpPr>
            <a:spLocks noChangeArrowheads="1"/>
          </p:cNvSpPr>
          <p:nvPr/>
        </p:nvSpPr>
        <p:spPr bwMode="auto">
          <a:xfrm>
            <a:off x="120650" y="4772"/>
            <a:ext cx="833913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66CC"/>
              </a:buClr>
              <a:buFont typeface="Wingdings" pitchFamily="2" charset="2"/>
              <a:defRPr sz="2400">
                <a:solidFill>
                  <a:srgbClr val="00599D"/>
                </a:solidFill>
                <a:latin typeface="Arial" pitchFamily="34" charset="0"/>
              </a:defRPr>
            </a:lvl1pPr>
            <a:lvl2pPr marL="742950" indent="-285750" eaLnBrk="0" hangingPunct="0">
              <a:spcBef>
                <a:spcPct val="20000"/>
              </a:spcBef>
              <a:buClr>
                <a:srgbClr val="FF9900"/>
              </a:buClr>
              <a:buSzPct val="140000"/>
              <a:buFont typeface="Wingdings" pitchFamily="2" charset="2"/>
              <a:buChar char="§"/>
              <a:defRPr sz="2000">
                <a:solidFill>
                  <a:schemeClr val="tx1"/>
                </a:solidFill>
                <a:latin typeface="Arial" pitchFamily="34" charset="0"/>
              </a:defRPr>
            </a:lvl2pPr>
            <a:lvl3pPr marL="1143000" indent="-228600" eaLnBrk="0" hangingPunct="0">
              <a:spcBef>
                <a:spcPct val="20000"/>
              </a:spcBef>
              <a:defRPr>
                <a:solidFill>
                  <a:schemeClr val="tx1"/>
                </a:solidFill>
                <a:latin typeface="Arial" pitchFamily="34" charset="0"/>
              </a:defRPr>
            </a:lvl3pPr>
            <a:lvl4pPr marL="1600200" indent="-228600" eaLnBrk="0" hangingPunct="0">
              <a:spcBef>
                <a:spcPct val="20000"/>
              </a:spcBef>
              <a:defRPr sz="1600" i="1">
                <a:solidFill>
                  <a:srgbClr val="990000"/>
                </a:solidFill>
                <a:latin typeface="Arial" pitchFamily="34" charset="0"/>
              </a:defRPr>
            </a:lvl4pPr>
            <a:lvl5pPr marL="2057400" indent="-228600" eaLnBrk="0" hangingPunct="0">
              <a:spcBef>
                <a:spcPct val="20000"/>
              </a:spcBef>
              <a:defRPr sz="1600">
                <a:solidFill>
                  <a:srgbClr val="0066CC"/>
                </a:solidFill>
                <a:latin typeface="Arial" pitchFamily="34" charset="0"/>
              </a:defRPr>
            </a:lvl5pPr>
            <a:lvl6pPr marL="2514600" indent="-228600" eaLnBrk="0" fontAlgn="base" hangingPunct="0">
              <a:spcBef>
                <a:spcPct val="20000"/>
              </a:spcBef>
              <a:spcAft>
                <a:spcPct val="0"/>
              </a:spcAft>
              <a:defRPr sz="1600">
                <a:solidFill>
                  <a:srgbClr val="0066CC"/>
                </a:solidFill>
                <a:latin typeface="Arial" pitchFamily="34" charset="0"/>
              </a:defRPr>
            </a:lvl6pPr>
            <a:lvl7pPr marL="2971800" indent="-228600" eaLnBrk="0" fontAlgn="base" hangingPunct="0">
              <a:spcBef>
                <a:spcPct val="20000"/>
              </a:spcBef>
              <a:spcAft>
                <a:spcPct val="0"/>
              </a:spcAft>
              <a:defRPr sz="1600">
                <a:solidFill>
                  <a:srgbClr val="0066CC"/>
                </a:solidFill>
                <a:latin typeface="Arial" pitchFamily="34" charset="0"/>
              </a:defRPr>
            </a:lvl7pPr>
            <a:lvl8pPr marL="3429000" indent="-228600" eaLnBrk="0" fontAlgn="base" hangingPunct="0">
              <a:spcBef>
                <a:spcPct val="20000"/>
              </a:spcBef>
              <a:spcAft>
                <a:spcPct val="0"/>
              </a:spcAft>
              <a:defRPr sz="1600">
                <a:solidFill>
                  <a:srgbClr val="0066CC"/>
                </a:solidFill>
                <a:latin typeface="Arial" pitchFamily="34" charset="0"/>
              </a:defRPr>
            </a:lvl8pPr>
            <a:lvl9pPr marL="3886200" indent="-228600" eaLnBrk="0" fontAlgn="base" hangingPunct="0">
              <a:spcBef>
                <a:spcPct val="20000"/>
              </a:spcBef>
              <a:spcAft>
                <a:spcPct val="0"/>
              </a:spcAft>
              <a:defRPr sz="1600">
                <a:solidFill>
                  <a:srgbClr val="0066CC"/>
                </a:solidFill>
                <a:latin typeface="Arial" pitchFamily="34" charset="0"/>
              </a:defRPr>
            </a:lvl9pPr>
          </a:lstStyle>
          <a:p>
            <a:pPr eaLnBrk="1" fontAlgn="base" hangingPunct="1">
              <a:spcBef>
                <a:spcPct val="0"/>
              </a:spcBef>
              <a:spcAft>
                <a:spcPct val="0"/>
              </a:spcAft>
              <a:buClrTx/>
              <a:buFontTx/>
              <a:buNone/>
              <a:defRPr/>
            </a:pPr>
            <a:r>
              <a:rPr lang="ru-RU" sz="2000" b="1" dirty="0" smtClean="0">
                <a:solidFill>
                  <a:srgbClr val="FF3300"/>
                </a:solidFill>
                <a:effectLst>
                  <a:outerShdw blurRad="38100" dist="38100" dir="2700000" algn="tl">
                    <a:srgbClr val="000000"/>
                  </a:outerShdw>
                </a:effectLst>
                <a:latin typeface="Arial" charset="0"/>
              </a:rPr>
              <a:t>ФАИР</a:t>
            </a:r>
            <a:r>
              <a:rPr lang="en-GB" sz="2000" b="1" dirty="0" smtClean="0">
                <a:solidFill>
                  <a:srgbClr val="FF3300"/>
                </a:solidFill>
                <a:effectLst>
                  <a:outerShdw blurRad="38100" dist="38100" dir="2700000" algn="tl">
                    <a:srgbClr val="000000"/>
                  </a:outerShdw>
                </a:effectLst>
                <a:latin typeface="Arial" charset="0"/>
              </a:rPr>
              <a:t> (FAIR) – </a:t>
            </a:r>
            <a:r>
              <a:rPr lang="ru-RU" sz="2000" b="1" dirty="0" smtClean="0">
                <a:solidFill>
                  <a:srgbClr val="FF3300"/>
                </a:solidFill>
                <a:effectLst>
                  <a:outerShdw blurRad="38100" dist="38100" dir="2700000" algn="tl">
                    <a:srgbClr val="000000"/>
                  </a:outerShdw>
                </a:effectLst>
                <a:latin typeface="Arial" charset="0"/>
              </a:rPr>
              <a:t>новый, крупнейший в мире, строящийся, международный исследовательский центр</a:t>
            </a:r>
            <a:r>
              <a:rPr lang="de-DE" sz="1600" kern="0" dirty="0" smtClean="0">
                <a:solidFill>
                  <a:srgbClr val="000000"/>
                </a:solidFill>
                <a:latin typeface="Arial"/>
                <a:cs typeface="Times New Roman" pitchFamily="18" charset="0"/>
              </a:rPr>
              <a:t> </a:t>
            </a:r>
            <a:endParaRPr lang="ru-RU" sz="1600" kern="0" dirty="0" smtClean="0">
              <a:solidFill>
                <a:srgbClr val="000000"/>
              </a:solidFill>
              <a:latin typeface="Arial"/>
              <a:cs typeface="Times New Roman" pitchFamily="18" charset="0"/>
            </a:endParaRPr>
          </a:p>
          <a:p>
            <a:pPr eaLnBrk="1" fontAlgn="base" hangingPunct="1">
              <a:spcBef>
                <a:spcPct val="0"/>
              </a:spcBef>
              <a:spcAft>
                <a:spcPct val="0"/>
              </a:spcAft>
              <a:buClrTx/>
              <a:buFontTx/>
              <a:buNone/>
              <a:defRPr/>
            </a:pPr>
            <a:r>
              <a:rPr lang="ru-RU" sz="1600" i="1" kern="0" dirty="0">
                <a:solidFill>
                  <a:srgbClr val="000000"/>
                </a:solidFill>
                <a:latin typeface="Arial"/>
                <a:cs typeface="Times New Roman" pitchFamily="18" charset="0"/>
              </a:rPr>
              <a:t>	</a:t>
            </a:r>
            <a:r>
              <a:rPr lang="ru-RU" sz="1600" i="1" kern="0" dirty="0" smtClean="0">
                <a:solidFill>
                  <a:srgbClr val="000000"/>
                </a:solidFill>
                <a:latin typeface="Arial"/>
                <a:cs typeface="Times New Roman" pitchFamily="18" charset="0"/>
              </a:rPr>
              <a:t>				     в г. Дармштадт, Германия</a:t>
            </a:r>
            <a:endParaRPr lang="ru-RU" altLang="ru-RU" sz="2000" i="1" dirty="0" smtClean="0">
              <a:solidFill>
                <a:srgbClr val="000000"/>
              </a:solidFill>
              <a:ea typeface="ヒラギノ角ゴ Pro W3"/>
              <a:cs typeface="ヒラギノ角ゴ Pro W3"/>
            </a:endParaRPr>
          </a:p>
        </p:txBody>
      </p:sp>
      <p:sp>
        <p:nvSpPr>
          <p:cNvPr id="206865"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66CC"/>
              </a:buClr>
              <a:buFont typeface="Wingdings" pitchFamily="2" charset="2"/>
              <a:defRPr sz="2400">
                <a:solidFill>
                  <a:srgbClr val="00599D"/>
                </a:solidFill>
                <a:latin typeface="Arial" pitchFamily="34" charset="0"/>
              </a:defRPr>
            </a:lvl1pPr>
            <a:lvl2pPr marL="742950" indent="-285750" eaLnBrk="0" hangingPunct="0">
              <a:spcBef>
                <a:spcPct val="20000"/>
              </a:spcBef>
              <a:buClr>
                <a:srgbClr val="FF9900"/>
              </a:buClr>
              <a:buSzPct val="140000"/>
              <a:buFont typeface="Wingdings" pitchFamily="2" charset="2"/>
              <a:buChar char="§"/>
              <a:defRPr sz="2000">
                <a:solidFill>
                  <a:schemeClr val="tx1"/>
                </a:solidFill>
                <a:latin typeface="Arial" pitchFamily="34" charset="0"/>
              </a:defRPr>
            </a:lvl2pPr>
            <a:lvl3pPr marL="1143000" indent="-228600" eaLnBrk="0" hangingPunct="0">
              <a:spcBef>
                <a:spcPct val="20000"/>
              </a:spcBef>
              <a:defRPr>
                <a:solidFill>
                  <a:schemeClr val="tx1"/>
                </a:solidFill>
                <a:latin typeface="Arial" pitchFamily="34" charset="0"/>
              </a:defRPr>
            </a:lvl3pPr>
            <a:lvl4pPr marL="1600200" indent="-228600" eaLnBrk="0" hangingPunct="0">
              <a:spcBef>
                <a:spcPct val="20000"/>
              </a:spcBef>
              <a:defRPr sz="1600" i="1">
                <a:solidFill>
                  <a:srgbClr val="990000"/>
                </a:solidFill>
                <a:latin typeface="Arial" pitchFamily="34" charset="0"/>
              </a:defRPr>
            </a:lvl4pPr>
            <a:lvl5pPr marL="2057400" indent="-228600" eaLnBrk="0" hangingPunct="0">
              <a:spcBef>
                <a:spcPct val="20000"/>
              </a:spcBef>
              <a:defRPr sz="1600">
                <a:solidFill>
                  <a:srgbClr val="0066CC"/>
                </a:solidFill>
                <a:latin typeface="Arial" pitchFamily="34" charset="0"/>
              </a:defRPr>
            </a:lvl5pPr>
            <a:lvl6pPr marL="2514600" indent="-228600" eaLnBrk="0" fontAlgn="base" hangingPunct="0">
              <a:spcBef>
                <a:spcPct val="20000"/>
              </a:spcBef>
              <a:spcAft>
                <a:spcPct val="0"/>
              </a:spcAft>
              <a:defRPr sz="1600">
                <a:solidFill>
                  <a:srgbClr val="0066CC"/>
                </a:solidFill>
                <a:latin typeface="Arial" pitchFamily="34" charset="0"/>
              </a:defRPr>
            </a:lvl6pPr>
            <a:lvl7pPr marL="2971800" indent="-228600" eaLnBrk="0" fontAlgn="base" hangingPunct="0">
              <a:spcBef>
                <a:spcPct val="20000"/>
              </a:spcBef>
              <a:spcAft>
                <a:spcPct val="0"/>
              </a:spcAft>
              <a:defRPr sz="1600">
                <a:solidFill>
                  <a:srgbClr val="0066CC"/>
                </a:solidFill>
                <a:latin typeface="Arial" pitchFamily="34" charset="0"/>
              </a:defRPr>
            </a:lvl7pPr>
            <a:lvl8pPr marL="3429000" indent="-228600" eaLnBrk="0" fontAlgn="base" hangingPunct="0">
              <a:spcBef>
                <a:spcPct val="20000"/>
              </a:spcBef>
              <a:spcAft>
                <a:spcPct val="0"/>
              </a:spcAft>
              <a:defRPr sz="1600">
                <a:solidFill>
                  <a:srgbClr val="0066CC"/>
                </a:solidFill>
                <a:latin typeface="Arial" pitchFamily="34" charset="0"/>
              </a:defRPr>
            </a:lvl8pPr>
            <a:lvl9pPr marL="3886200" indent="-228600" eaLnBrk="0" fontAlgn="base" hangingPunct="0">
              <a:spcBef>
                <a:spcPct val="20000"/>
              </a:spcBef>
              <a:spcAft>
                <a:spcPct val="0"/>
              </a:spcAft>
              <a:defRPr sz="1600">
                <a:solidFill>
                  <a:srgbClr val="0066CC"/>
                </a:solidFill>
                <a:latin typeface="Arial" pitchFamily="34" charset="0"/>
              </a:defRPr>
            </a:lvl9pPr>
          </a:lstStyle>
          <a:p>
            <a:pPr eaLnBrk="1" hangingPunct="1">
              <a:spcBef>
                <a:spcPct val="0"/>
              </a:spcBef>
              <a:buClrTx/>
              <a:buFontTx/>
              <a:buNone/>
            </a:pPr>
            <a:r>
              <a:rPr lang="de-DE" altLang="ru-RU" sz="1200" smtClean="0"/>
              <a:t>B. Sharkov</a:t>
            </a:r>
          </a:p>
        </p:txBody>
      </p:sp>
      <p:sp>
        <p:nvSpPr>
          <p:cNvPr id="206866" name="Slide Number Placeholder 6"/>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66CC"/>
              </a:buClr>
              <a:buFont typeface="Wingdings" pitchFamily="2" charset="2"/>
              <a:defRPr sz="2400">
                <a:solidFill>
                  <a:srgbClr val="00599D"/>
                </a:solidFill>
                <a:latin typeface="Arial" pitchFamily="34" charset="0"/>
              </a:defRPr>
            </a:lvl1pPr>
            <a:lvl2pPr marL="742950" indent="-285750" eaLnBrk="0" hangingPunct="0">
              <a:spcBef>
                <a:spcPct val="20000"/>
              </a:spcBef>
              <a:buClr>
                <a:srgbClr val="FF9900"/>
              </a:buClr>
              <a:buSzPct val="140000"/>
              <a:buFont typeface="Wingdings" pitchFamily="2" charset="2"/>
              <a:buChar char="§"/>
              <a:defRPr sz="2000">
                <a:solidFill>
                  <a:schemeClr val="tx1"/>
                </a:solidFill>
                <a:latin typeface="Arial" pitchFamily="34" charset="0"/>
              </a:defRPr>
            </a:lvl2pPr>
            <a:lvl3pPr marL="1143000" indent="-228600" eaLnBrk="0" hangingPunct="0">
              <a:spcBef>
                <a:spcPct val="20000"/>
              </a:spcBef>
              <a:defRPr>
                <a:solidFill>
                  <a:schemeClr val="tx1"/>
                </a:solidFill>
                <a:latin typeface="Arial" pitchFamily="34" charset="0"/>
              </a:defRPr>
            </a:lvl3pPr>
            <a:lvl4pPr marL="1600200" indent="-228600" eaLnBrk="0" hangingPunct="0">
              <a:spcBef>
                <a:spcPct val="20000"/>
              </a:spcBef>
              <a:defRPr sz="1600" i="1">
                <a:solidFill>
                  <a:srgbClr val="990000"/>
                </a:solidFill>
                <a:latin typeface="Arial" pitchFamily="34" charset="0"/>
              </a:defRPr>
            </a:lvl4pPr>
            <a:lvl5pPr marL="2057400" indent="-228600" eaLnBrk="0" hangingPunct="0">
              <a:spcBef>
                <a:spcPct val="20000"/>
              </a:spcBef>
              <a:defRPr sz="1600">
                <a:solidFill>
                  <a:srgbClr val="0066CC"/>
                </a:solidFill>
                <a:latin typeface="Arial" pitchFamily="34" charset="0"/>
              </a:defRPr>
            </a:lvl5pPr>
            <a:lvl6pPr marL="2514600" indent="-228600" eaLnBrk="0" fontAlgn="base" hangingPunct="0">
              <a:spcBef>
                <a:spcPct val="20000"/>
              </a:spcBef>
              <a:spcAft>
                <a:spcPct val="0"/>
              </a:spcAft>
              <a:defRPr sz="1600">
                <a:solidFill>
                  <a:srgbClr val="0066CC"/>
                </a:solidFill>
                <a:latin typeface="Arial" pitchFamily="34" charset="0"/>
              </a:defRPr>
            </a:lvl6pPr>
            <a:lvl7pPr marL="2971800" indent="-228600" eaLnBrk="0" fontAlgn="base" hangingPunct="0">
              <a:spcBef>
                <a:spcPct val="20000"/>
              </a:spcBef>
              <a:spcAft>
                <a:spcPct val="0"/>
              </a:spcAft>
              <a:defRPr sz="1600">
                <a:solidFill>
                  <a:srgbClr val="0066CC"/>
                </a:solidFill>
                <a:latin typeface="Arial" pitchFamily="34" charset="0"/>
              </a:defRPr>
            </a:lvl7pPr>
            <a:lvl8pPr marL="3429000" indent="-228600" eaLnBrk="0" fontAlgn="base" hangingPunct="0">
              <a:spcBef>
                <a:spcPct val="20000"/>
              </a:spcBef>
              <a:spcAft>
                <a:spcPct val="0"/>
              </a:spcAft>
              <a:defRPr sz="1600">
                <a:solidFill>
                  <a:srgbClr val="0066CC"/>
                </a:solidFill>
                <a:latin typeface="Arial" pitchFamily="34" charset="0"/>
              </a:defRPr>
            </a:lvl8pPr>
            <a:lvl9pPr marL="3886200" indent="-228600" eaLnBrk="0" fontAlgn="base" hangingPunct="0">
              <a:spcBef>
                <a:spcPct val="20000"/>
              </a:spcBef>
              <a:spcAft>
                <a:spcPct val="0"/>
              </a:spcAft>
              <a:defRPr sz="1600">
                <a:solidFill>
                  <a:srgbClr val="0066CC"/>
                </a:solidFill>
                <a:latin typeface="Arial" pitchFamily="34" charset="0"/>
              </a:defRPr>
            </a:lvl9pPr>
          </a:lstStyle>
          <a:p>
            <a:pPr eaLnBrk="1" hangingPunct="1">
              <a:spcBef>
                <a:spcPct val="0"/>
              </a:spcBef>
              <a:buClrTx/>
              <a:buFontTx/>
              <a:buNone/>
            </a:pPr>
            <a:fld id="{61D3633C-518F-4193-BFD8-170D8AD0E10E}" type="slidenum">
              <a:rPr lang="de-DE" altLang="ru-RU" sz="1200" smtClean="0"/>
              <a:pPr eaLnBrk="1" hangingPunct="1">
                <a:spcBef>
                  <a:spcPct val="0"/>
                </a:spcBef>
                <a:buClrTx/>
                <a:buFontTx/>
                <a:buNone/>
              </a:pPr>
              <a:t>29</a:t>
            </a:fld>
            <a:endParaRPr lang="de-DE" altLang="ru-RU" sz="1200" smtClean="0"/>
          </a:p>
        </p:txBody>
      </p:sp>
      <p:sp>
        <p:nvSpPr>
          <p:cNvPr id="164883" name="TextBox 1"/>
          <p:cNvSpPr txBox="1">
            <a:spLocks noChangeArrowheads="1"/>
          </p:cNvSpPr>
          <p:nvPr/>
        </p:nvSpPr>
        <p:spPr bwMode="auto">
          <a:xfrm>
            <a:off x="266701" y="1212860"/>
            <a:ext cx="402347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66CC"/>
              </a:buClr>
              <a:buFont typeface="Wingdings" pitchFamily="2" charset="2"/>
              <a:defRPr sz="2400">
                <a:solidFill>
                  <a:srgbClr val="00599D"/>
                </a:solidFill>
                <a:latin typeface="Arial" pitchFamily="34" charset="0"/>
              </a:defRPr>
            </a:lvl1pPr>
            <a:lvl2pPr marL="742950" indent="-285750" eaLnBrk="0" hangingPunct="0">
              <a:spcBef>
                <a:spcPct val="20000"/>
              </a:spcBef>
              <a:buClr>
                <a:srgbClr val="FF9900"/>
              </a:buClr>
              <a:buSzPct val="140000"/>
              <a:buFont typeface="Wingdings" pitchFamily="2" charset="2"/>
              <a:buChar char="§"/>
              <a:defRPr sz="2000">
                <a:solidFill>
                  <a:schemeClr val="tx1"/>
                </a:solidFill>
                <a:latin typeface="Arial" pitchFamily="34" charset="0"/>
              </a:defRPr>
            </a:lvl2pPr>
            <a:lvl3pPr marL="1143000" indent="-228600" eaLnBrk="0" hangingPunct="0">
              <a:spcBef>
                <a:spcPct val="20000"/>
              </a:spcBef>
              <a:defRPr>
                <a:solidFill>
                  <a:schemeClr val="tx1"/>
                </a:solidFill>
                <a:latin typeface="Arial" pitchFamily="34" charset="0"/>
              </a:defRPr>
            </a:lvl3pPr>
            <a:lvl4pPr marL="1600200" indent="-228600" eaLnBrk="0" hangingPunct="0">
              <a:spcBef>
                <a:spcPct val="20000"/>
              </a:spcBef>
              <a:defRPr sz="1600" i="1">
                <a:solidFill>
                  <a:srgbClr val="990000"/>
                </a:solidFill>
                <a:latin typeface="Arial" pitchFamily="34" charset="0"/>
              </a:defRPr>
            </a:lvl4pPr>
            <a:lvl5pPr marL="2057400" indent="-228600" eaLnBrk="0" hangingPunct="0">
              <a:spcBef>
                <a:spcPct val="20000"/>
              </a:spcBef>
              <a:defRPr sz="1600">
                <a:solidFill>
                  <a:srgbClr val="0066CC"/>
                </a:solidFill>
                <a:latin typeface="Arial" pitchFamily="34" charset="0"/>
              </a:defRPr>
            </a:lvl5pPr>
            <a:lvl6pPr marL="2514600" indent="-228600" eaLnBrk="0" fontAlgn="base" hangingPunct="0">
              <a:spcBef>
                <a:spcPct val="20000"/>
              </a:spcBef>
              <a:spcAft>
                <a:spcPct val="0"/>
              </a:spcAft>
              <a:defRPr sz="1600">
                <a:solidFill>
                  <a:srgbClr val="0066CC"/>
                </a:solidFill>
                <a:latin typeface="Arial" pitchFamily="34" charset="0"/>
              </a:defRPr>
            </a:lvl6pPr>
            <a:lvl7pPr marL="2971800" indent="-228600" eaLnBrk="0" fontAlgn="base" hangingPunct="0">
              <a:spcBef>
                <a:spcPct val="20000"/>
              </a:spcBef>
              <a:spcAft>
                <a:spcPct val="0"/>
              </a:spcAft>
              <a:defRPr sz="1600">
                <a:solidFill>
                  <a:srgbClr val="0066CC"/>
                </a:solidFill>
                <a:latin typeface="Arial" pitchFamily="34" charset="0"/>
              </a:defRPr>
            </a:lvl7pPr>
            <a:lvl8pPr marL="3429000" indent="-228600" eaLnBrk="0" fontAlgn="base" hangingPunct="0">
              <a:spcBef>
                <a:spcPct val="20000"/>
              </a:spcBef>
              <a:spcAft>
                <a:spcPct val="0"/>
              </a:spcAft>
              <a:defRPr sz="1600">
                <a:solidFill>
                  <a:srgbClr val="0066CC"/>
                </a:solidFill>
                <a:latin typeface="Arial" pitchFamily="34" charset="0"/>
              </a:defRPr>
            </a:lvl8pPr>
            <a:lvl9pPr marL="3886200" indent="-228600" eaLnBrk="0" fontAlgn="base" hangingPunct="0">
              <a:spcBef>
                <a:spcPct val="20000"/>
              </a:spcBef>
              <a:spcAft>
                <a:spcPct val="0"/>
              </a:spcAft>
              <a:defRPr sz="1600">
                <a:solidFill>
                  <a:srgbClr val="0066CC"/>
                </a:solidFill>
                <a:latin typeface="Arial" pitchFamily="34" charset="0"/>
              </a:defRPr>
            </a:lvl9pPr>
          </a:lstStyle>
          <a:p>
            <a:pPr eaLnBrk="1" fontAlgn="base" hangingPunct="1">
              <a:spcBef>
                <a:spcPct val="0"/>
              </a:spcBef>
              <a:spcAft>
                <a:spcPct val="0"/>
              </a:spcAft>
              <a:buClrTx/>
              <a:buFontTx/>
              <a:buNone/>
            </a:pPr>
            <a:r>
              <a:rPr lang="ru-RU" altLang="de-DE" sz="1800" dirty="0" smtClean="0">
                <a:solidFill>
                  <a:srgbClr val="000000"/>
                </a:solidFill>
              </a:rPr>
              <a:t>Россия – стратегический партнер и </a:t>
            </a:r>
          </a:p>
          <a:p>
            <a:pPr eaLnBrk="1" fontAlgn="base" hangingPunct="1">
              <a:spcBef>
                <a:spcPct val="0"/>
              </a:spcBef>
              <a:spcAft>
                <a:spcPct val="0"/>
              </a:spcAft>
              <a:buClrTx/>
              <a:buFontTx/>
              <a:buNone/>
            </a:pPr>
            <a:r>
              <a:rPr lang="ru-RU" altLang="de-DE" sz="1800" dirty="0" smtClean="0">
                <a:solidFill>
                  <a:srgbClr val="000000"/>
                </a:solidFill>
              </a:rPr>
              <a:t>собственник установки</a:t>
            </a:r>
          </a:p>
        </p:txBody>
      </p:sp>
      <p:cxnSp>
        <p:nvCxnSpPr>
          <p:cNvPr id="22" name="Прямая соединительная линия 21"/>
          <p:cNvCxnSpPr/>
          <p:nvPr/>
        </p:nvCxnSpPr>
        <p:spPr>
          <a:xfrm flipV="1">
            <a:off x="7289800" y="1157291"/>
            <a:ext cx="0" cy="1268412"/>
          </a:xfrm>
          <a:prstGeom prst="line">
            <a:avLst/>
          </a:prstGeom>
          <a:ln w="34925"/>
          <a:effectLst>
            <a:outerShdw blurRad="50800" dist="50800" dir="5400000" sx="87000" sy="87000" algn="ctr" rotWithShape="0">
              <a:srgbClr val="000000">
                <a:alpha val="87000"/>
              </a:srgbClr>
            </a:outerShdw>
          </a:effectLst>
        </p:spPr>
        <p:style>
          <a:lnRef idx="1">
            <a:schemeClr val="accent1"/>
          </a:lnRef>
          <a:fillRef idx="0">
            <a:schemeClr val="accent1"/>
          </a:fillRef>
          <a:effectRef idx="0">
            <a:schemeClr val="accent1"/>
          </a:effectRef>
          <a:fontRef idx="minor">
            <a:schemeClr val="tx1"/>
          </a:fontRef>
        </p:style>
      </p:cxnSp>
      <p:pic>
        <p:nvPicPr>
          <p:cNvPr id="206869"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38" y="2"/>
            <a:ext cx="157162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42"/>
          <p:cNvGrpSpPr>
            <a:grpSpLocks/>
          </p:cNvGrpSpPr>
          <p:nvPr/>
        </p:nvGrpSpPr>
        <p:grpSpPr bwMode="auto">
          <a:xfrm>
            <a:off x="7221550" y="1212856"/>
            <a:ext cx="1036637" cy="933250"/>
            <a:chOff x="5289100" y="4247510"/>
            <a:chExt cx="1079998" cy="932692"/>
          </a:xfrm>
        </p:grpSpPr>
        <p:pic>
          <p:nvPicPr>
            <p:cNvPr id="206871" name="Picture 2" descr="http://upload.wikimedia.org/wikipedia/commons/2/2c/Animated-Flag-Russia.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9100" y="4247510"/>
              <a:ext cx="1079998" cy="710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72" name="TextBox 45"/>
            <p:cNvSpPr txBox="1">
              <a:spLocks noChangeArrowheads="1"/>
            </p:cNvSpPr>
            <p:nvPr/>
          </p:nvSpPr>
          <p:spPr bwMode="auto">
            <a:xfrm>
              <a:off x="5474045" y="4841850"/>
              <a:ext cx="738498" cy="33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de-DE" sz="1600" smtClean="0">
                  <a:solidFill>
                    <a:srgbClr val="000000"/>
                  </a:solidFill>
                  <a:latin typeface="Calibri" pitchFamily="34" charset="0"/>
                </a:rPr>
                <a:t>Russia</a:t>
              </a:r>
            </a:p>
          </p:txBody>
        </p:sp>
      </p:grpSp>
    </p:spTree>
    <p:extLst>
      <p:ext uri="{BB962C8B-B14F-4D97-AF65-F5344CB8AC3E}">
        <p14:creationId xmlns:p14="http://schemas.microsoft.com/office/powerpoint/2010/main" val="16746410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par>
                          <p:cTn id="8" fill="hold" nodeType="afterGroup">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heckerboard(across)">
                                      <p:cBhvr>
                                        <p:cTn id="11" dur="500"/>
                                        <p:tgtEl>
                                          <p:spTgt spid="12"/>
                                        </p:tgtEl>
                                      </p:cBhvr>
                                    </p:animEffect>
                                  </p:childTnLst>
                                </p:cTn>
                              </p:par>
                            </p:childTnLst>
                          </p:cTn>
                        </p:par>
                        <p:par>
                          <p:cTn id="12" fill="hold" nodeType="afterGroup">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heckerboard(across)">
                                      <p:cBhvr>
                                        <p:cTn id="15" dur="500"/>
                                        <p:tgtEl>
                                          <p:spTgt spid="14"/>
                                        </p:tgtEl>
                                      </p:cBhvr>
                                    </p:animEffect>
                                  </p:childTnLst>
                                </p:cTn>
                              </p:par>
                            </p:childTnLst>
                          </p:cTn>
                        </p:par>
                        <p:par>
                          <p:cTn id="16" fill="hold" nodeType="afterGroup">
                            <p:stCondLst>
                              <p:cond delay="1500"/>
                            </p:stCondLst>
                            <p:childTnLst>
                              <p:par>
                                <p:cTn id="17" presetID="5" presetClass="entr" presetSubtype="1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heckerboard(across)">
                                      <p:cBhvr>
                                        <p:cTn id="19" dur="500"/>
                                        <p:tgtEl>
                                          <p:spTgt spid="17"/>
                                        </p:tgtEl>
                                      </p:cBhvr>
                                    </p:animEffect>
                                  </p:childTnLst>
                                </p:cTn>
                              </p:par>
                            </p:childTnLst>
                          </p:cTn>
                        </p:par>
                        <p:par>
                          <p:cTn id="20" fill="hold" nodeType="afterGroup">
                            <p:stCondLst>
                              <p:cond delay="2000"/>
                            </p:stCondLst>
                            <p:childTnLst>
                              <p:par>
                                <p:cTn id="21" presetID="5" presetClass="entr" presetSubtype="1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heckerboard(across)">
                                      <p:cBhvr>
                                        <p:cTn id="23" dur="500"/>
                                        <p:tgtEl>
                                          <p:spTgt spid="11"/>
                                        </p:tgtEl>
                                      </p:cBhvr>
                                    </p:animEffect>
                                  </p:childTnLst>
                                </p:cTn>
                              </p:par>
                            </p:childTnLst>
                          </p:cTn>
                        </p:par>
                        <p:par>
                          <p:cTn id="24" fill="hold" nodeType="afterGroup">
                            <p:stCondLst>
                              <p:cond delay="2500"/>
                            </p:stCondLst>
                            <p:childTnLst>
                              <p:par>
                                <p:cTn id="25" presetID="5" presetClass="entr" presetSubtype="1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checkerboard(across)">
                                      <p:cBhvr>
                                        <p:cTn id="27" dur="500"/>
                                        <p:tgtEl>
                                          <p:spTgt spid="15"/>
                                        </p:tgtEl>
                                      </p:cBhvr>
                                    </p:animEffect>
                                  </p:childTnLst>
                                </p:cTn>
                              </p:par>
                            </p:childTnLst>
                          </p:cTn>
                        </p:par>
                        <p:par>
                          <p:cTn id="28" fill="hold" nodeType="afterGroup">
                            <p:stCondLst>
                              <p:cond delay="3000"/>
                            </p:stCondLst>
                            <p:childTnLst>
                              <p:par>
                                <p:cTn id="29" presetID="5" presetClass="entr" presetSubtype="1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heckerboard(across)">
                                      <p:cBhvr>
                                        <p:cTn id="31" dur="500"/>
                                        <p:tgtEl>
                                          <p:spTgt spid="16"/>
                                        </p:tgtEl>
                                      </p:cBhvr>
                                    </p:animEffect>
                                  </p:childTnLst>
                                </p:cTn>
                              </p:par>
                            </p:childTnLst>
                          </p:cTn>
                        </p:par>
                        <p:par>
                          <p:cTn id="32" fill="hold" nodeType="afterGroup">
                            <p:stCondLst>
                              <p:cond delay="3500"/>
                            </p:stCondLst>
                            <p:childTnLst>
                              <p:par>
                                <p:cTn id="33" presetID="5" presetClass="entr" presetSubtype="1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checkerboard(across)">
                                      <p:cBhvr>
                                        <p:cTn id="35" dur="500"/>
                                        <p:tgtEl>
                                          <p:spTgt spid="20"/>
                                        </p:tgtEl>
                                      </p:cBhvr>
                                    </p:animEffect>
                                  </p:childTnLst>
                                </p:cTn>
                              </p:par>
                            </p:childTnLst>
                          </p:cTn>
                        </p:par>
                        <p:par>
                          <p:cTn id="36" fill="hold" nodeType="afterGroup">
                            <p:stCondLst>
                              <p:cond delay="4000"/>
                            </p:stCondLst>
                            <p:childTnLst>
                              <p:par>
                                <p:cTn id="37" presetID="5" presetClass="entr" presetSubtype="10"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checkerboard(across)">
                                      <p:cBhvr>
                                        <p:cTn id="39" dur="500"/>
                                        <p:tgtEl>
                                          <p:spTgt spid="2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64883"/>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20" grpId="0" animBg="1"/>
      <p:bldP spid="21" grpId="0" animBg="1"/>
      <p:bldP spid="16488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p:nvPr/>
        </p:nvSpPr>
        <p:spPr>
          <a:xfrm>
            <a:off x="653576" y="2241078"/>
            <a:ext cx="8229600" cy="4104459"/>
          </a:xfrm>
          <a:prstGeom prst="rect">
            <a:avLst/>
          </a:prstGeom>
          <a:noFill/>
          <a:ln>
            <a:noFill/>
          </a:ln>
        </p:spPr>
        <p:txBody>
          <a:bodyPr vert="horz" wrap="square" lIns="91440" tIns="45720" rIns="91440" bIns="45720" anchor="t" anchorCtr="0" compatLnSpc="1"/>
          <a:lstStyle/>
          <a:p>
            <a:pPr marL="342900" indent="-342900">
              <a:spcBef>
                <a:spcPts val="600"/>
              </a:spcBef>
              <a:buSzPct val="100000"/>
              <a:buFontTx/>
              <a:buChar char="•"/>
              <a:defRPr sz="1800" b="0" i="0" u="none" strike="noStrike" kern="0" cap="none" spc="0" baseline="0">
                <a:solidFill>
                  <a:srgbClr val="000000"/>
                </a:solidFill>
                <a:uFillTx/>
              </a:defRPr>
            </a:pPr>
            <a:r>
              <a:rPr lang="en-GB" sz="2400" b="1" u="sng" kern="0" dirty="0">
                <a:solidFill>
                  <a:srgbClr val="000000"/>
                </a:solidFill>
                <a:latin typeface="Arial" pitchFamily="34"/>
                <a:cs typeface="Arial" pitchFamily="34"/>
              </a:rPr>
              <a:t>Full range of ion beam species:</a:t>
            </a:r>
            <a:r>
              <a:rPr lang="en-GB" sz="2400" kern="0" dirty="0">
                <a:solidFill>
                  <a:srgbClr val="000000"/>
                </a:solidFill>
                <a:latin typeface="Arial" pitchFamily="34"/>
                <a:cs typeface="Arial" pitchFamily="34"/>
              </a:rPr>
              <a:t>      p+  -  239U ;</a:t>
            </a:r>
          </a:p>
          <a:p>
            <a:pPr marL="342900" indent="-342900">
              <a:spcBef>
                <a:spcPts val="600"/>
              </a:spcBef>
              <a:buSzPct val="100000"/>
              <a:buFontTx/>
              <a:buChar char="•"/>
              <a:defRPr sz="1800" b="0" i="0" u="none" strike="noStrike" kern="0" cap="none" spc="0" baseline="0">
                <a:solidFill>
                  <a:srgbClr val="000000"/>
                </a:solidFill>
                <a:uFillTx/>
              </a:defRPr>
            </a:pPr>
            <a:r>
              <a:rPr lang="en-GB" sz="2400" b="1" u="sng" kern="0" dirty="0">
                <a:solidFill>
                  <a:srgbClr val="000000"/>
                </a:solidFill>
                <a:latin typeface="Arial" pitchFamily="34"/>
                <a:cs typeface="Arial" pitchFamily="34"/>
              </a:rPr>
              <a:t>Highest beam intensities &amp; luminosities;</a:t>
            </a:r>
            <a:endParaRPr lang="en-GB" sz="2400" kern="0" dirty="0">
              <a:solidFill>
                <a:srgbClr val="000000"/>
              </a:solidFill>
              <a:latin typeface="Arial" pitchFamily="34"/>
              <a:cs typeface="Arial" pitchFamily="34"/>
            </a:endParaRPr>
          </a:p>
          <a:p>
            <a:pPr marL="342900" indent="-342900">
              <a:spcBef>
                <a:spcPts val="600"/>
              </a:spcBef>
              <a:buSzPct val="100000"/>
              <a:buFontTx/>
              <a:buChar char="•"/>
              <a:defRPr sz="1800" b="0" i="0" u="none" strike="noStrike" kern="0" cap="none" spc="0" baseline="0">
                <a:solidFill>
                  <a:srgbClr val="000000"/>
                </a:solidFill>
                <a:uFillTx/>
              </a:defRPr>
            </a:pPr>
            <a:r>
              <a:rPr lang="en-GB" sz="2400" b="1" u="sng" kern="0" dirty="0">
                <a:solidFill>
                  <a:srgbClr val="000000"/>
                </a:solidFill>
                <a:latin typeface="Arial" pitchFamily="34"/>
                <a:cs typeface="Arial" pitchFamily="34"/>
              </a:rPr>
              <a:t>Generation of ‘Precision beams’:</a:t>
            </a:r>
            <a:r>
              <a:rPr lang="en-GB" sz="2400" kern="0" dirty="0">
                <a:solidFill>
                  <a:srgbClr val="000000"/>
                </a:solidFill>
                <a:latin typeface="Arial" pitchFamily="34"/>
                <a:cs typeface="Arial" pitchFamily="34"/>
              </a:rPr>
              <a:t> sophisticated beam manipulation methods-stochastic and electron cooling of ion beams, also applicable to the secondary radioactive and antiproton beams;</a:t>
            </a:r>
          </a:p>
          <a:p>
            <a:pPr marL="342900" indent="-342900">
              <a:spcBef>
                <a:spcPts val="600"/>
              </a:spcBef>
              <a:buSzPct val="100000"/>
              <a:buFontTx/>
              <a:buChar char="•"/>
              <a:defRPr sz="1800" b="0" i="0" u="none" strike="noStrike" kern="0" cap="none" spc="0" baseline="0">
                <a:solidFill>
                  <a:srgbClr val="000000"/>
                </a:solidFill>
                <a:uFillTx/>
              </a:defRPr>
            </a:pPr>
            <a:r>
              <a:rPr lang="en-GB" sz="2400" kern="0" dirty="0">
                <a:solidFill>
                  <a:srgbClr val="000000"/>
                </a:solidFill>
                <a:latin typeface="Arial" pitchFamily="34"/>
                <a:cs typeface="Arial" pitchFamily="34"/>
              </a:rPr>
              <a:t> </a:t>
            </a:r>
            <a:r>
              <a:rPr lang="en-GB" sz="2400" b="1" u="sng" kern="0" dirty="0">
                <a:solidFill>
                  <a:srgbClr val="000000"/>
                </a:solidFill>
                <a:latin typeface="Arial" pitchFamily="34"/>
                <a:cs typeface="Arial" pitchFamily="34"/>
              </a:rPr>
              <a:t>Rings as accelerator structures of choice:</a:t>
            </a:r>
            <a:r>
              <a:rPr lang="en-GB" sz="2400" kern="0" dirty="0">
                <a:solidFill>
                  <a:srgbClr val="000000"/>
                </a:solidFill>
                <a:latin typeface="Arial" pitchFamily="34"/>
                <a:cs typeface="Arial" pitchFamily="34"/>
              </a:rPr>
              <a:t> capability to store, cool, bunch, and stretch beams ;</a:t>
            </a:r>
          </a:p>
          <a:p>
            <a:pPr marL="342900" indent="-342900">
              <a:spcBef>
                <a:spcPts val="600"/>
              </a:spcBef>
              <a:buSzPct val="100000"/>
              <a:buFontTx/>
              <a:buChar char="•"/>
              <a:defRPr sz="1800" b="0" i="0" u="none" strike="noStrike" kern="0" cap="none" spc="0" baseline="0">
                <a:solidFill>
                  <a:srgbClr val="000000"/>
                </a:solidFill>
                <a:uFillTx/>
              </a:defRPr>
            </a:pPr>
            <a:r>
              <a:rPr lang="en-GB" sz="2400" b="1" u="sng" kern="0" dirty="0">
                <a:solidFill>
                  <a:srgbClr val="000000"/>
                </a:solidFill>
                <a:latin typeface="Arial" pitchFamily="34"/>
                <a:cs typeface="Arial" pitchFamily="34"/>
              </a:rPr>
              <a:t>Substantial increase in beam energy variation:</a:t>
            </a:r>
            <a:r>
              <a:rPr lang="en-GB" sz="2400" kern="0" dirty="0">
                <a:solidFill>
                  <a:srgbClr val="000000"/>
                </a:solidFill>
                <a:latin typeface="Arial" pitchFamily="34"/>
                <a:cs typeface="Arial" pitchFamily="34"/>
              </a:rPr>
              <a:t> by a factor of 20 in energy for beams as heavy as Uranium</a:t>
            </a:r>
            <a:r>
              <a:rPr lang="de-DE" sz="2400" kern="0" dirty="0">
                <a:solidFill>
                  <a:srgbClr val="000000"/>
                </a:solidFill>
                <a:latin typeface="Arial" pitchFamily="34"/>
                <a:cs typeface="Arial" pitchFamily="34"/>
              </a:rPr>
              <a:t> .</a:t>
            </a:r>
          </a:p>
        </p:txBody>
      </p:sp>
      <p:sp>
        <p:nvSpPr>
          <p:cNvPr id="3" name="Rectangle 2"/>
          <p:cNvSpPr txBox="1"/>
          <p:nvPr/>
        </p:nvSpPr>
        <p:spPr>
          <a:xfrm>
            <a:off x="251528" y="1080116"/>
            <a:ext cx="8784979" cy="1143000"/>
          </a:xfrm>
          <a:prstGeom prst="rect">
            <a:avLst/>
          </a:prstGeom>
          <a:noFill/>
          <a:ln>
            <a:noFill/>
          </a:ln>
        </p:spPr>
        <p:txBody>
          <a:bodyPr vert="horz" wrap="square" lIns="91440" tIns="45720" rIns="91440" bIns="45720" anchor="t" anchorCtr="0" compatLnSpc="1"/>
          <a:lstStyle/>
          <a:p>
            <a:pPr algn="just">
              <a:defRPr sz="1800" b="0" i="0" u="none" strike="noStrike" kern="0" cap="none" spc="0" baseline="0">
                <a:solidFill>
                  <a:srgbClr val="000000"/>
                </a:solidFill>
                <a:uFillTx/>
              </a:defRPr>
            </a:pPr>
            <a:r>
              <a:rPr lang="en-GB" sz="2600" b="1" u="sng" kern="0">
                <a:solidFill>
                  <a:srgbClr val="000000"/>
                </a:solidFill>
                <a:latin typeface="Helvetica"/>
              </a:rPr>
              <a:t>Facilities goals </a:t>
            </a:r>
            <a:r>
              <a:rPr lang="en-GB" sz="2600" kern="0">
                <a:solidFill>
                  <a:srgbClr val="000000"/>
                </a:solidFill>
                <a:latin typeface="Helvetica"/>
              </a:rPr>
              <a:t>: pushing the “intensity” and the “precision frontiers” to the extremes</a:t>
            </a:r>
            <a:r>
              <a:rPr lang="de-DE" sz="2600" kern="0">
                <a:solidFill>
                  <a:srgbClr val="000000"/>
                </a:solidFill>
                <a:latin typeface="Helvetica"/>
              </a:rPr>
              <a:t> – not </a:t>
            </a:r>
            <a:r>
              <a:rPr lang="en-GB" sz="2600" kern="0">
                <a:solidFill>
                  <a:srgbClr val="000000"/>
                </a:solidFill>
                <a:latin typeface="Helvetica"/>
              </a:rPr>
              <a:t>“energy frontier”!</a:t>
            </a:r>
            <a:endParaRPr lang="de-DE" sz="2600" kern="0">
              <a:solidFill>
                <a:srgbClr val="000000"/>
              </a:solidFill>
              <a:latin typeface="Helvetica"/>
            </a:endParaRPr>
          </a:p>
        </p:txBody>
      </p:sp>
      <p:sp>
        <p:nvSpPr>
          <p:cNvPr id="4" name="Fußzeilenplatzhalter 1"/>
          <p:cNvSpPr txBox="1"/>
          <p:nvPr/>
        </p:nvSpPr>
        <p:spPr>
          <a:xfrm>
            <a:off x="3124211" y="6356407"/>
            <a:ext cx="2895603" cy="365129"/>
          </a:xfrm>
          <a:prstGeom prst="rect">
            <a:avLst/>
          </a:prstGeom>
          <a:noFill/>
          <a:ln>
            <a:noFill/>
          </a:ln>
        </p:spPr>
        <p:txBody>
          <a:bodyPr vert="horz" wrap="square" lIns="91440" tIns="45720" rIns="91440" bIns="45720" anchor="ctr" anchorCtr="1" compatLnSpc="1"/>
          <a:lstStyle/>
          <a:p>
            <a:pPr algn="ctr">
              <a:defRPr sz="1800" b="0" i="0" u="none" strike="noStrike" kern="0" cap="none" spc="0" baseline="0">
                <a:solidFill>
                  <a:srgbClr val="000000"/>
                </a:solidFill>
                <a:uFillTx/>
              </a:defRPr>
            </a:pPr>
            <a:r>
              <a:rPr lang="de-DE" sz="1200" kern="0">
                <a:solidFill>
                  <a:srgbClr val="898989"/>
                </a:solidFill>
              </a:rPr>
              <a:t>Boris Sharkov JINR Dubna</a:t>
            </a:r>
          </a:p>
        </p:txBody>
      </p:sp>
      <p:sp>
        <p:nvSpPr>
          <p:cNvPr id="5" name="Foliennummernplatzhalter 2"/>
          <p:cNvSpPr txBox="1"/>
          <p:nvPr/>
        </p:nvSpPr>
        <p:spPr>
          <a:xfrm>
            <a:off x="6553204" y="6356407"/>
            <a:ext cx="2133596" cy="365129"/>
          </a:xfrm>
          <a:prstGeom prst="rect">
            <a:avLst/>
          </a:prstGeom>
          <a:noFill/>
          <a:ln>
            <a:noFill/>
          </a:ln>
        </p:spPr>
        <p:txBody>
          <a:bodyPr vert="horz" wrap="square" lIns="91440" tIns="45720" rIns="91440" bIns="45720" anchor="ctr" anchorCtr="0" compatLnSpc="1"/>
          <a:lstStyle/>
          <a:p>
            <a:pPr algn="r">
              <a:defRPr sz="1800" b="0" i="0" u="none" strike="noStrike" kern="0" cap="none" spc="0" baseline="0">
                <a:solidFill>
                  <a:srgbClr val="000000"/>
                </a:solidFill>
                <a:uFillTx/>
              </a:defRPr>
            </a:pPr>
            <a:fld id="{CB7A7F8F-98CB-41F9-83BF-E4F91E2E6032}" type="slidenum">
              <a:rPr kern="0">
                <a:solidFill>
                  <a:srgbClr val="000000"/>
                </a:solidFill>
              </a:rPr>
              <a:pPr algn="r">
                <a:defRPr sz="1800" b="0" i="0" u="none" strike="noStrike" kern="0" cap="none" spc="0" baseline="0">
                  <a:solidFill>
                    <a:srgbClr val="000000"/>
                  </a:solidFill>
                  <a:uFillTx/>
                </a:defRPr>
              </a:pPr>
              <a:t>3</a:t>
            </a:fld>
            <a:endParaRPr lang="de-DE" sz="1200" kern="0">
              <a:solidFill>
                <a:srgbClr val="898989"/>
              </a:solidFill>
            </a:endParaRPr>
          </a:p>
        </p:txBody>
      </p:sp>
      <p:sp>
        <p:nvSpPr>
          <p:cNvPr id="6" name="Textfeld 5"/>
          <p:cNvSpPr txBox="1"/>
          <p:nvPr/>
        </p:nvSpPr>
        <p:spPr>
          <a:xfrm>
            <a:off x="1080820" y="143055"/>
            <a:ext cx="7605993" cy="523220"/>
          </a:xfrm>
          <a:prstGeom prst="rect">
            <a:avLst/>
          </a:prstGeom>
          <a:noFill/>
        </p:spPr>
        <p:txBody>
          <a:bodyPr wrap="none" rtlCol="0">
            <a:spAutoFit/>
          </a:bodyPr>
          <a:lstStyle/>
          <a:p>
            <a:r>
              <a:rPr lang="en-US" sz="2800" b="1" dirty="0" smtClean="0">
                <a:solidFill>
                  <a:srgbClr val="FF0000"/>
                </a:solidFill>
                <a:effectLst>
                  <a:outerShdw blurRad="38100" dist="38100" dir="2700000" algn="tl">
                    <a:srgbClr val="000000">
                      <a:alpha val="43137"/>
                    </a:srgbClr>
                  </a:outerShdw>
                </a:effectLst>
              </a:rPr>
              <a:t>1. Low and medium </a:t>
            </a:r>
            <a:r>
              <a:rPr lang="en-US" sz="2800" b="1" dirty="0" err="1" smtClean="0">
                <a:solidFill>
                  <a:srgbClr val="FF0000"/>
                </a:solidFill>
                <a:effectLst>
                  <a:outerShdw blurRad="38100" dist="38100" dir="2700000" algn="tl">
                    <a:srgbClr val="000000">
                      <a:alpha val="43137"/>
                    </a:srgbClr>
                  </a:outerShdw>
                </a:effectLst>
              </a:rPr>
              <a:t>enegy</a:t>
            </a:r>
            <a:r>
              <a:rPr lang="en-US" sz="2800" b="1" dirty="0" smtClean="0">
                <a:solidFill>
                  <a:srgbClr val="FF0000"/>
                </a:solidFill>
                <a:effectLst>
                  <a:outerShdw blurRad="38100" dist="38100" dir="2700000" algn="tl">
                    <a:srgbClr val="000000">
                      <a:alpha val="43137"/>
                    </a:srgbClr>
                  </a:outerShdw>
                </a:effectLst>
              </a:rPr>
              <a:t> accelerators  E &lt; N GeV</a:t>
            </a:r>
            <a:endParaRPr lang="de-DE" sz="28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19691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uppieren 12"/>
          <p:cNvGrpSpPr/>
          <p:nvPr/>
        </p:nvGrpSpPr>
        <p:grpSpPr>
          <a:xfrm>
            <a:off x="859996" y="1040546"/>
            <a:ext cx="8258811" cy="5261193"/>
            <a:chOff x="859988" y="1040538"/>
            <a:chExt cx="8258811" cy="5261193"/>
          </a:xfrm>
        </p:grpSpPr>
        <p:grpSp>
          <p:nvGrpSpPr>
            <p:cNvPr id="12" name="Group 7"/>
            <p:cNvGrpSpPr/>
            <p:nvPr/>
          </p:nvGrpSpPr>
          <p:grpSpPr>
            <a:xfrm>
              <a:off x="859988" y="1040538"/>
              <a:ext cx="8258811" cy="5261193"/>
              <a:chOff x="859988" y="1040538"/>
              <a:chExt cx="8258811" cy="5261193"/>
            </a:xfrm>
          </p:grpSpPr>
          <p:grpSp>
            <p:nvGrpSpPr>
              <p:cNvPr id="13" name="Group 4"/>
              <p:cNvGrpSpPr/>
              <p:nvPr/>
            </p:nvGrpSpPr>
            <p:grpSpPr>
              <a:xfrm>
                <a:off x="859988" y="1040538"/>
                <a:ext cx="8258811" cy="5261193"/>
                <a:chOff x="859988" y="1040538"/>
                <a:chExt cx="8258811" cy="5261193"/>
              </a:xfrm>
            </p:grpSpPr>
            <p:pic>
              <p:nvPicPr>
                <p:cNvPr id="45" name="Picture 4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859988" y="1040538"/>
                  <a:ext cx="8258811" cy="52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3"/>
                <p:cNvGrpSpPr/>
                <p:nvPr/>
              </p:nvGrpSpPr>
              <p:grpSpPr>
                <a:xfrm>
                  <a:off x="1951495" y="1846856"/>
                  <a:ext cx="6620284" cy="4097053"/>
                  <a:chOff x="1951495" y="1846856"/>
                  <a:chExt cx="6620284" cy="4097053"/>
                </a:xfrm>
              </p:grpSpPr>
              <p:sp>
                <p:nvSpPr>
                  <p:cNvPr id="47" name="TextBox 2"/>
                  <p:cNvSpPr txBox="1"/>
                  <p:nvPr/>
                </p:nvSpPr>
                <p:spPr>
                  <a:xfrm rot="654431">
                    <a:off x="1951495" y="2357778"/>
                    <a:ext cx="778290" cy="276999"/>
                  </a:xfrm>
                  <a:prstGeom prst="rect">
                    <a:avLst/>
                  </a:prstGeom>
                  <a:noFill/>
                </p:spPr>
                <p:txBody>
                  <a:bodyPr wrap="none" rtlCol="0">
                    <a:spAutoFit/>
                  </a:bodyPr>
                  <a:lstStyle/>
                  <a:p>
                    <a:pPr defTabSz="457200"/>
                    <a:r>
                      <a:rPr lang="en-GB" sz="1200" b="1" dirty="0">
                        <a:solidFill>
                          <a:srgbClr val="FFFFFF"/>
                        </a:solidFill>
                      </a:rPr>
                      <a:t>UNILAC</a:t>
                    </a:r>
                  </a:p>
                </p:txBody>
              </p:sp>
              <p:sp>
                <p:nvSpPr>
                  <p:cNvPr id="48" name="TextBox 47"/>
                  <p:cNvSpPr txBox="1"/>
                  <p:nvPr/>
                </p:nvSpPr>
                <p:spPr>
                  <a:xfrm>
                    <a:off x="4140840" y="1846856"/>
                    <a:ext cx="620683" cy="276999"/>
                  </a:xfrm>
                  <a:prstGeom prst="rect">
                    <a:avLst/>
                  </a:prstGeom>
                  <a:noFill/>
                </p:spPr>
                <p:txBody>
                  <a:bodyPr wrap="none" rtlCol="0">
                    <a:spAutoFit/>
                  </a:bodyPr>
                  <a:lstStyle/>
                  <a:p>
                    <a:pPr defTabSz="457200"/>
                    <a:r>
                      <a:rPr lang="en-GB" sz="1200" b="1" dirty="0">
                        <a:solidFill>
                          <a:srgbClr val="595959"/>
                        </a:solidFill>
                      </a:rPr>
                      <a:t>SIS18</a:t>
                    </a:r>
                  </a:p>
                </p:txBody>
              </p:sp>
              <p:sp>
                <p:nvSpPr>
                  <p:cNvPr id="49" name="TextBox 48"/>
                  <p:cNvSpPr txBox="1"/>
                  <p:nvPr/>
                </p:nvSpPr>
                <p:spPr>
                  <a:xfrm>
                    <a:off x="7542330" y="1853825"/>
                    <a:ext cx="1029449" cy="276999"/>
                  </a:xfrm>
                  <a:prstGeom prst="rect">
                    <a:avLst/>
                  </a:prstGeom>
                  <a:noFill/>
                </p:spPr>
                <p:txBody>
                  <a:bodyPr wrap="none" rtlCol="0">
                    <a:spAutoFit/>
                  </a:bodyPr>
                  <a:lstStyle/>
                  <a:p>
                    <a:pPr defTabSz="457200"/>
                    <a:r>
                      <a:rPr lang="en-GB" sz="1200" b="1" dirty="0">
                        <a:solidFill>
                          <a:srgbClr val="333399"/>
                        </a:solidFill>
                      </a:rPr>
                      <a:t>SIS100</a:t>
                    </a:r>
                    <a:r>
                      <a:rPr lang="en-GB" sz="1200" dirty="0">
                        <a:solidFill>
                          <a:srgbClr val="333399"/>
                        </a:solidFill>
                      </a:rPr>
                      <a:t>/300</a:t>
                    </a:r>
                  </a:p>
                </p:txBody>
              </p:sp>
              <p:sp>
                <p:nvSpPr>
                  <p:cNvPr id="50" name="TextBox 49"/>
                  <p:cNvSpPr txBox="1"/>
                  <p:nvPr/>
                </p:nvSpPr>
                <p:spPr>
                  <a:xfrm>
                    <a:off x="3310782" y="1846856"/>
                    <a:ext cx="817315" cy="276999"/>
                  </a:xfrm>
                  <a:prstGeom prst="rect">
                    <a:avLst/>
                  </a:prstGeom>
                  <a:noFill/>
                </p:spPr>
                <p:txBody>
                  <a:bodyPr wrap="square" rtlCol="0">
                    <a:spAutoFit/>
                  </a:bodyPr>
                  <a:lstStyle/>
                  <a:p>
                    <a:pPr defTabSz="457200"/>
                    <a:r>
                      <a:rPr lang="en-GB" sz="1200" b="1" dirty="0">
                        <a:solidFill>
                          <a:srgbClr val="333399"/>
                        </a:solidFill>
                      </a:rPr>
                      <a:t>p-Linac</a:t>
                    </a:r>
                  </a:p>
                </p:txBody>
              </p:sp>
              <p:sp>
                <p:nvSpPr>
                  <p:cNvPr id="51" name="TextBox 50"/>
                  <p:cNvSpPr txBox="1"/>
                  <p:nvPr/>
                </p:nvSpPr>
                <p:spPr>
                  <a:xfrm>
                    <a:off x="4481990" y="3161719"/>
                    <a:ext cx="617477" cy="276999"/>
                  </a:xfrm>
                  <a:prstGeom prst="rect">
                    <a:avLst/>
                  </a:prstGeom>
                  <a:noFill/>
                </p:spPr>
                <p:txBody>
                  <a:bodyPr wrap="none" rtlCol="0">
                    <a:spAutoFit/>
                  </a:bodyPr>
                  <a:lstStyle/>
                  <a:p>
                    <a:pPr defTabSz="457200"/>
                    <a:r>
                      <a:rPr lang="en-GB" sz="1200" b="1" dirty="0">
                        <a:solidFill>
                          <a:srgbClr val="333399"/>
                        </a:solidFill>
                      </a:rPr>
                      <a:t>HESR</a:t>
                    </a:r>
                  </a:p>
                </p:txBody>
              </p:sp>
              <p:sp>
                <p:nvSpPr>
                  <p:cNvPr id="52" name="TextBox 51"/>
                  <p:cNvSpPr txBox="1"/>
                  <p:nvPr/>
                </p:nvSpPr>
                <p:spPr>
                  <a:xfrm>
                    <a:off x="4534437" y="4947554"/>
                    <a:ext cx="622628" cy="461665"/>
                  </a:xfrm>
                  <a:prstGeom prst="rect">
                    <a:avLst/>
                  </a:prstGeom>
                  <a:noFill/>
                </p:spPr>
                <p:txBody>
                  <a:bodyPr wrap="square" rtlCol="0">
                    <a:spAutoFit/>
                  </a:bodyPr>
                  <a:lstStyle/>
                  <a:p>
                    <a:pPr defTabSz="457200"/>
                    <a:r>
                      <a:rPr lang="en-GB" sz="1200" b="1" dirty="0">
                        <a:solidFill>
                          <a:srgbClr val="333399"/>
                        </a:solidFill>
                      </a:rPr>
                      <a:t>CR</a:t>
                    </a:r>
                    <a:r>
                      <a:rPr lang="en-GB" sz="1200" dirty="0">
                        <a:solidFill>
                          <a:srgbClr val="333399"/>
                        </a:solidFill>
                      </a:rPr>
                      <a:t> &amp;</a:t>
                    </a:r>
                    <a:br>
                      <a:rPr lang="en-GB" sz="1200" dirty="0">
                        <a:solidFill>
                          <a:srgbClr val="333399"/>
                        </a:solidFill>
                      </a:rPr>
                    </a:br>
                    <a:r>
                      <a:rPr lang="en-GB" sz="1200" i="1" dirty="0">
                        <a:solidFill>
                          <a:srgbClr val="333399"/>
                        </a:solidFill>
                      </a:rPr>
                      <a:t>RESR</a:t>
                    </a:r>
                  </a:p>
                </p:txBody>
              </p:sp>
              <p:sp>
                <p:nvSpPr>
                  <p:cNvPr id="53" name="TextBox 52"/>
                  <p:cNvSpPr txBox="1"/>
                  <p:nvPr/>
                </p:nvSpPr>
                <p:spPr>
                  <a:xfrm>
                    <a:off x="5517105" y="5666910"/>
                    <a:ext cx="622628" cy="276999"/>
                  </a:xfrm>
                  <a:prstGeom prst="rect">
                    <a:avLst/>
                  </a:prstGeom>
                  <a:noFill/>
                </p:spPr>
                <p:txBody>
                  <a:bodyPr wrap="square" rtlCol="0">
                    <a:spAutoFit/>
                  </a:bodyPr>
                  <a:lstStyle/>
                  <a:p>
                    <a:pPr defTabSz="457200"/>
                    <a:r>
                      <a:rPr lang="en-GB" sz="1200" i="1" dirty="0">
                        <a:solidFill>
                          <a:srgbClr val="333399"/>
                        </a:solidFill>
                      </a:rPr>
                      <a:t>NESR</a:t>
                    </a:r>
                  </a:p>
                </p:txBody>
              </p:sp>
              <p:sp>
                <p:nvSpPr>
                  <p:cNvPr id="54" name="TextBox 53"/>
                  <p:cNvSpPr txBox="1"/>
                  <p:nvPr/>
                </p:nvSpPr>
                <p:spPr>
                  <a:xfrm>
                    <a:off x="6957265" y="5222231"/>
                    <a:ext cx="810091" cy="276999"/>
                  </a:xfrm>
                  <a:prstGeom prst="rect">
                    <a:avLst/>
                  </a:prstGeom>
                  <a:noFill/>
                </p:spPr>
                <p:txBody>
                  <a:bodyPr wrap="square" rtlCol="0">
                    <a:spAutoFit/>
                  </a:bodyPr>
                  <a:lstStyle/>
                  <a:p>
                    <a:pPr defTabSz="457200"/>
                    <a:r>
                      <a:rPr lang="en-GB" sz="1200" i="1" dirty="0" err="1">
                        <a:solidFill>
                          <a:srgbClr val="333399"/>
                        </a:solidFill>
                      </a:rPr>
                      <a:t>Cryring</a:t>
                    </a:r>
                    <a:endParaRPr lang="en-GB" sz="1200" i="1" dirty="0">
                      <a:solidFill>
                        <a:srgbClr val="333399"/>
                      </a:solidFill>
                    </a:endParaRPr>
                  </a:p>
                </p:txBody>
              </p:sp>
            </p:grpSp>
          </p:grpSp>
          <p:sp>
            <p:nvSpPr>
              <p:cNvPr id="43" name="TextBox 42"/>
              <p:cNvSpPr txBox="1"/>
              <p:nvPr/>
            </p:nvSpPr>
            <p:spPr>
              <a:xfrm>
                <a:off x="6822250" y="3203975"/>
                <a:ext cx="1755195" cy="461665"/>
              </a:xfrm>
              <a:prstGeom prst="rect">
                <a:avLst/>
              </a:prstGeom>
              <a:noFill/>
            </p:spPr>
            <p:txBody>
              <a:bodyPr wrap="square" rtlCol="0">
                <a:spAutoFit/>
              </a:bodyPr>
              <a:lstStyle/>
              <a:p>
                <a:pPr defTabSz="457200"/>
                <a:r>
                  <a:rPr lang="en-GB" sz="1200" b="1" dirty="0">
                    <a:solidFill>
                      <a:srgbClr val="595959"/>
                    </a:solidFill>
                  </a:rPr>
                  <a:t>Rare-Isotope</a:t>
                </a:r>
              </a:p>
              <a:p>
                <a:pPr defTabSz="457200"/>
                <a:r>
                  <a:rPr lang="en-GB" sz="1200" b="1" dirty="0">
                    <a:solidFill>
                      <a:srgbClr val="595959"/>
                    </a:solidFill>
                  </a:rPr>
                  <a:t>Production Target</a:t>
                </a:r>
              </a:p>
            </p:txBody>
          </p:sp>
          <p:sp>
            <p:nvSpPr>
              <p:cNvPr id="44" name="TextBox 43"/>
              <p:cNvSpPr txBox="1"/>
              <p:nvPr/>
            </p:nvSpPr>
            <p:spPr>
              <a:xfrm>
                <a:off x="6282190" y="4002450"/>
                <a:ext cx="1755195" cy="461665"/>
              </a:xfrm>
              <a:prstGeom prst="rect">
                <a:avLst/>
              </a:prstGeom>
              <a:noFill/>
            </p:spPr>
            <p:txBody>
              <a:bodyPr wrap="square" rtlCol="0">
                <a:spAutoFit/>
              </a:bodyPr>
              <a:lstStyle/>
              <a:p>
                <a:pPr defTabSz="457200"/>
                <a:r>
                  <a:rPr lang="en-GB" sz="1200" b="1" dirty="0">
                    <a:solidFill>
                      <a:srgbClr val="595959"/>
                    </a:solidFill>
                  </a:rPr>
                  <a:t>Anti-Proton</a:t>
                </a:r>
              </a:p>
              <a:p>
                <a:pPr defTabSz="457200"/>
                <a:r>
                  <a:rPr lang="en-GB" sz="1200" b="1" dirty="0">
                    <a:solidFill>
                      <a:srgbClr val="595959"/>
                    </a:solidFill>
                  </a:rPr>
                  <a:t>Production Target</a:t>
                </a:r>
              </a:p>
            </p:txBody>
          </p:sp>
        </p:grpSp>
        <p:grpSp>
          <p:nvGrpSpPr>
            <p:cNvPr id="15" name="Gruppieren 11"/>
            <p:cNvGrpSpPr/>
            <p:nvPr/>
          </p:nvGrpSpPr>
          <p:grpSpPr>
            <a:xfrm>
              <a:off x="4427984" y="5805264"/>
              <a:ext cx="792088" cy="324036"/>
              <a:chOff x="4427984" y="5805264"/>
              <a:chExt cx="792088" cy="324036"/>
            </a:xfrm>
          </p:grpSpPr>
          <p:cxnSp>
            <p:nvCxnSpPr>
              <p:cNvPr id="40" name="Gerade Verbindung mit Pfeil 8"/>
              <p:cNvCxnSpPr/>
              <p:nvPr/>
            </p:nvCxnSpPr>
            <p:spPr>
              <a:xfrm>
                <a:off x="4427984" y="5805264"/>
                <a:ext cx="729081" cy="145"/>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sp>
            <p:nvSpPr>
              <p:cNvPr id="41" name="Textfeld 10"/>
              <p:cNvSpPr txBox="1"/>
              <p:nvPr/>
            </p:nvSpPr>
            <p:spPr>
              <a:xfrm>
                <a:off x="4490991" y="5852301"/>
                <a:ext cx="729081" cy="276999"/>
              </a:xfrm>
              <a:prstGeom prst="rect">
                <a:avLst/>
              </a:prstGeom>
              <a:noFill/>
            </p:spPr>
            <p:txBody>
              <a:bodyPr wrap="square" rtlCol="0">
                <a:spAutoFit/>
              </a:bodyPr>
              <a:lstStyle/>
              <a:p>
                <a:pPr defTabSz="457200"/>
                <a:r>
                  <a:rPr lang="en-GB" sz="1200" dirty="0">
                    <a:solidFill>
                      <a:srgbClr val="000000"/>
                    </a:solidFill>
                  </a:rPr>
                  <a:t>100 m</a:t>
                </a:r>
              </a:p>
            </p:txBody>
          </p:sp>
        </p:grpSp>
      </p:grpSp>
      <p:sp>
        <p:nvSpPr>
          <p:cNvPr id="4" name="AutoShape 6"/>
          <p:cNvSpPr>
            <a:spLocks noChangeArrowheads="1"/>
          </p:cNvSpPr>
          <p:nvPr/>
        </p:nvSpPr>
        <p:spPr bwMode="auto">
          <a:xfrm>
            <a:off x="249787" y="1191409"/>
            <a:ext cx="2026498" cy="425648"/>
          </a:xfrm>
          <a:prstGeom prst="roundRect">
            <a:avLst>
              <a:gd name="adj" fmla="val 16667"/>
            </a:avLst>
          </a:prstGeom>
          <a:solidFill>
            <a:srgbClr val="FFFFFF">
              <a:alpha val="62000"/>
            </a:srgbClr>
          </a:solidFill>
          <a:ln w="9525">
            <a:solidFill>
              <a:schemeClr val="tx1"/>
            </a:solidFill>
            <a:round/>
            <a:headEnd/>
            <a:tailEnd/>
          </a:ln>
          <a:effectLst/>
        </p:spPr>
        <p:txBody>
          <a:bodyPr wrap="none" anchor="ctr">
            <a:prstTxWarp prst="textNoShape">
              <a:avLst/>
            </a:prstTxWarp>
            <a:spAutoFit/>
          </a:bodyPr>
          <a:lstStyle/>
          <a:p>
            <a:pPr algn="ctr" defTabSz="457200"/>
            <a:r>
              <a:rPr lang="en-GB" sz="1900" dirty="0">
                <a:solidFill>
                  <a:srgbClr val="0000FF"/>
                </a:solidFill>
              </a:rPr>
              <a:t>Primary Beams</a:t>
            </a:r>
            <a:endParaRPr lang="en-GB" sz="2000" dirty="0">
              <a:solidFill>
                <a:srgbClr val="0000FF"/>
              </a:solidFill>
            </a:endParaRPr>
          </a:p>
        </p:txBody>
      </p:sp>
      <p:sp>
        <p:nvSpPr>
          <p:cNvPr id="5" name="Text Box 7"/>
          <p:cNvSpPr txBox="1">
            <a:spLocks noChangeArrowheads="1"/>
          </p:cNvSpPr>
          <p:nvPr/>
        </p:nvSpPr>
        <p:spPr bwMode="auto">
          <a:xfrm>
            <a:off x="216080" y="1647129"/>
            <a:ext cx="3094705" cy="904863"/>
          </a:xfrm>
          <a:prstGeom prst="rect">
            <a:avLst/>
          </a:prstGeom>
          <a:solidFill>
            <a:srgbClr val="FFFFFF">
              <a:alpha val="56000"/>
            </a:srgbClr>
          </a:solidFill>
          <a:ln w="9525">
            <a:noFill/>
            <a:miter lim="800000"/>
            <a:headEnd/>
            <a:tailEnd/>
          </a:ln>
          <a:effectLst/>
        </p:spPr>
        <p:txBody>
          <a:bodyPr wrap="square">
            <a:prstTxWarp prst="textNoShape">
              <a:avLst/>
            </a:prstTxWarp>
            <a:spAutoFit/>
          </a:bodyPr>
          <a:lstStyle/>
          <a:p>
            <a:pPr defTabSz="457200">
              <a:lnSpc>
                <a:spcPct val="110000"/>
              </a:lnSpc>
              <a:buFontTx/>
              <a:buChar char="•"/>
            </a:pPr>
            <a:r>
              <a:rPr lang="en-GB" sz="1600" dirty="0">
                <a:solidFill>
                  <a:srgbClr val="000000"/>
                </a:solidFill>
              </a:rPr>
              <a:t> 10</a:t>
            </a:r>
            <a:r>
              <a:rPr lang="en-GB" sz="1600" baseline="30000" dirty="0">
                <a:solidFill>
                  <a:srgbClr val="000000"/>
                </a:solidFill>
              </a:rPr>
              <a:t>12</a:t>
            </a:r>
            <a:r>
              <a:rPr lang="en-GB" sz="1600" dirty="0">
                <a:solidFill>
                  <a:srgbClr val="000000"/>
                </a:solidFill>
              </a:rPr>
              <a:t>/s; 1.5 </a:t>
            </a:r>
            <a:r>
              <a:rPr lang="en-GB" sz="1600" dirty="0" err="1">
                <a:solidFill>
                  <a:srgbClr val="000000"/>
                </a:solidFill>
              </a:rPr>
              <a:t>GeV/u</a:t>
            </a:r>
            <a:r>
              <a:rPr lang="en-GB" sz="1600" dirty="0">
                <a:solidFill>
                  <a:srgbClr val="000000"/>
                </a:solidFill>
              </a:rPr>
              <a:t>; </a:t>
            </a:r>
            <a:r>
              <a:rPr lang="en-GB" sz="1600" baseline="30000" dirty="0">
                <a:solidFill>
                  <a:srgbClr val="000000"/>
                </a:solidFill>
              </a:rPr>
              <a:t>238</a:t>
            </a:r>
            <a:r>
              <a:rPr lang="en-GB" sz="1600" dirty="0">
                <a:solidFill>
                  <a:srgbClr val="000000"/>
                </a:solidFill>
              </a:rPr>
              <a:t>U</a:t>
            </a:r>
            <a:r>
              <a:rPr lang="en-GB" sz="1600" baseline="30000" dirty="0">
                <a:solidFill>
                  <a:srgbClr val="000000"/>
                </a:solidFill>
              </a:rPr>
              <a:t>28+</a:t>
            </a:r>
          </a:p>
          <a:p>
            <a:pPr defTabSz="457200">
              <a:lnSpc>
                <a:spcPct val="110000"/>
              </a:lnSpc>
              <a:buFontTx/>
              <a:buChar char="•"/>
            </a:pPr>
            <a:r>
              <a:rPr lang="en-GB" sz="1600" dirty="0">
                <a:solidFill>
                  <a:srgbClr val="000000"/>
                </a:solidFill>
              </a:rPr>
              <a:t> 10</a:t>
            </a:r>
            <a:r>
              <a:rPr lang="en-GB" sz="1600" baseline="30000" dirty="0">
                <a:solidFill>
                  <a:srgbClr val="000000"/>
                </a:solidFill>
              </a:rPr>
              <a:t>10</a:t>
            </a:r>
            <a:r>
              <a:rPr lang="en-GB" sz="1600" dirty="0">
                <a:solidFill>
                  <a:srgbClr val="000000"/>
                </a:solidFill>
              </a:rPr>
              <a:t>/s </a:t>
            </a:r>
            <a:r>
              <a:rPr lang="en-GB" sz="1600" baseline="30000" dirty="0">
                <a:solidFill>
                  <a:srgbClr val="000000"/>
                </a:solidFill>
              </a:rPr>
              <a:t>238</a:t>
            </a:r>
            <a:r>
              <a:rPr lang="en-GB" sz="1600" dirty="0">
                <a:solidFill>
                  <a:srgbClr val="000000"/>
                </a:solidFill>
              </a:rPr>
              <a:t>U</a:t>
            </a:r>
            <a:r>
              <a:rPr lang="en-GB" sz="1600" baseline="30000" dirty="0">
                <a:solidFill>
                  <a:srgbClr val="000000"/>
                </a:solidFill>
              </a:rPr>
              <a:t>73+</a:t>
            </a:r>
            <a:r>
              <a:rPr lang="en-GB" sz="1600" dirty="0">
                <a:solidFill>
                  <a:srgbClr val="000000"/>
                </a:solidFill>
              </a:rPr>
              <a:t> up to 35 </a:t>
            </a:r>
            <a:r>
              <a:rPr lang="en-GB" sz="1600" dirty="0" err="1">
                <a:solidFill>
                  <a:srgbClr val="000000"/>
                </a:solidFill>
              </a:rPr>
              <a:t>GeV/u</a:t>
            </a:r>
            <a:endParaRPr lang="en-GB" sz="1600" dirty="0">
              <a:solidFill>
                <a:srgbClr val="000000"/>
              </a:solidFill>
            </a:endParaRPr>
          </a:p>
          <a:p>
            <a:pPr defTabSz="457200">
              <a:lnSpc>
                <a:spcPct val="110000"/>
              </a:lnSpc>
              <a:buFontTx/>
              <a:buChar char="•"/>
            </a:pPr>
            <a:r>
              <a:rPr lang="en-GB" sz="1600" dirty="0">
                <a:solidFill>
                  <a:srgbClr val="000000"/>
                </a:solidFill>
              </a:rPr>
              <a:t> 3x10</a:t>
            </a:r>
            <a:r>
              <a:rPr lang="en-GB" sz="1600" baseline="30000" dirty="0">
                <a:solidFill>
                  <a:srgbClr val="000000"/>
                </a:solidFill>
              </a:rPr>
              <a:t>13</a:t>
            </a:r>
            <a:r>
              <a:rPr lang="en-GB" sz="1600" dirty="0">
                <a:solidFill>
                  <a:srgbClr val="000000"/>
                </a:solidFill>
              </a:rPr>
              <a:t>/s 30 </a:t>
            </a:r>
            <a:r>
              <a:rPr lang="en-GB" sz="1600" dirty="0" err="1">
                <a:solidFill>
                  <a:srgbClr val="000000"/>
                </a:solidFill>
              </a:rPr>
              <a:t>GeV</a:t>
            </a:r>
            <a:r>
              <a:rPr lang="en-GB" sz="1600" dirty="0">
                <a:solidFill>
                  <a:srgbClr val="000000"/>
                </a:solidFill>
              </a:rPr>
              <a:t> protons</a:t>
            </a:r>
          </a:p>
        </p:txBody>
      </p:sp>
      <p:sp>
        <p:nvSpPr>
          <p:cNvPr id="6" name="AutoShape 8"/>
          <p:cNvSpPr>
            <a:spLocks noChangeArrowheads="1"/>
          </p:cNvSpPr>
          <p:nvPr/>
        </p:nvSpPr>
        <p:spPr bwMode="auto">
          <a:xfrm>
            <a:off x="216352" y="2718584"/>
            <a:ext cx="2358488" cy="425648"/>
          </a:xfrm>
          <a:prstGeom prst="roundRect">
            <a:avLst>
              <a:gd name="adj" fmla="val 16667"/>
            </a:avLst>
          </a:prstGeom>
          <a:solidFill>
            <a:srgbClr val="FFFFFF">
              <a:alpha val="72000"/>
            </a:srgbClr>
          </a:solidFill>
          <a:ln w="9525">
            <a:solidFill>
              <a:schemeClr val="tx1"/>
            </a:solidFill>
            <a:round/>
            <a:headEnd/>
            <a:tailEnd/>
          </a:ln>
          <a:effectLst/>
        </p:spPr>
        <p:txBody>
          <a:bodyPr wrap="none" anchor="ctr">
            <a:prstTxWarp prst="textNoShape">
              <a:avLst/>
            </a:prstTxWarp>
            <a:spAutoFit/>
          </a:bodyPr>
          <a:lstStyle/>
          <a:p>
            <a:pPr algn="ctr" defTabSz="457200"/>
            <a:r>
              <a:rPr lang="en-GB" sz="1900" dirty="0">
                <a:solidFill>
                  <a:srgbClr val="0000FF"/>
                </a:solidFill>
              </a:rPr>
              <a:t>Secondary Beams</a:t>
            </a:r>
          </a:p>
        </p:txBody>
      </p:sp>
      <p:sp>
        <p:nvSpPr>
          <p:cNvPr id="8" name="AutoShape 10"/>
          <p:cNvSpPr>
            <a:spLocks noChangeArrowheads="1"/>
          </p:cNvSpPr>
          <p:nvPr/>
        </p:nvSpPr>
        <p:spPr bwMode="auto">
          <a:xfrm>
            <a:off x="252069" y="4465538"/>
            <a:ext cx="3236365" cy="425648"/>
          </a:xfrm>
          <a:prstGeom prst="roundRect">
            <a:avLst>
              <a:gd name="adj" fmla="val 16667"/>
            </a:avLst>
          </a:prstGeom>
          <a:solidFill>
            <a:srgbClr val="FFFFFF">
              <a:alpha val="62000"/>
            </a:srgbClr>
          </a:solidFill>
          <a:ln w="9525">
            <a:solidFill>
              <a:schemeClr val="tx1"/>
            </a:solidFill>
            <a:round/>
            <a:headEnd/>
            <a:tailEnd/>
          </a:ln>
          <a:effectLst/>
        </p:spPr>
        <p:txBody>
          <a:bodyPr wrap="none" anchor="ctr">
            <a:prstTxWarp prst="textNoShape">
              <a:avLst/>
            </a:prstTxWarp>
            <a:spAutoFit/>
          </a:bodyPr>
          <a:lstStyle/>
          <a:p>
            <a:pPr algn="ctr" defTabSz="457200"/>
            <a:r>
              <a:rPr lang="en-GB" sz="1900">
                <a:solidFill>
                  <a:srgbClr val="0000FF"/>
                </a:solidFill>
              </a:rPr>
              <a:t>Storage and Cooler Rings</a:t>
            </a:r>
            <a:endParaRPr lang="en-GB" sz="2000">
              <a:solidFill>
                <a:srgbClr val="0000FF"/>
              </a:solidFill>
            </a:endParaRPr>
          </a:p>
        </p:txBody>
      </p:sp>
      <p:sp>
        <p:nvSpPr>
          <p:cNvPr id="9" name="Rectangle 11"/>
          <p:cNvSpPr>
            <a:spLocks noChangeArrowheads="1"/>
          </p:cNvSpPr>
          <p:nvPr/>
        </p:nvSpPr>
        <p:spPr bwMode="auto">
          <a:xfrm>
            <a:off x="214489" y="5021272"/>
            <a:ext cx="3505200" cy="904863"/>
          </a:xfrm>
          <a:prstGeom prst="rect">
            <a:avLst/>
          </a:prstGeom>
          <a:solidFill>
            <a:srgbClr val="FFFFFF">
              <a:alpha val="54000"/>
            </a:srgbClr>
          </a:solidFill>
          <a:ln w="9525">
            <a:noFill/>
            <a:miter lim="800000"/>
            <a:headEnd/>
            <a:tailEnd/>
          </a:ln>
          <a:effectLst/>
        </p:spPr>
        <p:txBody>
          <a:bodyPr>
            <a:prstTxWarp prst="textNoShape">
              <a:avLst/>
            </a:prstTxWarp>
            <a:spAutoFit/>
          </a:bodyPr>
          <a:lstStyle/>
          <a:p>
            <a:pPr defTabSz="457200">
              <a:lnSpc>
                <a:spcPct val="70000"/>
              </a:lnSpc>
              <a:spcBef>
                <a:spcPct val="50000"/>
              </a:spcBef>
              <a:buFontTx/>
              <a:buChar char="•"/>
            </a:pPr>
            <a:r>
              <a:rPr lang="en-GB" sz="1600" dirty="0">
                <a:solidFill>
                  <a:srgbClr val="000000"/>
                </a:solidFill>
              </a:rPr>
              <a:t> radioactive beams</a:t>
            </a:r>
          </a:p>
          <a:p>
            <a:pPr defTabSz="457200">
              <a:lnSpc>
                <a:spcPct val="80000"/>
              </a:lnSpc>
              <a:spcBef>
                <a:spcPct val="50000"/>
              </a:spcBef>
              <a:buFontTx/>
              <a:buChar char="•"/>
            </a:pPr>
            <a:r>
              <a:rPr lang="en-GB" sz="1600" dirty="0">
                <a:solidFill>
                  <a:srgbClr val="000000"/>
                </a:solidFill>
              </a:rPr>
              <a:t> 10</a:t>
            </a:r>
            <a:r>
              <a:rPr lang="en-GB" sz="1600" baseline="30000" dirty="0">
                <a:solidFill>
                  <a:srgbClr val="000000"/>
                </a:solidFill>
              </a:rPr>
              <a:t>11</a:t>
            </a:r>
            <a:r>
              <a:rPr lang="en-GB" sz="1600" dirty="0">
                <a:solidFill>
                  <a:srgbClr val="000000"/>
                </a:solidFill>
              </a:rPr>
              <a:t> antiprotons 1.5  - 15 </a:t>
            </a:r>
            <a:r>
              <a:rPr lang="en-GB" sz="1600" dirty="0" err="1">
                <a:solidFill>
                  <a:srgbClr val="000000"/>
                </a:solidFill>
              </a:rPr>
              <a:t>GeV/c</a:t>
            </a:r>
            <a:r>
              <a:rPr lang="en-GB" sz="1600" dirty="0">
                <a:solidFill>
                  <a:srgbClr val="000000"/>
                </a:solidFill>
              </a:rPr>
              <a:t>,       </a:t>
            </a:r>
          </a:p>
          <a:p>
            <a:pPr defTabSz="457200">
              <a:lnSpc>
                <a:spcPct val="80000"/>
              </a:lnSpc>
              <a:spcBef>
                <a:spcPct val="50000"/>
              </a:spcBef>
            </a:pPr>
            <a:r>
              <a:rPr lang="en-GB" sz="1600" dirty="0">
                <a:solidFill>
                  <a:srgbClr val="000000"/>
                </a:solidFill>
              </a:rPr>
              <a:t>  stored and cooled</a:t>
            </a:r>
            <a:endParaRPr lang="en-GB" sz="1600" baseline="30000" dirty="0">
              <a:solidFill>
                <a:srgbClr val="000000"/>
              </a:solidFill>
            </a:endParaRPr>
          </a:p>
        </p:txBody>
      </p:sp>
      <p:sp>
        <p:nvSpPr>
          <p:cNvPr id="10" name="AutoShape 12"/>
          <p:cNvSpPr>
            <a:spLocks noChangeArrowheads="1"/>
          </p:cNvSpPr>
          <p:nvPr/>
        </p:nvSpPr>
        <p:spPr bwMode="auto">
          <a:xfrm>
            <a:off x="241652" y="6018484"/>
            <a:ext cx="2463108" cy="391597"/>
          </a:xfrm>
          <a:prstGeom prst="roundRect">
            <a:avLst>
              <a:gd name="adj" fmla="val 16667"/>
            </a:avLst>
          </a:prstGeom>
          <a:solidFill>
            <a:srgbClr val="FFFFFF">
              <a:alpha val="62000"/>
            </a:srgbClr>
          </a:solidFill>
          <a:ln w="9525">
            <a:solidFill>
              <a:schemeClr val="tx1"/>
            </a:solidFill>
            <a:round/>
            <a:headEnd/>
            <a:tailEnd/>
          </a:ln>
          <a:effectLst/>
        </p:spPr>
        <p:txBody>
          <a:bodyPr wrap="none" anchor="ctr">
            <a:prstTxWarp prst="textNoShape">
              <a:avLst/>
            </a:prstTxWarp>
            <a:spAutoFit/>
          </a:bodyPr>
          <a:lstStyle/>
          <a:p>
            <a:pPr algn="ctr" defTabSz="457200"/>
            <a:r>
              <a:rPr lang="en-GB" sz="1700">
                <a:solidFill>
                  <a:srgbClr val="0000FF"/>
                </a:solidFill>
              </a:rPr>
              <a:t>Technical Challenges</a:t>
            </a:r>
            <a:endParaRPr lang="en-GB">
              <a:solidFill>
                <a:srgbClr val="0000FF"/>
              </a:solidFill>
            </a:endParaRPr>
          </a:p>
        </p:txBody>
      </p:sp>
      <p:sp>
        <p:nvSpPr>
          <p:cNvPr id="11" name="Rectangle 15"/>
          <p:cNvSpPr>
            <a:spLocks noChangeArrowheads="1"/>
          </p:cNvSpPr>
          <p:nvPr/>
        </p:nvSpPr>
        <p:spPr bwMode="auto">
          <a:xfrm>
            <a:off x="2819400" y="6080127"/>
            <a:ext cx="6096000" cy="264688"/>
          </a:xfrm>
          <a:prstGeom prst="rect">
            <a:avLst/>
          </a:prstGeom>
          <a:solidFill>
            <a:srgbClr val="FFFFFF">
              <a:alpha val="38000"/>
            </a:srgbClr>
          </a:solidFill>
          <a:ln w="9525">
            <a:noFill/>
            <a:miter lim="800000"/>
            <a:headEnd/>
            <a:tailEnd/>
          </a:ln>
          <a:effectLst/>
        </p:spPr>
        <p:txBody>
          <a:bodyPr>
            <a:prstTxWarp prst="textNoShape">
              <a:avLst/>
            </a:prstTxWarp>
            <a:spAutoFit/>
          </a:bodyPr>
          <a:lstStyle/>
          <a:p>
            <a:pPr defTabSz="457200">
              <a:lnSpc>
                <a:spcPct val="70000"/>
              </a:lnSpc>
              <a:spcBef>
                <a:spcPct val="50000"/>
              </a:spcBef>
              <a:buFontTx/>
              <a:buChar char="•"/>
            </a:pPr>
            <a:r>
              <a:rPr lang="en-GB" sz="1600" dirty="0">
                <a:solidFill>
                  <a:srgbClr val="000000"/>
                </a:solidFill>
              </a:rPr>
              <a:t> cooled beams, rapid cycling superconducting magnets</a:t>
            </a:r>
            <a:endParaRPr lang="en-GB" sz="1600" baseline="30000" dirty="0">
              <a:solidFill>
                <a:srgbClr val="000000"/>
              </a:solidFill>
            </a:endParaRPr>
          </a:p>
        </p:txBody>
      </p:sp>
      <p:pic>
        <p:nvPicPr>
          <p:cNvPr id="16" name="Picture 15"/>
          <p:cNvPicPr>
            <a:picLocks noChangeAspect="1" noChangeArrowheads="1"/>
          </p:cNvPicPr>
          <p:nvPr/>
        </p:nvPicPr>
        <p:blipFill>
          <a:blip r:embed="rId4" cstate="screen">
            <a:lum bright="-14000" contrast="61000"/>
            <a:alphaModFix/>
            <a:extLst>
              <a:ext uri="{28A0092B-C50C-407E-A947-70E740481C1C}">
                <a14:useLocalDpi xmlns:a14="http://schemas.microsoft.com/office/drawing/2010/main"/>
              </a:ext>
            </a:extLst>
          </a:blip>
          <a:srcRect/>
          <a:stretch>
            <a:fillRect/>
          </a:stretch>
        </p:blipFill>
        <p:spPr bwMode="auto">
          <a:xfrm>
            <a:off x="7778926" y="4865951"/>
            <a:ext cx="1249362" cy="1068387"/>
          </a:xfrm>
          <a:prstGeom prst="rect">
            <a:avLst/>
          </a:prstGeom>
          <a:solidFill>
            <a:schemeClr val="bg1">
              <a:alpha val="50000"/>
            </a:schemeClr>
          </a:solidFill>
          <a:ln w="9525">
            <a:noFill/>
            <a:round/>
            <a:headEnd/>
            <a:tailEnd/>
          </a:ln>
          <a:effectLst/>
        </p:spPr>
      </p:pic>
      <p:sp>
        <p:nvSpPr>
          <p:cNvPr id="7" name="Text Box 9"/>
          <p:cNvSpPr txBox="1">
            <a:spLocks noChangeArrowheads="1"/>
          </p:cNvSpPr>
          <p:nvPr/>
        </p:nvSpPr>
        <p:spPr bwMode="auto">
          <a:xfrm>
            <a:off x="214489" y="3165333"/>
            <a:ext cx="3660754" cy="1175706"/>
          </a:xfrm>
          <a:prstGeom prst="rect">
            <a:avLst/>
          </a:prstGeom>
          <a:solidFill>
            <a:srgbClr val="FFFFFF">
              <a:alpha val="62000"/>
            </a:srgbClr>
          </a:solidFill>
          <a:ln w="9525">
            <a:noFill/>
            <a:miter lim="800000"/>
            <a:headEnd/>
            <a:tailEnd/>
          </a:ln>
          <a:effectLst/>
        </p:spPr>
        <p:txBody>
          <a:bodyPr wrap="square">
            <a:prstTxWarp prst="textNoShape">
              <a:avLst/>
            </a:prstTxWarp>
            <a:spAutoFit/>
          </a:bodyPr>
          <a:lstStyle/>
          <a:p>
            <a:pPr defTabSz="457200">
              <a:lnSpc>
                <a:spcPct val="110000"/>
              </a:lnSpc>
              <a:buFontTx/>
              <a:buChar char="•"/>
            </a:pPr>
            <a:r>
              <a:rPr lang="en-GB" sz="1600" dirty="0">
                <a:solidFill>
                  <a:srgbClr val="000000"/>
                </a:solidFill>
              </a:rPr>
              <a:t> range of radioactive beams up to</a:t>
            </a:r>
            <a:br>
              <a:rPr lang="en-GB" sz="1600" dirty="0">
                <a:solidFill>
                  <a:srgbClr val="000000"/>
                </a:solidFill>
              </a:rPr>
            </a:br>
            <a:r>
              <a:rPr lang="en-GB" sz="1600" dirty="0">
                <a:solidFill>
                  <a:srgbClr val="000000"/>
                </a:solidFill>
              </a:rPr>
              <a:t>  1.5 - 2 </a:t>
            </a:r>
            <a:r>
              <a:rPr lang="en-GB" sz="1600" dirty="0" err="1">
                <a:solidFill>
                  <a:srgbClr val="000000"/>
                </a:solidFill>
              </a:rPr>
              <a:t>GeV/u</a:t>
            </a:r>
            <a:r>
              <a:rPr lang="en-GB" sz="1600" dirty="0">
                <a:solidFill>
                  <a:srgbClr val="000000"/>
                </a:solidFill>
              </a:rPr>
              <a:t>; up to factor 10 000          higher in intensity than presently </a:t>
            </a:r>
          </a:p>
          <a:p>
            <a:pPr defTabSz="457200">
              <a:lnSpc>
                <a:spcPct val="110000"/>
              </a:lnSpc>
              <a:buFontTx/>
              <a:buChar char="•"/>
            </a:pPr>
            <a:r>
              <a:rPr lang="en-GB" sz="1600" dirty="0">
                <a:solidFill>
                  <a:srgbClr val="000000"/>
                </a:solidFill>
              </a:rPr>
              <a:t> antiprotons 3 - 30 </a:t>
            </a:r>
            <a:r>
              <a:rPr lang="en-GB" sz="1600" dirty="0" err="1">
                <a:solidFill>
                  <a:srgbClr val="000000"/>
                </a:solidFill>
              </a:rPr>
              <a:t>GeV</a:t>
            </a:r>
            <a:endParaRPr lang="en-GB" sz="1600" dirty="0">
              <a:solidFill>
                <a:srgbClr val="000000"/>
              </a:solidFill>
            </a:endParaRPr>
          </a:p>
        </p:txBody>
      </p:sp>
      <p:pic>
        <p:nvPicPr>
          <p:cNvPr id="17" name="Picture 16" descr="GSI_Logo_rgb.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24901" y="1250591"/>
            <a:ext cx="1189597" cy="396532"/>
          </a:xfrm>
          <a:prstGeom prst="rect">
            <a:avLst/>
          </a:prstGeom>
        </p:spPr>
      </p:pic>
      <p:sp>
        <p:nvSpPr>
          <p:cNvPr id="19" name="Slide Number Placeholder 18"/>
          <p:cNvSpPr>
            <a:spLocks noGrp="1"/>
          </p:cNvSpPr>
          <p:nvPr>
            <p:ph type="sldNum" sz="quarter" idx="12"/>
          </p:nvPr>
        </p:nvSpPr>
        <p:spPr/>
        <p:txBody>
          <a:bodyPr/>
          <a:lstStyle/>
          <a:p>
            <a:fld id="{28177D3E-6CD6-6548-B498-549BCE3DF4DF}" type="slidenum">
              <a:rPr lang="en-GB" smtClean="0"/>
              <a:pPr/>
              <a:t>30</a:t>
            </a:fld>
            <a:endParaRPr lang="en-GB"/>
          </a:p>
        </p:txBody>
      </p:sp>
      <p:sp>
        <p:nvSpPr>
          <p:cNvPr id="32" name="TextBox 21"/>
          <p:cNvSpPr txBox="1">
            <a:spLocks noChangeArrowheads="1"/>
          </p:cNvSpPr>
          <p:nvPr/>
        </p:nvSpPr>
        <p:spPr bwMode="auto">
          <a:xfrm>
            <a:off x="667425" y="718937"/>
            <a:ext cx="86439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66CC"/>
              </a:buClr>
              <a:buFont typeface="Wingdings" pitchFamily="2" charset="2"/>
              <a:buChar char="•"/>
              <a:defRPr sz="2400">
                <a:solidFill>
                  <a:srgbClr val="00599D"/>
                </a:solidFill>
                <a:latin typeface="Arial" pitchFamily="34" charset="0"/>
              </a:defRPr>
            </a:lvl1pPr>
            <a:lvl2pPr marL="742950" indent="-285750" eaLnBrk="0" hangingPunct="0">
              <a:spcBef>
                <a:spcPct val="20000"/>
              </a:spcBef>
              <a:buClr>
                <a:srgbClr val="FF9900"/>
              </a:buClr>
              <a:buSzPct val="140000"/>
              <a:buFont typeface="Wingdings" pitchFamily="2" charset="2"/>
              <a:buChar char="§"/>
              <a:defRPr sz="20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1600" i="1">
                <a:solidFill>
                  <a:srgbClr val="990000"/>
                </a:solidFill>
                <a:latin typeface="Arial" pitchFamily="34" charset="0"/>
              </a:defRPr>
            </a:lvl4pPr>
            <a:lvl5pPr marL="2057400" indent="-228600" eaLnBrk="0" hangingPunct="0">
              <a:spcBef>
                <a:spcPct val="20000"/>
              </a:spcBef>
              <a:buChar char="»"/>
              <a:defRPr sz="1600">
                <a:solidFill>
                  <a:srgbClr val="0066CC"/>
                </a:solidFill>
                <a:latin typeface="Arial" pitchFamily="34" charset="0"/>
              </a:defRPr>
            </a:lvl5pPr>
            <a:lvl6pPr marL="2514600" indent="-228600" eaLnBrk="0" fontAlgn="base" hangingPunct="0">
              <a:spcBef>
                <a:spcPct val="20000"/>
              </a:spcBef>
              <a:spcAft>
                <a:spcPct val="0"/>
              </a:spcAft>
              <a:buChar char="»"/>
              <a:defRPr sz="1600">
                <a:solidFill>
                  <a:srgbClr val="0066CC"/>
                </a:solidFill>
                <a:latin typeface="Arial" pitchFamily="34" charset="0"/>
              </a:defRPr>
            </a:lvl6pPr>
            <a:lvl7pPr marL="2971800" indent="-228600" eaLnBrk="0" fontAlgn="base" hangingPunct="0">
              <a:spcBef>
                <a:spcPct val="20000"/>
              </a:spcBef>
              <a:spcAft>
                <a:spcPct val="0"/>
              </a:spcAft>
              <a:buChar char="»"/>
              <a:defRPr sz="1600">
                <a:solidFill>
                  <a:srgbClr val="0066CC"/>
                </a:solidFill>
                <a:latin typeface="Arial" pitchFamily="34" charset="0"/>
              </a:defRPr>
            </a:lvl7pPr>
            <a:lvl8pPr marL="3429000" indent="-228600" eaLnBrk="0" fontAlgn="base" hangingPunct="0">
              <a:spcBef>
                <a:spcPct val="20000"/>
              </a:spcBef>
              <a:spcAft>
                <a:spcPct val="0"/>
              </a:spcAft>
              <a:buChar char="»"/>
              <a:defRPr sz="1600">
                <a:solidFill>
                  <a:srgbClr val="0066CC"/>
                </a:solidFill>
                <a:latin typeface="Arial" pitchFamily="34" charset="0"/>
              </a:defRPr>
            </a:lvl8pPr>
            <a:lvl9pPr marL="3886200" indent="-228600" eaLnBrk="0" fontAlgn="base" hangingPunct="0">
              <a:spcBef>
                <a:spcPct val="20000"/>
              </a:spcBef>
              <a:spcAft>
                <a:spcPct val="0"/>
              </a:spcAft>
              <a:buChar char="»"/>
              <a:defRPr sz="1600">
                <a:solidFill>
                  <a:srgbClr val="0066CC"/>
                </a:solidFill>
                <a:latin typeface="Arial" pitchFamily="34" charset="0"/>
              </a:defRPr>
            </a:lvl9pPr>
          </a:lstStyle>
          <a:p>
            <a:pPr eaLnBrk="1" fontAlgn="base" hangingPunct="1">
              <a:spcBef>
                <a:spcPct val="0"/>
              </a:spcBef>
              <a:spcAft>
                <a:spcPct val="0"/>
              </a:spcAft>
              <a:buClrTx/>
              <a:buFontTx/>
              <a:buNone/>
            </a:pPr>
            <a:r>
              <a:rPr lang="en-US" altLang="de-DE" sz="1600" b="1" dirty="0" smtClean="0">
                <a:solidFill>
                  <a:srgbClr val="002060"/>
                </a:solidFill>
              </a:rPr>
              <a:t>new international research  laboratory to explore the nature of matter in the Universe</a:t>
            </a:r>
            <a:endParaRPr lang="ru-RU" altLang="de-DE" sz="1600" b="1" dirty="0" smtClean="0">
              <a:solidFill>
                <a:srgbClr val="002060"/>
              </a:solidFill>
            </a:endParaRPr>
          </a:p>
        </p:txBody>
      </p:sp>
      <p:sp>
        <p:nvSpPr>
          <p:cNvPr id="33" name="Прямоугольник 1"/>
          <p:cNvSpPr>
            <a:spLocks noChangeArrowheads="1"/>
          </p:cNvSpPr>
          <p:nvPr/>
        </p:nvSpPr>
        <p:spPr bwMode="auto">
          <a:xfrm>
            <a:off x="-28729" y="7"/>
            <a:ext cx="877719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66CC"/>
              </a:buClr>
              <a:buFont typeface="Wingdings" pitchFamily="2" charset="2"/>
              <a:defRPr sz="2400">
                <a:solidFill>
                  <a:srgbClr val="00599D"/>
                </a:solidFill>
                <a:latin typeface="Arial" pitchFamily="34" charset="0"/>
              </a:defRPr>
            </a:lvl1pPr>
            <a:lvl2pPr marL="742950" indent="-285750" eaLnBrk="0" hangingPunct="0">
              <a:spcBef>
                <a:spcPct val="20000"/>
              </a:spcBef>
              <a:buClr>
                <a:srgbClr val="FF9900"/>
              </a:buClr>
              <a:buSzPct val="140000"/>
              <a:buFont typeface="Wingdings" pitchFamily="2" charset="2"/>
              <a:buChar char="§"/>
              <a:defRPr sz="2000">
                <a:solidFill>
                  <a:schemeClr val="tx1"/>
                </a:solidFill>
                <a:latin typeface="Arial" pitchFamily="34" charset="0"/>
              </a:defRPr>
            </a:lvl2pPr>
            <a:lvl3pPr marL="1143000" indent="-228600" eaLnBrk="0" hangingPunct="0">
              <a:spcBef>
                <a:spcPct val="20000"/>
              </a:spcBef>
              <a:defRPr>
                <a:solidFill>
                  <a:schemeClr val="tx1"/>
                </a:solidFill>
                <a:latin typeface="Arial" pitchFamily="34" charset="0"/>
              </a:defRPr>
            </a:lvl3pPr>
            <a:lvl4pPr marL="1600200" indent="-228600" eaLnBrk="0" hangingPunct="0">
              <a:spcBef>
                <a:spcPct val="20000"/>
              </a:spcBef>
              <a:defRPr sz="1600" i="1">
                <a:solidFill>
                  <a:srgbClr val="990000"/>
                </a:solidFill>
                <a:latin typeface="Arial" pitchFamily="34" charset="0"/>
              </a:defRPr>
            </a:lvl4pPr>
            <a:lvl5pPr marL="2057400" indent="-228600" eaLnBrk="0" hangingPunct="0">
              <a:spcBef>
                <a:spcPct val="20000"/>
              </a:spcBef>
              <a:defRPr sz="1600">
                <a:solidFill>
                  <a:srgbClr val="0066CC"/>
                </a:solidFill>
                <a:latin typeface="Arial" pitchFamily="34" charset="0"/>
              </a:defRPr>
            </a:lvl5pPr>
            <a:lvl6pPr marL="2514600" indent="-228600" eaLnBrk="0" fontAlgn="base" hangingPunct="0">
              <a:spcBef>
                <a:spcPct val="20000"/>
              </a:spcBef>
              <a:spcAft>
                <a:spcPct val="0"/>
              </a:spcAft>
              <a:defRPr sz="1600">
                <a:solidFill>
                  <a:srgbClr val="0066CC"/>
                </a:solidFill>
                <a:latin typeface="Arial" pitchFamily="34" charset="0"/>
              </a:defRPr>
            </a:lvl6pPr>
            <a:lvl7pPr marL="2971800" indent="-228600" eaLnBrk="0" fontAlgn="base" hangingPunct="0">
              <a:spcBef>
                <a:spcPct val="20000"/>
              </a:spcBef>
              <a:spcAft>
                <a:spcPct val="0"/>
              </a:spcAft>
              <a:defRPr sz="1600">
                <a:solidFill>
                  <a:srgbClr val="0066CC"/>
                </a:solidFill>
                <a:latin typeface="Arial" pitchFamily="34" charset="0"/>
              </a:defRPr>
            </a:lvl7pPr>
            <a:lvl8pPr marL="3429000" indent="-228600" eaLnBrk="0" fontAlgn="base" hangingPunct="0">
              <a:spcBef>
                <a:spcPct val="20000"/>
              </a:spcBef>
              <a:spcAft>
                <a:spcPct val="0"/>
              </a:spcAft>
              <a:defRPr sz="1600">
                <a:solidFill>
                  <a:srgbClr val="0066CC"/>
                </a:solidFill>
                <a:latin typeface="Arial" pitchFamily="34" charset="0"/>
              </a:defRPr>
            </a:lvl8pPr>
            <a:lvl9pPr marL="3886200" indent="-228600" eaLnBrk="0" fontAlgn="base" hangingPunct="0">
              <a:spcBef>
                <a:spcPct val="20000"/>
              </a:spcBef>
              <a:spcAft>
                <a:spcPct val="0"/>
              </a:spcAft>
              <a:defRPr sz="1600">
                <a:solidFill>
                  <a:srgbClr val="0066CC"/>
                </a:solidFill>
                <a:latin typeface="Arial" pitchFamily="34" charset="0"/>
              </a:defRPr>
            </a:lvl9pPr>
          </a:lstStyle>
          <a:p>
            <a:pPr eaLnBrk="1" fontAlgn="base" hangingPunct="1">
              <a:spcBef>
                <a:spcPct val="0"/>
              </a:spcBef>
              <a:spcAft>
                <a:spcPct val="0"/>
              </a:spcAft>
              <a:buClrTx/>
              <a:buFontTx/>
              <a:buNone/>
              <a:defRPr/>
            </a:pPr>
            <a:r>
              <a:rPr lang="ru-RU" sz="2000" b="1" dirty="0" smtClean="0">
                <a:solidFill>
                  <a:srgbClr val="FF3300"/>
                </a:solidFill>
                <a:effectLst>
                  <a:outerShdw blurRad="38100" dist="38100" dir="2700000" algn="tl">
                    <a:srgbClr val="000000"/>
                  </a:outerShdw>
                </a:effectLst>
                <a:latin typeface="Arial" charset="0"/>
              </a:rPr>
              <a:t>ФАИР</a:t>
            </a:r>
            <a:r>
              <a:rPr lang="en-GB" sz="2000" b="1" dirty="0" smtClean="0">
                <a:solidFill>
                  <a:srgbClr val="FF3300"/>
                </a:solidFill>
                <a:effectLst>
                  <a:outerShdw blurRad="38100" dist="38100" dir="2700000" algn="tl">
                    <a:srgbClr val="000000"/>
                  </a:outerShdw>
                </a:effectLst>
                <a:latin typeface="Arial" charset="0"/>
              </a:rPr>
              <a:t> (FAIR) – </a:t>
            </a:r>
            <a:r>
              <a:rPr lang="ru-RU" sz="2000" b="1" dirty="0" smtClean="0">
                <a:solidFill>
                  <a:srgbClr val="FF3300"/>
                </a:solidFill>
                <a:effectLst>
                  <a:outerShdw blurRad="38100" dist="38100" dir="2700000" algn="tl">
                    <a:srgbClr val="000000"/>
                  </a:outerShdw>
                </a:effectLst>
                <a:latin typeface="Arial" charset="0"/>
              </a:rPr>
              <a:t>новый, крупнейший в мире, строящийся, международный исследовательский центр</a:t>
            </a:r>
            <a:r>
              <a:rPr lang="de-DE" sz="1600" kern="0" dirty="0" smtClean="0">
                <a:solidFill>
                  <a:srgbClr val="000000"/>
                </a:solidFill>
                <a:latin typeface="Arial"/>
                <a:cs typeface="Times New Roman" pitchFamily="18" charset="0"/>
              </a:rPr>
              <a:t> </a:t>
            </a:r>
            <a:r>
              <a:rPr lang="ru-RU" sz="1600" i="1" kern="0" dirty="0">
                <a:solidFill>
                  <a:srgbClr val="000000"/>
                </a:solidFill>
                <a:latin typeface="Arial"/>
                <a:cs typeface="Times New Roman" pitchFamily="18" charset="0"/>
              </a:rPr>
              <a:t>в г. Дармштадт, </a:t>
            </a:r>
            <a:r>
              <a:rPr lang="ru-RU" sz="1600" i="1" kern="0" dirty="0" smtClean="0">
                <a:solidFill>
                  <a:srgbClr val="000000"/>
                </a:solidFill>
                <a:latin typeface="Arial"/>
                <a:cs typeface="Times New Roman" pitchFamily="18" charset="0"/>
              </a:rPr>
              <a:t>ФРГ</a:t>
            </a:r>
            <a:endParaRPr lang="ru-RU" sz="1600" kern="0" dirty="0" smtClean="0">
              <a:solidFill>
                <a:srgbClr val="000000"/>
              </a:solidFill>
              <a:latin typeface="Arial"/>
              <a:cs typeface="Times New Roman" pitchFamily="18" charset="0"/>
            </a:endParaRPr>
          </a:p>
          <a:p>
            <a:pPr eaLnBrk="1" fontAlgn="base" hangingPunct="1">
              <a:spcBef>
                <a:spcPct val="0"/>
              </a:spcBef>
              <a:spcAft>
                <a:spcPct val="0"/>
              </a:spcAft>
              <a:buClrTx/>
              <a:buFontTx/>
              <a:buNone/>
              <a:defRPr/>
            </a:pPr>
            <a:r>
              <a:rPr lang="ru-RU" sz="1600" i="1" kern="0" dirty="0">
                <a:solidFill>
                  <a:srgbClr val="000000"/>
                </a:solidFill>
                <a:latin typeface="Arial"/>
                <a:cs typeface="Times New Roman" pitchFamily="18" charset="0"/>
              </a:rPr>
              <a:t>	</a:t>
            </a:r>
            <a:r>
              <a:rPr lang="ru-RU" sz="1600" i="1" kern="0" dirty="0" smtClean="0">
                <a:solidFill>
                  <a:srgbClr val="000000"/>
                </a:solidFill>
                <a:latin typeface="Arial"/>
                <a:cs typeface="Times New Roman" pitchFamily="18" charset="0"/>
              </a:rPr>
              <a:t>				</a:t>
            </a:r>
            <a:endParaRPr lang="ru-RU" altLang="ru-RU" sz="2000" i="1" dirty="0" smtClean="0">
              <a:solidFill>
                <a:srgbClr val="000000"/>
              </a:solidFill>
              <a:ea typeface="ヒラギノ角ゴ Pro W3"/>
              <a:cs typeface="ヒラギノ角ゴ Pro W3"/>
            </a:endParaRPr>
          </a:p>
        </p:txBody>
      </p:sp>
    </p:spTree>
    <p:extLst>
      <p:ext uri="{BB962C8B-B14F-4D97-AF65-F5344CB8AC3E}">
        <p14:creationId xmlns:p14="http://schemas.microsoft.com/office/powerpoint/2010/main" val="3806897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
          </p:nvPr>
        </p:nvSpPr>
        <p:spPr/>
        <p:txBody>
          <a:bodyPr/>
          <a:lstStyle/>
          <a:p>
            <a:pPr>
              <a:defRPr/>
            </a:pPr>
            <a:fld id="{8D57D9B3-1EDA-4256-9A96-2153F894D089}" type="slidenum">
              <a:rPr lang="de-DE" altLang="de-DE" smtClean="0"/>
              <a:pPr>
                <a:defRPr/>
              </a:pPr>
              <a:t>31</a:t>
            </a:fld>
            <a:endParaRPr lang="de-DE" altLang="de-DE"/>
          </a:p>
        </p:txBody>
      </p:sp>
      <p:pic>
        <p:nvPicPr>
          <p:cNvPr id="6" name="Grafik 5"/>
          <p:cNvPicPr>
            <a:picLocks noChangeAspect="1"/>
          </p:cNvPicPr>
          <p:nvPr/>
        </p:nvPicPr>
        <p:blipFill>
          <a:blip r:embed="rId2"/>
          <a:stretch>
            <a:fillRect/>
          </a:stretch>
        </p:blipFill>
        <p:spPr>
          <a:xfrm>
            <a:off x="1733607" y="2068083"/>
            <a:ext cx="6800794" cy="4541123"/>
          </a:xfrm>
          <a:prstGeom prst="rect">
            <a:avLst/>
          </a:prstGeom>
        </p:spPr>
      </p:pic>
      <p:sp>
        <p:nvSpPr>
          <p:cNvPr id="7" name="Textfeld 6"/>
          <p:cNvSpPr txBox="1"/>
          <p:nvPr/>
        </p:nvSpPr>
        <p:spPr>
          <a:xfrm>
            <a:off x="132727" y="1329427"/>
            <a:ext cx="4919345" cy="1200329"/>
          </a:xfrm>
          <a:prstGeom prst="rect">
            <a:avLst/>
          </a:prstGeom>
          <a:solidFill>
            <a:srgbClr val="FDBB63">
              <a:alpha val="52000"/>
            </a:srgbClr>
          </a:solidFill>
          <a:ln>
            <a:noFill/>
          </a:ln>
        </p:spPr>
        <p:txBody>
          <a:bodyPr wrap="square">
            <a:spAutoFit/>
          </a:bodyPr>
          <a:lstStyle/>
          <a:p>
            <a:pPr marL="285750" indent="-285750" defTabSz="457200">
              <a:buClr>
                <a:srgbClr val="F79646"/>
              </a:buClr>
              <a:buFont typeface="Arial" panose="020B0604020202020204" pitchFamily="34" charset="0"/>
              <a:buChar char="•"/>
              <a:defRPr/>
            </a:pPr>
            <a:r>
              <a:rPr lang="en-US" b="1" dirty="0">
                <a:solidFill>
                  <a:srgbClr val="0070C0"/>
                </a:solidFill>
                <a:latin typeface="Calibri"/>
                <a:cs typeface="Calibri"/>
              </a:rPr>
              <a:t>Intensity gain: x 100 – 1000 </a:t>
            </a:r>
          </a:p>
          <a:p>
            <a:pPr marL="285750" indent="-285750" defTabSz="457200">
              <a:buClr>
                <a:srgbClr val="F79646"/>
              </a:buClr>
              <a:buFont typeface="Arial" panose="020B0604020202020204" pitchFamily="34" charset="0"/>
              <a:buChar char="•"/>
              <a:defRPr/>
            </a:pPr>
            <a:r>
              <a:rPr lang="en-US" dirty="0">
                <a:solidFill>
                  <a:prstClr val="black"/>
                </a:solidFill>
                <a:latin typeface="Calibri"/>
                <a:cs typeface="Calibri"/>
              </a:rPr>
              <a:t>10 x energy (comp. to GSI)</a:t>
            </a:r>
          </a:p>
          <a:p>
            <a:pPr marL="285750" indent="-285750" defTabSz="457200">
              <a:buClr>
                <a:srgbClr val="F79646"/>
              </a:buClr>
              <a:buFont typeface="Arial" panose="020B0604020202020204" pitchFamily="34" charset="0"/>
              <a:buChar char="•"/>
              <a:defRPr/>
            </a:pPr>
            <a:r>
              <a:rPr lang="en-US" b="1" dirty="0">
                <a:solidFill>
                  <a:srgbClr val="0070C0"/>
                </a:solidFill>
                <a:latin typeface="Calibri"/>
                <a:cs typeface="Calibri"/>
              </a:rPr>
              <a:t>Antimatter: </a:t>
            </a:r>
            <a:r>
              <a:rPr lang="en-US" dirty="0">
                <a:solidFill>
                  <a:prstClr val="black"/>
                </a:solidFill>
                <a:latin typeface="Calibri"/>
                <a:cs typeface="Calibri"/>
              </a:rPr>
              <a:t>antiproton beams</a:t>
            </a:r>
          </a:p>
          <a:p>
            <a:pPr marL="285750" indent="-285750" defTabSz="457200">
              <a:buClr>
                <a:srgbClr val="F79646"/>
              </a:buClr>
              <a:buFont typeface="Arial" panose="020B0604020202020204" pitchFamily="34" charset="0"/>
              <a:buChar char="•"/>
              <a:defRPr/>
            </a:pPr>
            <a:r>
              <a:rPr lang="en-US" b="1" dirty="0">
                <a:solidFill>
                  <a:srgbClr val="0070C0"/>
                </a:solidFill>
                <a:latin typeface="Calibri"/>
                <a:cs typeface="Calibri"/>
              </a:rPr>
              <a:t>Precision: </a:t>
            </a:r>
            <a:r>
              <a:rPr lang="en-US" dirty="0">
                <a:solidFill>
                  <a:prstClr val="black"/>
                </a:solidFill>
                <a:latin typeface="Calibri"/>
                <a:cs typeface="Calibri"/>
              </a:rPr>
              <a:t>System of storage and cooler rings</a:t>
            </a:r>
          </a:p>
        </p:txBody>
      </p:sp>
      <p:sp>
        <p:nvSpPr>
          <p:cNvPr id="8" name="TextBox 7">
            <a:extLst>
              <a:ext uri="{FF2B5EF4-FFF2-40B4-BE49-F238E27FC236}">
                <a16:creationId xmlns="" xmlns:a16="http://schemas.microsoft.com/office/drawing/2014/main" id="{DF57E464-A602-734D-A9B5-59D2ECB52D8B}"/>
              </a:ext>
            </a:extLst>
          </p:cNvPr>
          <p:cNvSpPr txBox="1"/>
          <p:nvPr/>
        </p:nvSpPr>
        <p:spPr>
          <a:xfrm>
            <a:off x="-8477" y="5407156"/>
            <a:ext cx="5276469" cy="1200329"/>
          </a:xfrm>
          <a:prstGeom prst="rect">
            <a:avLst/>
          </a:prstGeom>
          <a:noFill/>
        </p:spPr>
        <p:txBody>
          <a:bodyPr wrap="square" rtlCol="0">
            <a:spAutoFit/>
          </a:bodyPr>
          <a:lstStyle/>
          <a:p>
            <a:pPr defTabSz="457200" eaLnBrk="0" fontAlgn="base" hangingPunct="0">
              <a:spcBef>
                <a:spcPct val="0"/>
              </a:spcBef>
              <a:spcAft>
                <a:spcPct val="0"/>
              </a:spcAft>
            </a:pPr>
            <a:r>
              <a:rPr lang="en-US" sz="1600" b="1" dirty="0">
                <a:solidFill>
                  <a:prstClr val="black"/>
                </a:solidFill>
                <a:cs typeface="Arial" panose="020B0604020202020204" pitchFamily="34" charset="0"/>
              </a:rPr>
              <a:t>Unique features: </a:t>
            </a:r>
          </a:p>
          <a:p>
            <a:pPr indent="-285750" defTabSz="457200" eaLnBrk="0" fontAlgn="base" hangingPunct="0">
              <a:spcBef>
                <a:spcPct val="0"/>
              </a:spcBef>
              <a:spcAft>
                <a:spcPct val="0"/>
              </a:spcAft>
              <a:buFont typeface="Arial" charset="0"/>
              <a:buChar char="•"/>
            </a:pPr>
            <a:r>
              <a:rPr lang="en-US" sz="1400" dirty="0">
                <a:solidFill>
                  <a:prstClr val="black"/>
                </a:solidFill>
                <a:cs typeface="Arial" panose="020B0604020202020204" pitchFamily="34" charset="0"/>
              </a:rPr>
              <a:t>Flexibility and parallel operation </a:t>
            </a:r>
          </a:p>
          <a:p>
            <a:pPr indent="-285750" defTabSz="457200" eaLnBrk="0" fontAlgn="base" hangingPunct="0">
              <a:spcBef>
                <a:spcPct val="0"/>
              </a:spcBef>
              <a:spcAft>
                <a:spcPct val="0"/>
              </a:spcAft>
              <a:buFont typeface="Arial" charset="0"/>
              <a:buChar char="•"/>
            </a:pPr>
            <a:r>
              <a:rPr lang="en-US" sz="1400" b="1" dirty="0">
                <a:solidFill>
                  <a:prstClr val="black"/>
                </a:solidFill>
                <a:cs typeface="Arial" panose="020B0604020202020204" pitchFamily="34" charset="0"/>
              </a:rPr>
              <a:t>Intense</a:t>
            </a:r>
            <a:r>
              <a:rPr lang="en-US" sz="1400" dirty="0">
                <a:solidFill>
                  <a:prstClr val="black"/>
                </a:solidFill>
                <a:cs typeface="Arial" panose="020B0604020202020204" pitchFamily="34" charset="0"/>
              </a:rPr>
              <a:t> and high-energy heavy-ion beams</a:t>
            </a:r>
          </a:p>
          <a:p>
            <a:pPr indent="-285750" defTabSz="457200" eaLnBrk="0" fontAlgn="base" hangingPunct="0">
              <a:spcBef>
                <a:spcPct val="0"/>
              </a:spcBef>
              <a:spcAft>
                <a:spcPct val="0"/>
              </a:spcAft>
              <a:buFont typeface="Arial" charset="0"/>
              <a:buChar char="•"/>
            </a:pPr>
            <a:r>
              <a:rPr lang="en-US" sz="1400" dirty="0">
                <a:solidFill>
                  <a:prstClr val="black"/>
                </a:solidFill>
                <a:cs typeface="Arial" panose="020B0604020202020204" pitchFamily="34" charset="0"/>
              </a:rPr>
              <a:t>Storage rings and beam cooling: Beam quality</a:t>
            </a:r>
          </a:p>
          <a:p>
            <a:pPr indent="-285750" defTabSz="457200" eaLnBrk="0" fontAlgn="base" hangingPunct="0">
              <a:spcBef>
                <a:spcPct val="0"/>
              </a:spcBef>
              <a:spcAft>
                <a:spcPct val="0"/>
              </a:spcAft>
              <a:buFont typeface="Arial" charset="0"/>
              <a:buChar char="•"/>
            </a:pPr>
            <a:r>
              <a:rPr lang="de-DE" sz="1400" dirty="0">
                <a:solidFill>
                  <a:prstClr val="black"/>
                </a:solidFill>
                <a:cs typeface="Arial" panose="020B0604020202020204" pitchFamily="34" charset="0"/>
              </a:rPr>
              <a:t>Major </a:t>
            </a:r>
            <a:r>
              <a:rPr lang="de-DE" sz="1400" dirty="0" err="1">
                <a:solidFill>
                  <a:prstClr val="black"/>
                </a:solidFill>
                <a:cs typeface="Arial" panose="020B0604020202020204" pitchFamily="34" charset="0"/>
              </a:rPr>
              <a:t>accelerator</a:t>
            </a:r>
            <a:r>
              <a:rPr lang="de-DE" sz="1400" dirty="0">
                <a:solidFill>
                  <a:prstClr val="black"/>
                </a:solidFill>
                <a:cs typeface="Arial" panose="020B0604020202020204" pitchFamily="34" charset="0"/>
              </a:rPr>
              <a:t> </a:t>
            </a:r>
            <a:r>
              <a:rPr lang="de-DE" sz="1400" dirty="0" err="1">
                <a:solidFill>
                  <a:prstClr val="black"/>
                </a:solidFill>
                <a:cs typeface="Arial" panose="020B0604020202020204" pitchFamily="34" charset="0"/>
              </a:rPr>
              <a:t>developments</a:t>
            </a:r>
            <a:endParaRPr lang="en-US" sz="1400" dirty="0">
              <a:solidFill>
                <a:prstClr val="black"/>
              </a:solidFill>
              <a:cs typeface="Arial" panose="020B0604020202020204" pitchFamily="34" charset="0"/>
            </a:endParaRPr>
          </a:p>
        </p:txBody>
      </p:sp>
      <p:sp>
        <p:nvSpPr>
          <p:cNvPr id="9" name="Textfeld 8"/>
          <p:cNvSpPr txBox="1"/>
          <p:nvPr/>
        </p:nvSpPr>
        <p:spPr>
          <a:xfrm>
            <a:off x="5508106" y="3212987"/>
            <a:ext cx="3304203" cy="1671227"/>
          </a:xfrm>
          <a:prstGeom prst="rect">
            <a:avLst/>
          </a:prstGeom>
          <a:gradFill>
            <a:gsLst>
              <a:gs pos="0">
                <a:schemeClr val="accent6">
                  <a:tint val="50000"/>
                  <a:satMod val="300000"/>
                </a:schemeClr>
              </a:gs>
              <a:gs pos="81000">
                <a:schemeClr val="accent6">
                  <a:tint val="37000"/>
                  <a:satMod val="300000"/>
                </a:schemeClr>
              </a:gs>
              <a:gs pos="100000">
                <a:schemeClr val="accent6">
                  <a:tint val="15000"/>
                  <a:satMod val="350000"/>
                </a:schemeClr>
              </a:gs>
            </a:gsLst>
          </a:gradFill>
        </p:spPr>
        <p:style>
          <a:lnRef idx="1">
            <a:schemeClr val="accent6"/>
          </a:lnRef>
          <a:fillRef idx="2">
            <a:schemeClr val="accent6"/>
          </a:fillRef>
          <a:effectRef idx="1">
            <a:schemeClr val="accent6"/>
          </a:effectRef>
          <a:fontRef idx="minor">
            <a:schemeClr val="dk1"/>
          </a:fontRef>
        </p:style>
        <p:txBody>
          <a:bodyPr vert="horz" wrap="square" lIns="91440" tIns="45720" rIns="91440" bIns="45720" rtlCol="0" anchor="t">
            <a:spAutoFit/>
          </a:bodyPr>
          <a:lstStyle/>
          <a:p>
            <a:pPr marL="342900" marR="0" lvl="0" indent="-342900" algn="l" defTabSz="457200" rtl="0" eaLnBrk="1" fontAlgn="auto" latinLnBrk="0" hangingPunct="1">
              <a:lnSpc>
                <a:spcPct val="100000"/>
              </a:lnSpc>
              <a:spcBef>
                <a:spcPct val="20000"/>
              </a:spcBef>
              <a:spcAft>
                <a:spcPts val="0"/>
              </a:spcAft>
              <a:buClr>
                <a:srgbClr val="FDBB63"/>
              </a:buClr>
              <a:buSzTx/>
              <a:buFont typeface="Wingdings" charset="2"/>
              <a:buChar char="§"/>
              <a:tabLst/>
              <a:defRPr/>
            </a:pPr>
            <a:r>
              <a:rPr kumimoji="0" lang="en-US" sz="1900" b="1" i="0" u="none" strike="noStrike" kern="1200" cap="none" spc="0" normalizeH="0" baseline="0" noProof="0" dirty="0">
                <a:ln>
                  <a:noFill/>
                </a:ln>
                <a:solidFill>
                  <a:srgbClr val="000000"/>
                </a:solidFill>
                <a:effectLst/>
                <a:uLnTx/>
                <a:uFillTx/>
                <a:latin typeface="Calibri" charset="0"/>
                <a:ea typeface="+mn-ea"/>
                <a:cs typeface="Arial"/>
              </a:rPr>
              <a:t>ESFRI Landmark</a:t>
            </a:r>
          </a:p>
          <a:p>
            <a:pPr marL="342900" marR="0" lvl="0" indent="-342900" algn="l" defTabSz="457200" rtl="0" eaLnBrk="1" fontAlgn="auto" latinLnBrk="0" hangingPunct="1">
              <a:lnSpc>
                <a:spcPct val="100000"/>
              </a:lnSpc>
              <a:spcBef>
                <a:spcPct val="20000"/>
              </a:spcBef>
              <a:spcAft>
                <a:spcPts val="0"/>
              </a:spcAft>
              <a:buClr>
                <a:srgbClr val="FDBB63"/>
              </a:buClr>
              <a:buSzTx/>
              <a:buFont typeface="Wingdings" charset="2"/>
              <a:buChar char="§"/>
              <a:tabLst/>
              <a:defRPr/>
            </a:pPr>
            <a:r>
              <a:rPr kumimoji="0" lang="en-US" sz="1900" b="1" i="0" u="none" strike="noStrike" kern="1200" cap="none" spc="0" normalizeH="0" baseline="0" noProof="0" dirty="0">
                <a:ln>
                  <a:noFill/>
                </a:ln>
                <a:solidFill>
                  <a:srgbClr val="000000"/>
                </a:solidFill>
                <a:effectLst/>
                <a:uLnTx/>
                <a:uFillTx/>
                <a:latin typeface="Calibri" charset="0"/>
                <a:ea typeface="+mn-ea"/>
                <a:cs typeface="Arial"/>
              </a:rPr>
              <a:t>Top priority for European </a:t>
            </a:r>
            <a:br>
              <a:rPr kumimoji="0" lang="en-US" sz="1900" b="1" i="0" u="none" strike="noStrike" kern="1200" cap="none" spc="0" normalizeH="0" baseline="0" noProof="0" dirty="0">
                <a:ln>
                  <a:noFill/>
                </a:ln>
                <a:solidFill>
                  <a:srgbClr val="000000"/>
                </a:solidFill>
                <a:effectLst/>
                <a:uLnTx/>
                <a:uFillTx/>
                <a:latin typeface="Calibri" charset="0"/>
                <a:ea typeface="+mn-ea"/>
                <a:cs typeface="Arial"/>
              </a:rPr>
            </a:br>
            <a:r>
              <a:rPr kumimoji="0" lang="en-US" sz="1900" b="1" i="0" u="none" strike="noStrike" kern="1200" cap="none" spc="0" normalizeH="0" baseline="0" noProof="0" dirty="0">
                <a:ln>
                  <a:noFill/>
                </a:ln>
                <a:solidFill>
                  <a:srgbClr val="000000"/>
                </a:solidFill>
                <a:effectLst/>
                <a:uLnTx/>
                <a:uFillTx/>
                <a:latin typeface="Calibri" charset="0"/>
                <a:ea typeface="+mn-ea"/>
                <a:cs typeface="Arial"/>
              </a:rPr>
              <a:t>Nuclear Physics </a:t>
            </a:r>
            <a:r>
              <a:rPr kumimoji="0" lang="en-US" sz="1900" b="1" i="0" u="none" strike="noStrike" kern="1200" cap="none" spc="0" normalizeH="0" baseline="0" noProof="0" dirty="0" smtClean="0">
                <a:ln>
                  <a:noFill/>
                </a:ln>
                <a:solidFill>
                  <a:srgbClr val="000000"/>
                </a:solidFill>
                <a:effectLst/>
                <a:uLnTx/>
                <a:uFillTx/>
                <a:latin typeface="Calibri" charset="0"/>
                <a:ea typeface="+mn-ea"/>
                <a:cs typeface="Arial"/>
              </a:rPr>
              <a:t>Community</a:t>
            </a:r>
          </a:p>
          <a:p>
            <a:pPr marL="342900" marR="0" lvl="0" indent="-342900" algn="l" defTabSz="457200" rtl="0" eaLnBrk="1" fontAlgn="auto" latinLnBrk="0" hangingPunct="1">
              <a:lnSpc>
                <a:spcPct val="100000"/>
              </a:lnSpc>
              <a:spcBef>
                <a:spcPct val="20000"/>
              </a:spcBef>
              <a:spcAft>
                <a:spcPts val="0"/>
              </a:spcAft>
              <a:buClr>
                <a:srgbClr val="FDBB63"/>
              </a:buClr>
              <a:buSzTx/>
              <a:buFont typeface="Wingdings" charset="2"/>
              <a:buChar char="§"/>
              <a:tabLst/>
              <a:defRPr/>
            </a:pPr>
            <a:r>
              <a:rPr kumimoji="0" lang="en-US" sz="1900" b="1" i="0" u="none" strike="noStrike" kern="1200" cap="none" spc="0" normalizeH="0" baseline="0" noProof="0" dirty="0" smtClean="0">
                <a:ln>
                  <a:noFill/>
                </a:ln>
                <a:solidFill>
                  <a:srgbClr val="000000"/>
                </a:solidFill>
                <a:effectLst/>
                <a:uLnTx/>
                <a:uFillTx/>
                <a:latin typeface="Calibri" charset="0"/>
                <a:ea typeface="+mn-ea"/>
                <a:cs typeface="Arial"/>
              </a:rPr>
              <a:t>Driver for Innovation in Science and Technology</a:t>
            </a:r>
            <a:endParaRPr kumimoji="0" lang="en-US" sz="1900" b="1" i="0" u="none" strike="noStrike" kern="1200" cap="none" spc="0" normalizeH="0" baseline="0" noProof="0" dirty="0">
              <a:ln>
                <a:noFill/>
              </a:ln>
              <a:solidFill>
                <a:srgbClr val="000000"/>
              </a:solidFill>
              <a:effectLst/>
              <a:uLnTx/>
              <a:uFillTx/>
              <a:latin typeface="Calibri" charset="0"/>
              <a:ea typeface="+mn-ea"/>
              <a:cs typeface="Arial"/>
            </a:endParaRPr>
          </a:p>
        </p:txBody>
      </p:sp>
      <p:sp>
        <p:nvSpPr>
          <p:cNvPr id="10" name="Titel 1"/>
          <p:cNvSpPr txBox="1">
            <a:spLocks/>
          </p:cNvSpPr>
          <p:nvPr/>
        </p:nvSpPr>
        <p:spPr>
          <a:xfrm>
            <a:off x="8358" y="0"/>
            <a:ext cx="6747029" cy="890080"/>
          </a:xfrm>
          <a:prstGeom prst="rect">
            <a:avLst/>
          </a:prstGeom>
        </p:spPr>
        <p:txBody>
          <a:bodyPr vert="horz" lIns="91440" tIns="45720" rIns="91440" bIns="45720" rtlCol="0" anchor="b" anchorCtr="0">
            <a:normAutofit fontScale="67500" lnSpcReduction="20000"/>
          </a:bodyPr>
          <a:lstStyle>
            <a:lvl1pPr algn="l" defTabSz="457200" rtl="0" eaLnBrk="1" latinLnBrk="0" hangingPunct="1">
              <a:spcBef>
                <a:spcPct val="0"/>
              </a:spcBef>
              <a:buNone/>
              <a:defRPr sz="2400" b="1" kern="1200">
                <a:solidFill>
                  <a:srgbClr val="333333"/>
                </a:solidFill>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sz="4800" b="1" i="0" u="none" strike="noStrike" kern="1200" cap="none" spc="0" normalizeH="0" baseline="0" noProof="0" dirty="0" smtClean="0">
                <a:ln>
                  <a:noFill/>
                </a:ln>
                <a:solidFill>
                  <a:srgbClr val="333333"/>
                </a:solidFill>
                <a:effectLst/>
                <a:uLnTx/>
                <a:uFillTx/>
                <a:latin typeface="+mj-lt"/>
                <a:ea typeface="+mj-ea"/>
                <a:cs typeface="Calibri"/>
              </a:rPr>
              <a:t>FAIR:</a:t>
            </a:r>
            <a:r>
              <a:rPr kumimoji="0" lang="de-DE" sz="1000" b="1" i="0" u="none" strike="noStrike" kern="1200" cap="none" spc="0" normalizeH="0" baseline="0" noProof="0" dirty="0" smtClean="0">
                <a:ln>
                  <a:noFill/>
                </a:ln>
                <a:solidFill>
                  <a:srgbClr val="333333"/>
                </a:solidFill>
                <a:effectLst/>
                <a:uLnTx/>
                <a:uFillTx/>
                <a:latin typeface="+mj-lt"/>
                <a:ea typeface="+mj-ea"/>
                <a:cs typeface="Calibri"/>
              </a:rPr>
              <a:t> </a:t>
            </a:r>
            <a:r>
              <a:rPr kumimoji="0" lang="de-DE" sz="3300" b="1" i="0" u="none" strike="noStrike" kern="1200" cap="none" spc="0" normalizeH="0" baseline="0" noProof="0" dirty="0" smtClean="0">
                <a:ln>
                  <a:noFill/>
                </a:ln>
                <a:solidFill>
                  <a:srgbClr val="333333"/>
                </a:solidFill>
                <a:effectLst/>
                <a:uLnTx/>
                <a:uFillTx/>
                <a:latin typeface="+mj-lt"/>
                <a:ea typeface="+mj-ea"/>
                <a:cs typeface="Calibri"/>
              </a:rPr>
              <a:t>Facility </a:t>
            </a:r>
            <a:r>
              <a:rPr kumimoji="0" lang="de-DE" sz="3300" b="1" i="0" u="none" strike="noStrike" kern="1200" cap="none" spc="0" normalizeH="0" baseline="0" noProof="0" dirty="0" err="1" smtClean="0">
                <a:ln>
                  <a:noFill/>
                </a:ln>
                <a:solidFill>
                  <a:srgbClr val="333333"/>
                </a:solidFill>
                <a:effectLst/>
                <a:uLnTx/>
                <a:uFillTx/>
                <a:latin typeface="+mj-lt"/>
                <a:ea typeface="+mj-ea"/>
                <a:cs typeface="Calibri"/>
              </a:rPr>
              <a:t>for</a:t>
            </a:r>
            <a:r>
              <a:rPr kumimoji="0" lang="de-DE" sz="3300" b="1" i="0" u="none" strike="noStrike" kern="1200" cap="none" spc="0" normalizeH="0" baseline="0" noProof="0" dirty="0" smtClean="0">
                <a:ln>
                  <a:noFill/>
                </a:ln>
                <a:solidFill>
                  <a:srgbClr val="333333"/>
                </a:solidFill>
                <a:effectLst/>
                <a:uLnTx/>
                <a:uFillTx/>
                <a:latin typeface="+mj-lt"/>
                <a:ea typeface="+mj-ea"/>
                <a:cs typeface="Calibri"/>
              </a:rPr>
              <a:t> Antiproton </a:t>
            </a:r>
            <a:r>
              <a:rPr kumimoji="0" lang="de-DE" sz="3300" b="1" i="0" u="none" strike="noStrike" kern="1200" cap="none" spc="0" normalizeH="0" baseline="0" noProof="0" dirty="0" err="1" smtClean="0">
                <a:ln>
                  <a:noFill/>
                </a:ln>
                <a:solidFill>
                  <a:srgbClr val="333333"/>
                </a:solidFill>
                <a:effectLst/>
                <a:uLnTx/>
                <a:uFillTx/>
                <a:latin typeface="+mj-lt"/>
                <a:ea typeface="+mj-ea"/>
                <a:cs typeface="Calibri"/>
              </a:rPr>
              <a:t>and</a:t>
            </a:r>
            <a:r>
              <a:rPr kumimoji="0" lang="de-DE" sz="3300" b="1" i="0" u="none" strike="noStrike" kern="1200" cap="none" spc="0" normalizeH="0" baseline="0" noProof="0" dirty="0" smtClean="0">
                <a:ln>
                  <a:noFill/>
                </a:ln>
                <a:solidFill>
                  <a:srgbClr val="333333"/>
                </a:solidFill>
                <a:effectLst/>
                <a:uLnTx/>
                <a:uFillTx/>
                <a:latin typeface="+mj-lt"/>
                <a:ea typeface="+mj-ea"/>
                <a:cs typeface="Calibri"/>
              </a:rPr>
              <a:t> Ion Research  </a:t>
            </a:r>
            <a:br>
              <a:rPr kumimoji="0" lang="de-DE" sz="3300" b="1" i="0" u="none" strike="noStrike" kern="1200" cap="none" spc="0" normalizeH="0" baseline="0" noProof="0" dirty="0" smtClean="0">
                <a:ln>
                  <a:noFill/>
                </a:ln>
                <a:solidFill>
                  <a:srgbClr val="333333"/>
                </a:solidFill>
                <a:effectLst/>
                <a:uLnTx/>
                <a:uFillTx/>
                <a:latin typeface="+mj-lt"/>
                <a:ea typeface="+mj-ea"/>
                <a:cs typeface="Calibri"/>
              </a:rPr>
            </a:br>
            <a:r>
              <a:rPr kumimoji="0" lang="mr-IN" sz="3300" b="1" i="0" u="none" strike="noStrike" kern="1200" cap="none" spc="0" normalizeH="0" baseline="0" noProof="0" dirty="0" smtClean="0">
                <a:ln>
                  <a:noFill/>
                </a:ln>
                <a:solidFill>
                  <a:srgbClr val="333333"/>
                </a:solidFill>
                <a:effectLst/>
                <a:uLnTx/>
                <a:uFillTx/>
                <a:latin typeface="+mj-lt"/>
                <a:ea typeface="+mj-ea"/>
                <a:cs typeface="Calibri"/>
              </a:rPr>
              <a:t>–</a:t>
            </a:r>
            <a:r>
              <a:rPr kumimoji="0" lang="de-DE" sz="3300" b="1" i="0" u="none" strike="noStrike" kern="1200" cap="none" spc="0" normalizeH="0" baseline="0" noProof="0" dirty="0" smtClean="0">
                <a:ln>
                  <a:noFill/>
                </a:ln>
                <a:solidFill>
                  <a:srgbClr val="333333"/>
                </a:solidFill>
                <a:effectLst/>
                <a:uLnTx/>
                <a:uFillTx/>
                <a:latin typeface="+mj-lt"/>
                <a:ea typeface="+mj-ea"/>
                <a:cs typeface="Calibri"/>
              </a:rPr>
              <a:t> </a:t>
            </a:r>
            <a:r>
              <a:rPr lang="de-DE" sz="3000" dirty="0">
                <a:latin typeface="+mj-lt"/>
                <a:cs typeface="Calibri"/>
              </a:rPr>
              <a:t>a</a:t>
            </a:r>
            <a:r>
              <a:rPr kumimoji="0" lang="de-DE" sz="3000" b="1" i="0" u="none" strike="noStrike" kern="1200" cap="none" spc="0" normalizeH="0" baseline="0" noProof="0" dirty="0" smtClean="0">
                <a:ln>
                  <a:noFill/>
                </a:ln>
                <a:solidFill>
                  <a:srgbClr val="333333"/>
                </a:solidFill>
                <a:effectLst/>
                <a:uLnTx/>
                <a:uFillTx/>
                <a:latin typeface="+mj-lt"/>
                <a:ea typeface="+mj-ea"/>
                <a:cs typeface="Calibri"/>
              </a:rPr>
              <a:t> World-Wide Unique </a:t>
            </a:r>
            <a:r>
              <a:rPr kumimoji="0" lang="de-DE" sz="3000" b="1" i="0" u="none" strike="noStrike" kern="1200" cap="none" spc="0" normalizeH="0" baseline="0" noProof="0" dirty="0" err="1" smtClean="0">
                <a:ln>
                  <a:noFill/>
                </a:ln>
                <a:solidFill>
                  <a:srgbClr val="333333"/>
                </a:solidFill>
                <a:effectLst/>
                <a:uLnTx/>
                <a:uFillTx/>
                <a:latin typeface="+mj-lt"/>
                <a:ea typeface="+mj-ea"/>
                <a:cs typeface="Calibri"/>
              </a:rPr>
              <a:t>Accelerator</a:t>
            </a:r>
            <a:r>
              <a:rPr kumimoji="0" lang="de-DE" sz="3000" b="1" i="0" u="none" strike="noStrike" kern="1200" cap="none" spc="0" normalizeH="0" baseline="0" noProof="0" dirty="0" smtClean="0">
                <a:ln>
                  <a:noFill/>
                </a:ln>
                <a:solidFill>
                  <a:srgbClr val="333333"/>
                </a:solidFill>
                <a:effectLst/>
                <a:uLnTx/>
                <a:uFillTx/>
                <a:latin typeface="+mj-lt"/>
                <a:ea typeface="+mj-ea"/>
                <a:cs typeface="Calibri"/>
              </a:rPr>
              <a:t> Facility</a:t>
            </a:r>
            <a:endParaRPr kumimoji="0" lang="de-DE" sz="3300" b="1" i="0" u="none" strike="noStrike" kern="1200" cap="none" spc="0" normalizeH="0" baseline="0" noProof="0" dirty="0">
              <a:ln>
                <a:noFill/>
              </a:ln>
              <a:solidFill>
                <a:srgbClr val="333333"/>
              </a:solidFill>
              <a:effectLst/>
              <a:uLnTx/>
              <a:uFillTx/>
              <a:latin typeface="+mj-lt"/>
              <a:ea typeface="+mj-ea"/>
              <a:cs typeface="Calibri"/>
            </a:endParaRPr>
          </a:p>
        </p:txBody>
      </p:sp>
      <p:grpSp>
        <p:nvGrpSpPr>
          <p:cNvPr id="11" name="Group 42"/>
          <p:cNvGrpSpPr>
            <a:grpSpLocks/>
          </p:cNvGrpSpPr>
          <p:nvPr/>
        </p:nvGrpSpPr>
        <p:grpSpPr bwMode="auto">
          <a:xfrm>
            <a:off x="7160211" y="1462863"/>
            <a:ext cx="1036637" cy="933250"/>
            <a:chOff x="5289100" y="4247510"/>
            <a:chExt cx="1079998" cy="932692"/>
          </a:xfrm>
        </p:grpSpPr>
        <p:pic>
          <p:nvPicPr>
            <p:cNvPr id="12" name="Picture 2" descr="http://upload.wikimedia.org/wikipedia/commons/2/2c/Animated-Flag-Russia.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9100" y="4247510"/>
              <a:ext cx="1079998" cy="710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45"/>
            <p:cNvSpPr txBox="1">
              <a:spLocks noChangeArrowheads="1"/>
            </p:cNvSpPr>
            <p:nvPr/>
          </p:nvSpPr>
          <p:spPr bwMode="auto">
            <a:xfrm>
              <a:off x="5474045" y="4841850"/>
              <a:ext cx="738498" cy="33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de-DE" sz="1600" smtClean="0">
                  <a:solidFill>
                    <a:srgbClr val="000000"/>
                  </a:solidFill>
                  <a:latin typeface="Calibri" pitchFamily="34" charset="0"/>
                </a:rPr>
                <a:t>Russia</a:t>
              </a:r>
            </a:p>
          </p:txBody>
        </p:sp>
      </p:grpSp>
      <p:cxnSp>
        <p:nvCxnSpPr>
          <p:cNvPr id="14" name="Прямая соединительная линия 21"/>
          <p:cNvCxnSpPr/>
          <p:nvPr/>
        </p:nvCxnSpPr>
        <p:spPr>
          <a:xfrm flipV="1">
            <a:off x="7236296" y="1540007"/>
            <a:ext cx="0" cy="1268412"/>
          </a:xfrm>
          <a:prstGeom prst="line">
            <a:avLst/>
          </a:prstGeom>
          <a:ln w="34925"/>
          <a:effectLst>
            <a:outerShdw blurRad="50800" dist="50800" dir="5400000" sx="87000" sy="87000" algn="ctr" rotWithShape="0">
              <a:srgbClr val="000000">
                <a:alpha val="87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4918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2914" name="Grafik 3"/>
          <p:cNvPicPr>
            <a:picLocks noChangeAspect="1"/>
          </p:cNvPicPr>
          <p:nvPr/>
        </p:nvPicPr>
        <p:blipFill>
          <a:blip r:embed="rId2">
            <a:extLst>
              <a:ext uri="{28A0092B-C50C-407E-A947-70E740481C1C}">
                <a14:useLocalDpi xmlns:a14="http://schemas.microsoft.com/office/drawing/2010/main" val="0"/>
              </a:ext>
            </a:extLst>
          </a:blip>
          <a:srcRect l="31589" t="15544" r="12067" b="14944"/>
          <a:stretch>
            <a:fillRect/>
          </a:stretch>
        </p:blipFill>
        <p:spPr bwMode="auto">
          <a:xfrm>
            <a:off x="2136788" y="1312864"/>
            <a:ext cx="4740275" cy="506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p:cNvSpPr/>
          <p:nvPr/>
        </p:nvSpPr>
        <p:spPr>
          <a:xfrm>
            <a:off x="305602" y="1435391"/>
            <a:ext cx="3479584" cy="1073888"/>
          </a:xfrm>
          <a:prstGeom prst="rect">
            <a:avLst/>
          </a:prstGeom>
          <a:solidFill>
            <a:srgbClr val="EAEAEA"/>
          </a:solidFill>
          <a:ln>
            <a:noFill/>
          </a:ln>
          <a:effectLst/>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r>
              <a:rPr lang="en-US" dirty="0">
                <a:solidFill>
                  <a:prstClr val="black"/>
                </a:solidFill>
              </a:rPr>
              <a:t>CBM </a:t>
            </a:r>
          </a:p>
          <a:p>
            <a:pPr algn="ctr" defTabSz="457200">
              <a:defRPr/>
            </a:pPr>
            <a:r>
              <a:rPr lang="en-US" dirty="0">
                <a:solidFill>
                  <a:prstClr val="black"/>
                </a:solidFill>
              </a:rPr>
              <a:t>nuclear matter at high densities</a:t>
            </a:r>
          </a:p>
        </p:txBody>
      </p:sp>
      <p:sp>
        <p:nvSpPr>
          <p:cNvPr id="6" name="Rechteck 5"/>
          <p:cNvSpPr/>
          <p:nvPr/>
        </p:nvSpPr>
        <p:spPr>
          <a:xfrm>
            <a:off x="5378378" y="5191573"/>
            <a:ext cx="3479584" cy="1073888"/>
          </a:xfrm>
          <a:prstGeom prst="rect">
            <a:avLst/>
          </a:prstGeom>
          <a:solidFill>
            <a:srgbClr val="EAEAEA"/>
          </a:solidFill>
          <a:ln>
            <a:noFill/>
          </a:ln>
          <a:effectLst/>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r>
              <a:rPr lang="en-US" dirty="0">
                <a:solidFill>
                  <a:prstClr val="black"/>
                </a:solidFill>
              </a:rPr>
              <a:t>NUSTAR </a:t>
            </a:r>
          </a:p>
          <a:p>
            <a:pPr algn="ctr" defTabSz="457200">
              <a:defRPr/>
            </a:pPr>
            <a:r>
              <a:rPr lang="en-US" dirty="0">
                <a:solidFill>
                  <a:prstClr val="black"/>
                </a:solidFill>
              </a:rPr>
              <a:t>neutron-rich nuclei</a:t>
            </a:r>
          </a:p>
        </p:txBody>
      </p:sp>
      <p:sp>
        <p:nvSpPr>
          <p:cNvPr id="7" name="Rechteck 6"/>
          <p:cNvSpPr/>
          <p:nvPr/>
        </p:nvSpPr>
        <p:spPr>
          <a:xfrm>
            <a:off x="5426955" y="1435391"/>
            <a:ext cx="3479584" cy="1073888"/>
          </a:xfrm>
          <a:prstGeom prst="rect">
            <a:avLst/>
          </a:prstGeom>
          <a:solidFill>
            <a:srgbClr val="EAEAEA"/>
          </a:solidFill>
          <a:ln>
            <a:noFill/>
          </a:ln>
          <a:effectLst/>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r>
              <a:rPr lang="en-US" dirty="0">
                <a:solidFill>
                  <a:prstClr val="black"/>
                </a:solidFill>
              </a:rPr>
              <a:t>APPA</a:t>
            </a:r>
          </a:p>
          <a:p>
            <a:pPr algn="ctr" defTabSz="457200">
              <a:defRPr/>
            </a:pPr>
            <a:r>
              <a:rPr lang="en-US" dirty="0">
                <a:solidFill>
                  <a:prstClr val="black"/>
                </a:solidFill>
              </a:rPr>
              <a:t>ions in extreme electro-magnetic fields</a:t>
            </a:r>
          </a:p>
        </p:txBody>
      </p:sp>
      <p:sp>
        <p:nvSpPr>
          <p:cNvPr id="8" name="Rechteck 7"/>
          <p:cNvSpPr/>
          <p:nvPr/>
        </p:nvSpPr>
        <p:spPr>
          <a:xfrm>
            <a:off x="294975" y="5189357"/>
            <a:ext cx="3479584" cy="1073888"/>
          </a:xfrm>
          <a:prstGeom prst="rect">
            <a:avLst/>
          </a:prstGeom>
          <a:solidFill>
            <a:srgbClr val="EAEAEA"/>
          </a:solidFill>
          <a:ln>
            <a:noFill/>
          </a:ln>
          <a:effectLst/>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r>
              <a:rPr lang="en-US" dirty="0">
                <a:solidFill>
                  <a:prstClr val="black"/>
                </a:solidFill>
              </a:rPr>
              <a:t>PANDA </a:t>
            </a:r>
          </a:p>
          <a:p>
            <a:pPr algn="ctr" defTabSz="457200">
              <a:defRPr/>
            </a:pPr>
            <a:r>
              <a:rPr lang="en-US" dirty="0">
                <a:solidFill>
                  <a:prstClr val="black"/>
                </a:solidFill>
              </a:rPr>
              <a:t>hadron physics with antiprotons</a:t>
            </a:r>
          </a:p>
        </p:txBody>
      </p:sp>
      <p:sp>
        <p:nvSpPr>
          <p:cNvPr id="422927" name="Foliennummernplatzhalter 8"/>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FDBB63"/>
              </a:buClr>
              <a:buFont typeface="Wingdings" pitchFamily="2" charset="2"/>
              <a:buChar char="§"/>
              <a:defRPr sz="2400">
                <a:solidFill>
                  <a:srgbClr val="333333"/>
                </a:solidFill>
                <a:latin typeface="Arial" pitchFamily="34" charset="0"/>
                <a:cs typeface="Arial" pitchFamily="34" charset="0"/>
              </a:defRPr>
            </a:lvl1pPr>
            <a:lvl2pPr marL="742950" indent="-285750" eaLnBrk="0" hangingPunct="0">
              <a:spcBef>
                <a:spcPct val="20000"/>
              </a:spcBef>
              <a:buClr>
                <a:srgbClr val="FDBB63"/>
              </a:buClr>
              <a:buFont typeface="Wingdings" pitchFamily="2" charset="2"/>
              <a:buChar char="§"/>
              <a:defRPr sz="2000">
                <a:solidFill>
                  <a:srgbClr val="333333"/>
                </a:solidFill>
                <a:latin typeface="Arial" pitchFamily="34" charset="0"/>
                <a:cs typeface="Arial" pitchFamily="34" charset="0"/>
              </a:defRPr>
            </a:lvl2pPr>
            <a:lvl3pPr marL="1143000" indent="-228600" eaLnBrk="0" hangingPunct="0">
              <a:spcBef>
                <a:spcPct val="20000"/>
              </a:spcBef>
              <a:buClr>
                <a:srgbClr val="FDBB63"/>
              </a:buClr>
              <a:buFont typeface="Wingdings" pitchFamily="2" charset="2"/>
              <a:buChar char="§"/>
              <a:defRPr>
                <a:solidFill>
                  <a:srgbClr val="333333"/>
                </a:solidFill>
                <a:latin typeface="Arial" pitchFamily="34" charset="0"/>
                <a:cs typeface="Arial" pitchFamily="34" charset="0"/>
              </a:defRPr>
            </a:lvl3pPr>
            <a:lvl4pPr marL="1600200" indent="-228600" eaLnBrk="0" hangingPunct="0">
              <a:spcBef>
                <a:spcPct val="20000"/>
              </a:spcBef>
              <a:buClr>
                <a:srgbClr val="FDBB63"/>
              </a:buClr>
              <a:buFont typeface="Wingdings" pitchFamily="2" charset="2"/>
              <a:buChar char="§"/>
              <a:defRPr sz="1600">
                <a:solidFill>
                  <a:srgbClr val="333333"/>
                </a:solidFill>
                <a:latin typeface="Arial" pitchFamily="34" charset="0"/>
                <a:cs typeface="Arial" pitchFamily="34" charset="0"/>
              </a:defRPr>
            </a:lvl4pPr>
            <a:lvl5pPr marL="2057400" indent="-228600" eaLnBrk="0" hangingPunct="0">
              <a:spcBef>
                <a:spcPct val="20000"/>
              </a:spcBef>
              <a:buClr>
                <a:srgbClr val="FDBB63"/>
              </a:buClr>
              <a:buFont typeface="Wingdings" pitchFamily="2" charset="2"/>
              <a:buChar char="§"/>
              <a:defRPr sz="1400">
                <a:solidFill>
                  <a:srgbClr val="333333"/>
                </a:solidFill>
                <a:latin typeface="Arial" pitchFamily="34" charset="0"/>
                <a:cs typeface="Arial" pitchFamily="34" charset="0"/>
              </a:defRPr>
            </a:lvl5pPr>
            <a:lvl6pPr marL="2514600" indent="-2286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6pPr>
            <a:lvl7pPr marL="2971800" indent="-2286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7pPr>
            <a:lvl8pPr marL="3429000" indent="-2286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8pPr>
            <a:lvl9pPr marL="3886200" indent="-2286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9pPr>
          </a:lstStyle>
          <a:p>
            <a:pPr eaLnBrk="1" hangingPunct="1">
              <a:spcBef>
                <a:spcPct val="0"/>
              </a:spcBef>
              <a:buClrTx/>
              <a:buFontTx/>
              <a:buNone/>
            </a:pPr>
            <a:fld id="{858F9F73-74F4-46BA-AC93-78661B2DD9BF}" type="slidenum">
              <a:rPr lang="de-DE" altLang="de-DE" sz="1000" smtClean="0"/>
              <a:pPr eaLnBrk="1" hangingPunct="1">
                <a:spcBef>
                  <a:spcPct val="0"/>
                </a:spcBef>
                <a:buClrTx/>
                <a:buFontTx/>
                <a:buNone/>
              </a:pPr>
              <a:t>32</a:t>
            </a:fld>
            <a:endParaRPr lang="de-DE" altLang="de-DE" sz="1000" smtClean="0"/>
          </a:p>
        </p:txBody>
      </p:sp>
      <p:sp>
        <p:nvSpPr>
          <p:cNvPr id="422928" name="TextBox 1"/>
          <p:cNvSpPr txBox="1">
            <a:spLocks noChangeArrowheads="1"/>
          </p:cNvSpPr>
          <p:nvPr/>
        </p:nvSpPr>
        <p:spPr bwMode="auto">
          <a:xfrm>
            <a:off x="990601" y="304811"/>
            <a:ext cx="39988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DBB63"/>
              </a:buClr>
              <a:buFont typeface="Wingdings" pitchFamily="2" charset="2"/>
              <a:buChar char="§"/>
              <a:defRPr sz="2400">
                <a:solidFill>
                  <a:srgbClr val="333333"/>
                </a:solidFill>
                <a:latin typeface="Arial" pitchFamily="34" charset="0"/>
                <a:cs typeface="Arial" pitchFamily="34" charset="0"/>
              </a:defRPr>
            </a:lvl1pPr>
            <a:lvl2pPr marL="742950" indent="-285750" eaLnBrk="0" hangingPunct="0">
              <a:spcBef>
                <a:spcPct val="20000"/>
              </a:spcBef>
              <a:buClr>
                <a:srgbClr val="FDBB63"/>
              </a:buClr>
              <a:buFont typeface="Wingdings" pitchFamily="2" charset="2"/>
              <a:buChar char="§"/>
              <a:defRPr sz="2000">
                <a:solidFill>
                  <a:srgbClr val="333333"/>
                </a:solidFill>
                <a:latin typeface="Arial" pitchFamily="34" charset="0"/>
                <a:cs typeface="Arial" pitchFamily="34" charset="0"/>
              </a:defRPr>
            </a:lvl2pPr>
            <a:lvl3pPr marL="1143000" indent="-228600" eaLnBrk="0" hangingPunct="0">
              <a:spcBef>
                <a:spcPct val="20000"/>
              </a:spcBef>
              <a:buClr>
                <a:srgbClr val="FDBB63"/>
              </a:buClr>
              <a:buFont typeface="Wingdings" pitchFamily="2" charset="2"/>
              <a:buChar char="§"/>
              <a:defRPr>
                <a:solidFill>
                  <a:srgbClr val="333333"/>
                </a:solidFill>
                <a:latin typeface="Arial" pitchFamily="34" charset="0"/>
                <a:cs typeface="Arial" pitchFamily="34" charset="0"/>
              </a:defRPr>
            </a:lvl3pPr>
            <a:lvl4pPr marL="1600200" indent="-228600" eaLnBrk="0" hangingPunct="0">
              <a:spcBef>
                <a:spcPct val="20000"/>
              </a:spcBef>
              <a:buClr>
                <a:srgbClr val="FDBB63"/>
              </a:buClr>
              <a:buFont typeface="Wingdings" pitchFamily="2" charset="2"/>
              <a:buChar char="§"/>
              <a:defRPr sz="1600">
                <a:solidFill>
                  <a:srgbClr val="333333"/>
                </a:solidFill>
                <a:latin typeface="Arial" pitchFamily="34" charset="0"/>
                <a:cs typeface="Arial" pitchFamily="34" charset="0"/>
              </a:defRPr>
            </a:lvl4pPr>
            <a:lvl5pPr marL="2057400" indent="-228600" eaLnBrk="0" hangingPunct="0">
              <a:spcBef>
                <a:spcPct val="20000"/>
              </a:spcBef>
              <a:buClr>
                <a:srgbClr val="FDBB63"/>
              </a:buClr>
              <a:buFont typeface="Wingdings" pitchFamily="2" charset="2"/>
              <a:buChar char="§"/>
              <a:defRPr sz="1400">
                <a:solidFill>
                  <a:srgbClr val="333333"/>
                </a:solidFill>
                <a:latin typeface="Arial" pitchFamily="34" charset="0"/>
                <a:cs typeface="Arial" pitchFamily="34" charset="0"/>
              </a:defRPr>
            </a:lvl5pPr>
            <a:lvl6pPr marL="2514600" indent="-2286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6pPr>
            <a:lvl7pPr marL="2971800" indent="-2286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7pPr>
            <a:lvl8pPr marL="3429000" indent="-2286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8pPr>
            <a:lvl9pPr marL="3886200" indent="-2286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9pPr>
          </a:lstStyle>
          <a:p>
            <a:pPr eaLnBrk="1" fontAlgn="base" hangingPunct="1">
              <a:spcBef>
                <a:spcPct val="0"/>
              </a:spcBef>
              <a:spcAft>
                <a:spcPct val="0"/>
              </a:spcAft>
              <a:buClrTx/>
              <a:buFontTx/>
              <a:buNone/>
            </a:pPr>
            <a:r>
              <a:rPr lang="en-US" altLang="de-DE" b="1">
                <a:solidFill>
                  <a:srgbClr val="000000"/>
                </a:solidFill>
              </a:rPr>
              <a:t>4 Research Pillars of FAIR</a:t>
            </a:r>
            <a:endParaRPr lang="ru-RU" altLang="de-DE" b="1">
              <a:solidFill>
                <a:srgbClr val="000000"/>
              </a:solidFill>
            </a:endParaRPr>
          </a:p>
        </p:txBody>
      </p:sp>
      <p:pic>
        <p:nvPicPr>
          <p:cNvPr id="42292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13" y="1590"/>
            <a:ext cx="1069975" cy="701675"/>
          </a:xfrm>
          <a:prstGeom prst="rect">
            <a:avLst/>
          </a:prstGeom>
          <a:solidFill>
            <a:srgbClr val="C8E6E8"/>
          </a:solidFill>
          <a:ln>
            <a:noFill/>
          </a:ln>
          <a:extLs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0074571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7794" name="Titel 1"/>
          <p:cNvSpPr>
            <a:spLocks/>
          </p:cNvSpPr>
          <p:nvPr/>
        </p:nvSpPr>
        <p:spPr bwMode="auto">
          <a:xfrm>
            <a:off x="5513400" y="6246823"/>
            <a:ext cx="529272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Clr>
                <a:srgbClr val="0066CC"/>
              </a:buClr>
              <a:buFont typeface="Wingdings" pitchFamily="2" charset="2"/>
              <a:buChar char="•"/>
              <a:defRPr sz="2400">
                <a:solidFill>
                  <a:srgbClr val="00599D"/>
                </a:solidFill>
                <a:latin typeface="Arial" pitchFamily="34" charset="0"/>
              </a:defRPr>
            </a:lvl1pPr>
            <a:lvl2pPr marL="742950" indent="-285750" eaLnBrk="0" hangingPunct="0">
              <a:spcBef>
                <a:spcPct val="20000"/>
              </a:spcBef>
              <a:buClr>
                <a:srgbClr val="FF9900"/>
              </a:buClr>
              <a:buSzPct val="140000"/>
              <a:buFont typeface="Wingdings" pitchFamily="2" charset="2"/>
              <a:buChar char="§"/>
              <a:defRPr sz="20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1600" i="1">
                <a:solidFill>
                  <a:srgbClr val="990000"/>
                </a:solidFill>
                <a:latin typeface="Arial" pitchFamily="34" charset="0"/>
              </a:defRPr>
            </a:lvl4pPr>
            <a:lvl5pPr marL="2057400" indent="-228600" eaLnBrk="0" hangingPunct="0">
              <a:spcBef>
                <a:spcPct val="20000"/>
              </a:spcBef>
              <a:buChar char="»"/>
              <a:defRPr sz="1600">
                <a:solidFill>
                  <a:srgbClr val="0066CC"/>
                </a:solidFill>
                <a:latin typeface="Arial" pitchFamily="34" charset="0"/>
              </a:defRPr>
            </a:lvl5pPr>
            <a:lvl6pPr marL="2514600" indent="-228600" eaLnBrk="0" fontAlgn="base" hangingPunct="0">
              <a:spcBef>
                <a:spcPct val="20000"/>
              </a:spcBef>
              <a:spcAft>
                <a:spcPct val="0"/>
              </a:spcAft>
              <a:buChar char="»"/>
              <a:defRPr sz="1600">
                <a:solidFill>
                  <a:srgbClr val="0066CC"/>
                </a:solidFill>
                <a:latin typeface="Arial" pitchFamily="34" charset="0"/>
              </a:defRPr>
            </a:lvl6pPr>
            <a:lvl7pPr marL="2971800" indent="-228600" eaLnBrk="0" fontAlgn="base" hangingPunct="0">
              <a:spcBef>
                <a:spcPct val="20000"/>
              </a:spcBef>
              <a:spcAft>
                <a:spcPct val="0"/>
              </a:spcAft>
              <a:buChar char="»"/>
              <a:defRPr sz="1600">
                <a:solidFill>
                  <a:srgbClr val="0066CC"/>
                </a:solidFill>
                <a:latin typeface="Arial" pitchFamily="34" charset="0"/>
              </a:defRPr>
            </a:lvl7pPr>
            <a:lvl8pPr marL="3429000" indent="-228600" eaLnBrk="0" fontAlgn="base" hangingPunct="0">
              <a:spcBef>
                <a:spcPct val="20000"/>
              </a:spcBef>
              <a:spcAft>
                <a:spcPct val="0"/>
              </a:spcAft>
              <a:buChar char="»"/>
              <a:defRPr sz="1600">
                <a:solidFill>
                  <a:srgbClr val="0066CC"/>
                </a:solidFill>
                <a:latin typeface="Arial" pitchFamily="34" charset="0"/>
              </a:defRPr>
            </a:lvl8pPr>
            <a:lvl9pPr marL="3886200" indent="-228600" eaLnBrk="0" fontAlgn="base" hangingPunct="0">
              <a:spcBef>
                <a:spcPct val="20000"/>
              </a:spcBef>
              <a:spcAft>
                <a:spcPct val="0"/>
              </a:spcAft>
              <a:buChar char="»"/>
              <a:defRPr sz="1600">
                <a:solidFill>
                  <a:srgbClr val="0066CC"/>
                </a:solidFill>
                <a:latin typeface="Arial" pitchFamily="34" charset="0"/>
              </a:defRPr>
            </a:lvl9pPr>
          </a:lstStyle>
          <a:p>
            <a:pPr fontAlgn="base">
              <a:spcBef>
                <a:spcPct val="0"/>
              </a:spcBef>
              <a:spcAft>
                <a:spcPct val="0"/>
              </a:spcAft>
              <a:buClrTx/>
              <a:buFontTx/>
              <a:buNone/>
            </a:pPr>
            <a:r>
              <a:rPr lang="en-US" altLang="ru-RU" sz="1800" i="1">
                <a:solidFill>
                  <a:srgbClr val="000000"/>
                </a:solidFill>
              </a:rPr>
              <a:t>FAIR Signatory Countries</a:t>
            </a:r>
          </a:p>
        </p:txBody>
      </p:sp>
      <p:graphicFrame>
        <p:nvGraphicFramePr>
          <p:cNvPr id="187537" name="Group 145"/>
          <p:cNvGraphicFramePr>
            <a:graphicFrameLocks noGrp="1"/>
          </p:cNvGraphicFramePr>
          <p:nvPr/>
        </p:nvGraphicFramePr>
        <p:xfrm>
          <a:off x="5164138" y="1060449"/>
          <a:ext cx="3783012" cy="5257800"/>
        </p:xfrm>
        <a:graphic>
          <a:graphicData uri="http://schemas.openxmlformats.org/drawingml/2006/table">
            <a:tbl>
              <a:tblPr/>
              <a:tblGrid>
                <a:gridCol w="2914650"/>
                <a:gridCol w="868362"/>
              </a:tblGrid>
              <a:tr h="525780">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ru-RU" sz="1900" b="1" i="0" u="none" strike="noStrike" cap="none" normalizeH="0" baseline="0" dirty="0" smtClean="0">
                          <a:ln>
                            <a:noFill/>
                          </a:ln>
                          <a:solidFill>
                            <a:srgbClr val="000000"/>
                          </a:solidFill>
                          <a:effectLst/>
                          <a:latin typeface="Arial" charset="0"/>
                        </a:rPr>
                        <a:t>Германия</a:t>
                      </a:r>
                      <a:endParaRPr kumimoji="0" lang="en-US" sz="1900" b="1" i="0" u="none" strike="noStrike" cap="none" normalizeH="0" baseline="0" dirty="0" smtClean="0">
                        <a:ln>
                          <a:noFill/>
                        </a:ln>
                        <a:solidFill>
                          <a:srgbClr val="000000"/>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endParaRPr kumimoji="0" lang="ru-RU" sz="1900" b="0" i="0" u="none" strike="noStrike" cap="none" normalizeH="0" baseline="0" smtClean="0">
                        <a:ln>
                          <a:noFill/>
                        </a:ln>
                        <a:solidFill>
                          <a:srgbClr val="000000"/>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525780">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ru-RU" sz="1900" b="1" i="0" u="none" strike="noStrike" cap="none" normalizeH="0" baseline="0" dirty="0" smtClean="0">
                          <a:ln>
                            <a:noFill/>
                          </a:ln>
                          <a:solidFill>
                            <a:srgbClr val="000000"/>
                          </a:solidFill>
                          <a:effectLst/>
                          <a:latin typeface="Arial" charset="0"/>
                        </a:rPr>
                        <a:t>Россия</a:t>
                      </a:r>
                      <a:endParaRPr kumimoji="0" lang="en-US" sz="1900" b="1" i="0" u="none" strike="noStrike" cap="none" normalizeH="0" baseline="0" dirty="0" smtClean="0">
                        <a:ln>
                          <a:noFill/>
                        </a:ln>
                        <a:solidFill>
                          <a:srgbClr val="000000"/>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endParaRPr kumimoji="0" lang="ru-RU" sz="1900" b="0" i="0" u="none" strike="noStrike" cap="none" normalizeH="0" baseline="0" smtClean="0">
                        <a:ln>
                          <a:noFill/>
                        </a:ln>
                        <a:solidFill>
                          <a:srgbClr val="000000"/>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525780">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ru-RU" sz="1900" b="1" i="0" u="none" strike="noStrike" cap="none" normalizeH="0" baseline="0" dirty="0" smtClean="0">
                          <a:ln>
                            <a:noFill/>
                          </a:ln>
                          <a:solidFill>
                            <a:srgbClr val="000000"/>
                          </a:solidFill>
                          <a:effectLst/>
                          <a:latin typeface="Arial" charset="0"/>
                        </a:rPr>
                        <a:t>Финляндия</a:t>
                      </a:r>
                      <a:endParaRPr kumimoji="0" lang="en-US" sz="1900" b="1" i="0" u="none" strike="noStrike" cap="none" normalizeH="0" baseline="0" dirty="0" smtClean="0">
                        <a:ln>
                          <a:noFill/>
                        </a:ln>
                        <a:solidFill>
                          <a:srgbClr val="000000"/>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endParaRPr kumimoji="0" lang="ru-RU" sz="1900" b="0" i="0" u="none" strike="noStrike" cap="none" normalizeH="0" baseline="0" smtClean="0">
                        <a:ln>
                          <a:noFill/>
                        </a:ln>
                        <a:solidFill>
                          <a:srgbClr val="000000"/>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525780">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ru-RU" sz="1900" b="1" i="0" u="none" strike="noStrike" cap="none" normalizeH="0" baseline="0" dirty="0" smtClean="0">
                          <a:ln>
                            <a:noFill/>
                          </a:ln>
                          <a:solidFill>
                            <a:srgbClr val="000000"/>
                          </a:solidFill>
                          <a:effectLst/>
                          <a:latin typeface="Arial" charset="0"/>
                        </a:rPr>
                        <a:t>Франция</a:t>
                      </a:r>
                      <a:endParaRPr kumimoji="0" lang="en-US" sz="1900" b="1" i="0" u="none" strike="noStrike" cap="none" normalizeH="0" baseline="0" dirty="0" smtClean="0">
                        <a:ln>
                          <a:noFill/>
                        </a:ln>
                        <a:solidFill>
                          <a:srgbClr val="000000"/>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endParaRPr kumimoji="0" lang="ru-RU" sz="1900" b="0" i="0" u="none" strike="noStrike" cap="none" normalizeH="0" baseline="0" smtClean="0">
                        <a:ln>
                          <a:noFill/>
                        </a:ln>
                        <a:solidFill>
                          <a:srgbClr val="000000"/>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525780">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ru-RU" sz="1900" b="1" i="0" u="none" strike="noStrike" cap="none" normalizeH="0" baseline="0" dirty="0" smtClean="0">
                          <a:ln>
                            <a:noFill/>
                          </a:ln>
                          <a:solidFill>
                            <a:srgbClr val="000000"/>
                          </a:solidFill>
                          <a:effectLst/>
                          <a:latin typeface="Arial" charset="0"/>
                        </a:rPr>
                        <a:t>Индия</a:t>
                      </a:r>
                      <a:endParaRPr kumimoji="0" lang="en-US" sz="1900" b="1" i="0" u="none" strike="noStrike" cap="none" normalizeH="0" baseline="0" dirty="0" smtClean="0">
                        <a:ln>
                          <a:noFill/>
                        </a:ln>
                        <a:solidFill>
                          <a:srgbClr val="000000"/>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endParaRPr kumimoji="0" lang="ru-RU" sz="1900" b="0" i="0" u="none" strike="noStrike" cap="none" normalizeH="0" baseline="0" smtClean="0">
                        <a:ln>
                          <a:noFill/>
                        </a:ln>
                        <a:solidFill>
                          <a:srgbClr val="000000"/>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525780">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ru-RU" sz="1900" b="1" i="0" u="none" strike="noStrike" cap="none" normalizeH="0" baseline="0" dirty="0" smtClean="0">
                          <a:ln>
                            <a:noFill/>
                          </a:ln>
                          <a:solidFill>
                            <a:srgbClr val="000000"/>
                          </a:solidFill>
                          <a:effectLst/>
                          <a:latin typeface="Arial" charset="0"/>
                        </a:rPr>
                        <a:t>Польша</a:t>
                      </a:r>
                      <a:endParaRPr kumimoji="0" lang="en-US" sz="1900" b="1" i="0" u="none" strike="noStrike" cap="none" normalizeH="0" baseline="0" dirty="0" smtClean="0">
                        <a:ln>
                          <a:noFill/>
                        </a:ln>
                        <a:solidFill>
                          <a:srgbClr val="000000"/>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endParaRPr kumimoji="0" lang="ru-RU" sz="1900" b="0" i="0" u="none" strike="noStrike" cap="none" normalizeH="0" baseline="0" dirty="0" smtClean="0">
                        <a:ln>
                          <a:noFill/>
                        </a:ln>
                        <a:solidFill>
                          <a:srgbClr val="000000"/>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525780">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ru-RU" sz="1900" b="1" i="0" u="none" strike="noStrike" cap="none" normalizeH="0" baseline="0" dirty="0" smtClean="0">
                          <a:ln>
                            <a:noFill/>
                          </a:ln>
                          <a:solidFill>
                            <a:srgbClr val="000000"/>
                          </a:solidFill>
                          <a:effectLst/>
                          <a:latin typeface="Arial" charset="0"/>
                        </a:rPr>
                        <a:t>Румыния</a:t>
                      </a:r>
                      <a:endParaRPr kumimoji="0" lang="en-US" sz="1900" b="1" i="0" u="none" strike="noStrike" cap="none" normalizeH="0" baseline="0" dirty="0" smtClean="0">
                        <a:ln>
                          <a:noFill/>
                        </a:ln>
                        <a:solidFill>
                          <a:srgbClr val="000000"/>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endParaRPr kumimoji="0" lang="ru-RU" sz="1900" b="0" i="0" u="none" strike="noStrike" cap="none" normalizeH="0" baseline="0" dirty="0" smtClean="0">
                        <a:ln>
                          <a:noFill/>
                        </a:ln>
                        <a:solidFill>
                          <a:srgbClr val="000000"/>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525780">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ru-RU" sz="1900" b="1" i="0" u="none" strike="noStrike" cap="none" normalizeH="0" baseline="0" dirty="0" smtClean="0">
                          <a:ln>
                            <a:noFill/>
                          </a:ln>
                          <a:solidFill>
                            <a:srgbClr val="000000"/>
                          </a:solidFill>
                          <a:effectLst/>
                          <a:latin typeface="Arial" charset="0"/>
                        </a:rPr>
                        <a:t>Словения</a:t>
                      </a:r>
                      <a:endParaRPr kumimoji="0" lang="en-US" sz="1900" b="1" i="0" u="none" strike="noStrike" cap="none" normalizeH="0" baseline="0" dirty="0" smtClean="0">
                        <a:ln>
                          <a:noFill/>
                        </a:ln>
                        <a:solidFill>
                          <a:srgbClr val="000000"/>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endParaRPr kumimoji="0" lang="ru-RU" sz="1900" b="0" i="0" u="none" strike="noStrike" cap="none" normalizeH="0" baseline="0" dirty="0" smtClean="0">
                        <a:ln>
                          <a:noFill/>
                        </a:ln>
                        <a:solidFill>
                          <a:srgbClr val="000000"/>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525780">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ru-RU" sz="1900" b="1" i="0" u="none" strike="noStrike" cap="none" normalizeH="0" baseline="0" dirty="0" smtClean="0">
                          <a:ln>
                            <a:noFill/>
                          </a:ln>
                          <a:solidFill>
                            <a:srgbClr val="000000"/>
                          </a:solidFill>
                          <a:effectLst/>
                          <a:latin typeface="Arial" charset="0"/>
                        </a:rPr>
                        <a:t>Швеция</a:t>
                      </a:r>
                      <a:endParaRPr kumimoji="0" lang="en-US" sz="1900" b="1" i="0" u="none" strike="noStrike" cap="none" normalizeH="0" baseline="0" dirty="0" smtClean="0">
                        <a:ln>
                          <a:noFill/>
                        </a:ln>
                        <a:solidFill>
                          <a:srgbClr val="000000"/>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endParaRPr kumimoji="0" lang="ru-RU" sz="1900" b="0" i="0" u="none" strike="noStrike" cap="none" normalizeH="0" baseline="0" dirty="0" smtClean="0">
                        <a:ln>
                          <a:noFill/>
                        </a:ln>
                        <a:solidFill>
                          <a:srgbClr val="000000"/>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525780">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ru-RU" sz="1900" b="1" i="0" u="none" strike="noStrike" cap="none" normalizeH="0" baseline="0" dirty="0" smtClean="0">
                          <a:ln>
                            <a:noFill/>
                          </a:ln>
                          <a:solidFill>
                            <a:srgbClr val="000000"/>
                          </a:solidFill>
                          <a:effectLst/>
                          <a:latin typeface="Arial" charset="0"/>
                        </a:rPr>
                        <a:t>Великобритания</a:t>
                      </a:r>
                      <a:r>
                        <a:rPr kumimoji="0" lang="en-US" sz="1900" b="1" i="0" u="none" strike="noStrike" cap="none" normalizeH="0" baseline="0" dirty="0" smtClean="0">
                          <a:ln>
                            <a:noFill/>
                          </a:ln>
                          <a:solidFill>
                            <a:srgbClr val="000000"/>
                          </a:solidFill>
                          <a:effectLst/>
                          <a:latin typeface="Arial" charset="0"/>
                        </a:rPr>
                        <a:t> (a)</a:t>
                      </a:r>
                      <a:endParaRPr kumimoji="0" lang="ru-RU" sz="1900" b="1" i="0" u="none" strike="noStrike" cap="none" normalizeH="0" baseline="0" dirty="0" smtClean="0">
                        <a:ln>
                          <a:noFill/>
                        </a:ln>
                        <a:solidFill>
                          <a:srgbClr val="000000"/>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endParaRPr kumimoji="0" lang="ru-RU" sz="1900" b="0" i="0" u="none" strike="noStrike" cap="none" normalizeH="0" baseline="0" dirty="0" smtClean="0">
                        <a:ln>
                          <a:noFill/>
                        </a:ln>
                        <a:solidFill>
                          <a:srgbClr val="000000"/>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bl>
          </a:graphicData>
        </a:graphic>
      </p:graphicFrame>
      <p:pic>
        <p:nvPicPr>
          <p:cNvPr id="417830" name="Picture 10"/>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2626" y="3201999"/>
            <a:ext cx="479425" cy="358775"/>
          </a:xfrm>
          <a:prstGeom prst="rect">
            <a:avLst/>
          </a:prstGeom>
          <a:noFill/>
          <a:ln w="9525" cap="rnd" algn="ctr">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417831" name="Picture 16"/>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8813" y="2209803"/>
            <a:ext cx="479425" cy="2921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417832" name="Picture 19"/>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8813" y="2728915"/>
            <a:ext cx="479425" cy="292100"/>
          </a:xfrm>
          <a:prstGeom prst="rect">
            <a:avLst/>
          </a:prstGeom>
          <a:noFill/>
          <a:ln w="9525" cap="rnd" algn="ctr">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417833" name="Picture 22"/>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78813" y="1192215"/>
            <a:ext cx="479425" cy="292100"/>
          </a:xfrm>
          <a:prstGeom prst="rect">
            <a:avLst/>
          </a:prstGeom>
          <a:noFill/>
          <a:ln w="9525" cap="rnd" algn="ctr">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417834" name="Picture 34"/>
          <p:cNvPicPr preferRelativeResize="0">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78813" y="3789363"/>
            <a:ext cx="479425" cy="2921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417835" name="Picture 40" descr="800px-Flag_of_Slovenia_svg"/>
          <p:cNvPicPr preferRelativeResize="0">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85163" y="4797427"/>
            <a:ext cx="479425" cy="292100"/>
          </a:xfrm>
          <a:prstGeom prst="rect">
            <a:avLst/>
          </a:prstGeom>
          <a:noFill/>
          <a:ln w="9525" cap="rnd" algn="ctr">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417836" name="Picture 46"/>
          <p:cNvPicPr preferRelativeResize="0">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08976" y="5327660"/>
            <a:ext cx="479425" cy="290513"/>
          </a:xfrm>
          <a:prstGeom prst="rect">
            <a:avLst/>
          </a:prstGeom>
          <a:noFill/>
          <a:ln w="9525" cap="rnd" algn="ctr">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graphicFrame>
        <p:nvGraphicFramePr>
          <p:cNvPr id="417837" name="Object 90"/>
          <p:cNvGraphicFramePr>
            <a:graphicFrameLocks/>
          </p:cNvGraphicFramePr>
          <p:nvPr/>
        </p:nvGraphicFramePr>
        <p:xfrm>
          <a:off x="8178813" y="4289427"/>
          <a:ext cx="479425" cy="292100"/>
        </p:xfrm>
        <a:graphic>
          <a:graphicData uri="http://schemas.openxmlformats.org/presentationml/2006/ole">
            <mc:AlternateContent xmlns:mc="http://schemas.openxmlformats.org/markup-compatibility/2006">
              <mc:Choice xmlns:v="urn:schemas-microsoft-com:vml" Requires="v">
                <p:oleObj spid="_x0000_s9293" name="Photo Editor Photo" r:id="rId10" imgW="2723810" imgH="1695687" progId="">
                  <p:embed/>
                </p:oleObj>
              </mc:Choice>
              <mc:Fallback>
                <p:oleObj name="Photo Editor Photo" r:id="rId10" imgW="2723810" imgH="1695687" progId="">
                  <p:embed/>
                  <p:pic>
                    <p:nvPicPr>
                      <p:cNvPr id="0" name=""/>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78813" y="4289427"/>
                        <a:ext cx="479425" cy="2921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17838" name="Picture 52"/>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78813" y="1700223"/>
            <a:ext cx="479425" cy="322263"/>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417839" name="Text Box 76"/>
          <p:cNvSpPr txBox="1">
            <a:spLocks noChangeArrowheads="1"/>
          </p:cNvSpPr>
          <p:nvPr/>
        </p:nvSpPr>
        <p:spPr bwMode="auto">
          <a:xfrm>
            <a:off x="114300" y="3829058"/>
            <a:ext cx="457554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66CC"/>
              </a:buClr>
              <a:buFont typeface="Wingdings" pitchFamily="2" charset="2"/>
              <a:buChar char="•"/>
              <a:defRPr sz="2400">
                <a:solidFill>
                  <a:srgbClr val="00599D"/>
                </a:solidFill>
                <a:latin typeface="Arial" pitchFamily="34" charset="0"/>
              </a:defRPr>
            </a:lvl1pPr>
            <a:lvl2pPr marL="742950" indent="-285750" eaLnBrk="0" hangingPunct="0">
              <a:spcBef>
                <a:spcPct val="20000"/>
              </a:spcBef>
              <a:buClr>
                <a:srgbClr val="FF9900"/>
              </a:buClr>
              <a:buSzPct val="140000"/>
              <a:buFont typeface="Wingdings" pitchFamily="2" charset="2"/>
              <a:buChar char="§"/>
              <a:defRPr sz="20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1600" i="1">
                <a:solidFill>
                  <a:srgbClr val="990000"/>
                </a:solidFill>
                <a:latin typeface="Arial" pitchFamily="34" charset="0"/>
              </a:defRPr>
            </a:lvl4pPr>
            <a:lvl5pPr marL="2057400" indent="-228600" eaLnBrk="0" hangingPunct="0">
              <a:spcBef>
                <a:spcPct val="20000"/>
              </a:spcBef>
              <a:buChar char="»"/>
              <a:defRPr sz="1600">
                <a:solidFill>
                  <a:srgbClr val="0066CC"/>
                </a:solidFill>
                <a:latin typeface="Arial" pitchFamily="34" charset="0"/>
              </a:defRPr>
            </a:lvl5pPr>
            <a:lvl6pPr marL="2514600" indent="-228600" eaLnBrk="0" fontAlgn="base" hangingPunct="0">
              <a:spcBef>
                <a:spcPct val="20000"/>
              </a:spcBef>
              <a:spcAft>
                <a:spcPct val="0"/>
              </a:spcAft>
              <a:buChar char="»"/>
              <a:defRPr sz="1600">
                <a:solidFill>
                  <a:srgbClr val="0066CC"/>
                </a:solidFill>
                <a:latin typeface="Arial" pitchFamily="34" charset="0"/>
              </a:defRPr>
            </a:lvl6pPr>
            <a:lvl7pPr marL="2971800" indent="-228600" eaLnBrk="0" fontAlgn="base" hangingPunct="0">
              <a:spcBef>
                <a:spcPct val="20000"/>
              </a:spcBef>
              <a:spcAft>
                <a:spcPct val="0"/>
              </a:spcAft>
              <a:buChar char="»"/>
              <a:defRPr sz="1600">
                <a:solidFill>
                  <a:srgbClr val="0066CC"/>
                </a:solidFill>
                <a:latin typeface="Arial" pitchFamily="34" charset="0"/>
              </a:defRPr>
            </a:lvl7pPr>
            <a:lvl8pPr marL="3429000" indent="-228600" eaLnBrk="0" fontAlgn="base" hangingPunct="0">
              <a:spcBef>
                <a:spcPct val="20000"/>
              </a:spcBef>
              <a:spcAft>
                <a:spcPct val="0"/>
              </a:spcAft>
              <a:buChar char="»"/>
              <a:defRPr sz="1600">
                <a:solidFill>
                  <a:srgbClr val="0066CC"/>
                </a:solidFill>
                <a:latin typeface="Arial" pitchFamily="34" charset="0"/>
              </a:defRPr>
            </a:lvl8pPr>
            <a:lvl9pPr marL="3886200" indent="-228600" eaLnBrk="0" fontAlgn="base" hangingPunct="0">
              <a:spcBef>
                <a:spcPct val="20000"/>
              </a:spcBef>
              <a:spcAft>
                <a:spcPct val="0"/>
              </a:spcAft>
              <a:buChar char="»"/>
              <a:defRPr sz="1600">
                <a:solidFill>
                  <a:srgbClr val="0066CC"/>
                </a:solidFill>
                <a:latin typeface="Arial" pitchFamily="34" charset="0"/>
              </a:defRPr>
            </a:lvl9pPr>
          </a:lstStyle>
          <a:p>
            <a:pPr eaLnBrk="1" fontAlgn="base" hangingPunct="1">
              <a:spcBef>
                <a:spcPct val="0"/>
              </a:spcBef>
              <a:spcAft>
                <a:spcPct val="0"/>
              </a:spcAft>
              <a:buClrTx/>
              <a:buFontTx/>
              <a:buNone/>
            </a:pPr>
            <a:r>
              <a:rPr lang="en-GB" altLang="ru-RU" sz="2000" b="1" dirty="0">
                <a:solidFill>
                  <a:srgbClr val="002060"/>
                </a:solidFill>
              </a:rPr>
              <a:t>FAIR</a:t>
            </a:r>
            <a:r>
              <a:rPr lang="ru-RU" altLang="ru-RU" sz="2000" b="1" dirty="0">
                <a:solidFill>
                  <a:srgbClr val="002060"/>
                </a:solidFill>
              </a:rPr>
              <a:t> – 500 </a:t>
            </a:r>
            <a:r>
              <a:rPr lang="ru-RU" altLang="ru-RU" sz="2000" dirty="0">
                <a:solidFill>
                  <a:srgbClr val="002060"/>
                </a:solidFill>
              </a:rPr>
              <a:t>ученых из 20 российских </a:t>
            </a:r>
          </a:p>
          <a:p>
            <a:pPr eaLnBrk="1" fontAlgn="base" hangingPunct="1">
              <a:spcBef>
                <a:spcPct val="0"/>
              </a:spcBef>
              <a:spcAft>
                <a:spcPct val="0"/>
              </a:spcAft>
              <a:buClrTx/>
              <a:buFontTx/>
              <a:buNone/>
            </a:pPr>
            <a:r>
              <a:rPr lang="ru-RU" altLang="ru-RU" sz="2000" dirty="0">
                <a:solidFill>
                  <a:srgbClr val="002060"/>
                </a:solidFill>
              </a:rPr>
              <a:t>Институтов участвовало в </a:t>
            </a:r>
          </a:p>
          <a:p>
            <a:pPr eaLnBrk="1" fontAlgn="base" hangingPunct="1">
              <a:spcBef>
                <a:spcPct val="0"/>
              </a:spcBef>
              <a:spcAft>
                <a:spcPct val="0"/>
              </a:spcAft>
              <a:buClrTx/>
              <a:buFontTx/>
              <a:buNone/>
            </a:pPr>
            <a:r>
              <a:rPr lang="ru-RU" altLang="ru-RU" sz="2000" dirty="0">
                <a:solidFill>
                  <a:srgbClr val="002060"/>
                </a:solidFill>
              </a:rPr>
              <a:t>разработке Н</a:t>
            </a:r>
            <a:r>
              <a:rPr lang="en-US" altLang="ru-RU" sz="2000" dirty="0">
                <a:solidFill>
                  <a:srgbClr val="002060"/>
                </a:solidFill>
              </a:rPr>
              <a:t>/</a:t>
            </a:r>
            <a:r>
              <a:rPr lang="ru-RU" altLang="ru-RU" sz="2000" dirty="0">
                <a:solidFill>
                  <a:srgbClr val="002060"/>
                </a:solidFill>
              </a:rPr>
              <a:t>Т Обоснования </a:t>
            </a:r>
            <a:r>
              <a:rPr lang="en-GB" altLang="ru-RU" sz="2000" dirty="0" smtClean="0">
                <a:solidFill>
                  <a:srgbClr val="002060"/>
                </a:solidFill>
              </a:rPr>
              <a:t>(</a:t>
            </a:r>
            <a:r>
              <a:rPr lang="de-DE" altLang="ru-RU" sz="2000" dirty="0" smtClean="0">
                <a:solidFill>
                  <a:srgbClr val="002060"/>
                </a:solidFill>
              </a:rPr>
              <a:t>B</a:t>
            </a:r>
            <a:r>
              <a:rPr lang="en-GB" altLang="ru-RU" sz="2000" dirty="0">
                <a:solidFill>
                  <a:srgbClr val="002060"/>
                </a:solidFill>
              </a:rPr>
              <a:t>T</a:t>
            </a:r>
            <a:r>
              <a:rPr lang="en-GB" altLang="ru-RU" sz="2000" dirty="0" smtClean="0">
                <a:solidFill>
                  <a:srgbClr val="002060"/>
                </a:solidFill>
              </a:rPr>
              <a:t>R</a:t>
            </a:r>
            <a:r>
              <a:rPr lang="en-GB" altLang="ru-RU" sz="2000" dirty="0">
                <a:solidFill>
                  <a:srgbClr val="002060"/>
                </a:solidFill>
              </a:rPr>
              <a:t>)</a:t>
            </a:r>
            <a:endParaRPr lang="ru-RU" altLang="ru-RU" sz="2000" dirty="0">
              <a:solidFill>
                <a:srgbClr val="002060"/>
              </a:solidFill>
            </a:endParaRPr>
          </a:p>
          <a:p>
            <a:pPr eaLnBrk="1" fontAlgn="base" hangingPunct="1">
              <a:spcBef>
                <a:spcPct val="0"/>
              </a:spcBef>
              <a:spcAft>
                <a:spcPct val="0"/>
              </a:spcAft>
              <a:buClrTx/>
              <a:buFont typeface="Wingdings" pitchFamily="2" charset="2"/>
              <a:buNone/>
            </a:pPr>
            <a:endParaRPr lang="en-US" altLang="de-DE" sz="2000" b="1" dirty="0" smtClean="0">
              <a:solidFill>
                <a:srgbClr val="002060"/>
              </a:solidFill>
            </a:endParaRPr>
          </a:p>
          <a:p>
            <a:pPr eaLnBrk="1" fontAlgn="base" hangingPunct="1">
              <a:spcBef>
                <a:spcPct val="0"/>
              </a:spcBef>
              <a:spcAft>
                <a:spcPct val="0"/>
              </a:spcAft>
              <a:buClrTx/>
              <a:buFont typeface="Wingdings" pitchFamily="2" charset="2"/>
              <a:buNone/>
            </a:pPr>
            <a:r>
              <a:rPr lang="ru-RU" altLang="de-DE" sz="2000" b="1" dirty="0" smtClean="0">
                <a:solidFill>
                  <a:srgbClr val="002060"/>
                </a:solidFill>
              </a:rPr>
              <a:t>Россия</a:t>
            </a:r>
            <a:r>
              <a:rPr lang="ru-RU" altLang="de-DE" sz="2000" dirty="0" smtClean="0">
                <a:solidFill>
                  <a:srgbClr val="002060"/>
                </a:solidFill>
              </a:rPr>
              <a:t> </a:t>
            </a:r>
            <a:r>
              <a:rPr lang="ru-RU" altLang="de-DE" sz="2000" dirty="0">
                <a:solidFill>
                  <a:srgbClr val="002060"/>
                </a:solidFill>
              </a:rPr>
              <a:t>– стратегический партнер и </a:t>
            </a:r>
          </a:p>
          <a:p>
            <a:pPr eaLnBrk="1" fontAlgn="base" hangingPunct="1">
              <a:spcBef>
                <a:spcPct val="0"/>
              </a:spcBef>
              <a:spcAft>
                <a:spcPct val="0"/>
              </a:spcAft>
              <a:buClrTx/>
              <a:buFont typeface="Wingdings" pitchFamily="2" charset="2"/>
              <a:buNone/>
            </a:pPr>
            <a:r>
              <a:rPr lang="ru-RU" altLang="de-DE" sz="2000" b="1" u="sng" dirty="0">
                <a:solidFill>
                  <a:srgbClr val="C00000"/>
                </a:solidFill>
              </a:rPr>
              <a:t>собственник установки</a:t>
            </a:r>
          </a:p>
          <a:p>
            <a:pPr eaLnBrk="1" fontAlgn="base" hangingPunct="1">
              <a:spcBef>
                <a:spcPct val="0"/>
              </a:spcBef>
              <a:spcAft>
                <a:spcPct val="0"/>
              </a:spcAft>
              <a:buClrTx/>
              <a:buFontTx/>
              <a:buNone/>
            </a:pPr>
            <a:endParaRPr lang="en-GB" altLang="ru-RU" sz="2000" dirty="0">
              <a:solidFill>
                <a:srgbClr val="002060"/>
              </a:solidFill>
            </a:endParaRPr>
          </a:p>
          <a:p>
            <a:pPr eaLnBrk="1" fontAlgn="base" hangingPunct="1">
              <a:spcBef>
                <a:spcPct val="0"/>
              </a:spcBef>
              <a:spcAft>
                <a:spcPct val="0"/>
              </a:spcAft>
              <a:buClrTx/>
              <a:buFontTx/>
              <a:buNone/>
            </a:pPr>
            <a:endParaRPr lang="de-DE" altLang="ru-RU" sz="2000" dirty="0">
              <a:solidFill>
                <a:srgbClr val="002060"/>
              </a:solidFill>
            </a:endParaRPr>
          </a:p>
        </p:txBody>
      </p:sp>
      <p:sp>
        <p:nvSpPr>
          <p:cNvPr id="34" name="Text Box 20"/>
          <p:cNvSpPr txBox="1">
            <a:spLocks noChangeArrowheads="1"/>
          </p:cNvSpPr>
          <p:nvPr/>
        </p:nvSpPr>
        <p:spPr bwMode="auto">
          <a:xfrm>
            <a:off x="128588" y="1338264"/>
            <a:ext cx="4722768" cy="2708434"/>
          </a:xfrm>
          <a:prstGeom prst="rect">
            <a:avLst/>
          </a:prstGeom>
          <a:noFill/>
          <a:ln>
            <a:noFill/>
          </a:ln>
          <a:effectLst/>
          <a:extLst/>
        </p:spPr>
        <p:txBody>
          <a:bodyPr wrap="none">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marL="0" indent="0">
              <a:lnSpc>
                <a:spcPct val="80000"/>
              </a:lnSpc>
              <a:spcBef>
                <a:spcPct val="20000"/>
              </a:spcBef>
              <a:buClr>
                <a:srgbClr val="0066CC"/>
              </a:buClr>
              <a:defRPr/>
            </a:pPr>
            <a:r>
              <a:rPr lang="en-GB" sz="2000" b="1" kern="0" dirty="0" smtClean="0">
                <a:solidFill>
                  <a:srgbClr val="002060"/>
                </a:solidFill>
              </a:rPr>
              <a:t>FAIR</a:t>
            </a:r>
            <a:r>
              <a:rPr lang="en-GB" sz="2000" kern="0" dirty="0" smtClean="0">
                <a:solidFill>
                  <a:srgbClr val="002060"/>
                </a:solidFill>
              </a:rPr>
              <a:t> </a:t>
            </a:r>
            <a:r>
              <a:rPr lang="ru-RU" sz="2000" kern="0" dirty="0" smtClean="0">
                <a:solidFill>
                  <a:srgbClr val="002060"/>
                </a:solidFill>
              </a:rPr>
              <a:t>– исследовательская</a:t>
            </a:r>
          </a:p>
          <a:p>
            <a:pPr marL="0" indent="0">
              <a:lnSpc>
                <a:spcPct val="80000"/>
              </a:lnSpc>
              <a:spcBef>
                <a:spcPct val="20000"/>
              </a:spcBef>
              <a:buClr>
                <a:srgbClr val="0066CC"/>
              </a:buClr>
              <a:defRPr/>
            </a:pPr>
            <a:r>
              <a:rPr lang="ru-RU" sz="2000" kern="0" dirty="0" smtClean="0">
                <a:solidFill>
                  <a:srgbClr val="002060"/>
                </a:solidFill>
              </a:rPr>
              <a:t>инфраструктура, нацеленная на </a:t>
            </a:r>
          </a:p>
          <a:p>
            <a:pPr marL="0" indent="0">
              <a:lnSpc>
                <a:spcPct val="80000"/>
              </a:lnSpc>
              <a:spcBef>
                <a:spcPct val="20000"/>
              </a:spcBef>
              <a:buClr>
                <a:srgbClr val="0066CC"/>
              </a:buClr>
              <a:defRPr/>
            </a:pPr>
            <a:r>
              <a:rPr lang="ru-RU" sz="2000" kern="0" dirty="0" smtClean="0">
                <a:solidFill>
                  <a:srgbClr val="002060"/>
                </a:solidFill>
              </a:rPr>
              <a:t>международное междисциплинарное </a:t>
            </a:r>
          </a:p>
          <a:p>
            <a:pPr marL="0" indent="0">
              <a:lnSpc>
                <a:spcPct val="80000"/>
              </a:lnSpc>
              <a:spcBef>
                <a:spcPct val="20000"/>
              </a:spcBef>
              <a:buClr>
                <a:srgbClr val="0066CC"/>
              </a:buClr>
              <a:defRPr/>
            </a:pPr>
            <a:r>
              <a:rPr lang="ru-RU" sz="2000" kern="0" dirty="0" smtClean="0">
                <a:solidFill>
                  <a:srgbClr val="002060"/>
                </a:solidFill>
              </a:rPr>
              <a:t>сотрудничество </a:t>
            </a:r>
            <a:endParaRPr lang="en-GB" sz="2000" kern="0" dirty="0" smtClean="0">
              <a:solidFill>
                <a:srgbClr val="002060"/>
              </a:solidFill>
            </a:endParaRPr>
          </a:p>
          <a:p>
            <a:pPr>
              <a:lnSpc>
                <a:spcPct val="80000"/>
              </a:lnSpc>
              <a:spcBef>
                <a:spcPct val="20000"/>
              </a:spcBef>
              <a:buClr>
                <a:srgbClr val="0066CC"/>
              </a:buClr>
              <a:buFont typeface="Wingdings" pitchFamily="2" charset="2"/>
              <a:buNone/>
              <a:defRPr/>
            </a:pPr>
            <a:endParaRPr lang="en-GB" sz="2000" kern="0" dirty="0" smtClean="0">
              <a:solidFill>
                <a:srgbClr val="00599D"/>
              </a:solidFill>
            </a:endParaRPr>
          </a:p>
          <a:p>
            <a:pPr>
              <a:lnSpc>
                <a:spcPct val="80000"/>
              </a:lnSpc>
              <a:spcBef>
                <a:spcPct val="20000"/>
              </a:spcBef>
              <a:buClr>
                <a:srgbClr val="0066CC"/>
              </a:buClr>
              <a:buFont typeface="Wingdings" pitchFamily="2" charset="2"/>
              <a:buNone/>
              <a:defRPr/>
            </a:pPr>
            <a:r>
              <a:rPr lang="en-GB" sz="2000" b="1" kern="0" dirty="0" smtClean="0">
                <a:solidFill>
                  <a:srgbClr val="000000"/>
                </a:solidFill>
              </a:rPr>
              <a:t>~3 000 </a:t>
            </a:r>
            <a:r>
              <a:rPr lang="ru-RU" sz="2000" b="1" kern="0" dirty="0" smtClean="0">
                <a:solidFill>
                  <a:srgbClr val="000000"/>
                </a:solidFill>
              </a:rPr>
              <a:t>ученых из</a:t>
            </a:r>
            <a:r>
              <a:rPr lang="en-GB" sz="2000" b="1" kern="0" dirty="0" smtClean="0">
                <a:solidFill>
                  <a:srgbClr val="000000"/>
                </a:solidFill>
              </a:rPr>
              <a:t> ~50 </a:t>
            </a:r>
            <a:r>
              <a:rPr lang="ru-RU" sz="2000" b="1" kern="0" dirty="0" smtClean="0">
                <a:solidFill>
                  <a:srgbClr val="000000"/>
                </a:solidFill>
              </a:rPr>
              <a:t>стан мира</a:t>
            </a:r>
            <a:endParaRPr lang="en-GB" sz="2000" b="1" kern="0" dirty="0" smtClean="0">
              <a:solidFill>
                <a:srgbClr val="000000"/>
              </a:solidFill>
            </a:endParaRPr>
          </a:p>
          <a:p>
            <a:pPr>
              <a:lnSpc>
                <a:spcPct val="80000"/>
              </a:lnSpc>
              <a:spcBef>
                <a:spcPct val="20000"/>
              </a:spcBef>
              <a:buClr>
                <a:srgbClr val="0066CC"/>
              </a:buClr>
              <a:buFont typeface="Wingdings" pitchFamily="2" charset="2"/>
              <a:buNone/>
              <a:defRPr/>
            </a:pPr>
            <a:endParaRPr lang="en-GB" kern="0" dirty="0" smtClean="0">
              <a:solidFill>
                <a:srgbClr val="00599D"/>
              </a:solidFill>
            </a:endParaRPr>
          </a:p>
          <a:p>
            <a:pPr>
              <a:lnSpc>
                <a:spcPct val="80000"/>
              </a:lnSpc>
              <a:spcBef>
                <a:spcPct val="20000"/>
              </a:spcBef>
              <a:buClr>
                <a:srgbClr val="0066CC"/>
              </a:buClr>
              <a:buFont typeface="Wingdings" pitchFamily="2" charset="2"/>
              <a:buNone/>
              <a:defRPr/>
            </a:pPr>
            <a:r>
              <a:rPr lang="en-GB" kern="0" dirty="0" smtClean="0">
                <a:solidFill>
                  <a:srgbClr val="00599D"/>
                </a:solidFill>
              </a:rPr>
              <a:t>  </a:t>
            </a:r>
          </a:p>
          <a:p>
            <a:pPr>
              <a:defRPr/>
            </a:pPr>
            <a:endParaRPr lang="de-DE" kern="0" dirty="0" smtClean="0">
              <a:solidFill>
                <a:srgbClr val="000000"/>
              </a:solidFill>
            </a:endParaRPr>
          </a:p>
        </p:txBody>
      </p:sp>
      <p:sp>
        <p:nvSpPr>
          <p:cNvPr id="417841" name="TextBox 2"/>
          <p:cNvSpPr txBox="1">
            <a:spLocks noChangeArrowheads="1"/>
          </p:cNvSpPr>
          <p:nvPr/>
        </p:nvSpPr>
        <p:spPr bwMode="auto">
          <a:xfrm>
            <a:off x="228613" y="260351"/>
            <a:ext cx="51912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66CC"/>
              </a:buClr>
              <a:buFont typeface="Wingdings" pitchFamily="2" charset="2"/>
              <a:buChar char="•"/>
              <a:defRPr sz="2400">
                <a:solidFill>
                  <a:srgbClr val="00599D"/>
                </a:solidFill>
                <a:latin typeface="Arial" pitchFamily="34" charset="0"/>
              </a:defRPr>
            </a:lvl1pPr>
            <a:lvl2pPr marL="742950" indent="-285750" eaLnBrk="0" hangingPunct="0">
              <a:spcBef>
                <a:spcPct val="20000"/>
              </a:spcBef>
              <a:buClr>
                <a:srgbClr val="FF9900"/>
              </a:buClr>
              <a:buSzPct val="140000"/>
              <a:buFont typeface="Wingdings" pitchFamily="2" charset="2"/>
              <a:buChar char="§"/>
              <a:defRPr sz="20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1600" i="1">
                <a:solidFill>
                  <a:srgbClr val="990000"/>
                </a:solidFill>
                <a:latin typeface="Arial" pitchFamily="34" charset="0"/>
              </a:defRPr>
            </a:lvl4pPr>
            <a:lvl5pPr marL="2057400" indent="-228600" eaLnBrk="0" hangingPunct="0">
              <a:spcBef>
                <a:spcPct val="20000"/>
              </a:spcBef>
              <a:buChar char="»"/>
              <a:defRPr sz="1600">
                <a:solidFill>
                  <a:srgbClr val="0066CC"/>
                </a:solidFill>
                <a:latin typeface="Arial" pitchFamily="34" charset="0"/>
              </a:defRPr>
            </a:lvl5pPr>
            <a:lvl6pPr marL="2514600" indent="-228600" eaLnBrk="0" fontAlgn="base" hangingPunct="0">
              <a:spcBef>
                <a:spcPct val="20000"/>
              </a:spcBef>
              <a:spcAft>
                <a:spcPct val="0"/>
              </a:spcAft>
              <a:buChar char="»"/>
              <a:defRPr sz="1600">
                <a:solidFill>
                  <a:srgbClr val="0066CC"/>
                </a:solidFill>
                <a:latin typeface="Arial" pitchFamily="34" charset="0"/>
              </a:defRPr>
            </a:lvl6pPr>
            <a:lvl7pPr marL="2971800" indent="-228600" eaLnBrk="0" fontAlgn="base" hangingPunct="0">
              <a:spcBef>
                <a:spcPct val="20000"/>
              </a:spcBef>
              <a:spcAft>
                <a:spcPct val="0"/>
              </a:spcAft>
              <a:buChar char="»"/>
              <a:defRPr sz="1600">
                <a:solidFill>
                  <a:srgbClr val="0066CC"/>
                </a:solidFill>
                <a:latin typeface="Arial" pitchFamily="34" charset="0"/>
              </a:defRPr>
            </a:lvl7pPr>
            <a:lvl8pPr marL="3429000" indent="-228600" eaLnBrk="0" fontAlgn="base" hangingPunct="0">
              <a:spcBef>
                <a:spcPct val="20000"/>
              </a:spcBef>
              <a:spcAft>
                <a:spcPct val="0"/>
              </a:spcAft>
              <a:buChar char="»"/>
              <a:defRPr sz="1600">
                <a:solidFill>
                  <a:srgbClr val="0066CC"/>
                </a:solidFill>
                <a:latin typeface="Arial" pitchFamily="34" charset="0"/>
              </a:defRPr>
            </a:lvl8pPr>
            <a:lvl9pPr marL="3886200" indent="-228600" eaLnBrk="0" fontAlgn="base" hangingPunct="0">
              <a:spcBef>
                <a:spcPct val="20000"/>
              </a:spcBef>
              <a:spcAft>
                <a:spcPct val="0"/>
              </a:spcAft>
              <a:buChar char="»"/>
              <a:defRPr sz="1600">
                <a:solidFill>
                  <a:srgbClr val="0066CC"/>
                </a:solidFill>
                <a:latin typeface="Arial" pitchFamily="34" charset="0"/>
              </a:defRPr>
            </a:lvl9pPr>
          </a:lstStyle>
          <a:p>
            <a:pPr eaLnBrk="1" fontAlgn="base" hangingPunct="1">
              <a:spcBef>
                <a:spcPct val="0"/>
              </a:spcBef>
              <a:spcAft>
                <a:spcPct val="0"/>
              </a:spcAft>
              <a:buClrTx/>
              <a:buFontTx/>
              <a:buNone/>
            </a:pPr>
            <a:r>
              <a:rPr lang="ru-RU" altLang="ru-RU" sz="2800">
                <a:solidFill>
                  <a:srgbClr val="262673"/>
                </a:solidFill>
              </a:rPr>
              <a:t>Международный проект</a:t>
            </a:r>
            <a:r>
              <a:rPr lang="en-US" altLang="ru-RU" sz="2800">
                <a:solidFill>
                  <a:srgbClr val="262673"/>
                </a:solidFill>
              </a:rPr>
              <a:t> FAIR </a:t>
            </a:r>
            <a:endParaRPr lang="ru-RU" altLang="ru-RU" sz="2800">
              <a:solidFill>
                <a:srgbClr val="262673"/>
              </a:solidFill>
            </a:endParaRPr>
          </a:p>
        </p:txBody>
      </p:sp>
      <p:pic>
        <p:nvPicPr>
          <p:cNvPr id="417842" name="Picture 28"/>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12151" y="5802315"/>
            <a:ext cx="473075" cy="317500"/>
          </a:xfrm>
          <a:prstGeom prst="rect">
            <a:avLst/>
          </a:prstGeom>
          <a:noFill/>
          <a:ln w="9525" cap="rnd" algn="ctr">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0"/>
          </p:nvPr>
        </p:nvSpPr>
        <p:spPr/>
        <p:txBody>
          <a:bodyPr/>
          <a:lstStyle/>
          <a:p>
            <a:pPr>
              <a:defRPr/>
            </a:pPr>
            <a:r>
              <a:rPr lang="de-DE" smtClean="0"/>
              <a:t>B. Sharkov</a:t>
            </a:r>
            <a:endParaRPr lang="de-DE"/>
          </a:p>
        </p:txBody>
      </p:sp>
      <p:sp>
        <p:nvSpPr>
          <p:cNvPr id="3" name="Slide Number Placeholder 2"/>
          <p:cNvSpPr>
            <a:spLocks noGrp="1"/>
          </p:cNvSpPr>
          <p:nvPr>
            <p:ph type="sldNum" sz="quarter" idx="11"/>
          </p:nvPr>
        </p:nvSpPr>
        <p:spPr/>
        <p:txBody>
          <a:bodyPr/>
          <a:lstStyle/>
          <a:p>
            <a:pPr>
              <a:defRPr/>
            </a:pPr>
            <a:fld id="{0C572345-454C-475B-8FD4-C6BAB0A07459}" type="slidenum">
              <a:rPr lang="de-DE" smtClean="0"/>
              <a:pPr>
                <a:defRPr/>
              </a:pPr>
              <a:t>33</a:t>
            </a:fld>
            <a:endParaRPr lang="de-DE"/>
          </a:p>
        </p:txBody>
      </p:sp>
    </p:spTree>
    <p:extLst>
      <p:ext uri="{BB962C8B-B14F-4D97-AF65-F5344CB8AC3E}">
        <p14:creationId xmlns:p14="http://schemas.microsoft.com/office/powerpoint/2010/main" val="195202979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17839"/>
                                        </p:tgtEl>
                                        <p:attrNameLst>
                                          <p:attrName>style.visibility</p:attrName>
                                        </p:attrNameLst>
                                      </p:cBhvr>
                                      <p:to>
                                        <p:strVal val="visible"/>
                                      </p:to>
                                    </p:set>
                                    <p:animEffect transition="in" filter="barn(inVertical)">
                                      <p:cBhvr>
                                        <p:cTn id="12" dur="500"/>
                                        <p:tgtEl>
                                          <p:spTgt spid="4178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839" grpId="0"/>
      <p:bldP spid="34" grpId="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179388" y="152401"/>
            <a:ext cx="8736012" cy="704851"/>
          </a:xfrm>
          <a:prstGeom prst="rect">
            <a:avLst/>
          </a:prstGeom>
          <a:solidFill>
            <a:srgbClr val="CCECFF"/>
          </a:solidFill>
          <a:ln w="19050">
            <a:solidFill>
              <a:srgbClr val="000099"/>
            </a:solidFill>
            <a:miter lim="800000"/>
            <a:headEnd/>
            <a:tailEnd/>
          </a:ln>
        </p:spPr>
        <p:txBody>
          <a:bodyPr anchor="ctr"/>
          <a:lstStyle>
            <a:lvl1pPr algn="l" rtl="0" eaLnBrk="0" fontAlgn="base" hangingPunct="0">
              <a:spcBef>
                <a:spcPct val="0"/>
              </a:spcBef>
              <a:spcAft>
                <a:spcPct val="0"/>
              </a:spcAft>
              <a:defRPr sz="3200">
                <a:solidFill>
                  <a:srgbClr val="000099"/>
                </a:solidFill>
                <a:latin typeface="+mj-lt"/>
                <a:ea typeface="+mj-ea"/>
                <a:cs typeface="+mj-cs"/>
              </a:defRPr>
            </a:lvl1pPr>
            <a:lvl2pPr algn="l" rtl="0" eaLnBrk="0" fontAlgn="base" hangingPunct="0">
              <a:spcBef>
                <a:spcPct val="0"/>
              </a:spcBef>
              <a:spcAft>
                <a:spcPct val="0"/>
              </a:spcAft>
              <a:defRPr sz="3200">
                <a:solidFill>
                  <a:srgbClr val="000099"/>
                </a:solidFill>
                <a:latin typeface="MetaPlus" pitchFamily="34" charset="0"/>
              </a:defRPr>
            </a:lvl2pPr>
            <a:lvl3pPr algn="l" rtl="0" eaLnBrk="0" fontAlgn="base" hangingPunct="0">
              <a:spcBef>
                <a:spcPct val="0"/>
              </a:spcBef>
              <a:spcAft>
                <a:spcPct val="0"/>
              </a:spcAft>
              <a:defRPr sz="3200">
                <a:solidFill>
                  <a:srgbClr val="000099"/>
                </a:solidFill>
                <a:latin typeface="MetaPlus" pitchFamily="34" charset="0"/>
              </a:defRPr>
            </a:lvl3pPr>
            <a:lvl4pPr algn="l" rtl="0" eaLnBrk="0" fontAlgn="base" hangingPunct="0">
              <a:spcBef>
                <a:spcPct val="0"/>
              </a:spcBef>
              <a:spcAft>
                <a:spcPct val="0"/>
              </a:spcAft>
              <a:defRPr sz="3200">
                <a:solidFill>
                  <a:srgbClr val="000099"/>
                </a:solidFill>
                <a:latin typeface="MetaPlus" pitchFamily="34" charset="0"/>
              </a:defRPr>
            </a:lvl4pPr>
            <a:lvl5pPr algn="l" rtl="0" eaLnBrk="0" fontAlgn="base" hangingPunct="0">
              <a:spcBef>
                <a:spcPct val="0"/>
              </a:spcBef>
              <a:spcAft>
                <a:spcPct val="0"/>
              </a:spcAft>
              <a:defRPr sz="3200">
                <a:solidFill>
                  <a:srgbClr val="000099"/>
                </a:solidFill>
                <a:latin typeface="MetaPlus" pitchFamily="34" charset="0"/>
              </a:defRPr>
            </a:lvl5pPr>
            <a:lvl6pPr marL="457200" algn="l" rtl="0" eaLnBrk="0" fontAlgn="base" hangingPunct="0">
              <a:spcBef>
                <a:spcPct val="0"/>
              </a:spcBef>
              <a:spcAft>
                <a:spcPct val="0"/>
              </a:spcAft>
              <a:defRPr sz="3200">
                <a:solidFill>
                  <a:srgbClr val="000099"/>
                </a:solidFill>
                <a:latin typeface="MetaPlus" pitchFamily="34" charset="0"/>
              </a:defRPr>
            </a:lvl6pPr>
            <a:lvl7pPr marL="914400" algn="l" rtl="0" eaLnBrk="0" fontAlgn="base" hangingPunct="0">
              <a:spcBef>
                <a:spcPct val="0"/>
              </a:spcBef>
              <a:spcAft>
                <a:spcPct val="0"/>
              </a:spcAft>
              <a:defRPr sz="3200">
                <a:solidFill>
                  <a:srgbClr val="000099"/>
                </a:solidFill>
                <a:latin typeface="MetaPlus" pitchFamily="34" charset="0"/>
              </a:defRPr>
            </a:lvl7pPr>
            <a:lvl8pPr marL="1371600" algn="l" rtl="0" eaLnBrk="0" fontAlgn="base" hangingPunct="0">
              <a:spcBef>
                <a:spcPct val="0"/>
              </a:spcBef>
              <a:spcAft>
                <a:spcPct val="0"/>
              </a:spcAft>
              <a:defRPr sz="3200">
                <a:solidFill>
                  <a:srgbClr val="000099"/>
                </a:solidFill>
                <a:latin typeface="MetaPlus" pitchFamily="34" charset="0"/>
              </a:defRPr>
            </a:lvl8pPr>
            <a:lvl9pPr marL="1828800" algn="l" rtl="0" eaLnBrk="0" fontAlgn="base" hangingPunct="0">
              <a:spcBef>
                <a:spcPct val="0"/>
              </a:spcBef>
              <a:spcAft>
                <a:spcPct val="0"/>
              </a:spcAft>
              <a:defRPr sz="3200">
                <a:solidFill>
                  <a:srgbClr val="000099"/>
                </a:solidFill>
                <a:latin typeface="MetaPlus" pitchFamily="34" charset="0"/>
              </a:defRPr>
            </a:lvl9pPr>
          </a:lstStyle>
          <a:p>
            <a:pPr algn="ctr">
              <a:defRPr/>
            </a:pPr>
            <a:r>
              <a:rPr lang="ru-RU" altLang="en-US" sz="2600" b="1" kern="0" dirty="0" smtClean="0">
                <a:solidFill>
                  <a:srgbClr val="3333CC"/>
                </a:solidFill>
              </a:rPr>
              <a:t>Институты России в мега-проекте ФАИР</a:t>
            </a:r>
            <a:endParaRPr lang="de-DE" altLang="en-US" sz="2600" b="1" kern="0" dirty="0" smtClean="0">
              <a:solidFill>
                <a:srgbClr val="3333CC"/>
              </a:solidFill>
            </a:endParaRPr>
          </a:p>
        </p:txBody>
      </p:sp>
      <p:sp>
        <p:nvSpPr>
          <p:cNvPr id="421891" name="Rectangle 6"/>
          <p:cNvSpPr txBox="1">
            <a:spLocks noGrp="1" noChangeArrowheads="1"/>
          </p:cNvSpPr>
          <p:nvPr/>
        </p:nvSpPr>
        <p:spPr bwMode="auto">
          <a:xfrm>
            <a:off x="6553200" y="6356354"/>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2800">
                <a:solidFill>
                  <a:schemeClr val="tx1"/>
                </a:solidFill>
                <a:latin typeface="MetaPlus"/>
              </a:defRPr>
            </a:lvl1pPr>
            <a:lvl2pPr marL="742950" indent="-285750" eaLnBrk="0" hangingPunct="0">
              <a:spcBef>
                <a:spcPct val="20000"/>
              </a:spcBef>
              <a:buChar char="–"/>
              <a:defRPr sz="2400">
                <a:solidFill>
                  <a:schemeClr val="tx1"/>
                </a:solidFill>
                <a:latin typeface="MetaPlus"/>
              </a:defRPr>
            </a:lvl2pPr>
            <a:lvl3pPr marL="1143000" indent="-228600" eaLnBrk="0" hangingPunct="0">
              <a:spcBef>
                <a:spcPct val="20000"/>
              </a:spcBef>
              <a:buChar char="•"/>
              <a:defRPr sz="2400">
                <a:solidFill>
                  <a:schemeClr val="tx1"/>
                </a:solidFill>
                <a:latin typeface="MetaPlus"/>
              </a:defRPr>
            </a:lvl3pPr>
            <a:lvl4pPr marL="1600200" indent="-228600" eaLnBrk="0" hangingPunct="0">
              <a:spcBef>
                <a:spcPct val="20000"/>
              </a:spcBef>
              <a:buChar char="–"/>
              <a:defRPr sz="2000">
                <a:solidFill>
                  <a:schemeClr val="tx1"/>
                </a:solidFill>
                <a:latin typeface="MetaPlus"/>
              </a:defRPr>
            </a:lvl4pPr>
            <a:lvl5pPr marL="2057400" indent="-228600" eaLnBrk="0" hangingPunct="0">
              <a:spcBef>
                <a:spcPct val="20000"/>
              </a:spcBef>
              <a:buChar char="»"/>
              <a:defRPr sz="2000">
                <a:solidFill>
                  <a:schemeClr val="tx1"/>
                </a:solidFill>
                <a:latin typeface="MetaPlus"/>
              </a:defRPr>
            </a:lvl5pPr>
            <a:lvl6pPr marL="2514600" indent="-228600" eaLnBrk="0" fontAlgn="base" hangingPunct="0">
              <a:spcBef>
                <a:spcPct val="20000"/>
              </a:spcBef>
              <a:spcAft>
                <a:spcPct val="0"/>
              </a:spcAft>
              <a:buChar char="»"/>
              <a:defRPr sz="2000">
                <a:solidFill>
                  <a:schemeClr val="tx1"/>
                </a:solidFill>
                <a:latin typeface="MetaPlus"/>
              </a:defRPr>
            </a:lvl6pPr>
            <a:lvl7pPr marL="2971800" indent="-228600" eaLnBrk="0" fontAlgn="base" hangingPunct="0">
              <a:spcBef>
                <a:spcPct val="20000"/>
              </a:spcBef>
              <a:spcAft>
                <a:spcPct val="0"/>
              </a:spcAft>
              <a:buChar char="»"/>
              <a:defRPr sz="2000">
                <a:solidFill>
                  <a:schemeClr val="tx1"/>
                </a:solidFill>
                <a:latin typeface="MetaPlus"/>
              </a:defRPr>
            </a:lvl7pPr>
            <a:lvl8pPr marL="3429000" indent="-228600" eaLnBrk="0" fontAlgn="base" hangingPunct="0">
              <a:spcBef>
                <a:spcPct val="20000"/>
              </a:spcBef>
              <a:spcAft>
                <a:spcPct val="0"/>
              </a:spcAft>
              <a:buChar char="»"/>
              <a:defRPr sz="2000">
                <a:solidFill>
                  <a:schemeClr val="tx1"/>
                </a:solidFill>
                <a:latin typeface="MetaPlus"/>
              </a:defRPr>
            </a:lvl8pPr>
            <a:lvl9pPr marL="3886200" indent="-228600" eaLnBrk="0" fontAlgn="base" hangingPunct="0">
              <a:spcBef>
                <a:spcPct val="20000"/>
              </a:spcBef>
              <a:spcAft>
                <a:spcPct val="0"/>
              </a:spcAft>
              <a:buChar char="»"/>
              <a:defRPr sz="2000">
                <a:solidFill>
                  <a:schemeClr val="tx1"/>
                </a:solidFill>
                <a:latin typeface="MetaPlus"/>
              </a:defRPr>
            </a:lvl9pPr>
          </a:lstStyle>
          <a:p>
            <a:pPr algn="r" eaLnBrk="1" fontAlgn="base" hangingPunct="1">
              <a:spcBef>
                <a:spcPct val="0"/>
              </a:spcBef>
              <a:spcAft>
                <a:spcPct val="0"/>
              </a:spcAft>
              <a:buFontTx/>
              <a:buNone/>
            </a:pPr>
            <a:fld id="{63F8AA15-B7E0-47C8-89D7-1E01AEC479DF}" type="slidenum">
              <a:rPr lang="en-US" altLang="de-DE" sz="1200" b="1">
                <a:solidFill>
                  <a:srgbClr val="898989"/>
                </a:solidFill>
                <a:cs typeface="Arial" pitchFamily="34" charset="0"/>
              </a:rPr>
              <a:pPr algn="r" eaLnBrk="1" fontAlgn="base" hangingPunct="1">
                <a:spcBef>
                  <a:spcPct val="0"/>
                </a:spcBef>
                <a:spcAft>
                  <a:spcPct val="0"/>
                </a:spcAft>
                <a:buFontTx/>
                <a:buNone/>
              </a:pPr>
              <a:t>34</a:t>
            </a:fld>
            <a:endParaRPr lang="en-US" altLang="de-DE" sz="1200" b="1">
              <a:solidFill>
                <a:srgbClr val="898989"/>
              </a:solidFill>
              <a:cs typeface="Arial" pitchFamily="34" charset="0"/>
            </a:endParaRPr>
          </a:p>
        </p:txBody>
      </p:sp>
      <p:sp>
        <p:nvSpPr>
          <p:cNvPr id="421892" name="Text Box 5"/>
          <p:cNvSpPr txBox="1">
            <a:spLocks noChangeArrowheads="1"/>
          </p:cNvSpPr>
          <p:nvPr/>
        </p:nvSpPr>
        <p:spPr bwMode="auto">
          <a:xfrm>
            <a:off x="890588" y="908720"/>
            <a:ext cx="7200900" cy="707886"/>
          </a:xfrm>
          <a:prstGeom prst="rect">
            <a:avLst/>
          </a:prstGeom>
          <a:solidFill>
            <a:srgbClr val="FFFF99"/>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MetaPlus"/>
              </a:defRPr>
            </a:lvl1pPr>
            <a:lvl2pPr marL="742950" indent="-285750" eaLnBrk="0" hangingPunct="0">
              <a:spcBef>
                <a:spcPct val="20000"/>
              </a:spcBef>
              <a:buChar char="–"/>
              <a:defRPr sz="2400">
                <a:solidFill>
                  <a:schemeClr val="tx1"/>
                </a:solidFill>
                <a:latin typeface="MetaPlus"/>
              </a:defRPr>
            </a:lvl2pPr>
            <a:lvl3pPr marL="1143000" indent="-228600" eaLnBrk="0" hangingPunct="0">
              <a:spcBef>
                <a:spcPct val="20000"/>
              </a:spcBef>
              <a:buChar char="•"/>
              <a:defRPr sz="2400">
                <a:solidFill>
                  <a:schemeClr val="tx1"/>
                </a:solidFill>
                <a:latin typeface="MetaPlus"/>
              </a:defRPr>
            </a:lvl3pPr>
            <a:lvl4pPr marL="1600200" indent="-228600" eaLnBrk="0" hangingPunct="0">
              <a:spcBef>
                <a:spcPct val="20000"/>
              </a:spcBef>
              <a:buChar char="–"/>
              <a:defRPr sz="2000">
                <a:solidFill>
                  <a:schemeClr val="tx1"/>
                </a:solidFill>
                <a:latin typeface="MetaPlus"/>
              </a:defRPr>
            </a:lvl4pPr>
            <a:lvl5pPr marL="2057400" indent="-228600" eaLnBrk="0" hangingPunct="0">
              <a:spcBef>
                <a:spcPct val="20000"/>
              </a:spcBef>
              <a:buChar char="»"/>
              <a:defRPr sz="2000">
                <a:solidFill>
                  <a:schemeClr val="tx1"/>
                </a:solidFill>
                <a:latin typeface="MetaPlus"/>
              </a:defRPr>
            </a:lvl5pPr>
            <a:lvl6pPr marL="2514600" indent="-228600" eaLnBrk="0" fontAlgn="base" hangingPunct="0">
              <a:spcBef>
                <a:spcPct val="20000"/>
              </a:spcBef>
              <a:spcAft>
                <a:spcPct val="0"/>
              </a:spcAft>
              <a:buChar char="»"/>
              <a:defRPr sz="2000">
                <a:solidFill>
                  <a:schemeClr val="tx1"/>
                </a:solidFill>
                <a:latin typeface="MetaPlus"/>
              </a:defRPr>
            </a:lvl6pPr>
            <a:lvl7pPr marL="2971800" indent="-228600" eaLnBrk="0" fontAlgn="base" hangingPunct="0">
              <a:spcBef>
                <a:spcPct val="20000"/>
              </a:spcBef>
              <a:spcAft>
                <a:spcPct val="0"/>
              </a:spcAft>
              <a:buChar char="»"/>
              <a:defRPr sz="2000">
                <a:solidFill>
                  <a:schemeClr val="tx1"/>
                </a:solidFill>
                <a:latin typeface="MetaPlus"/>
              </a:defRPr>
            </a:lvl7pPr>
            <a:lvl8pPr marL="3429000" indent="-228600" eaLnBrk="0" fontAlgn="base" hangingPunct="0">
              <a:spcBef>
                <a:spcPct val="20000"/>
              </a:spcBef>
              <a:spcAft>
                <a:spcPct val="0"/>
              </a:spcAft>
              <a:buChar char="»"/>
              <a:defRPr sz="2000">
                <a:solidFill>
                  <a:schemeClr val="tx1"/>
                </a:solidFill>
                <a:latin typeface="MetaPlus"/>
              </a:defRPr>
            </a:lvl8pPr>
            <a:lvl9pPr marL="3886200" indent="-228600" eaLnBrk="0" fontAlgn="base" hangingPunct="0">
              <a:spcBef>
                <a:spcPct val="20000"/>
              </a:spcBef>
              <a:spcAft>
                <a:spcPct val="0"/>
              </a:spcAft>
              <a:buChar char="»"/>
              <a:defRPr sz="2000">
                <a:solidFill>
                  <a:schemeClr val="tx1"/>
                </a:solidFill>
                <a:latin typeface="MetaPlus"/>
              </a:defRPr>
            </a:lvl9pPr>
          </a:lstStyle>
          <a:p>
            <a:pPr algn="ctr" eaLnBrk="1" fontAlgn="base" hangingPunct="1">
              <a:spcBef>
                <a:spcPct val="0"/>
              </a:spcBef>
              <a:spcAft>
                <a:spcPct val="0"/>
              </a:spcAft>
              <a:buFontTx/>
              <a:buNone/>
            </a:pPr>
            <a:r>
              <a:rPr lang="ru-RU" altLang="de-DE" sz="2000" b="1" dirty="0">
                <a:solidFill>
                  <a:srgbClr val="0000FF"/>
                </a:solidFill>
                <a:latin typeface="Comic Sans MS" pitchFamily="66" charset="0"/>
                <a:cs typeface="Arial" pitchFamily="34" charset="0"/>
              </a:rPr>
              <a:t>Структура заявки головных институтов России на участие в ФАИР</a:t>
            </a:r>
            <a:endParaRPr lang="de-DE" altLang="de-DE" sz="2000" b="1" dirty="0">
              <a:solidFill>
                <a:srgbClr val="0000FF"/>
              </a:solidFill>
              <a:latin typeface="Comic Sans MS" pitchFamily="66" charset="0"/>
              <a:cs typeface="Arial" pitchFamily="34" charset="0"/>
            </a:endParaRPr>
          </a:p>
        </p:txBody>
      </p:sp>
      <p:graphicFrame>
        <p:nvGraphicFramePr>
          <p:cNvPr id="43133" name="Group 125"/>
          <p:cNvGraphicFramePr>
            <a:graphicFrameLocks noGrp="1"/>
          </p:cNvGraphicFramePr>
          <p:nvPr>
            <p:extLst>
              <p:ext uri="{D42A27DB-BD31-4B8C-83A1-F6EECF244321}">
                <p14:modId xmlns:p14="http://schemas.microsoft.com/office/powerpoint/2010/main" val="3135309058"/>
              </p:ext>
            </p:extLst>
          </p:nvPr>
        </p:nvGraphicFramePr>
        <p:xfrm>
          <a:off x="1775631" y="1639137"/>
          <a:ext cx="5543551" cy="4376578"/>
        </p:xfrm>
        <a:graphic>
          <a:graphicData uri="http://schemas.openxmlformats.org/drawingml/2006/table">
            <a:tbl>
              <a:tblPr/>
              <a:tblGrid>
                <a:gridCol w="1708060"/>
                <a:gridCol w="1447509"/>
                <a:gridCol w="1218955"/>
                <a:gridCol w="1169027"/>
              </a:tblGrid>
              <a:tr h="335271">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900" b="1" i="0" u="sng" strike="noStrike" cap="none" normalizeH="0" baseline="0" dirty="0" smtClean="0">
                          <a:ln>
                            <a:noFill/>
                          </a:ln>
                          <a:solidFill>
                            <a:schemeClr val="tx1"/>
                          </a:solidFill>
                          <a:effectLst/>
                          <a:latin typeface="Times New Roman" pitchFamily="18" charset="0"/>
                        </a:rPr>
                        <a:t>Институт</a:t>
                      </a:r>
                      <a:endParaRPr kumimoji="0" lang="en-US" sz="1900" b="1" i="0" u="sng" strike="noStrike" cap="none" normalizeH="0" baseline="0" dirty="0" smtClean="0">
                        <a:ln>
                          <a:noFill/>
                        </a:ln>
                        <a:solidFill>
                          <a:schemeClr val="tx1"/>
                        </a:solidFill>
                        <a:effectLst/>
                        <a:latin typeface="Times New Roman" pitchFamily="18" charset="0"/>
                      </a:endParaRPr>
                    </a:p>
                  </a:txBody>
                  <a:tcPr marL="91422" marR="91422" marT="45715" marB="45715"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rPr>
                        <a:t>Стоимость в М€ (в ценах 2005)</a:t>
                      </a:r>
                    </a:p>
                  </a:txBody>
                  <a:tcPr marL="91422" marR="91422" marT="45715" marB="4571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195"/>
                      </a:schemeClr>
                    </a:solidFill>
                  </a:tcPr>
                </a:tc>
                <a:tc hMerge="1">
                  <a:txBody>
                    <a:bodyPr/>
                    <a:lstStyle/>
                    <a:p>
                      <a:endParaRPr lang="ru-RU"/>
                    </a:p>
                  </a:txBody>
                  <a:tcPr/>
                </a:tc>
                <a:tc hMerge="1">
                  <a:txBody>
                    <a:bodyPr/>
                    <a:lstStyle/>
                    <a:p>
                      <a:endParaRPr lang="ru-RU"/>
                    </a:p>
                  </a:txBody>
                  <a:tcPr/>
                </a:tc>
              </a:tr>
              <a:tr h="320031">
                <a:tc v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rgbClr val="0000CC"/>
                          </a:solidFill>
                          <a:effectLst/>
                          <a:latin typeface="Times New Roman" pitchFamily="18" charset="0"/>
                          <a:cs typeface="Times New Roman" pitchFamily="18" charset="0"/>
                        </a:rPr>
                        <a:t>эксперименты</a:t>
                      </a: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alpha val="50195"/>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rgbClr val="FF3300"/>
                          </a:solidFill>
                          <a:effectLst/>
                          <a:latin typeface="Times New Roman" pitchFamily="18" charset="0"/>
                          <a:cs typeface="Times New Roman" pitchFamily="18" charset="0"/>
                        </a:rPr>
                        <a:t>ускорители</a:t>
                      </a: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CC">
                        <a:alpha val="50195"/>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500" b="1" i="0" u="none" strike="noStrike" cap="none" normalizeH="0" baseline="0" smtClean="0">
                          <a:ln>
                            <a:noFill/>
                          </a:ln>
                          <a:solidFill>
                            <a:schemeClr val="tx1"/>
                          </a:solidFill>
                          <a:effectLst/>
                          <a:latin typeface="Times New Roman" pitchFamily="18" charset="0"/>
                          <a:cs typeface="Arial" pitchFamily="34" charset="0"/>
                        </a:rPr>
                        <a:t>Сумма</a:t>
                      </a:r>
                      <a:endParaRPr kumimoji="0" lang="en-US" sz="1500" b="1" i="0" u="none" strike="noStrike" cap="none" normalizeH="0" baseline="0" smtClean="0">
                        <a:ln>
                          <a:noFill/>
                        </a:ln>
                        <a:solidFill>
                          <a:schemeClr val="tx1"/>
                        </a:solidFill>
                        <a:effectLst/>
                        <a:latin typeface="Times New Roman" pitchFamily="18" charset="0"/>
                        <a:cs typeface="Arial" pitchFamily="34" charset="0"/>
                      </a:endParaRPr>
                    </a:p>
                  </a:txBody>
                  <a:tcPr marL="91422" marR="91422" marT="45715" marB="4571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195"/>
                      </a:schemeClr>
                    </a:solidFill>
                  </a:tcPr>
                </a:tc>
              </a:tr>
              <a:tr h="32003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500" b="1" i="0" u="none" strike="noStrike" cap="none" normalizeH="0" baseline="0" dirty="0" smtClean="0">
                          <a:ln>
                            <a:noFill/>
                          </a:ln>
                          <a:solidFill>
                            <a:schemeClr val="tx1"/>
                          </a:solidFill>
                          <a:effectLst/>
                          <a:latin typeface="Times New Roman" pitchFamily="18" charset="0"/>
                          <a:cs typeface="Times New Roman" pitchFamily="18" charset="0"/>
                        </a:rPr>
                        <a:t>ИЯФ СО РАН</a:t>
                      </a:r>
                      <a:endParaRPr kumimoji="0" lang="ru-RU" sz="1500" b="1" i="0" u="none" strike="noStrike" cap="none" normalizeH="0" baseline="0" dirty="0" smtClean="0">
                        <a:ln>
                          <a:noFill/>
                        </a:ln>
                        <a:solidFill>
                          <a:schemeClr val="tx1"/>
                        </a:solidFill>
                        <a:effectLst/>
                        <a:latin typeface="Comic Sans MS" pitchFamily="66" charset="0"/>
                        <a:cs typeface="Arial" pitchFamily="34" charset="0"/>
                      </a:endParaRPr>
                    </a:p>
                  </a:txBody>
                  <a:tcPr marL="91422" marR="91422" marT="45715" marB="45715"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1" i="0" u="none" strike="noStrike" cap="none" normalizeH="0" baseline="0" dirty="0" smtClean="0">
                          <a:ln>
                            <a:noFill/>
                          </a:ln>
                          <a:solidFill>
                            <a:schemeClr val="accent2"/>
                          </a:solidFill>
                          <a:effectLst/>
                          <a:latin typeface="Arial" pitchFamily="34" charset="0"/>
                          <a:cs typeface="Times New Roman" pitchFamily="18" charset="0"/>
                        </a:rPr>
                        <a:t>2,9</a:t>
                      </a:r>
                      <a:r>
                        <a:rPr kumimoji="0" lang="ru-RU" sz="1500" b="1" i="0" u="none" strike="noStrike" cap="none" normalizeH="0" baseline="0" dirty="0" smtClean="0">
                          <a:ln>
                            <a:noFill/>
                          </a:ln>
                          <a:solidFill>
                            <a:schemeClr val="tx1"/>
                          </a:solidFill>
                          <a:effectLst/>
                          <a:latin typeface="Arial" pitchFamily="34" charset="0"/>
                          <a:cs typeface="Times New Roman" pitchFamily="18" charset="0"/>
                        </a:rPr>
                        <a:t> </a:t>
                      </a:r>
                      <a:endParaRPr kumimoji="0" lang="ru-RU" sz="1500" b="1" i="0" u="none" strike="noStrike" cap="none" normalizeH="0" baseline="0" dirty="0" smtClean="0">
                        <a:ln>
                          <a:noFill/>
                        </a:ln>
                        <a:solidFill>
                          <a:schemeClr val="tx1"/>
                        </a:solidFill>
                        <a:effectLst/>
                        <a:latin typeface="Arial" pitchFamily="34" charset="0"/>
                        <a:cs typeface="Arial" pitchFamily="34" charset="0"/>
                      </a:endParaRP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66">
                        <a:alpha val="50195"/>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smtClean="0">
                          <a:ln>
                            <a:noFill/>
                          </a:ln>
                          <a:solidFill>
                            <a:srgbClr val="FF0000"/>
                          </a:solidFill>
                          <a:effectLst/>
                          <a:latin typeface="Arial" pitchFamily="34" charset="0"/>
                          <a:cs typeface="Times New Roman" pitchFamily="18" charset="0"/>
                        </a:rPr>
                        <a:t>34,5</a:t>
                      </a:r>
                      <a:endParaRPr kumimoji="0" lang="ru-RU" sz="1500" b="1" i="0" u="none" strike="noStrike" cap="none" normalizeH="0" baseline="0" dirty="0" smtClean="0">
                        <a:ln>
                          <a:noFill/>
                        </a:ln>
                        <a:solidFill>
                          <a:srgbClr val="FF0000"/>
                        </a:solidFill>
                        <a:effectLst/>
                        <a:latin typeface="Arial" pitchFamily="34" charset="0"/>
                        <a:cs typeface="Arial" pitchFamily="34" charset="0"/>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alpha val="50195"/>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smtClean="0">
                          <a:ln>
                            <a:noFill/>
                          </a:ln>
                          <a:solidFill>
                            <a:schemeClr val="tx1"/>
                          </a:solidFill>
                          <a:effectLst/>
                          <a:latin typeface="Arial" pitchFamily="34" charset="0"/>
                          <a:cs typeface="Times New Roman" pitchFamily="18" charset="0"/>
                        </a:rPr>
                        <a:t>37,4</a:t>
                      </a:r>
                      <a:endParaRPr kumimoji="0" lang="ru-RU" sz="1500" b="1" i="0" u="none" strike="noStrike" cap="none" normalizeH="0" baseline="0" dirty="0" smtClean="0">
                        <a:ln>
                          <a:noFill/>
                        </a:ln>
                        <a:solidFill>
                          <a:schemeClr val="tx1"/>
                        </a:solidFill>
                        <a:effectLst/>
                        <a:latin typeface="Arial" pitchFamily="34" charset="0"/>
                        <a:cs typeface="Arial" pitchFamily="34" charset="0"/>
                      </a:endParaRPr>
                    </a:p>
                  </a:txBody>
                  <a:tcPr marL="91422" marR="91422" marT="45715" marB="4571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003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500" b="1" i="0" u="none" strike="noStrike" cap="none" normalizeH="0" baseline="0" dirty="0" smtClean="0">
                          <a:ln>
                            <a:noFill/>
                          </a:ln>
                          <a:solidFill>
                            <a:schemeClr val="tx1"/>
                          </a:solidFill>
                          <a:effectLst/>
                          <a:latin typeface="Times New Roman" pitchFamily="18" charset="0"/>
                          <a:cs typeface="Times New Roman" pitchFamily="18" charset="0"/>
                        </a:rPr>
                        <a:t>ИФВЭ</a:t>
                      </a:r>
                      <a:endParaRPr kumimoji="0" lang="ru-RU" sz="1500" b="1" i="0" u="none" strike="noStrike" cap="none" normalizeH="0" baseline="0" dirty="0" smtClean="0">
                        <a:ln>
                          <a:noFill/>
                        </a:ln>
                        <a:solidFill>
                          <a:schemeClr val="tx1"/>
                        </a:solidFill>
                        <a:effectLst/>
                        <a:latin typeface="Comic Sans MS" pitchFamily="66" charset="0"/>
                        <a:cs typeface="Arial" pitchFamily="34" charset="0"/>
                      </a:endParaRPr>
                    </a:p>
                  </a:txBody>
                  <a:tcPr marL="91422" marR="91422" marT="45715" marB="45715"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smtClean="0">
                          <a:ln>
                            <a:noFill/>
                          </a:ln>
                          <a:solidFill>
                            <a:schemeClr val="accent2"/>
                          </a:solidFill>
                          <a:effectLst/>
                          <a:latin typeface="Arial" pitchFamily="34" charset="0"/>
                          <a:cs typeface="Times New Roman" pitchFamily="18" charset="0"/>
                        </a:rPr>
                        <a:t>17,34</a:t>
                      </a:r>
                      <a:endParaRPr kumimoji="0" lang="ru-RU" sz="1500" b="1" i="0" u="none" strike="noStrike" cap="none" normalizeH="0" baseline="0" dirty="0" smtClean="0">
                        <a:ln>
                          <a:noFill/>
                        </a:ln>
                        <a:solidFill>
                          <a:schemeClr val="accent2"/>
                        </a:solidFill>
                        <a:effectLst/>
                        <a:latin typeface="Arial" pitchFamily="34" charset="0"/>
                        <a:cs typeface="Arial" pitchFamily="34" charset="0"/>
                      </a:endParaRP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66">
                        <a:alpha val="50195"/>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500" b="1" i="0" u="none" strike="noStrike" cap="none" normalizeH="0" baseline="0" dirty="0" smtClean="0">
                        <a:ln>
                          <a:noFill/>
                        </a:ln>
                        <a:solidFill>
                          <a:srgbClr val="FF0000"/>
                        </a:solidFill>
                        <a:effectLst/>
                        <a:latin typeface="Arial" pitchFamily="34" charset="0"/>
                        <a:cs typeface="Arial" pitchFamily="34" charset="0"/>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alpha val="50195"/>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smtClean="0">
                          <a:ln>
                            <a:noFill/>
                          </a:ln>
                          <a:solidFill>
                            <a:schemeClr val="tx1"/>
                          </a:solidFill>
                          <a:effectLst/>
                          <a:latin typeface="Arial" pitchFamily="34" charset="0"/>
                          <a:cs typeface="Times New Roman" pitchFamily="18" charset="0"/>
                        </a:rPr>
                        <a:t>17,34</a:t>
                      </a:r>
                      <a:endParaRPr kumimoji="0" lang="ru-RU" sz="1500" b="1" i="0" u="none" strike="noStrike" cap="none" normalizeH="0" baseline="0" dirty="0" smtClean="0">
                        <a:ln>
                          <a:noFill/>
                        </a:ln>
                        <a:solidFill>
                          <a:schemeClr val="tx1"/>
                        </a:solidFill>
                        <a:effectLst/>
                        <a:latin typeface="Arial" pitchFamily="34" charset="0"/>
                        <a:cs typeface="Arial" pitchFamily="34" charset="0"/>
                      </a:endParaRPr>
                    </a:p>
                  </a:txBody>
                  <a:tcPr marL="91422" marR="91422" marT="45715" marB="4571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003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500" b="1" i="0" u="none" strike="noStrike" cap="none" normalizeH="0" baseline="0" dirty="0" smtClean="0">
                          <a:ln>
                            <a:noFill/>
                          </a:ln>
                          <a:solidFill>
                            <a:schemeClr val="tx1"/>
                          </a:solidFill>
                          <a:effectLst/>
                          <a:latin typeface="Times New Roman" pitchFamily="18" charset="0"/>
                          <a:cs typeface="Times New Roman" pitchFamily="18" charset="0"/>
                        </a:rPr>
                        <a:t>ОИЯИ</a:t>
                      </a:r>
                      <a:endParaRPr kumimoji="0" lang="ru-RU" sz="1500" b="1" i="0" u="none" strike="noStrike" cap="none" normalizeH="0" baseline="0" dirty="0" smtClean="0">
                        <a:ln>
                          <a:noFill/>
                        </a:ln>
                        <a:solidFill>
                          <a:schemeClr val="tx1"/>
                        </a:solidFill>
                        <a:effectLst/>
                        <a:latin typeface="Comic Sans MS" pitchFamily="66" charset="0"/>
                        <a:cs typeface="Arial" pitchFamily="34" charset="0"/>
                      </a:endParaRPr>
                    </a:p>
                  </a:txBody>
                  <a:tcPr marL="91422" marR="91422" marT="45715" marB="45715"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500" b="1" i="0" u="none" strike="noStrike" cap="none" normalizeH="0" baseline="0" dirty="0" smtClean="0">
                          <a:ln>
                            <a:noFill/>
                          </a:ln>
                          <a:solidFill>
                            <a:schemeClr val="accent2"/>
                          </a:solidFill>
                          <a:effectLst/>
                          <a:latin typeface="Arial" pitchFamily="34" charset="0"/>
                          <a:cs typeface="Times New Roman" pitchFamily="18" charset="0"/>
                        </a:rPr>
                        <a:t>13,</a:t>
                      </a:r>
                      <a:r>
                        <a:rPr kumimoji="0" lang="en-US" sz="1500" b="1" i="0" u="none" strike="noStrike" cap="none" normalizeH="0" baseline="0" dirty="0" smtClean="0">
                          <a:ln>
                            <a:noFill/>
                          </a:ln>
                          <a:solidFill>
                            <a:schemeClr val="accent2"/>
                          </a:solidFill>
                          <a:effectLst/>
                          <a:latin typeface="Arial" pitchFamily="34" charset="0"/>
                          <a:cs typeface="Times New Roman" pitchFamily="18" charset="0"/>
                        </a:rPr>
                        <a:t>32</a:t>
                      </a:r>
                      <a:endParaRPr kumimoji="0" lang="ru-RU" sz="1500" b="1" i="0" u="none" strike="noStrike" cap="none" normalizeH="0" baseline="0" dirty="0" smtClean="0">
                        <a:ln>
                          <a:noFill/>
                        </a:ln>
                        <a:solidFill>
                          <a:schemeClr val="accent2"/>
                        </a:solidFill>
                        <a:effectLst/>
                        <a:latin typeface="Arial" pitchFamily="34" charset="0"/>
                        <a:cs typeface="Arial" pitchFamily="34" charset="0"/>
                      </a:endParaRP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66">
                        <a:alpha val="50195"/>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smtClean="0">
                          <a:ln>
                            <a:noFill/>
                          </a:ln>
                          <a:solidFill>
                            <a:srgbClr val="FF0000"/>
                          </a:solidFill>
                          <a:effectLst/>
                          <a:latin typeface="Arial" pitchFamily="34" charset="0"/>
                          <a:cs typeface="Times New Roman" pitchFamily="18" charset="0"/>
                        </a:rPr>
                        <a:t>27,1</a:t>
                      </a:r>
                      <a:endParaRPr kumimoji="0" lang="ru-RU" sz="1500" b="1" i="0" u="none" strike="noStrike" cap="none" normalizeH="0" baseline="0" dirty="0" smtClean="0">
                        <a:ln>
                          <a:noFill/>
                        </a:ln>
                        <a:solidFill>
                          <a:srgbClr val="FF0000"/>
                        </a:solidFill>
                        <a:effectLst/>
                        <a:latin typeface="Arial" pitchFamily="34" charset="0"/>
                        <a:cs typeface="Arial" pitchFamily="34" charset="0"/>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alpha val="50195"/>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smtClean="0">
                          <a:ln>
                            <a:noFill/>
                          </a:ln>
                          <a:solidFill>
                            <a:schemeClr val="tx1"/>
                          </a:solidFill>
                          <a:effectLst/>
                          <a:latin typeface="Arial" pitchFamily="34" charset="0"/>
                          <a:cs typeface="Times New Roman" pitchFamily="18" charset="0"/>
                        </a:rPr>
                        <a:t>40,42</a:t>
                      </a:r>
                      <a:endParaRPr kumimoji="0" lang="ru-RU" sz="1500" b="1" i="0" u="none" strike="noStrike" cap="none" normalizeH="0" baseline="0" dirty="0" smtClean="0">
                        <a:ln>
                          <a:noFill/>
                        </a:ln>
                        <a:solidFill>
                          <a:schemeClr val="tx1"/>
                        </a:solidFill>
                        <a:effectLst/>
                        <a:latin typeface="Arial" pitchFamily="34" charset="0"/>
                        <a:cs typeface="Arial" pitchFamily="34" charset="0"/>
                      </a:endParaRPr>
                    </a:p>
                  </a:txBody>
                  <a:tcPr marL="91422" marR="91422" marT="45715" marB="4571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003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500" b="1" i="0" u="none" strike="noStrike" cap="none" normalizeH="0" baseline="0" dirty="0" smtClean="0">
                          <a:ln>
                            <a:noFill/>
                          </a:ln>
                          <a:solidFill>
                            <a:schemeClr val="tx1"/>
                          </a:solidFill>
                          <a:effectLst/>
                          <a:latin typeface="Times New Roman" pitchFamily="18" charset="0"/>
                          <a:cs typeface="Times New Roman" pitchFamily="18" charset="0"/>
                        </a:rPr>
                        <a:t>ИТЭФ</a:t>
                      </a:r>
                      <a:endParaRPr kumimoji="0" lang="ru-RU" sz="1500" b="1" i="0" u="none" strike="noStrike" cap="none" normalizeH="0" baseline="0" dirty="0" smtClean="0">
                        <a:ln>
                          <a:noFill/>
                        </a:ln>
                        <a:solidFill>
                          <a:schemeClr val="tx1"/>
                        </a:solidFill>
                        <a:effectLst/>
                        <a:latin typeface="Comic Sans MS" pitchFamily="66" charset="0"/>
                        <a:cs typeface="Arial" pitchFamily="34" charset="0"/>
                      </a:endParaRPr>
                    </a:p>
                  </a:txBody>
                  <a:tcPr marL="91422" marR="91422" marT="45715" marB="45715"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smtClean="0">
                          <a:ln>
                            <a:noFill/>
                          </a:ln>
                          <a:solidFill>
                            <a:schemeClr val="accent2"/>
                          </a:solidFill>
                          <a:effectLst/>
                          <a:latin typeface="Arial" pitchFamily="34" charset="0"/>
                          <a:cs typeface="Times New Roman" pitchFamily="18" charset="0"/>
                        </a:rPr>
                        <a:t>5.8</a:t>
                      </a:r>
                      <a:endParaRPr kumimoji="0" lang="ru-RU" sz="1500" b="1" i="0" u="none" strike="noStrike" cap="none" normalizeH="0" baseline="0" dirty="0" smtClean="0">
                        <a:ln>
                          <a:noFill/>
                        </a:ln>
                        <a:solidFill>
                          <a:schemeClr val="accent2"/>
                        </a:solidFill>
                        <a:effectLst/>
                        <a:latin typeface="Arial" pitchFamily="34" charset="0"/>
                        <a:cs typeface="Arial" pitchFamily="34" charset="0"/>
                      </a:endParaRP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66">
                        <a:alpha val="50195"/>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smtClean="0">
                          <a:ln>
                            <a:noFill/>
                          </a:ln>
                          <a:solidFill>
                            <a:srgbClr val="FF0000"/>
                          </a:solidFill>
                          <a:effectLst/>
                          <a:latin typeface="Arial" pitchFamily="34" charset="0"/>
                          <a:cs typeface="Times New Roman" pitchFamily="18" charset="0"/>
                        </a:rPr>
                        <a:t>0.27</a:t>
                      </a:r>
                      <a:endParaRPr kumimoji="0" lang="ru-RU" sz="1500" b="1" i="0" u="none" strike="noStrike" cap="none" normalizeH="0" baseline="0" dirty="0" smtClean="0">
                        <a:ln>
                          <a:noFill/>
                        </a:ln>
                        <a:solidFill>
                          <a:srgbClr val="FF0000"/>
                        </a:solidFill>
                        <a:effectLst/>
                        <a:latin typeface="Arial" pitchFamily="34" charset="0"/>
                        <a:cs typeface="Arial" pitchFamily="34" charset="0"/>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alpha val="50195"/>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smtClean="0">
                          <a:ln>
                            <a:noFill/>
                          </a:ln>
                          <a:solidFill>
                            <a:schemeClr val="tx1"/>
                          </a:solidFill>
                          <a:effectLst/>
                          <a:latin typeface="Arial" pitchFamily="34" charset="0"/>
                          <a:cs typeface="Times New Roman" pitchFamily="18" charset="0"/>
                        </a:rPr>
                        <a:t>6,07</a:t>
                      </a:r>
                      <a:endParaRPr kumimoji="0" lang="ru-RU" sz="1500" b="1" i="0" u="none" strike="noStrike" cap="none" normalizeH="0" baseline="0" dirty="0" smtClean="0">
                        <a:ln>
                          <a:noFill/>
                        </a:ln>
                        <a:solidFill>
                          <a:schemeClr val="tx1"/>
                        </a:solidFill>
                        <a:effectLst/>
                        <a:latin typeface="Arial" pitchFamily="34" charset="0"/>
                        <a:cs typeface="Arial" pitchFamily="34" charset="0"/>
                      </a:endParaRPr>
                    </a:p>
                  </a:txBody>
                  <a:tcPr marL="91422" marR="91422" marT="45715" marB="4571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003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500" b="1" i="0" u="none" strike="noStrike" cap="none" normalizeH="0" baseline="0" smtClean="0">
                          <a:ln>
                            <a:noFill/>
                          </a:ln>
                          <a:solidFill>
                            <a:schemeClr val="tx1"/>
                          </a:solidFill>
                          <a:effectLst/>
                          <a:latin typeface="Times New Roman" pitchFamily="18" charset="0"/>
                          <a:cs typeface="Times New Roman" pitchFamily="18" charset="0"/>
                        </a:rPr>
                        <a:t>НИИЭФА</a:t>
                      </a:r>
                      <a:endParaRPr kumimoji="0" lang="ru-RU" sz="1500" b="1" i="0" u="none" strike="noStrike" cap="none" normalizeH="0" baseline="0" smtClean="0">
                        <a:ln>
                          <a:noFill/>
                        </a:ln>
                        <a:solidFill>
                          <a:schemeClr val="tx1"/>
                        </a:solidFill>
                        <a:effectLst/>
                        <a:latin typeface="Comic Sans MS" pitchFamily="66" charset="0"/>
                        <a:cs typeface="Arial" pitchFamily="34" charset="0"/>
                      </a:endParaRPr>
                    </a:p>
                  </a:txBody>
                  <a:tcPr marL="91422" marR="91422" marT="45715" marB="45715"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500" b="1" i="0" u="none" strike="noStrike" cap="none" normalizeH="0" baseline="0" dirty="0" smtClean="0">
                          <a:ln>
                            <a:noFill/>
                          </a:ln>
                          <a:solidFill>
                            <a:schemeClr val="accent2"/>
                          </a:solidFill>
                          <a:effectLst/>
                          <a:latin typeface="Arial" pitchFamily="34" charset="0"/>
                          <a:cs typeface="Times New Roman" pitchFamily="18" charset="0"/>
                        </a:rPr>
                        <a:t> </a:t>
                      </a:r>
                      <a:endParaRPr kumimoji="0" lang="ru-RU" sz="1500" b="1" i="0" u="none" strike="noStrike" cap="none" normalizeH="0" baseline="0" dirty="0" smtClean="0">
                        <a:ln>
                          <a:noFill/>
                        </a:ln>
                        <a:solidFill>
                          <a:schemeClr val="accent2"/>
                        </a:solidFill>
                        <a:effectLst/>
                        <a:latin typeface="Arial" pitchFamily="34" charset="0"/>
                        <a:cs typeface="Arial" pitchFamily="34" charset="0"/>
                      </a:endParaRP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66">
                        <a:alpha val="50195"/>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smtClean="0">
                          <a:ln>
                            <a:noFill/>
                          </a:ln>
                          <a:solidFill>
                            <a:srgbClr val="FF0000"/>
                          </a:solidFill>
                          <a:effectLst/>
                          <a:latin typeface="Arial" pitchFamily="34" charset="0"/>
                          <a:cs typeface="Times New Roman" pitchFamily="18" charset="0"/>
                        </a:rPr>
                        <a:t>17,8</a:t>
                      </a:r>
                      <a:endParaRPr kumimoji="0" lang="ru-RU" sz="1500" b="1" i="0" u="none" strike="noStrike" cap="none" normalizeH="0" baseline="0" dirty="0" smtClean="0">
                        <a:ln>
                          <a:noFill/>
                        </a:ln>
                        <a:solidFill>
                          <a:srgbClr val="FF0000"/>
                        </a:solidFill>
                        <a:effectLst/>
                        <a:latin typeface="Arial" pitchFamily="34" charset="0"/>
                        <a:cs typeface="Arial" pitchFamily="34" charset="0"/>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alpha val="50195"/>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smtClean="0">
                          <a:ln>
                            <a:noFill/>
                          </a:ln>
                          <a:solidFill>
                            <a:schemeClr val="tx1"/>
                          </a:solidFill>
                          <a:effectLst/>
                          <a:latin typeface="Arial" pitchFamily="34" charset="0"/>
                          <a:cs typeface="Times New Roman" pitchFamily="18" charset="0"/>
                        </a:rPr>
                        <a:t>17,8</a:t>
                      </a:r>
                      <a:endParaRPr kumimoji="0" lang="ru-RU" sz="1500" b="1" i="0" u="none" strike="noStrike" cap="none" normalizeH="0" baseline="0" dirty="0" smtClean="0">
                        <a:ln>
                          <a:noFill/>
                        </a:ln>
                        <a:solidFill>
                          <a:schemeClr val="tx1"/>
                        </a:solidFill>
                        <a:effectLst/>
                        <a:latin typeface="Arial" pitchFamily="34" charset="0"/>
                        <a:cs typeface="Arial" pitchFamily="34" charset="0"/>
                      </a:endParaRPr>
                    </a:p>
                  </a:txBody>
                  <a:tcPr marL="91422" marR="91422" marT="45715" marB="4571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003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500" b="1" i="0" u="none" strike="noStrike" cap="none" normalizeH="0" baseline="0" dirty="0" smtClean="0">
                          <a:ln>
                            <a:noFill/>
                          </a:ln>
                          <a:solidFill>
                            <a:schemeClr val="tx1"/>
                          </a:solidFill>
                          <a:effectLst/>
                          <a:latin typeface="Times New Roman" pitchFamily="18" charset="0"/>
                          <a:cs typeface="Times New Roman" pitchFamily="18" charset="0"/>
                        </a:rPr>
                        <a:t>ПИЯФ</a:t>
                      </a:r>
                      <a:r>
                        <a:rPr kumimoji="0" lang="en-US" sz="1500" b="1"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ru-RU" sz="1500" b="1" i="0" u="none" strike="noStrike" cap="none" normalizeH="0" baseline="0" dirty="0" smtClean="0">
                        <a:ln>
                          <a:noFill/>
                        </a:ln>
                        <a:solidFill>
                          <a:schemeClr val="tx1"/>
                        </a:solidFill>
                        <a:effectLst/>
                        <a:latin typeface="Comic Sans MS" pitchFamily="66" charset="0"/>
                        <a:cs typeface="Arial" pitchFamily="34" charset="0"/>
                      </a:endParaRPr>
                    </a:p>
                  </a:txBody>
                  <a:tcPr marL="91422" marR="91422" marT="45715" marB="45715"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smtClean="0">
                          <a:ln>
                            <a:noFill/>
                          </a:ln>
                          <a:solidFill>
                            <a:schemeClr val="accent2"/>
                          </a:solidFill>
                          <a:effectLst/>
                          <a:latin typeface="Arial" pitchFamily="34" charset="0"/>
                          <a:cs typeface="Times New Roman" pitchFamily="18" charset="0"/>
                        </a:rPr>
                        <a:t>9,29</a:t>
                      </a:r>
                      <a:endParaRPr kumimoji="0" lang="ru-RU" sz="1500" b="1" i="0" u="none" strike="noStrike" cap="none" normalizeH="0" baseline="0" dirty="0" smtClean="0">
                        <a:ln>
                          <a:noFill/>
                        </a:ln>
                        <a:solidFill>
                          <a:schemeClr val="accent2"/>
                        </a:solidFill>
                        <a:effectLst/>
                        <a:latin typeface="Arial" pitchFamily="34" charset="0"/>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66">
                        <a:alpha val="50195"/>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500" b="1" i="0" u="none" strike="noStrike" cap="none" normalizeH="0" baseline="0" smtClean="0">
                          <a:ln>
                            <a:noFill/>
                          </a:ln>
                          <a:solidFill>
                            <a:schemeClr val="tx1"/>
                          </a:solidFill>
                          <a:effectLst/>
                          <a:latin typeface="Arial" pitchFamily="34" charset="0"/>
                          <a:cs typeface="Times New Roman" pitchFamily="18" charset="0"/>
                        </a:rPr>
                        <a:t> </a:t>
                      </a:r>
                      <a:endParaRPr kumimoji="0" lang="ru-RU" sz="1500" b="1" i="0" u="none" strike="noStrike" cap="none" normalizeH="0" baseline="0" smtClean="0">
                        <a:ln>
                          <a:noFill/>
                        </a:ln>
                        <a:solidFill>
                          <a:schemeClr val="tx1"/>
                        </a:solidFill>
                        <a:effectLst/>
                        <a:latin typeface="Arial" pitchFamily="34" charset="0"/>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alpha val="50195"/>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smtClean="0">
                          <a:ln>
                            <a:noFill/>
                          </a:ln>
                          <a:solidFill>
                            <a:schemeClr val="tx1"/>
                          </a:solidFill>
                          <a:effectLst/>
                          <a:latin typeface="Arial" pitchFamily="34" charset="0"/>
                          <a:cs typeface="Times New Roman" pitchFamily="18" charset="0"/>
                        </a:rPr>
                        <a:t>9,29</a:t>
                      </a:r>
                      <a:endParaRPr kumimoji="0" lang="ru-RU" sz="1500" b="1" i="0" u="none" strike="noStrike" cap="none" normalizeH="0" baseline="0" dirty="0" smtClean="0">
                        <a:ln>
                          <a:noFill/>
                        </a:ln>
                        <a:solidFill>
                          <a:schemeClr val="tx1"/>
                        </a:solidFill>
                        <a:effectLst/>
                        <a:latin typeface="Arial" pitchFamily="34" charset="0"/>
                        <a:cs typeface="Arial" pitchFamily="34" charset="0"/>
                      </a:endParaRPr>
                    </a:p>
                  </a:txBody>
                  <a:tcPr marL="91422" marR="91422"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003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500" b="1" i="0" u="none" strike="noStrike" cap="none" normalizeH="0" baseline="0" dirty="0" smtClean="0">
                          <a:ln>
                            <a:noFill/>
                          </a:ln>
                          <a:solidFill>
                            <a:schemeClr val="tx1"/>
                          </a:solidFill>
                          <a:effectLst/>
                          <a:latin typeface="Times New Roman" pitchFamily="18" charset="0"/>
                          <a:cs typeface="Times New Roman" pitchFamily="18" charset="0"/>
                        </a:rPr>
                        <a:t>ФТИ РАН</a:t>
                      </a:r>
                      <a:endParaRPr kumimoji="0" lang="ru-RU" sz="1500" b="1" i="0" u="none" strike="noStrike" cap="none" normalizeH="0" baseline="0" dirty="0" smtClean="0">
                        <a:ln>
                          <a:noFill/>
                        </a:ln>
                        <a:solidFill>
                          <a:schemeClr val="tx1"/>
                        </a:solidFill>
                        <a:effectLst/>
                        <a:latin typeface="Comic Sans MS" pitchFamily="66" charset="0"/>
                        <a:cs typeface="Arial" pitchFamily="34" charset="0"/>
                      </a:endParaRPr>
                    </a:p>
                  </a:txBody>
                  <a:tcPr marL="91422" marR="91422" marT="45715" marB="45715"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500" b="1" i="0" u="none" strike="noStrike" cap="none" normalizeH="0" baseline="0" dirty="0" smtClean="0">
                        <a:ln>
                          <a:noFill/>
                        </a:ln>
                        <a:solidFill>
                          <a:schemeClr val="accent2"/>
                        </a:solidFill>
                        <a:effectLst/>
                        <a:latin typeface="Arial" pitchFamily="34" charset="0"/>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66">
                        <a:alpha val="50195"/>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smtClean="0">
                          <a:ln>
                            <a:noFill/>
                          </a:ln>
                          <a:solidFill>
                            <a:srgbClr val="FF0000"/>
                          </a:solidFill>
                          <a:effectLst/>
                          <a:latin typeface="Arial" pitchFamily="34" charset="0"/>
                          <a:cs typeface="Times New Roman" pitchFamily="18" charset="0"/>
                        </a:rPr>
                        <a:t>0,83</a:t>
                      </a:r>
                      <a:r>
                        <a:rPr kumimoji="0" lang="ru-RU" sz="1500" b="1" i="0" u="none" strike="noStrike" cap="none" normalizeH="0" baseline="0" dirty="0" smtClean="0">
                          <a:ln>
                            <a:noFill/>
                          </a:ln>
                          <a:solidFill>
                            <a:schemeClr val="tx1"/>
                          </a:solidFill>
                          <a:effectLst/>
                          <a:latin typeface="Arial" pitchFamily="34" charset="0"/>
                          <a:cs typeface="Times New Roman" pitchFamily="18" charset="0"/>
                        </a:rPr>
                        <a:t> </a:t>
                      </a:r>
                      <a:endParaRPr kumimoji="0" lang="ru-RU" sz="1500" b="1" i="0" u="none" strike="noStrike" cap="none" normalizeH="0" baseline="0" dirty="0" smtClean="0">
                        <a:ln>
                          <a:noFill/>
                        </a:ln>
                        <a:solidFill>
                          <a:schemeClr val="tx1"/>
                        </a:solidFill>
                        <a:effectLst/>
                        <a:latin typeface="Arial" pitchFamily="34" charset="0"/>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alpha val="50195"/>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smtClean="0">
                          <a:ln>
                            <a:noFill/>
                          </a:ln>
                          <a:solidFill>
                            <a:schemeClr val="tx1"/>
                          </a:solidFill>
                          <a:effectLst/>
                          <a:latin typeface="Arial" pitchFamily="34" charset="0"/>
                          <a:cs typeface="Times New Roman" pitchFamily="18" charset="0"/>
                        </a:rPr>
                        <a:t>0,83</a:t>
                      </a:r>
                      <a:endParaRPr kumimoji="0" lang="ru-RU" sz="1500" b="1" i="0" u="none" strike="noStrike" cap="none" normalizeH="0" baseline="0" dirty="0" smtClean="0">
                        <a:ln>
                          <a:noFill/>
                        </a:ln>
                        <a:solidFill>
                          <a:schemeClr val="tx1"/>
                        </a:solidFill>
                        <a:effectLst/>
                        <a:latin typeface="Arial" pitchFamily="34" charset="0"/>
                        <a:cs typeface="Arial" pitchFamily="34" charset="0"/>
                      </a:endParaRPr>
                    </a:p>
                  </a:txBody>
                  <a:tcPr marL="91422" marR="91422"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86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500" b="1" i="0" u="none" strike="noStrike" cap="none" normalizeH="0" baseline="0" dirty="0" smtClean="0">
                          <a:ln>
                            <a:noFill/>
                          </a:ln>
                          <a:solidFill>
                            <a:schemeClr val="tx1"/>
                          </a:solidFill>
                          <a:effectLst/>
                          <a:latin typeface="Times New Roman" pitchFamily="18" charset="0"/>
                          <a:cs typeface="Times New Roman" pitchFamily="18" charset="0"/>
                        </a:rPr>
                        <a:t>  ИПХФ РАН</a:t>
                      </a:r>
                      <a:endParaRPr kumimoji="0" lang="ru-RU" sz="1500" b="1" i="0" u="none" strike="noStrike" cap="none" normalizeH="0" baseline="0" dirty="0" smtClean="0">
                        <a:ln>
                          <a:noFill/>
                        </a:ln>
                        <a:solidFill>
                          <a:schemeClr val="tx1"/>
                        </a:solidFill>
                        <a:effectLst/>
                        <a:latin typeface="Comic Sans MS" pitchFamily="66" charset="0"/>
                        <a:cs typeface="Arial" pitchFamily="34" charset="0"/>
                      </a:endParaRPr>
                    </a:p>
                  </a:txBody>
                  <a:tcPr marL="0" marR="0" marT="0"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500" b="1" i="0" u="none" strike="noStrike" cap="none" normalizeH="0" baseline="0" dirty="0" smtClean="0">
                          <a:ln>
                            <a:noFill/>
                          </a:ln>
                          <a:solidFill>
                            <a:schemeClr val="accent2"/>
                          </a:solidFill>
                          <a:effectLst/>
                          <a:latin typeface="Arial" pitchFamily="34" charset="0"/>
                          <a:cs typeface="Times New Roman" pitchFamily="18" charset="0"/>
                        </a:rPr>
                        <a:t>1,77</a:t>
                      </a:r>
                      <a:endParaRPr kumimoji="0" lang="ru-RU" sz="1500" b="1" i="0" u="none" strike="noStrike" cap="none" normalizeH="0" baseline="0" dirty="0" smtClean="0">
                        <a:ln>
                          <a:noFill/>
                        </a:ln>
                        <a:solidFill>
                          <a:schemeClr val="accent2"/>
                        </a:solidFill>
                        <a:effectLst/>
                        <a:latin typeface="Arial" pitchFamily="34" charset="0"/>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66">
                        <a:alpha val="50195"/>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500" b="1" i="0" u="none" strike="noStrike" cap="none" normalizeH="0" baseline="0" dirty="0" smtClean="0">
                          <a:ln>
                            <a:noFill/>
                          </a:ln>
                          <a:solidFill>
                            <a:schemeClr val="tx1"/>
                          </a:solidFill>
                          <a:effectLst/>
                          <a:latin typeface="Arial" pitchFamily="34" charset="0"/>
                          <a:cs typeface="Times New Roman" pitchFamily="18" charset="0"/>
                        </a:rPr>
                        <a:t> </a:t>
                      </a:r>
                      <a:endParaRPr kumimoji="0" lang="ru-RU" sz="1500" b="1" i="0" u="none" strike="noStrike" cap="none" normalizeH="0" baseline="0" dirty="0" smtClean="0">
                        <a:ln>
                          <a:noFill/>
                        </a:ln>
                        <a:solidFill>
                          <a:schemeClr val="tx1"/>
                        </a:solidFill>
                        <a:effectLst/>
                        <a:latin typeface="Arial" pitchFamily="34" charset="0"/>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alpha val="50195"/>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500" b="1" i="0" u="none" strike="noStrike" cap="none" normalizeH="0" baseline="0" dirty="0" smtClean="0">
                          <a:ln>
                            <a:noFill/>
                          </a:ln>
                          <a:solidFill>
                            <a:schemeClr val="tx1"/>
                          </a:solidFill>
                          <a:effectLst/>
                          <a:latin typeface="Arial" pitchFamily="34" charset="0"/>
                          <a:cs typeface="Times New Roman" pitchFamily="18" charset="0"/>
                        </a:rPr>
                        <a:t>1,77</a:t>
                      </a:r>
                      <a:endParaRPr kumimoji="0" lang="ru-RU" sz="1500" b="1" i="0" u="none" strike="noStrike" cap="none" normalizeH="0" baseline="0" dirty="0" smtClean="0">
                        <a:ln>
                          <a:noFill/>
                        </a:ln>
                        <a:solidFill>
                          <a:schemeClr val="tx1"/>
                        </a:solidFill>
                        <a:effectLst/>
                        <a:latin typeface="Arial" pitchFamily="34" charset="0"/>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86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500" b="1" i="0" u="none" strike="noStrike" cap="none" normalizeH="0" baseline="0" dirty="0" smtClean="0">
                          <a:ln>
                            <a:noFill/>
                          </a:ln>
                          <a:solidFill>
                            <a:schemeClr val="tx1"/>
                          </a:solidFill>
                          <a:effectLst/>
                          <a:latin typeface="Times New Roman" pitchFamily="18" charset="0"/>
                          <a:cs typeface="Times New Roman" pitchFamily="18" charset="0"/>
                        </a:rPr>
                        <a:t> ИЯИ РАН</a:t>
                      </a:r>
                      <a:endParaRPr kumimoji="0" lang="ru-RU" sz="1500" b="1" i="0" u="none" strike="noStrike" cap="none" normalizeH="0" baseline="0" dirty="0" smtClean="0">
                        <a:ln>
                          <a:noFill/>
                        </a:ln>
                        <a:solidFill>
                          <a:schemeClr val="tx1"/>
                        </a:solidFill>
                        <a:effectLst/>
                        <a:latin typeface="Comic Sans MS" pitchFamily="66" charset="0"/>
                        <a:cs typeface="Arial" pitchFamily="34" charset="0"/>
                      </a:endParaRPr>
                    </a:p>
                  </a:txBody>
                  <a:tcPr marL="0" marR="0" marT="0"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smtClean="0">
                          <a:ln>
                            <a:noFill/>
                          </a:ln>
                          <a:solidFill>
                            <a:schemeClr val="accent2"/>
                          </a:solidFill>
                          <a:effectLst/>
                          <a:latin typeface="Arial" pitchFamily="34" charset="0"/>
                          <a:cs typeface="Times New Roman" pitchFamily="18" charset="0"/>
                        </a:rPr>
                        <a:t>0,78</a:t>
                      </a:r>
                      <a:endParaRPr kumimoji="0" lang="ru-RU" sz="1500" b="1" i="0" u="none" strike="noStrike" cap="none" normalizeH="0" baseline="0" dirty="0" smtClean="0">
                        <a:ln>
                          <a:noFill/>
                        </a:ln>
                        <a:solidFill>
                          <a:schemeClr val="accent2"/>
                        </a:solidFill>
                        <a:effectLst/>
                        <a:latin typeface="Arial" pitchFamily="34" charset="0"/>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66">
                        <a:alpha val="50195"/>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500" b="1" i="0" u="none" strike="noStrike" cap="none" normalizeH="0" baseline="0" smtClean="0">
                          <a:ln>
                            <a:noFill/>
                          </a:ln>
                          <a:solidFill>
                            <a:schemeClr val="tx1"/>
                          </a:solidFill>
                          <a:effectLst/>
                          <a:latin typeface="Arial" pitchFamily="34" charset="0"/>
                          <a:cs typeface="Times New Roman" pitchFamily="18" charset="0"/>
                        </a:rPr>
                        <a:t> </a:t>
                      </a:r>
                      <a:endParaRPr kumimoji="0" lang="ru-RU" sz="1500" b="1" i="0" u="none" strike="noStrike" cap="none" normalizeH="0" baseline="0" smtClean="0">
                        <a:ln>
                          <a:noFill/>
                        </a:ln>
                        <a:solidFill>
                          <a:schemeClr val="tx1"/>
                        </a:solidFill>
                        <a:effectLst/>
                        <a:latin typeface="Arial" pitchFamily="34" charset="0"/>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alpha val="50195"/>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smtClean="0">
                          <a:ln>
                            <a:noFill/>
                          </a:ln>
                          <a:solidFill>
                            <a:schemeClr val="tx1"/>
                          </a:solidFill>
                          <a:effectLst/>
                          <a:latin typeface="Arial" pitchFamily="34" charset="0"/>
                          <a:cs typeface="Times New Roman" pitchFamily="18" charset="0"/>
                        </a:rPr>
                        <a:t>0,78</a:t>
                      </a:r>
                      <a:endParaRPr kumimoji="0" lang="ru-RU" sz="1500" b="1" i="0" u="none" strike="noStrike" cap="none" normalizeH="0" baseline="0" dirty="0" smtClean="0">
                        <a:ln>
                          <a:noFill/>
                        </a:ln>
                        <a:solidFill>
                          <a:schemeClr val="tx1"/>
                        </a:solidFill>
                        <a:effectLst/>
                        <a:latin typeface="Arial" pitchFamily="34" charset="0"/>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500" b="1" i="0" u="none" strike="noStrike" cap="none" normalizeH="0" baseline="0" dirty="0" smtClean="0">
                          <a:ln>
                            <a:noFill/>
                          </a:ln>
                          <a:solidFill>
                            <a:schemeClr val="tx1"/>
                          </a:solidFill>
                          <a:effectLst/>
                          <a:latin typeface="Times New Roman" pitchFamily="18" charset="0"/>
                          <a:cs typeface="Times New Roman" pitchFamily="18" charset="0"/>
                        </a:rPr>
                        <a:t>НИЦ КИ</a:t>
                      </a:r>
                      <a:endParaRPr kumimoji="0" lang="ru-RU" sz="1500" b="1" i="0" u="none" strike="noStrike" cap="none" normalizeH="0" baseline="0" dirty="0" smtClean="0">
                        <a:ln>
                          <a:noFill/>
                        </a:ln>
                        <a:solidFill>
                          <a:schemeClr val="tx1"/>
                        </a:solidFill>
                        <a:effectLst/>
                        <a:latin typeface="Comic Sans MS" pitchFamily="66" charset="0"/>
                        <a:cs typeface="Arial" pitchFamily="34" charset="0"/>
                      </a:endParaRPr>
                    </a:p>
                  </a:txBody>
                  <a:tcPr marL="0" marR="0" marT="0"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smtClean="0">
                          <a:ln>
                            <a:noFill/>
                          </a:ln>
                          <a:solidFill>
                            <a:schemeClr val="accent2"/>
                          </a:solidFill>
                          <a:effectLst/>
                          <a:latin typeface="Arial" pitchFamily="34" charset="0"/>
                          <a:cs typeface="Times New Roman" pitchFamily="18" charset="0"/>
                        </a:rPr>
                        <a:t>0,48</a:t>
                      </a:r>
                      <a:endParaRPr kumimoji="0" lang="ru-RU" sz="1500" b="1" i="0" u="none" strike="noStrike" cap="none" normalizeH="0" baseline="0" dirty="0" smtClean="0">
                        <a:ln>
                          <a:noFill/>
                        </a:ln>
                        <a:solidFill>
                          <a:schemeClr val="accent2"/>
                        </a:solidFill>
                        <a:effectLst/>
                        <a:latin typeface="Arial" pitchFamily="34" charset="0"/>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66">
                        <a:alpha val="50195"/>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500" b="1" i="0" u="none" strike="noStrike" cap="none" normalizeH="0" baseline="0" dirty="0" smtClean="0">
                          <a:ln>
                            <a:noFill/>
                          </a:ln>
                          <a:solidFill>
                            <a:schemeClr val="tx1"/>
                          </a:solidFill>
                          <a:effectLst/>
                          <a:latin typeface="Arial" pitchFamily="34" charset="0"/>
                          <a:cs typeface="Times New Roman" pitchFamily="18" charset="0"/>
                        </a:rPr>
                        <a:t> </a:t>
                      </a:r>
                      <a:endParaRPr kumimoji="0" lang="ru-RU" sz="1500" b="1" i="0" u="none" strike="noStrike" cap="none" normalizeH="0" baseline="0" dirty="0" smtClean="0">
                        <a:ln>
                          <a:noFill/>
                        </a:ln>
                        <a:solidFill>
                          <a:schemeClr val="tx1"/>
                        </a:solidFill>
                        <a:effectLst/>
                        <a:latin typeface="Arial" pitchFamily="34" charset="0"/>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alpha val="50195"/>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smtClean="0">
                          <a:ln>
                            <a:noFill/>
                          </a:ln>
                          <a:solidFill>
                            <a:schemeClr val="tx1"/>
                          </a:solidFill>
                          <a:effectLst/>
                          <a:latin typeface="Arial" pitchFamily="34" charset="0"/>
                          <a:cs typeface="Times New Roman" pitchFamily="18" charset="0"/>
                        </a:rPr>
                        <a:t>0,48</a:t>
                      </a:r>
                      <a:endParaRPr kumimoji="0" lang="ru-RU" sz="1500" b="1" i="0" u="none" strike="noStrike" cap="none" normalizeH="0" baseline="0" dirty="0" smtClean="0">
                        <a:ln>
                          <a:noFill/>
                        </a:ln>
                        <a:solidFill>
                          <a:schemeClr val="tx1"/>
                        </a:solidFill>
                        <a:effectLst/>
                        <a:latin typeface="Arial" pitchFamily="34" charset="0"/>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86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500" b="1" i="0" u="none" strike="noStrike" cap="none" normalizeH="0" baseline="0" dirty="0" smtClean="0">
                          <a:ln>
                            <a:noFill/>
                          </a:ln>
                          <a:solidFill>
                            <a:schemeClr val="tx1"/>
                          </a:solidFill>
                          <a:effectLst/>
                          <a:latin typeface="Times New Roman" pitchFamily="18" charset="0"/>
                          <a:cs typeface="Times New Roman" pitchFamily="18" charset="0"/>
                        </a:rPr>
                        <a:t> МЭИ</a:t>
                      </a:r>
                      <a:endParaRPr kumimoji="0" lang="ru-RU" sz="1500" b="1" i="0" u="none" strike="noStrike" cap="none" normalizeH="0" baseline="0" dirty="0" smtClean="0">
                        <a:ln>
                          <a:noFill/>
                        </a:ln>
                        <a:solidFill>
                          <a:schemeClr val="tx1"/>
                        </a:solidFill>
                        <a:effectLst/>
                        <a:latin typeface="Comic Sans MS" pitchFamily="66" charset="0"/>
                        <a:cs typeface="Arial" pitchFamily="34" charset="0"/>
                      </a:endParaRPr>
                    </a:p>
                  </a:txBody>
                  <a:tcPr marL="0" marR="0" marT="0"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smtClean="0">
                          <a:ln>
                            <a:noFill/>
                          </a:ln>
                          <a:solidFill>
                            <a:schemeClr val="accent2"/>
                          </a:solidFill>
                          <a:effectLst/>
                          <a:latin typeface="Arial" pitchFamily="34" charset="0"/>
                          <a:cs typeface="Times New Roman" pitchFamily="18" charset="0"/>
                        </a:rPr>
                        <a:t>0,</a:t>
                      </a:r>
                      <a:r>
                        <a:rPr kumimoji="0" lang="ru-RU" sz="1500" b="1" i="0" u="none" strike="noStrike" cap="none" normalizeH="0" baseline="0" dirty="0" smtClean="0">
                          <a:ln>
                            <a:noFill/>
                          </a:ln>
                          <a:solidFill>
                            <a:schemeClr val="accent2"/>
                          </a:solidFill>
                          <a:effectLst/>
                          <a:latin typeface="Arial" pitchFamily="34" charset="0"/>
                          <a:cs typeface="Times New Roman" pitchFamily="18" charset="0"/>
                        </a:rPr>
                        <a:t>35</a:t>
                      </a:r>
                      <a:endParaRPr kumimoji="0" lang="ru-RU" sz="1500" b="1" i="0" u="none" strike="noStrike" cap="none" normalizeH="0" baseline="0" dirty="0" smtClean="0">
                        <a:ln>
                          <a:noFill/>
                        </a:ln>
                        <a:solidFill>
                          <a:schemeClr val="accent2"/>
                        </a:solidFill>
                        <a:effectLst/>
                        <a:latin typeface="Arial" pitchFamily="34" charset="0"/>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66">
                        <a:alpha val="50195"/>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500" b="1" i="0" u="none" strike="noStrike" cap="none" normalizeH="0" baseline="0" smtClean="0">
                          <a:ln>
                            <a:noFill/>
                          </a:ln>
                          <a:solidFill>
                            <a:schemeClr val="tx1"/>
                          </a:solidFill>
                          <a:effectLst/>
                          <a:latin typeface="Arial" pitchFamily="34" charset="0"/>
                          <a:cs typeface="Times New Roman" pitchFamily="18" charset="0"/>
                        </a:rPr>
                        <a:t> </a:t>
                      </a:r>
                      <a:endParaRPr kumimoji="0" lang="ru-RU" sz="1500" b="1" i="0" u="none" strike="noStrike" cap="none" normalizeH="0" baseline="0" smtClean="0">
                        <a:ln>
                          <a:noFill/>
                        </a:ln>
                        <a:solidFill>
                          <a:schemeClr val="tx1"/>
                        </a:solidFill>
                        <a:effectLst/>
                        <a:latin typeface="Arial" pitchFamily="34" charset="0"/>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alpha val="50195"/>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smtClean="0">
                          <a:ln>
                            <a:noFill/>
                          </a:ln>
                          <a:solidFill>
                            <a:schemeClr val="tx1"/>
                          </a:solidFill>
                          <a:effectLst/>
                          <a:latin typeface="Arial" pitchFamily="34" charset="0"/>
                          <a:cs typeface="Times New Roman" pitchFamily="18" charset="0"/>
                        </a:rPr>
                        <a:t>0,</a:t>
                      </a:r>
                      <a:r>
                        <a:rPr kumimoji="0" lang="ru-RU" sz="1500" b="1" i="0" u="none" strike="noStrike" cap="none" normalizeH="0" baseline="0" dirty="0" smtClean="0">
                          <a:ln>
                            <a:noFill/>
                          </a:ln>
                          <a:solidFill>
                            <a:schemeClr val="tx1"/>
                          </a:solidFill>
                          <a:effectLst/>
                          <a:latin typeface="Arial" pitchFamily="34" charset="0"/>
                          <a:cs typeface="Times New Roman" pitchFamily="18" charset="0"/>
                        </a:rPr>
                        <a:t>35</a:t>
                      </a:r>
                      <a:endParaRPr kumimoji="0" lang="ru-RU" sz="1500" b="1" i="0" u="none" strike="noStrike" cap="none" normalizeH="0" baseline="0" dirty="0" smtClean="0">
                        <a:ln>
                          <a:noFill/>
                        </a:ln>
                        <a:solidFill>
                          <a:schemeClr val="tx1"/>
                        </a:solidFill>
                        <a:effectLst/>
                        <a:latin typeface="Arial" pitchFamily="34" charset="0"/>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86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500" b="1" i="0" u="none" strike="noStrike" cap="none" normalizeH="0" baseline="0" dirty="0" smtClean="0">
                          <a:ln>
                            <a:noFill/>
                          </a:ln>
                          <a:solidFill>
                            <a:schemeClr val="tx1"/>
                          </a:solidFill>
                          <a:effectLst/>
                          <a:latin typeface="Times New Roman" pitchFamily="18" charset="0"/>
                          <a:cs typeface="Times New Roman" pitchFamily="18" charset="0"/>
                        </a:rPr>
                        <a:t> ФИ РАН</a:t>
                      </a:r>
                      <a:endParaRPr kumimoji="0" lang="ru-RU" sz="1500" b="1" i="0" u="none" strike="noStrike" cap="none" normalizeH="0" baseline="0" dirty="0" smtClean="0">
                        <a:ln>
                          <a:noFill/>
                        </a:ln>
                        <a:solidFill>
                          <a:schemeClr val="tx1"/>
                        </a:solidFill>
                        <a:effectLst/>
                        <a:latin typeface="Comic Sans MS" pitchFamily="66" charset="0"/>
                        <a:cs typeface="Arial" pitchFamily="34" charset="0"/>
                      </a:endParaRPr>
                    </a:p>
                  </a:txBody>
                  <a:tcPr marL="0" marR="0" marT="0"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smtClean="0">
                          <a:ln>
                            <a:noFill/>
                          </a:ln>
                          <a:solidFill>
                            <a:schemeClr val="accent2"/>
                          </a:solidFill>
                          <a:effectLst/>
                          <a:latin typeface="Arial" pitchFamily="34" charset="0"/>
                          <a:cs typeface="Times New Roman" pitchFamily="18" charset="0"/>
                        </a:rPr>
                        <a:t>0,</a:t>
                      </a:r>
                      <a:r>
                        <a:rPr kumimoji="0" lang="ru-RU" sz="1500" b="1" i="0" u="none" strike="noStrike" cap="none" normalizeH="0" baseline="0" dirty="0" smtClean="0">
                          <a:ln>
                            <a:noFill/>
                          </a:ln>
                          <a:solidFill>
                            <a:schemeClr val="accent2"/>
                          </a:solidFill>
                          <a:effectLst/>
                          <a:latin typeface="Arial" pitchFamily="34" charset="0"/>
                          <a:cs typeface="Times New Roman" pitchFamily="18" charset="0"/>
                        </a:rPr>
                        <a:t>35</a:t>
                      </a:r>
                      <a:endParaRPr kumimoji="0" lang="ru-RU" sz="1500" b="1" i="0" u="none" strike="noStrike" cap="none" normalizeH="0" baseline="0" dirty="0" smtClean="0">
                        <a:ln>
                          <a:noFill/>
                        </a:ln>
                        <a:solidFill>
                          <a:schemeClr val="accent2"/>
                        </a:solidFill>
                        <a:effectLst/>
                        <a:latin typeface="Arial" pitchFamily="34" charset="0"/>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66">
                        <a:alpha val="50195"/>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500" b="1" i="0" u="none" strike="noStrike" cap="none" normalizeH="0" baseline="0" dirty="0" smtClean="0">
                          <a:ln>
                            <a:noFill/>
                          </a:ln>
                          <a:solidFill>
                            <a:schemeClr val="tx1"/>
                          </a:solidFill>
                          <a:effectLst/>
                          <a:latin typeface="Arial" pitchFamily="34" charset="0"/>
                          <a:cs typeface="Times New Roman" pitchFamily="18" charset="0"/>
                        </a:rPr>
                        <a:t> </a:t>
                      </a:r>
                      <a:endParaRPr kumimoji="0" lang="ru-RU" sz="1500" b="1" i="0" u="none" strike="noStrike" cap="none" normalizeH="0" baseline="0" dirty="0" smtClean="0">
                        <a:ln>
                          <a:noFill/>
                        </a:ln>
                        <a:solidFill>
                          <a:schemeClr val="tx1"/>
                        </a:solidFill>
                        <a:effectLst/>
                        <a:latin typeface="Arial" pitchFamily="34" charset="0"/>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alpha val="50195"/>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smtClean="0">
                          <a:ln>
                            <a:noFill/>
                          </a:ln>
                          <a:solidFill>
                            <a:schemeClr val="tx1"/>
                          </a:solidFill>
                          <a:effectLst/>
                          <a:latin typeface="Arial" pitchFamily="34" charset="0"/>
                          <a:cs typeface="Times New Roman" pitchFamily="18" charset="0"/>
                        </a:rPr>
                        <a:t>0,</a:t>
                      </a:r>
                      <a:r>
                        <a:rPr kumimoji="0" lang="ru-RU" sz="1500" b="1" i="0" u="none" strike="noStrike" cap="none" normalizeH="0" baseline="0" dirty="0" smtClean="0">
                          <a:ln>
                            <a:noFill/>
                          </a:ln>
                          <a:solidFill>
                            <a:schemeClr val="tx1"/>
                          </a:solidFill>
                          <a:effectLst/>
                          <a:latin typeface="Arial" pitchFamily="34" charset="0"/>
                          <a:cs typeface="Times New Roman" pitchFamily="18" charset="0"/>
                        </a:rPr>
                        <a:t>35</a:t>
                      </a:r>
                      <a:endParaRPr kumimoji="0" lang="ru-RU" sz="1500" b="1" i="0" u="none" strike="noStrike" cap="none" normalizeH="0" baseline="0" dirty="0" smtClean="0">
                        <a:ln>
                          <a:noFill/>
                        </a:ln>
                        <a:solidFill>
                          <a:schemeClr val="tx1"/>
                        </a:solidFill>
                        <a:effectLst/>
                        <a:latin typeface="Arial" pitchFamily="34" charset="0"/>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2219">
                <a:tc>
                  <a:txBody>
                    <a:bodyPr/>
                    <a:lstStyle/>
                    <a:p>
                      <a:pPr marL="0" marR="0" lvl="0" indent="0" algn="l" defTabSz="914400" rtl="0" eaLnBrk="1" fontAlgn="base" latinLnBrk="0" hangingPunct="1">
                        <a:lnSpc>
                          <a:spcPct val="100000"/>
                        </a:lnSpc>
                        <a:spcBef>
                          <a:spcPct val="50000"/>
                        </a:spcBef>
                        <a:spcAft>
                          <a:spcPct val="0"/>
                        </a:spcAft>
                        <a:buClr>
                          <a:schemeClr val="accent2"/>
                        </a:buClr>
                        <a:buSzPct val="75000"/>
                        <a:buFont typeface="Monotype Sorts"/>
                        <a:buNone/>
                        <a:tabLst/>
                      </a:pPr>
                      <a:r>
                        <a:rPr kumimoji="0" lang="ru-RU" sz="1600" b="1" i="0" u="none" strike="noStrike" cap="none" normalizeH="0" baseline="0" smtClean="0">
                          <a:ln>
                            <a:noFill/>
                          </a:ln>
                          <a:solidFill>
                            <a:schemeClr val="tx1"/>
                          </a:solidFill>
                          <a:effectLst/>
                          <a:latin typeface="Arial" pitchFamily="34" charset="0"/>
                          <a:cs typeface="Arial" pitchFamily="34" charset="0"/>
                        </a:rPr>
                        <a:t> ИТОГО</a:t>
                      </a:r>
                    </a:p>
                  </a:txBody>
                  <a:tcPr marL="0" marR="0" marT="0"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2">
                        <a:alpha val="50195"/>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Times New Roman" pitchFamily="18" charset="0"/>
                          <a:cs typeface="Times New Roman" pitchFamily="18" charset="0"/>
                        </a:rPr>
                        <a:t>52,38</a:t>
                      </a:r>
                      <a:endParaRPr kumimoji="0" lang="ru-RU" sz="1600" b="1" i="0" u="none" strike="noStrike" cap="none" normalizeH="0" baseline="0" dirty="0" smtClean="0">
                        <a:ln>
                          <a:noFill/>
                        </a:ln>
                        <a:solidFill>
                          <a:schemeClr val="tx1"/>
                        </a:solidFill>
                        <a:effectLst/>
                        <a:latin typeface="Comic Sans MS" pitchFamily="66" charset="0"/>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2">
                        <a:alpha val="50195"/>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Times New Roman" pitchFamily="18" charset="0"/>
                          <a:cs typeface="Times New Roman" pitchFamily="18" charset="0"/>
                        </a:rPr>
                        <a:t>80.5</a:t>
                      </a:r>
                      <a:endParaRPr kumimoji="0" lang="ru-RU" sz="1600" b="1" i="0" u="none" strike="noStrike" cap="none" normalizeH="0" baseline="0" dirty="0" smtClean="0">
                        <a:ln>
                          <a:noFill/>
                        </a:ln>
                        <a:solidFill>
                          <a:schemeClr val="tx1"/>
                        </a:solidFill>
                        <a:effectLst/>
                        <a:latin typeface="Comic Sans MS" pitchFamily="66" charset="0"/>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2">
                        <a:alpha val="50195"/>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Times New Roman" pitchFamily="18" charset="0"/>
                          <a:cs typeface="Times New Roman" pitchFamily="18" charset="0"/>
                        </a:rPr>
                        <a:t>132,88</a:t>
                      </a:r>
                      <a:endParaRPr kumimoji="0" lang="ru-RU" sz="1600" b="1" i="0" u="none" strike="noStrike" cap="none" normalizeH="0" baseline="0" dirty="0" smtClean="0">
                        <a:ln>
                          <a:noFill/>
                        </a:ln>
                        <a:solidFill>
                          <a:schemeClr val="tx1"/>
                        </a:solidFill>
                        <a:effectLst/>
                        <a:latin typeface="Comic Sans MS" pitchFamily="66" charset="0"/>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2">
                        <a:alpha val="50195"/>
                      </a:schemeClr>
                    </a:solidFill>
                  </a:tcPr>
                </a:tc>
              </a:tr>
            </a:tbl>
          </a:graphicData>
        </a:graphic>
      </p:graphicFrame>
      <p:pic>
        <p:nvPicPr>
          <p:cNvPr id="421972" name="Picture 5" descr="FAIR_white-on-bl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8" y="188913"/>
            <a:ext cx="792163"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1973"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7988" y="188913"/>
            <a:ext cx="79375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p:cNvSpPr txBox="1"/>
          <p:nvPr/>
        </p:nvSpPr>
        <p:spPr bwMode="auto">
          <a:xfrm>
            <a:off x="57956" y="6187074"/>
            <a:ext cx="8819787" cy="338554"/>
          </a:xfrm>
          <a:prstGeom prst="rect">
            <a:avLst/>
          </a:prstGeom>
          <a:solidFill>
            <a:srgbClr val="FFFF00"/>
          </a:solidFill>
          <a:ln w="9525" algn="ctr">
            <a:noFill/>
            <a:miter lim="800000"/>
            <a:headEnd/>
            <a:tailEnd/>
          </a:ln>
        </p:spPr>
        <p:txBody>
          <a:bodyPr wrap="none" lIns="0" rIns="0" rtlCol="0">
            <a:spAutoFit/>
          </a:bodyPr>
          <a:lstStyle/>
          <a:p>
            <a:pPr marL="742950" indent="-285750"/>
            <a:r>
              <a:rPr lang="de-DE" sz="1600" b="1" dirty="0">
                <a:solidFill>
                  <a:srgbClr val="C00000"/>
                </a:solidFill>
                <a:effectLst>
                  <a:outerShdw blurRad="38100" dist="38100" dir="2700000" algn="tl">
                    <a:srgbClr val="000000">
                      <a:alpha val="43137"/>
                    </a:srgbClr>
                  </a:outerShdw>
                </a:effectLst>
              </a:rPr>
              <a:t>75% </a:t>
            </a:r>
            <a:r>
              <a:rPr lang="ru-RU" sz="1600" b="1" dirty="0">
                <a:solidFill>
                  <a:srgbClr val="C00000"/>
                </a:solidFill>
                <a:effectLst>
                  <a:outerShdw blurRad="38100" dist="38100" dir="2700000" algn="tl">
                    <a:srgbClr val="000000">
                      <a:alpha val="43137"/>
                    </a:srgbClr>
                  </a:outerShdw>
                </a:effectLst>
              </a:rPr>
              <a:t>вклада РФ должно возвратиться в виде контрактов в российские институты</a:t>
            </a:r>
            <a:endParaRPr lang="de-DE" sz="16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469063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3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3634" name="Grafik 18"/>
          <p:cNvPicPr>
            <a:picLocks noChangeAspect="1"/>
          </p:cNvPicPr>
          <p:nvPr/>
        </p:nvPicPr>
        <p:blipFill>
          <a:blip r:embed="rId2">
            <a:extLst>
              <a:ext uri="{28A0092B-C50C-407E-A947-70E740481C1C}">
                <a14:useLocalDpi xmlns:a14="http://schemas.microsoft.com/office/drawing/2010/main" val="0"/>
              </a:ext>
            </a:extLst>
          </a:blip>
          <a:srcRect t="-2" b="-1213"/>
          <a:stretch>
            <a:fillRect/>
          </a:stretch>
        </p:blipFill>
        <p:spPr bwMode="auto">
          <a:xfrm>
            <a:off x="87313" y="1254125"/>
            <a:ext cx="8731250" cy="481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3635" name="Title 1"/>
          <p:cNvSpPr>
            <a:spLocks noGrp="1"/>
          </p:cNvSpPr>
          <p:nvPr>
            <p:ph type="title"/>
          </p:nvPr>
        </p:nvSpPr>
        <p:spPr>
          <a:xfrm>
            <a:off x="422277" y="165100"/>
            <a:ext cx="6242050" cy="787400"/>
          </a:xfrm>
        </p:spPr>
        <p:txBody>
          <a:bodyPr/>
          <a:lstStyle/>
          <a:p>
            <a:pPr eaLnBrk="1" hangingPunct="1"/>
            <a:r>
              <a:rPr lang="en-US" altLang="de-DE" smtClean="0">
                <a:solidFill>
                  <a:srgbClr val="404040"/>
                </a:solidFill>
                <a:latin typeface="Arial" pitchFamily="34" charset="0"/>
                <a:cs typeface="Arial" pitchFamily="34" charset="0"/>
              </a:rPr>
              <a:t>Heavy ion accelerator chain</a:t>
            </a:r>
          </a:p>
        </p:txBody>
      </p:sp>
      <p:sp>
        <p:nvSpPr>
          <p:cNvPr id="453636" name="Ellipse 6"/>
          <p:cNvSpPr>
            <a:spLocks noChangeArrowheads="1"/>
          </p:cNvSpPr>
          <p:nvPr/>
        </p:nvSpPr>
        <p:spPr bwMode="auto">
          <a:xfrm>
            <a:off x="4133854" y="1571682"/>
            <a:ext cx="4665663" cy="2297113"/>
          </a:xfrm>
          <a:prstGeom prst="ellipse">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82945" tIns="41473" rIns="82945" bIns="41473"/>
          <a:lstStyle>
            <a:lvl1pPr>
              <a:spcBef>
                <a:spcPct val="20000"/>
              </a:spcBef>
              <a:buClr>
                <a:srgbClr val="FDBB63"/>
              </a:buClr>
              <a:buFont typeface="Wingdings" pitchFamily="2" charset="2"/>
              <a:buChar char="§"/>
              <a:defRPr sz="2400">
                <a:solidFill>
                  <a:srgbClr val="333333"/>
                </a:solidFill>
                <a:latin typeface="Arial" pitchFamily="34" charset="0"/>
                <a:cs typeface="Arial" pitchFamily="34" charset="0"/>
              </a:defRPr>
            </a:lvl1pPr>
            <a:lvl2pPr marL="742950" indent="-285750">
              <a:spcBef>
                <a:spcPct val="20000"/>
              </a:spcBef>
              <a:buClr>
                <a:srgbClr val="FDBB63"/>
              </a:buClr>
              <a:buFont typeface="Wingdings" pitchFamily="2" charset="2"/>
              <a:buChar char="§"/>
              <a:defRPr sz="2000">
                <a:solidFill>
                  <a:srgbClr val="333333"/>
                </a:solidFill>
                <a:latin typeface="Arial" pitchFamily="34" charset="0"/>
                <a:cs typeface="Arial" pitchFamily="34" charset="0"/>
              </a:defRPr>
            </a:lvl2pPr>
            <a:lvl3pPr marL="1143000" indent="-228600">
              <a:spcBef>
                <a:spcPct val="20000"/>
              </a:spcBef>
              <a:buClr>
                <a:srgbClr val="FDBB63"/>
              </a:buClr>
              <a:buFont typeface="Wingdings" pitchFamily="2" charset="2"/>
              <a:buChar char="§"/>
              <a:defRPr>
                <a:solidFill>
                  <a:srgbClr val="333333"/>
                </a:solidFill>
                <a:latin typeface="Arial" pitchFamily="34" charset="0"/>
                <a:cs typeface="Arial" pitchFamily="34" charset="0"/>
              </a:defRPr>
            </a:lvl3pPr>
            <a:lvl4pPr marL="1600200" indent="-228600">
              <a:spcBef>
                <a:spcPct val="20000"/>
              </a:spcBef>
              <a:buClr>
                <a:srgbClr val="FDBB63"/>
              </a:buClr>
              <a:buFont typeface="Wingdings" pitchFamily="2" charset="2"/>
              <a:buChar char="§"/>
              <a:defRPr sz="1600">
                <a:solidFill>
                  <a:srgbClr val="333333"/>
                </a:solidFill>
                <a:latin typeface="Arial" pitchFamily="34" charset="0"/>
                <a:cs typeface="Arial" pitchFamily="34" charset="0"/>
              </a:defRPr>
            </a:lvl4pPr>
            <a:lvl5pPr marL="2057400" indent="-228600">
              <a:spcBef>
                <a:spcPct val="20000"/>
              </a:spcBef>
              <a:buClr>
                <a:srgbClr val="FDBB63"/>
              </a:buClr>
              <a:buFont typeface="Wingdings" pitchFamily="2" charset="2"/>
              <a:buChar char="§"/>
              <a:defRPr sz="1400">
                <a:solidFill>
                  <a:srgbClr val="333333"/>
                </a:solidFill>
                <a:latin typeface="Arial" pitchFamily="34" charset="0"/>
                <a:cs typeface="Arial" pitchFamily="34" charset="0"/>
              </a:defRPr>
            </a:lvl5pPr>
            <a:lvl6pPr marL="2514600" indent="-2286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6pPr>
            <a:lvl7pPr marL="2971800" indent="-2286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7pPr>
            <a:lvl8pPr marL="3429000" indent="-2286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8pPr>
            <a:lvl9pPr marL="3886200" indent="-2286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9pPr>
          </a:lstStyle>
          <a:p>
            <a:pPr fontAlgn="base" hangingPunct="0">
              <a:lnSpc>
                <a:spcPct val="93000"/>
              </a:lnSpc>
              <a:spcBef>
                <a:spcPct val="0"/>
              </a:spcBef>
              <a:spcAft>
                <a:spcPct val="0"/>
              </a:spcAft>
              <a:buClr>
                <a:srgbClr val="000000"/>
              </a:buClr>
              <a:buFont typeface="Times New Roman" pitchFamily="18" charset="0"/>
              <a:buNone/>
            </a:pPr>
            <a:endParaRPr lang="de-DE" altLang="de-DE" sz="1800">
              <a:solidFill>
                <a:srgbClr val="000000"/>
              </a:solidFill>
              <a:ea typeface="MS PGothic" pitchFamily="34" charset="-128"/>
            </a:endParaRPr>
          </a:p>
        </p:txBody>
      </p:sp>
      <p:grpSp>
        <p:nvGrpSpPr>
          <p:cNvPr id="14" name="Gruppieren 13"/>
          <p:cNvGrpSpPr>
            <a:grpSpLocks/>
          </p:cNvGrpSpPr>
          <p:nvPr/>
        </p:nvGrpSpPr>
        <p:grpSpPr bwMode="auto">
          <a:xfrm>
            <a:off x="1620857" y="3449666"/>
            <a:ext cx="2886075" cy="1858963"/>
            <a:chOff x="1910687" y="4121623"/>
            <a:chExt cx="3181425" cy="2050348"/>
          </a:xfrm>
        </p:grpSpPr>
        <p:sp>
          <p:nvSpPr>
            <p:cNvPr id="8" name="Freihandform 7"/>
            <p:cNvSpPr/>
            <p:nvPr/>
          </p:nvSpPr>
          <p:spPr bwMode="auto">
            <a:xfrm>
              <a:off x="3310654" y="4121623"/>
              <a:ext cx="1781458" cy="2050348"/>
            </a:xfrm>
            <a:custGeom>
              <a:avLst/>
              <a:gdLst>
                <a:gd name="connsiteX0" fmla="*/ 1508226 w 2025285"/>
                <a:gd name="connsiteY0" fmla="*/ 0 h 2425490"/>
                <a:gd name="connsiteX1" fmla="*/ 1944954 w 2025285"/>
                <a:gd name="connsiteY1" fmla="*/ 1760561 h 2425490"/>
                <a:gd name="connsiteX2" fmla="*/ 75211 w 2025285"/>
                <a:gd name="connsiteY2" fmla="*/ 1978925 h 2425490"/>
                <a:gd name="connsiteX3" fmla="*/ 402757 w 2025285"/>
                <a:gd name="connsiteY3" fmla="*/ 2402006 h 2425490"/>
                <a:gd name="connsiteX4" fmla="*/ 730304 w 2025285"/>
                <a:gd name="connsiteY4" fmla="*/ 2333767 h 2425490"/>
                <a:gd name="connsiteX0" fmla="*/ 1487323 w 1760474"/>
                <a:gd name="connsiteY0" fmla="*/ 0 h 2425490"/>
                <a:gd name="connsiteX1" fmla="*/ 1596504 w 1760474"/>
                <a:gd name="connsiteY1" fmla="*/ 1446662 h 2425490"/>
                <a:gd name="connsiteX2" fmla="*/ 54308 w 1760474"/>
                <a:gd name="connsiteY2" fmla="*/ 1978925 h 2425490"/>
                <a:gd name="connsiteX3" fmla="*/ 381854 w 1760474"/>
                <a:gd name="connsiteY3" fmla="*/ 2402006 h 2425490"/>
                <a:gd name="connsiteX4" fmla="*/ 709401 w 1760474"/>
                <a:gd name="connsiteY4" fmla="*/ 2333767 h 2425490"/>
                <a:gd name="connsiteX0" fmla="*/ 1260878 w 1516523"/>
                <a:gd name="connsiteY0" fmla="*/ 0 h 2444444"/>
                <a:gd name="connsiteX1" fmla="*/ 1370059 w 1516523"/>
                <a:gd name="connsiteY1" fmla="*/ 1446662 h 2444444"/>
                <a:gd name="connsiteX2" fmla="*/ 87170 w 1516523"/>
                <a:gd name="connsiteY2" fmla="*/ 1719617 h 2444444"/>
                <a:gd name="connsiteX3" fmla="*/ 155409 w 1516523"/>
                <a:gd name="connsiteY3" fmla="*/ 2402006 h 2444444"/>
                <a:gd name="connsiteX4" fmla="*/ 482956 w 1516523"/>
                <a:gd name="connsiteY4" fmla="*/ 2333767 h 2444444"/>
                <a:gd name="connsiteX0" fmla="*/ 1493398 w 1749043"/>
                <a:gd name="connsiteY0" fmla="*/ 0 h 2405189"/>
                <a:gd name="connsiteX1" fmla="*/ 1602579 w 1749043"/>
                <a:gd name="connsiteY1" fmla="*/ 1446662 h 2405189"/>
                <a:gd name="connsiteX2" fmla="*/ 319690 w 1749043"/>
                <a:gd name="connsiteY2" fmla="*/ 1719617 h 2405189"/>
                <a:gd name="connsiteX3" fmla="*/ 19439 w 1749043"/>
                <a:gd name="connsiteY3" fmla="*/ 2347414 h 2405189"/>
                <a:gd name="connsiteX4" fmla="*/ 715476 w 1749043"/>
                <a:gd name="connsiteY4" fmla="*/ 2333767 h 2405189"/>
                <a:gd name="connsiteX0" fmla="*/ 1588932 w 1803391"/>
                <a:gd name="connsiteY0" fmla="*/ 0 h 2050348"/>
                <a:gd name="connsiteX1" fmla="*/ 1602579 w 1803391"/>
                <a:gd name="connsiteY1" fmla="*/ 1091821 h 2050348"/>
                <a:gd name="connsiteX2" fmla="*/ 319690 w 1803391"/>
                <a:gd name="connsiteY2" fmla="*/ 1364776 h 2050348"/>
                <a:gd name="connsiteX3" fmla="*/ 19439 w 1803391"/>
                <a:gd name="connsiteY3" fmla="*/ 1992573 h 2050348"/>
                <a:gd name="connsiteX4" fmla="*/ 715476 w 1803391"/>
                <a:gd name="connsiteY4" fmla="*/ 1978926 h 2050348"/>
                <a:gd name="connsiteX0" fmla="*/ 1587532 w 1765885"/>
                <a:gd name="connsiteY0" fmla="*/ 0 h 2050348"/>
                <a:gd name="connsiteX1" fmla="*/ 1505644 w 1765885"/>
                <a:gd name="connsiteY1" fmla="*/ 1160060 h 2050348"/>
                <a:gd name="connsiteX2" fmla="*/ 318290 w 1765885"/>
                <a:gd name="connsiteY2" fmla="*/ 1364776 h 2050348"/>
                <a:gd name="connsiteX3" fmla="*/ 18039 w 1765885"/>
                <a:gd name="connsiteY3" fmla="*/ 1992573 h 2050348"/>
                <a:gd name="connsiteX4" fmla="*/ 714076 w 1765885"/>
                <a:gd name="connsiteY4" fmla="*/ 1978926 h 2050348"/>
                <a:gd name="connsiteX0" fmla="*/ 1588112 w 1780677"/>
                <a:gd name="connsiteY0" fmla="*/ 0 h 2050348"/>
                <a:gd name="connsiteX1" fmla="*/ 1547167 w 1780677"/>
                <a:gd name="connsiteY1" fmla="*/ 1119117 h 2050348"/>
                <a:gd name="connsiteX2" fmla="*/ 318870 w 1780677"/>
                <a:gd name="connsiteY2" fmla="*/ 1364776 h 2050348"/>
                <a:gd name="connsiteX3" fmla="*/ 18619 w 1780677"/>
                <a:gd name="connsiteY3" fmla="*/ 1992573 h 2050348"/>
                <a:gd name="connsiteX4" fmla="*/ 714656 w 1780677"/>
                <a:gd name="connsiteY4" fmla="*/ 1978926 h 2050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677" h="2050348">
                  <a:moveTo>
                    <a:pt x="1588112" y="0"/>
                  </a:moveTo>
                  <a:cubicBezTo>
                    <a:pt x="1925894" y="715370"/>
                    <a:pt x="1758707" y="891654"/>
                    <a:pt x="1547167" y="1119117"/>
                  </a:cubicBezTo>
                  <a:cubicBezTo>
                    <a:pt x="1335627" y="1346580"/>
                    <a:pt x="573628" y="1219200"/>
                    <a:pt x="318870" y="1364776"/>
                  </a:cubicBezTo>
                  <a:cubicBezTo>
                    <a:pt x="64112" y="1510352"/>
                    <a:pt x="-47345" y="1890215"/>
                    <a:pt x="18619" y="1992573"/>
                  </a:cubicBezTo>
                  <a:cubicBezTo>
                    <a:pt x="84583" y="2094931"/>
                    <a:pt x="605473" y="2042615"/>
                    <a:pt x="714656" y="1978926"/>
                  </a:cubicBezTo>
                </a:path>
              </a:pathLst>
            </a:custGeom>
            <a:noFill/>
            <a:ln w="571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hangingPunct="0">
                <a:lnSpc>
                  <a:spcPct val="93000"/>
                </a:lnSpc>
                <a:spcBef>
                  <a:spcPct val="0"/>
                </a:spcBef>
                <a:spcAft>
                  <a:spcPct val="0"/>
                </a:spcAft>
                <a:buClr>
                  <a:srgbClr val="000000"/>
                </a:buClr>
                <a:buSzPct val="100000"/>
                <a:buFont typeface="Times New Roman" charset="0"/>
                <a:buNone/>
                <a:defRPr/>
              </a:pPr>
              <a:endParaRPr lang="de-DE">
                <a:solidFill>
                  <a:prstClr val="black"/>
                </a:solidFill>
                <a:ea typeface="ＭＳ Ｐゴシック" charset="0"/>
              </a:endParaRPr>
            </a:p>
          </p:txBody>
        </p:sp>
        <p:sp>
          <p:nvSpPr>
            <p:cNvPr id="12" name="Freihandform 11"/>
            <p:cNvSpPr/>
            <p:nvPr/>
          </p:nvSpPr>
          <p:spPr bwMode="auto">
            <a:xfrm>
              <a:off x="2430424" y="5636184"/>
              <a:ext cx="1035976" cy="315169"/>
            </a:xfrm>
            <a:custGeom>
              <a:avLst/>
              <a:gdLst>
                <a:gd name="connsiteX0" fmla="*/ 1037230 w 1037230"/>
                <a:gd name="connsiteY0" fmla="*/ 0 h 313899"/>
                <a:gd name="connsiteX1" fmla="*/ 545911 w 1037230"/>
                <a:gd name="connsiteY1" fmla="*/ 122830 h 313899"/>
                <a:gd name="connsiteX2" fmla="*/ 0 w 1037230"/>
                <a:gd name="connsiteY2" fmla="*/ 313899 h 313899"/>
              </a:gdLst>
              <a:ahLst/>
              <a:cxnLst>
                <a:cxn ang="0">
                  <a:pos x="connsiteX0" y="connsiteY0"/>
                </a:cxn>
                <a:cxn ang="0">
                  <a:pos x="connsiteX1" y="connsiteY1"/>
                </a:cxn>
                <a:cxn ang="0">
                  <a:pos x="connsiteX2" y="connsiteY2"/>
                </a:cxn>
              </a:cxnLst>
              <a:rect l="l" t="t" r="r" b="b"/>
              <a:pathLst>
                <a:path w="1037230" h="313899">
                  <a:moveTo>
                    <a:pt x="1037230" y="0"/>
                  </a:moveTo>
                  <a:cubicBezTo>
                    <a:pt x="878006" y="35257"/>
                    <a:pt x="718783" y="70514"/>
                    <a:pt x="545911" y="122830"/>
                  </a:cubicBezTo>
                  <a:cubicBezTo>
                    <a:pt x="373039" y="175147"/>
                    <a:pt x="186519" y="244523"/>
                    <a:pt x="0" y="313899"/>
                  </a:cubicBezTo>
                </a:path>
              </a:pathLst>
            </a:custGeom>
            <a:noFill/>
            <a:ln w="571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hangingPunct="0">
                <a:lnSpc>
                  <a:spcPct val="93000"/>
                </a:lnSpc>
                <a:spcBef>
                  <a:spcPct val="0"/>
                </a:spcBef>
                <a:spcAft>
                  <a:spcPct val="0"/>
                </a:spcAft>
                <a:buClr>
                  <a:srgbClr val="000000"/>
                </a:buClr>
                <a:buSzPct val="100000"/>
                <a:buFont typeface="Times New Roman" charset="0"/>
                <a:buNone/>
                <a:defRPr/>
              </a:pPr>
              <a:endParaRPr lang="de-DE">
                <a:solidFill>
                  <a:prstClr val="black"/>
                </a:solidFill>
                <a:ea typeface="ＭＳ Ｐゴシック" charset="0"/>
              </a:endParaRPr>
            </a:p>
          </p:txBody>
        </p:sp>
        <p:sp>
          <p:nvSpPr>
            <p:cNvPr id="13" name="Freihandform 12"/>
            <p:cNvSpPr/>
            <p:nvPr/>
          </p:nvSpPr>
          <p:spPr bwMode="auto">
            <a:xfrm>
              <a:off x="1910687" y="5431325"/>
              <a:ext cx="1870705" cy="423727"/>
            </a:xfrm>
            <a:custGeom>
              <a:avLst/>
              <a:gdLst>
                <a:gd name="connsiteX0" fmla="*/ 1869743 w 1869743"/>
                <a:gd name="connsiteY0" fmla="*/ 0 h 423081"/>
                <a:gd name="connsiteX1" fmla="*/ 1405719 w 1869743"/>
                <a:gd name="connsiteY1" fmla="*/ 136478 h 423081"/>
                <a:gd name="connsiteX2" fmla="*/ 791570 w 1869743"/>
                <a:gd name="connsiteY2" fmla="*/ 163773 h 423081"/>
                <a:gd name="connsiteX3" fmla="*/ 0 w 1869743"/>
                <a:gd name="connsiteY3" fmla="*/ 423081 h 423081"/>
              </a:gdLst>
              <a:ahLst/>
              <a:cxnLst>
                <a:cxn ang="0">
                  <a:pos x="connsiteX0" y="connsiteY0"/>
                </a:cxn>
                <a:cxn ang="0">
                  <a:pos x="connsiteX1" y="connsiteY1"/>
                </a:cxn>
                <a:cxn ang="0">
                  <a:pos x="connsiteX2" y="connsiteY2"/>
                </a:cxn>
                <a:cxn ang="0">
                  <a:pos x="connsiteX3" y="connsiteY3"/>
                </a:cxn>
              </a:cxnLst>
              <a:rect l="l" t="t" r="r" b="b"/>
              <a:pathLst>
                <a:path w="1869743" h="423081">
                  <a:moveTo>
                    <a:pt x="1869743" y="0"/>
                  </a:moveTo>
                  <a:cubicBezTo>
                    <a:pt x="1727578" y="54591"/>
                    <a:pt x="1585414" y="109183"/>
                    <a:pt x="1405719" y="136478"/>
                  </a:cubicBezTo>
                  <a:cubicBezTo>
                    <a:pt x="1226023" y="163774"/>
                    <a:pt x="1025856" y="116006"/>
                    <a:pt x="791570" y="163773"/>
                  </a:cubicBezTo>
                  <a:cubicBezTo>
                    <a:pt x="557283" y="211540"/>
                    <a:pt x="0" y="423081"/>
                    <a:pt x="0" y="423081"/>
                  </a:cubicBezTo>
                </a:path>
              </a:pathLst>
            </a:custGeom>
            <a:noFill/>
            <a:ln w="571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hangingPunct="0">
                <a:lnSpc>
                  <a:spcPct val="93000"/>
                </a:lnSpc>
                <a:spcBef>
                  <a:spcPct val="0"/>
                </a:spcBef>
                <a:spcAft>
                  <a:spcPct val="0"/>
                </a:spcAft>
                <a:buClr>
                  <a:srgbClr val="000000"/>
                </a:buClr>
                <a:buSzPct val="100000"/>
                <a:buFont typeface="Times New Roman" charset="0"/>
                <a:buNone/>
                <a:defRPr/>
              </a:pPr>
              <a:endParaRPr lang="de-DE">
                <a:solidFill>
                  <a:prstClr val="black"/>
                </a:solidFill>
                <a:ea typeface="ＭＳ Ｐゴシック" charset="0"/>
              </a:endParaRPr>
            </a:p>
          </p:txBody>
        </p:sp>
      </p:grpSp>
      <p:sp>
        <p:nvSpPr>
          <p:cNvPr id="453638" name="Rechteck 3"/>
          <p:cNvSpPr>
            <a:spLocks noChangeArrowheads="1"/>
          </p:cNvSpPr>
          <p:nvPr/>
        </p:nvSpPr>
        <p:spPr bwMode="auto">
          <a:xfrm>
            <a:off x="1044577" y="5322922"/>
            <a:ext cx="2940050" cy="593725"/>
          </a:xfrm>
          <a:prstGeom prst="rect">
            <a:avLst/>
          </a:prstGeom>
          <a:solidFill>
            <a:srgbClr val="FFFFFF">
              <a:alpha val="63136"/>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lIns="82945" tIns="41473" rIns="82945" bIns="41473"/>
          <a:lstStyle>
            <a:lvl1pPr defTabSz="406400">
              <a:spcBef>
                <a:spcPct val="20000"/>
              </a:spcBef>
              <a:buClr>
                <a:srgbClr val="FDBB63"/>
              </a:buClr>
              <a:buFont typeface="Wingdings" pitchFamily="2" charset="2"/>
              <a:buChar char="§"/>
              <a:defRPr sz="2400">
                <a:solidFill>
                  <a:srgbClr val="333333"/>
                </a:solidFill>
                <a:latin typeface="Arial" pitchFamily="34" charset="0"/>
                <a:cs typeface="Arial" pitchFamily="34" charset="0"/>
              </a:defRPr>
            </a:lvl1pPr>
            <a:lvl2pPr marL="742950" indent="-285750" defTabSz="406400">
              <a:spcBef>
                <a:spcPct val="20000"/>
              </a:spcBef>
              <a:buClr>
                <a:srgbClr val="FDBB63"/>
              </a:buClr>
              <a:buFont typeface="Wingdings" pitchFamily="2" charset="2"/>
              <a:buChar char="§"/>
              <a:defRPr sz="2000">
                <a:solidFill>
                  <a:srgbClr val="333333"/>
                </a:solidFill>
                <a:latin typeface="Arial" pitchFamily="34" charset="0"/>
                <a:cs typeface="Arial" pitchFamily="34" charset="0"/>
              </a:defRPr>
            </a:lvl2pPr>
            <a:lvl3pPr marL="1143000" indent="-228600" defTabSz="406400">
              <a:spcBef>
                <a:spcPct val="20000"/>
              </a:spcBef>
              <a:buClr>
                <a:srgbClr val="FDBB63"/>
              </a:buClr>
              <a:buFont typeface="Wingdings" pitchFamily="2" charset="2"/>
              <a:buChar char="§"/>
              <a:defRPr>
                <a:solidFill>
                  <a:srgbClr val="333333"/>
                </a:solidFill>
                <a:latin typeface="Arial" pitchFamily="34" charset="0"/>
                <a:cs typeface="Arial" pitchFamily="34" charset="0"/>
              </a:defRPr>
            </a:lvl3pPr>
            <a:lvl4pPr marL="1600200" indent="-228600" defTabSz="406400">
              <a:spcBef>
                <a:spcPct val="20000"/>
              </a:spcBef>
              <a:buClr>
                <a:srgbClr val="FDBB63"/>
              </a:buClr>
              <a:buFont typeface="Wingdings" pitchFamily="2" charset="2"/>
              <a:buChar char="§"/>
              <a:defRPr sz="1600">
                <a:solidFill>
                  <a:srgbClr val="333333"/>
                </a:solidFill>
                <a:latin typeface="Arial" pitchFamily="34" charset="0"/>
                <a:cs typeface="Arial" pitchFamily="34" charset="0"/>
              </a:defRPr>
            </a:lvl4pPr>
            <a:lvl5pPr marL="2057400" indent="-228600" defTabSz="406400">
              <a:spcBef>
                <a:spcPct val="20000"/>
              </a:spcBef>
              <a:buClr>
                <a:srgbClr val="FDBB63"/>
              </a:buClr>
              <a:buFont typeface="Wingdings" pitchFamily="2" charset="2"/>
              <a:buChar char="§"/>
              <a:defRPr sz="1400">
                <a:solidFill>
                  <a:srgbClr val="333333"/>
                </a:solidFill>
                <a:latin typeface="Arial" pitchFamily="34" charset="0"/>
                <a:cs typeface="Arial" pitchFamily="34" charset="0"/>
              </a:defRPr>
            </a:lvl5pPr>
            <a:lvl6pPr marL="2514600" indent="-228600" defTabSz="4064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6pPr>
            <a:lvl7pPr marL="2971800" indent="-228600" defTabSz="4064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7pPr>
            <a:lvl8pPr marL="3429000" indent="-228600" defTabSz="4064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8pPr>
            <a:lvl9pPr marL="3886200" indent="-228600" defTabSz="4064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9pPr>
          </a:lstStyle>
          <a:p>
            <a:pPr eaLnBrk="0" fontAlgn="base" hangingPunct="0">
              <a:lnSpc>
                <a:spcPct val="93000"/>
              </a:lnSpc>
              <a:spcBef>
                <a:spcPct val="0"/>
              </a:spcBef>
              <a:spcAft>
                <a:spcPct val="0"/>
              </a:spcAft>
              <a:buClr>
                <a:srgbClr val="000000"/>
              </a:buClr>
              <a:buFontTx/>
              <a:buNone/>
            </a:pPr>
            <a:endParaRPr lang="de-DE" altLang="de-DE" sz="1600">
              <a:solidFill>
                <a:srgbClr val="FFFFFF"/>
              </a:solidFill>
              <a:ea typeface="MS PGothic" pitchFamily="34" charset="-128"/>
            </a:endParaRPr>
          </a:p>
        </p:txBody>
      </p:sp>
      <p:sp>
        <p:nvSpPr>
          <p:cNvPr id="26" name="Ellipse 25"/>
          <p:cNvSpPr>
            <a:spLocks noChangeArrowheads="1"/>
          </p:cNvSpPr>
          <p:nvPr/>
        </p:nvSpPr>
        <p:spPr bwMode="auto">
          <a:xfrm rot="9506831">
            <a:off x="557216" y="4624388"/>
            <a:ext cx="1220787" cy="798512"/>
          </a:xfrm>
          <a:prstGeom prst="ellipse">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82945" tIns="41473" rIns="82945" bIns="41473"/>
          <a:lstStyle>
            <a:lvl1pPr>
              <a:spcBef>
                <a:spcPct val="20000"/>
              </a:spcBef>
              <a:buClr>
                <a:srgbClr val="FDBB63"/>
              </a:buClr>
              <a:buFont typeface="Wingdings" pitchFamily="2" charset="2"/>
              <a:buChar char="§"/>
              <a:defRPr sz="2400">
                <a:solidFill>
                  <a:srgbClr val="333333"/>
                </a:solidFill>
                <a:latin typeface="Arial" pitchFamily="34" charset="0"/>
                <a:cs typeface="Arial" pitchFamily="34" charset="0"/>
              </a:defRPr>
            </a:lvl1pPr>
            <a:lvl2pPr marL="742950" indent="-285750">
              <a:spcBef>
                <a:spcPct val="20000"/>
              </a:spcBef>
              <a:buClr>
                <a:srgbClr val="FDBB63"/>
              </a:buClr>
              <a:buFont typeface="Wingdings" pitchFamily="2" charset="2"/>
              <a:buChar char="§"/>
              <a:defRPr sz="2000">
                <a:solidFill>
                  <a:srgbClr val="333333"/>
                </a:solidFill>
                <a:latin typeface="Arial" pitchFamily="34" charset="0"/>
                <a:cs typeface="Arial" pitchFamily="34" charset="0"/>
              </a:defRPr>
            </a:lvl2pPr>
            <a:lvl3pPr marL="1143000" indent="-228600">
              <a:spcBef>
                <a:spcPct val="20000"/>
              </a:spcBef>
              <a:buClr>
                <a:srgbClr val="FDBB63"/>
              </a:buClr>
              <a:buFont typeface="Wingdings" pitchFamily="2" charset="2"/>
              <a:buChar char="§"/>
              <a:defRPr>
                <a:solidFill>
                  <a:srgbClr val="333333"/>
                </a:solidFill>
                <a:latin typeface="Arial" pitchFamily="34" charset="0"/>
                <a:cs typeface="Arial" pitchFamily="34" charset="0"/>
              </a:defRPr>
            </a:lvl3pPr>
            <a:lvl4pPr marL="1600200" indent="-228600">
              <a:spcBef>
                <a:spcPct val="20000"/>
              </a:spcBef>
              <a:buClr>
                <a:srgbClr val="FDBB63"/>
              </a:buClr>
              <a:buFont typeface="Wingdings" pitchFamily="2" charset="2"/>
              <a:buChar char="§"/>
              <a:defRPr sz="1600">
                <a:solidFill>
                  <a:srgbClr val="333333"/>
                </a:solidFill>
                <a:latin typeface="Arial" pitchFamily="34" charset="0"/>
                <a:cs typeface="Arial" pitchFamily="34" charset="0"/>
              </a:defRPr>
            </a:lvl4pPr>
            <a:lvl5pPr marL="2057400" indent="-228600">
              <a:spcBef>
                <a:spcPct val="20000"/>
              </a:spcBef>
              <a:buClr>
                <a:srgbClr val="FDBB63"/>
              </a:buClr>
              <a:buFont typeface="Wingdings" pitchFamily="2" charset="2"/>
              <a:buChar char="§"/>
              <a:defRPr sz="1400">
                <a:solidFill>
                  <a:srgbClr val="333333"/>
                </a:solidFill>
                <a:latin typeface="Arial" pitchFamily="34" charset="0"/>
                <a:cs typeface="Arial" pitchFamily="34" charset="0"/>
              </a:defRPr>
            </a:lvl5pPr>
            <a:lvl6pPr marL="2514600" indent="-2286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6pPr>
            <a:lvl7pPr marL="2971800" indent="-2286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7pPr>
            <a:lvl8pPr marL="3429000" indent="-2286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8pPr>
            <a:lvl9pPr marL="3886200" indent="-2286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9pPr>
          </a:lstStyle>
          <a:p>
            <a:pPr fontAlgn="base" hangingPunct="0">
              <a:lnSpc>
                <a:spcPct val="93000"/>
              </a:lnSpc>
              <a:spcBef>
                <a:spcPct val="0"/>
              </a:spcBef>
              <a:spcAft>
                <a:spcPct val="0"/>
              </a:spcAft>
              <a:buClr>
                <a:srgbClr val="000000"/>
              </a:buClr>
              <a:buFont typeface="Times New Roman" pitchFamily="18" charset="0"/>
              <a:buNone/>
            </a:pPr>
            <a:endParaRPr lang="de-DE" altLang="de-DE" sz="1800">
              <a:solidFill>
                <a:srgbClr val="000000"/>
              </a:solidFill>
              <a:ea typeface="MS PGothic" pitchFamily="34" charset="-128"/>
            </a:endParaRPr>
          </a:p>
        </p:txBody>
      </p:sp>
      <p:sp>
        <p:nvSpPr>
          <p:cNvPr id="453640" name="Text Box 13"/>
          <p:cNvSpPr txBox="1">
            <a:spLocks noChangeArrowheads="1"/>
          </p:cNvSpPr>
          <p:nvPr/>
        </p:nvSpPr>
        <p:spPr bwMode="auto">
          <a:xfrm>
            <a:off x="1889162" y="1579592"/>
            <a:ext cx="795887" cy="341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spAutoFit/>
          </a:bodyPr>
          <a:lstStyle>
            <a:lvl1pPr>
              <a:spcBef>
                <a:spcPct val="20000"/>
              </a:spcBef>
              <a:buClr>
                <a:srgbClr val="FDBB63"/>
              </a:buClr>
              <a:buFont typeface="Wingdings" pitchFamily="2" charset="2"/>
              <a:buChar char="§"/>
              <a:defRPr sz="2400">
                <a:solidFill>
                  <a:srgbClr val="333333"/>
                </a:solidFill>
                <a:latin typeface="Arial" pitchFamily="34" charset="0"/>
                <a:cs typeface="Arial" pitchFamily="34" charset="0"/>
              </a:defRPr>
            </a:lvl1pPr>
            <a:lvl2pPr marL="742950" indent="-285750">
              <a:spcBef>
                <a:spcPct val="20000"/>
              </a:spcBef>
              <a:buClr>
                <a:srgbClr val="FDBB63"/>
              </a:buClr>
              <a:buFont typeface="Wingdings" pitchFamily="2" charset="2"/>
              <a:buChar char="§"/>
              <a:defRPr sz="2000">
                <a:solidFill>
                  <a:srgbClr val="333333"/>
                </a:solidFill>
                <a:latin typeface="Arial" pitchFamily="34" charset="0"/>
                <a:cs typeface="Arial" pitchFamily="34" charset="0"/>
              </a:defRPr>
            </a:lvl2pPr>
            <a:lvl3pPr marL="1143000" indent="-228600">
              <a:spcBef>
                <a:spcPct val="20000"/>
              </a:spcBef>
              <a:buClr>
                <a:srgbClr val="FDBB63"/>
              </a:buClr>
              <a:buFont typeface="Wingdings" pitchFamily="2" charset="2"/>
              <a:buChar char="§"/>
              <a:defRPr>
                <a:solidFill>
                  <a:srgbClr val="333333"/>
                </a:solidFill>
                <a:latin typeface="Arial" pitchFamily="34" charset="0"/>
                <a:cs typeface="Arial" pitchFamily="34" charset="0"/>
              </a:defRPr>
            </a:lvl3pPr>
            <a:lvl4pPr marL="1600200" indent="-228600">
              <a:spcBef>
                <a:spcPct val="20000"/>
              </a:spcBef>
              <a:buClr>
                <a:srgbClr val="FDBB63"/>
              </a:buClr>
              <a:buFont typeface="Wingdings" pitchFamily="2" charset="2"/>
              <a:buChar char="§"/>
              <a:defRPr sz="1600">
                <a:solidFill>
                  <a:srgbClr val="333333"/>
                </a:solidFill>
                <a:latin typeface="Arial" pitchFamily="34" charset="0"/>
                <a:cs typeface="Arial" pitchFamily="34" charset="0"/>
              </a:defRPr>
            </a:lvl4pPr>
            <a:lvl5pPr marL="2057400" indent="-228600">
              <a:spcBef>
                <a:spcPct val="20000"/>
              </a:spcBef>
              <a:buClr>
                <a:srgbClr val="FDBB63"/>
              </a:buClr>
              <a:buFont typeface="Wingdings" pitchFamily="2" charset="2"/>
              <a:buChar char="§"/>
              <a:defRPr sz="1400">
                <a:solidFill>
                  <a:srgbClr val="333333"/>
                </a:solidFill>
                <a:latin typeface="Arial" pitchFamily="34" charset="0"/>
                <a:cs typeface="Arial" pitchFamily="34" charset="0"/>
              </a:defRPr>
            </a:lvl5pPr>
            <a:lvl6pPr marL="2514600" indent="-2286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6pPr>
            <a:lvl7pPr marL="2971800" indent="-2286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7pPr>
            <a:lvl8pPr marL="3429000" indent="-2286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8pPr>
            <a:lvl9pPr marL="3886200" indent="-2286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9pPr>
          </a:lstStyle>
          <a:p>
            <a:pPr eaLnBrk="0" fontAlgn="base" hangingPunct="0">
              <a:lnSpc>
                <a:spcPct val="93000"/>
              </a:lnSpc>
              <a:spcBef>
                <a:spcPct val="0"/>
              </a:spcBef>
              <a:spcAft>
                <a:spcPct val="0"/>
              </a:spcAft>
              <a:buClr>
                <a:srgbClr val="000000"/>
              </a:buClr>
              <a:buFont typeface="Times New Roman" pitchFamily="18" charset="0"/>
              <a:buNone/>
            </a:pPr>
            <a:r>
              <a:rPr lang="de-DE" altLang="de-DE" sz="1800" b="1">
                <a:solidFill>
                  <a:srgbClr val="8064A2"/>
                </a:solidFill>
                <a:ea typeface="MS PGothic" pitchFamily="34" charset="-128"/>
              </a:rPr>
              <a:t>SIS18</a:t>
            </a:r>
            <a:endParaRPr lang="de-DE" altLang="de-DE" sz="1500" b="1">
              <a:solidFill>
                <a:srgbClr val="8064A2"/>
              </a:solidFill>
              <a:ea typeface="MS PGothic" pitchFamily="34" charset="-128"/>
            </a:endParaRPr>
          </a:p>
        </p:txBody>
      </p:sp>
      <p:cxnSp>
        <p:nvCxnSpPr>
          <p:cNvPr id="18" name="Gerade Verbindung mit Pfeil 17"/>
          <p:cNvCxnSpPr/>
          <p:nvPr/>
        </p:nvCxnSpPr>
        <p:spPr bwMode="auto">
          <a:xfrm flipV="1">
            <a:off x="452440" y="2119368"/>
            <a:ext cx="714375" cy="133351"/>
          </a:xfrm>
          <a:prstGeom prst="straightConnector1">
            <a:avLst/>
          </a:prstGeom>
          <a:solidFill>
            <a:srgbClr val="00B8FF"/>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2" name="Gerade Verbindung mit Pfeil 31"/>
          <p:cNvCxnSpPr/>
          <p:nvPr/>
        </p:nvCxnSpPr>
        <p:spPr bwMode="auto">
          <a:xfrm>
            <a:off x="2914691" y="2386015"/>
            <a:ext cx="784225" cy="165100"/>
          </a:xfrm>
          <a:prstGeom prst="straightConnector1">
            <a:avLst/>
          </a:prstGeom>
          <a:solidFill>
            <a:srgbClr val="00B8FF"/>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33" name="Gruppieren 32"/>
          <p:cNvGrpSpPr>
            <a:grpSpLocks/>
          </p:cNvGrpSpPr>
          <p:nvPr/>
        </p:nvGrpSpPr>
        <p:grpSpPr bwMode="auto">
          <a:xfrm>
            <a:off x="452472" y="1228759"/>
            <a:ext cx="3265487" cy="4079875"/>
            <a:chOff x="499050" y="1354386"/>
            <a:chExt cx="3600400" cy="4497139"/>
          </a:xfrm>
        </p:grpSpPr>
        <p:grpSp>
          <p:nvGrpSpPr>
            <p:cNvPr id="453660" name="Gruppieren 10"/>
            <p:cNvGrpSpPr>
              <a:grpSpLocks/>
            </p:cNvGrpSpPr>
            <p:nvPr/>
          </p:nvGrpSpPr>
          <p:grpSpPr bwMode="auto">
            <a:xfrm>
              <a:off x="499050" y="1354386"/>
              <a:ext cx="3600400" cy="2160240"/>
              <a:chOff x="215776" y="1259557"/>
              <a:chExt cx="3600400" cy="2160240"/>
            </a:xfrm>
          </p:grpSpPr>
          <p:sp>
            <p:nvSpPr>
              <p:cNvPr id="453663" name="Abgerundete rechteckige Legende 6"/>
              <p:cNvSpPr>
                <a:spLocks noChangeArrowheads="1"/>
              </p:cNvSpPr>
              <p:nvPr/>
            </p:nvSpPr>
            <p:spPr bwMode="auto">
              <a:xfrm>
                <a:off x="215776" y="1259557"/>
                <a:ext cx="3600400" cy="2160240"/>
              </a:xfrm>
              <a:prstGeom prst="wedgeRoundRectCallout">
                <a:avLst>
                  <a:gd name="adj1" fmla="val 19032"/>
                  <a:gd name="adj2" fmla="val 49704"/>
                  <a:gd name="adj3" fmla="val 16667"/>
                </a:avLst>
              </a:prstGeom>
              <a:solidFill>
                <a:schemeClr val="bg1"/>
              </a:solidFill>
              <a:ln w="19050" algn="ctr">
                <a:solidFill>
                  <a:schemeClr val="tx1"/>
                </a:solidFill>
                <a:round/>
                <a:headEnd/>
                <a:tailEnd/>
              </a:ln>
            </p:spPr>
            <p:txBody>
              <a:bodyPr/>
              <a:lstStyle>
                <a:lvl1pPr defTabSz="406400">
                  <a:spcBef>
                    <a:spcPct val="20000"/>
                  </a:spcBef>
                  <a:buClr>
                    <a:srgbClr val="FDBB63"/>
                  </a:buClr>
                  <a:buFont typeface="Wingdings" pitchFamily="2" charset="2"/>
                  <a:buChar char="§"/>
                  <a:defRPr sz="2400">
                    <a:solidFill>
                      <a:srgbClr val="333333"/>
                    </a:solidFill>
                    <a:latin typeface="Arial" pitchFamily="34" charset="0"/>
                    <a:cs typeface="Arial" pitchFamily="34" charset="0"/>
                  </a:defRPr>
                </a:lvl1pPr>
                <a:lvl2pPr marL="742950" indent="-285750" defTabSz="406400">
                  <a:spcBef>
                    <a:spcPct val="20000"/>
                  </a:spcBef>
                  <a:buClr>
                    <a:srgbClr val="FDBB63"/>
                  </a:buClr>
                  <a:buFont typeface="Wingdings" pitchFamily="2" charset="2"/>
                  <a:buChar char="§"/>
                  <a:defRPr sz="2000">
                    <a:solidFill>
                      <a:srgbClr val="333333"/>
                    </a:solidFill>
                    <a:latin typeface="Arial" pitchFamily="34" charset="0"/>
                    <a:cs typeface="Arial" pitchFamily="34" charset="0"/>
                  </a:defRPr>
                </a:lvl2pPr>
                <a:lvl3pPr marL="1143000" indent="-228600" defTabSz="406400">
                  <a:spcBef>
                    <a:spcPct val="20000"/>
                  </a:spcBef>
                  <a:buClr>
                    <a:srgbClr val="FDBB63"/>
                  </a:buClr>
                  <a:buFont typeface="Wingdings" pitchFamily="2" charset="2"/>
                  <a:buChar char="§"/>
                  <a:defRPr>
                    <a:solidFill>
                      <a:srgbClr val="333333"/>
                    </a:solidFill>
                    <a:latin typeface="Arial" pitchFamily="34" charset="0"/>
                    <a:cs typeface="Arial" pitchFamily="34" charset="0"/>
                  </a:defRPr>
                </a:lvl3pPr>
                <a:lvl4pPr marL="1600200" indent="-228600" defTabSz="406400">
                  <a:spcBef>
                    <a:spcPct val="20000"/>
                  </a:spcBef>
                  <a:buClr>
                    <a:srgbClr val="FDBB63"/>
                  </a:buClr>
                  <a:buFont typeface="Wingdings" pitchFamily="2" charset="2"/>
                  <a:buChar char="§"/>
                  <a:defRPr sz="1600">
                    <a:solidFill>
                      <a:srgbClr val="333333"/>
                    </a:solidFill>
                    <a:latin typeface="Arial" pitchFamily="34" charset="0"/>
                    <a:cs typeface="Arial" pitchFamily="34" charset="0"/>
                  </a:defRPr>
                </a:lvl4pPr>
                <a:lvl5pPr marL="2057400" indent="-228600" defTabSz="406400">
                  <a:spcBef>
                    <a:spcPct val="20000"/>
                  </a:spcBef>
                  <a:buClr>
                    <a:srgbClr val="FDBB63"/>
                  </a:buClr>
                  <a:buFont typeface="Wingdings" pitchFamily="2" charset="2"/>
                  <a:buChar char="§"/>
                  <a:defRPr sz="1400">
                    <a:solidFill>
                      <a:srgbClr val="333333"/>
                    </a:solidFill>
                    <a:latin typeface="Arial" pitchFamily="34" charset="0"/>
                    <a:cs typeface="Arial" pitchFamily="34" charset="0"/>
                  </a:defRPr>
                </a:lvl5pPr>
                <a:lvl6pPr marL="2514600" indent="-228600" defTabSz="4064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6pPr>
                <a:lvl7pPr marL="2971800" indent="-228600" defTabSz="4064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7pPr>
                <a:lvl8pPr marL="3429000" indent="-228600" defTabSz="4064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8pPr>
                <a:lvl9pPr marL="3886200" indent="-228600" defTabSz="4064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9pPr>
              </a:lstStyle>
              <a:p>
                <a:pPr eaLnBrk="0" fontAlgn="base" hangingPunct="0">
                  <a:lnSpc>
                    <a:spcPct val="93000"/>
                  </a:lnSpc>
                  <a:spcBef>
                    <a:spcPct val="0"/>
                  </a:spcBef>
                  <a:spcAft>
                    <a:spcPct val="0"/>
                  </a:spcAft>
                  <a:buClr>
                    <a:srgbClr val="000000"/>
                  </a:buClr>
                  <a:buFontTx/>
                  <a:buNone/>
                </a:pPr>
                <a:endParaRPr lang="de-DE" altLang="de-DE" sz="1600">
                  <a:solidFill>
                    <a:srgbClr val="FFFFFF"/>
                  </a:solidFill>
                  <a:ea typeface="MS PGothic" pitchFamily="34" charset="-128"/>
                </a:endParaRPr>
              </a:p>
            </p:txBody>
          </p:sp>
          <p:grpSp>
            <p:nvGrpSpPr>
              <p:cNvPr id="453664" name="Gruppieren 5"/>
              <p:cNvGrpSpPr>
                <a:grpSpLocks/>
              </p:cNvGrpSpPr>
              <p:nvPr/>
            </p:nvGrpSpPr>
            <p:grpSpPr bwMode="auto">
              <a:xfrm>
                <a:off x="457200" y="1449499"/>
                <a:ext cx="3149600" cy="1828800"/>
                <a:chOff x="508000" y="1449499"/>
                <a:chExt cx="3149600" cy="1828800"/>
              </a:xfrm>
            </p:grpSpPr>
            <p:pic>
              <p:nvPicPr>
                <p:cNvPr id="453666" name="Picture 3" descr="hyp_3d_chart_30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0" y="1449499"/>
                  <a:ext cx="156368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3667"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32000" y="1449499"/>
                  <a:ext cx="1625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53665" name="Text Box 13"/>
              <p:cNvSpPr txBox="1">
                <a:spLocks noChangeArrowheads="1"/>
              </p:cNvSpPr>
              <p:nvPr/>
            </p:nvSpPr>
            <p:spPr bwMode="auto">
              <a:xfrm>
                <a:off x="2252146" y="2830513"/>
                <a:ext cx="1216897" cy="38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DBB63"/>
                  </a:buClr>
                  <a:buFont typeface="Wingdings" pitchFamily="2" charset="2"/>
                  <a:buChar char="§"/>
                  <a:defRPr sz="2400">
                    <a:solidFill>
                      <a:srgbClr val="333333"/>
                    </a:solidFill>
                    <a:latin typeface="Arial" pitchFamily="34" charset="0"/>
                    <a:cs typeface="Arial" pitchFamily="34" charset="0"/>
                  </a:defRPr>
                </a:lvl1pPr>
                <a:lvl2pPr marL="742950" indent="-285750">
                  <a:spcBef>
                    <a:spcPct val="20000"/>
                  </a:spcBef>
                  <a:buClr>
                    <a:srgbClr val="FDBB63"/>
                  </a:buClr>
                  <a:buFont typeface="Wingdings" pitchFamily="2" charset="2"/>
                  <a:buChar char="§"/>
                  <a:defRPr sz="2000">
                    <a:solidFill>
                      <a:srgbClr val="333333"/>
                    </a:solidFill>
                    <a:latin typeface="Arial" pitchFamily="34" charset="0"/>
                    <a:cs typeface="Arial" pitchFamily="34" charset="0"/>
                  </a:defRPr>
                </a:lvl2pPr>
                <a:lvl3pPr marL="1143000" indent="-228600">
                  <a:spcBef>
                    <a:spcPct val="20000"/>
                  </a:spcBef>
                  <a:buClr>
                    <a:srgbClr val="FDBB63"/>
                  </a:buClr>
                  <a:buFont typeface="Wingdings" pitchFamily="2" charset="2"/>
                  <a:buChar char="§"/>
                  <a:defRPr>
                    <a:solidFill>
                      <a:srgbClr val="333333"/>
                    </a:solidFill>
                    <a:latin typeface="Arial" pitchFamily="34" charset="0"/>
                    <a:cs typeface="Arial" pitchFamily="34" charset="0"/>
                  </a:defRPr>
                </a:lvl3pPr>
                <a:lvl4pPr marL="1600200" indent="-228600">
                  <a:spcBef>
                    <a:spcPct val="20000"/>
                  </a:spcBef>
                  <a:buClr>
                    <a:srgbClr val="FDBB63"/>
                  </a:buClr>
                  <a:buFont typeface="Wingdings" pitchFamily="2" charset="2"/>
                  <a:buChar char="§"/>
                  <a:defRPr sz="1600">
                    <a:solidFill>
                      <a:srgbClr val="333333"/>
                    </a:solidFill>
                    <a:latin typeface="Arial" pitchFamily="34" charset="0"/>
                    <a:cs typeface="Arial" pitchFamily="34" charset="0"/>
                  </a:defRPr>
                </a:lvl4pPr>
                <a:lvl5pPr marL="2057400" indent="-228600">
                  <a:spcBef>
                    <a:spcPct val="20000"/>
                  </a:spcBef>
                  <a:buClr>
                    <a:srgbClr val="FDBB63"/>
                  </a:buClr>
                  <a:buFont typeface="Wingdings" pitchFamily="2" charset="2"/>
                  <a:buChar char="§"/>
                  <a:defRPr sz="1400">
                    <a:solidFill>
                      <a:srgbClr val="333333"/>
                    </a:solidFill>
                    <a:latin typeface="Arial" pitchFamily="34" charset="0"/>
                    <a:cs typeface="Arial" pitchFamily="34" charset="0"/>
                  </a:defRPr>
                </a:lvl5pPr>
                <a:lvl6pPr marL="2514600" indent="-2286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6pPr>
                <a:lvl7pPr marL="2971800" indent="-2286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7pPr>
                <a:lvl8pPr marL="3429000" indent="-2286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8pPr>
                <a:lvl9pPr marL="3886200" indent="-2286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9pPr>
              </a:lstStyle>
              <a:p>
                <a:pPr eaLnBrk="0" fontAlgn="base" hangingPunct="0">
                  <a:lnSpc>
                    <a:spcPct val="93000"/>
                  </a:lnSpc>
                  <a:spcBef>
                    <a:spcPct val="0"/>
                  </a:spcBef>
                  <a:spcAft>
                    <a:spcPct val="0"/>
                  </a:spcAft>
                  <a:buClr>
                    <a:srgbClr val="000000"/>
                  </a:buClr>
                  <a:buFont typeface="Times New Roman" pitchFamily="18" charset="0"/>
                  <a:buNone/>
                </a:pPr>
                <a:r>
                  <a:rPr lang="de-DE" altLang="de-DE" sz="1800" b="1">
                    <a:solidFill>
                      <a:srgbClr val="8064A2"/>
                    </a:solidFill>
                    <a:ea typeface="MS PGothic" pitchFamily="34" charset="-128"/>
                  </a:rPr>
                  <a:t>NuSTAR</a:t>
                </a:r>
                <a:endParaRPr lang="de-DE" altLang="de-DE" sz="1500" b="1">
                  <a:solidFill>
                    <a:srgbClr val="8064A2"/>
                  </a:solidFill>
                  <a:ea typeface="MS PGothic" pitchFamily="34" charset="-128"/>
                </a:endParaRPr>
              </a:p>
            </p:txBody>
          </p:sp>
        </p:grpSp>
        <p:cxnSp>
          <p:nvCxnSpPr>
            <p:cNvPr id="34" name="Gerade Verbindung mit Pfeil 33"/>
            <p:cNvCxnSpPr/>
            <p:nvPr/>
          </p:nvCxnSpPr>
          <p:spPr bwMode="auto">
            <a:xfrm flipH="1">
              <a:off x="1286692" y="3515463"/>
              <a:ext cx="854154" cy="516208"/>
            </a:xfrm>
            <a:prstGeom prst="straightConnector1">
              <a:avLst/>
            </a:prstGeom>
            <a:solidFill>
              <a:srgbClr val="00B8FF"/>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7" name="Gerade Verbindung mit Pfeil 36"/>
            <p:cNvCxnSpPr/>
            <p:nvPr/>
          </p:nvCxnSpPr>
          <p:spPr bwMode="auto">
            <a:xfrm>
              <a:off x="2140847" y="3515463"/>
              <a:ext cx="694875" cy="2336062"/>
            </a:xfrm>
            <a:prstGeom prst="straightConnector1">
              <a:avLst/>
            </a:prstGeom>
            <a:solidFill>
              <a:srgbClr val="00B8FF"/>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16" name="Rounded Rectangle 15"/>
          <p:cNvSpPr>
            <a:spLocks noChangeArrowheads="1"/>
          </p:cNvSpPr>
          <p:nvPr/>
        </p:nvSpPr>
        <p:spPr bwMode="auto">
          <a:xfrm>
            <a:off x="31783" y="3679825"/>
            <a:ext cx="1698625" cy="914400"/>
          </a:xfrm>
          <a:prstGeom prst="roundRect">
            <a:avLst>
              <a:gd name="adj" fmla="val 16667"/>
            </a:avLst>
          </a:prstGeom>
          <a:solidFill>
            <a:schemeClr val="bg1"/>
          </a:solidFill>
          <a:ln w="9525" algn="ctr">
            <a:solidFill>
              <a:schemeClr val="tx1"/>
            </a:solidFill>
            <a:round/>
            <a:headEnd/>
            <a:tailEnd/>
          </a:ln>
        </p:spPr>
        <p:txBody>
          <a:bodyPr lIns="82945" tIns="41473" rIns="82945" bIns="41473"/>
          <a:lstStyle>
            <a:lvl1pPr defTabSz="406400">
              <a:spcBef>
                <a:spcPct val="20000"/>
              </a:spcBef>
              <a:buClr>
                <a:srgbClr val="FDBB63"/>
              </a:buClr>
              <a:buFont typeface="Wingdings" pitchFamily="2" charset="2"/>
              <a:buChar char="§"/>
              <a:defRPr sz="2400">
                <a:solidFill>
                  <a:srgbClr val="333333"/>
                </a:solidFill>
                <a:latin typeface="Arial" pitchFamily="34" charset="0"/>
                <a:cs typeface="Arial" pitchFamily="34" charset="0"/>
              </a:defRPr>
            </a:lvl1pPr>
            <a:lvl2pPr marL="742950" indent="-285750" defTabSz="406400">
              <a:spcBef>
                <a:spcPct val="20000"/>
              </a:spcBef>
              <a:buClr>
                <a:srgbClr val="FDBB63"/>
              </a:buClr>
              <a:buFont typeface="Wingdings" pitchFamily="2" charset="2"/>
              <a:buChar char="§"/>
              <a:defRPr sz="2000">
                <a:solidFill>
                  <a:srgbClr val="333333"/>
                </a:solidFill>
                <a:latin typeface="Arial" pitchFamily="34" charset="0"/>
                <a:cs typeface="Arial" pitchFamily="34" charset="0"/>
              </a:defRPr>
            </a:lvl2pPr>
            <a:lvl3pPr marL="1143000" indent="-228600" defTabSz="406400">
              <a:spcBef>
                <a:spcPct val="20000"/>
              </a:spcBef>
              <a:buClr>
                <a:srgbClr val="FDBB63"/>
              </a:buClr>
              <a:buFont typeface="Wingdings" pitchFamily="2" charset="2"/>
              <a:buChar char="§"/>
              <a:defRPr>
                <a:solidFill>
                  <a:srgbClr val="333333"/>
                </a:solidFill>
                <a:latin typeface="Arial" pitchFamily="34" charset="0"/>
                <a:cs typeface="Arial" pitchFamily="34" charset="0"/>
              </a:defRPr>
            </a:lvl3pPr>
            <a:lvl4pPr marL="1600200" indent="-228600" defTabSz="406400">
              <a:spcBef>
                <a:spcPct val="20000"/>
              </a:spcBef>
              <a:buClr>
                <a:srgbClr val="FDBB63"/>
              </a:buClr>
              <a:buFont typeface="Wingdings" pitchFamily="2" charset="2"/>
              <a:buChar char="§"/>
              <a:defRPr sz="1600">
                <a:solidFill>
                  <a:srgbClr val="333333"/>
                </a:solidFill>
                <a:latin typeface="Arial" pitchFamily="34" charset="0"/>
                <a:cs typeface="Arial" pitchFamily="34" charset="0"/>
              </a:defRPr>
            </a:lvl4pPr>
            <a:lvl5pPr marL="2057400" indent="-228600" defTabSz="406400">
              <a:spcBef>
                <a:spcPct val="20000"/>
              </a:spcBef>
              <a:buClr>
                <a:srgbClr val="FDBB63"/>
              </a:buClr>
              <a:buFont typeface="Wingdings" pitchFamily="2" charset="2"/>
              <a:buChar char="§"/>
              <a:defRPr sz="1400">
                <a:solidFill>
                  <a:srgbClr val="333333"/>
                </a:solidFill>
                <a:latin typeface="Arial" pitchFamily="34" charset="0"/>
                <a:cs typeface="Arial" pitchFamily="34" charset="0"/>
              </a:defRPr>
            </a:lvl5pPr>
            <a:lvl6pPr marL="2514600" indent="-228600" defTabSz="4064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6pPr>
            <a:lvl7pPr marL="2971800" indent="-228600" defTabSz="4064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7pPr>
            <a:lvl8pPr marL="3429000" indent="-228600" defTabSz="4064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8pPr>
            <a:lvl9pPr marL="3886200" indent="-228600" defTabSz="4064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9pPr>
          </a:lstStyle>
          <a:p>
            <a:pPr algn="ctr" eaLnBrk="0" fontAlgn="base" hangingPunct="0">
              <a:lnSpc>
                <a:spcPct val="93000"/>
              </a:lnSpc>
              <a:spcBef>
                <a:spcPct val="0"/>
              </a:spcBef>
              <a:spcAft>
                <a:spcPct val="0"/>
              </a:spcAft>
              <a:buClr>
                <a:srgbClr val="000000"/>
              </a:buClr>
              <a:buFontTx/>
              <a:buNone/>
            </a:pPr>
            <a:r>
              <a:rPr lang="en-US" altLang="de-DE" sz="2500">
                <a:solidFill>
                  <a:srgbClr val="000000"/>
                </a:solidFill>
                <a:ea typeface="MS PGothic" pitchFamily="34" charset="-128"/>
              </a:rPr>
              <a:t>Collector Ring</a:t>
            </a:r>
          </a:p>
        </p:txBody>
      </p:sp>
      <p:sp>
        <p:nvSpPr>
          <p:cNvPr id="36" name="Rounded Rectangle 35"/>
          <p:cNvSpPr>
            <a:spLocks noChangeArrowheads="1"/>
          </p:cNvSpPr>
          <p:nvPr/>
        </p:nvSpPr>
        <p:spPr bwMode="auto">
          <a:xfrm>
            <a:off x="1828800" y="5387975"/>
            <a:ext cx="1951038" cy="458788"/>
          </a:xfrm>
          <a:prstGeom prst="roundRect">
            <a:avLst>
              <a:gd name="adj" fmla="val 16667"/>
            </a:avLst>
          </a:prstGeom>
          <a:solidFill>
            <a:schemeClr val="bg1"/>
          </a:solidFill>
          <a:ln w="9525" algn="ctr">
            <a:solidFill>
              <a:schemeClr val="tx1"/>
            </a:solidFill>
            <a:round/>
            <a:headEnd/>
            <a:tailEnd/>
          </a:ln>
        </p:spPr>
        <p:txBody>
          <a:bodyPr lIns="82945" tIns="41473" rIns="82945" bIns="41473"/>
          <a:lstStyle>
            <a:lvl1pPr defTabSz="406400">
              <a:spcBef>
                <a:spcPct val="20000"/>
              </a:spcBef>
              <a:buClr>
                <a:srgbClr val="FDBB63"/>
              </a:buClr>
              <a:buFont typeface="Wingdings" pitchFamily="2" charset="2"/>
              <a:buChar char="§"/>
              <a:defRPr sz="2400">
                <a:solidFill>
                  <a:srgbClr val="333333"/>
                </a:solidFill>
                <a:latin typeface="Arial" pitchFamily="34" charset="0"/>
                <a:cs typeface="Arial" pitchFamily="34" charset="0"/>
              </a:defRPr>
            </a:lvl1pPr>
            <a:lvl2pPr marL="742950" indent="-285750" defTabSz="406400">
              <a:spcBef>
                <a:spcPct val="20000"/>
              </a:spcBef>
              <a:buClr>
                <a:srgbClr val="FDBB63"/>
              </a:buClr>
              <a:buFont typeface="Wingdings" pitchFamily="2" charset="2"/>
              <a:buChar char="§"/>
              <a:defRPr sz="2000">
                <a:solidFill>
                  <a:srgbClr val="333333"/>
                </a:solidFill>
                <a:latin typeface="Arial" pitchFamily="34" charset="0"/>
                <a:cs typeface="Arial" pitchFamily="34" charset="0"/>
              </a:defRPr>
            </a:lvl2pPr>
            <a:lvl3pPr marL="1143000" indent="-228600" defTabSz="406400">
              <a:spcBef>
                <a:spcPct val="20000"/>
              </a:spcBef>
              <a:buClr>
                <a:srgbClr val="FDBB63"/>
              </a:buClr>
              <a:buFont typeface="Wingdings" pitchFamily="2" charset="2"/>
              <a:buChar char="§"/>
              <a:defRPr>
                <a:solidFill>
                  <a:srgbClr val="333333"/>
                </a:solidFill>
                <a:latin typeface="Arial" pitchFamily="34" charset="0"/>
                <a:cs typeface="Arial" pitchFamily="34" charset="0"/>
              </a:defRPr>
            </a:lvl3pPr>
            <a:lvl4pPr marL="1600200" indent="-228600" defTabSz="406400">
              <a:spcBef>
                <a:spcPct val="20000"/>
              </a:spcBef>
              <a:buClr>
                <a:srgbClr val="FDBB63"/>
              </a:buClr>
              <a:buFont typeface="Wingdings" pitchFamily="2" charset="2"/>
              <a:buChar char="§"/>
              <a:defRPr sz="1600">
                <a:solidFill>
                  <a:srgbClr val="333333"/>
                </a:solidFill>
                <a:latin typeface="Arial" pitchFamily="34" charset="0"/>
                <a:cs typeface="Arial" pitchFamily="34" charset="0"/>
              </a:defRPr>
            </a:lvl4pPr>
            <a:lvl5pPr marL="2057400" indent="-228600" defTabSz="406400">
              <a:spcBef>
                <a:spcPct val="20000"/>
              </a:spcBef>
              <a:buClr>
                <a:srgbClr val="FDBB63"/>
              </a:buClr>
              <a:buFont typeface="Wingdings" pitchFamily="2" charset="2"/>
              <a:buChar char="§"/>
              <a:defRPr sz="1400">
                <a:solidFill>
                  <a:srgbClr val="333333"/>
                </a:solidFill>
                <a:latin typeface="Arial" pitchFamily="34" charset="0"/>
                <a:cs typeface="Arial" pitchFamily="34" charset="0"/>
              </a:defRPr>
            </a:lvl5pPr>
            <a:lvl6pPr marL="2514600" indent="-228600" defTabSz="4064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6pPr>
            <a:lvl7pPr marL="2971800" indent="-228600" defTabSz="4064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7pPr>
            <a:lvl8pPr marL="3429000" indent="-228600" defTabSz="4064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8pPr>
            <a:lvl9pPr marL="3886200" indent="-228600" defTabSz="4064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9pPr>
          </a:lstStyle>
          <a:p>
            <a:pPr algn="ctr" eaLnBrk="0" fontAlgn="base" hangingPunct="0">
              <a:lnSpc>
                <a:spcPct val="93000"/>
              </a:lnSpc>
              <a:spcBef>
                <a:spcPct val="0"/>
              </a:spcBef>
              <a:spcAft>
                <a:spcPct val="0"/>
              </a:spcAft>
              <a:buClr>
                <a:srgbClr val="000000"/>
              </a:buClr>
              <a:buFontTx/>
              <a:buNone/>
            </a:pPr>
            <a:r>
              <a:rPr lang="en-US" altLang="de-DE" sz="2500">
                <a:solidFill>
                  <a:srgbClr val="000000"/>
                </a:solidFill>
                <a:ea typeface="MS PGothic" pitchFamily="34" charset="-128"/>
              </a:rPr>
              <a:t>Super-FRS</a:t>
            </a:r>
          </a:p>
        </p:txBody>
      </p:sp>
      <p:grpSp>
        <p:nvGrpSpPr>
          <p:cNvPr id="24" name="Group 23"/>
          <p:cNvGrpSpPr>
            <a:grpSpLocks/>
          </p:cNvGrpSpPr>
          <p:nvPr/>
        </p:nvGrpSpPr>
        <p:grpSpPr bwMode="auto">
          <a:xfrm>
            <a:off x="4506944" y="3562325"/>
            <a:ext cx="4505323" cy="2552700"/>
            <a:chOff x="5092700" y="3927475"/>
            <a:chExt cx="4843461" cy="2962275"/>
          </a:xfrm>
        </p:grpSpPr>
        <p:grpSp>
          <p:nvGrpSpPr>
            <p:cNvPr id="453652" name="Gruppieren 14"/>
            <p:cNvGrpSpPr>
              <a:grpSpLocks/>
            </p:cNvGrpSpPr>
            <p:nvPr/>
          </p:nvGrpSpPr>
          <p:grpSpPr bwMode="auto">
            <a:xfrm>
              <a:off x="5092700" y="3927475"/>
              <a:ext cx="4843461" cy="2962275"/>
              <a:chOff x="5092093" y="3926816"/>
              <a:chExt cx="4844761" cy="2963016"/>
            </a:xfrm>
          </p:grpSpPr>
          <p:sp>
            <p:nvSpPr>
              <p:cNvPr id="453654" name="Ellipse 5"/>
              <p:cNvSpPr>
                <a:spLocks noChangeArrowheads="1"/>
              </p:cNvSpPr>
              <p:nvPr/>
            </p:nvSpPr>
            <p:spPr bwMode="auto">
              <a:xfrm rot="3410211">
                <a:off x="4893296" y="4125613"/>
                <a:ext cx="1434425" cy="1036831"/>
              </a:xfrm>
              <a:prstGeom prst="ellipse">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FDBB63"/>
                  </a:buClr>
                  <a:buFont typeface="Wingdings" pitchFamily="2" charset="2"/>
                  <a:buChar char="§"/>
                  <a:defRPr sz="2400">
                    <a:solidFill>
                      <a:srgbClr val="333333"/>
                    </a:solidFill>
                    <a:latin typeface="Arial" pitchFamily="34" charset="0"/>
                    <a:cs typeface="Arial" pitchFamily="34" charset="0"/>
                  </a:defRPr>
                </a:lvl1pPr>
                <a:lvl2pPr marL="742950" indent="-285750">
                  <a:spcBef>
                    <a:spcPct val="20000"/>
                  </a:spcBef>
                  <a:buClr>
                    <a:srgbClr val="FDBB63"/>
                  </a:buClr>
                  <a:buFont typeface="Wingdings" pitchFamily="2" charset="2"/>
                  <a:buChar char="§"/>
                  <a:defRPr sz="2000">
                    <a:solidFill>
                      <a:srgbClr val="333333"/>
                    </a:solidFill>
                    <a:latin typeface="Arial" pitchFamily="34" charset="0"/>
                    <a:cs typeface="Arial" pitchFamily="34" charset="0"/>
                  </a:defRPr>
                </a:lvl2pPr>
                <a:lvl3pPr marL="1143000" indent="-228600">
                  <a:spcBef>
                    <a:spcPct val="20000"/>
                  </a:spcBef>
                  <a:buClr>
                    <a:srgbClr val="FDBB63"/>
                  </a:buClr>
                  <a:buFont typeface="Wingdings" pitchFamily="2" charset="2"/>
                  <a:buChar char="§"/>
                  <a:defRPr>
                    <a:solidFill>
                      <a:srgbClr val="333333"/>
                    </a:solidFill>
                    <a:latin typeface="Arial" pitchFamily="34" charset="0"/>
                    <a:cs typeface="Arial" pitchFamily="34" charset="0"/>
                  </a:defRPr>
                </a:lvl3pPr>
                <a:lvl4pPr marL="1600200" indent="-228600">
                  <a:spcBef>
                    <a:spcPct val="20000"/>
                  </a:spcBef>
                  <a:buClr>
                    <a:srgbClr val="FDBB63"/>
                  </a:buClr>
                  <a:buFont typeface="Wingdings" pitchFamily="2" charset="2"/>
                  <a:buChar char="§"/>
                  <a:defRPr sz="1600">
                    <a:solidFill>
                      <a:srgbClr val="333333"/>
                    </a:solidFill>
                    <a:latin typeface="Arial" pitchFamily="34" charset="0"/>
                    <a:cs typeface="Arial" pitchFamily="34" charset="0"/>
                  </a:defRPr>
                </a:lvl4pPr>
                <a:lvl5pPr marL="2057400" indent="-228600">
                  <a:spcBef>
                    <a:spcPct val="20000"/>
                  </a:spcBef>
                  <a:buClr>
                    <a:srgbClr val="FDBB63"/>
                  </a:buClr>
                  <a:buFont typeface="Wingdings" pitchFamily="2" charset="2"/>
                  <a:buChar char="§"/>
                  <a:defRPr sz="1400">
                    <a:solidFill>
                      <a:srgbClr val="333333"/>
                    </a:solidFill>
                    <a:latin typeface="Arial" pitchFamily="34" charset="0"/>
                    <a:cs typeface="Arial" pitchFamily="34" charset="0"/>
                  </a:defRPr>
                </a:lvl5pPr>
                <a:lvl6pPr marL="2514600" indent="-2286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6pPr>
                <a:lvl7pPr marL="2971800" indent="-2286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7pPr>
                <a:lvl8pPr marL="3429000" indent="-2286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8pPr>
                <a:lvl9pPr marL="3886200" indent="-2286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9pPr>
              </a:lstStyle>
              <a:p>
                <a:pPr fontAlgn="base" hangingPunct="0">
                  <a:lnSpc>
                    <a:spcPct val="93000"/>
                  </a:lnSpc>
                  <a:spcBef>
                    <a:spcPct val="0"/>
                  </a:spcBef>
                  <a:spcAft>
                    <a:spcPct val="0"/>
                  </a:spcAft>
                  <a:buClr>
                    <a:srgbClr val="000000"/>
                  </a:buClr>
                  <a:buFont typeface="Times New Roman" pitchFamily="18" charset="0"/>
                  <a:buNone/>
                </a:pPr>
                <a:endParaRPr lang="de-DE" altLang="de-DE" sz="1800">
                  <a:solidFill>
                    <a:srgbClr val="000000"/>
                  </a:solidFill>
                  <a:ea typeface="MS PGothic" pitchFamily="34" charset="-128"/>
                </a:endParaRPr>
              </a:p>
            </p:txBody>
          </p:sp>
          <p:grpSp>
            <p:nvGrpSpPr>
              <p:cNvPr id="453655" name="Group 7"/>
              <p:cNvGrpSpPr>
                <a:grpSpLocks/>
              </p:cNvGrpSpPr>
              <p:nvPr/>
            </p:nvGrpSpPr>
            <p:grpSpPr bwMode="auto">
              <a:xfrm>
                <a:off x="7343762" y="4505415"/>
                <a:ext cx="2593092" cy="2384417"/>
                <a:chOff x="8245803" y="207064"/>
                <a:chExt cx="2849404" cy="2623938"/>
              </a:xfrm>
            </p:grpSpPr>
            <p:sp>
              <p:nvSpPr>
                <p:cNvPr id="17" name="Rounded Rectangular Callout 21"/>
                <p:cNvSpPr/>
                <p:nvPr/>
              </p:nvSpPr>
              <p:spPr>
                <a:xfrm>
                  <a:off x="8245803" y="207064"/>
                  <a:ext cx="2849404" cy="2623938"/>
                </a:xfrm>
                <a:prstGeom prst="wedgeRoundRectCallout">
                  <a:avLst>
                    <a:gd name="adj1" fmla="val -101196"/>
                    <a:gd name="adj2" fmla="val -37651"/>
                    <a:gd name="adj3" fmla="val 16667"/>
                  </a:avLst>
                </a:prstGeom>
              </p:spPr>
              <p:style>
                <a:lnRef idx="2">
                  <a:schemeClr val="accent4"/>
                </a:lnRef>
                <a:fillRef idx="1">
                  <a:schemeClr val="lt1"/>
                </a:fillRef>
                <a:effectRef idx="0">
                  <a:schemeClr val="accent4"/>
                </a:effectRef>
                <a:fontRef idx="minor">
                  <a:schemeClr val="dk1"/>
                </a:fontRef>
              </p:style>
              <p:txBody>
                <a:bodyPr anchor="ctr"/>
                <a:lstStyle/>
                <a:p>
                  <a:pPr algn="ctr" fontAlgn="base" hangingPunct="0">
                    <a:lnSpc>
                      <a:spcPct val="93000"/>
                    </a:lnSpc>
                    <a:spcBef>
                      <a:spcPct val="0"/>
                    </a:spcBef>
                    <a:spcAft>
                      <a:spcPct val="0"/>
                    </a:spcAft>
                    <a:buClr>
                      <a:srgbClr val="000000"/>
                    </a:buClr>
                    <a:buSzPct val="100000"/>
                    <a:buFont typeface="Times New Roman" panose="02020603050405020304" pitchFamily="18" charset="0"/>
                    <a:buNone/>
                    <a:defRPr/>
                  </a:pPr>
                  <a:endParaRPr lang="en-GB">
                    <a:solidFill>
                      <a:prstClr val="black"/>
                    </a:solidFill>
                  </a:endParaRPr>
                </a:p>
              </p:txBody>
            </p:sp>
            <p:grpSp>
              <p:nvGrpSpPr>
                <p:cNvPr id="453657" name="Group 6"/>
                <p:cNvGrpSpPr>
                  <a:grpSpLocks/>
                </p:cNvGrpSpPr>
                <p:nvPr/>
              </p:nvGrpSpPr>
              <p:grpSpPr bwMode="auto">
                <a:xfrm>
                  <a:off x="8441220" y="329659"/>
                  <a:ext cx="2459453" cy="2378132"/>
                  <a:chOff x="8441220" y="329659"/>
                  <a:chExt cx="2459453" cy="2378132"/>
                </a:xfrm>
              </p:grpSpPr>
              <p:pic>
                <p:nvPicPr>
                  <p:cNvPr id="453658" name="Picture 16" descr="HadesCBM_wo_2008.jpg"/>
                  <p:cNvPicPr>
                    <a:picLocks noChangeAspect="1"/>
                  </p:cNvPicPr>
                  <p:nvPr/>
                </p:nvPicPr>
                <p:blipFill>
                  <a:blip r:embed="rId5">
                    <a:lum bright="10000"/>
                    <a:extLst>
                      <a:ext uri="{28A0092B-C50C-407E-A947-70E740481C1C}">
                        <a14:useLocalDpi xmlns:a14="http://schemas.microsoft.com/office/drawing/2010/main" val="0"/>
                      </a:ext>
                    </a:extLst>
                  </a:blip>
                  <a:srcRect l="1729" t="980" r="1109" b="1201"/>
                  <a:stretch>
                    <a:fillRect/>
                  </a:stretch>
                </p:blipFill>
                <p:spPr bwMode="auto">
                  <a:xfrm>
                    <a:off x="8441220" y="329659"/>
                    <a:ext cx="2459453" cy="2378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3659" name="Text Box 13"/>
                  <p:cNvSpPr txBox="1">
                    <a:spLocks noChangeArrowheads="1"/>
                  </p:cNvSpPr>
                  <p:nvPr/>
                </p:nvSpPr>
                <p:spPr bwMode="auto">
                  <a:xfrm>
                    <a:off x="9793524" y="2242129"/>
                    <a:ext cx="839492" cy="447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DBB63"/>
                      </a:buClr>
                      <a:buFont typeface="Wingdings" pitchFamily="2" charset="2"/>
                      <a:buChar char="§"/>
                      <a:defRPr sz="2400">
                        <a:solidFill>
                          <a:srgbClr val="333333"/>
                        </a:solidFill>
                        <a:latin typeface="Arial" pitchFamily="34" charset="0"/>
                        <a:cs typeface="Arial" pitchFamily="34" charset="0"/>
                      </a:defRPr>
                    </a:lvl1pPr>
                    <a:lvl2pPr marL="742950" indent="-285750">
                      <a:spcBef>
                        <a:spcPct val="20000"/>
                      </a:spcBef>
                      <a:buClr>
                        <a:srgbClr val="FDBB63"/>
                      </a:buClr>
                      <a:buFont typeface="Wingdings" pitchFamily="2" charset="2"/>
                      <a:buChar char="§"/>
                      <a:defRPr sz="2000">
                        <a:solidFill>
                          <a:srgbClr val="333333"/>
                        </a:solidFill>
                        <a:latin typeface="Arial" pitchFamily="34" charset="0"/>
                        <a:cs typeface="Arial" pitchFamily="34" charset="0"/>
                      </a:defRPr>
                    </a:lvl2pPr>
                    <a:lvl3pPr marL="1143000" indent="-228600">
                      <a:spcBef>
                        <a:spcPct val="20000"/>
                      </a:spcBef>
                      <a:buClr>
                        <a:srgbClr val="FDBB63"/>
                      </a:buClr>
                      <a:buFont typeface="Wingdings" pitchFamily="2" charset="2"/>
                      <a:buChar char="§"/>
                      <a:defRPr>
                        <a:solidFill>
                          <a:srgbClr val="333333"/>
                        </a:solidFill>
                        <a:latin typeface="Arial" pitchFamily="34" charset="0"/>
                        <a:cs typeface="Arial" pitchFamily="34" charset="0"/>
                      </a:defRPr>
                    </a:lvl3pPr>
                    <a:lvl4pPr marL="1600200" indent="-228600">
                      <a:spcBef>
                        <a:spcPct val="20000"/>
                      </a:spcBef>
                      <a:buClr>
                        <a:srgbClr val="FDBB63"/>
                      </a:buClr>
                      <a:buFont typeface="Wingdings" pitchFamily="2" charset="2"/>
                      <a:buChar char="§"/>
                      <a:defRPr sz="1600">
                        <a:solidFill>
                          <a:srgbClr val="333333"/>
                        </a:solidFill>
                        <a:latin typeface="Arial" pitchFamily="34" charset="0"/>
                        <a:cs typeface="Arial" pitchFamily="34" charset="0"/>
                      </a:defRPr>
                    </a:lvl4pPr>
                    <a:lvl5pPr marL="2057400" indent="-228600">
                      <a:spcBef>
                        <a:spcPct val="20000"/>
                      </a:spcBef>
                      <a:buClr>
                        <a:srgbClr val="FDBB63"/>
                      </a:buClr>
                      <a:buFont typeface="Wingdings" pitchFamily="2" charset="2"/>
                      <a:buChar char="§"/>
                      <a:defRPr sz="1400">
                        <a:solidFill>
                          <a:srgbClr val="333333"/>
                        </a:solidFill>
                        <a:latin typeface="Arial" pitchFamily="34" charset="0"/>
                        <a:cs typeface="Arial" pitchFamily="34" charset="0"/>
                      </a:defRPr>
                    </a:lvl5pPr>
                    <a:lvl6pPr marL="2514600" indent="-2286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6pPr>
                    <a:lvl7pPr marL="2971800" indent="-2286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7pPr>
                    <a:lvl8pPr marL="3429000" indent="-2286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8pPr>
                    <a:lvl9pPr marL="3886200" indent="-2286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9pPr>
                  </a:lstStyle>
                  <a:p>
                    <a:pPr eaLnBrk="0" fontAlgn="base" hangingPunct="0">
                      <a:lnSpc>
                        <a:spcPct val="93000"/>
                      </a:lnSpc>
                      <a:spcBef>
                        <a:spcPct val="0"/>
                      </a:spcBef>
                      <a:spcAft>
                        <a:spcPct val="0"/>
                      </a:spcAft>
                      <a:buClr>
                        <a:srgbClr val="000000"/>
                      </a:buClr>
                      <a:buFont typeface="Times New Roman" pitchFamily="18" charset="0"/>
                      <a:buNone/>
                    </a:pPr>
                    <a:r>
                      <a:rPr lang="de-DE" altLang="de-DE" sz="1800" b="1">
                        <a:solidFill>
                          <a:srgbClr val="8064A2"/>
                        </a:solidFill>
                        <a:ea typeface="MS PGothic" pitchFamily="34" charset="-128"/>
                      </a:rPr>
                      <a:t>CBM</a:t>
                    </a:r>
                    <a:endParaRPr lang="de-DE" altLang="de-DE" sz="1500" b="1">
                      <a:solidFill>
                        <a:srgbClr val="8064A2"/>
                      </a:solidFill>
                      <a:ea typeface="MS PGothic" pitchFamily="34" charset="-128"/>
                    </a:endParaRPr>
                  </a:p>
                </p:txBody>
              </p:sp>
            </p:grpSp>
          </p:grpSp>
        </p:grpSp>
        <p:sp>
          <p:nvSpPr>
            <p:cNvPr id="453653" name="Rounded Rectangle 38"/>
            <p:cNvSpPr>
              <a:spLocks noChangeArrowheads="1"/>
            </p:cNvSpPr>
            <p:nvPr/>
          </p:nvSpPr>
          <p:spPr bwMode="auto">
            <a:xfrm>
              <a:off x="5472360" y="5508029"/>
              <a:ext cx="1719560" cy="504056"/>
            </a:xfrm>
            <a:prstGeom prst="roundRect">
              <a:avLst>
                <a:gd name="adj" fmla="val 16667"/>
              </a:avLst>
            </a:prstGeom>
            <a:solidFill>
              <a:schemeClr val="bg1"/>
            </a:solidFill>
            <a:ln w="9525" algn="ctr">
              <a:solidFill>
                <a:schemeClr val="tx1"/>
              </a:solidFill>
              <a:round/>
              <a:headEnd/>
              <a:tailEnd/>
            </a:ln>
          </p:spPr>
          <p:txBody>
            <a:bodyPr/>
            <a:lstStyle>
              <a:lvl1pPr defTabSz="406400">
                <a:spcBef>
                  <a:spcPct val="20000"/>
                </a:spcBef>
                <a:buClr>
                  <a:srgbClr val="FDBB63"/>
                </a:buClr>
                <a:buFont typeface="Wingdings" pitchFamily="2" charset="2"/>
                <a:buChar char="§"/>
                <a:defRPr sz="2400">
                  <a:solidFill>
                    <a:srgbClr val="333333"/>
                  </a:solidFill>
                  <a:latin typeface="Arial" pitchFamily="34" charset="0"/>
                  <a:cs typeface="Arial" pitchFamily="34" charset="0"/>
                </a:defRPr>
              </a:lvl1pPr>
              <a:lvl2pPr marL="742950" indent="-285750" defTabSz="406400">
                <a:spcBef>
                  <a:spcPct val="20000"/>
                </a:spcBef>
                <a:buClr>
                  <a:srgbClr val="FDBB63"/>
                </a:buClr>
                <a:buFont typeface="Wingdings" pitchFamily="2" charset="2"/>
                <a:buChar char="§"/>
                <a:defRPr sz="2000">
                  <a:solidFill>
                    <a:srgbClr val="333333"/>
                  </a:solidFill>
                  <a:latin typeface="Arial" pitchFamily="34" charset="0"/>
                  <a:cs typeface="Arial" pitchFamily="34" charset="0"/>
                </a:defRPr>
              </a:lvl2pPr>
              <a:lvl3pPr marL="1143000" indent="-228600" defTabSz="406400">
                <a:spcBef>
                  <a:spcPct val="20000"/>
                </a:spcBef>
                <a:buClr>
                  <a:srgbClr val="FDBB63"/>
                </a:buClr>
                <a:buFont typeface="Wingdings" pitchFamily="2" charset="2"/>
                <a:buChar char="§"/>
                <a:defRPr>
                  <a:solidFill>
                    <a:srgbClr val="333333"/>
                  </a:solidFill>
                  <a:latin typeface="Arial" pitchFamily="34" charset="0"/>
                  <a:cs typeface="Arial" pitchFamily="34" charset="0"/>
                </a:defRPr>
              </a:lvl3pPr>
              <a:lvl4pPr marL="1600200" indent="-228600" defTabSz="406400">
                <a:spcBef>
                  <a:spcPct val="20000"/>
                </a:spcBef>
                <a:buClr>
                  <a:srgbClr val="FDBB63"/>
                </a:buClr>
                <a:buFont typeface="Wingdings" pitchFamily="2" charset="2"/>
                <a:buChar char="§"/>
                <a:defRPr sz="1600">
                  <a:solidFill>
                    <a:srgbClr val="333333"/>
                  </a:solidFill>
                  <a:latin typeface="Arial" pitchFamily="34" charset="0"/>
                  <a:cs typeface="Arial" pitchFamily="34" charset="0"/>
                </a:defRPr>
              </a:lvl4pPr>
              <a:lvl5pPr marL="2057400" indent="-228600" defTabSz="406400">
                <a:spcBef>
                  <a:spcPct val="20000"/>
                </a:spcBef>
                <a:buClr>
                  <a:srgbClr val="FDBB63"/>
                </a:buClr>
                <a:buFont typeface="Wingdings" pitchFamily="2" charset="2"/>
                <a:buChar char="§"/>
                <a:defRPr sz="1400">
                  <a:solidFill>
                    <a:srgbClr val="333333"/>
                  </a:solidFill>
                  <a:latin typeface="Arial" pitchFamily="34" charset="0"/>
                  <a:cs typeface="Arial" pitchFamily="34" charset="0"/>
                </a:defRPr>
              </a:lvl5pPr>
              <a:lvl6pPr marL="2514600" indent="-228600" defTabSz="4064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6pPr>
              <a:lvl7pPr marL="2971800" indent="-228600" defTabSz="4064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7pPr>
              <a:lvl8pPr marL="3429000" indent="-228600" defTabSz="4064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8pPr>
              <a:lvl9pPr marL="3886200" indent="-228600" defTabSz="4064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9pPr>
            </a:lstStyle>
            <a:p>
              <a:pPr algn="ctr" eaLnBrk="0" fontAlgn="base" hangingPunct="0">
                <a:lnSpc>
                  <a:spcPct val="93000"/>
                </a:lnSpc>
                <a:spcBef>
                  <a:spcPct val="0"/>
                </a:spcBef>
                <a:spcAft>
                  <a:spcPct val="0"/>
                </a:spcAft>
                <a:buClr>
                  <a:srgbClr val="000000"/>
                </a:buClr>
                <a:buFontTx/>
                <a:buNone/>
              </a:pPr>
              <a:r>
                <a:rPr lang="en-US" altLang="de-DE" sz="2500">
                  <a:solidFill>
                    <a:srgbClr val="000000"/>
                  </a:solidFill>
                  <a:ea typeface="MS PGothic" pitchFamily="34" charset="-128"/>
                </a:rPr>
                <a:t>CBM</a:t>
              </a:r>
            </a:p>
          </p:txBody>
        </p:sp>
      </p:grpSp>
      <p:sp>
        <p:nvSpPr>
          <p:cNvPr id="453647" name="Rounded Rectangle 40"/>
          <p:cNvSpPr>
            <a:spLocks noChangeArrowheads="1"/>
          </p:cNvSpPr>
          <p:nvPr/>
        </p:nvSpPr>
        <p:spPr bwMode="auto">
          <a:xfrm>
            <a:off x="5486400" y="2449513"/>
            <a:ext cx="1951038" cy="457200"/>
          </a:xfrm>
          <a:prstGeom prst="roundRect">
            <a:avLst>
              <a:gd name="adj" fmla="val 16667"/>
            </a:avLst>
          </a:prstGeom>
          <a:solidFill>
            <a:schemeClr val="bg1"/>
          </a:solidFill>
          <a:ln w="9525" algn="ctr">
            <a:solidFill>
              <a:schemeClr val="tx1"/>
            </a:solidFill>
            <a:round/>
            <a:headEnd/>
            <a:tailEnd/>
          </a:ln>
        </p:spPr>
        <p:txBody>
          <a:bodyPr lIns="82945" tIns="41473" rIns="82945" bIns="41473"/>
          <a:lstStyle>
            <a:lvl1pPr defTabSz="406400">
              <a:spcBef>
                <a:spcPct val="20000"/>
              </a:spcBef>
              <a:buClr>
                <a:srgbClr val="FDBB63"/>
              </a:buClr>
              <a:buFont typeface="Wingdings" pitchFamily="2" charset="2"/>
              <a:buChar char="§"/>
              <a:defRPr sz="2400">
                <a:solidFill>
                  <a:srgbClr val="333333"/>
                </a:solidFill>
                <a:latin typeface="Arial" pitchFamily="34" charset="0"/>
                <a:cs typeface="Arial" pitchFamily="34" charset="0"/>
              </a:defRPr>
            </a:lvl1pPr>
            <a:lvl2pPr marL="742950" indent="-285750" defTabSz="406400">
              <a:spcBef>
                <a:spcPct val="20000"/>
              </a:spcBef>
              <a:buClr>
                <a:srgbClr val="FDBB63"/>
              </a:buClr>
              <a:buFont typeface="Wingdings" pitchFamily="2" charset="2"/>
              <a:buChar char="§"/>
              <a:defRPr sz="2000">
                <a:solidFill>
                  <a:srgbClr val="333333"/>
                </a:solidFill>
                <a:latin typeface="Arial" pitchFamily="34" charset="0"/>
                <a:cs typeface="Arial" pitchFamily="34" charset="0"/>
              </a:defRPr>
            </a:lvl2pPr>
            <a:lvl3pPr marL="1143000" indent="-228600" defTabSz="406400">
              <a:spcBef>
                <a:spcPct val="20000"/>
              </a:spcBef>
              <a:buClr>
                <a:srgbClr val="FDBB63"/>
              </a:buClr>
              <a:buFont typeface="Wingdings" pitchFamily="2" charset="2"/>
              <a:buChar char="§"/>
              <a:defRPr>
                <a:solidFill>
                  <a:srgbClr val="333333"/>
                </a:solidFill>
                <a:latin typeface="Arial" pitchFamily="34" charset="0"/>
                <a:cs typeface="Arial" pitchFamily="34" charset="0"/>
              </a:defRPr>
            </a:lvl3pPr>
            <a:lvl4pPr marL="1600200" indent="-228600" defTabSz="406400">
              <a:spcBef>
                <a:spcPct val="20000"/>
              </a:spcBef>
              <a:buClr>
                <a:srgbClr val="FDBB63"/>
              </a:buClr>
              <a:buFont typeface="Wingdings" pitchFamily="2" charset="2"/>
              <a:buChar char="§"/>
              <a:defRPr sz="1600">
                <a:solidFill>
                  <a:srgbClr val="333333"/>
                </a:solidFill>
                <a:latin typeface="Arial" pitchFamily="34" charset="0"/>
                <a:cs typeface="Arial" pitchFamily="34" charset="0"/>
              </a:defRPr>
            </a:lvl4pPr>
            <a:lvl5pPr marL="2057400" indent="-228600" defTabSz="406400">
              <a:spcBef>
                <a:spcPct val="20000"/>
              </a:spcBef>
              <a:buClr>
                <a:srgbClr val="FDBB63"/>
              </a:buClr>
              <a:buFont typeface="Wingdings" pitchFamily="2" charset="2"/>
              <a:buChar char="§"/>
              <a:defRPr sz="1400">
                <a:solidFill>
                  <a:srgbClr val="333333"/>
                </a:solidFill>
                <a:latin typeface="Arial" pitchFamily="34" charset="0"/>
                <a:cs typeface="Arial" pitchFamily="34" charset="0"/>
              </a:defRPr>
            </a:lvl5pPr>
            <a:lvl6pPr marL="2514600" indent="-228600" defTabSz="4064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6pPr>
            <a:lvl7pPr marL="2971800" indent="-228600" defTabSz="4064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7pPr>
            <a:lvl8pPr marL="3429000" indent="-228600" defTabSz="4064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8pPr>
            <a:lvl9pPr marL="3886200" indent="-228600" defTabSz="4064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9pPr>
          </a:lstStyle>
          <a:p>
            <a:pPr algn="ctr" eaLnBrk="0" fontAlgn="base" hangingPunct="0">
              <a:lnSpc>
                <a:spcPct val="93000"/>
              </a:lnSpc>
              <a:spcBef>
                <a:spcPct val="0"/>
              </a:spcBef>
              <a:spcAft>
                <a:spcPct val="0"/>
              </a:spcAft>
              <a:buClr>
                <a:srgbClr val="000000"/>
              </a:buClr>
              <a:buFontTx/>
              <a:buNone/>
            </a:pPr>
            <a:r>
              <a:rPr lang="en-US" altLang="de-DE" sz="2500">
                <a:solidFill>
                  <a:srgbClr val="000000"/>
                </a:solidFill>
                <a:ea typeface="MS PGothic" pitchFamily="34" charset="-128"/>
              </a:rPr>
              <a:t>SIS 100</a:t>
            </a:r>
          </a:p>
        </p:txBody>
      </p:sp>
      <p:sp>
        <p:nvSpPr>
          <p:cNvPr id="453648" name="Foliennummernplatzhalter 1"/>
          <p:cNvSpPr txBox="1">
            <a:spLocks/>
          </p:cNvSpPr>
          <p:nvPr/>
        </p:nvSpPr>
        <p:spPr bwMode="auto">
          <a:xfrm>
            <a:off x="8583667" y="6581832"/>
            <a:ext cx="5603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DBB63"/>
              </a:buClr>
              <a:buFont typeface="Wingdings" pitchFamily="2" charset="2"/>
              <a:buChar char="§"/>
              <a:defRPr sz="2400">
                <a:solidFill>
                  <a:srgbClr val="333333"/>
                </a:solidFill>
                <a:latin typeface="Arial" pitchFamily="34" charset="0"/>
                <a:cs typeface="Arial" pitchFamily="34" charset="0"/>
              </a:defRPr>
            </a:lvl1pPr>
            <a:lvl2pPr marL="742950" indent="-285750">
              <a:spcBef>
                <a:spcPct val="20000"/>
              </a:spcBef>
              <a:buClr>
                <a:srgbClr val="FDBB63"/>
              </a:buClr>
              <a:buFont typeface="Wingdings" pitchFamily="2" charset="2"/>
              <a:buChar char="§"/>
              <a:defRPr sz="2000">
                <a:solidFill>
                  <a:srgbClr val="333333"/>
                </a:solidFill>
                <a:latin typeface="Arial" pitchFamily="34" charset="0"/>
                <a:cs typeface="Arial" pitchFamily="34" charset="0"/>
              </a:defRPr>
            </a:lvl2pPr>
            <a:lvl3pPr marL="1143000" indent="-228600">
              <a:spcBef>
                <a:spcPct val="20000"/>
              </a:spcBef>
              <a:buClr>
                <a:srgbClr val="FDBB63"/>
              </a:buClr>
              <a:buFont typeface="Wingdings" pitchFamily="2" charset="2"/>
              <a:buChar char="§"/>
              <a:defRPr>
                <a:solidFill>
                  <a:srgbClr val="333333"/>
                </a:solidFill>
                <a:latin typeface="Arial" pitchFamily="34" charset="0"/>
                <a:cs typeface="Arial" pitchFamily="34" charset="0"/>
              </a:defRPr>
            </a:lvl3pPr>
            <a:lvl4pPr marL="1600200" indent="-228600">
              <a:spcBef>
                <a:spcPct val="20000"/>
              </a:spcBef>
              <a:buClr>
                <a:srgbClr val="FDBB63"/>
              </a:buClr>
              <a:buFont typeface="Wingdings" pitchFamily="2" charset="2"/>
              <a:buChar char="§"/>
              <a:defRPr sz="1600">
                <a:solidFill>
                  <a:srgbClr val="333333"/>
                </a:solidFill>
                <a:latin typeface="Arial" pitchFamily="34" charset="0"/>
                <a:cs typeface="Arial" pitchFamily="34" charset="0"/>
              </a:defRPr>
            </a:lvl4pPr>
            <a:lvl5pPr marL="2057400" indent="-228600">
              <a:spcBef>
                <a:spcPct val="20000"/>
              </a:spcBef>
              <a:buClr>
                <a:srgbClr val="FDBB63"/>
              </a:buClr>
              <a:buFont typeface="Wingdings" pitchFamily="2" charset="2"/>
              <a:buChar char="§"/>
              <a:defRPr sz="1400">
                <a:solidFill>
                  <a:srgbClr val="333333"/>
                </a:solidFill>
                <a:latin typeface="Arial" pitchFamily="34" charset="0"/>
                <a:cs typeface="Arial" pitchFamily="34" charset="0"/>
              </a:defRPr>
            </a:lvl5pPr>
            <a:lvl6pPr marL="2514600" indent="-2286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6pPr>
            <a:lvl7pPr marL="2971800" indent="-2286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7pPr>
            <a:lvl8pPr marL="3429000" indent="-2286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8pPr>
            <a:lvl9pPr marL="3886200" indent="-2286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9pPr>
          </a:lstStyle>
          <a:p>
            <a:pPr algn="r" eaLnBrk="0" fontAlgn="base" hangingPunct="0">
              <a:spcBef>
                <a:spcPct val="0"/>
              </a:spcBef>
              <a:spcAft>
                <a:spcPct val="0"/>
              </a:spcAft>
              <a:buClrTx/>
              <a:buFontTx/>
              <a:buNone/>
            </a:pPr>
            <a:fld id="{5F05DAA4-C238-42C4-A77A-9BC81E301DD7}" type="slidenum">
              <a:rPr lang="de-DE" altLang="de-DE" sz="1400">
                <a:solidFill>
                  <a:srgbClr val="000000"/>
                </a:solidFill>
                <a:ea typeface="MS PGothic" pitchFamily="34" charset="-128"/>
              </a:rPr>
              <a:pPr algn="r" eaLnBrk="0" fontAlgn="base" hangingPunct="0">
                <a:spcBef>
                  <a:spcPct val="0"/>
                </a:spcBef>
                <a:spcAft>
                  <a:spcPct val="0"/>
                </a:spcAft>
                <a:buClrTx/>
                <a:buFontTx/>
                <a:buNone/>
              </a:pPr>
              <a:t>35</a:t>
            </a:fld>
            <a:endParaRPr lang="de-DE" altLang="de-DE" sz="1400">
              <a:solidFill>
                <a:srgbClr val="000000"/>
              </a:solidFill>
              <a:ea typeface="MS PGothic" pitchFamily="34" charset="-128"/>
            </a:endParaRPr>
          </a:p>
        </p:txBody>
      </p:sp>
      <p:pic>
        <p:nvPicPr>
          <p:cNvPr id="453649" name="Picture 15"/>
          <p:cNvPicPr>
            <a:picLocks noChangeAspect="1" noChangeArrowheads="1"/>
          </p:cNvPicPr>
          <p:nvPr/>
        </p:nvPicPr>
        <p:blipFill>
          <a:blip r:embed="rId6">
            <a:lum bright="-14000" contrast="60000"/>
            <a:extLst>
              <a:ext uri="{28A0092B-C50C-407E-A947-70E740481C1C}">
                <a14:useLocalDpi xmlns:a14="http://schemas.microsoft.com/office/drawing/2010/main" val="0"/>
              </a:ext>
            </a:extLst>
          </a:blip>
          <a:srcRect/>
          <a:stretch>
            <a:fillRect/>
          </a:stretch>
        </p:blipFill>
        <p:spPr bwMode="auto">
          <a:xfrm>
            <a:off x="6119813" y="66675"/>
            <a:ext cx="1085850" cy="928688"/>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round/>
                <a:headEnd/>
                <a:tailEnd/>
              </a14:hiddenLine>
            </a:ext>
          </a:extLst>
        </p:spPr>
      </p:pic>
      <p:sp>
        <p:nvSpPr>
          <p:cNvPr id="2" name="Abgerundetes Rechteck 1"/>
          <p:cNvSpPr/>
          <p:nvPr/>
        </p:nvSpPr>
        <p:spPr>
          <a:xfrm>
            <a:off x="4359275" y="5613400"/>
            <a:ext cx="1581150" cy="1244600"/>
          </a:xfrm>
          <a:prstGeom prst="round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r>
              <a:rPr lang="en-US" sz="2000" b="1" dirty="0">
                <a:solidFill>
                  <a:srgbClr val="C00000"/>
                </a:solidFill>
              </a:rPr>
              <a:t>Plasma Physics</a:t>
            </a:r>
          </a:p>
          <a:p>
            <a:pPr algn="ctr" fontAlgn="base">
              <a:spcBef>
                <a:spcPct val="0"/>
              </a:spcBef>
              <a:spcAft>
                <a:spcPct val="0"/>
              </a:spcAft>
              <a:defRPr/>
            </a:pPr>
            <a:r>
              <a:rPr lang="en-US" sz="2000" b="1" dirty="0">
                <a:solidFill>
                  <a:srgbClr val="C00000"/>
                </a:solidFill>
              </a:rPr>
              <a:t>cave</a:t>
            </a:r>
            <a:endParaRPr lang="de-DE" sz="2000" b="1" dirty="0">
              <a:solidFill>
                <a:srgbClr val="C00000"/>
              </a:solidFill>
            </a:endParaRPr>
          </a:p>
        </p:txBody>
      </p:sp>
      <p:cxnSp>
        <p:nvCxnSpPr>
          <p:cNvPr id="4" name="Gerade Verbindung mit Pfeil 3"/>
          <p:cNvCxnSpPr/>
          <p:nvPr/>
        </p:nvCxnSpPr>
        <p:spPr>
          <a:xfrm flipH="1" flipV="1">
            <a:off x="2514649" y="4427592"/>
            <a:ext cx="1844675" cy="1225551"/>
          </a:xfrm>
          <a:prstGeom prst="straightConnector1">
            <a:avLst/>
          </a:prstGeom>
          <a:ln w="60325">
            <a:solidFill>
              <a:srgbClr val="7030A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6925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500" fill="hold"/>
                                        <p:tgtEl>
                                          <p:spTgt spid="36"/>
                                        </p:tgtEl>
                                        <p:attrNameLst>
                                          <p:attrName>ppt_w</p:attrName>
                                        </p:attrNameLst>
                                      </p:cBhvr>
                                      <p:tavLst>
                                        <p:tav tm="0">
                                          <p:val>
                                            <p:fltVal val="0"/>
                                          </p:val>
                                        </p:tav>
                                        <p:tav tm="100000">
                                          <p:val>
                                            <p:strVal val="#ppt_w"/>
                                          </p:val>
                                        </p:tav>
                                      </p:tavLst>
                                    </p:anim>
                                    <p:anim calcmode="lin" valueType="num">
                                      <p:cBhvr>
                                        <p:cTn id="15" dur="500" fill="hold"/>
                                        <p:tgtEl>
                                          <p:spTgt spid="36"/>
                                        </p:tgtEl>
                                        <p:attrNameLst>
                                          <p:attrName>ppt_h</p:attrName>
                                        </p:attrNameLst>
                                      </p:cBhvr>
                                      <p:tavLst>
                                        <p:tav tm="0">
                                          <p:val>
                                            <p:fltVal val="0"/>
                                          </p:val>
                                        </p:tav>
                                        <p:tav tm="100000">
                                          <p:val>
                                            <p:strVal val="#ppt_h"/>
                                          </p:val>
                                        </p:tav>
                                      </p:tavLst>
                                    </p:anim>
                                    <p:animEffect transition="in" filter="fade">
                                      <p:cBhvr>
                                        <p:cTn id="16" dur="500"/>
                                        <p:tgtEl>
                                          <p:spTgt spid="36"/>
                                        </p:tgtEl>
                                      </p:cBhvr>
                                    </p:animEffect>
                                  </p:childTnLst>
                                </p:cTn>
                              </p:par>
                              <p:par>
                                <p:cTn id="17" presetID="53" presetClass="entr" presetSubtype="1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3" presetClass="entr" presetSubtype="16"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 calcmode="lin" valueType="num">
                                      <p:cBhvr>
                                        <p:cTn id="38" dur="500" fill="hold"/>
                                        <p:tgtEl>
                                          <p:spTgt spid="33"/>
                                        </p:tgtEl>
                                        <p:attrNameLst>
                                          <p:attrName>ppt_w</p:attrName>
                                        </p:attrNameLst>
                                      </p:cBhvr>
                                      <p:tavLst>
                                        <p:tav tm="0">
                                          <p:val>
                                            <p:fltVal val="0"/>
                                          </p:val>
                                        </p:tav>
                                        <p:tav tm="100000">
                                          <p:val>
                                            <p:strVal val="#ppt_w"/>
                                          </p:val>
                                        </p:tav>
                                      </p:tavLst>
                                    </p:anim>
                                    <p:anim calcmode="lin" valueType="num">
                                      <p:cBhvr>
                                        <p:cTn id="39" dur="500" fill="hold"/>
                                        <p:tgtEl>
                                          <p:spTgt spid="33"/>
                                        </p:tgtEl>
                                        <p:attrNameLst>
                                          <p:attrName>ppt_h</p:attrName>
                                        </p:attrNameLst>
                                      </p:cBhvr>
                                      <p:tavLst>
                                        <p:tav tm="0">
                                          <p:val>
                                            <p:fltVal val="0"/>
                                          </p:val>
                                        </p:tav>
                                        <p:tav tm="100000">
                                          <p:val>
                                            <p:strVal val="#ppt_h"/>
                                          </p:val>
                                        </p:tav>
                                      </p:tavLst>
                                    </p:anim>
                                    <p:animEffect transition="in" filter="fade">
                                      <p:cBhvr>
                                        <p:cTn id="40" dur="500"/>
                                        <p:tgtEl>
                                          <p:spTgt spid="33"/>
                                        </p:tgtEl>
                                      </p:cBhvr>
                                    </p:animEffect>
                                  </p:childTnLst>
                                </p:cTn>
                              </p:par>
                            </p:childTnLst>
                          </p:cTn>
                        </p:par>
                        <p:par>
                          <p:cTn id="41" fill="hold" nodeType="afterGroup">
                            <p:stCondLst>
                              <p:cond delay="500"/>
                            </p:stCondLst>
                            <p:childTnLst>
                              <p:par>
                                <p:cTn id="42" presetID="2" presetClass="entr" presetSubtype="4" fill="hold" grpId="0" nodeType="afterEffect">
                                  <p:stCondLst>
                                    <p:cond delay="2500"/>
                                  </p:stCondLst>
                                  <p:childTnLst>
                                    <p:set>
                                      <p:cBhvr>
                                        <p:cTn id="43" dur="1" fill="hold">
                                          <p:stCondLst>
                                            <p:cond delay="0"/>
                                          </p:stCondLst>
                                        </p:cTn>
                                        <p:tgtEl>
                                          <p:spTgt spid="2"/>
                                        </p:tgtEl>
                                        <p:attrNameLst>
                                          <p:attrName>style.visibility</p:attrName>
                                        </p:attrNameLst>
                                      </p:cBhvr>
                                      <p:to>
                                        <p:strVal val="visible"/>
                                      </p:to>
                                    </p:set>
                                    <p:anim calcmode="lin" valueType="num">
                                      <p:cBhvr additive="base">
                                        <p:cTn id="44" dur="500" fill="hold"/>
                                        <p:tgtEl>
                                          <p:spTgt spid="2"/>
                                        </p:tgtEl>
                                        <p:attrNameLst>
                                          <p:attrName>ppt_x</p:attrName>
                                        </p:attrNameLst>
                                      </p:cBhvr>
                                      <p:tavLst>
                                        <p:tav tm="0">
                                          <p:val>
                                            <p:strVal val="#ppt_x"/>
                                          </p:val>
                                        </p:tav>
                                        <p:tav tm="100000">
                                          <p:val>
                                            <p:strVal val="#ppt_x"/>
                                          </p:val>
                                        </p:tav>
                                      </p:tavLst>
                                    </p:anim>
                                    <p:anim calcmode="lin" valueType="num">
                                      <p:cBhvr additive="base">
                                        <p:cTn id="45" dur="500" fill="hold"/>
                                        <p:tgtEl>
                                          <p:spTgt spid="2"/>
                                        </p:tgtEl>
                                        <p:attrNameLst>
                                          <p:attrName>ppt_y</p:attrName>
                                        </p:attrNameLst>
                                      </p:cBhvr>
                                      <p:tavLst>
                                        <p:tav tm="0">
                                          <p:val>
                                            <p:strVal val="1+#ppt_h/2"/>
                                          </p:val>
                                        </p:tav>
                                        <p:tav tm="100000">
                                          <p:val>
                                            <p:strVal val="#ppt_y"/>
                                          </p:val>
                                        </p:tav>
                                      </p:tavLst>
                                    </p:anim>
                                  </p:childTnLst>
                                </p:cTn>
                              </p:par>
                            </p:childTnLst>
                          </p:cTn>
                        </p:par>
                        <p:par>
                          <p:cTn id="46" fill="hold" nodeType="afterGroup">
                            <p:stCondLst>
                              <p:cond delay="3500"/>
                            </p:stCondLst>
                            <p:childTnLst>
                              <p:par>
                                <p:cTn id="47" presetID="10" presetClass="entr" presetSubtype="0" fill="hold" nodeType="afterEffect">
                                  <p:stCondLst>
                                    <p:cond delay="75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6" grpId="0" animBg="1"/>
      <p:bldP spid="36" grpId="0" animBg="1"/>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442" y="1925026"/>
            <a:ext cx="7847013" cy="427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6"/>
          <p:cNvSpPr txBox="1">
            <a:spLocks noChangeArrowheads="1"/>
          </p:cNvSpPr>
          <p:nvPr/>
        </p:nvSpPr>
        <p:spPr bwMode="auto">
          <a:xfrm>
            <a:off x="251275" y="956873"/>
            <a:ext cx="4320728" cy="1477299"/>
          </a:xfrm>
          <a:prstGeom prst="rect">
            <a:avLst/>
          </a:prstGeom>
          <a:noFill/>
          <a:ln>
            <a:noFill/>
          </a:ln>
          <a:effectLst/>
          <a:extLst/>
        </p:spPr>
        <p:txBody>
          <a:bodyPr wrap="square" lIns="91410" tIns="45706" rIns="91410" bIns="45706">
            <a:spAutoFit/>
          </a:bodyPr>
          <a:lstStyle/>
          <a:p>
            <a:pPr defTabSz="914116" fontAlgn="base">
              <a:spcBef>
                <a:spcPct val="50000"/>
              </a:spcBef>
              <a:spcAft>
                <a:spcPct val="0"/>
              </a:spcAft>
            </a:pPr>
            <a:r>
              <a:rPr lang="en-US" altLang="de-DE" b="1" dirty="0">
                <a:solidFill>
                  <a:srgbClr val="9F2936"/>
                </a:solidFill>
                <a:latin typeface="Arial" panose="020B0604020202020204" pitchFamily="34" charset="0"/>
                <a:ea typeface="Tahoma" panose="020B0604030504040204" pitchFamily="34" charset="0"/>
                <a:cs typeface="Arial" panose="020B0604020202020204" pitchFamily="34" charset="0"/>
              </a:rPr>
              <a:t>Important beam parameters:</a:t>
            </a:r>
            <a:br>
              <a:rPr lang="en-US" altLang="de-DE" b="1" dirty="0">
                <a:solidFill>
                  <a:srgbClr val="9F2936"/>
                </a:solidFill>
                <a:latin typeface="Arial" panose="020B0604020202020204" pitchFamily="34" charset="0"/>
                <a:ea typeface="Tahoma" panose="020B0604030504040204" pitchFamily="34" charset="0"/>
                <a:cs typeface="Arial" panose="020B0604020202020204" pitchFamily="34" charset="0"/>
              </a:rPr>
            </a:br>
            <a:r>
              <a:rPr lang="en-US" altLang="de-DE" dirty="0">
                <a:solidFill>
                  <a:srgbClr val="14425D"/>
                </a:solidFill>
                <a:latin typeface="Arial" panose="020B0604020202020204" pitchFamily="34" charset="0"/>
                <a:ea typeface="Tahoma" panose="020B0604030504040204" pitchFamily="34" charset="0"/>
                <a:cs typeface="Arial" panose="020B0604020202020204" pitchFamily="34" charset="0"/>
              </a:rPr>
              <a:t>- all elements (H through U)</a:t>
            </a:r>
            <a:br>
              <a:rPr lang="en-US" altLang="de-DE" dirty="0">
                <a:solidFill>
                  <a:srgbClr val="14425D"/>
                </a:solidFill>
                <a:latin typeface="Arial" panose="020B0604020202020204" pitchFamily="34" charset="0"/>
                <a:ea typeface="Tahoma" panose="020B0604030504040204" pitchFamily="34" charset="0"/>
                <a:cs typeface="Arial" panose="020B0604020202020204" pitchFamily="34" charset="0"/>
              </a:rPr>
            </a:br>
            <a:r>
              <a:rPr lang="en-US" altLang="de-DE" dirty="0">
                <a:solidFill>
                  <a:srgbClr val="14425D"/>
                </a:solidFill>
                <a:latin typeface="Arial" panose="020B0604020202020204" pitchFamily="34" charset="0"/>
                <a:ea typeface="Tahoma" panose="020B0604030504040204" pitchFamily="34" charset="0"/>
                <a:cs typeface="Arial" panose="020B0604020202020204" pitchFamily="34" charset="0"/>
              </a:rPr>
              <a:t>- intensity ~ 10</a:t>
            </a:r>
            <a:r>
              <a:rPr lang="en-US" altLang="de-DE" baseline="30000" dirty="0">
                <a:solidFill>
                  <a:srgbClr val="14425D"/>
                </a:solidFill>
                <a:latin typeface="Arial" panose="020B0604020202020204" pitchFamily="34" charset="0"/>
                <a:ea typeface="Tahoma" panose="020B0604030504040204" pitchFamily="34" charset="0"/>
                <a:cs typeface="Arial" panose="020B0604020202020204" pitchFamily="34" charset="0"/>
              </a:rPr>
              <a:t>12</a:t>
            </a:r>
            <a:r>
              <a:rPr lang="en-US" altLang="de-DE" dirty="0">
                <a:solidFill>
                  <a:srgbClr val="14425D"/>
                </a:solidFill>
                <a:latin typeface="Arial" panose="020B0604020202020204" pitchFamily="34" charset="0"/>
                <a:ea typeface="Tahoma" panose="020B0604030504040204" pitchFamily="34" charset="0"/>
                <a:cs typeface="Arial" panose="020B0604020202020204" pitchFamily="34" charset="0"/>
              </a:rPr>
              <a:t> ions/sec.</a:t>
            </a:r>
            <a:br>
              <a:rPr lang="en-US" altLang="de-DE" dirty="0">
                <a:solidFill>
                  <a:srgbClr val="14425D"/>
                </a:solidFill>
                <a:latin typeface="Arial" panose="020B0604020202020204" pitchFamily="34" charset="0"/>
                <a:ea typeface="Tahoma" panose="020B0604030504040204" pitchFamily="34" charset="0"/>
                <a:cs typeface="Arial" panose="020B0604020202020204" pitchFamily="34" charset="0"/>
              </a:rPr>
            </a:br>
            <a:r>
              <a:rPr lang="en-US" altLang="de-DE" dirty="0">
                <a:solidFill>
                  <a:srgbClr val="14425D"/>
                </a:solidFill>
                <a:latin typeface="Arial" panose="020B0604020202020204" pitchFamily="34" charset="0"/>
                <a:ea typeface="Tahoma" panose="020B0604030504040204" pitchFamily="34" charset="0"/>
                <a:cs typeface="Arial" panose="020B0604020202020204" pitchFamily="34" charset="0"/>
              </a:rPr>
              <a:t>- beam energies up to 1.5 </a:t>
            </a:r>
            <a:r>
              <a:rPr lang="en-US" altLang="de-DE" dirty="0" err="1">
                <a:solidFill>
                  <a:srgbClr val="14425D"/>
                </a:solidFill>
                <a:latin typeface="Arial" panose="020B0604020202020204" pitchFamily="34" charset="0"/>
                <a:ea typeface="Tahoma" panose="020B0604030504040204" pitchFamily="34" charset="0"/>
                <a:cs typeface="Arial" panose="020B0604020202020204" pitchFamily="34" charset="0"/>
              </a:rPr>
              <a:t>GeV</a:t>
            </a:r>
            <a:r>
              <a:rPr lang="en-US" altLang="de-DE" dirty="0">
                <a:solidFill>
                  <a:srgbClr val="14425D"/>
                </a:solidFill>
                <a:latin typeface="Arial" panose="020B0604020202020204" pitchFamily="34" charset="0"/>
                <a:ea typeface="Tahoma" panose="020B0604030504040204" pitchFamily="34" charset="0"/>
                <a:cs typeface="Arial" panose="020B0604020202020204" pitchFamily="34" charset="0"/>
              </a:rPr>
              <a:t>/u</a:t>
            </a:r>
            <a:br>
              <a:rPr lang="en-US" altLang="de-DE" dirty="0">
                <a:solidFill>
                  <a:srgbClr val="14425D"/>
                </a:solidFill>
                <a:latin typeface="Arial" panose="020B0604020202020204" pitchFamily="34" charset="0"/>
                <a:ea typeface="Tahoma" panose="020B0604030504040204" pitchFamily="34" charset="0"/>
                <a:cs typeface="Arial" panose="020B0604020202020204" pitchFamily="34" charset="0"/>
              </a:rPr>
            </a:br>
            <a:r>
              <a:rPr lang="en-US" altLang="de-DE" dirty="0">
                <a:solidFill>
                  <a:srgbClr val="14425D"/>
                </a:solidFill>
                <a:latin typeface="Arial" panose="020B0604020202020204" pitchFamily="34" charset="0"/>
                <a:ea typeface="Tahoma" panose="020B0604030504040204" pitchFamily="34" charset="0"/>
                <a:cs typeface="Arial" panose="020B0604020202020204" pitchFamily="34" charset="0"/>
              </a:rPr>
              <a:t>- fast and slow (DC-type) extraction</a:t>
            </a:r>
          </a:p>
        </p:txBody>
      </p:sp>
      <p:sp>
        <p:nvSpPr>
          <p:cNvPr id="6" name="Rectangle 31"/>
          <p:cNvSpPr txBox="1">
            <a:spLocks noChangeArrowheads="1"/>
          </p:cNvSpPr>
          <p:nvPr/>
        </p:nvSpPr>
        <p:spPr>
          <a:xfrm>
            <a:off x="0" y="3"/>
            <a:ext cx="9144000" cy="928688"/>
          </a:xfrm>
          <a:prstGeom prst="rect">
            <a:avLst/>
          </a:prstGeom>
        </p:spPr>
        <p:txBody>
          <a:bodyPr lIns="91410" tIns="45706" rIns="91410" bIns="45706">
            <a:noAutofit/>
          </a:bodyPr>
          <a:lstStyle>
            <a:lvl1pPr algn="ctr" rtl="0" eaLnBrk="1" fontAlgn="base" hangingPunct="1">
              <a:spcBef>
                <a:spcPct val="0"/>
              </a:spcBef>
              <a:spcAft>
                <a:spcPct val="0"/>
              </a:spcAft>
              <a:defRPr sz="4400" kern="1200">
                <a:solidFill>
                  <a:srgbClr val="14425D"/>
                </a:solidFill>
                <a:latin typeface="+mj-lt"/>
                <a:ea typeface="+mj-ea"/>
                <a:cs typeface="+mj-cs"/>
              </a:defRPr>
            </a:lvl1pPr>
            <a:lvl2pPr algn="ctr" rtl="0" eaLnBrk="1" fontAlgn="base" hangingPunct="1">
              <a:spcBef>
                <a:spcPct val="0"/>
              </a:spcBef>
              <a:spcAft>
                <a:spcPct val="0"/>
              </a:spcAft>
              <a:defRPr sz="4400">
                <a:solidFill>
                  <a:srgbClr val="14425D"/>
                </a:solidFill>
                <a:latin typeface="Verdana" pitchFamily="34" charset="0"/>
              </a:defRPr>
            </a:lvl2pPr>
            <a:lvl3pPr algn="ctr" rtl="0" eaLnBrk="1" fontAlgn="base" hangingPunct="1">
              <a:spcBef>
                <a:spcPct val="0"/>
              </a:spcBef>
              <a:spcAft>
                <a:spcPct val="0"/>
              </a:spcAft>
              <a:defRPr sz="4400">
                <a:solidFill>
                  <a:srgbClr val="14425D"/>
                </a:solidFill>
                <a:latin typeface="Verdana" pitchFamily="34" charset="0"/>
              </a:defRPr>
            </a:lvl3pPr>
            <a:lvl4pPr algn="ctr" rtl="0" eaLnBrk="1" fontAlgn="base" hangingPunct="1">
              <a:spcBef>
                <a:spcPct val="0"/>
              </a:spcBef>
              <a:spcAft>
                <a:spcPct val="0"/>
              </a:spcAft>
              <a:defRPr sz="4400">
                <a:solidFill>
                  <a:srgbClr val="14425D"/>
                </a:solidFill>
                <a:latin typeface="Verdana" pitchFamily="34" charset="0"/>
              </a:defRPr>
            </a:lvl4pPr>
            <a:lvl5pPr algn="ctr" rtl="0" eaLnBrk="1" fontAlgn="base" hangingPunct="1">
              <a:spcBef>
                <a:spcPct val="0"/>
              </a:spcBef>
              <a:spcAft>
                <a:spcPct val="0"/>
              </a:spcAft>
              <a:defRPr sz="4400">
                <a:solidFill>
                  <a:srgbClr val="14425D"/>
                </a:solidFill>
                <a:latin typeface="Verdana" pitchFamily="34" charset="0"/>
              </a:defRPr>
            </a:lvl5pPr>
            <a:lvl6pPr marL="457200" algn="ctr" rtl="0" eaLnBrk="1" fontAlgn="base" hangingPunct="1">
              <a:spcBef>
                <a:spcPct val="0"/>
              </a:spcBef>
              <a:spcAft>
                <a:spcPct val="0"/>
              </a:spcAft>
              <a:defRPr sz="4400">
                <a:solidFill>
                  <a:srgbClr val="14425D"/>
                </a:solidFill>
                <a:latin typeface="Verdana" pitchFamily="34" charset="0"/>
              </a:defRPr>
            </a:lvl6pPr>
            <a:lvl7pPr marL="914400" algn="ctr" rtl="0" eaLnBrk="1" fontAlgn="base" hangingPunct="1">
              <a:spcBef>
                <a:spcPct val="0"/>
              </a:spcBef>
              <a:spcAft>
                <a:spcPct val="0"/>
              </a:spcAft>
              <a:defRPr sz="4400">
                <a:solidFill>
                  <a:srgbClr val="14425D"/>
                </a:solidFill>
                <a:latin typeface="Verdana" pitchFamily="34" charset="0"/>
              </a:defRPr>
            </a:lvl7pPr>
            <a:lvl8pPr marL="1371600" algn="ctr" rtl="0" eaLnBrk="1" fontAlgn="base" hangingPunct="1">
              <a:spcBef>
                <a:spcPct val="0"/>
              </a:spcBef>
              <a:spcAft>
                <a:spcPct val="0"/>
              </a:spcAft>
              <a:defRPr sz="4400">
                <a:solidFill>
                  <a:srgbClr val="14425D"/>
                </a:solidFill>
                <a:latin typeface="Verdana" pitchFamily="34" charset="0"/>
              </a:defRPr>
            </a:lvl8pPr>
            <a:lvl9pPr marL="1828800" algn="ctr" rtl="0" eaLnBrk="1" fontAlgn="base" hangingPunct="1">
              <a:spcBef>
                <a:spcPct val="0"/>
              </a:spcBef>
              <a:spcAft>
                <a:spcPct val="0"/>
              </a:spcAft>
              <a:defRPr sz="4400">
                <a:solidFill>
                  <a:srgbClr val="14425D"/>
                </a:solidFill>
                <a:latin typeface="Verdana" pitchFamily="34" charset="0"/>
              </a:defRPr>
            </a:lvl9pPr>
          </a:lstStyle>
          <a:p>
            <a:pPr defTabSz="914116">
              <a:lnSpc>
                <a:spcPct val="150000"/>
              </a:lnSpc>
            </a:pPr>
            <a:r>
              <a:rPr lang="de-DE" sz="3600" dirty="0">
                <a:latin typeface="Tahoma" panose="020B0604030504040204" pitchFamily="34" charset="0"/>
                <a:ea typeface="Tahoma" panose="020B0604030504040204" pitchFamily="34" charset="0"/>
                <a:cs typeface="Tahoma" panose="020B0604030504040204" pitchFamily="34" charset="0"/>
              </a:rPr>
              <a:t>The </a:t>
            </a:r>
            <a:r>
              <a:rPr lang="de-DE" sz="3600" dirty="0" err="1">
                <a:solidFill>
                  <a:srgbClr val="9F2936"/>
                </a:solidFill>
                <a:latin typeface="Tahoma" panose="020B0604030504040204" pitchFamily="34" charset="0"/>
                <a:ea typeface="Tahoma" panose="020B0604030504040204" pitchFamily="34" charset="0"/>
                <a:cs typeface="Tahoma" panose="020B0604030504040204" pitchFamily="34" charset="0"/>
              </a:rPr>
              <a:t>NuSTAR</a:t>
            </a:r>
            <a:r>
              <a:rPr lang="de-DE" sz="3600" dirty="0">
                <a:latin typeface="Tahoma" panose="020B0604030504040204" pitchFamily="34" charset="0"/>
                <a:ea typeface="Tahoma" panose="020B0604030504040204" pitchFamily="34" charset="0"/>
                <a:cs typeface="Tahoma" panose="020B0604030504040204" pitchFamily="34" charset="0"/>
              </a:rPr>
              <a:t> experimental </a:t>
            </a:r>
            <a:r>
              <a:rPr lang="de-DE" sz="3600" dirty="0" err="1">
                <a:latin typeface="Tahoma" panose="020B0604030504040204" pitchFamily="34" charset="0"/>
                <a:ea typeface="Tahoma" panose="020B0604030504040204" pitchFamily="34" charset="0"/>
                <a:cs typeface="Tahoma" panose="020B0604030504040204" pitchFamily="34" charset="0"/>
              </a:rPr>
              <a:t>facilities</a:t>
            </a:r>
            <a:r>
              <a:rPr lang="de-DE" sz="3600" dirty="0">
                <a:latin typeface="Tahoma" panose="020B0604030504040204" pitchFamily="34" charset="0"/>
                <a:ea typeface="Tahoma" panose="020B0604030504040204" pitchFamily="34" charset="0"/>
                <a:cs typeface="Tahoma" panose="020B0604030504040204" pitchFamily="34" charset="0"/>
              </a:rPr>
              <a:t> at FAIR</a:t>
            </a:r>
            <a:endParaRPr lang="en-GB" sz="3600" dirty="0"/>
          </a:p>
        </p:txBody>
      </p:sp>
      <p:sp>
        <p:nvSpPr>
          <p:cNvPr id="3" name="Rechteck 2"/>
          <p:cNvSpPr/>
          <p:nvPr/>
        </p:nvSpPr>
        <p:spPr>
          <a:xfrm>
            <a:off x="1411957" y="5177123"/>
            <a:ext cx="2017059" cy="1573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rtlCol="0" anchor="ctr"/>
          <a:lstStyle/>
          <a:p>
            <a:pPr algn="ctr" defTabSz="914116"/>
            <a:endParaRPr lang="de-DE">
              <a:solidFill>
                <a:srgbClr val="FFFFFF"/>
              </a:solidFill>
            </a:endParaRPr>
          </a:p>
        </p:txBody>
      </p:sp>
      <p:sp>
        <p:nvSpPr>
          <p:cNvPr id="5" name="Rectangle 5"/>
          <p:cNvSpPr>
            <a:spLocks noChangeArrowheads="1"/>
          </p:cNvSpPr>
          <p:nvPr/>
        </p:nvSpPr>
        <p:spPr bwMode="auto">
          <a:xfrm>
            <a:off x="1695582" y="4925551"/>
            <a:ext cx="6984776" cy="1735139"/>
          </a:xfrm>
          <a:prstGeom prst="rect">
            <a:avLst/>
          </a:prstGeom>
          <a:noFill/>
          <a:ln>
            <a:noFill/>
          </a:ln>
          <a:effectLst/>
          <a:extLst/>
        </p:spPr>
        <p:txBody>
          <a:bodyPr lIns="91410" tIns="45706" rIns="91410" bIns="45706"/>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defTabSz="914116" eaLnBrk="0" fontAlgn="base" hangingPunct="0">
              <a:spcBef>
                <a:spcPct val="20000"/>
              </a:spcBef>
              <a:spcAft>
                <a:spcPct val="0"/>
              </a:spcAft>
              <a:buClr>
                <a:srgbClr val="000000"/>
              </a:buClr>
            </a:pPr>
            <a:r>
              <a:rPr lang="en-US" altLang="de-DE" b="1" kern="0" dirty="0">
                <a:solidFill>
                  <a:srgbClr val="9F2936"/>
                </a:solidFill>
              </a:rPr>
              <a:t>Four experimental areas:</a:t>
            </a:r>
          </a:p>
          <a:p>
            <a:pPr defTabSz="914116" eaLnBrk="0" fontAlgn="base" hangingPunct="0">
              <a:spcBef>
                <a:spcPct val="20000"/>
              </a:spcBef>
              <a:spcAft>
                <a:spcPct val="0"/>
              </a:spcAft>
              <a:buClr>
                <a:srgbClr val="000000"/>
              </a:buClr>
            </a:pPr>
            <a:r>
              <a:rPr lang="en-US" altLang="de-DE" kern="0" dirty="0">
                <a:solidFill>
                  <a:srgbClr val="14425D"/>
                </a:solidFill>
              </a:rPr>
              <a:t>- superconducting fragment separator</a:t>
            </a:r>
          </a:p>
          <a:p>
            <a:pPr defTabSz="914116" eaLnBrk="0" fontAlgn="base" hangingPunct="0">
              <a:spcBef>
                <a:spcPct val="20000"/>
              </a:spcBef>
              <a:spcAft>
                <a:spcPct val="0"/>
              </a:spcAft>
              <a:buClr>
                <a:srgbClr val="000000"/>
              </a:buClr>
            </a:pPr>
            <a:r>
              <a:rPr lang="en-US" altLang="de-DE" kern="0" dirty="0">
                <a:solidFill>
                  <a:srgbClr val="14425D"/>
                </a:solidFill>
              </a:rPr>
              <a:t>- high-energy branch with reaction setup</a:t>
            </a:r>
          </a:p>
          <a:p>
            <a:pPr defTabSz="914116" eaLnBrk="0" fontAlgn="base" hangingPunct="0">
              <a:spcBef>
                <a:spcPct val="20000"/>
              </a:spcBef>
              <a:spcAft>
                <a:spcPct val="0"/>
              </a:spcAft>
              <a:buClr>
                <a:srgbClr val="000000"/>
              </a:buClr>
            </a:pPr>
            <a:r>
              <a:rPr lang="en-US" altLang="de-DE" kern="0" dirty="0">
                <a:solidFill>
                  <a:srgbClr val="14425D"/>
                </a:solidFill>
              </a:rPr>
              <a:t>- storage-ring complex (CR, RESR, NESR, </a:t>
            </a:r>
            <a:r>
              <a:rPr lang="en-US" altLang="de-DE" kern="0" dirty="0" err="1">
                <a:solidFill>
                  <a:srgbClr val="14425D"/>
                </a:solidFill>
              </a:rPr>
              <a:t>eA</a:t>
            </a:r>
            <a:r>
              <a:rPr lang="en-US" altLang="de-DE" kern="0" dirty="0">
                <a:solidFill>
                  <a:srgbClr val="14425D"/>
                </a:solidFill>
              </a:rPr>
              <a:t>)</a:t>
            </a:r>
          </a:p>
          <a:p>
            <a:pPr defTabSz="914116" eaLnBrk="0" fontAlgn="base" hangingPunct="0">
              <a:spcBef>
                <a:spcPct val="20000"/>
              </a:spcBef>
              <a:spcAft>
                <a:spcPct val="0"/>
              </a:spcAft>
              <a:buClr>
                <a:srgbClr val="000000"/>
              </a:buClr>
            </a:pPr>
            <a:r>
              <a:rPr lang="en-US" altLang="de-DE" kern="0" dirty="0">
                <a:solidFill>
                  <a:srgbClr val="14425D"/>
                </a:solidFill>
              </a:rPr>
              <a:t>- low-energy branch with energy focusing and </a:t>
            </a:r>
            <a:r>
              <a:rPr lang="en-US" altLang="de-DE" kern="0" dirty="0" smtClean="0">
                <a:solidFill>
                  <a:srgbClr val="14425D"/>
                </a:solidFill>
              </a:rPr>
              <a:t>re-acceleration</a:t>
            </a:r>
            <a:endParaRPr lang="en-US" altLang="de-DE" kern="0" dirty="0">
              <a:solidFill>
                <a:srgbClr val="14425D"/>
              </a:solidFill>
            </a:endParaRPr>
          </a:p>
        </p:txBody>
      </p:sp>
      <p:sp>
        <p:nvSpPr>
          <p:cNvPr id="9" name="Slide Number Placeholder 8"/>
          <p:cNvSpPr>
            <a:spLocks noGrp="1"/>
          </p:cNvSpPr>
          <p:nvPr>
            <p:ph type="sldNum" sz="quarter" idx="12"/>
          </p:nvPr>
        </p:nvSpPr>
        <p:spPr/>
        <p:txBody>
          <a:bodyPr/>
          <a:lstStyle/>
          <a:p>
            <a:fld id="{E76E3A62-8D2C-4E6F-A7DD-D9C9CFB5A105}" type="slidenum">
              <a:rPr lang="en-US" altLang="de-DE" smtClean="0">
                <a:solidFill>
                  <a:srgbClr val="000000"/>
                </a:solidFill>
              </a:rPr>
              <a:pPr/>
              <a:t>36</a:t>
            </a:fld>
            <a:endParaRPr lang="en-US" altLang="de-DE">
              <a:solidFill>
                <a:srgbClr val="000000"/>
              </a:solidFill>
            </a:endParaRPr>
          </a:p>
        </p:txBody>
      </p:sp>
    </p:spTree>
    <p:extLst>
      <p:ext uri="{BB962C8B-B14F-4D97-AF65-F5344CB8AC3E}">
        <p14:creationId xmlns:p14="http://schemas.microsoft.com/office/powerpoint/2010/main" val="4044309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30" name="Grafik 14"/>
          <p:cNvPicPr>
            <a:picLocks noChangeAspect="1"/>
          </p:cNvPicPr>
          <p:nvPr/>
        </p:nvPicPr>
        <p:blipFill>
          <a:blip r:embed="rId2">
            <a:extLst>
              <a:ext uri="{28A0092B-C50C-407E-A947-70E740481C1C}">
                <a14:useLocalDpi xmlns:a14="http://schemas.microsoft.com/office/drawing/2010/main" val="0"/>
              </a:ext>
            </a:extLst>
          </a:blip>
          <a:srcRect t="5341" r="36574" b="14214"/>
          <a:stretch>
            <a:fillRect/>
          </a:stretch>
        </p:blipFill>
        <p:spPr bwMode="auto">
          <a:xfrm>
            <a:off x="1054130" y="1077916"/>
            <a:ext cx="7445375" cy="514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0931" name="Title 1"/>
          <p:cNvSpPr>
            <a:spLocks noGrp="1"/>
          </p:cNvSpPr>
          <p:nvPr>
            <p:ph type="title"/>
          </p:nvPr>
        </p:nvSpPr>
        <p:spPr>
          <a:xfrm>
            <a:off x="422277" y="165100"/>
            <a:ext cx="6242050" cy="787400"/>
          </a:xfrm>
        </p:spPr>
        <p:txBody>
          <a:bodyPr/>
          <a:lstStyle/>
          <a:p>
            <a:pPr eaLnBrk="1" hangingPunct="1"/>
            <a:r>
              <a:rPr lang="en-US" altLang="de-DE" smtClean="0">
                <a:solidFill>
                  <a:srgbClr val="404040"/>
                </a:solidFill>
                <a:latin typeface="Arial" pitchFamily="34" charset="0"/>
                <a:cs typeface="Arial" pitchFamily="34" charset="0"/>
              </a:rPr>
              <a:t>Anti proton accelerator chain</a:t>
            </a:r>
          </a:p>
        </p:txBody>
      </p:sp>
      <p:sp>
        <p:nvSpPr>
          <p:cNvPr id="7" name="Ellipse 6"/>
          <p:cNvSpPr>
            <a:spLocks noChangeArrowheads="1"/>
          </p:cNvSpPr>
          <p:nvPr/>
        </p:nvSpPr>
        <p:spPr bwMode="auto">
          <a:xfrm rot="-1503687">
            <a:off x="922339" y="3265519"/>
            <a:ext cx="4665662" cy="1858963"/>
          </a:xfrm>
          <a:prstGeom prst="ellipse">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82940" tIns="41471" rIns="82940" bIns="41471"/>
          <a:lstStyle>
            <a:lvl1pPr eaLnBrk="0" hangingPunct="0">
              <a:spcBef>
                <a:spcPct val="20000"/>
              </a:spcBef>
              <a:buClr>
                <a:srgbClr val="FDBB63"/>
              </a:buClr>
              <a:buFont typeface="Wingdings" pitchFamily="2" charset="2"/>
              <a:buChar char="§"/>
              <a:defRPr sz="2400">
                <a:solidFill>
                  <a:srgbClr val="333333"/>
                </a:solidFill>
                <a:latin typeface="Arial" pitchFamily="34" charset="0"/>
                <a:cs typeface="Arial" pitchFamily="34" charset="0"/>
              </a:defRPr>
            </a:lvl1pPr>
            <a:lvl2pPr marL="742950" indent="-285750" eaLnBrk="0" hangingPunct="0">
              <a:spcBef>
                <a:spcPct val="20000"/>
              </a:spcBef>
              <a:buClr>
                <a:srgbClr val="FDBB63"/>
              </a:buClr>
              <a:buFont typeface="Wingdings" pitchFamily="2" charset="2"/>
              <a:buChar char="§"/>
              <a:defRPr sz="2000">
                <a:solidFill>
                  <a:srgbClr val="333333"/>
                </a:solidFill>
                <a:latin typeface="Arial" pitchFamily="34" charset="0"/>
                <a:cs typeface="Arial" pitchFamily="34" charset="0"/>
              </a:defRPr>
            </a:lvl2pPr>
            <a:lvl3pPr marL="1143000" indent="-228600" eaLnBrk="0" hangingPunct="0">
              <a:spcBef>
                <a:spcPct val="20000"/>
              </a:spcBef>
              <a:buClr>
                <a:srgbClr val="FDBB63"/>
              </a:buClr>
              <a:buFont typeface="Wingdings" pitchFamily="2" charset="2"/>
              <a:buChar char="§"/>
              <a:defRPr>
                <a:solidFill>
                  <a:srgbClr val="333333"/>
                </a:solidFill>
                <a:latin typeface="Arial" pitchFamily="34" charset="0"/>
                <a:cs typeface="Arial" pitchFamily="34" charset="0"/>
              </a:defRPr>
            </a:lvl3pPr>
            <a:lvl4pPr marL="1600200" indent="-228600" eaLnBrk="0" hangingPunct="0">
              <a:spcBef>
                <a:spcPct val="20000"/>
              </a:spcBef>
              <a:buClr>
                <a:srgbClr val="FDBB63"/>
              </a:buClr>
              <a:buFont typeface="Wingdings" pitchFamily="2" charset="2"/>
              <a:buChar char="§"/>
              <a:defRPr sz="1600">
                <a:solidFill>
                  <a:srgbClr val="333333"/>
                </a:solidFill>
                <a:latin typeface="Arial" pitchFamily="34" charset="0"/>
                <a:cs typeface="Arial" pitchFamily="34" charset="0"/>
              </a:defRPr>
            </a:lvl4pPr>
            <a:lvl5pPr marL="2057400" indent="-228600" eaLnBrk="0" hangingPunct="0">
              <a:spcBef>
                <a:spcPct val="20000"/>
              </a:spcBef>
              <a:buClr>
                <a:srgbClr val="FDBB63"/>
              </a:buClr>
              <a:buFont typeface="Wingdings" pitchFamily="2" charset="2"/>
              <a:buChar char="§"/>
              <a:defRPr sz="1400">
                <a:solidFill>
                  <a:srgbClr val="333333"/>
                </a:solidFill>
                <a:latin typeface="Arial" pitchFamily="34" charset="0"/>
                <a:cs typeface="Arial" pitchFamily="34" charset="0"/>
              </a:defRPr>
            </a:lvl5pPr>
            <a:lvl6pPr marL="2514600" indent="-2286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6pPr>
            <a:lvl7pPr marL="2971800" indent="-2286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7pPr>
            <a:lvl8pPr marL="3429000" indent="-2286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8pPr>
            <a:lvl9pPr marL="3886200" indent="-2286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9pPr>
          </a:lstStyle>
          <a:p>
            <a:pPr eaLnBrk="1" fontAlgn="base">
              <a:lnSpc>
                <a:spcPct val="93000"/>
              </a:lnSpc>
              <a:spcBef>
                <a:spcPct val="0"/>
              </a:spcBef>
              <a:spcAft>
                <a:spcPct val="0"/>
              </a:spcAft>
              <a:buClr>
                <a:srgbClr val="000000"/>
              </a:buClr>
              <a:buFont typeface="Times New Roman" pitchFamily="18" charset="0"/>
              <a:buNone/>
            </a:pPr>
            <a:endParaRPr lang="de-DE" altLang="de-DE" sz="1800" smtClean="0">
              <a:solidFill>
                <a:srgbClr val="000000"/>
              </a:solidFill>
              <a:ea typeface="MS PGothic" pitchFamily="34" charset="-128"/>
            </a:endParaRPr>
          </a:p>
        </p:txBody>
      </p:sp>
      <p:sp>
        <p:nvSpPr>
          <p:cNvPr id="380933" name="Ellipse 19"/>
          <p:cNvSpPr>
            <a:spLocks noChangeArrowheads="1"/>
          </p:cNvSpPr>
          <p:nvPr/>
        </p:nvSpPr>
        <p:spPr bwMode="auto">
          <a:xfrm rot="8112573">
            <a:off x="2505075" y="1044575"/>
            <a:ext cx="889000" cy="1181100"/>
          </a:xfrm>
          <a:prstGeom prst="ellipse">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82940" tIns="41471" rIns="82940" bIns="41471"/>
          <a:lstStyle>
            <a:lvl1pPr eaLnBrk="0" hangingPunct="0">
              <a:spcBef>
                <a:spcPct val="20000"/>
              </a:spcBef>
              <a:buClr>
                <a:srgbClr val="FDBB63"/>
              </a:buClr>
              <a:buFont typeface="Wingdings" pitchFamily="2" charset="2"/>
              <a:buChar char="§"/>
              <a:defRPr sz="2400">
                <a:solidFill>
                  <a:srgbClr val="333333"/>
                </a:solidFill>
                <a:latin typeface="Arial" pitchFamily="34" charset="0"/>
                <a:cs typeface="Arial" pitchFamily="34" charset="0"/>
              </a:defRPr>
            </a:lvl1pPr>
            <a:lvl2pPr marL="742950" indent="-285750" eaLnBrk="0" hangingPunct="0">
              <a:spcBef>
                <a:spcPct val="20000"/>
              </a:spcBef>
              <a:buClr>
                <a:srgbClr val="FDBB63"/>
              </a:buClr>
              <a:buFont typeface="Wingdings" pitchFamily="2" charset="2"/>
              <a:buChar char="§"/>
              <a:defRPr sz="2000">
                <a:solidFill>
                  <a:srgbClr val="333333"/>
                </a:solidFill>
                <a:latin typeface="Arial" pitchFamily="34" charset="0"/>
                <a:cs typeface="Arial" pitchFamily="34" charset="0"/>
              </a:defRPr>
            </a:lvl2pPr>
            <a:lvl3pPr marL="1143000" indent="-228600" eaLnBrk="0" hangingPunct="0">
              <a:spcBef>
                <a:spcPct val="20000"/>
              </a:spcBef>
              <a:buClr>
                <a:srgbClr val="FDBB63"/>
              </a:buClr>
              <a:buFont typeface="Wingdings" pitchFamily="2" charset="2"/>
              <a:buChar char="§"/>
              <a:defRPr>
                <a:solidFill>
                  <a:srgbClr val="333333"/>
                </a:solidFill>
                <a:latin typeface="Arial" pitchFamily="34" charset="0"/>
                <a:cs typeface="Arial" pitchFamily="34" charset="0"/>
              </a:defRPr>
            </a:lvl3pPr>
            <a:lvl4pPr marL="1600200" indent="-228600" eaLnBrk="0" hangingPunct="0">
              <a:spcBef>
                <a:spcPct val="20000"/>
              </a:spcBef>
              <a:buClr>
                <a:srgbClr val="FDBB63"/>
              </a:buClr>
              <a:buFont typeface="Wingdings" pitchFamily="2" charset="2"/>
              <a:buChar char="§"/>
              <a:defRPr sz="1600">
                <a:solidFill>
                  <a:srgbClr val="333333"/>
                </a:solidFill>
                <a:latin typeface="Arial" pitchFamily="34" charset="0"/>
                <a:cs typeface="Arial" pitchFamily="34" charset="0"/>
              </a:defRPr>
            </a:lvl4pPr>
            <a:lvl5pPr marL="2057400" indent="-228600" eaLnBrk="0" hangingPunct="0">
              <a:spcBef>
                <a:spcPct val="20000"/>
              </a:spcBef>
              <a:buClr>
                <a:srgbClr val="FDBB63"/>
              </a:buClr>
              <a:buFont typeface="Wingdings" pitchFamily="2" charset="2"/>
              <a:buChar char="§"/>
              <a:defRPr sz="1400">
                <a:solidFill>
                  <a:srgbClr val="333333"/>
                </a:solidFill>
                <a:latin typeface="Arial" pitchFamily="34" charset="0"/>
                <a:cs typeface="Arial" pitchFamily="34" charset="0"/>
              </a:defRPr>
            </a:lvl5pPr>
            <a:lvl6pPr marL="2514600" indent="-2286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6pPr>
            <a:lvl7pPr marL="2971800" indent="-2286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7pPr>
            <a:lvl8pPr marL="3429000" indent="-2286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8pPr>
            <a:lvl9pPr marL="3886200" indent="-2286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9pPr>
          </a:lstStyle>
          <a:p>
            <a:pPr eaLnBrk="1" fontAlgn="base">
              <a:lnSpc>
                <a:spcPct val="93000"/>
              </a:lnSpc>
              <a:spcBef>
                <a:spcPct val="0"/>
              </a:spcBef>
              <a:spcAft>
                <a:spcPct val="0"/>
              </a:spcAft>
              <a:buClr>
                <a:srgbClr val="000000"/>
              </a:buClr>
              <a:buFont typeface="Times New Roman" pitchFamily="18" charset="0"/>
              <a:buNone/>
            </a:pPr>
            <a:endParaRPr lang="de-DE" altLang="de-DE" sz="1800" smtClean="0">
              <a:solidFill>
                <a:srgbClr val="000000"/>
              </a:solidFill>
              <a:ea typeface="MS PGothic" pitchFamily="34" charset="-128"/>
            </a:endParaRPr>
          </a:p>
        </p:txBody>
      </p:sp>
      <p:cxnSp>
        <p:nvCxnSpPr>
          <p:cNvPr id="26" name="Gerade Verbindung mit Pfeil 25"/>
          <p:cNvCxnSpPr/>
          <p:nvPr/>
        </p:nvCxnSpPr>
        <p:spPr bwMode="auto">
          <a:xfrm>
            <a:off x="5027613" y="2413034"/>
            <a:ext cx="1243012" cy="263525"/>
          </a:xfrm>
          <a:prstGeom prst="straightConnector1">
            <a:avLst/>
          </a:prstGeom>
          <a:solidFill>
            <a:srgbClr val="00B8FF"/>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80935" name="Text Box 13"/>
          <p:cNvSpPr txBox="1">
            <a:spLocks noChangeArrowheads="1"/>
          </p:cNvSpPr>
          <p:nvPr/>
        </p:nvSpPr>
        <p:spPr bwMode="auto">
          <a:xfrm>
            <a:off x="4637131" y="1927283"/>
            <a:ext cx="795877" cy="3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40" tIns="41471" rIns="82940" bIns="41471">
            <a:spAutoFit/>
          </a:bodyPr>
          <a:lstStyle>
            <a:lvl1pPr eaLnBrk="0" hangingPunct="0">
              <a:spcBef>
                <a:spcPct val="20000"/>
              </a:spcBef>
              <a:buClr>
                <a:srgbClr val="FDBB63"/>
              </a:buClr>
              <a:buFont typeface="Wingdings" pitchFamily="2" charset="2"/>
              <a:buChar char="§"/>
              <a:defRPr sz="2400">
                <a:solidFill>
                  <a:srgbClr val="333333"/>
                </a:solidFill>
                <a:latin typeface="Arial" pitchFamily="34" charset="0"/>
                <a:cs typeface="Arial" pitchFamily="34" charset="0"/>
              </a:defRPr>
            </a:lvl1pPr>
            <a:lvl2pPr marL="742950" indent="-285750" eaLnBrk="0" hangingPunct="0">
              <a:spcBef>
                <a:spcPct val="20000"/>
              </a:spcBef>
              <a:buClr>
                <a:srgbClr val="FDBB63"/>
              </a:buClr>
              <a:buFont typeface="Wingdings" pitchFamily="2" charset="2"/>
              <a:buChar char="§"/>
              <a:defRPr sz="2000">
                <a:solidFill>
                  <a:srgbClr val="333333"/>
                </a:solidFill>
                <a:latin typeface="Arial" pitchFamily="34" charset="0"/>
                <a:cs typeface="Arial" pitchFamily="34" charset="0"/>
              </a:defRPr>
            </a:lvl2pPr>
            <a:lvl3pPr marL="1143000" indent="-228600" eaLnBrk="0" hangingPunct="0">
              <a:spcBef>
                <a:spcPct val="20000"/>
              </a:spcBef>
              <a:buClr>
                <a:srgbClr val="FDBB63"/>
              </a:buClr>
              <a:buFont typeface="Wingdings" pitchFamily="2" charset="2"/>
              <a:buChar char="§"/>
              <a:defRPr>
                <a:solidFill>
                  <a:srgbClr val="333333"/>
                </a:solidFill>
                <a:latin typeface="Arial" pitchFamily="34" charset="0"/>
                <a:cs typeface="Arial" pitchFamily="34" charset="0"/>
              </a:defRPr>
            </a:lvl3pPr>
            <a:lvl4pPr marL="1600200" indent="-228600" eaLnBrk="0" hangingPunct="0">
              <a:spcBef>
                <a:spcPct val="20000"/>
              </a:spcBef>
              <a:buClr>
                <a:srgbClr val="FDBB63"/>
              </a:buClr>
              <a:buFont typeface="Wingdings" pitchFamily="2" charset="2"/>
              <a:buChar char="§"/>
              <a:defRPr sz="1600">
                <a:solidFill>
                  <a:srgbClr val="333333"/>
                </a:solidFill>
                <a:latin typeface="Arial" pitchFamily="34" charset="0"/>
                <a:cs typeface="Arial" pitchFamily="34" charset="0"/>
              </a:defRPr>
            </a:lvl4pPr>
            <a:lvl5pPr marL="2057400" indent="-228600" eaLnBrk="0" hangingPunct="0">
              <a:spcBef>
                <a:spcPct val="20000"/>
              </a:spcBef>
              <a:buClr>
                <a:srgbClr val="FDBB63"/>
              </a:buClr>
              <a:buFont typeface="Wingdings" pitchFamily="2" charset="2"/>
              <a:buChar char="§"/>
              <a:defRPr sz="1400">
                <a:solidFill>
                  <a:srgbClr val="333333"/>
                </a:solidFill>
                <a:latin typeface="Arial" pitchFamily="34" charset="0"/>
                <a:cs typeface="Arial" pitchFamily="34" charset="0"/>
              </a:defRPr>
            </a:lvl5pPr>
            <a:lvl6pPr marL="2514600" indent="-2286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6pPr>
            <a:lvl7pPr marL="2971800" indent="-2286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7pPr>
            <a:lvl8pPr marL="3429000" indent="-2286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8pPr>
            <a:lvl9pPr marL="3886200" indent="-2286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9pPr>
          </a:lstStyle>
          <a:p>
            <a:pPr fontAlgn="base">
              <a:lnSpc>
                <a:spcPct val="93000"/>
              </a:lnSpc>
              <a:spcBef>
                <a:spcPct val="0"/>
              </a:spcBef>
              <a:spcAft>
                <a:spcPct val="0"/>
              </a:spcAft>
              <a:buClr>
                <a:srgbClr val="000000"/>
              </a:buClr>
              <a:buFont typeface="Times New Roman" pitchFamily="18" charset="0"/>
              <a:buNone/>
            </a:pPr>
            <a:r>
              <a:rPr lang="de-DE" altLang="de-DE" sz="1800" b="1" smtClean="0">
                <a:solidFill>
                  <a:srgbClr val="8064A2"/>
                </a:solidFill>
                <a:ea typeface="MS PGothic" pitchFamily="34" charset="-128"/>
              </a:rPr>
              <a:t>SIS18</a:t>
            </a:r>
            <a:endParaRPr lang="de-DE" altLang="de-DE" sz="1500" b="1" smtClean="0">
              <a:solidFill>
                <a:srgbClr val="8064A2"/>
              </a:solidFill>
              <a:ea typeface="MS PGothic" pitchFamily="34" charset="-128"/>
            </a:endParaRPr>
          </a:p>
        </p:txBody>
      </p:sp>
      <p:sp>
        <p:nvSpPr>
          <p:cNvPr id="380936" name="Rounded Rectangle 26"/>
          <p:cNvSpPr>
            <a:spLocks noChangeArrowheads="1"/>
          </p:cNvSpPr>
          <p:nvPr/>
        </p:nvSpPr>
        <p:spPr bwMode="auto">
          <a:xfrm>
            <a:off x="3395702" y="1077913"/>
            <a:ext cx="1952625" cy="457200"/>
          </a:xfrm>
          <a:prstGeom prst="roundRect">
            <a:avLst>
              <a:gd name="adj" fmla="val 16667"/>
            </a:avLst>
          </a:prstGeom>
          <a:solidFill>
            <a:schemeClr val="bg1"/>
          </a:solidFill>
          <a:ln w="9525" algn="ctr">
            <a:solidFill>
              <a:schemeClr val="tx1"/>
            </a:solidFill>
            <a:round/>
            <a:headEnd/>
            <a:tailEnd/>
          </a:ln>
        </p:spPr>
        <p:txBody>
          <a:bodyPr lIns="82940" tIns="41471" rIns="82940" bIns="41471"/>
          <a:lstStyle>
            <a:lvl1pPr defTabSz="406400" eaLnBrk="0" hangingPunct="0">
              <a:spcBef>
                <a:spcPct val="20000"/>
              </a:spcBef>
              <a:buClr>
                <a:srgbClr val="FDBB63"/>
              </a:buClr>
              <a:buFont typeface="Wingdings" pitchFamily="2" charset="2"/>
              <a:buChar char="§"/>
              <a:defRPr sz="2400">
                <a:solidFill>
                  <a:srgbClr val="333333"/>
                </a:solidFill>
                <a:latin typeface="Arial" pitchFamily="34" charset="0"/>
                <a:cs typeface="Arial" pitchFamily="34" charset="0"/>
              </a:defRPr>
            </a:lvl1pPr>
            <a:lvl2pPr marL="742950" indent="-285750" defTabSz="406400" eaLnBrk="0" hangingPunct="0">
              <a:spcBef>
                <a:spcPct val="20000"/>
              </a:spcBef>
              <a:buClr>
                <a:srgbClr val="FDBB63"/>
              </a:buClr>
              <a:buFont typeface="Wingdings" pitchFamily="2" charset="2"/>
              <a:buChar char="§"/>
              <a:defRPr sz="2000">
                <a:solidFill>
                  <a:srgbClr val="333333"/>
                </a:solidFill>
                <a:latin typeface="Arial" pitchFamily="34" charset="0"/>
                <a:cs typeface="Arial" pitchFamily="34" charset="0"/>
              </a:defRPr>
            </a:lvl2pPr>
            <a:lvl3pPr marL="1143000" indent="-228600" defTabSz="406400" eaLnBrk="0" hangingPunct="0">
              <a:spcBef>
                <a:spcPct val="20000"/>
              </a:spcBef>
              <a:buClr>
                <a:srgbClr val="FDBB63"/>
              </a:buClr>
              <a:buFont typeface="Wingdings" pitchFamily="2" charset="2"/>
              <a:buChar char="§"/>
              <a:defRPr>
                <a:solidFill>
                  <a:srgbClr val="333333"/>
                </a:solidFill>
                <a:latin typeface="Arial" pitchFamily="34" charset="0"/>
                <a:cs typeface="Arial" pitchFamily="34" charset="0"/>
              </a:defRPr>
            </a:lvl3pPr>
            <a:lvl4pPr marL="1600200" indent="-228600" defTabSz="406400" eaLnBrk="0" hangingPunct="0">
              <a:spcBef>
                <a:spcPct val="20000"/>
              </a:spcBef>
              <a:buClr>
                <a:srgbClr val="FDBB63"/>
              </a:buClr>
              <a:buFont typeface="Wingdings" pitchFamily="2" charset="2"/>
              <a:buChar char="§"/>
              <a:defRPr sz="1600">
                <a:solidFill>
                  <a:srgbClr val="333333"/>
                </a:solidFill>
                <a:latin typeface="Arial" pitchFamily="34" charset="0"/>
                <a:cs typeface="Arial" pitchFamily="34" charset="0"/>
              </a:defRPr>
            </a:lvl4pPr>
            <a:lvl5pPr marL="2057400" indent="-228600" defTabSz="406400" eaLnBrk="0" hangingPunct="0">
              <a:spcBef>
                <a:spcPct val="20000"/>
              </a:spcBef>
              <a:buClr>
                <a:srgbClr val="FDBB63"/>
              </a:buClr>
              <a:buFont typeface="Wingdings" pitchFamily="2" charset="2"/>
              <a:buChar char="§"/>
              <a:defRPr sz="1400">
                <a:solidFill>
                  <a:srgbClr val="333333"/>
                </a:solidFill>
                <a:latin typeface="Arial" pitchFamily="34" charset="0"/>
                <a:cs typeface="Arial" pitchFamily="34" charset="0"/>
              </a:defRPr>
            </a:lvl5pPr>
            <a:lvl6pPr marL="2514600" indent="-228600" defTabSz="4064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6pPr>
            <a:lvl7pPr marL="2971800" indent="-228600" defTabSz="4064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7pPr>
            <a:lvl8pPr marL="3429000" indent="-228600" defTabSz="4064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8pPr>
            <a:lvl9pPr marL="3886200" indent="-228600" defTabSz="4064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9pPr>
          </a:lstStyle>
          <a:p>
            <a:pPr algn="ctr" fontAlgn="base">
              <a:lnSpc>
                <a:spcPct val="93000"/>
              </a:lnSpc>
              <a:spcBef>
                <a:spcPct val="0"/>
              </a:spcBef>
              <a:spcAft>
                <a:spcPct val="0"/>
              </a:spcAft>
              <a:buClr>
                <a:srgbClr val="000000"/>
              </a:buClr>
              <a:buFontTx/>
              <a:buNone/>
            </a:pPr>
            <a:r>
              <a:rPr lang="en-US" altLang="de-DE" sz="2500" b="1" smtClean="0">
                <a:solidFill>
                  <a:srgbClr val="000000"/>
                </a:solidFill>
                <a:ea typeface="MS PGothic" pitchFamily="34" charset="-128"/>
              </a:rPr>
              <a:t>p-Linac</a:t>
            </a:r>
          </a:p>
        </p:txBody>
      </p:sp>
      <p:grpSp>
        <p:nvGrpSpPr>
          <p:cNvPr id="9218" name="Group 9217"/>
          <p:cNvGrpSpPr>
            <a:grpSpLocks/>
          </p:cNvGrpSpPr>
          <p:nvPr/>
        </p:nvGrpSpPr>
        <p:grpSpPr bwMode="auto">
          <a:xfrm>
            <a:off x="4833938" y="5127683"/>
            <a:ext cx="4049712" cy="784225"/>
            <a:chOff x="5328344" y="5652045"/>
            <a:chExt cx="4464496" cy="864096"/>
          </a:xfrm>
        </p:grpSpPr>
        <p:cxnSp>
          <p:nvCxnSpPr>
            <p:cNvPr id="23" name="Gerade Verbindung mit Pfeil 22"/>
            <p:cNvCxnSpPr>
              <a:stCxn id="380955" idx="1"/>
            </p:cNvCxnSpPr>
            <p:nvPr/>
          </p:nvCxnSpPr>
          <p:spPr bwMode="auto">
            <a:xfrm flipH="1" flipV="1">
              <a:off x="5328344" y="5652045"/>
              <a:ext cx="2233123" cy="612214"/>
            </a:xfrm>
            <a:prstGeom prst="straightConnector1">
              <a:avLst/>
            </a:prstGeom>
            <a:solidFill>
              <a:srgbClr val="00B8FF"/>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80955" name="Rounded Rectangle 28"/>
            <p:cNvSpPr>
              <a:spLocks noChangeArrowheads="1"/>
            </p:cNvSpPr>
            <p:nvPr/>
          </p:nvSpPr>
          <p:spPr bwMode="auto">
            <a:xfrm>
              <a:off x="7560592" y="6012085"/>
              <a:ext cx="2232248" cy="504056"/>
            </a:xfrm>
            <a:prstGeom prst="roundRect">
              <a:avLst>
                <a:gd name="adj" fmla="val 16667"/>
              </a:avLst>
            </a:prstGeom>
            <a:solidFill>
              <a:schemeClr val="bg1"/>
            </a:solidFill>
            <a:ln w="9525" algn="ctr">
              <a:solidFill>
                <a:schemeClr val="tx1"/>
              </a:solidFill>
              <a:round/>
              <a:headEnd/>
              <a:tailEnd/>
            </a:ln>
          </p:spPr>
          <p:txBody>
            <a:bodyPr/>
            <a:lstStyle>
              <a:lvl1pPr defTabSz="406400" eaLnBrk="0" hangingPunct="0">
                <a:spcBef>
                  <a:spcPct val="20000"/>
                </a:spcBef>
                <a:buClr>
                  <a:srgbClr val="FDBB63"/>
                </a:buClr>
                <a:buFont typeface="Wingdings" pitchFamily="2" charset="2"/>
                <a:buChar char="§"/>
                <a:defRPr sz="2400">
                  <a:solidFill>
                    <a:srgbClr val="333333"/>
                  </a:solidFill>
                  <a:latin typeface="Arial" pitchFamily="34" charset="0"/>
                  <a:cs typeface="Arial" pitchFamily="34" charset="0"/>
                </a:defRPr>
              </a:lvl1pPr>
              <a:lvl2pPr marL="742950" indent="-285750" defTabSz="406400" eaLnBrk="0" hangingPunct="0">
                <a:spcBef>
                  <a:spcPct val="20000"/>
                </a:spcBef>
                <a:buClr>
                  <a:srgbClr val="FDBB63"/>
                </a:buClr>
                <a:buFont typeface="Wingdings" pitchFamily="2" charset="2"/>
                <a:buChar char="§"/>
                <a:defRPr sz="2000">
                  <a:solidFill>
                    <a:srgbClr val="333333"/>
                  </a:solidFill>
                  <a:latin typeface="Arial" pitchFamily="34" charset="0"/>
                  <a:cs typeface="Arial" pitchFamily="34" charset="0"/>
                </a:defRPr>
              </a:lvl2pPr>
              <a:lvl3pPr marL="1143000" indent="-228600" defTabSz="406400" eaLnBrk="0" hangingPunct="0">
                <a:spcBef>
                  <a:spcPct val="20000"/>
                </a:spcBef>
                <a:buClr>
                  <a:srgbClr val="FDBB63"/>
                </a:buClr>
                <a:buFont typeface="Wingdings" pitchFamily="2" charset="2"/>
                <a:buChar char="§"/>
                <a:defRPr>
                  <a:solidFill>
                    <a:srgbClr val="333333"/>
                  </a:solidFill>
                  <a:latin typeface="Arial" pitchFamily="34" charset="0"/>
                  <a:cs typeface="Arial" pitchFamily="34" charset="0"/>
                </a:defRPr>
              </a:lvl3pPr>
              <a:lvl4pPr marL="1600200" indent="-228600" defTabSz="406400" eaLnBrk="0" hangingPunct="0">
                <a:spcBef>
                  <a:spcPct val="20000"/>
                </a:spcBef>
                <a:buClr>
                  <a:srgbClr val="FDBB63"/>
                </a:buClr>
                <a:buFont typeface="Wingdings" pitchFamily="2" charset="2"/>
                <a:buChar char="§"/>
                <a:defRPr sz="1600">
                  <a:solidFill>
                    <a:srgbClr val="333333"/>
                  </a:solidFill>
                  <a:latin typeface="Arial" pitchFamily="34" charset="0"/>
                  <a:cs typeface="Arial" pitchFamily="34" charset="0"/>
                </a:defRPr>
              </a:lvl4pPr>
              <a:lvl5pPr marL="2057400" indent="-228600" defTabSz="406400" eaLnBrk="0" hangingPunct="0">
                <a:spcBef>
                  <a:spcPct val="20000"/>
                </a:spcBef>
                <a:buClr>
                  <a:srgbClr val="FDBB63"/>
                </a:buClr>
                <a:buFont typeface="Wingdings" pitchFamily="2" charset="2"/>
                <a:buChar char="§"/>
                <a:defRPr sz="1400">
                  <a:solidFill>
                    <a:srgbClr val="333333"/>
                  </a:solidFill>
                  <a:latin typeface="Arial" pitchFamily="34" charset="0"/>
                  <a:cs typeface="Arial" pitchFamily="34" charset="0"/>
                </a:defRPr>
              </a:lvl5pPr>
              <a:lvl6pPr marL="2514600" indent="-228600" defTabSz="4064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6pPr>
              <a:lvl7pPr marL="2971800" indent="-228600" defTabSz="4064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7pPr>
              <a:lvl8pPr marL="3429000" indent="-228600" defTabSz="4064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8pPr>
              <a:lvl9pPr marL="3886200" indent="-228600" defTabSz="4064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9pPr>
            </a:lstStyle>
            <a:p>
              <a:pPr algn="ctr" fontAlgn="base">
                <a:lnSpc>
                  <a:spcPct val="93000"/>
                </a:lnSpc>
                <a:spcBef>
                  <a:spcPct val="0"/>
                </a:spcBef>
                <a:spcAft>
                  <a:spcPct val="0"/>
                </a:spcAft>
                <a:buClr>
                  <a:srgbClr val="000000"/>
                </a:buClr>
                <a:buFontTx/>
                <a:buNone/>
              </a:pPr>
              <a:r>
                <a:rPr lang="en-US" altLang="de-DE" sz="2500" b="1" smtClean="0">
                  <a:solidFill>
                    <a:srgbClr val="000000"/>
                  </a:solidFill>
                  <a:ea typeface="MS PGothic" pitchFamily="34" charset="-128"/>
                </a:rPr>
                <a:t>p-bar target</a:t>
              </a:r>
            </a:p>
          </p:txBody>
        </p:sp>
      </p:grpSp>
      <p:grpSp>
        <p:nvGrpSpPr>
          <p:cNvPr id="9219" name="Group 9218"/>
          <p:cNvGrpSpPr>
            <a:grpSpLocks/>
          </p:cNvGrpSpPr>
          <p:nvPr/>
        </p:nvGrpSpPr>
        <p:grpSpPr bwMode="auto">
          <a:xfrm>
            <a:off x="1625600" y="5275295"/>
            <a:ext cx="4122738" cy="1093787"/>
            <a:chOff x="1792586" y="5815343"/>
            <a:chExt cx="4543870" cy="1204854"/>
          </a:xfrm>
        </p:grpSpPr>
        <p:sp>
          <p:nvSpPr>
            <p:cNvPr id="380952" name="Ellipse 5"/>
            <p:cNvSpPr>
              <a:spLocks noChangeArrowheads="1"/>
            </p:cNvSpPr>
            <p:nvPr/>
          </p:nvSpPr>
          <p:spPr bwMode="auto">
            <a:xfrm rot="9506831">
              <a:off x="1792586" y="5815343"/>
              <a:ext cx="1882775" cy="1054100"/>
            </a:xfrm>
            <a:prstGeom prst="ellipse">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DBB63"/>
                </a:buClr>
                <a:buFont typeface="Wingdings" pitchFamily="2" charset="2"/>
                <a:buChar char="§"/>
                <a:defRPr sz="2400">
                  <a:solidFill>
                    <a:srgbClr val="333333"/>
                  </a:solidFill>
                  <a:latin typeface="Arial" pitchFamily="34" charset="0"/>
                  <a:cs typeface="Arial" pitchFamily="34" charset="0"/>
                </a:defRPr>
              </a:lvl1pPr>
              <a:lvl2pPr marL="742950" indent="-285750" eaLnBrk="0" hangingPunct="0">
                <a:spcBef>
                  <a:spcPct val="20000"/>
                </a:spcBef>
                <a:buClr>
                  <a:srgbClr val="FDBB63"/>
                </a:buClr>
                <a:buFont typeface="Wingdings" pitchFamily="2" charset="2"/>
                <a:buChar char="§"/>
                <a:defRPr sz="2000">
                  <a:solidFill>
                    <a:srgbClr val="333333"/>
                  </a:solidFill>
                  <a:latin typeface="Arial" pitchFamily="34" charset="0"/>
                  <a:cs typeface="Arial" pitchFamily="34" charset="0"/>
                </a:defRPr>
              </a:lvl2pPr>
              <a:lvl3pPr marL="1143000" indent="-228600" eaLnBrk="0" hangingPunct="0">
                <a:spcBef>
                  <a:spcPct val="20000"/>
                </a:spcBef>
                <a:buClr>
                  <a:srgbClr val="FDBB63"/>
                </a:buClr>
                <a:buFont typeface="Wingdings" pitchFamily="2" charset="2"/>
                <a:buChar char="§"/>
                <a:defRPr>
                  <a:solidFill>
                    <a:srgbClr val="333333"/>
                  </a:solidFill>
                  <a:latin typeface="Arial" pitchFamily="34" charset="0"/>
                  <a:cs typeface="Arial" pitchFamily="34" charset="0"/>
                </a:defRPr>
              </a:lvl3pPr>
              <a:lvl4pPr marL="1600200" indent="-228600" eaLnBrk="0" hangingPunct="0">
                <a:spcBef>
                  <a:spcPct val="20000"/>
                </a:spcBef>
                <a:buClr>
                  <a:srgbClr val="FDBB63"/>
                </a:buClr>
                <a:buFont typeface="Wingdings" pitchFamily="2" charset="2"/>
                <a:buChar char="§"/>
                <a:defRPr sz="1600">
                  <a:solidFill>
                    <a:srgbClr val="333333"/>
                  </a:solidFill>
                  <a:latin typeface="Arial" pitchFamily="34" charset="0"/>
                  <a:cs typeface="Arial" pitchFamily="34" charset="0"/>
                </a:defRPr>
              </a:lvl4pPr>
              <a:lvl5pPr marL="2057400" indent="-228600" eaLnBrk="0" hangingPunct="0">
                <a:spcBef>
                  <a:spcPct val="20000"/>
                </a:spcBef>
                <a:buClr>
                  <a:srgbClr val="FDBB63"/>
                </a:buClr>
                <a:buFont typeface="Wingdings" pitchFamily="2" charset="2"/>
                <a:buChar char="§"/>
                <a:defRPr sz="1400">
                  <a:solidFill>
                    <a:srgbClr val="333333"/>
                  </a:solidFill>
                  <a:latin typeface="Arial" pitchFamily="34" charset="0"/>
                  <a:cs typeface="Arial" pitchFamily="34" charset="0"/>
                </a:defRPr>
              </a:lvl5pPr>
              <a:lvl6pPr marL="2514600" indent="-2286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6pPr>
              <a:lvl7pPr marL="2971800" indent="-2286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7pPr>
              <a:lvl8pPr marL="3429000" indent="-2286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8pPr>
              <a:lvl9pPr marL="3886200" indent="-2286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9pPr>
            </a:lstStyle>
            <a:p>
              <a:pPr eaLnBrk="1" fontAlgn="base">
                <a:lnSpc>
                  <a:spcPct val="93000"/>
                </a:lnSpc>
                <a:spcBef>
                  <a:spcPct val="0"/>
                </a:spcBef>
                <a:spcAft>
                  <a:spcPct val="0"/>
                </a:spcAft>
                <a:buClr>
                  <a:srgbClr val="000000"/>
                </a:buClr>
                <a:buFont typeface="Times New Roman" pitchFamily="18" charset="0"/>
                <a:buNone/>
              </a:pPr>
              <a:endParaRPr lang="de-DE" altLang="de-DE" sz="1800" smtClean="0">
                <a:solidFill>
                  <a:srgbClr val="000000"/>
                </a:solidFill>
                <a:ea typeface="MS PGothic" pitchFamily="34" charset="-128"/>
              </a:endParaRPr>
            </a:p>
          </p:txBody>
        </p:sp>
        <p:sp>
          <p:nvSpPr>
            <p:cNvPr id="380953" name="Rounded Rectangle 29"/>
            <p:cNvSpPr>
              <a:spLocks noChangeArrowheads="1"/>
            </p:cNvSpPr>
            <p:nvPr/>
          </p:nvSpPr>
          <p:spPr bwMode="auto">
            <a:xfrm>
              <a:off x="3600152" y="6444133"/>
              <a:ext cx="2736304" cy="576064"/>
            </a:xfrm>
            <a:prstGeom prst="roundRect">
              <a:avLst>
                <a:gd name="adj" fmla="val 16667"/>
              </a:avLst>
            </a:prstGeom>
            <a:solidFill>
              <a:schemeClr val="bg1"/>
            </a:solidFill>
            <a:ln w="9525" algn="ctr">
              <a:solidFill>
                <a:schemeClr val="tx1"/>
              </a:solidFill>
              <a:round/>
              <a:headEnd/>
              <a:tailEnd/>
            </a:ln>
          </p:spPr>
          <p:txBody>
            <a:bodyPr/>
            <a:lstStyle>
              <a:lvl1pPr defTabSz="406400" eaLnBrk="0" hangingPunct="0">
                <a:spcBef>
                  <a:spcPct val="20000"/>
                </a:spcBef>
                <a:buClr>
                  <a:srgbClr val="FDBB63"/>
                </a:buClr>
                <a:buFont typeface="Wingdings" pitchFamily="2" charset="2"/>
                <a:buChar char="§"/>
                <a:defRPr sz="2400">
                  <a:solidFill>
                    <a:srgbClr val="333333"/>
                  </a:solidFill>
                  <a:latin typeface="Arial" pitchFamily="34" charset="0"/>
                  <a:cs typeface="Arial" pitchFamily="34" charset="0"/>
                </a:defRPr>
              </a:lvl1pPr>
              <a:lvl2pPr marL="742950" indent="-285750" defTabSz="406400" eaLnBrk="0" hangingPunct="0">
                <a:spcBef>
                  <a:spcPct val="20000"/>
                </a:spcBef>
                <a:buClr>
                  <a:srgbClr val="FDBB63"/>
                </a:buClr>
                <a:buFont typeface="Wingdings" pitchFamily="2" charset="2"/>
                <a:buChar char="§"/>
                <a:defRPr sz="2000">
                  <a:solidFill>
                    <a:srgbClr val="333333"/>
                  </a:solidFill>
                  <a:latin typeface="Arial" pitchFamily="34" charset="0"/>
                  <a:cs typeface="Arial" pitchFamily="34" charset="0"/>
                </a:defRPr>
              </a:lvl2pPr>
              <a:lvl3pPr marL="1143000" indent="-228600" defTabSz="406400" eaLnBrk="0" hangingPunct="0">
                <a:spcBef>
                  <a:spcPct val="20000"/>
                </a:spcBef>
                <a:buClr>
                  <a:srgbClr val="FDBB63"/>
                </a:buClr>
                <a:buFont typeface="Wingdings" pitchFamily="2" charset="2"/>
                <a:buChar char="§"/>
                <a:defRPr>
                  <a:solidFill>
                    <a:srgbClr val="333333"/>
                  </a:solidFill>
                  <a:latin typeface="Arial" pitchFamily="34" charset="0"/>
                  <a:cs typeface="Arial" pitchFamily="34" charset="0"/>
                </a:defRPr>
              </a:lvl3pPr>
              <a:lvl4pPr marL="1600200" indent="-228600" defTabSz="406400" eaLnBrk="0" hangingPunct="0">
                <a:spcBef>
                  <a:spcPct val="20000"/>
                </a:spcBef>
                <a:buClr>
                  <a:srgbClr val="FDBB63"/>
                </a:buClr>
                <a:buFont typeface="Wingdings" pitchFamily="2" charset="2"/>
                <a:buChar char="§"/>
                <a:defRPr sz="1600">
                  <a:solidFill>
                    <a:srgbClr val="333333"/>
                  </a:solidFill>
                  <a:latin typeface="Arial" pitchFamily="34" charset="0"/>
                  <a:cs typeface="Arial" pitchFamily="34" charset="0"/>
                </a:defRPr>
              </a:lvl4pPr>
              <a:lvl5pPr marL="2057400" indent="-228600" defTabSz="406400" eaLnBrk="0" hangingPunct="0">
                <a:spcBef>
                  <a:spcPct val="20000"/>
                </a:spcBef>
                <a:buClr>
                  <a:srgbClr val="FDBB63"/>
                </a:buClr>
                <a:buFont typeface="Wingdings" pitchFamily="2" charset="2"/>
                <a:buChar char="§"/>
                <a:defRPr sz="1400">
                  <a:solidFill>
                    <a:srgbClr val="333333"/>
                  </a:solidFill>
                  <a:latin typeface="Arial" pitchFamily="34" charset="0"/>
                  <a:cs typeface="Arial" pitchFamily="34" charset="0"/>
                </a:defRPr>
              </a:lvl5pPr>
              <a:lvl6pPr marL="2514600" indent="-228600" defTabSz="4064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6pPr>
              <a:lvl7pPr marL="2971800" indent="-228600" defTabSz="4064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7pPr>
              <a:lvl8pPr marL="3429000" indent="-228600" defTabSz="4064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8pPr>
              <a:lvl9pPr marL="3886200" indent="-228600" defTabSz="4064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9pPr>
            </a:lstStyle>
            <a:p>
              <a:pPr algn="ctr" fontAlgn="base">
                <a:lnSpc>
                  <a:spcPct val="93000"/>
                </a:lnSpc>
                <a:spcBef>
                  <a:spcPct val="0"/>
                </a:spcBef>
                <a:spcAft>
                  <a:spcPct val="0"/>
                </a:spcAft>
                <a:buClr>
                  <a:srgbClr val="000000"/>
                </a:buClr>
                <a:buFontTx/>
                <a:buNone/>
              </a:pPr>
              <a:r>
                <a:rPr lang="en-US" altLang="de-DE" sz="2500" b="1" smtClean="0">
                  <a:solidFill>
                    <a:srgbClr val="000000"/>
                  </a:solidFill>
                  <a:ea typeface="MS PGothic" pitchFamily="34" charset="-128"/>
                </a:rPr>
                <a:t>Collector Ring</a:t>
              </a:r>
            </a:p>
          </p:txBody>
        </p:sp>
      </p:grpSp>
      <p:sp>
        <p:nvSpPr>
          <p:cNvPr id="31" name="Rounded Rectangle 30"/>
          <p:cNvSpPr>
            <a:spLocks noChangeArrowheads="1"/>
          </p:cNvSpPr>
          <p:nvPr/>
        </p:nvSpPr>
        <p:spPr bwMode="auto">
          <a:xfrm>
            <a:off x="2155825" y="4213225"/>
            <a:ext cx="1371600" cy="522288"/>
          </a:xfrm>
          <a:prstGeom prst="roundRect">
            <a:avLst>
              <a:gd name="adj" fmla="val 16667"/>
            </a:avLst>
          </a:prstGeom>
          <a:solidFill>
            <a:schemeClr val="bg1"/>
          </a:solidFill>
          <a:ln w="9525" algn="ctr">
            <a:solidFill>
              <a:schemeClr val="tx1"/>
            </a:solidFill>
            <a:round/>
            <a:headEnd/>
            <a:tailEnd/>
          </a:ln>
        </p:spPr>
        <p:txBody>
          <a:bodyPr lIns="82940" tIns="41471" rIns="82940" bIns="41471"/>
          <a:lstStyle>
            <a:lvl1pPr defTabSz="406400" eaLnBrk="0" hangingPunct="0">
              <a:spcBef>
                <a:spcPct val="20000"/>
              </a:spcBef>
              <a:buClr>
                <a:srgbClr val="FDBB63"/>
              </a:buClr>
              <a:buFont typeface="Wingdings" pitchFamily="2" charset="2"/>
              <a:buChar char="§"/>
              <a:defRPr sz="2400">
                <a:solidFill>
                  <a:srgbClr val="333333"/>
                </a:solidFill>
                <a:latin typeface="Arial" pitchFamily="34" charset="0"/>
                <a:cs typeface="Arial" pitchFamily="34" charset="0"/>
              </a:defRPr>
            </a:lvl1pPr>
            <a:lvl2pPr marL="742950" indent="-285750" defTabSz="406400" eaLnBrk="0" hangingPunct="0">
              <a:spcBef>
                <a:spcPct val="20000"/>
              </a:spcBef>
              <a:buClr>
                <a:srgbClr val="FDBB63"/>
              </a:buClr>
              <a:buFont typeface="Wingdings" pitchFamily="2" charset="2"/>
              <a:buChar char="§"/>
              <a:defRPr sz="2000">
                <a:solidFill>
                  <a:srgbClr val="333333"/>
                </a:solidFill>
                <a:latin typeface="Arial" pitchFamily="34" charset="0"/>
                <a:cs typeface="Arial" pitchFamily="34" charset="0"/>
              </a:defRPr>
            </a:lvl2pPr>
            <a:lvl3pPr marL="1143000" indent="-228600" defTabSz="406400" eaLnBrk="0" hangingPunct="0">
              <a:spcBef>
                <a:spcPct val="20000"/>
              </a:spcBef>
              <a:buClr>
                <a:srgbClr val="FDBB63"/>
              </a:buClr>
              <a:buFont typeface="Wingdings" pitchFamily="2" charset="2"/>
              <a:buChar char="§"/>
              <a:defRPr>
                <a:solidFill>
                  <a:srgbClr val="333333"/>
                </a:solidFill>
                <a:latin typeface="Arial" pitchFamily="34" charset="0"/>
                <a:cs typeface="Arial" pitchFamily="34" charset="0"/>
              </a:defRPr>
            </a:lvl3pPr>
            <a:lvl4pPr marL="1600200" indent="-228600" defTabSz="406400" eaLnBrk="0" hangingPunct="0">
              <a:spcBef>
                <a:spcPct val="20000"/>
              </a:spcBef>
              <a:buClr>
                <a:srgbClr val="FDBB63"/>
              </a:buClr>
              <a:buFont typeface="Wingdings" pitchFamily="2" charset="2"/>
              <a:buChar char="§"/>
              <a:defRPr sz="1600">
                <a:solidFill>
                  <a:srgbClr val="333333"/>
                </a:solidFill>
                <a:latin typeface="Arial" pitchFamily="34" charset="0"/>
                <a:cs typeface="Arial" pitchFamily="34" charset="0"/>
              </a:defRPr>
            </a:lvl4pPr>
            <a:lvl5pPr marL="2057400" indent="-228600" defTabSz="406400" eaLnBrk="0" hangingPunct="0">
              <a:spcBef>
                <a:spcPct val="20000"/>
              </a:spcBef>
              <a:buClr>
                <a:srgbClr val="FDBB63"/>
              </a:buClr>
              <a:buFont typeface="Wingdings" pitchFamily="2" charset="2"/>
              <a:buChar char="§"/>
              <a:defRPr sz="1400">
                <a:solidFill>
                  <a:srgbClr val="333333"/>
                </a:solidFill>
                <a:latin typeface="Arial" pitchFamily="34" charset="0"/>
                <a:cs typeface="Arial" pitchFamily="34" charset="0"/>
              </a:defRPr>
            </a:lvl5pPr>
            <a:lvl6pPr marL="2514600" indent="-228600" defTabSz="4064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6pPr>
            <a:lvl7pPr marL="2971800" indent="-228600" defTabSz="4064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7pPr>
            <a:lvl8pPr marL="3429000" indent="-228600" defTabSz="4064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8pPr>
            <a:lvl9pPr marL="3886200" indent="-228600" defTabSz="4064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9pPr>
          </a:lstStyle>
          <a:p>
            <a:pPr algn="ctr" fontAlgn="base">
              <a:lnSpc>
                <a:spcPct val="93000"/>
              </a:lnSpc>
              <a:spcBef>
                <a:spcPct val="0"/>
              </a:spcBef>
              <a:spcAft>
                <a:spcPct val="0"/>
              </a:spcAft>
              <a:buClr>
                <a:srgbClr val="000000"/>
              </a:buClr>
              <a:buFontTx/>
              <a:buNone/>
            </a:pPr>
            <a:r>
              <a:rPr lang="en-US" altLang="de-DE" sz="2500" b="1" smtClean="0">
                <a:solidFill>
                  <a:srgbClr val="000000"/>
                </a:solidFill>
                <a:ea typeface="MS PGothic" pitchFamily="34" charset="-128"/>
              </a:rPr>
              <a:t>HESR</a:t>
            </a:r>
          </a:p>
          <a:p>
            <a:pPr algn="ctr" fontAlgn="base">
              <a:lnSpc>
                <a:spcPct val="93000"/>
              </a:lnSpc>
              <a:spcBef>
                <a:spcPct val="0"/>
              </a:spcBef>
              <a:spcAft>
                <a:spcPct val="0"/>
              </a:spcAft>
              <a:buClr>
                <a:srgbClr val="000000"/>
              </a:buClr>
              <a:buFontTx/>
              <a:buNone/>
            </a:pPr>
            <a:endParaRPr lang="en-US" altLang="de-DE" sz="2500" smtClean="0">
              <a:solidFill>
                <a:srgbClr val="000000"/>
              </a:solidFill>
              <a:ea typeface="MS PGothic" pitchFamily="34" charset="-128"/>
            </a:endParaRPr>
          </a:p>
        </p:txBody>
      </p:sp>
      <p:sp>
        <p:nvSpPr>
          <p:cNvPr id="380941" name="Rounded Rectangle 42"/>
          <p:cNvSpPr>
            <a:spLocks noChangeArrowheads="1"/>
          </p:cNvSpPr>
          <p:nvPr/>
        </p:nvSpPr>
        <p:spPr bwMode="auto">
          <a:xfrm>
            <a:off x="7380316" y="1844675"/>
            <a:ext cx="1436687" cy="457200"/>
          </a:xfrm>
          <a:prstGeom prst="roundRect">
            <a:avLst>
              <a:gd name="adj" fmla="val 16667"/>
            </a:avLst>
          </a:prstGeom>
          <a:solidFill>
            <a:schemeClr val="bg1"/>
          </a:solidFill>
          <a:ln w="9525" algn="ctr">
            <a:solidFill>
              <a:schemeClr val="tx1"/>
            </a:solidFill>
            <a:round/>
            <a:headEnd/>
            <a:tailEnd/>
          </a:ln>
        </p:spPr>
        <p:txBody>
          <a:bodyPr lIns="82940" tIns="41471" rIns="82940" bIns="41471"/>
          <a:lstStyle>
            <a:lvl1pPr defTabSz="406400" eaLnBrk="0" hangingPunct="0">
              <a:spcBef>
                <a:spcPct val="20000"/>
              </a:spcBef>
              <a:buClr>
                <a:srgbClr val="FDBB63"/>
              </a:buClr>
              <a:buFont typeface="Wingdings" pitchFamily="2" charset="2"/>
              <a:buChar char="§"/>
              <a:defRPr sz="2400">
                <a:solidFill>
                  <a:srgbClr val="333333"/>
                </a:solidFill>
                <a:latin typeface="Arial" pitchFamily="34" charset="0"/>
                <a:cs typeface="Arial" pitchFamily="34" charset="0"/>
              </a:defRPr>
            </a:lvl1pPr>
            <a:lvl2pPr marL="742950" indent="-285750" defTabSz="406400" eaLnBrk="0" hangingPunct="0">
              <a:spcBef>
                <a:spcPct val="20000"/>
              </a:spcBef>
              <a:buClr>
                <a:srgbClr val="FDBB63"/>
              </a:buClr>
              <a:buFont typeface="Wingdings" pitchFamily="2" charset="2"/>
              <a:buChar char="§"/>
              <a:defRPr sz="2000">
                <a:solidFill>
                  <a:srgbClr val="333333"/>
                </a:solidFill>
                <a:latin typeface="Arial" pitchFamily="34" charset="0"/>
                <a:cs typeface="Arial" pitchFamily="34" charset="0"/>
              </a:defRPr>
            </a:lvl2pPr>
            <a:lvl3pPr marL="1143000" indent="-228600" defTabSz="406400" eaLnBrk="0" hangingPunct="0">
              <a:spcBef>
                <a:spcPct val="20000"/>
              </a:spcBef>
              <a:buClr>
                <a:srgbClr val="FDBB63"/>
              </a:buClr>
              <a:buFont typeface="Wingdings" pitchFamily="2" charset="2"/>
              <a:buChar char="§"/>
              <a:defRPr>
                <a:solidFill>
                  <a:srgbClr val="333333"/>
                </a:solidFill>
                <a:latin typeface="Arial" pitchFamily="34" charset="0"/>
                <a:cs typeface="Arial" pitchFamily="34" charset="0"/>
              </a:defRPr>
            </a:lvl3pPr>
            <a:lvl4pPr marL="1600200" indent="-228600" defTabSz="406400" eaLnBrk="0" hangingPunct="0">
              <a:spcBef>
                <a:spcPct val="20000"/>
              </a:spcBef>
              <a:buClr>
                <a:srgbClr val="FDBB63"/>
              </a:buClr>
              <a:buFont typeface="Wingdings" pitchFamily="2" charset="2"/>
              <a:buChar char="§"/>
              <a:defRPr sz="1600">
                <a:solidFill>
                  <a:srgbClr val="333333"/>
                </a:solidFill>
                <a:latin typeface="Arial" pitchFamily="34" charset="0"/>
                <a:cs typeface="Arial" pitchFamily="34" charset="0"/>
              </a:defRPr>
            </a:lvl4pPr>
            <a:lvl5pPr marL="2057400" indent="-228600" defTabSz="406400" eaLnBrk="0" hangingPunct="0">
              <a:spcBef>
                <a:spcPct val="20000"/>
              </a:spcBef>
              <a:buClr>
                <a:srgbClr val="FDBB63"/>
              </a:buClr>
              <a:buFont typeface="Wingdings" pitchFamily="2" charset="2"/>
              <a:buChar char="§"/>
              <a:defRPr sz="1400">
                <a:solidFill>
                  <a:srgbClr val="333333"/>
                </a:solidFill>
                <a:latin typeface="Arial" pitchFamily="34" charset="0"/>
                <a:cs typeface="Arial" pitchFamily="34" charset="0"/>
              </a:defRPr>
            </a:lvl5pPr>
            <a:lvl6pPr marL="2514600" indent="-228600" defTabSz="4064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6pPr>
            <a:lvl7pPr marL="2971800" indent="-228600" defTabSz="4064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7pPr>
            <a:lvl8pPr marL="3429000" indent="-228600" defTabSz="4064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8pPr>
            <a:lvl9pPr marL="3886200" indent="-228600" defTabSz="4064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9pPr>
          </a:lstStyle>
          <a:p>
            <a:pPr algn="ctr" fontAlgn="base">
              <a:lnSpc>
                <a:spcPct val="93000"/>
              </a:lnSpc>
              <a:spcBef>
                <a:spcPct val="0"/>
              </a:spcBef>
              <a:spcAft>
                <a:spcPct val="0"/>
              </a:spcAft>
              <a:buClr>
                <a:srgbClr val="000000"/>
              </a:buClr>
              <a:buFontTx/>
              <a:buNone/>
            </a:pPr>
            <a:r>
              <a:rPr lang="en-US" altLang="de-DE" sz="2500" b="1" smtClean="0">
                <a:solidFill>
                  <a:srgbClr val="000000"/>
                </a:solidFill>
                <a:ea typeface="MS PGothic" pitchFamily="34" charset="-128"/>
              </a:rPr>
              <a:t>SIS 100</a:t>
            </a:r>
          </a:p>
        </p:txBody>
      </p:sp>
      <p:grpSp>
        <p:nvGrpSpPr>
          <p:cNvPr id="13" name="Group 8"/>
          <p:cNvGrpSpPr>
            <a:grpSpLocks/>
          </p:cNvGrpSpPr>
          <p:nvPr/>
        </p:nvGrpSpPr>
        <p:grpSpPr bwMode="auto">
          <a:xfrm>
            <a:off x="-161894" y="1844730"/>
            <a:ext cx="2934616" cy="1869807"/>
            <a:chOff x="-2634715" y="3088800"/>
            <a:chExt cx="3738815" cy="2059763"/>
          </a:xfrm>
        </p:grpSpPr>
        <p:sp>
          <p:nvSpPr>
            <p:cNvPr id="14" name="Rounded Rectangular Callout 1"/>
            <p:cNvSpPr/>
            <p:nvPr/>
          </p:nvSpPr>
          <p:spPr>
            <a:xfrm flipV="1">
              <a:off x="-2634715" y="3088800"/>
              <a:ext cx="3738815" cy="2059762"/>
            </a:xfrm>
            <a:prstGeom prst="wedgeRoundRectCallout">
              <a:avLst>
                <a:gd name="adj1" fmla="val 92515"/>
                <a:gd name="adj2" fmla="val -74243"/>
                <a:gd name="adj3" fmla="val 16667"/>
              </a:avLst>
            </a:prstGeom>
          </p:spPr>
          <p:style>
            <a:lnRef idx="2">
              <a:schemeClr val="accent4"/>
            </a:lnRef>
            <a:fillRef idx="1">
              <a:schemeClr val="lt1"/>
            </a:fillRef>
            <a:effectRef idx="0">
              <a:schemeClr val="accent4"/>
            </a:effectRef>
            <a:fontRef idx="minor">
              <a:schemeClr val="dk1"/>
            </a:fontRef>
          </p:style>
          <p:txBody>
            <a:bodyPr anchor="ctr"/>
            <a:lstStyle/>
            <a:p>
              <a:pPr algn="ctr" fontAlgn="base" hangingPunct="0">
                <a:lnSpc>
                  <a:spcPct val="93000"/>
                </a:lnSpc>
                <a:spcBef>
                  <a:spcPct val="0"/>
                </a:spcBef>
                <a:spcAft>
                  <a:spcPct val="0"/>
                </a:spcAft>
                <a:buClr>
                  <a:srgbClr val="000000"/>
                </a:buClr>
                <a:buSzPct val="100000"/>
                <a:buFont typeface="Times New Roman" panose="02020603050405020304" pitchFamily="18" charset="0"/>
                <a:buNone/>
                <a:defRPr/>
              </a:pPr>
              <a:endParaRPr lang="en-GB">
                <a:solidFill>
                  <a:prstClr val="black"/>
                </a:solidFill>
              </a:endParaRPr>
            </a:p>
          </p:txBody>
        </p:sp>
        <p:grpSp>
          <p:nvGrpSpPr>
            <p:cNvPr id="380946" name="Group 2"/>
            <p:cNvGrpSpPr>
              <a:grpSpLocks/>
            </p:cNvGrpSpPr>
            <p:nvPr/>
          </p:nvGrpSpPr>
          <p:grpSpPr bwMode="auto">
            <a:xfrm>
              <a:off x="-2461573" y="3178813"/>
              <a:ext cx="3297934" cy="1969750"/>
              <a:chOff x="-2461573" y="3178813"/>
              <a:chExt cx="3297934" cy="1969750"/>
            </a:xfrm>
          </p:grpSpPr>
          <p:pic>
            <p:nvPicPr>
              <p:cNvPr id="380947" name="Picture 18" descr="Panda_v912.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1573" y="3178813"/>
                <a:ext cx="3297934" cy="1935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0948" name="TextBox 33"/>
              <p:cNvSpPr txBox="1">
                <a:spLocks noChangeArrowheads="1"/>
              </p:cNvSpPr>
              <p:nvPr/>
            </p:nvSpPr>
            <p:spPr bwMode="auto">
              <a:xfrm>
                <a:off x="-683352" y="4763041"/>
                <a:ext cx="1258945" cy="385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DBB63"/>
                  </a:buClr>
                  <a:buFont typeface="Wingdings" pitchFamily="2" charset="2"/>
                  <a:buChar char="§"/>
                  <a:defRPr sz="2400">
                    <a:solidFill>
                      <a:srgbClr val="333333"/>
                    </a:solidFill>
                    <a:latin typeface="Arial" pitchFamily="34" charset="0"/>
                    <a:cs typeface="Arial" pitchFamily="34" charset="0"/>
                  </a:defRPr>
                </a:lvl1pPr>
                <a:lvl2pPr marL="742950" indent="-285750" eaLnBrk="0" hangingPunct="0">
                  <a:spcBef>
                    <a:spcPct val="20000"/>
                  </a:spcBef>
                  <a:buClr>
                    <a:srgbClr val="FDBB63"/>
                  </a:buClr>
                  <a:buFont typeface="Wingdings" pitchFamily="2" charset="2"/>
                  <a:buChar char="§"/>
                  <a:defRPr sz="2000">
                    <a:solidFill>
                      <a:srgbClr val="333333"/>
                    </a:solidFill>
                    <a:latin typeface="Arial" pitchFamily="34" charset="0"/>
                    <a:cs typeface="Arial" pitchFamily="34" charset="0"/>
                  </a:defRPr>
                </a:lvl2pPr>
                <a:lvl3pPr marL="1143000" indent="-228600" eaLnBrk="0" hangingPunct="0">
                  <a:spcBef>
                    <a:spcPct val="20000"/>
                  </a:spcBef>
                  <a:buClr>
                    <a:srgbClr val="FDBB63"/>
                  </a:buClr>
                  <a:buFont typeface="Wingdings" pitchFamily="2" charset="2"/>
                  <a:buChar char="§"/>
                  <a:defRPr>
                    <a:solidFill>
                      <a:srgbClr val="333333"/>
                    </a:solidFill>
                    <a:latin typeface="Arial" pitchFamily="34" charset="0"/>
                    <a:cs typeface="Arial" pitchFamily="34" charset="0"/>
                  </a:defRPr>
                </a:lvl3pPr>
                <a:lvl4pPr marL="1600200" indent="-228600" eaLnBrk="0" hangingPunct="0">
                  <a:spcBef>
                    <a:spcPct val="20000"/>
                  </a:spcBef>
                  <a:buClr>
                    <a:srgbClr val="FDBB63"/>
                  </a:buClr>
                  <a:buFont typeface="Wingdings" pitchFamily="2" charset="2"/>
                  <a:buChar char="§"/>
                  <a:defRPr sz="1600">
                    <a:solidFill>
                      <a:srgbClr val="333333"/>
                    </a:solidFill>
                    <a:latin typeface="Arial" pitchFamily="34" charset="0"/>
                    <a:cs typeface="Arial" pitchFamily="34" charset="0"/>
                  </a:defRPr>
                </a:lvl4pPr>
                <a:lvl5pPr marL="2057400" indent="-228600" eaLnBrk="0" hangingPunct="0">
                  <a:spcBef>
                    <a:spcPct val="20000"/>
                  </a:spcBef>
                  <a:buClr>
                    <a:srgbClr val="FDBB63"/>
                  </a:buClr>
                  <a:buFont typeface="Wingdings" pitchFamily="2" charset="2"/>
                  <a:buChar char="§"/>
                  <a:defRPr sz="1400">
                    <a:solidFill>
                      <a:srgbClr val="333333"/>
                    </a:solidFill>
                    <a:latin typeface="Arial" pitchFamily="34" charset="0"/>
                    <a:cs typeface="Arial" pitchFamily="34" charset="0"/>
                  </a:defRPr>
                </a:lvl5pPr>
                <a:lvl6pPr marL="2514600" indent="-2286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6pPr>
                <a:lvl7pPr marL="2971800" indent="-2286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7pPr>
                <a:lvl8pPr marL="3429000" indent="-2286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8pPr>
                <a:lvl9pPr marL="3886200" indent="-2286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9pPr>
              </a:lstStyle>
              <a:p>
                <a:pPr algn="ctr" eaLnBrk="1" fontAlgn="base">
                  <a:lnSpc>
                    <a:spcPct val="93000"/>
                  </a:lnSpc>
                  <a:spcBef>
                    <a:spcPct val="0"/>
                  </a:spcBef>
                  <a:spcAft>
                    <a:spcPct val="0"/>
                  </a:spcAft>
                  <a:buClr>
                    <a:srgbClr val="000000"/>
                  </a:buClr>
                  <a:buFont typeface="Times New Roman" pitchFamily="18" charset="0"/>
                  <a:buNone/>
                </a:pPr>
                <a:r>
                  <a:rPr lang="en-GB" altLang="de-DE" sz="1800" b="1" smtClean="0">
                    <a:solidFill>
                      <a:srgbClr val="8064A2"/>
                    </a:solidFill>
                    <a:ea typeface="MS PGothic" pitchFamily="34" charset="-128"/>
                  </a:rPr>
                  <a:t>PANDA</a:t>
                </a:r>
              </a:p>
            </p:txBody>
          </p:sp>
        </p:grpSp>
      </p:grpSp>
      <p:sp>
        <p:nvSpPr>
          <p:cNvPr id="380943" name="Foliennummernplatzhalter 1"/>
          <p:cNvSpPr txBox="1">
            <a:spLocks/>
          </p:cNvSpPr>
          <p:nvPr/>
        </p:nvSpPr>
        <p:spPr bwMode="auto">
          <a:xfrm>
            <a:off x="8583667" y="6581832"/>
            <a:ext cx="5603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eaLnBrk="0" hangingPunct="0">
              <a:spcBef>
                <a:spcPct val="20000"/>
              </a:spcBef>
              <a:buClr>
                <a:srgbClr val="FDBB63"/>
              </a:buClr>
              <a:buFont typeface="Wingdings" pitchFamily="2" charset="2"/>
              <a:buChar char="§"/>
              <a:defRPr sz="2400">
                <a:solidFill>
                  <a:srgbClr val="333333"/>
                </a:solidFill>
                <a:latin typeface="Arial" pitchFamily="34" charset="0"/>
                <a:cs typeface="Arial" pitchFamily="34" charset="0"/>
              </a:defRPr>
            </a:lvl1pPr>
            <a:lvl2pPr marL="742950" indent="-285750" eaLnBrk="0" hangingPunct="0">
              <a:spcBef>
                <a:spcPct val="20000"/>
              </a:spcBef>
              <a:buClr>
                <a:srgbClr val="FDBB63"/>
              </a:buClr>
              <a:buFont typeface="Wingdings" pitchFamily="2" charset="2"/>
              <a:buChar char="§"/>
              <a:defRPr sz="2000">
                <a:solidFill>
                  <a:srgbClr val="333333"/>
                </a:solidFill>
                <a:latin typeface="Arial" pitchFamily="34" charset="0"/>
                <a:cs typeface="Arial" pitchFamily="34" charset="0"/>
              </a:defRPr>
            </a:lvl2pPr>
            <a:lvl3pPr marL="1143000" indent="-228600" eaLnBrk="0" hangingPunct="0">
              <a:spcBef>
                <a:spcPct val="20000"/>
              </a:spcBef>
              <a:buClr>
                <a:srgbClr val="FDBB63"/>
              </a:buClr>
              <a:buFont typeface="Wingdings" pitchFamily="2" charset="2"/>
              <a:buChar char="§"/>
              <a:defRPr>
                <a:solidFill>
                  <a:srgbClr val="333333"/>
                </a:solidFill>
                <a:latin typeface="Arial" pitchFamily="34" charset="0"/>
                <a:cs typeface="Arial" pitchFamily="34" charset="0"/>
              </a:defRPr>
            </a:lvl3pPr>
            <a:lvl4pPr marL="1600200" indent="-228600" eaLnBrk="0" hangingPunct="0">
              <a:spcBef>
                <a:spcPct val="20000"/>
              </a:spcBef>
              <a:buClr>
                <a:srgbClr val="FDBB63"/>
              </a:buClr>
              <a:buFont typeface="Wingdings" pitchFamily="2" charset="2"/>
              <a:buChar char="§"/>
              <a:defRPr sz="1600">
                <a:solidFill>
                  <a:srgbClr val="333333"/>
                </a:solidFill>
                <a:latin typeface="Arial" pitchFamily="34" charset="0"/>
                <a:cs typeface="Arial" pitchFamily="34" charset="0"/>
              </a:defRPr>
            </a:lvl4pPr>
            <a:lvl5pPr marL="2057400" indent="-228600" eaLnBrk="0" hangingPunct="0">
              <a:spcBef>
                <a:spcPct val="20000"/>
              </a:spcBef>
              <a:buClr>
                <a:srgbClr val="FDBB63"/>
              </a:buClr>
              <a:buFont typeface="Wingdings" pitchFamily="2" charset="2"/>
              <a:buChar char="§"/>
              <a:defRPr sz="1400">
                <a:solidFill>
                  <a:srgbClr val="333333"/>
                </a:solidFill>
                <a:latin typeface="Arial" pitchFamily="34" charset="0"/>
                <a:cs typeface="Arial" pitchFamily="34" charset="0"/>
              </a:defRPr>
            </a:lvl5pPr>
            <a:lvl6pPr marL="2514600" indent="-2286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6pPr>
            <a:lvl7pPr marL="2971800" indent="-2286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7pPr>
            <a:lvl8pPr marL="3429000" indent="-2286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8pPr>
            <a:lvl9pPr marL="3886200" indent="-2286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9pPr>
          </a:lstStyle>
          <a:p>
            <a:pPr algn="r" fontAlgn="base">
              <a:spcBef>
                <a:spcPct val="0"/>
              </a:spcBef>
              <a:spcAft>
                <a:spcPct val="0"/>
              </a:spcAft>
              <a:buClrTx/>
              <a:buFontTx/>
              <a:buNone/>
            </a:pPr>
            <a:fld id="{5284342E-75B1-4EC0-86AA-77A8C60D693C}" type="slidenum">
              <a:rPr lang="de-DE" altLang="de-DE" sz="1400" smtClean="0">
                <a:solidFill>
                  <a:srgbClr val="000000"/>
                </a:solidFill>
                <a:ea typeface="MS PGothic" pitchFamily="34" charset="-128"/>
              </a:rPr>
              <a:pPr algn="r" fontAlgn="base">
                <a:spcBef>
                  <a:spcPct val="0"/>
                </a:spcBef>
                <a:spcAft>
                  <a:spcPct val="0"/>
                </a:spcAft>
                <a:buClrTx/>
                <a:buFontTx/>
                <a:buNone/>
              </a:pPr>
              <a:t>37</a:t>
            </a:fld>
            <a:endParaRPr lang="de-DE" altLang="de-DE" sz="1400" smtClean="0">
              <a:solidFill>
                <a:srgbClr val="000000"/>
              </a:solidFill>
              <a:ea typeface="MS PGothic" pitchFamily="34" charset="-128"/>
            </a:endParaRPr>
          </a:p>
        </p:txBody>
      </p:sp>
      <p:pic>
        <p:nvPicPr>
          <p:cNvPr id="380944" name="Picture 15"/>
          <p:cNvPicPr>
            <a:picLocks noChangeAspect="1" noChangeArrowheads="1"/>
          </p:cNvPicPr>
          <p:nvPr/>
        </p:nvPicPr>
        <p:blipFill>
          <a:blip r:embed="rId4">
            <a:lum bright="-14000" contrast="60000"/>
            <a:extLst>
              <a:ext uri="{28A0092B-C50C-407E-A947-70E740481C1C}">
                <a14:useLocalDpi xmlns:a14="http://schemas.microsoft.com/office/drawing/2010/main" val="0"/>
              </a:ext>
            </a:extLst>
          </a:blip>
          <a:srcRect/>
          <a:stretch>
            <a:fillRect/>
          </a:stretch>
        </p:blipFill>
        <p:spPr bwMode="auto">
          <a:xfrm>
            <a:off x="6191250" y="69853"/>
            <a:ext cx="1068388" cy="831851"/>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6766110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p:cTn id="7" dur="500" fill="hold"/>
                                        <p:tgtEl>
                                          <p:spTgt spid="9218"/>
                                        </p:tgtEl>
                                        <p:attrNameLst>
                                          <p:attrName>ppt_w</p:attrName>
                                        </p:attrNameLst>
                                      </p:cBhvr>
                                      <p:tavLst>
                                        <p:tav tm="0">
                                          <p:val>
                                            <p:fltVal val="0"/>
                                          </p:val>
                                        </p:tav>
                                        <p:tav tm="100000">
                                          <p:val>
                                            <p:strVal val="#ppt_w"/>
                                          </p:val>
                                        </p:tav>
                                      </p:tavLst>
                                    </p:anim>
                                    <p:anim calcmode="lin" valueType="num">
                                      <p:cBhvr>
                                        <p:cTn id="8" dur="500" fill="hold"/>
                                        <p:tgtEl>
                                          <p:spTgt spid="9218"/>
                                        </p:tgtEl>
                                        <p:attrNameLst>
                                          <p:attrName>ppt_h</p:attrName>
                                        </p:attrNameLst>
                                      </p:cBhvr>
                                      <p:tavLst>
                                        <p:tav tm="0">
                                          <p:val>
                                            <p:fltVal val="0"/>
                                          </p:val>
                                        </p:tav>
                                        <p:tav tm="100000">
                                          <p:val>
                                            <p:strVal val="#ppt_h"/>
                                          </p:val>
                                        </p:tav>
                                      </p:tavLst>
                                    </p:anim>
                                    <p:animEffect transition="in" filter="fade">
                                      <p:cBhvr>
                                        <p:cTn id="9" dur="500"/>
                                        <p:tgtEl>
                                          <p:spTgt spid="921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9219"/>
                                        </p:tgtEl>
                                        <p:attrNameLst>
                                          <p:attrName>style.visibility</p:attrName>
                                        </p:attrNameLst>
                                      </p:cBhvr>
                                      <p:to>
                                        <p:strVal val="visible"/>
                                      </p:to>
                                    </p:set>
                                    <p:anim calcmode="lin" valueType="num">
                                      <p:cBhvr>
                                        <p:cTn id="14" dur="500" fill="hold"/>
                                        <p:tgtEl>
                                          <p:spTgt spid="9219"/>
                                        </p:tgtEl>
                                        <p:attrNameLst>
                                          <p:attrName>ppt_w</p:attrName>
                                        </p:attrNameLst>
                                      </p:cBhvr>
                                      <p:tavLst>
                                        <p:tav tm="0">
                                          <p:val>
                                            <p:fltVal val="0"/>
                                          </p:val>
                                        </p:tav>
                                        <p:tav tm="100000">
                                          <p:val>
                                            <p:strVal val="#ppt_w"/>
                                          </p:val>
                                        </p:tav>
                                      </p:tavLst>
                                    </p:anim>
                                    <p:anim calcmode="lin" valueType="num">
                                      <p:cBhvr>
                                        <p:cTn id="15" dur="500" fill="hold"/>
                                        <p:tgtEl>
                                          <p:spTgt spid="9219"/>
                                        </p:tgtEl>
                                        <p:attrNameLst>
                                          <p:attrName>ppt_h</p:attrName>
                                        </p:attrNameLst>
                                      </p:cBhvr>
                                      <p:tavLst>
                                        <p:tav tm="0">
                                          <p:val>
                                            <p:fltVal val="0"/>
                                          </p:val>
                                        </p:tav>
                                        <p:tav tm="100000">
                                          <p:val>
                                            <p:strVal val="#ppt_h"/>
                                          </p:val>
                                        </p:tav>
                                      </p:tavLst>
                                    </p:anim>
                                    <p:animEffect transition="in" filter="fade">
                                      <p:cBhvr>
                                        <p:cTn id="16" dur="500"/>
                                        <p:tgtEl>
                                          <p:spTgt spid="921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 calcmode="lin" valueType="num">
                                      <p:cBhvr>
                                        <p:cTn id="26" dur="500" fill="hold"/>
                                        <p:tgtEl>
                                          <p:spTgt spid="31"/>
                                        </p:tgtEl>
                                        <p:attrNameLst>
                                          <p:attrName>ppt_w</p:attrName>
                                        </p:attrNameLst>
                                      </p:cBhvr>
                                      <p:tavLst>
                                        <p:tav tm="0">
                                          <p:val>
                                            <p:fltVal val="0"/>
                                          </p:val>
                                        </p:tav>
                                        <p:tav tm="100000">
                                          <p:val>
                                            <p:strVal val="#ppt_w"/>
                                          </p:val>
                                        </p:tav>
                                      </p:tavLst>
                                    </p:anim>
                                    <p:anim calcmode="lin" valueType="num">
                                      <p:cBhvr>
                                        <p:cTn id="27" dur="500" fill="hold"/>
                                        <p:tgtEl>
                                          <p:spTgt spid="31"/>
                                        </p:tgtEl>
                                        <p:attrNameLst>
                                          <p:attrName>ppt_h</p:attrName>
                                        </p:attrNameLst>
                                      </p:cBhvr>
                                      <p:tavLst>
                                        <p:tav tm="0">
                                          <p:val>
                                            <p:fltVal val="0"/>
                                          </p:val>
                                        </p:tav>
                                        <p:tav tm="100000">
                                          <p:val>
                                            <p:strVal val="#ppt_h"/>
                                          </p:val>
                                        </p:tav>
                                      </p:tavLst>
                                    </p:anim>
                                    <p:animEffect transition="in" filter="fade">
                                      <p:cBhvr>
                                        <p:cTn id="28" dur="500"/>
                                        <p:tgtEl>
                                          <p:spTgt spid="31"/>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82" name="Rectangle 10"/>
          <p:cNvSpPr>
            <a:spLocks noGrp="1" noChangeArrowheads="1"/>
          </p:cNvSpPr>
          <p:nvPr>
            <p:ph type="title"/>
          </p:nvPr>
        </p:nvSpPr>
        <p:spPr bwMode="auto">
          <a:xfrm>
            <a:off x="108004" y="115888"/>
            <a:ext cx="8785225" cy="11430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de-DE" altLang="de-DE" sz="3200" b="1" dirty="0" err="1"/>
              <a:t>Full</a:t>
            </a:r>
            <a:r>
              <a:rPr lang="de-DE" altLang="de-DE" sz="3200" b="1" dirty="0"/>
              <a:t> </a:t>
            </a:r>
            <a:r>
              <a:rPr lang="de-DE" altLang="de-DE" sz="3200" b="1" dirty="0" err="1"/>
              <a:t>Length</a:t>
            </a:r>
            <a:r>
              <a:rPr lang="de-DE" altLang="de-DE" sz="3200" b="1" dirty="0"/>
              <a:t> SIS100 </a:t>
            </a:r>
            <a:r>
              <a:rPr lang="de-DE" altLang="de-DE" sz="3200" b="1" dirty="0" smtClean="0"/>
              <a:t>Dipole</a:t>
            </a:r>
            <a:endParaRPr lang="de-DE" altLang="de-DE" sz="3200" b="1" dirty="0"/>
          </a:p>
        </p:txBody>
      </p:sp>
      <p:pic>
        <p:nvPicPr>
          <p:cNvPr id="515076" name="Picture 4" descr="020"/>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539750" y="1628775"/>
            <a:ext cx="4038600" cy="33655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5078" name="Picture 6" descr="8_130808"/>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bwMode="auto">
          <a:xfrm>
            <a:off x="5027648" y="1600203"/>
            <a:ext cx="3278187" cy="2185988"/>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5081" name="Picture 9" descr="016"/>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3938645"/>
            <a:ext cx="3124200" cy="2187575"/>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5084" name="Text Box 12"/>
          <p:cNvSpPr txBox="1">
            <a:spLocks noChangeArrowheads="1"/>
          </p:cNvSpPr>
          <p:nvPr/>
        </p:nvSpPr>
        <p:spPr bwMode="auto">
          <a:xfrm>
            <a:off x="468326" y="1196977"/>
            <a:ext cx="431958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de-DE" altLang="de-DE">
                <a:solidFill>
                  <a:srgbClr val="000000"/>
                </a:solidFill>
                <a:latin typeface="Helvetica" pitchFamily="34" charset="0"/>
              </a:rPr>
              <a:t>Manufactured by BNG (Würzburg)</a:t>
            </a:r>
          </a:p>
        </p:txBody>
      </p:sp>
      <p:sp>
        <p:nvSpPr>
          <p:cNvPr id="515085" name="Text Box 13"/>
          <p:cNvSpPr txBox="1">
            <a:spLocks noChangeArrowheads="1"/>
          </p:cNvSpPr>
          <p:nvPr/>
        </p:nvSpPr>
        <p:spPr bwMode="auto">
          <a:xfrm>
            <a:off x="393714" y="5085186"/>
            <a:ext cx="43942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de-DE" altLang="de-DE" sz="2400" b="1" dirty="0" smtClean="0">
                <a:solidFill>
                  <a:srgbClr val="C00000"/>
                </a:solidFill>
                <a:latin typeface="Helvetica" pitchFamily="34" charset="0"/>
              </a:rPr>
              <a:t>Dipole </a:t>
            </a:r>
            <a:r>
              <a:rPr lang="de-DE" altLang="de-DE" sz="2400" b="1" dirty="0" err="1">
                <a:solidFill>
                  <a:srgbClr val="C00000"/>
                </a:solidFill>
                <a:latin typeface="Helvetica" pitchFamily="34" charset="0"/>
              </a:rPr>
              <a:t>and</a:t>
            </a:r>
            <a:r>
              <a:rPr lang="de-DE" altLang="de-DE" sz="2400" b="1" dirty="0">
                <a:solidFill>
                  <a:srgbClr val="C00000"/>
                </a:solidFill>
                <a:latin typeface="Helvetica" pitchFamily="34" charset="0"/>
              </a:rPr>
              <a:t> </a:t>
            </a:r>
            <a:r>
              <a:rPr lang="de-DE" altLang="de-DE" sz="2400" b="1" dirty="0" err="1">
                <a:solidFill>
                  <a:srgbClr val="C00000"/>
                </a:solidFill>
                <a:latin typeface="Helvetica" pitchFamily="34" charset="0"/>
              </a:rPr>
              <a:t>quadrupole</a:t>
            </a:r>
            <a:r>
              <a:rPr lang="de-DE" altLang="de-DE" sz="2400" b="1" dirty="0">
                <a:solidFill>
                  <a:srgbClr val="C00000"/>
                </a:solidFill>
                <a:latin typeface="Helvetica" pitchFamily="34" charset="0"/>
              </a:rPr>
              <a:t> </a:t>
            </a:r>
            <a:r>
              <a:rPr lang="de-DE" altLang="de-DE" sz="2400" b="1" dirty="0" err="1">
                <a:solidFill>
                  <a:srgbClr val="C00000"/>
                </a:solidFill>
                <a:latin typeface="Helvetica" pitchFamily="34" charset="0"/>
              </a:rPr>
              <a:t>under</a:t>
            </a:r>
            <a:r>
              <a:rPr lang="de-DE" altLang="de-DE" sz="2400" b="1" dirty="0">
                <a:solidFill>
                  <a:srgbClr val="C00000"/>
                </a:solidFill>
                <a:latin typeface="Helvetica" pitchFamily="34" charset="0"/>
              </a:rPr>
              <a:t> </a:t>
            </a:r>
            <a:r>
              <a:rPr lang="de-DE" altLang="de-DE" sz="2400" b="1" dirty="0" err="1">
                <a:solidFill>
                  <a:srgbClr val="C00000"/>
                </a:solidFill>
                <a:latin typeface="Helvetica" pitchFamily="34" charset="0"/>
              </a:rPr>
              <a:t>manufacturing</a:t>
            </a:r>
            <a:r>
              <a:rPr lang="de-DE" altLang="de-DE" sz="2400" b="1" dirty="0">
                <a:solidFill>
                  <a:srgbClr val="C00000"/>
                </a:solidFill>
                <a:latin typeface="Helvetica" pitchFamily="34" charset="0"/>
              </a:rPr>
              <a:t> at JINR </a:t>
            </a:r>
            <a:r>
              <a:rPr lang="de-DE" altLang="de-DE" sz="2400" b="1" dirty="0" err="1">
                <a:solidFill>
                  <a:srgbClr val="C00000"/>
                </a:solidFill>
                <a:latin typeface="Helvetica" pitchFamily="34" charset="0"/>
              </a:rPr>
              <a:t>and</a:t>
            </a:r>
            <a:r>
              <a:rPr lang="de-DE" altLang="de-DE" sz="2400" b="1" dirty="0">
                <a:solidFill>
                  <a:srgbClr val="C00000"/>
                </a:solidFill>
                <a:latin typeface="Helvetica" pitchFamily="34" charset="0"/>
              </a:rPr>
              <a:t> BNG</a:t>
            </a:r>
          </a:p>
        </p:txBody>
      </p:sp>
    </p:spTree>
    <p:extLst>
      <p:ext uri="{BB962C8B-B14F-4D97-AF65-F5344CB8AC3E}">
        <p14:creationId xmlns:p14="http://schemas.microsoft.com/office/powerpoint/2010/main" val="38412049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
                                  </p:stCondLst>
                                  <p:childTnLst>
                                    <p:set>
                                      <p:cBhvr>
                                        <p:cTn id="6" dur="1" fill="hold">
                                          <p:stCondLst>
                                            <p:cond delay="0"/>
                                          </p:stCondLst>
                                        </p:cTn>
                                        <p:tgtEl>
                                          <p:spTgt spid="515085"/>
                                        </p:tgtEl>
                                        <p:attrNameLst>
                                          <p:attrName>style.visibility</p:attrName>
                                        </p:attrNameLst>
                                      </p:cBhvr>
                                      <p:to>
                                        <p:strVal val="visible"/>
                                      </p:to>
                                    </p:set>
                                    <p:anim calcmode="lin" valueType="num">
                                      <p:cBhvr additive="base">
                                        <p:cTn id="7" dur="500" fill="hold"/>
                                        <p:tgtEl>
                                          <p:spTgt spid="515085"/>
                                        </p:tgtEl>
                                        <p:attrNameLst>
                                          <p:attrName>ppt_x</p:attrName>
                                        </p:attrNameLst>
                                      </p:cBhvr>
                                      <p:tavLst>
                                        <p:tav tm="0">
                                          <p:val>
                                            <p:strVal val="#ppt_x"/>
                                          </p:val>
                                        </p:tav>
                                        <p:tav tm="100000">
                                          <p:val>
                                            <p:strVal val="#ppt_x"/>
                                          </p:val>
                                        </p:tav>
                                      </p:tavLst>
                                    </p:anim>
                                    <p:anim calcmode="lin" valueType="num">
                                      <p:cBhvr additive="base">
                                        <p:cTn id="8" dur="500" fill="hold"/>
                                        <p:tgtEl>
                                          <p:spTgt spid="5150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08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liennummernplatzhalter 1"/>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fld id="{3C64ABC0-2A98-467B-8D17-8BDDB82A27B4}" type="slidenum">
              <a:rPr lang="de-DE" altLang="de-DE" smtClean="0">
                <a:solidFill>
                  <a:srgbClr val="000000"/>
                </a:solidFill>
              </a:rPr>
              <a:pPr/>
              <a:t>39</a:t>
            </a:fld>
            <a:endParaRPr lang="de-DE" altLang="de-DE" smtClean="0">
              <a:solidFill>
                <a:srgbClr val="000000"/>
              </a:solidFill>
            </a:endParaRPr>
          </a:p>
        </p:txBody>
      </p:sp>
      <p:sp>
        <p:nvSpPr>
          <p:cNvPr id="19459" name="Text Box 5"/>
          <p:cNvSpPr txBox="1">
            <a:spLocks noChangeArrowheads="1"/>
          </p:cNvSpPr>
          <p:nvPr/>
        </p:nvSpPr>
        <p:spPr bwMode="auto">
          <a:xfrm>
            <a:off x="477840" y="908049"/>
            <a:ext cx="8280400" cy="1366698"/>
          </a:xfrm>
          <a:prstGeom prst="rect">
            <a:avLst/>
          </a:prstGeom>
          <a:solidFill>
            <a:srgbClr val="FFCC99">
              <a:alpha val="85881"/>
            </a:srgbClr>
          </a:solidFill>
          <a:ln w="12700">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90000" bIns="900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buFontTx/>
              <a:buChar char="•"/>
            </a:pPr>
            <a:r>
              <a:rPr lang="de-DE" altLang="de-DE" sz="1400" dirty="0" smtClean="0">
                <a:solidFill>
                  <a:srgbClr val="000000"/>
                </a:solidFill>
              </a:rPr>
              <a:t> Manufacturing design of </a:t>
            </a:r>
            <a:r>
              <a:rPr lang="de-DE" altLang="de-DE" sz="1400" dirty="0" err="1" smtClean="0">
                <a:solidFill>
                  <a:srgbClr val="000000"/>
                </a:solidFill>
              </a:rPr>
              <a:t>first</a:t>
            </a:r>
            <a:r>
              <a:rPr lang="de-DE" altLang="de-DE" sz="1400" dirty="0" smtClean="0">
                <a:solidFill>
                  <a:srgbClr val="000000"/>
                </a:solidFill>
              </a:rPr>
              <a:t> of </a:t>
            </a:r>
            <a:r>
              <a:rPr lang="de-DE" altLang="de-DE" sz="1400" dirty="0" err="1" smtClean="0">
                <a:solidFill>
                  <a:srgbClr val="000000"/>
                </a:solidFill>
              </a:rPr>
              <a:t>series</a:t>
            </a:r>
            <a:r>
              <a:rPr lang="de-DE" altLang="de-DE" sz="1400" dirty="0" smtClean="0">
                <a:solidFill>
                  <a:srgbClr val="000000"/>
                </a:solidFill>
              </a:rPr>
              <a:t> </a:t>
            </a:r>
            <a:r>
              <a:rPr lang="de-DE" altLang="de-DE" sz="1400" dirty="0" err="1" smtClean="0">
                <a:solidFill>
                  <a:srgbClr val="000000"/>
                </a:solidFill>
              </a:rPr>
              <a:t>module</a:t>
            </a:r>
            <a:r>
              <a:rPr lang="de-DE" altLang="de-DE" sz="1400" dirty="0" smtClean="0">
                <a:solidFill>
                  <a:srgbClr val="000000"/>
                </a:solidFill>
              </a:rPr>
              <a:t>, </a:t>
            </a:r>
            <a:r>
              <a:rPr lang="de-DE" altLang="de-DE" sz="1400" dirty="0" err="1" smtClean="0">
                <a:solidFill>
                  <a:srgbClr val="000000"/>
                </a:solidFill>
              </a:rPr>
              <a:t>completed</a:t>
            </a:r>
            <a:r>
              <a:rPr lang="de-DE" altLang="de-DE" sz="1400" dirty="0" smtClean="0">
                <a:solidFill>
                  <a:srgbClr val="000000"/>
                </a:solidFill>
              </a:rPr>
              <a:t> </a:t>
            </a:r>
            <a:r>
              <a:rPr lang="de-DE" altLang="de-DE" sz="1400" dirty="0" err="1" smtClean="0">
                <a:solidFill>
                  <a:srgbClr val="000000"/>
                </a:solidFill>
              </a:rPr>
              <a:t>by</a:t>
            </a:r>
            <a:r>
              <a:rPr lang="de-DE" altLang="de-DE" sz="1400" dirty="0" smtClean="0">
                <a:solidFill>
                  <a:srgbClr val="000000"/>
                </a:solidFill>
              </a:rPr>
              <a:t> GSI design </a:t>
            </a:r>
            <a:r>
              <a:rPr lang="de-DE" altLang="de-DE" sz="1400" dirty="0" err="1" smtClean="0">
                <a:solidFill>
                  <a:srgbClr val="000000"/>
                </a:solidFill>
              </a:rPr>
              <a:t>department</a:t>
            </a:r>
            <a:endParaRPr lang="de-DE" altLang="de-DE" sz="1400" dirty="0" smtClean="0">
              <a:solidFill>
                <a:srgbClr val="000000"/>
              </a:solidFill>
            </a:endParaRPr>
          </a:p>
          <a:p>
            <a:pPr eaLnBrk="1" fontAlgn="base" hangingPunct="1">
              <a:spcBef>
                <a:spcPct val="50000"/>
              </a:spcBef>
              <a:spcAft>
                <a:spcPct val="0"/>
              </a:spcAft>
              <a:buFontTx/>
              <a:buChar char="•"/>
            </a:pPr>
            <a:r>
              <a:rPr lang="de-DE" altLang="de-DE" sz="1400" dirty="0" smtClean="0">
                <a:solidFill>
                  <a:srgbClr val="000000"/>
                </a:solidFill>
              </a:rPr>
              <a:t> Design </a:t>
            </a:r>
            <a:r>
              <a:rPr lang="de-DE" altLang="de-DE" sz="1400" dirty="0" err="1" smtClean="0">
                <a:solidFill>
                  <a:srgbClr val="000000"/>
                </a:solidFill>
              </a:rPr>
              <a:t>service</a:t>
            </a:r>
            <a:r>
              <a:rPr lang="de-DE" altLang="de-DE" sz="1400" dirty="0" smtClean="0">
                <a:solidFill>
                  <a:srgbClr val="000000"/>
                </a:solidFill>
              </a:rPr>
              <a:t> </a:t>
            </a:r>
            <a:r>
              <a:rPr lang="de-DE" altLang="de-DE" sz="1400" dirty="0" err="1" smtClean="0">
                <a:solidFill>
                  <a:srgbClr val="000000"/>
                </a:solidFill>
              </a:rPr>
              <a:t>contract</a:t>
            </a:r>
            <a:r>
              <a:rPr lang="de-DE" altLang="de-DE" sz="1400" dirty="0" smtClean="0">
                <a:solidFill>
                  <a:srgbClr val="000000"/>
                </a:solidFill>
              </a:rPr>
              <a:t> </a:t>
            </a:r>
            <a:r>
              <a:rPr lang="de-DE" altLang="de-DE" sz="1400" dirty="0" err="1" smtClean="0">
                <a:solidFill>
                  <a:srgbClr val="000000"/>
                </a:solidFill>
              </a:rPr>
              <a:t>for</a:t>
            </a:r>
            <a:r>
              <a:rPr lang="de-DE" altLang="de-DE" sz="1400" dirty="0" smtClean="0">
                <a:solidFill>
                  <a:srgbClr val="000000"/>
                </a:solidFill>
              </a:rPr>
              <a:t> </a:t>
            </a:r>
            <a:r>
              <a:rPr lang="de-DE" altLang="de-DE" sz="1400" dirty="0" err="1" smtClean="0">
                <a:solidFill>
                  <a:srgbClr val="000000"/>
                </a:solidFill>
              </a:rPr>
              <a:t>overall</a:t>
            </a:r>
            <a:r>
              <a:rPr lang="de-DE" altLang="de-DE" sz="1400" dirty="0" smtClean="0">
                <a:solidFill>
                  <a:srgbClr val="000000"/>
                </a:solidFill>
              </a:rPr>
              <a:t> </a:t>
            </a:r>
            <a:r>
              <a:rPr lang="de-DE" altLang="de-DE" sz="1400" dirty="0" err="1" smtClean="0">
                <a:solidFill>
                  <a:srgbClr val="000000"/>
                </a:solidFill>
              </a:rPr>
              <a:t>cryomagnetic</a:t>
            </a:r>
            <a:r>
              <a:rPr lang="de-DE" altLang="de-DE" sz="1400" dirty="0" smtClean="0">
                <a:solidFill>
                  <a:srgbClr val="000000"/>
                </a:solidFill>
              </a:rPr>
              <a:t> </a:t>
            </a:r>
            <a:r>
              <a:rPr lang="de-DE" altLang="de-DE" sz="1400" dirty="0" err="1" smtClean="0">
                <a:solidFill>
                  <a:srgbClr val="000000"/>
                </a:solidFill>
              </a:rPr>
              <a:t>quadrupole</a:t>
            </a:r>
            <a:r>
              <a:rPr lang="de-DE" altLang="de-DE" sz="1400" dirty="0" smtClean="0">
                <a:solidFill>
                  <a:srgbClr val="000000"/>
                </a:solidFill>
              </a:rPr>
              <a:t> </a:t>
            </a:r>
            <a:r>
              <a:rPr lang="de-DE" altLang="de-DE" sz="1400" dirty="0" err="1" smtClean="0">
                <a:solidFill>
                  <a:srgbClr val="000000"/>
                </a:solidFill>
              </a:rPr>
              <a:t>module</a:t>
            </a:r>
            <a:r>
              <a:rPr lang="de-DE" altLang="de-DE" sz="1400" dirty="0" smtClean="0">
                <a:solidFill>
                  <a:srgbClr val="000000"/>
                </a:solidFill>
              </a:rPr>
              <a:t> </a:t>
            </a:r>
            <a:r>
              <a:rPr lang="de-DE" altLang="de-DE" sz="1400" dirty="0" err="1" smtClean="0">
                <a:solidFill>
                  <a:srgbClr val="000000"/>
                </a:solidFill>
              </a:rPr>
              <a:t>system</a:t>
            </a:r>
            <a:r>
              <a:rPr lang="de-DE" altLang="de-DE" sz="1400" dirty="0" smtClean="0">
                <a:solidFill>
                  <a:srgbClr val="000000"/>
                </a:solidFill>
              </a:rPr>
              <a:t> </a:t>
            </a:r>
            <a:r>
              <a:rPr lang="de-DE" altLang="de-DE" sz="1400" dirty="0" err="1" smtClean="0">
                <a:solidFill>
                  <a:srgbClr val="000000"/>
                </a:solidFill>
              </a:rPr>
              <a:t>signed</a:t>
            </a:r>
            <a:r>
              <a:rPr lang="de-DE" altLang="de-DE" sz="1400" dirty="0" smtClean="0">
                <a:solidFill>
                  <a:srgbClr val="000000"/>
                </a:solidFill>
              </a:rPr>
              <a:t> </a:t>
            </a:r>
            <a:r>
              <a:rPr lang="de-DE" altLang="de-DE" sz="1400" dirty="0" err="1" smtClean="0">
                <a:solidFill>
                  <a:srgbClr val="000000"/>
                </a:solidFill>
              </a:rPr>
              <a:t>and</a:t>
            </a:r>
            <a:r>
              <a:rPr lang="de-DE" altLang="de-DE" sz="1400" dirty="0" smtClean="0">
                <a:solidFill>
                  <a:srgbClr val="000000"/>
                </a:solidFill>
              </a:rPr>
              <a:t> </a:t>
            </a:r>
            <a:r>
              <a:rPr lang="de-DE" altLang="de-DE" sz="1400" dirty="0" err="1" smtClean="0">
                <a:solidFill>
                  <a:srgbClr val="000000"/>
                </a:solidFill>
              </a:rPr>
              <a:t>progressing</a:t>
            </a:r>
            <a:r>
              <a:rPr lang="de-DE" altLang="de-DE" sz="1400" dirty="0" smtClean="0">
                <a:solidFill>
                  <a:srgbClr val="000000"/>
                </a:solidFill>
              </a:rPr>
              <a:t> </a:t>
            </a:r>
          </a:p>
          <a:p>
            <a:pPr eaLnBrk="1" fontAlgn="base" hangingPunct="1">
              <a:spcBef>
                <a:spcPct val="50000"/>
              </a:spcBef>
              <a:spcAft>
                <a:spcPct val="0"/>
              </a:spcAft>
              <a:buFontTx/>
              <a:buChar char="•"/>
            </a:pPr>
            <a:r>
              <a:rPr lang="de-DE" altLang="de-DE" sz="1400" dirty="0" smtClean="0">
                <a:solidFill>
                  <a:srgbClr val="000000"/>
                </a:solidFill>
              </a:rPr>
              <a:t> In-kind &amp; R&amp;D </a:t>
            </a:r>
            <a:r>
              <a:rPr lang="de-DE" altLang="de-DE" sz="1400" dirty="0" err="1" smtClean="0">
                <a:solidFill>
                  <a:srgbClr val="000000"/>
                </a:solidFill>
              </a:rPr>
              <a:t>contract</a:t>
            </a:r>
            <a:r>
              <a:rPr lang="de-DE" altLang="de-DE" sz="1400" dirty="0" smtClean="0">
                <a:solidFill>
                  <a:srgbClr val="000000"/>
                </a:solidFill>
              </a:rPr>
              <a:t> </a:t>
            </a:r>
            <a:r>
              <a:rPr lang="de-DE" altLang="de-DE" sz="1400" dirty="0" err="1" smtClean="0">
                <a:solidFill>
                  <a:srgbClr val="000000"/>
                </a:solidFill>
              </a:rPr>
              <a:t>for</a:t>
            </a:r>
            <a:r>
              <a:rPr lang="de-DE" altLang="de-DE" sz="1400" dirty="0" smtClean="0">
                <a:solidFill>
                  <a:srgbClr val="000000"/>
                </a:solidFill>
              </a:rPr>
              <a:t> </a:t>
            </a:r>
            <a:r>
              <a:rPr lang="de-DE" altLang="de-DE" sz="1400" dirty="0" err="1" smtClean="0">
                <a:solidFill>
                  <a:srgbClr val="000000"/>
                </a:solidFill>
              </a:rPr>
              <a:t>production</a:t>
            </a:r>
            <a:r>
              <a:rPr lang="de-DE" altLang="de-DE" sz="1400" dirty="0" smtClean="0">
                <a:solidFill>
                  <a:srgbClr val="000000"/>
                </a:solidFill>
              </a:rPr>
              <a:t> </a:t>
            </a:r>
            <a:r>
              <a:rPr lang="de-DE" altLang="de-DE" sz="1400" dirty="0" err="1" smtClean="0">
                <a:solidFill>
                  <a:srgbClr val="000000"/>
                </a:solidFill>
              </a:rPr>
              <a:t>and</a:t>
            </a:r>
            <a:r>
              <a:rPr lang="de-DE" altLang="de-DE" sz="1400" dirty="0" smtClean="0">
                <a:solidFill>
                  <a:srgbClr val="000000"/>
                </a:solidFill>
              </a:rPr>
              <a:t> </a:t>
            </a:r>
            <a:r>
              <a:rPr lang="de-DE" altLang="de-DE" sz="1400" dirty="0" err="1" smtClean="0">
                <a:solidFill>
                  <a:srgbClr val="000000"/>
                </a:solidFill>
              </a:rPr>
              <a:t>testing</a:t>
            </a:r>
            <a:r>
              <a:rPr lang="de-DE" altLang="de-DE" sz="1400" dirty="0" smtClean="0">
                <a:solidFill>
                  <a:srgbClr val="000000"/>
                </a:solidFill>
              </a:rPr>
              <a:t> of </a:t>
            </a:r>
            <a:r>
              <a:rPr lang="de-DE" altLang="de-DE" sz="1400" dirty="0" err="1" smtClean="0">
                <a:solidFill>
                  <a:srgbClr val="000000"/>
                </a:solidFill>
              </a:rPr>
              <a:t>quadrupole</a:t>
            </a:r>
            <a:r>
              <a:rPr lang="de-DE" altLang="de-DE" sz="1400" dirty="0" smtClean="0">
                <a:solidFill>
                  <a:srgbClr val="000000"/>
                </a:solidFill>
              </a:rPr>
              <a:t> </a:t>
            </a:r>
            <a:r>
              <a:rPr lang="de-DE" altLang="de-DE" sz="1400" dirty="0" err="1" smtClean="0">
                <a:solidFill>
                  <a:srgbClr val="000000"/>
                </a:solidFill>
              </a:rPr>
              <a:t>units</a:t>
            </a:r>
            <a:r>
              <a:rPr lang="de-DE" altLang="de-DE" sz="1400" dirty="0" smtClean="0">
                <a:solidFill>
                  <a:srgbClr val="000000"/>
                </a:solidFill>
              </a:rPr>
              <a:t> </a:t>
            </a:r>
            <a:r>
              <a:rPr lang="de-DE" altLang="de-DE" sz="1400" dirty="0" err="1" smtClean="0">
                <a:solidFill>
                  <a:srgbClr val="000000"/>
                </a:solidFill>
              </a:rPr>
              <a:t>with</a:t>
            </a:r>
            <a:r>
              <a:rPr lang="de-DE" altLang="de-DE" sz="1400" dirty="0" smtClean="0">
                <a:solidFill>
                  <a:srgbClr val="000000"/>
                </a:solidFill>
              </a:rPr>
              <a:t> JINR </a:t>
            </a:r>
            <a:r>
              <a:rPr lang="de-DE" altLang="de-DE" sz="1400" dirty="0" err="1" smtClean="0">
                <a:solidFill>
                  <a:srgbClr val="000000"/>
                </a:solidFill>
              </a:rPr>
              <a:t>signed</a:t>
            </a:r>
            <a:endParaRPr lang="de-DE" altLang="de-DE" sz="1400" dirty="0" smtClean="0">
              <a:solidFill>
                <a:srgbClr val="000000"/>
              </a:solidFill>
            </a:endParaRPr>
          </a:p>
          <a:p>
            <a:pPr eaLnBrk="1" fontAlgn="base" hangingPunct="1">
              <a:spcBef>
                <a:spcPct val="50000"/>
              </a:spcBef>
              <a:spcAft>
                <a:spcPct val="0"/>
              </a:spcAft>
              <a:buFontTx/>
              <a:buChar char="•"/>
            </a:pPr>
            <a:r>
              <a:rPr lang="de-DE" altLang="de-DE" sz="1400" dirty="0" smtClean="0">
                <a:solidFill>
                  <a:srgbClr val="000000"/>
                </a:solidFill>
              </a:rPr>
              <a:t> </a:t>
            </a:r>
            <a:r>
              <a:rPr lang="de-DE" altLang="de-DE" sz="1400" b="1" dirty="0" err="1" smtClean="0">
                <a:solidFill>
                  <a:srgbClr val="000000"/>
                </a:solidFill>
              </a:rPr>
              <a:t>Production</a:t>
            </a:r>
            <a:r>
              <a:rPr lang="de-DE" altLang="de-DE" sz="1400" b="1" dirty="0" smtClean="0">
                <a:solidFill>
                  <a:srgbClr val="000000"/>
                </a:solidFill>
              </a:rPr>
              <a:t> of </a:t>
            </a:r>
            <a:r>
              <a:rPr lang="de-DE" altLang="de-DE" sz="1400" b="1" dirty="0" err="1" smtClean="0">
                <a:solidFill>
                  <a:srgbClr val="000000"/>
                </a:solidFill>
              </a:rPr>
              <a:t>FoS</a:t>
            </a:r>
            <a:r>
              <a:rPr lang="de-DE" altLang="de-DE" sz="1400" b="1" dirty="0" smtClean="0">
                <a:solidFill>
                  <a:srgbClr val="000000"/>
                </a:solidFill>
              </a:rPr>
              <a:t> </a:t>
            </a:r>
            <a:r>
              <a:rPr lang="de-DE" altLang="de-DE" sz="1400" b="1" dirty="0" err="1" smtClean="0">
                <a:solidFill>
                  <a:srgbClr val="000000"/>
                </a:solidFill>
              </a:rPr>
              <a:t>unis</a:t>
            </a:r>
            <a:r>
              <a:rPr lang="de-DE" altLang="de-DE" sz="1400" b="1" dirty="0" smtClean="0">
                <a:solidFill>
                  <a:srgbClr val="000000"/>
                </a:solidFill>
              </a:rPr>
              <a:t> </a:t>
            </a:r>
            <a:r>
              <a:rPr lang="de-DE" altLang="de-DE" sz="1400" b="1" dirty="0" err="1" smtClean="0">
                <a:solidFill>
                  <a:srgbClr val="000000"/>
                </a:solidFill>
              </a:rPr>
              <a:t>until</a:t>
            </a:r>
            <a:r>
              <a:rPr lang="de-DE" altLang="de-DE" sz="1400" b="1" dirty="0" smtClean="0">
                <a:solidFill>
                  <a:srgbClr val="000000"/>
                </a:solidFill>
              </a:rPr>
              <a:t> end of 2017 in JINR</a:t>
            </a:r>
          </a:p>
        </p:txBody>
      </p:sp>
      <p:sp>
        <p:nvSpPr>
          <p:cNvPr id="19460" name="Text Box 10"/>
          <p:cNvSpPr txBox="1">
            <a:spLocks noChangeArrowheads="1"/>
          </p:cNvSpPr>
          <p:nvPr/>
        </p:nvSpPr>
        <p:spPr bwMode="auto">
          <a:xfrm>
            <a:off x="-108520" y="7471"/>
            <a:ext cx="9289033"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de-DE" altLang="de-DE" sz="2800" b="1" dirty="0" err="1" smtClean="0">
                <a:solidFill>
                  <a:srgbClr val="C00000"/>
                </a:solidFill>
                <a:effectLst>
                  <a:outerShdw blurRad="38100" dist="38100" dir="2700000" algn="tl">
                    <a:srgbClr val="000000">
                      <a:alpha val="43137"/>
                    </a:srgbClr>
                  </a:outerShdw>
                </a:effectLst>
              </a:rPr>
              <a:t>Cryomagnetic</a:t>
            </a:r>
            <a:r>
              <a:rPr lang="de-DE" altLang="de-DE" sz="2800" b="1" dirty="0" smtClean="0">
                <a:solidFill>
                  <a:srgbClr val="C00000"/>
                </a:solidFill>
                <a:effectLst>
                  <a:outerShdw blurRad="38100" dist="38100" dir="2700000" algn="tl">
                    <a:srgbClr val="000000">
                      <a:alpha val="43137"/>
                    </a:srgbClr>
                  </a:outerShdw>
                </a:effectLst>
              </a:rPr>
              <a:t> Quadrupole Modules </a:t>
            </a:r>
            <a:r>
              <a:rPr lang="de-DE" altLang="de-DE" sz="2800" b="1" dirty="0" err="1" smtClean="0">
                <a:solidFill>
                  <a:srgbClr val="C00000"/>
                </a:solidFill>
                <a:effectLst>
                  <a:outerShdw blurRad="38100" dist="38100" dir="2700000" algn="tl">
                    <a:srgbClr val="000000">
                      <a:alpha val="43137"/>
                    </a:srgbClr>
                  </a:outerShdw>
                </a:effectLst>
              </a:rPr>
              <a:t>for</a:t>
            </a:r>
            <a:r>
              <a:rPr lang="de-DE" altLang="de-DE" sz="2800" b="1" dirty="0" smtClean="0">
                <a:solidFill>
                  <a:srgbClr val="C00000"/>
                </a:solidFill>
                <a:effectLst>
                  <a:outerShdw blurRad="38100" dist="38100" dir="2700000" algn="tl">
                    <a:srgbClr val="000000">
                      <a:alpha val="43137"/>
                    </a:srgbClr>
                  </a:outerShdw>
                </a:effectLst>
              </a:rPr>
              <a:t> SIS100 (JINR)</a:t>
            </a:r>
          </a:p>
        </p:txBody>
      </p:sp>
      <p:sp>
        <p:nvSpPr>
          <p:cNvPr id="19461" name="Text Box 27"/>
          <p:cNvSpPr txBox="1">
            <a:spLocks noChangeArrowheads="1"/>
          </p:cNvSpPr>
          <p:nvPr/>
        </p:nvSpPr>
        <p:spPr bwMode="auto">
          <a:xfrm>
            <a:off x="39707" y="4859339"/>
            <a:ext cx="430887" cy="19542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de-DE" altLang="de-DE" sz="1600" b="1" smtClean="0">
                <a:solidFill>
                  <a:srgbClr val="000000"/>
                </a:solidFill>
              </a:rPr>
              <a:t>SIS100</a:t>
            </a:r>
          </a:p>
        </p:txBody>
      </p:sp>
      <p:grpSp>
        <p:nvGrpSpPr>
          <p:cNvPr id="19462" name="Group 27"/>
          <p:cNvGrpSpPr>
            <a:grpSpLocks/>
          </p:cNvGrpSpPr>
          <p:nvPr/>
        </p:nvGrpSpPr>
        <p:grpSpPr bwMode="auto">
          <a:xfrm>
            <a:off x="1258888" y="4859365"/>
            <a:ext cx="6418262" cy="1799333"/>
            <a:chOff x="793" y="2922"/>
            <a:chExt cx="4128" cy="1235"/>
          </a:xfrm>
        </p:grpSpPr>
        <p:pic>
          <p:nvPicPr>
            <p:cNvPr id="19469" name="Grafik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9" y="2922"/>
              <a:ext cx="2817" cy="916"/>
            </a:xfrm>
            <a:prstGeom prst="rect">
              <a:avLst/>
            </a:prstGeom>
            <a:noFill/>
            <a:ln w="3175">
              <a:solidFill>
                <a:srgbClr val="0070C0"/>
              </a:solidFill>
              <a:miter lim="800000"/>
              <a:headEnd/>
              <a:tailEnd/>
            </a:ln>
            <a:extLst>
              <a:ext uri="{909E8E84-426E-40DD-AFC4-6F175D3DCCD1}">
                <a14:hiddenFill xmlns:a14="http://schemas.microsoft.com/office/drawing/2010/main">
                  <a:solidFill>
                    <a:srgbClr val="FFFFFF"/>
                  </a:solidFill>
                </a14:hiddenFill>
              </a:ext>
            </a:extLst>
          </p:spPr>
        </p:pic>
        <p:sp>
          <p:nvSpPr>
            <p:cNvPr id="19470" name="Textfeld 2"/>
            <p:cNvSpPr txBox="1">
              <a:spLocks noChangeArrowheads="1"/>
            </p:cNvSpPr>
            <p:nvPr/>
          </p:nvSpPr>
          <p:spPr bwMode="auto">
            <a:xfrm>
              <a:off x="793" y="3884"/>
              <a:ext cx="4128" cy="273"/>
            </a:xfrm>
            <a:prstGeom prst="rect">
              <a:avLst/>
            </a:prstGeom>
            <a:solidFill>
              <a:srgbClr val="8FBB77">
                <a:alpha val="27843"/>
              </a:srgbClr>
            </a:solidFill>
            <a:ln w="9525">
              <a:solidFill>
                <a:srgbClr val="8FBB77"/>
              </a:solidFill>
              <a:miter lim="800000"/>
              <a:headEnd/>
              <a:tailEnd/>
            </a:ln>
          </p:spPr>
          <p:txBody>
            <a:bodyPr tIns="90000" bIns="900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de-DE" altLang="de-DE" sz="1400" b="1" smtClean="0">
                  <a:solidFill>
                    <a:srgbClr val="000000"/>
                  </a:solidFill>
                </a:rPr>
                <a:t>Design of QM module including end boxes (link to local cryogenics)</a:t>
              </a:r>
            </a:p>
          </p:txBody>
        </p:sp>
      </p:grpSp>
      <p:grpSp>
        <p:nvGrpSpPr>
          <p:cNvPr id="19463" name="Group 28"/>
          <p:cNvGrpSpPr>
            <a:grpSpLocks/>
          </p:cNvGrpSpPr>
          <p:nvPr/>
        </p:nvGrpSpPr>
        <p:grpSpPr bwMode="auto">
          <a:xfrm>
            <a:off x="457200" y="2349544"/>
            <a:ext cx="7956550" cy="2235359"/>
            <a:chOff x="301" y="1265"/>
            <a:chExt cx="5210" cy="1585"/>
          </a:xfrm>
        </p:grpSpPr>
        <p:grpSp>
          <p:nvGrpSpPr>
            <p:cNvPr id="19464" name="Group 26"/>
            <p:cNvGrpSpPr>
              <a:grpSpLocks/>
            </p:cNvGrpSpPr>
            <p:nvPr/>
          </p:nvGrpSpPr>
          <p:grpSpPr bwMode="auto">
            <a:xfrm>
              <a:off x="804" y="1265"/>
              <a:ext cx="4125" cy="1585"/>
              <a:chOff x="804" y="1265"/>
              <a:chExt cx="4125" cy="1585"/>
            </a:xfrm>
          </p:grpSpPr>
          <p:pic>
            <p:nvPicPr>
              <p:cNvPr id="19467" name="Picture 6" descr="Quadrupole doublet Typ 3-F2  Bild 2 Stand 2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9" y="1265"/>
                <a:ext cx="3000" cy="1253"/>
              </a:xfrm>
              <a:prstGeom prst="rect">
                <a:avLst/>
              </a:prstGeom>
              <a:noFill/>
              <a:ln w="12700">
                <a:solidFill>
                  <a:srgbClr val="000080"/>
                </a:solidFill>
                <a:miter lim="800000"/>
                <a:headEnd/>
                <a:tailEnd/>
              </a:ln>
              <a:extLst>
                <a:ext uri="{909E8E84-426E-40DD-AFC4-6F175D3DCCD1}">
                  <a14:hiddenFill xmlns:a14="http://schemas.microsoft.com/office/drawing/2010/main">
                    <a:solidFill>
                      <a:srgbClr val="FFFFFF"/>
                    </a:solidFill>
                  </a14:hiddenFill>
                </a:ext>
              </a:extLst>
            </p:spPr>
          </p:pic>
          <p:sp>
            <p:nvSpPr>
              <p:cNvPr id="19468" name="Text Box 7"/>
              <p:cNvSpPr txBox="1">
                <a:spLocks noChangeArrowheads="1"/>
              </p:cNvSpPr>
              <p:nvPr/>
            </p:nvSpPr>
            <p:spPr bwMode="auto">
              <a:xfrm>
                <a:off x="804" y="2568"/>
                <a:ext cx="4125" cy="282"/>
              </a:xfrm>
              <a:prstGeom prst="rect">
                <a:avLst/>
              </a:prstGeom>
              <a:solidFill>
                <a:srgbClr val="A2BD75">
                  <a:alpha val="27843"/>
                </a:srgbClr>
              </a:solidFill>
              <a:ln w="12700">
                <a:solidFill>
                  <a:srgbClr val="8FBB77"/>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90000" bIns="900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de-DE" altLang="de-DE" sz="1400" b="1" smtClean="0">
                    <a:solidFill>
                      <a:srgbClr val="000000"/>
                    </a:solidFill>
                  </a:rPr>
                  <a:t>Design of FoS modul and components by GSI Design Office</a:t>
                </a:r>
              </a:p>
            </p:txBody>
          </p:sp>
        </p:grpSp>
        <p:pic>
          <p:nvPicPr>
            <p:cNvPr id="19465"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 y="1265"/>
              <a:ext cx="946" cy="1128"/>
            </a:xfrm>
            <a:prstGeom prst="rect">
              <a:avLst/>
            </a:prstGeom>
            <a:noFill/>
            <a:ln w="9525">
              <a:solidFill>
                <a:srgbClr val="808080"/>
              </a:solidFill>
              <a:miter lim="800000"/>
              <a:headEnd/>
              <a:tailEnd/>
            </a:ln>
            <a:extLst>
              <a:ext uri="{909E8E84-426E-40DD-AFC4-6F175D3DCCD1}">
                <a14:hiddenFill xmlns:a14="http://schemas.microsoft.com/office/drawing/2010/main">
                  <a:solidFill>
                    <a:schemeClr val="accent1"/>
                  </a:solidFill>
                </a14:hiddenFill>
              </a:ext>
            </a:extLst>
          </p:spPr>
        </p:pic>
        <p:pic>
          <p:nvPicPr>
            <p:cNvPr id="19466"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9" y="1265"/>
              <a:ext cx="1062" cy="1009"/>
            </a:xfrm>
            <a:prstGeom prst="rect">
              <a:avLst/>
            </a:prstGeom>
            <a:noFill/>
            <a:ln w="9525">
              <a:solidFill>
                <a:schemeClr val="bg2"/>
              </a:solidFill>
              <a:miter lim="800000"/>
              <a:headEnd/>
              <a:tailEnd/>
            </a:ln>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3943530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0482" name="Object 1032"/>
          <p:cNvGraphicFramePr>
            <a:graphicFrameLocks noChangeAspect="1"/>
          </p:cNvGraphicFramePr>
          <p:nvPr>
            <p:extLst>
              <p:ext uri="{D42A27DB-BD31-4B8C-83A1-F6EECF244321}">
                <p14:modId xmlns:p14="http://schemas.microsoft.com/office/powerpoint/2010/main" val="1764387277"/>
              </p:ext>
            </p:extLst>
          </p:nvPr>
        </p:nvGraphicFramePr>
        <p:xfrm>
          <a:off x="593779" y="1592283"/>
          <a:ext cx="7864475" cy="3690937"/>
        </p:xfrm>
        <a:graphic>
          <a:graphicData uri="http://schemas.openxmlformats.org/presentationml/2006/ole">
            <mc:AlternateContent xmlns:mc="http://schemas.openxmlformats.org/markup-compatibility/2006">
              <mc:Choice xmlns:v="urn:schemas-microsoft-com:vml" Requires="v">
                <p:oleObj spid="_x0000_s18499" name="Dokument" r:id="rId5" imgW="5969000" imgH="2806700" progId="Word.Document.8">
                  <p:embed/>
                </p:oleObj>
              </mc:Choice>
              <mc:Fallback>
                <p:oleObj name="Dokument" r:id="rId5" imgW="5969000" imgH="2806700"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779" y="1592283"/>
                        <a:ext cx="7864475" cy="3690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 name="Rectangle 2"/>
          <p:cNvSpPr>
            <a:spLocks noGrp="1" noChangeArrowheads="1"/>
          </p:cNvSpPr>
          <p:nvPr>
            <p:ph type="title"/>
          </p:nvPr>
        </p:nvSpPr>
        <p:spPr>
          <a:xfrm>
            <a:off x="152400" y="304800"/>
            <a:ext cx="8813800" cy="685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t">
            <a:noAutofit/>
          </a:bodyPr>
          <a:lstStyle/>
          <a:p>
            <a:pPr eaLnBrk="1" hangingPunct="1">
              <a:defRPr/>
            </a:pPr>
            <a:r>
              <a:rPr lang="de-DE" sz="2800" b="1" dirty="0"/>
              <a:t>Key </a:t>
            </a:r>
            <a:r>
              <a:rPr lang="de-DE" sz="2800" b="1" dirty="0" err="1"/>
              <a:t>Questions</a:t>
            </a:r>
            <a:r>
              <a:rPr lang="de-DE" sz="2800" b="1" dirty="0"/>
              <a:t> in modern </a:t>
            </a:r>
            <a:r>
              <a:rPr lang="de-DE" sz="2800" b="1" dirty="0" err="1"/>
              <a:t>Nuclear</a:t>
            </a:r>
            <a:r>
              <a:rPr lang="de-DE" sz="2800" b="1" dirty="0"/>
              <a:t> </a:t>
            </a:r>
            <a:r>
              <a:rPr lang="de-DE" sz="2800" b="1" dirty="0" err="1"/>
              <a:t>Physics</a:t>
            </a:r>
            <a:endParaRPr lang="de-DE" sz="2800" b="1" dirty="0"/>
          </a:p>
        </p:txBody>
      </p:sp>
      <p:pic>
        <p:nvPicPr>
          <p:cNvPr id="5" name="Picture 7"/>
          <p:cNvPicPr>
            <a:picLocks noChangeAspect="1" noChangeArrowheads="1"/>
          </p:cNvPicPr>
          <p:nvPr/>
        </p:nvPicPr>
        <p:blipFill>
          <a:blip r:embed="rId7">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5364088" y="5475698"/>
            <a:ext cx="1341120" cy="1275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
          <p:cNvGrpSpPr>
            <a:grpSpLocks/>
          </p:cNvGrpSpPr>
          <p:nvPr/>
        </p:nvGrpSpPr>
        <p:grpSpPr bwMode="auto">
          <a:xfrm>
            <a:off x="1691680" y="5290814"/>
            <a:ext cx="1663700" cy="1574797"/>
            <a:chOff x="960" y="720"/>
            <a:chExt cx="3504" cy="3504"/>
          </a:xfrm>
        </p:grpSpPr>
        <p:pic>
          <p:nvPicPr>
            <p:cNvPr id="9" name="Picture 5" descr="ato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0" y="720"/>
              <a:ext cx="3504" cy="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26" y="2160"/>
              <a:ext cx="499"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AutoShape 10"/>
          <p:cNvSpPr>
            <a:spLocks noChangeArrowheads="1"/>
          </p:cNvSpPr>
          <p:nvPr/>
        </p:nvSpPr>
        <p:spPr bwMode="auto">
          <a:xfrm>
            <a:off x="3923981" y="5889140"/>
            <a:ext cx="976313" cy="485775"/>
          </a:xfrm>
          <a:prstGeom prst="rightArrow">
            <a:avLst>
              <a:gd name="adj1" fmla="val 50000"/>
              <a:gd name="adj2" fmla="val 50245"/>
            </a:avLst>
          </a:prstGeom>
          <a:solidFill>
            <a:srgbClr val="BBE0E3"/>
          </a:solidFill>
          <a:ln w="9525">
            <a:solidFill>
              <a:srgbClr val="000000"/>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endParaRPr lang="ru-RU" altLang="ru-RU" kern="0" smtClean="0">
              <a:solidFill>
                <a:srgbClr val="000000"/>
              </a:solidFill>
            </a:endParaRPr>
          </a:p>
        </p:txBody>
      </p:sp>
    </p:spTree>
    <p:extLst>
      <p:ext uri="{BB962C8B-B14F-4D97-AF65-F5344CB8AC3E}">
        <p14:creationId xmlns:p14="http://schemas.microsoft.com/office/powerpoint/2010/main" val="169238541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0"/>
                                        <p:tgtEl>
                                          <p:spTgt spid="12"/>
                                        </p:tgtEl>
                                      </p:cBhvr>
                                    </p:animEffect>
                                  </p:childTnLst>
                                </p:cTn>
                              </p:par>
                            </p:childTnLst>
                          </p:cTn>
                        </p:par>
                        <p:par>
                          <p:cTn id="8" fill="hold">
                            <p:stCondLst>
                              <p:cond delay="250"/>
                            </p:stCondLst>
                            <p:childTnLst>
                              <p:par>
                                <p:cTn id="9" presetID="42" presetClass="entr" presetSubtype="0" fill="hold" nodeType="afterEffect">
                                  <p:stCondLst>
                                    <p:cond delay="25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de-DE"/>
          </a:p>
        </p:txBody>
      </p:sp>
      <p:sp>
        <p:nvSpPr>
          <p:cNvPr id="3" name="Untertitel 2"/>
          <p:cNvSpPr>
            <a:spLocks noGrp="1"/>
          </p:cNvSpPr>
          <p:nvPr>
            <p:ph type="subTitle" idx="1"/>
          </p:nvPr>
        </p:nvSpPr>
        <p:spPr/>
        <p:txBody>
          <a:bodyPr/>
          <a:lstStyle/>
          <a:p>
            <a:endParaRPr lang="de-DE"/>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3555" y="1448783"/>
            <a:ext cx="10008990" cy="6660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feld 3"/>
          <p:cNvSpPr txBox="1"/>
          <p:nvPr/>
        </p:nvSpPr>
        <p:spPr>
          <a:xfrm>
            <a:off x="584493" y="362439"/>
            <a:ext cx="7992894" cy="830997"/>
          </a:xfrm>
          <a:prstGeom prst="rect">
            <a:avLst/>
          </a:prstGeom>
          <a:noFill/>
        </p:spPr>
        <p:txBody>
          <a:bodyPr wrap="none" rtlCol="0">
            <a:spAutoFit/>
          </a:bodyPr>
          <a:lstStyle/>
          <a:p>
            <a:pPr algn="ctr" fontAlgn="base">
              <a:spcBef>
                <a:spcPct val="0"/>
              </a:spcBef>
              <a:spcAft>
                <a:spcPct val="0"/>
              </a:spcAft>
            </a:pPr>
            <a:r>
              <a:rPr lang="en-US" sz="2400" b="1" dirty="0">
                <a:solidFill>
                  <a:prstClr val="black"/>
                </a:solidFill>
                <a:latin typeface="Arial" panose="020B0604020202020204" pitchFamily="34" charset="0"/>
                <a:cs typeface="Arial" panose="020B0604020202020204" pitchFamily="34" charset="0"/>
              </a:rPr>
              <a:t>SIS100 Quad. Units Collaboration Contract with JINR </a:t>
            </a:r>
          </a:p>
          <a:p>
            <a:pPr algn="ctr" fontAlgn="base">
              <a:spcBef>
                <a:spcPct val="0"/>
              </a:spcBef>
              <a:spcAft>
                <a:spcPct val="0"/>
              </a:spcAft>
            </a:pPr>
            <a:r>
              <a:rPr lang="en-US" sz="2400" i="1" dirty="0" err="1">
                <a:solidFill>
                  <a:prstClr val="black"/>
                </a:solidFill>
                <a:latin typeface="Arial" panose="020B0604020202020204" pitchFamily="34" charset="0"/>
                <a:cs typeface="Arial" panose="020B0604020202020204" pitchFamily="34" charset="0"/>
              </a:rPr>
              <a:t>Dubna</a:t>
            </a:r>
            <a:r>
              <a:rPr lang="en-US" sz="2400" i="1" dirty="0">
                <a:solidFill>
                  <a:prstClr val="black"/>
                </a:solidFill>
                <a:latin typeface="Arial" panose="020B0604020202020204" pitchFamily="34" charset="0"/>
                <a:cs typeface="Arial" panose="020B0604020202020204" pitchFamily="34" charset="0"/>
              </a:rPr>
              <a:t> 20.02.2015</a:t>
            </a:r>
            <a:endParaRPr lang="de-DE" sz="24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03986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180516" y="188642"/>
            <a:ext cx="3120779" cy="533149"/>
          </a:xfrm>
          <a:noFill/>
          <a:ln w="9525">
            <a:noFill/>
            <a:miter lim="800000"/>
            <a:headEnd/>
            <a:tailEnd/>
          </a:ln>
        </p:spPr>
        <p:txBody>
          <a:bodyPr vert="horz" wrap="square" lIns="0" tIns="0" rIns="0" bIns="0" numCol="1" anchor="t" anchorCtr="0" compatLnSpc="1">
            <a:prstTxWarp prst="textNoShape">
              <a:avLst/>
            </a:prstTxWarp>
            <a:normAutofit fontScale="90000"/>
          </a:bodyPr>
          <a:lstStyle/>
          <a:p>
            <a:r>
              <a:rPr lang="de-DE" dirty="0" smtClean="0">
                <a:solidFill>
                  <a:schemeClr val="tx1"/>
                </a:solidFill>
                <a:latin typeface="+mj-lt"/>
              </a:rPr>
              <a:t>Status </a:t>
            </a:r>
            <a:r>
              <a:rPr lang="de-DE" dirty="0" err="1" smtClean="0">
                <a:solidFill>
                  <a:schemeClr val="tx1"/>
                </a:solidFill>
                <a:latin typeface="+mj-lt"/>
              </a:rPr>
              <a:t>of</a:t>
            </a:r>
            <a:r>
              <a:rPr lang="de-DE" dirty="0" smtClean="0">
                <a:solidFill>
                  <a:schemeClr val="tx1"/>
                </a:solidFill>
                <a:latin typeface="+mj-lt"/>
              </a:rPr>
              <a:t> FAIR: </a:t>
            </a:r>
            <a:r>
              <a:rPr lang="de-DE" dirty="0" err="1" smtClean="0">
                <a:solidFill>
                  <a:schemeClr val="tx1"/>
                </a:solidFill>
                <a:latin typeface="+mj-lt"/>
              </a:rPr>
              <a:t>Civil</a:t>
            </a:r>
            <a:r>
              <a:rPr lang="de-DE" dirty="0" smtClean="0">
                <a:solidFill>
                  <a:schemeClr val="tx1"/>
                </a:solidFill>
                <a:latin typeface="+mj-lt"/>
              </a:rPr>
              <a:t> </a:t>
            </a:r>
            <a:r>
              <a:rPr lang="de-DE" dirty="0">
                <a:solidFill>
                  <a:schemeClr val="tx1"/>
                </a:solidFill>
                <a:latin typeface="+mj-lt"/>
              </a:rPr>
              <a:t>Construction </a:t>
            </a:r>
            <a:br>
              <a:rPr lang="de-DE" dirty="0">
                <a:solidFill>
                  <a:schemeClr val="tx1"/>
                </a:solidFill>
                <a:latin typeface="+mj-lt"/>
              </a:rPr>
            </a:br>
            <a:r>
              <a:rPr lang="de-DE" sz="1900" dirty="0">
                <a:solidFill>
                  <a:schemeClr val="tx1"/>
                </a:solidFill>
                <a:latin typeface="+mj-lt"/>
              </a:rPr>
              <a:t>rapid progress since </a:t>
            </a:r>
            <a:r>
              <a:rPr lang="de-DE" sz="1900" dirty="0" err="1">
                <a:solidFill>
                  <a:schemeClr val="tx1"/>
                </a:solidFill>
                <a:latin typeface="+mj-lt"/>
              </a:rPr>
              <a:t>official</a:t>
            </a:r>
            <a:r>
              <a:rPr lang="de-DE" sz="1900" dirty="0">
                <a:solidFill>
                  <a:schemeClr val="tx1"/>
                </a:solidFill>
                <a:latin typeface="+mj-lt"/>
              </a:rPr>
              <a:t> </a:t>
            </a:r>
            <a:r>
              <a:rPr lang="de-DE" sz="1900" dirty="0" err="1">
                <a:solidFill>
                  <a:schemeClr val="tx1"/>
                </a:solidFill>
                <a:latin typeface="+mj-lt"/>
              </a:rPr>
              <a:t>start</a:t>
            </a:r>
            <a:r>
              <a:rPr lang="de-DE" sz="1900" dirty="0">
                <a:solidFill>
                  <a:schemeClr val="tx1"/>
                </a:solidFill>
                <a:latin typeface="+mj-lt"/>
              </a:rPr>
              <a:t> on 4th of July 2017 </a:t>
            </a:r>
          </a:p>
        </p:txBody>
      </p:sp>
      <p:sp>
        <p:nvSpPr>
          <p:cNvPr id="6" name="Slide Number Placeholder 5"/>
          <p:cNvSpPr>
            <a:spLocks noGrp="1"/>
          </p:cNvSpPr>
          <p:nvPr>
            <p:ph type="sldNum" sz="quarter" idx="4294967295"/>
          </p:nvPr>
        </p:nvSpPr>
        <p:spPr>
          <a:xfrm>
            <a:off x="8316914" y="6607186"/>
            <a:ext cx="728662" cy="250825"/>
          </a:xfrm>
          <a:prstGeom prst="rect">
            <a:avLst/>
          </a:prstGeom>
        </p:spPr>
        <p:txBody>
          <a:bodyPr/>
          <a:lstStyle/>
          <a:p>
            <a:pPr>
              <a:defRPr/>
            </a:pPr>
            <a:fld id="{B13E67DB-3F5A-400D-8115-4A6680BE68C1}" type="slidenum">
              <a:rPr lang="de-DE" smtClean="0"/>
              <a:pPr>
                <a:defRPr/>
              </a:pPr>
              <a:t>41</a:t>
            </a:fld>
            <a:endParaRPr lang="de-DE"/>
          </a:p>
        </p:txBody>
      </p:sp>
      <p:pic>
        <p:nvPicPr>
          <p:cNvPr id="12" name="Picture 5" descr="00efeef5-3423-4a9f-a058-4296f3b588c2@eurprd07"/>
          <p:cNvPicPr>
            <a:picLocks noChangeAspect="1" noChangeArrowheads="1"/>
          </p:cNvPicPr>
          <p:nvPr/>
        </p:nvPicPr>
        <p:blipFill rotWithShape="1">
          <a:blip r:embed="rId3">
            <a:extLst>
              <a:ext uri="{28A0092B-C50C-407E-A947-70E740481C1C}">
                <a14:useLocalDpi xmlns:a14="http://schemas.microsoft.com/office/drawing/2010/main" val="0"/>
              </a:ext>
            </a:extLst>
          </a:blip>
          <a:srcRect t="31440" b="32395"/>
          <a:stretch/>
        </p:blipFill>
        <p:spPr bwMode="auto">
          <a:xfrm>
            <a:off x="133491" y="4022623"/>
            <a:ext cx="4329878" cy="2499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rafik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6129" y="4022623"/>
            <a:ext cx="4543937" cy="2499364"/>
          </a:xfrm>
          <a:prstGeom prst="rect">
            <a:avLst/>
          </a:prstGeom>
        </p:spPr>
      </p:pic>
      <p:pic>
        <p:nvPicPr>
          <p:cNvPr id="15" name="Grafik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579" y="1257014"/>
            <a:ext cx="4339293" cy="2414785"/>
          </a:xfrm>
          <a:prstGeom prst="rect">
            <a:avLst/>
          </a:prstGeom>
        </p:spPr>
      </p:pic>
      <p:pic>
        <p:nvPicPr>
          <p:cNvPr id="16" name="Grafik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6129" y="1257014"/>
            <a:ext cx="4543937" cy="2414785"/>
          </a:xfrm>
          <a:prstGeom prst="rect">
            <a:avLst/>
          </a:prstGeom>
        </p:spPr>
      </p:pic>
      <p:sp>
        <p:nvSpPr>
          <p:cNvPr id="19" name="Rectangle 9"/>
          <p:cNvSpPr>
            <a:spLocks noChangeArrowheads="1"/>
          </p:cNvSpPr>
          <p:nvPr/>
        </p:nvSpPr>
        <p:spPr bwMode="auto">
          <a:xfrm>
            <a:off x="132386" y="3346663"/>
            <a:ext cx="3156072" cy="323165"/>
          </a:xfrm>
          <a:prstGeom prst="rect">
            <a:avLst/>
          </a:prstGeom>
          <a:solidFill>
            <a:srgbClr val="A6A6A6"/>
          </a:solidFill>
          <a:ln w="9525">
            <a:noFill/>
            <a:miter lim="800000"/>
            <a:headEnd/>
            <a:tailEnd/>
          </a:ln>
        </p:spPr>
        <p:txBody>
          <a:bodyPr wrap="square">
            <a:spAutoFit/>
          </a:bodyPr>
          <a:lstStyle/>
          <a:p>
            <a:pPr defTabSz="457200" fontAlgn="base">
              <a:spcBef>
                <a:spcPct val="0"/>
              </a:spcBef>
              <a:spcAft>
                <a:spcPct val="0"/>
              </a:spcAft>
              <a:defRPr/>
            </a:pPr>
            <a:r>
              <a:rPr lang="en-US" sz="1500" b="1" dirty="0">
                <a:solidFill>
                  <a:srgbClr val="FFFFFF"/>
                </a:solidFill>
                <a:cs typeface="Arial" charset="0"/>
              </a:rPr>
              <a:t>Excavation SIS100 tunnel</a:t>
            </a:r>
          </a:p>
        </p:txBody>
      </p:sp>
      <p:sp>
        <p:nvSpPr>
          <p:cNvPr id="21" name="Rectangle 9"/>
          <p:cNvSpPr>
            <a:spLocks noChangeArrowheads="1"/>
          </p:cNvSpPr>
          <p:nvPr/>
        </p:nvSpPr>
        <p:spPr bwMode="auto">
          <a:xfrm>
            <a:off x="4507447" y="3693555"/>
            <a:ext cx="4582207" cy="276999"/>
          </a:xfrm>
          <a:prstGeom prst="rect">
            <a:avLst/>
          </a:prstGeom>
          <a:solidFill>
            <a:srgbClr val="A6A6A6"/>
          </a:solidFill>
          <a:ln w="9525">
            <a:noFill/>
            <a:miter lim="800000"/>
            <a:headEnd/>
            <a:tailEnd/>
          </a:ln>
        </p:spPr>
        <p:txBody>
          <a:bodyPr wrap="square">
            <a:spAutoFit/>
          </a:bodyPr>
          <a:lstStyle/>
          <a:p>
            <a:pPr defTabSz="457200" fontAlgn="base">
              <a:spcBef>
                <a:spcPct val="0"/>
              </a:spcBef>
              <a:spcAft>
                <a:spcPct val="0"/>
              </a:spcAft>
              <a:defRPr/>
            </a:pPr>
            <a:r>
              <a:rPr lang="en-US" sz="1200" b="1" dirty="0">
                <a:solidFill>
                  <a:srgbClr val="FFFFFF"/>
                </a:solidFill>
                <a:cs typeface="Arial" charset="0"/>
              </a:rPr>
              <a:t>Upgraded SIS18 completed ready for FAIR and FAIR phase 0</a:t>
            </a:r>
          </a:p>
        </p:txBody>
      </p:sp>
      <p:sp>
        <p:nvSpPr>
          <p:cNvPr id="22" name="Rectangle 9"/>
          <p:cNvSpPr>
            <a:spLocks noChangeArrowheads="1"/>
          </p:cNvSpPr>
          <p:nvPr/>
        </p:nvSpPr>
        <p:spPr bwMode="auto">
          <a:xfrm>
            <a:off x="4527815" y="6289433"/>
            <a:ext cx="4064401" cy="323165"/>
          </a:xfrm>
          <a:prstGeom prst="rect">
            <a:avLst/>
          </a:prstGeom>
          <a:solidFill>
            <a:srgbClr val="A6A6A6"/>
          </a:solidFill>
          <a:ln w="9525">
            <a:noFill/>
            <a:miter lim="800000"/>
            <a:headEnd/>
            <a:tailEnd/>
          </a:ln>
        </p:spPr>
        <p:txBody>
          <a:bodyPr wrap="square">
            <a:spAutoFit/>
          </a:bodyPr>
          <a:lstStyle/>
          <a:p>
            <a:pPr defTabSz="457200" fontAlgn="base">
              <a:spcBef>
                <a:spcPct val="0"/>
              </a:spcBef>
              <a:spcAft>
                <a:spcPct val="0"/>
              </a:spcAft>
              <a:defRPr/>
            </a:pPr>
            <a:r>
              <a:rPr lang="en-US" sz="1500" b="1" dirty="0">
                <a:solidFill>
                  <a:srgbClr val="FFFFFF"/>
                </a:solidFill>
                <a:cs typeface="Arial" charset="0"/>
              </a:rPr>
              <a:t>Start of concrete shell works for SIS100</a:t>
            </a:r>
          </a:p>
        </p:txBody>
      </p:sp>
      <p:sp>
        <p:nvSpPr>
          <p:cNvPr id="23" name="Rectangle 9"/>
          <p:cNvSpPr>
            <a:spLocks noChangeArrowheads="1"/>
          </p:cNvSpPr>
          <p:nvPr/>
        </p:nvSpPr>
        <p:spPr bwMode="auto">
          <a:xfrm>
            <a:off x="148617" y="6268892"/>
            <a:ext cx="4125928" cy="323165"/>
          </a:xfrm>
          <a:prstGeom prst="rect">
            <a:avLst/>
          </a:prstGeom>
          <a:solidFill>
            <a:srgbClr val="A6A6A6"/>
          </a:solidFill>
          <a:ln w="9525">
            <a:noFill/>
            <a:miter lim="800000"/>
            <a:headEnd/>
            <a:tailEnd/>
          </a:ln>
        </p:spPr>
        <p:txBody>
          <a:bodyPr wrap="square">
            <a:spAutoFit/>
          </a:bodyPr>
          <a:lstStyle/>
          <a:p>
            <a:pPr defTabSz="457200" fontAlgn="base">
              <a:spcBef>
                <a:spcPct val="0"/>
              </a:spcBef>
              <a:spcAft>
                <a:spcPct val="0"/>
              </a:spcAft>
              <a:defRPr/>
            </a:pPr>
            <a:r>
              <a:rPr lang="en-US" sz="1500" b="1" dirty="0">
                <a:solidFill>
                  <a:srgbClr val="FFFFFF"/>
                </a:solidFill>
                <a:cs typeface="Arial" charset="0"/>
              </a:rPr>
              <a:t>Excavation transfer building &amp; CBM cave </a:t>
            </a:r>
          </a:p>
        </p:txBody>
      </p:sp>
      <p:pic>
        <p:nvPicPr>
          <p:cNvPr id="3" name="Picture 2" descr="C:\Users\pgiubell\AppData\Local\Microsoft\Windows\Temporary Internet Files\Content.Outlook\TU1MQSWC\20180824_150222.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51430" y="1257006"/>
            <a:ext cx="3728199" cy="4970933"/>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755576" y="188651"/>
            <a:ext cx="3712876" cy="584775"/>
          </a:xfrm>
          <a:prstGeom prst="rect">
            <a:avLst/>
          </a:prstGeom>
        </p:spPr>
        <p:txBody>
          <a:bodyPr vert="horz" wrap="none" lIns="91440" tIns="45720" rIns="91440" bIns="45720" rtlCol="0" anchor="t">
            <a:spAutoFit/>
          </a:bodyPr>
          <a:lstStyle/>
          <a:p>
            <a:r>
              <a:rPr lang="en-US" sz="3200" b="1" dirty="0" smtClean="0">
                <a:solidFill>
                  <a:prstClr val="black"/>
                </a:solidFill>
              </a:rPr>
              <a:t>Civil Construction</a:t>
            </a:r>
            <a:endParaRPr lang="de-DE" sz="3200" b="1" dirty="0">
              <a:solidFill>
                <a:prstClr val="black"/>
              </a:solidFill>
            </a:endParaRPr>
          </a:p>
        </p:txBody>
      </p:sp>
    </p:spTree>
    <p:extLst>
      <p:ext uri="{BB962C8B-B14F-4D97-AF65-F5344CB8AC3E}">
        <p14:creationId xmlns:p14="http://schemas.microsoft.com/office/powerpoint/2010/main" val="1776280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1570" name="Picture 2"/>
          <p:cNvPicPr>
            <a:picLocks noChangeAspect="1" noChangeArrowheads="1"/>
          </p:cNvPicPr>
          <p:nvPr/>
        </p:nvPicPr>
        <p:blipFill>
          <a:blip r:embed="rId2"/>
          <a:srcRect/>
          <a:stretch>
            <a:fillRect/>
          </a:stretch>
        </p:blipFill>
        <p:spPr bwMode="auto">
          <a:xfrm>
            <a:off x="648876" y="785797"/>
            <a:ext cx="8137979" cy="5927747"/>
          </a:xfrm>
          <a:prstGeom prst="rect">
            <a:avLst/>
          </a:prstGeom>
          <a:noFill/>
          <a:ln w="9525">
            <a:noFill/>
            <a:miter lim="800000"/>
            <a:headEnd/>
            <a:tailEnd/>
          </a:ln>
          <a:effectLst/>
        </p:spPr>
      </p:pic>
      <p:sp>
        <p:nvSpPr>
          <p:cNvPr id="3" name="矩形 2"/>
          <p:cNvSpPr/>
          <p:nvPr/>
        </p:nvSpPr>
        <p:spPr>
          <a:xfrm>
            <a:off x="2074622" y="3292176"/>
            <a:ext cx="1140056" cy="492443"/>
          </a:xfrm>
          <a:prstGeom prst="rect">
            <a:avLst/>
          </a:prstGeom>
        </p:spPr>
        <p:txBody>
          <a:bodyPr wrap="none">
            <a:spAutoFit/>
          </a:bodyPr>
          <a:lstStyle/>
          <a:p>
            <a:pPr fontAlgn="base">
              <a:spcBef>
                <a:spcPct val="0"/>
              </a:spcBef>
              <a:spcAft>
                <a:spcPct val="0"/>
              </a:spcAft>
            </a:pPr>
            <a:r>
              <a:rPr lang="en-US" altLang="zh-CN" sz="2600" dirty="0" err="1">
                <a:solidFill>
                  <a:srgbClr val="0000FF"/>
                </a:solidFill>
                <a:latin typeface="Times New Roman" pitchFamily="18" charset="0"/>
                <a:ea typeface="MS PGothic" pitchFamily="34" charset="-128"/>
                <a:cs typeface="Times New Roman" pitchFamily="18" charset="0"/>
              </a:rPr>
              <a:t>BRing</a:t>
            </a:r>
            <a:r>
              <a:rPr lang="en-US" altLang="zh-CN" sz="2600" dirty="0">
                <a:solidFill>
                  <a:srgbClr val="0000FF"/>
                </a:solidFill>
                <a:latin typeface="Times New Roman" pitchFamily="18" charset="0"/>
                <a:ea typeface="MS PGothic" pitchFamily="34" charset="-128"/>
                <a:cs typeface="Times New Roman" pitchFamily="18" charset="0"/>
              </a:rPr>
              <a:t> </a:t>
            </a:r>
            <a:endParaRPr lang="zh-CN" altLang="en-US" sz="2600" dirty="0">
              <a:solidFill>
                <a:srgbClr val="000000"/>
              </a:solidFill>
            </a:endParaRPr>
          </a:p>
        </p:txBody>
      </p:sp>
      <p:sp>
        <p:nvSpPr>
          <p:cNvPr id="4" name="矩形 3"/>
          <p:cNvSpPr/>
          <p:nvPr/>
        </p:nvSpPr>
        <p:spPr>
          <a:xfrm>
            <a:off x="4146364" y="1427184"/>
            <a:ext cx="1103187" cy="492443"/>
          </a:xfrm>
          <a:prstGeom prst="rect">
            <a:avLst/>
          </a:prstGeom>
        </p:spPr>
        <p:txBody>
          <a:bodyPr wrap="none">
            <a:spAutoFit/>
          </a:bodyPr>
          <a:lstStyle/>
          <a:p>
            <a:pPr fontAlgn="base">
              <a:spcBef>
                <a:spcPct val="0"/>
              </a:spcBef>
              <a:spcAft>
                <a:spcPct val="0"/>
              </a:spcAft>
            </a:pPr>
            <a:r>
              <a:rPr lang="en-US" altLang="zh-CN" sz="2600" dirty="0" err="1">
                <a:solidFill>
                  <a:srgbClr val="0000FF"/>
                </a:solidFill>
                <a:latin typeface="Times New Roman" pitchFamily="18" charset="0"/>
                <a:ea typeface="MS PGothic" pitchFamily="34" charset="-128"/>
                <a:cs typeface="Times New Roman" pitchFamily="18" charset="0"/>
              </a:rPr>
              <a:t>SRing</a:t>
            </a:r>
            <a:r>
              <a:rPr lang="en-US" altLang="zh-CN" sz="2600" dirty="0">
                <a:solidFill>
                  <a:srgbClr val="0000FF"/>
                </a:solidFill>
                <a:latin typeface="Times New Roman" pitchFamily="18" charset="0"/>
                <a:ea typeface="MS PGothic" pitchFamily="34" charset="-128"/>
                <a:cs typeface="Times New Roman" pitchFamily="18" charset="0"/>
              </a:rPr>
              <a:t> </a:t>
            </a:r>
            <a:endParaRPr lang="zh-CN" altLang="en-US" sz="2600" dirty="0">
              <a:solidFill>
                <a:srgbClr val="000000"/>
              </a:solidFill>
            </a:endParaRPr>
          </a:p>
        </p:txBody>
      </p:sp>
      <p:sp>
        <p:nvSpPr>
          <p:cNvPr id="5" name="矩形 4"/>
          <p:cNvSpPr/>
          <p:nvPr/>
        </p:nvSpPr>
        <p:spPr>
          <a:xfrm>
            <a:off x="4215462" y="3141696"/>
            <a:ext cx="1213794" cy="492443"/>
          </a:xfrm>
          <a:prstGeom prst="rect">
            <a:avLst/>
          </a:prstGeom>
        </p:spPr>
        <p:txBody>
          <a:bodyPr wrap="none">
            <a:spAutoFit/>
          </a:bodyPr>
          <a:lstStyle/>
          <a:p>
            <a:pPr fontAlgn="base">
              <a:spcBef>
                <a:spcPct val="0"/>
              </a:spcBef>
              <a:spcAft>
                <a:spcPct val="0"/>
              </a:spcAft>
            </a:pPr>
            <a:r>
              <a:rPr lang="en-US" altLang="zh-CN" sz="2600" dirty="0" err="1">
                <a:solidFill>
                  <a:srgbClr val="0000FF"/>
                </a:solidFill>
                <a:latin typeface="Times New Roman" pitchFamily="18" charset="0"/>
                <a:ea typeface="MS PGothic" pitchFamily="34" charset="-128"/>
                <a:cs typeface="Times New Roman" pitchFamily="18" charset="0"/>
              </a:rPr>
              <a:t>MRing</a:t>
            </a:r>
            <a:r>
              <a:rPr lang="en-US" altLang="zh-CN" sz="2600" dirty="0">
                <a:solidFill>
                  <a:srgbClr val="0000FF"/>
                </a:solidFill>
                <a:latin typeface="Times New Roman" pitchFamily="18" charset="0"/>
                <a:ea typeface="MS PGothic" pitchFamily="34" charset="-128"/>
                <a:cs typeface="Times New Roman" pitchFamily="18" charset="0"/>
              </a:rPr>
              <a:t> </a:t>
            </a:r>
            <a:endParaRPr lang="zh-CN" altLang="en-US" sz="2600" dirty="0">
              <a:solidFill>
                <a:srgbClr val="000000"/>
              </a:solidFill>
            </a:endParaRPr>
          </a:p>
        </p:txBody>
      </p:sp>
      <p:sp>
        <p:nvSpPr>
          <p:cNvPr id="6" name="矩形 5"/>
          <p:cNvSpPr/>
          <p:nvPr/>
        </p:nvSpPr>
        <p:spPr>
          <a:xfrm>
            <a:off x="5524534" y="4794000"/>
            <a:ext cx="1119217" cy="492443"/>
          </a:xfrm>
          <a:prstGeom prst="rect">
            <a:avLst/>
          </a:prstGeom>
        </p:spPr>
        <p:txBody>
          <a:bodyPr wrap="none">
            <a:spAutoFit/>
          </a:bodyPr>
          <a:lstStyle/>
          <a:p>
            <a:pPr fontAlgn="base">
              <a:spcBef>
                <a:spcPct val="0"/>
              </a:spcBef>
              <a:spcAft>
                <a:spcPct val="0"/>
              </a:spcAft>
            </a:pPr>
            <a:r>
              <a:rPr lang="en-US" altLang="zh-CN" sz="2600" dirty="0" err="1">
                <a:solidFill>
                  <a:srgbClr val="0000FF"/>
                </a:solidFill>
                <a:latin typeface="Times New Roman" pitchFamily="18" charset="0"/>
                <a:ea typeface="MS PGothic" pitchFamily="34" charset="-128"/>
                <a:cs typeface="Times New Roman" pitchFamily="18" charset="0"/>
              </a:rPr>
              <a:t>iLinac</a:t>
            </a:r>
            <a:r>
              <a:rPr lang="en-US" altLang="zh-CN" sz="2600" dirty="0">
                <a:solidFill>
                  <a:srgbClr val="0000FF"/>
                </a:solidFill>
                <a:latin typeface="Times New Roman" pitchFamily="18" charset="0"/>
                <a:ea typeface="MS PGothic" pitchFamily="34" charset="-128"/>
                <a:cs typeface="Times New Roman" pitchFamily="18" charset="0"/>
              </a:rPr>
              <a:t> </a:t>
            </a:r>
            <a:endParaRPr lang="zh-CN" altLang="en-US" sz="2600" dirty="0">
              <a:solidFill>
                <a:srgbClr val="000000"/>
              </a:solidFill>
            </a:endParaRPr>
          </a:p>
        </p:txBody>
      </p:sp>
      <p:sp>
        <p:nvSpPr>
          <p:cNvPr id="7" name="矩形 6"/>
          <p:cNvSpPr/>
          <p:nvPr/>
        </p:nvSpPr>
        <p:spPr>
          <a:xfrm>
            <a:off x="7715305" y="4600525"/>
            <a:ext cx="891591" cy="400110"/>
          </a:xfrm>
          <a:prstGeom prst="rect">
            <a:avLst/>
          </a:prstGeom>
        </p:spPr>
        <p:txBody>
          <a:bodyPr wrap="none">
            <a:spAutoFit/>
          </a:bodyPr>
          <a:lstStyle/>
          <a:p>
            <a:pPr fontAlgn="base">
              <a:spcBef>
                <a:spcPct val="0"/>
              </a:spcBef>
              <a:spcAft>
                <a:spcPct val="0"/>
              </a:spcAft>
            </a:pPr>
            <a:r>
              <a:rPr lang="en-US" altLang="zh-CN" sz="2000" dirty="0">
                <a:solidFill>
                  <a:srgbClr val="0000FF"/>
                </a:solidFill>
                <a:latin typeface="Times New Roman" pitchFamily="18" charset="0"/>
                <a:ea typeface="MS PGothic" pitchFamily="34" charset="-128"/>
                <a:cs typeface="Times New Roman" pitchFamily="18" charset="0"/>
              </a:rPr>
              <a:t>SECR </a:t>
            </a:r>
            <a:endParaRPr lang="zh-CN" altLang="en-US" sz="2000" dirty="0">
              <a:solidFill>
                <a:srgbClr val="000000"/>
              </a:solidFill>
            </a:endParaRPr>
          </a:p>
        </p:txBody>
      </p:sp>
      <p:sp>
        <p:nvSpPr>
          <p:cNvPr id="8" name="Text Box 211"/>
          <p:cNvSpPr txBox="1">
            <a:spLocks noChangeArrowheads="1"/>
          </p:cNvSpPr>
          <p:nvPr/>
        </p:nvSpPr>
        <p:spPr bwMode="auto">
          <a:xfrm>
            <a:off x="4786379" y="4098256"/>
            <a:ext cx="2928937" cy="769441"/>
          </a:xfrm>
          <a:prstGeom prst="rect">
            <a:avLst/>
          </a:prstGeom>
          <a:ln w="3175">
            <a:noFill/>
            <a:headEnd/>
            <a:tailEnd/>
          </a:ln>
        </p:spPr>
        <p:style>
          <a:lnRef idx="2">
            <a:schemeClr val="accent6"/>
          </a:lnRef>
          <a:fillRef idx="1">
            <a:schemeClr val="lt1"/>
          </a:fillRef>
          <a:effectRef idx="0">
            <a:schemeClr val="accent6"/>
          </a:effectRef>
          <a:fontRef idx="minor">
            <a:schemeClr val="dk1"/>
          </a:fontRef>
        </p:style>
        <p:txBody>
          <a:bodyPr wrap="square" anchor="ctr">
            <a:spAutoFit/>
          </a:bodyPr>
          <a:lstStyle/>
          <a:p>
            <a:pPr fontAlgn="base">
              <a:spcBef>
                <a:spcPct val="0"/>
              </a:spcBef>
              <a:spcAft>
                <a:spcPct val="0"/>
              </a:spcAft>
              <a:defRPr/>
            </a:pPr>
            <a:r>
              <a:rPr lang="en-US" altLang="zh-CN" sz="1600" b="1" dirty="0" err="1">
                <a:solidFill>
                  <a:srgbClr val="FF0000"/>
                </a:solidFill>
                <a:latin typeface="Times New Roman" pitchFamily="18" charset="0"/>
                <a:ea typeface="黑体" pitchFamily="49" charset="-122"/>
                <a:cs typeface="Times New Roman" pitchFamily="18" charset="0"/>
              </a:rPr>
              <a:t>iLinac</a:t>
            </a:r>
            <a:r>
              <a:rPr lang="en-US" altLang="zh-CN" sz="1600" b="1" dirty="0">
                <a:solidFill>
                  <a:srgbClr val="FF0000"/>
                </a:solidFill>
                <a:latin typeface="Times New Roman" pitchFamily="18" charset="0"/>
                <a:ea typeface="黑体" pitchFamily="49" charset="-122"/>
                <a:cs typeface="Times New Roman" pitchFamily="18" charset="0"/>
              </a:rPr>
              <a:t>:</a:t>
            </a:r>
            <a:r>
              <a:rPr lang="en-US" altLang="zh-CN" sz="1600" b="1" dirty="0">
                <a:solidFill>
                  <a:srgbClr val="003366"/>
                </a:solidFill>
                <a:latin typeface="Arial Narrow" panose="020B0606020202030204" pitchFamily="34" charset="0"/>
                <a:ea typeface="仿宋_GB2312" pitchFamily="49" charset="-122"/>
                <a:cs typeface="Times New Roman" pitchFamily="18" charset="0"/>
              </a:rPr>
              <a:t> Superconducting </a:t>
            </a:r>
            <a:r>
              <a:rPr lang="en-US" altLang="zh-CN" sz="1600" b="1" dirty="0" err="1">
                <a:solidFill>
                  <a:srgbClr val="003366"/>
                </a:solidFill>
                <a:latin typeface="Arial Narrow" panose="020B0606020202030204" pitchFamily="34" charset="0"/>
                <a:ea typeface="仿宋_GB2312" pitchFamily="49" charset="-122"/>
                <a:cs typeface="Times New Roman" pitchFamily="18" charset="0"/>
              </a:rPr>
              <a:t>linac</a:t>
            </a:r>
            <a:endParaRPr lang="en-US" altLang="zh-CN" sz="1600" b="1" dirty="0">
              <a:solidFill>
                <a:srgbClr val="003366"/>
              </a:solidFill>
              <a:latin typeface="Times New Roman" pitchFamily="18" charset="0"/>
              <a:ea typeface="黑体" pitchFamily="49" charset="-122"/>
              <a:cs typeface="Times New Roman" pitchFamily="18" charset="0"/>
            </a:endParaRPr>
          </a:p>
          <a:p>
            <a:pPr fontAlgn="base">
              <a:spcBef>
                <a:spcPct val="0"/>
              </a:spcBef>
              <a:spcAft>
                <a:spcPct val="0"/>
              </a:spcAft>
            </a:pPr>
            <a:r>
              <a:rPr lang="en-US" altLang="zh-CN" sz="1400" dirty="0">
                <a:solidFill>
                  <a:srgbClr val="006600"/>
                </a:solidFill>
              </a:rPr>
              <a:t>Length:100 m</a:t>
            </a:r>
          </a:p>
          <a:p>
            <a:pPr fontAlgn="base">
              <a:spcBef>
                <a:spcPct val="0"/>
              </a:spcBef>
              <a:spcAft>
                <a:spcPct val="0"/>
              </a:spcAft>
            </a:pPr>
            <a:r>
              <a:rPr lang="en-US" altLang="zh-CN" sz="1400" dirty="0">
                <a:solidFill>
                  <a:srgbClr val="006600"/>
                </a:solidFill>
              </a:rPr>
              <a:t>Energy: 17MeV/u(U</a:t>
            </a:r>
            <a:r>
              <a:rPr lang="en-US" altLang="zh-CN" sz="1400" baseline="30000" dirty="0">
                <a:solidFill>
                  <a:srgbClr val="006600"/>
                </a:solidFill>
              </a:rPr>
              <a:t>34+</a:t>
            </a:r>
            <a:r>
              <a:rPr lang="en-US" altLang="zh-CN" sz="1400" dirty="0">
                <a:solidFill>
                  <a:srgbClr val="006600"/>
                </a:solidFill>
              </a:rPr>
              <a:t>)</a:t>
            </a:r>
          </a:p>
        </p:txBody>
      </p:sp>
      <p:sp>
        <p:nvSpPr>
          <p:cNvPr id="9" name="Text Box 211"/>
          <p:cNvSpPr txBox="1">
            <a:spLocks noChangeArrowheads="1"/>
          </p:cNvSpPr>
          <p:nvPr/>
        </p:nvSpPr>
        <p:spPr bwMode="auto">
          <a:xfrm>
            <a:off x="571487" y="5156503"/>
            <a:ext cx="2099973" cy="1415772"/>
          </a:xfrm>
          <a:prstGeom prst="rect">
            <a:avLst/>
          </a:prstGeom>
          <a:solidFill>
            <a:schemeClr val="lt1">
              <a:alpha val="50000"/>
            </a:schemeClr>
          </a:solidFill>
          <a:ln w="3175">
            <a:noFill/>
            <a:headEnd/>
            <a:tailEnd/>
          </a:ln>
        </p:spPr>
        <p:style>
          <a:lnRef idx="2">
            <a:schemeClr val="accent6"/>
          </a:lnRef>
          <a:fillRef idx="1">
            <a:schemeClr val="lt1"/>
          </a:fillRef>
          <a:effectRef idx="0">
            <a:schemeClr val="accent6"/>
          </a:effectRef>
          <a:fontRef idx="minor">
            <a:schemeClr val="dk1"/>
          </a:fontRef>
        </p:style>
        <p:txBody>
          <a:bodyPr wrap="square" anchor="ctr">
            <a:spAutoFit/>
          </a:bodyPr>
          <a:lstStyle/>
          <a:p>
            <a:pPr fontAlgn="base">
              <a:spcBef>
                <a:spcPct val="0"/>
              </a:spcBef>
              <a:spcAft>
                <a:spcPct val="0"/>
              </a:spcAft>
            </a:pPr>
            <a:r>
              <a:rPr lang="en-US" altLang="zh-CN" sz="1600" b="1" dirty="0" err="1">
                <a:solidFill>
                  <a:srgbClr val="FF0000"/>
                </a:solidFill>
                <a:latin typeface="Arial Narrow" panose="020B0606020202030204" pitchFamily="34" charset="0"/>
                <a:ea typeface="仿宋_GB2312" pitchFamily="49" charset="-122"/>
                <a:cs typeface="Times New Roman" pitchFamily="18" charset="0"/>
              </a:rPr>
              <a:t>BRing</a:t>
            </a:r>
            <a:r>
              <a:rPr lang="en-US" altLang="zh-CN" sz="1600" b="1" dirty="0">
                <a:solidFill>
                  <a:srgbClr val="FF0000"/>
                </a:solidFill>
                <a:latin typeface="Arial Narrow" panose="020B0606020202030204" pitchFamily="34" charset="0"/>
                <a:ea typeface="仿宋_GB2312" pitchFamily="49" charset="-122"/>
                <a:cs typeface="Times New Roman" pitchFamily="18" charset="0"/>
              </a:rPr>
              <a:t>: </a:t>
            </a:r>
            <a:r>
              <a:rPr lang="en-US" altLang="zh-CN" sz="1600" b="1" dirty="0">
                <a:solidFill>
                  <a:srgbClr val="003366"/>
                </a:solidFill>
                <a:latin typeface="Arial Narrow" panose="020B0606020202030204" pitchFamily="34" charset="0"/>
                <a:ea typeface="仿宋_GB2312" pitchFamily="49" charset="-122"/>
                <a:cs typeface="Times New Roman" pitchFamily="18" charset="0"/>
              </a:rPr>
              <a:t>Booster ring</a:t>
            </a:r>
            <a:endParaRPr lang="zh-CN" altLang="en-US" sz="1600" b="1" dirty="0">
              <a:solidFill>
                <a:srgbClr val="003366"/>
              </a:solidFill>
              <a:latin typeface="Arial Narrow" panose="020B0606020202030204" pitchFamily="34" charset="0"/>
              <a:ea typeface="仿宋_GB2312" pitchFamily="49" charset="-122"/>
              <a:cs typeface="Times New Roman" pitchFamily="18" charset="0"/>
            </a:endParaRPr>
          </a:p>
          <a:p>
            <a:pPr fontAlgn="base">
              <a:spcBef>
                <a:spcPct val="0"/>
              </a:spcBef>
              <a:spcAft>
                <a:spcPct val="0"/>
              </a:spcAft>
            </a:pPr>
            <a:r>
              <a:rPr lang="en-US" altLang="zh-CN" sz="1400" dirty="0">
                <a:solidFill>
                  <a:srgbClr val="006600"/>
                </a:solidFill>
              </a:rPr>
              <a:t>Circumference: 530 m</a:t>
            </a:r>
          </a:p>
          <a:p>
            <a:pPr fontAlgn="base">
              <a:spcBef>
                <a:spcPct val="0"/>
              </a:spcBef>
              <a:spcAft>
                <a:spcPct val="0"/>
              </a:spcAft>
            </a:pPr>
            <a:r>
              <a:rPr lang="en-US" altLang="zh-CN" sz="1400" dirty="0">
                <a:solidFill>
                  <a:srgbClr val="006600"/>
                </a:solidFill>
              </a:rPr>
              <a:t>Rigidity: 34 Tm</a:t>
            </a:r>
          </a:p>
          <a:p>
            <a:pPr fontAlgn="base">
              <a:spcBef>
                <a:spcPct val="0"/>
              </a:spcBef>
              <a:spcAft>
                <a:spcPct val="0"/>
              </a:spcAft>
            </a:pPr>
            <a:r>
              <a:rPr lang="en-US" altLang="zh-CN" sz="1400" dirty="0">
                <a:solidFill>
                  <a:srgbClr val="00B050"/>
                </a:solidFill>
              </a:rPr>
              <a:t>Beam accumulation</a:t>
            </a:r>
          </a:p>
          <a:p>
            <a:pPr fontAlgn="base">
              <a:spcBef>
                <a:spcPct val="0"/>
              </a:spcBef>
              <a:spcAft>
                <a:spcPct val="0"/>
              </a:spcAft>
            </a:pPr>
            <a:r>
              <a:rPr lang="en-US" altLang="zh-CN" sz="1400" dirty="0">
                <a:solidFill>
                  <a:srgbClr val="00B050"/>
                </a:solidFill>
              </a:rPr>
              <a:t>Beam cooling</a:t>
            </a:r>
          </a:p>
          <a:p>
            <a:pPr fontAlgn="base">
              <a:spcBef>
                <a:spcPct val="0"/>
              </a:spcBef>
              <a:spcAft>
                <a:spcPct val="0"/>
              </a:spcAft>
            </a:pPr>
            <a:r>
              <a:rPr lang="en-US" altLang="zh-CN" sz="1400" dirty="0">
                <a:solidFill>
                  <a:srgbClr val="00B050"/>
                </a:solidFill>
              </a:rPr>
              <a:t>Beam acceleration</a:t>
            </a:r>
            <a:endParaRPr lang="en-US" altLang="zh-CN" sz="1600" dirty="0">
              <a:solidFill>
                <a:srgbClr val="00B050"/>
              </a:solidFill>
            </a:endParaRPr>
          </a:p>
        </p:txBody>
      </p:sp>
      <p:sp>
        <p:nvSpPr>
          <p:cNvPr id="10" name="Text Box 211"/>
          <p:cNvSpPr txBox="1">
            <a:spLocks noChangeArrowheads="1"/>
          </p:cNvSpPr>
          <p:nvPr/>
        </p:nvSpPr>
        <p:spPr bwMode="auto">
          <a:xfrm>
            <a:off x="6143638" y="2729923"/>
            <a:ext cx="2363066" cy="984885"/>
          </a:xfrm>
          <a:prstGeom prst="rect">
            <a:avLst/>
          </a:prstGeom>
          <a:solidFill>
            <a:schemeClr val="lt1">
              <a:alpha val="50000"/>
            </a:schemeClr>
          </a:solidFill>
          <a:ln w="3175">
            <a:noFill/>
            <a:headEnd/>
            <a:tailEnd/>
          </a:ln>
        </p:spPr>
        <p:style>
          <a:lnRef idx="2">
            <a:schemeClr val="accent6"/>
          </a:lnRef>
          <a:fillRef idx="1">
            <a:schemeClr val="lt1"/>
          </a:fillRef>
          <a:effectRef idx="0">
            <a:schemeClr val="accent6"/>
          </a:effectRef>
          <a:fontRef idx="minor">
            <a:schemeClr val="dk1"/>
          </a:fontRef>
        </p:style>
        <p:txBody>
          <a:bodyPr wrap="square" anchor="ctr">
            <a:spAutoFit/>
          </a:bodyPr>
          <a:lstStyle/>
          <a:p>
            <a:pPr fontAlgn="base">
              <a:spcBef>
                <a:spcPct val="0"/>
              </a:spcBef>
              <a:spcAft>
                <a:spcPct val="0"/>
              </a:spcAft>
              <a:defRPr/>
            </a:pPr>
            <a:r>
              <a:rPr lang="en-US" altLang="zh-CN" sz="1600" b="1" dirty="0" err="1">
                <a:solidFill>
                  <a:srgbClr val="FF0000"/>
                </a:solidFill>
                <a:latin typeface="Times New Roman" pitchFamily="18" charset="0"/>
                <a:ea typeface="黑体" pitchFamily="49" charset="-122"/>
                <a:cs typeface="Times New Roman" pitchFamily="18" charset="0"/>
              </a:rPr>
              <a:t>MRing</a:t>
            </a:r>
            <a:r>
              <a:rPr lang="en-US" altLang="zh-CN" sz="1600" b="1" dirty="0">
                <a:solidFill>
                  <a:srgbClr val="FF0000"/>
                </a:solidFill>
                <a:latin typeface="Arial Narrow" panose="020B0606020202030204" pitchFamily="34" charset="0"/>
                <a:ea typeface="仿宋_GB2312" pitchFamily="49" charset="-122"/>
                <a:cs typeface="Times New Roman" pitchFamily="18" charset="0"/>
              </a:rPr>
              <a:t>: </a:t>
            </a:r>
            <a:r>
              <a:rPr lang="en-US" altLang="zh-CN" sz="1600" b="1" dirty="0">
                <a:solidFill>
                  <a:srgbClr val="003366"/>
                </a:solidFill>
                <a:latin typeface="Arial Narrow" panose="020B0606020202030204" pitchFamily="34" charset="0"/>
                <a:ea typeface="仿宋_GB2312" pitchFamily="49" charset="-122"/>
                <a:cs typeface="Times New Roman" pitchFamily="18" charset="0"/>
              </a:rPr>
              <a:t>Figure “8” ring</a:t>
            </a:r>
          </a:p>
          <a:p>
            <a:pPr fontAlgn="base">
              <a:spcBef>
                <a:spcPct val="0"/>
              </a:spcBef>
              <a:spcAft>
                <a:spcPct val="0"/>
              </a:spcAft>
            </a:pPr>
            <a:r>
              <a:rPr lang="en-US" altLang="zh-CN" sz="1400" dirty="0">
                <a:solidFill>
                  <a:srgbClr val="006600"/>
                </a:solidFill>
              </a:rPr>
              <a:t>Circumference: 268 m</a:t>
            </a:r>
          </a:p>
          <a:p>
            <a:pPr fontAlgn="base">
              <a:spcBef>
                <a:spcPct val="0"/>
              </a:spcBef>
              <a:spcAft>
                <a:spcPct val="0"/>
              </a:spcAft>
            </a:pPr>
            <a:r>
              <a:rPr lang="en-US" altLang="zh-CN" sz="1400" dirty="0">
                <a:solidFill>
                  <a:srgbClr val="006600"/>
                </a:solidFill>
              </a:rPr>
              <a:t>Rigidity: 13 Tm</a:t>
            </a:r>
          </a:p>
          <a:p>
            <a:pPr fontAlgn="base">
              <a:spcBef>
                <a:spcPct val="0"/>
              </a:spcBef>
              <a:spcAft>
                <a:spcPct val="0"/>
              </a:spcAft>
            </a:pPr>
            <a:r>
              <a:rPr lang="en-US" altLang="zh-CN" sz="1400" dirty="0">
                <a:solidFill>
                  <a:srgbClr val="00B050"/>
                </a:solidFill>
              </a:rPr>
              <a:t>Ion-ion merging </a:t>
            </a:r>
          </a:p>
        </p:txBody>
      </p:sp>
      <p:sp>
        <p:nvSpPr>
          <p:cNvPr id="11" name="Text Box 211"/>
          <p:cNvSpPr txBox="1">
            <a:spLocks noChangeArrowheads="1"/>
          </p:cNvSpPr>
          <p:nvPr/>
        </p:nvSpPr>
        <p:spPr bwMode="auto">
          <a:xfrm>
            <a:off x="6000762" y="1084535"/>
            <a:ext cx="2576512" cy="1415772"/>
          </a:xfrm>
          <a:prstGeom prst="rect">
            <a:avLst/>
          </a:prstGeom>
          <a:solidFill>
            <a:schemeClr val="lt1">
              <a:alpha val="50000"/>
            </a:schemeClr>
          </a:solidFill>
          <a:ln w="3175">
            <a:noFill/>
            <a:headEnd/>
            <a:tailEnd/>
          </a:ln>
        </p:spPr>
        <p:style>
          <a:lnRef idx="2">
            <a:schemeClr val="accent6"/>
          </a:lnRef>
          <a:fillRef idx="1">
            <a:schemeClr val="lt1"/>
          </a:fillRef>
          <a:effectRef idx="0">
            <a:schemeClr val="accent6"/>
          </a:effectRef>
          <a:fontRef idx="minor">
            <a:schemeClr val="dk1"/>
          </a:fontRef>
        </p:style>
        <p:txBody>
          <a:bodyPr wrap="square" anchor="ctr">
            <a:spAutoFit/>
          </a:bodyPr>
          <a:lstStyle/>
          <a:p>
            <a:pPr fontAlgn="base">
              <a:spcBef>
                <a:spcPct val="0"/>
              </a:spcBef>
              <a:spcAft>
                <a:spcPct val="0"/>
              </a:spcAft>
            </a:pPr>
            <a:r>
              <a:rPr lang="en-US" altLang="zh-CN" sz="1600" b="1" dirty="0" err="1">
                <a:solidFill>
                  <a:srgbClr val="FF0000"/>
                </a:solidFill>
                <a:latin typeface="Arial Narrow" panose="020B0606020202030204" pitchFamily="34" charset="0"/>
                <a:ea typeface="仿宋_GB2312" pitchFamily="49" charset="-122"/>
                <a:cs typeface="Times New Roman" pitchFamily="18" charset="0"/>
              </a:rPr>
              <a:t>SRing</a:t>
            </a:r>
            <a:r>
              <a:rPr lang="en-US" altLang="zh-CN" sz="1600" b="1" dirty="0">
                <a:solidFill>
                  <a:srgbClr val="FF0000"/>
                </a:solidFill>
                <a:latin typeface="Arial Narrow" panose="020B0606020202030204" pitchFamily="34" charset="0"/>
                <a:ea typeface="仿宋_GB2312" pitchFamily="49" charset="-122"/>
                <a:cs typeface="Times New Roman" pitchFamily="18" charset="0"/>
              </a:rPr>
              <a:t>: </a:t>
            </a:r>
            <a:r>
              <a:rPr lang="en-US" altLang="zh-CN" sz="1600" b="1" dirty="0">
                <a:solidFill>
                  <a:srgbClr val="003366"/>
                </a:solidFill>
                <a:latin typeface="Arial Narrow" panose="020B0606020202030204" pitchFamily="34" charset="0"/>
                <a:ea typeface="仿宋_GB2312" pitchFamily="49" charset="-122"/>
                <a:cs typeface="Times New Roman" pitchFamily="18" charset="0"/>
              </a:rPr>
              <a:t>Spectrometer ring</a:t>
            </a:r>
          </a:p>
          <a:p>
            <a:pPr fontAlgn="base">
              <a:spcBef>
                <a:spcPct val="0"/>
              </a:spcBef>
              <a:spcAft>
                <a:spcPct val="0"/>
              </a:spcAft>
            </a:pPr>
            <a:r>
              <a:rPr lang="en-US" altLang="zh-CN" sz="1400" dirty="0">
                <a:solidFill>
                  <a:srgbClr val="006600"/>
                </a:solidFill>
              </a:rPr>
              <a:t>Circumference:290m</a:t>
            </a:r>
          </a:p>
          <a:p>
            <a:pPr fontAlgn="base">
              <a:spcBef>
                <a:spcPct val="0"/>
              </a:spcBef>
              <a:spcAft>
                <a:spcPct val="0"/>
              </a:spcAft>
            </a:pPr>
            <a:r>
              <a:rPr lang="en-US" altLang="zh-CN" sz="1400" dirty="0">
                <a:solidFill>
                  <a:srgbClr val="006600"/>
                </a:solidFill>
              </a:rPr>
              <a:t>Rigidity: 13Tm</a:t>
            </a:r>
          </a:p>
          <a:p>
            <a:pPr fontAlgn="base">
              <a:spcBef>
                <a:spcPct val="0"/>
              </a:spcBef>
              <a:spcAft>
                <a:spcPct val="0"/>
              </a:spcAft>
            </a:pPr>
            <a:r>
              <a:rPr lang="en-US" altLang="zh-CN" sz="1400" dirty="0">
                <a:solidFill>
                  <a:srgbClr val="00B050"/>
                </a:solidFill>
              </a:rPr>
              <a:t>Electron/Stochastic cooling </a:t>
            </a:r>
          </a:p>
          <a:p>
            <a:pPr fontAlgn="base">
              <a:spcBef>
                <a:spcPct val="0"/>
              </a:spcBef>
              <a:spcAft>
                <a:spcPct val="0"/>
              </a:spcAft>
            </a:pPr>
            <a:r>
              <a:rPr lang="en-US" altLang="zh-CN" sz="1400" dirty="0">
                <a:solidFill>
                  <a:srgbClr val="00B050"/>
                </a:solidFill>
              </a:rPr>
              <a:t>Two TOF detectors</a:t>
            </a:r>
          </a:p>
          <a:p>
            <a:pPr fontAlgn="base">
              <a:spcBef>
                <a:spcPct val="0"/>
              </a:spcBef>
              <a:spcAft>
                <a:spcPct val="0"/>
              </a:spcAft>
            </a:pPr>
            <a:r>
              <a:rPr lang="en-US" altLang="zh-CN" sz="1400" dirty="0">
                <a:solidFill>
                  <a:srgbClr val="00B050"/>
                </a:solidFill>
              </a:rPr>
              <a:t>Four operation modes</a:t>
            </a:r>
            <a:endParaRPr lang="en-US" altLang="zh-CN" sz="1400" dirty="0">
              <a:solidFill>
                <a:srgbClr val="006600"/>
              </a:solidFill>
            </a:endParaRPr>
          </a:p>
        </p:txBody>
      </p:sp>
      <p:sp>
        <p:nvSpPr>
          <p:cNvPr id="13" name="Rectangle 2"/>
          <p:cNvSpPr>
            <a:spLocks noChangeArrowheads="1"/>
          </p:cNvSpPr>
          <p:nvPr/>
        </p:nvSpPr>
        <p:spPr bwMode="auto">
          <a:xfrm>
            <a:off x="1142976" y="142852"/>
            <a:ext cx="7500990" cy="558800"/>
          </a:xfrm>
          <a:prstGeom prst="rect">
            <a:avLst/>
          </a:prstGeom>
          <a:noFill/>
          <a:ln w="9525">
            <a:noFill/>
            <a:miter lim="800000"/>
            <a:headEnd/>
            <a:tailEnd/>
          </a:ln>
        </p:spPr>
        <p:txBody>
          <a:bodyPr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pPr algn="ctr"/>
            <a:r>
              <a:rPr lang="en-US" altLang="zh-CN" sz="2800" b="1" dirty="0">
                <a:ln w="3175" cmpd="sng">
                  <a:noFill/>
                  <a:prstDash val="solid"/>
                </a:ln>
                <a:solidFill>
                  <a:srgbClr val="FF0000"/>
                </a:solidFill>
                <a:effectLst>
                  <a:outerShdw blurRad="38100" dist="38100" dir="2700000" algn="tl">
                    <a:srgbClr val="000000"/>
                  </a:outerShdw>
                </a:effectLst>
                <a:latin typeface="Times New Roman" pitchFamily="18" charset="0"/>
                <a:ea typeface="黑体" pitchFamily="49" charset="-122"/>
                <a:cs typeface="Times New Roman" pitchFamily="18" charset="0"/>
              </a:rPr>
              <a:t>H</a:t>
            </a:r>
            <a:r>
              <a:rPr lang="en-US" altLang="zh-CN" sz="2800" b="1" dirty="0">
                <a:ln w="3175" cmpd="sng">
                  <a:noFill/>
                  <a:prstDash val="solid"/>
                </a:ln>
                <a:solidFill>
                  <a:sysClr val="windowText" lastClr="000000"/>
                </a:solidFill>
                <a:latin typeface="Times New Roman" pitchFamily="18" charset="0"/>
                <a:ea typeface="黑体" pitchFamily="49" charset="-122"/>
                <a:cs typeface="Times New Roman" pitchFamily="18" charset="0"/>
              </a:rPr>
              <a:t>igh-</a:t>
            </a:r>
            <a:r>
              <a:rPr lang="en-US" altLang="zh-CN" sz="2800" b="1" dirty="0">
                <a:ln w="3175" cmpd="sng">
                  <a:noFill/>
                  <a:prstDash val="solid"/>
                </a:ln>
                <a:solidFill>
                  <a:srgbClr val="FF0000"/>
                </a:solidFill>
                <a:effectLst>
                  <a:outerShdw blurRad="38100" dist="38100" dir="2700000" algn="tl">
                    <a:srgbClr val="000000"/>
                  </a:outerShdw>
                </a:effectLst>
                <a:latin typeface="Times New Roman" pitchFamily="18" charset="0"/>
                <a:ea typeface="黑体" pitchFamily="49" charset="-122"/>
                <a:cs typeface="Times New Roman" pitchFamily="18" charset="0"/>
              </a:rPr>
              <a:t>I</a:t>
            </a:r>
            <a:r>
              <a:rPr lang="en-US" altLang="zh-CN" sz="2800" b="1" dirty="0">
                <a:ln w="3175" cmpd="sng">
                  <a:noFill/>
                  <a:prstDash val="solid"/>
                </a:ln>
                <a:solidFill>
                  <a:sysClr val="windowText" lastClr="000000"/>
                </a:solidFill>
                <a:latin typeface="Times New Roman" pitchFamily="18" charset="0"/>
                <a:ea typeface="黑体" pitchFamily="49" charset="-122"/>
                <a:cs typeface="Times New Roman" pitchFamily="18" charset="0"/>
              </a:rPr>
              <a:t>ntensity Heavy Ion </a:t>
            </a:r>
            <a:r>
              <a:rPr lang="en-US" altLang="zh-CN" sz="2800" b="1" dirty="0">
                <a:ln w="3175" cmpd="sng">
                  <a:noFill/>
                  <a:prstDash val="solid"/>
                </a:ln>
                <a:solidFill>
                  <a:srgbClr val="FF0000"/>
                </a:solidFill>
                <a:effectLst>
                  <a:outerShdw blurRad="38100" dist="38100" dir="2700000" algn="tl">
                    <a:srgbClr val="000000"/>
                  </a:outerShdw>
                </a:effectLst>
                <a:latin typeface="Times New Roman" pitchFamily="18" charset="0"/>
                <a:ea typeface="黑体" pitchFamily="49" charset="-122"/>
                <a:cs typeface="Times New Roman" pitchFamily="18" charset="0"/>
              </a:rPr>
              <a:t>A</a:t>
            </a:r>
            <a:r>
              <a:rPr lang="en-US" altLang="zh-CN" sz="2800" b="1" dirty="0">
                <a:ln w="3175" cmpd="sng">
                  <a:noFill/>
                  <a:prstDash val="solid"/>
                </a:ln>
                <a:solidFill>
                  <a:sysClr val="windowText" lastClr="000000"/>
                </a:solidFill>
                <a:latin typeface="Times New Roman" pitchFamily="18" charset="0"/>
                <a:ea typeface="黑体" pitchFamily="49" charset="-122"/>
                <a:cs typeface="Times New Roman" pitchFamily="18" charset="0"/>
              </a:rPr>
              <a:t>ccelerator </a:t>
            </a:r>
            <a:r>
              <a:rPr lang="en-US" altLang="zh-CN" sz="2800" b="1" dirty="0">
                <a:ln w="3175" cmpd="sng">
                  <a:noFill/>
                  <a:prstDash val="solid"/>
                </a:ln>
                <a:solidFill>
                  <a:srgbClr val="FF0000"/>
                </a:solidFill>
                <a:effectLst>
                  <a:outerShdw blurRad="38100" dist="38100" dir="2700000" algn="tl">
                    <a:srgbClr val="000000"/>
                  </a:outerShdw>
                </a:effectLst>
                <a:latin typeface="Times New Roman" pitchFamily="18" charset="0"/>
                <a:ea typeface="黑体" pitchFamily="49" charset="-122"/>
                <a:cs typeface="Times New Roman" pitchFamily="18" charset="0"/>
              </a:rPr>
              <a:t>F</a:t>
            </a:r>
            <a:r>
              <a:rPr lang="en-US" altLang="zh-CN" sz="2800" b="1" dirty="0">
                <a:ln w="3175" cmpd="sng">
                  <a:noFill/>
                  <a:prstDash val="solid"/>
                </a:ln>
                <a:solidFill>
                  <a:sysClr val="windowText" lastClr="000000"/>
                </a:solidFill>
                <a:latin typeface="Times New Roman" pitchFamily="18" charset="0"/>
                <a:ea typeface="黑体" pitchFamily="49" charset="-122"/>
                <a:cs typeface="Times New Roman" pitchFamily="18" charset="0"/>
              </a:rPr>
              <a:t>acility </a:t>
            </a:r>
            <a:r>
              <a:rPr lang="en-US" altLang="zh-CN" sz="3000" dirty="0" smtClean="0">
                <a:solidFill>
                  <a:srgbClr val="000099"/>
                </a:solidFill>
                <a:latin typeface="Arial"/>
                <a:ea typeface="黑体" pitchFamily="49" charset="-122"/>
                <a:cs typeface="Times New Roman" pitchFamily="18" charset="0"/>
              </a:rPr>
              <a:t>General description </a:t>
            </a:r>
            <a:r>
              <a:rPr lang="en-US" altLang="zh-CN" sz="3000" dirty="0" smtClean="0">
                <a:solidFill>
                  <a:srgbClr val="0000FF"/>
                </a:solidFill>
                <a:latin typeface="Arial"/>
                <a:ea typeface="黑体" pitchFamily="49" charset="-122"/>
                <a:cs typeface="Times New Roman" pitchFamily="18" charset="0"/>
              </a:rPr>
              <a:t>– </a:t>
            </a:r>
            <a:r>
              <a:rPr lang="en-US" altLang="zh-CN" sz="3000" b="1" dirty="0" smtClean="0">
                <a:solidFill>
                  <a:srgbClr val="0000FF"/>
                </a:solidFill>
                <a:latin typeface="Arial"/>
                <a:ea typeface="黑体" pitchFamily="49" charset="-122"/>
                <a:cs typeface="Times New Roman" pitchFamily="18" charset="0"/>
              </a:rPr>
              <a:t>Main components</a:t>
            </a:r>
            <a:endParaRPr lang="en-US" altLang="zh-CN" sz="2800" b="1" dirty="0">
              <a:solidFill>
                <a:srgbClr val="0000FF"/>
              </a:solidFill>
              <a:latin typeface="Arial"/>
              <a:ea typeface="黑体" pitchFamily="49" charset="-122"/>
              <a:cs typeface="Times New Roman" pitchFamily="18" charset="0"/>
            </a:endParaRPr>
          </a:p>
        </p:txBody>
      </p:sp>
    </p:spTree>
    <p:extLst>
      <p:ext uri="{BB962C8B-B14F-4D97-AF65-F5344CB8AC3E}">
        <p14:creationId xmlns:p14="http://schemas.microsoft.com/office/powerpoint/2010/main" val="315610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Group 362"/>
          <p:cNvGraphicFramePr>
            <a:graphicFrameLocks noGrp="1"/>
          </p:cNvGraphicFramePr>
          <p:nvPr>
            <p:extLst>
              <p:ext uri="{D42A27DB-BD31-4B8C-83A1-F6EECF244321}">
                <p14:modId xmlns:p14="http://schemas.microsoft.com/office/powerpoint/2010/main" val="545366305"/>
              </p:ext>
            </p:extLst>
          </p:nvPr>
        </p:nvGraphicFramePr>
        <p:xfrm>
          <a:off x="714383" y="1785936"/>
          <a:ext cx="7858181" cy="3786213"/>
        </p:xfrm>
        <a:graphic>
          <a:graphicData uri="http://schemas.openxmlformats.org/drawingml/2006/table">
            <a:tbl>
              <a:tblPr>
                <a:tableStyleId>{5C22544A-7EE6-4342-B048-85BDC9FD1C3A}</a:tableStyleId>
              </a:tblPr>
              <a:tblGrid>
                <a:gridCol w="1059529"/>
                <a:gridCol w="2726686"/>
                <a:gridCol w="2482670"/>
                <a:gridCol w="1589296"/>
              </a:tblGrid>
              <a:tr h="538643">
                <a:tc>
                  <a:txBody>
                    <a:bodyPr/>
                    <a:lstStyle/>
                    <a:p>
                      <a:pPr marL="0" marR="0" lvl="0" indent="0" algn="l" defTabSz="914400" rtl="0" eaLnBrk="1" fontAlgn="base" latinLnBrk="0" hangingPunct="1">
                        <a:lnSpc>
                          <a:spcPts val="1400"/>
                        </a:lnSpc>
                        <a:spcBef>
                          <a:spcPts val="0"/>
                        </a:spcBef>
                        <a:spcAft>
                          <a:spcPct val="0"/>
                        </a:spcAft>
                        <a:buClrTx/>
                        <a:buSzTx/>
                        <a:buFontTx/>
                        <a:buNone/>
                        <a:tabLst/>
                      </a:pPr>
                      <a:endParaRPr kumimoji="0" lang="zh-CN" altLang="en-US" sz="1900" b="1" i="0" u="none" strike="noStrike" cap="none" normalizeH="0" baseline="0" dirty="0" smtClean="0">
                        <a:ln>
                          <a:noFill/>
                        </a:ln>
                        <a:solidFill>
                          <a:srgbClr val="003399"/>
                        </a:solidFill>
                        <a:effectLst/>
                        <a:latin typeface="Arial" charset="0"/>
                        <a:ea typeface="黑体" pitchFamily="2" charset="-122"/>
                        <a:cs typeface="Times New Roman" pitchFamily="18" charset="0"/>
                      </a:endParaRPr>
                    </a:p>
                  </a:txBody>
                  <a:tcPr anchor="ctr" horzOverflow="overflow"/>
                </a:tc>
                <a:tc>
                  <a:txBody>
                    <a:bodyPr/>
                    <a:lstStyle/>
                    <a:p>
                      <a:pPr marL="0" marR="0" lvl="0" indent="0" algn="l" defTabSz="914400" rtl="0" eaLnBrk="1" fontAlgn="base" latinLnBrk="0" hangingPunct="1">
                        <a:lnSpc>
                          <a:spcPts val="1400"/>
                        </a:lnSpc>
                        <a:spcBef>
                          <a:spcPts val="0"/>
                        </a:spcBef>
                        <a:spcAft>
                          <a:spcPct val="0"/>
                        </a:spcAft>
                        <a:buClrTx/>
                        <a:buSzTx/>
                        <a:buFontTx/>
                        <a:buNone/>
                        <a:tabLst/>
                      </a:pPr>
                      <a:r>
                        <a:rPr kumimoji="0" lang="en-US" altLang="zh-CN" sz="1900" u="none" strike="noStrike" cap="none" normalizeH="0" baseline="0" dirty="0" smtClean="0">
                          <a:ln>
                            <a:noFill/>
                          </a:ln>
                          <a:solidFill>
                            <a:srgbClr val="0000FF"/>
                          </a:solidFill>
                          <a:effectLst/>
                        </a:rPr>
                        <a:t>Ions</a:t>
                      </a:r>
                      <a:endParaRPr kumimoji="0" lang="zh-CN" altLang="en-US" sz="1900" b="1" i="0" u="none" strike="noStrike" cap="none" normalizeH="0" baseline="0" dirty="0" smtClean="0">
                        <a:ln>
                          <a:noFill/>
                        </a:ln>
                        <a:solidFill>
                          <a:srgbClr val="0000FF"/>
                        </a:solidFill>
                        <a:effectLst/>
                        <a:latin typeface="Arial" charset="0"/>
                        <a:ea typeface="黑体" pitchFamily="2" charset="-122"/>
                        <a:cs typeface="Times New Roman" pitchFamily="18" charset="0"/>
                      </a:endParaRPr>
                    </a:p>
                  </a:txBody>
                  <a:tcPr anchor="ctr" horzOverflow="overflow"/>
                </a:tc>
                <a:tc>
                  <a:txBody>
                    <a:bodyPr/>
                    <a:lstStyle/>
                    <a:p>
                      <a:pPr marL="0" marR="0" lvl="0" indent="0" algn="ctr" defTabSz="914400" rtl="0" eaLnBrk="1" fontAlgn="base" latinLnBrk="0" hangingPunct="1">
                        <a:lnSpc>
                          <a:spcPts val="1400"/>
                        </a:lnSpc>
                        <a:spcBef>
                          <a:spcPts val="0"/>
                        </a:spcBef>
                        <a:spcAft>
                          <a:spcPct val="0"/>
                        </a:spcAft>
                        <a:buClrTx/>
                        <a:buSzTx/>
                        <a:buFontTx/>
                        <a:buNone/>
                        <a:tabLst/>
                      </a:pPr>
                      <a:r>
                        <a:rPr kumimoji="0" lang="en-US" altLang="zh-CN" sz="1900" u="none" strike="noStrike" cap="none" normalizeH="0" baseline="0" dirty="0" smtClean="0">
                          <a:ln>
                            <a:noFill/>
                          </a:ln>
                          <a:solidFill>
                            <a:srgbClr val="0000FF"/>
                          </a:solidFill>
                          <a:effectLst/>
                        </a:rPr>
                        <a:t>Energy</a:t>
                      </a:r>
                      <a:endParaRPr kumimoji="0" lang="zh-CN" altLang="en-US" sz="1900" b="1" i="0" u="none" strike="noStrike" cap="none" normalizeH="0" baseline="0" dirty="0" smtClean="0">
                        <a:ln>
                          <a:noFill/>
                        </a:ln>
                        <a:solidFill>
                          <a:srgbClr val="0000FF"/>
                        </a:solidFill>
                        <a:effectLst/>
                        <a:latin typeface="Arial" charset="0"/>
                        <a:ea typeface="黑体" pitchFamily="2" charset="-122"/>
                        <a:cs typeface="Times New Roman" pitchFamily="18" charset="0"/>
                      </a:endParaRPr>
                    </a:p>
                  </a:txBody>
                  <a:tcPr anchor="ctr" horzOverflow="overflow"/>
                </a:tc>
                <a:tc>
                  <a:txBody>
                    <a:bodyPr/>
                    <a:lstStyle/>
                    <a:p>
                      <a:pPr marL="0" marR="0" lvl="0" indent="0" algn="ctr" defTabSz="914400" rtl="0" eaLnBrk="1" fontAlgn="base" latinLnBrk="0" hangingPunct="1">
                        <a:lnSpc>
                          <a:spcPts val="1400"/>
                        </a:lnSpc>
                        <a:spcBef>
                          <a:spcPts val="0"/>
                        </a:spcBef>
                        <a:spcAft>
                          <a:spcPct val="0"/>
                        </a:spcAft>
                        <a:buClrTx/>
                        <a:buSzTx/>
                        <a:buFontTx/>
                        <a:buNone/>
                        <a:tabLst/>
                      </a:pPr>
                      <a:r>
                        <a:rPr kumimoji="0" lang="en-US" altLang="zh-CN" sz="1900" u="none" strike="noStrike" cap="none" normalizeH="0" baseline="0" dirty="0" smtClean="0">
                          <a:ln>
                            <a:noFill/>
                          </a:ln>
                          <a:solidFill>
                            <a:srgbClr val="0000FF"/>
                          </a:solidFill>
                          <a:effectLst/>
                        </a:rPr>
                        <a:t>Intensity</a:t>
                      </a:r>
                      <a:endParaRPr kumimoji="0" lang="zh-CN" altLang="en-US" sz="1900" b="1" i="0" u="none" strike="noStrike" cap="none" normalizeH="0" baseline="0" dirty="0" smtClean="0">
                        <a:ln>
                          <a:noFill/>
                        </a:ln>
                        <a:solidFill>
                          <a:srgbClr val="0000FF"/>
                        </a:solidFill>
                        <a:effectLst/>
                        <a:latin typeface="Arial" charset="0"/>
                        <a:ea typeface="黑体" pitchFamily="2" charset="-122"/>
                        <a:cs typeface="Times New Roman" pitchFamily="18" charset="0"/>
                      </a:endParaRPr>
                    </a:p>
                  </a:txBody>
                  <a:tcPr anchor="ctr" horzOverflow="overflow"/>
                </a:tc>
              </a:tr>
              <a:tr h="507517">
                <a:tc>
                  <a:txBody>
                    <a:bodyPr/>
                    <a:lstStyle/>
                    <a:p>
                      <a:pPr marL="0" marR="0" lvl="0" indent="0" algn="l" defTabSz="914400" rtl="0" eaLnBrk="1" fontAlgn="base" latinLnBrk="0" hangingPunct="1">
                        <a:lnSpc>
                          <a:spcPts val="1400"/>
                        </a:lnSpc>
                        <a:spcBef>
                          <a:spcPts val="0"/>
                        </a:spcBef>
                        <a:spcAft>
                          <a:spcPct val="0"/>
                        </a:spcAft>
                        <a:buClrTx/>
                        <a:buSzTx/>
                        <a:buFontTx/>
                        <a:buNone/>
                        <a:tabLst/>
                      </a:pPr>
                      <a:r>
                        <a:rPr kumimoji="0" lang="en-US" altLang="zh-CN" sz="1900" u="none" strike="noStrike" cap="none" normalizeH="0" baseline="0" dirty="0" smtClean="0">
                          <a:ln>
                            <a:noFill/>
                          </a:ln>
                          <a:solidFill>
                            <a:srgbClr val="0000FF"/>
                          </a:solidFill>
                          <a:effectLst/>
                        </a:rPr>
                        <a:t>SECR</a:t>
                      </a:r>
                      <a:endParaRPr kumimoji="0" lang="en-US" altLang="zh-CN" sz="1900" b="1" i="0" u="none" strike="noStrike" cap="none" normalizeH="0" baseline="0" dirty="0" smtClean="0">
                        <a:ln>
                          <a:noFill/>
                        </a:ln>
                        <a:solidFill>
                          <a:srgbClr val="0000FF"/>
                        </a:solidFill>
                        <a:effectLst/>
                        <a:latin typeface="Times New Roman" pitchFamily="18" charset="0"/>
                        <a:ea typeface="宋体" charset="-122"/>
                        <a:cs typeface="Times New Roman" pitchFamily="18" charset="0"/>
                      </a:endParaRPr>
                    </a:p>
                  </a:txBody>
                  <a:tcPr anchor="ctr" horzOverflow="overflow"/>
                </a:tc>
                <a:tc>
                  <a:txBody>
                    <a:bodyPr/>
                    <a:lstStyle/>
                    <a:p>
                      <a:pPr marL="0" marR="0" lvl="0" indent="0" algn="l" defTabSz="914400" rtl="0" eaLnBrk="1" fontAlgn="base" latinLnBrk="0" hangingPunct="1">
                        <a:lnSpc>
                          <a:spcPts val="1400"/>
                        </a:lnSpc>
                        <a:spcBef>
                          <a:spcPts val="0"/>
                        </a:spcBef>
                        <a:spcAft>
                          <a:spcPct val="0"/>
                        </a:spcAft>
                        <a:buClrTx/>
                        <a:buSzTx/>
                        <a:buFontTx/>
                        <a:buNone/>
                        <a:tabLst/>
                      </a:pPr>
                      <a:r>
                        <a:rPr kumimoji="0" lang="en-US" altLang="zh-CN" sz="1700" u="none" strike="noStrike" cap="none" normalizeH="0" baseline="0" dirty="0" smtClean="0">
                          <a:ln>
                            <a:noFill/>
                          </a:ln>
                          <a:solidFill>
                            <a:srgbClr val="000099"/>
                          </a:solidFill>
                          <a:effectLst/>
                        </a:rPr>
                        <a:t> </a:t>
                      </a:r>
                      <a:r>
                        <a:rPr kumimoji="0" lang="en-US" altLang="zh-CN" sz="1700" u="none" strike="noStrike" cap="none" normalizeH="0" baseline="30000" dirty="0" smtClean="0">
                          <a:ln>
                            <a:noFill/>
                          </a:ln>
                          <a:solidFill>
                            <a:srgbClr val="000099"/>
                          </a:solidFill>
                          <a:effectLst/>
                        </a:rPr>
                        <a:t>238</a:t>
                      </a:r>
                      <a:r>
                        <a:rPr kumimoji="0" lang="en-US" altLang="zh-CN" sz="1700" u="none" strike="noStrike" cap="none" normalizeH="0" baseline="0" dirty="0" smtClean="0">
                          <a:ln>
                            <a:noFill/>
                          </a:ln>
                          <a:solidFill>
                            <a:srgbClr val="000099"/>
                          </a:solidFill>
                          <a:effectLst/>
                        </a:rPr>
                        <a:t>U</a:t>
                      </a:r>
                      <a:r>
                        <a:rPr kumimoji="0" lang="en-US" altLang="zh-CN" sz="1700" u="none" strike="noStrike" cap="none" normalizeH="0" baseline="30000" dirty="0" smtClean="0">
                          <a:ln>
                            <a:noFill/>
                          </a:ln>
                          <a:solidFill>
                            <a:srgbClr val="000099"/>
                          </a:solidFill>
                          <a:effectLst/>
                        </a:rPr>
                        <a:t>34+</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endParaRPr>
                    </a:p>
                  </a:txBody>
                  <a:tcPr anchor="ctr" horzOverflow="overflow"/>
                </a:tc>
                <a:tc>
                  <a:txBody>
                    <a:bodyPr/>
                    <a:lstStyle/>
                    <a:p>
                      <a:pPr marL="0" marR="0" lvl="0" indent="0" algn="ctr" defTabSz="914400" rtl="0" eaLnBrk="1" fontAlgn="base" latinLnBrk="0" hangingPunct="1">
                        <a:lnSpc>
                          <a:spcPts val="1400"/>
                        </a:lnSpc>
                        <a:spcBef>
                          <a:spcPts val="0"/>
                        </a:spcBef>
                        <a:spcAft>
                          <a:spcPct val="0"/>
                        </a:spcAft>
                        <a:buClrTx/>
                        <a:buSzTx/>
                        <a:buFontTx/>
                        <a:buNone/>
                        <a:tabLst/>
                      </a:pPr>
                      <a:r>
                        <a:rPr kumimoji="0" lang="en-US" altLang="zh-CN" sz="1700" u="none" strike="noStrike" cap="none" normalizeH="0" baseline="0" dirty="0" smtClean="0">
                          <a:ln>
                            <a:noFill/>
                          </a:ln>
                          <a:solidFill>
                            <a:srgbClr val="000099"/>
                          </a:solidFill>
                          <a:effectLst/>
                        </a:rPr>
                        <a:t>14 </a:t>
                      </a:r>
                      <a:r>
                        <a:rPr kumimoji="0" lang="en-US" altLang="zh-CN" sz="1700" u="none" strike="noStrike" cap="none" normalizeH="0" baseline="0" dirty="0" err="1" smtClean="0">
                          <a:ln>
                            <a:noFill/>
                          </a:ln>
                          <a:solidFill>
                            <a:srgbClr val="000099"/>
                          </a:solidFill>
                          <a:effectLst/>
                        </a:rPr>
                        <a:t>keV</a:t>
                      </a:r>
                      <a:r>
                        <a:rPr kumimoji="0" lang="en-US" altLang="zh-CN" sz="1700" u="none" strike="noStrike" cap="none" normalizeH="0" baseline="0" dirty="0" smtClean="0">
                          <a:ln>
                            <a:noFill/>
                          </a:ln>
                          <a:solidFill>
                            <a:srgbClr val="000099"/>
                          </a:solidFill>
                          <a:effectLst/>
                        </a:rPr>
                        <a:t>/u</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endParaRPr>
                    </a:p>
                  </a:txBody>
                  <a:tcPr anchor="ctr" horzOverflow="overflow"/>
                </a:tc>
                <a:tc>
                  <a:txBody>
                    <a:bodyPr/>
                    <a:lstStyle/>
                    <a:p>
                      <a:pPr marL="0" marR="0" lvl="0" indent="0" algn="ctr" defTabSz="914400" rtl="0" eaLnBrk="1" fontAlgn="base" latinLnBrk="0" hangingPunct="1">
                        <a:lnSpc>
                          <a:spcPts val="1400"/>
                        </a:lnSpc>
                        <a:spcBef>
                          <a:spcPts val="0"/>
                        </a:spcBef>
                        <a:spcAft>
                          <a:spcPct val="0"/>
                        </a:spcAft>
                        <a:buClrTx/>
                        <a:buSzTx/>
                        <a:buFontTx/>
                        <a:buNone/>
                        <a:tabLst/>
                      </a:pPr>
                      <a:r>
                        <a:rPr kumimoji="0" lang="en-US" altLang="zh-CN" sz="1700" u="none" strike="noStrike" cap="none" normalizeH="0" baseline="0" dirty="0" smtClean="0">
                          <a:ln>
                            <a:noFill/>
                          </a:ln>
                          <a:solidFill>
                            <a:srgbClr val="000099"/>
                          </a:solidFill>
                          <a:effectLst/>
                        </a:rPr>
                        <a:t>0.05 </a:t>
                      </a:r>
                      <a:r>
                        <a:rPr kumimoji="0" lang="en-US" altLang="zh-CN" sz="1700" u="none" strike="noStrike" cap="none" normalizeH="0" baseline="0" dirty="0" err="1" smtClean="0">
                          <a:ln>
                            <a:noFill/>
                          </a:ln>
                          <a:solidFill>
                            <a:srgbClr val="000099"/>
                          </a:solidFill>
                          <a:effectLst/>
                        </a:rPr>
                        <a:t>pmA</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endParaRPr>
                    </a:p>
                  </a:txBody>
                  <a:tcPr anchor="ctr" horzOverflow="overflow"/>
                </a:tc>
              </a:tr>
              <a:tr h="507517">
                <a:tc>
                  <a:txBody>
                    <a:bodyPr/>
                    <a:lstStyle/>
                    <a:p>
                      <a:pPr marL="0" marR="0" lvl="0" indent="0" algn="l" defTabSz="914400" rtl="0" eaLnBrk="1" fontAlgn="base" latinLnBrk="0" hangingPunct="1">
                        <a:lnSpc>
                          <a:spcPts val="1400"/>
                        </a:lnSpc>
                        <a:spcBef>
                          <a:spcPts val="0"/>
                        </a:spcBef>
                        <a:spcAft>
                          <a:spcPct val="0"/>
                        </a:spcAft>
                        <a:buClrTx/>
                        <a:buSzTx/>
                        <a:buFontTx/>
                        <a:buNone/>
                        <a:tabLst/>
                      </a:pPr>
                      <a:r>
                        <a:rPr kumimoji="0" lang="en-US" altLang="zh-CN" sz="1900" u="none" strike="noStrike" cap="none" normalizeH="0" baseline="0" dirty="0" err="1" smtClean="0">
                          <a:ln>
                            <a:noFill/>
                          </a:ln>
                          <a:solidFill>
                            <a:srgbClr val="0000FF"/>
                          </a:solidFill>
                          <a:effectLst/>
                        </a:rPr>
                        <a:t>iLinac</a:t>
                      </a:r>
                      <a:endParaRPr kumimoji="0" lang="en-US" altLang="zh-CN" sz="1900" b="1" i="0" u="none" strike="noStrike" cap="none" normalizeH="0" baseline="0" dirty="0" smtClean="0">
                        <a:ln>
                          <a:noFill/>
                        </a:ln>
                        <a:solidFill>
                          <a:srgbClr val="0000FF"/>
                        </a:solidFill>
                        <a:effectLst/>
                        <a:latin typeface="Times New Roman" pitchFamily="18" charset="0"/>
                        <a:ea typeface="宋体" charset="-122"/>
                        <a:cs typeface="Times New Roman" pitchFamily="18" charset="0"/>
                      </a:endParaRPr>
                    </a:p>
                  </a:txBody>
                  <a:tcPr anchor="ctr" horzOverflow="overflow"/>
                </a:tc>
                <a:tc>
                  <a:txBody>
                    <a:bodyPr/>
                    <a:lstStyle/>
                    <a:p>
                      <a:pPr marL="0" marR="0" lvl="0" indent="0" algn="l" defTabSz="914400" rtl="0" eaLnBrk="1" fontAlgn="base" latinLnBrk="0" hangingPunct="1">
                        <a:lnSpc>
                          <a:spcPts val="1400"/>
                        </a:lnSpc>
                        <a:spcBef>
                          <a:spcPts val="0"/>
                        </a:spcBef>
                        <a:spcAft>
                          <a:spcPct val="0"/>
                        </a:spcAft>
                        <a:buClrTx/>
                        <a:buSzTx/>
                        <a:buFontTx/>
                        <a:buNone/>
                        <a:tabLst/>
                      </a:pPr>
                      <a:r>
                        <a:rPr kumimoji="0" lang="en-US" altLang="zh-CN" sz="1700" u="none" strike="noStrike" cap="none" normalizeH="0" baseline="0" dirty="0" smtClean="0">
                          <a:ln>
                            <a:noFill/>
                          </a:ln>
                          <a:solidFill>
                            <a:srgbClr val="000099"/>
                          </a:solidFill>
                          <a:effectLst/>
                        </a:rPr>
                        <a:t> </a:t>
                      </a:r>
                      <a:r>
                        <a:rPr kumimoji="0" lang="en-US" altLang="zh-CN" sz="1700" u="none" strike="noStrike" cap="none" normalizeH="0" baseline="30000" dirty="0" smtClean="0">
                          <a:ln>
                            <a:noFill/>
                          </a:ln>
                          <a:solidFill>
                            <a:srgbClr val="000099"/>
                          </a:solidFill>
                          <a:effectLst/>
                        </a:rPr>
                        <a:t>238</a:t>
                      </a:r>
                      <a:r>
                        <a:rPr kumimoji="0" lang="en-US" altLang="zh-CN" sz="1700" u="none" strike="noStrike" cap="none" normalizeH="0" baseline="0" dirty="0" smtClean="0">
                          <a:ln>
                            <a:noFill/>
                          </a:ln>
                          <a:solidFill>
                            <a:srgbClr val="000099"/>
                          </a:solidFill>
                          <a:effectLst/>
                        </a:rPr>
                        <a:t>U</a:t>
                      </a:r>
                      <a:r>
                        <a:rPr kumimoji="0" lang="en-US" altLang="zh-CN" sz="1700" u="none" strike="noStrike" cap="none" normalizeH="0" baseline="30000" dirty="0" smtClean="0">
                          <a:ln>
                            <a:noFill/>
                          </a:ln>
                          <a:solidFill>
                            <a:srgbClr val="000099"/>
                          </a:solidFill>
                          <a:effectLst/>
                        </a:rPr>
                        <a:t>34+</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endParaRPr>
                    </a:p>
                  </a:txBody>
                  <a:tcPr anchor="ctr" horzOverflow="overflow"/>
                </a:tc>
                <a:tc>
                  <a:txBody>
                    <a:bodyPr/>
                    <a:lstStyle/>
                    <a:p>
                      <a:pPr marL="0" marR="0" lvl="0" indent="0" algn="ctr" defTabSz="914400" rtl="0" eaLnBrk="1" fontAlgn="base" latinLnBrk="0" hangingPunct="1">
                        <a:lnSpc>
                          <a:spcPts val="1400"/>
                        </a:lnSpc>
                        <a:spcBef>
                          <a:spcPts val="0"/>
                        </a:spcBef>
                        <a:spcAft>
                          <a:spcPct val="0"/>
                        </a:spcAft>
                        <a:buClrTx/>
                        <a:buSzTx/>
                        <a:buFontTx/>
                        <a:buNone/>
                        <a:tabLst/>
                      </a:pPr>
                      <a:r>
                        <a:rPr kumimoji="0" lang="en-US" altLang="zh-CN" sz="1700" u="none" strike="noStrike" cap="none" normalizeH="0" baseline="0" dirty="0" smtClean="0">
                          <a:ln>
                            <a:noFill/>
                          </a:ln>
                          <a:solidFill>
                            <a:srgbClr val="000099"/>
                          </a:solidFill>
                          <a:effectLst/>
                        </a:rPr>
                        <a:t>17 </a:t>
                      </a:r>
                      <a:r>
                        <a:rPr kumimoji="0" lang="en-US" altLang="zh-CN" sz="1700" u="none" strike="noStrike" cap="none" normalizeH="0" baseline="0" dirty="0" err="1" smtClean="0">
                          <a:ln>
                            <a:noFill/>
                          </a:ln>
                          <a:solidFill>
                            <a:srgbClr val="000099"/>
                          </a:solidFill>
                          <a:effectLst/>
                        </a:rPr>
                        <a:t>MeV</a:t>
                      </a:r>
                      <a:r>
                        <a:rPr kumimoji="0" lang="en-US" altLang="zh-CN" sz="1700" u="none" strike="noStrike" cap="none" normalizeH="0" baseline="0" dirty="0" smtClean="0">
                          <a:ln>
                            <a:noFill/>
                          </a:ln>
                          <a:solidFill>
                            <a:srgbClr val="000099"/>
                          </a:solidFill>
                          <a:effectLst/>
                        </a:rPr>
                        <a:t>/u</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endParaRPr>
                    </a:p>
                  </a:txBody>
                  <a:tcPr anchor="ctr" horzOverflow="overflow"/>
                </a:tc>
                <a:tc>
                  <a:txBody>
                    <a:bodyPr/>
                    <a:lstStyle/>
                    <a:p>
                      <a:pPr marL="0" marR="0" lvl="0" indent="0" algn="ctr" defTabSz="914400" rtl="0" eaLnBrk="1" fontAlgn="base" latinLnBrk="0" hangingPunct="1">
                        <a:lnSpc>
                          <a:spcPts val="1400"/>
                        </a:lnSpc>
                        <a:spcBef>
                          <a:spcPts val="0"/>
                        </a:spcBef>
                        <a:spcAft>
                          <a:spcPct val="0"/>
                        </a:spcAft>
                        <a:buClrTx/>
                        <a:buSzTx/>
                        <a:buFontTx/>
                        <a:buNone/>
                        <a:tabLst/>
                      </a:pPr>
                      <a:r>
                        <a:rPr kumimoji="0" lang="en-US" altLang="zh-CN" sz="1700" u="none" strike="noStrike" cap="none" normalizeH="0" baseline="0" dirty="0" smtClean="0">
                          <a:ln>
                            <a:noFill/>
                          </a:ln>
                          <a:solidFill>
                            <a:srgbClr val="000099"/>
                          </a:solidFill>
                          <a:effectLst/>
                        </a:rPr>
                        <a:t>0.028 </a:t>
                      </a:r>
                      <a:r>
                        <a:rPr kumimoji="0" lang="en-US" altLang="zh-CN" sz="1700" u="none" strike="noStrike" cap="none" normalizeH="0" baseline="0" dirty="0" err="1" smtClean="0">
                          <a:ln>
                            <a:noFill/>
                          </a:ln>
                          <a:solidFill>
                            <a:srgbClr val="000099"/>
                          </a:solidFill>
                          <a:effectLst/>
                        </a:rPr>
                        <a:t>pmA</a:t>
                      </a:r>
                      <a:endParaRPr kumimoji="0" lang="en-US" altLang="zh-CN" sz="1700" b="1" i="0" u="none" strike="noStrike" cap="none" normalizeH="0" baseline="0" dirty="0" smtClean="0">
                        <a:ln>
                          <a:noFill/>
                        </a:ln>
                        <a:solidFill>
                          <a:srgbClr val="000099"/>
                        </a:solidFill>
                        <a:effectLst/>
                        <a:latin typeface="Times New Roman" pitchFamily="18" charset="0"/>
                        <a:ea typeface="宋体" charset="-122"/>
                        <a:cs typeface="Times New Roman" pitchFamily="18" charset="0"/>
                      </a:endParaRPr>
                    </a:p>
                  </a:txBody>
                  <a:tcPr anchor="ctr" horzOverflow="overflow"/>
                </a:tc>
              </a:tr>
              <a:tr h="507517">
                <a:tc>
                  <a:txBody>
                    <a:bodyPr/>
                    <a:lstStyle/>
                    <a:p>
                      <a:pPr marL="0" marR="0" lvl="0" indent="0" algn="l" defTabSz="914400" rtl="0" eaLnBrk="1" fontAlgn="base" latinLnBrk="0" hangingPunct="1">
                        <a:lnSpc>
                          <a:spcPts val="1400"/>
                        </a:lnSpc>
                        <a:spcBef>
                          <a:spcPts val="0"/>
                        </a:spcBef>
                        <a:spcAft>
                          <a:spcPct val="0"/>
                        </a:spcAft>
                        <a:buClrTx/>
                        <a:buSzTx/>
                        <a:buFontTx/>
                        <a:buNone/>
                        <a:tabLst/>
                      </a:pPr>
                      <a:r>
                        <a:rPr kumimoji="0" lang="en-US" altLang="zh-CN" sz="1900" u="none" strike="noStrike" cap="none" normalizeH="0" baseline="0" dirty="0" smtClean="0">
                          <a:ln>
                            <a:noFill/>
                          </a:ln>
                          <a:solidFill>
                            <a:srgbClr val="0000FF"/>
                          </a:solidFill>
                          <a:effectLst/>
                        </a:rPr>
                        <a:t>BRing</a:t>
                      </a:r>
                      <a:endParaRPr kumimoji="0" lang="en-US" altLang="zh-CN" sz="1900" b="1" i="0" u="none" strike="noStrike" cap="none" normalizeH="0" baseline="0" dirty="0" smtClean="0">
                        <a:ln>
                          <a:noFill/>
                        </a:ln>
                        <a:solidFill>
                          <a:srgbClr val="0000FF"/>
                        </a:solidFill>
                        <a:effectLst/>
                        <a:latin typeface="Times New Roman" pitchFamily="18" charset="0"/>
                        <a:ea typeface="宋体" charset="-122"/>
                        <a:cs typeface="Times New Roman" pitchFamily="18" charset="0"/>
                      </a:endParaRPr>
                    </a:p>
                  </a:txBody>
                  <a:tcPr anchor="ctr" horzOverflow="overflow"/>
                </a:tc>
                <a:tc>
                  <a:txBody>
                    <a:bodyPr/>
                    <a:lstStyle/>
                    <a:p>
                      <a:pPr marL="0" marR="0" lvl="0" indent="0" algn="l" defTabSz="914400" rtl="0" eaLnBrk="1" fontAlgn="base" latinLnBrk="0" hangingPunct="1">
                        <a:lnSpc>
                          <a:spcPts val="1400"/>
                        </a:lnSpc>
                        <a:spcBef>
                          <a:spcPts val="0"/>
                        </a:spcBef>
                        <a:spcAft>
                          <a:spcPct val="0"/>
                        </a:spcAft>
                        <a:buClrTx/>
                        <a:buSzTx/>
                        <a:buFontTx/>
                        <a:buNone/>
                        <a:tabLst/>
                      </a:pPr>
                      <a:r>
                        <a:rPr kumimoji="0" lang="en-US" altLang="zh-CN" sz="1700" u="none" strike="noStrike" cap="none" normalizeH="0" baseline="0" dirty="0" smtClean="0">
                          <a:ln>
                            <a:noFill/>
                          </a:ln>
                          <a:solidFill>
                            <a:srgbClr val="000099"/>
                          </a:solidFill>
                          <a:effectLst/>
                        </a:rPr>
                        <a:t> </a:t>
                      </a:r>
                      <a:r>
                        <a:rPr kumimoji="0" lang="en-US" altLang="zh-CN" sz="1700" u="none" strike="noStrike" cap="none" normalizeH="0" baseline="30000" dirty="0" smtClean="0">
                          <a:ln>
                            <a:noFill/>
                          </a:ln>
                          <a:solidFill>
                            <a:srgbClr val="000099"/>
                          </a:solidFill>
                          <a:effectLst/>
                        </a:rPr>
                        <a:t>238</a:t>
                      </a:r>
                      <a:r>
                        <a:rPr kumimoji="0" lang="en-US" altLang="zh-CN" sz="1700" u="none" strike="noStrike" cap="none" normalizeH="0" baseline="0" dirty="0" smtClean="0">
                          <a:ln>
                            <a:noFill/>
                          </a:ln>
                          <a:solidFill>
                            <a:srgbClr val="000099"/>
                          </a:solidFill>
                          <a:effectLst/>
                        </a:rPr>
                        <a:t>U</a:t>
                      </a:r>
                      <a:r>
                        <a:rPr kumimoji="0" lang="en-US" altLang="zh-CN" sz="1700" u="none" strike="noStrike" cap="none" normalizeH="0" baseline="30000" dirty="0" smtClean="0">
                          <a:ln>
                            <a:noFill/>
                          </a:ln>
                          <a:solidFill>
                            <a:srgbClr val="000099"/>
                          </a:solidFill>
                          <a:effectLst/>
                        </a:rPr>
                        <a:t>34+</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endParaRPr>
                    </a:p>
                  </a:txBody>
                  <a:tcPr anchor="ctr" horzOverflow="overflow"/>
                </a:tc>
                <a:tc>
                  <a:txBody>
                    <a:bodyPr/>
                    <a:lstStyle/>
                    <a:p>
                      <a:pPr marL="0" marR="0" lvl="0" indent="0" algn="ctr" defTabSz="914400" rtl="0" eaLnBrk="1" fontAlgn="base" latinLnBrk="0" hangingPunct="1">
                        <a:lnSpc>
                          <a:spcPts val="1400"/>
                        </a:lnSpc>
                        <a:spcBef>
                          <a:spcPts val="0"/>
                        </a:spcBef>
                        <a:spcAft>
                          <a:spcPct val="0"/>
                        </a:spcAft>
                        <a:buClrTx/>
                        <a:buSzTx/>
                        <a:buFontTx/>
                        <a:buNone/>
                        <a:tabLst/>
                      </a:pPr>
                      <a:r>
                        <a:rPr kumimoji="0" lang="en-US" altLang="zh-CN" sz="1700" u="none" strike="noStrike" cap="none" normalizeH="0" baseline="0" dirty="0" smtClean="0">
                          <a:ln>
                            <a:noFill/>
                          </a:ln>
                          <a:solidFill>
                            <a:srgbClr val="000099"/>
                          </a:solidFill>
                          <a:effectLst/>
                        </a:rPr>
                        <a:t>0.8 </a:t>
                      </a:r>
                      <a:r>
                        <a:rPr kumimoji="0" lang="en-US" altLang="zh-CN" sz="1700" u="none" strike="noStrike" cap="none" normalizeH="0" baseline="0" dirty="0" err="1" smtClean="0">
                          <a:ln>
                            <a:noFill/>
                          </a:ln>
                          <a:solidFill>
                            <a:srgbClr val="000099"/>
                          </a:solidFill>
                          <a:effectLst/>
                        </a:rPr>
                        <a:t>GeV</a:t>
                      </a:r>
                      <a:r>
                        <a:rPr kumimoji="0" lang="en-US" altLang="zh-CN" sz="1700" u="none" strike="noStrike" cap="none" normalizeH="0" baseline="0" dirty="0" smtClean="0">
                          <a:ln>
                            <a:noFill/>
                          </a:ln>
                          <a:solidFill>
                            <a:srgbClr val="000099"/>
                          </a:solidFill>
                          <a:effectLst/>
                        </a:rPr>
                        <a:t>/u</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endParaRPr>
                    </a:p>
                  </a:txBody>
                  <a:tcPr anchor="ctr" horzOverflow="overflow"/>
                </a:tc>
                <a:tc>
                  <a:txBody>
                    <a:bodyPr/>
                    <a:lstStyle/>
                    <a:p>
                      <a:pPr marL="0" marR="0" lvl="0" indent="0" algn="ctr" defTabSz="914400" rtl="0" eaLnBrk="1" fontAlgn="base" latinLnBrk="0" hangingPunct="1">
                        <a:lnSpc>
                          <a:spcPts val="1400"/>
                        </a:lnSpc>
                        <a:spcBef>
                          <a:spcPts val="0"/>
                        </a:spcBef>
                        <a:spcAft>
                          <a:spcPct val="0"/>
                        </a:spcAft>
                        <a:buClrTx/>
                        <a:buSzTx/>
                        <a:buFontTx/>
                        <a:buNone/>
                        <a:tabLst/>
                      </a:pPr>
                      <a:r>
                        <a:rPr kumimoji="0" lang="en-US" altLang="zh-CN" sz="1700" u="none" strike="noStrike" cap="none" normalizeH="0" baseline="0" dirty="0" smtClean="0">
                          <a:ln>
                            <a:noFill/>
                          </a:ln>
                          <a:solidFill>
                            <a:srgbClr val="000099"/>
                          </a:solidFill>
                          <a:effectLst/>
                        </a:rPr>
                        <a:t>~1.4</a:t>
                      </a:r>
                      <a:r>
                        <a:rPr kumimoji="0" lang="en-US" altLang="zh-CN" sz="1700" u="none" strike="noStrike" cap="none" normalizeH="0" baseline="0" dirty="0" smtClean="0">
                          <a:ln>
                            <a:noFill/>
                          </a:ln>
                          <a:solidFill>
                            <a:srgbClr val="000099"/>
                          </a:solidFill>
                          <a:effectLst/>
                          <a:sym typeface="Symbol" pitchFamily="18" charset="2"/>
                        </a:rPr>
                        <a:t></a:t>
                      </a:r>
                      <a:r>
                        <a:rPr kumimoji="0" lang="en-US" altLang="zh-CN" sz="1700" u="none" strike="noStrike" cap="none" normalizeH="0" baseline="0" dirty="0" smtClean="0">
                          <a:ln>
                            <a:noFill/>
                          </a:ln>
                          <a:solidFill>
                            <a:srgbClr val="000099"/>
                          </a:solidFill>
                          <a:effectLst/>
                        </a:rPr>
                        <a:t>10</a:t>
                      </a:r>
                      <a:r>
                        <a:rPr kumimoji="0" lang="en-US" altLang="zh-CN" sz="1700" u="none" strike="noStrike" cap="none" normalizeH="0" baseline="30000" dirty="0" smtClean="0">
                          <a:ln>
                            <a:noFill/>
                          </a:ln>
                          <a:solidFill>
                            <a:srgbClr val="000099"/>
                          </a:solidFill>
                          <a:effectLst/>
                          <a:sym typeface="Symbol" pitchFamily="18" charset="2"/>
                        </a:rPr>
                        <a:t>11 </a:t>
                      </a:r>
                      <a:r>
                        <a:rPr kumimoji="0" lang="en-US" altLang="zh-CN" sz="1700" u="none" strike="noStrike" cap="none" normalizeH="0" baseline="0" dirty="0" err="1" smtClean="0">
                          <a:ln>
                            <a:noFill/>
                          </a:ln>
                          <a:solidFill>
                            <a:srgbClr val="000099"/>
                          </a:solidFill>
                          <a:effectLst/>
                          <a:sym typeface="Symbol" pitchFamily="18" charset="2"/>
                        </a:rPr>
                        <a:t>ppp</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sym typeface="Symbol" pitchFamily="18" charset="2"/>
                      </a:endParaRPr>
                    </a:p>
                  </a:txBody>
                  <a:tcPr anchor="ctr" horzOverflow="overflow"/>
                </a:tc>
              </a:tr>
              <a:tr h="507517">
                <a:tc rowSpan="2">
                  <a:txBody>
                    <a:bodyPr/>
                    <a:lstStyle/>
                    <a:p>
                      <a:pPr marL="0" marR="0" lvl="0" indent="0" algn="l" defTabSz="914400" rtl="0" eaLnBrk="1" fontAlgn="base" latinLnBrk="0" hangingPunct="1">
                        <a:lnSpc>
                          <a:spcPts val="1400"/>
                        </a:lnSpc>
                        <a:spcBef>
                          <a:spcPts val="0"/>
                        </a:spcBef>
                        <a:spcAft>
                          <a:spcPct val="0"/>
                        </a:spcAft>
                        <a:buClrTx/>
                        <a:buSzTx/>
                        <a:buFontTx/>
                        <a:buNone/>
                        <a:tabLst/>
                      </a:pPr>
                      <a:r>
                        <a:rPr kumimoji="0" lang="en-US" altLang="zh-CN" sz="1900" u="none" strike="noStrike" cap="none" normalizeH="0" baseline="0" dirty="0" err="1" smtClean="0">
                          <a:ln>
                            <a:noFill/>
                          </a:ln>
                          <a:solidFill>
                            <a:srgbClr val="0000FF"/>
                          </a:solidFill>
                          <a:effectLst/>
                        </a:rPr>
                        <a:t>SRing</a:t>
                      </a:r>
                      <a:endParaRPr kumimoji="0" lang="en-US" altLang="zh-CN" sz="1900" b="1" i="0" u="none" strike="noStrike" cap="none" normalizeH="0" baseline="0" dirty="0" smtClean="0">
                        <a:ln>
                          <a:noFill/>
                        </a:ln>
                        <a:solidFill>
                          <a:srgbClr val="0000FF"/>
                        </a:solidFill>
                        <a:effectLst/>
                        <a:latin typeface="Times New Roman" pitchFamily="18" charset="0"/>
                        <a:ea typeface="宋体" charset="-122"/>
                        <a:cs typeface="Times New Roman" pitchFamily="18" charset="0"/>
                      </a:endParaRPr>
                    </a:p>
                  </a:txBody>
                  <a:tcPr anchor="ctr" horzOverflow="overflow"/>
                </a:tc>
                <a:tc>
                  <a:txBody>
                    <a:bodyPr/>
                    <a:lstStyle/>
                    <a:p>
                      <a:pPr marL="0" marR="0" lvl="0" indent="0" algn="l" defTabSz="914400" rtl="0" eaLnBrk="1" fontAlgn="base" latinLnBrk="0" hangingPunct="1">
                        <a:lnSpc>
                          <a:spcPts val="1400"/>
                        </a:lnSpc>
                        <a:spcBef>
                          <a:spcPts val="0"/>
                        </a:spcBef>
                        <a:spcAft>
                          <a:spcPct val="0"/>
                        </a:spcAft>
                        <a:buClrTx/>
                        <a:buSzTx/>
                        <a:buFontTx/>
                        <a:buNone/>
                        <a:tabLst/>
                      </a:pPr>
                      <a:r>
                        <a:rPr kumimoji="0" lang="en-US" altLang="zh-CN" sz="1700" u="none" strike="noStrike" cap="none" normalizeH="0" baseline="0" dirty="0" smtClean="0">
                          <a:ln>
                            <a:noFill/>
                          </a:ln>
                          <a:solidFill>
                            <a:srgbClr val="000099"/>
                          </a:solidFill>
                          <a:effectLst/>
                        </a:rPr>
                        <a:t>RIBs: neutron-rich,  proton-rich</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endParaRPr>
                    </a:p>
                  </a:txBody>
                  <a:tcPr anchor="ctr" horzOverflow="overflow"/>
                </a:tc>
                <a:tc>
                  <a:txBody>
                    <a:bodyPr/>
                    <a:lstStyle/>
                    <a:p>
                      <a:pPr marL="0" marR="0" lvl="0" indent="0" algn="ctr" defTabSz="914400" rtl="0" eaLnBrk="1" fontAlgn="base" latinLnBrk="0" hangingPunct="1">
                        <a:lnSpc>
                          <a:spcPts val="1400"/>
                        </a:lnSpc>
                        <a:spcBef>
                          <a:spcPts val="0"/>
                        </a:spcBef>
                        <a:spcAft>
                          <a:spcPct val="0"/>
                        </a:spcAft>
                        <a:buClrTx/>
                        <a:buSzTx/>
                        <a:buFontTx/>
                        <a:buNone/>
                        <a:tabLst/>
                      </a:pPr>
                      <a:r>
                        <a:rPr kumimoji="0" lang="en-US" altLang="zh-CN" sz="1700" u="none" strike="noStrike" cap="none" normalizeH="0" baseline="0" dirty="0" smtClean="0">
                          <a:ln>
                            <a:noFill/>
                          </a:ln>
                          <a:solidFill>
                            <a:srgbClr val="000099"/>
                          </a:solidFill>
                          <a:effectLst/>
                        </a:rPr>
                        <a:t>0.84 </a:t>
                      </a:r>
                      <a:r>
                        <a:rPr kumimoji="0" lang="en-US" altLang="zh-CN" sz="1700" u="none" strike="noStrike" cap="none" normalizeH="0" baseline="0" dirty="0" err="1" smtClean="0">
                          <a:ln>
                            <a:noFill/>
                          </a:ln>
                          <a:solidFill>
                            <a:srgbClr val="000099"/>
                          </a:solidFill>
                          <a:effectLst/>
                        </a:rPr>
                        <a:t>GeV</a:t>
                      </a:r>
                      <a:r>
                        <a:rPr kumimoji="0" lang="en-US" altLang="zh-CN" sz="1700" u="none" strike="noStrike" cap="none" normalizeH="0" baseline="0" dirty="0" smtClean="0">
                          <a:ln>
                            <a:noFill/>
                          </a:ln>
                          <a:solidFill>
                            <a:srgbClr val="000099"/>
                          </a:solidFill>
                          <a:effectLst/>
                        </a:rPr>
                        <a:t>/u(A/q=3)</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endParaRPr>
                    </a:p>
                  </a:txBody>
                  <a:tcPr anchor="ctr" horzOverflow="overflow"/>
                </a:tc>
                <a:tc>
                  <a:txBody>
                    <a:bodyPr/>
                    <a:lstStyle/>
                    <a:p>
                      <a:pPr marL="0" marR="0" lvl="0" indent="0" algn="ctr" defTabSz="914400" rtl="0" eaLnBrk="1" fontAlgn="base" latinLnBrk="0" hangingPunct="1">
                        <a:lnSpc>
                          <a:spcPts val="1400"/>
                        </a:lnSpc>
                        <a:spcBef>
                          <a:spcPts val="0"/>
                        </a:spcBef>
                        <a:spcAft>
                          <a:spcPct val="0"/>
                        </a:spcAft>
                        <a:buClrTx/>
                        <a:buSzTx/>
                        <a:buFontTx/>
                        <a:buNone/>
                        <a:tabLst/>
                      </a:pPr>
                      <a:r>
                        <a:rPr kumimoji="0" lang="en-US" altLang="zh-CN" sz="1700" u="none" strike="noStrike" cap="none" normalizeH="0" baseline="0" dirty="0" smtClean="0">
                          <a:ln>
                            <a:noFill/>
                          </a:ln>
                          <a:solidFill>
                            <a:srgbClr val="000099"/>
                          </a:solidFill>
                          <a:effectLst/>
                        </a:rPr>
                        <a:t>~10</a:t>
                      </a:r>
                      <a:r>
                        <a:rPr kumimoji="0" lang="en-US" altLang="zh-CN" sz="1700" u="none" strike="noStrike" cap="none" normalizeH="0" baseline="30000" dirty="0" smtClean="0">
                          <a:ln>
                            <a:noFill/>
                          </a:ln>
                          <a:solidFill>
                            <a:srgbClr val="000099"/>
                          </a:solidFill>
                          <a:effectLst/>
                          <a:sym typeface="Symbol" pitchFamily="18" charset="2"/>
                        </a:rPr>
                        <a:t>9-10 </a:t>
                      </a:r>
                      <a:r>
                        <a:rPr kumimoji="0" lang="en-US" altLang="zh-CN" sz="1700" u="none" strike="noStrike" cap="none" normalizeH="0" baseline="0" dirty="0" err="1" smtClean="0">
                          <a:ln>
                            <a:noFill/>
                          </a:ln>
                          <a:solidFill>
                            <a:srgbClr val="000099"/>
                          </a:solidFill>
                          <a:effectLst/>
                          <a:sym typeface="Symbol" pitchFamily="18" charset="2"/>
                        </a:rPr>
                        <a:t>ppp</a:t>
                      </a:r>
                      <a:endParaRPr kumimoji="0" lang="en-US" altLang="zh-CN" sz="1700" b="1" i="0" u="none" strike="noStrike" cap="none" normalizeH="0" baseline="0" dirty="0" smtClean="0">
                        <a:ln>
                          <a:noFill/>
                        </a:ln>
                        <a:solidFill>
                          <a:srgbClr val="000099"/>
                        </a:solidFill>
                        <a:effectLst/>
                        <a:latin typeface="Times New Roman" pitchFamily="18" charset="0"/>
                        <a:ea typeface="宋体" charset="-122"/>
                        <a:cs typeface="Times New Roman" pitchFamily="18" charset="0"/>
                        <a:sym typeface="Symbol" pitchFamily="18" charset="2"/>
                      </a:endParaRPr>
                    </a:p>
                  </a:txBody>
                  <a:tcPr anchor="ctr" horzOverflow="overflow"/>
                </a:tc>
              </a:tr>
              <a:tr h="709985">
                <a:tc vMerge="1">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1800" b="1" i="0" u="none" strike="noStrike" cap="none" normalizeH="0" baseline="0" dirty="0" smtClean="0">
                        <a:ln>
                          <a:noFill/>
                        </a:ln>
                        <a:solidFill>
                          <a:schemeClr val="tx1"/>
                        </a:solidFill>
                        <a:effectLst/>
                        <a:latin typeface="Arial" charset="0"/>
                        <a:ea typeface="宋体"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1400"/>
                        </a:lnSpc>
                        <a:spcBef>
                          <a:spcPts val="0"/>
                        </a:spcBef>
                        <a:spcAft>
                          <a:spcPct val="0"/>
                        </a:spcAft>
                        <a:buClrTx/>
                        <a:buSzTx/>
                        <a:buFontTx/>
                        <a:buNone/>
                        <a:tabLst/>
                      </a:pPr>
                      <a:r>
                        <a:rPr kumimoji="0" lang="en-US" altLang="zh-CN" sz="1700" u="none" strike="noStrike" cap="none" normalizeH="0" baseline="0" dirty="0" smtClean="0">
                          <a:ln>
                            <a:noFill/>
                          </a:ln>
                          <a:solidFill>
                            <a:srgbClr val="000099"/>
                          </a:solidFill>
                          <a:effectLst/>
                        </a:rPr>
                        <a:t>Fully stripped  heavy ions </a:t>
                      </a:r>
                    </a:p>
                    <a:p>
                      <a:pPr marL="0" marR="0" lvl="0" indent="0" algn="l" defTabSz="914400" rtl="0" eaLnBrk="1" fontAlgn="base" latinLnBrk="0" hangingPunct="1">
                        <a:lnSpc>
                          <a:spcPts val="1400"/>
                        </a:lnSpc>
                        <a:spcBef>
                          <a:spcPts val="0"/>
                        </a:spcBef>
                        <a:spcAft>
                          <a:spcPct val="0"/>
                        </a:spcAft>
                        <a:buClrTx/>
                        <a:buSzTx/>
                        <a:buFontTx/>
                        <a:buNone/>
                        <a:tabLst/>
                      </a:pPr>
                      <a:r>
                        <a:rPr kumimoji="0" lang="en-US" altLang="zh-CN" sz="1700" u="none" strike="noStrike" cap="none" normalizeH="0" baseline="0" dirty="0" smtClean="0">
                          <a:ln>
                            <a:noFill/>
                          </a:ln>
                          <a:solidFill>
                            <a:srgbClr val="000099"/>
                          </a:solidFill>
                          <a:effectLst/>
                        </a:rPr>
                        <a:t>H-like, He-like heavy ions  </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endParaRPr>
                    </a:p>
                  </a:txBody>
                  <a:tcPr anchor="ctr" horzOverflow="overflow"/>
                </a:tc>
                <a:tc>
                  <a:txBody>
                    <a:bodyPr/>
                    <a:lstStyle/>
                    <a:p>
                      <a:pPr marL="0" marR="0" lvl="0" indent="0" algn="ctr" defTabSz="914400" rtl="0" eaLnBrk="1" fontAlgn="base" latinLnBrk="0" hangingPunct="1">
                        <a:lnSpc>
                          <a:spcPts val="1400"/>
                        </a:lnSpc>
                        <a:spcBef>
                          <a:spcPts val="0"/>
                        </a:spcBef>
                        <a:spcAft>
                          <a:spcPct val="0"/>
                        </a:spcAft>
                        <a:buClrTx/>
                        <a:buSzTx/>
                        <a:buFontTx/>
                        <a:buNone/>
                        <a:tabLst/>
                      </a:pPr>
                      <a:r>
                        <a:rPr kumimoji="0" lang="en-US" altLang="zh-CN" sz="1700" u="none" strike="noStrike" cap="none" normalizeH="0" baseline="0" dirty="0" smtClean="0">
                          <a:ln>
                            <a:noFill/>
                          </a:ln>
                          <a:solidFill>
                            <a:srgbClr val="000099"/>
                          </a:solidFill>
                          <a:effectLst/>
                        </a:rPr>
                        <a:t>0.8 </a:t>
                      </a:r>
                      <a:r>
                        <a:rPr kumimoji="0" lang="en-US" altLang="zh-CN" sz="1700" u="none" strike="noStrike" cap="none" normalizeH="0" baseline="0" dirty="0" err="1" smtClean="0">
                          <a:ln>
                            <a:noFill/>
                          </a:ln>
                          <a:solidFill>
                            <a:srgbClr val="000099"/>
                          </a:solidFill>
                          <a:effectLst/>
                        </a:rPr>
                        <a:t>GeV</a:t>
                      </a:r>
                      <a:r>
                        <a:rPr kumimoji="0" lang="en-US" altLang="zh-CN" sz="1700" u="none" strike="noStrike" cap="none" normalizeH="0" baseline="0" dirty="0" smtClean="0">
                          <a:ln>
                            <a:noFill/>
                          </a:ln>
                          <a:solidFill>
                            <a:srgbClr val="000099"/>
                          </a:solidFill>
                          <a:effectLst/>
                        </a:rPr>
                        <a:t>/u(</a:t>
                      </a:r>
                      <a:r>
                        <a:rPr kumimoji="0" lang="en-US" altLang="zh-CN" sz="1700" u="none" strike="noStrike" cap="none" normalizeH="0" baseline="30000" dirty="0" smtClean="0">
                          <a:ln>
                            <a:noFill/>
                          </a:ln>
                          <a:solidFill>
                            <a:srgbClr val="000099"/>
                          </a:solidFill>
                          <a:effectLst/>
                        </a:rPr>
                        <a:t>238</a:t>
                      </a:r>
                      <a:r>
                        <a:rPr kumimoji="0" lang="en-US" altLang="zh-CN" sz="1700" u="none" strike="noStrike" cap="none" normalizeH="0" baseline="0" dirty="0" smtClean="0">
                          <a:ln>
                            <a:noFill/>
                          </a:ln>
                          <a:solidFill>
                            <a:srgbClr val="000099"/>
                          </a:solidFill>
                          <a:effectLst/>
                        </a:rPr>
                        <a:t>U</a:t>
                      </a:r>
                      <a:r>
                        <a:rPr kumimoji="0" lang="en-US" altLang="zh-CN" sz="1700" u="none" strike="noStrike" cap="none" normalizeH="0" baseline="30000" dirty="0" smtClean="0">
                          <a:ln>
                            <a:noFill/>
                          </a:ln>
                          <a:solidFill>
                            <a:srgbClr val="000099"/>
                          </a:solidFill>
                          <a:effectLst/>
                        </a:rPr>
                        <a:t>92+</a:t>
                      </a:r>
                      <a:r>
                        <a:rPr kumimoji="0" lang="en-US" altLang="zh-CN" sz="1700" u="none" strike="noStrike" cap="none" normalizeH="0" baseline="0" dirty="0" smtClean="0">
                          <a:ln>
                            <a:noFill/>
                          </a:ln>
                          <a:solidFill>
                            <a:srgbClr val="000099"/>
                          </a:solidFill>
                          <a:effectLst/>
                        </a:rPr>
                        <a:t>)</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endParaRPr>
                    </a:p>
                  </a:txBody>
                  <a:tcPr anchor="ctr" horzOverflow="overflow"/>
                </a:tc>
                <a:tc>
                  <a:txBody>
                    <a:bodyPr/>
                    <a:lstStyle/>
                    <a:p>
                      <a:pPr marL="0" marR="0" lvl="0" indent="0" algn="ctr" defTabSz="914400" rtl="0" eaLnBrk="1" fontAlgn="base" latinLnBrk="0" hangingPunct="1">
                        <a:lnSpc>
                          <a:spcPts val="1400"/>
                        </a:lnSpc>
                        <a:spcBef>
                          <a:spcPts val="0"/>
                        </a:spcBef>
                        <a:spcAft>
                          <a:spcPct val="0"/>
                        </a:spcAft>
                        <a:buClrTx/>
                        <a:buSzTx/>
                        <a:buFontTx/>
                        <a:buNone/>
                        <a:tabLst/>
                      </a:pPr>
                      <a:r>
                        <a:rPr kumimoji="0" lang="en-US" altLang="zh-CN" sz="1700" u="none" strike="noStrike" cap="none" normalizeH="0" baseline="0" dirty="0" smtClean="0">
                          <a:ln>
                            <a:noFill/>
                          </a:ln>
                          <a:solidFill>
                            <a:srgbClr val="000099"/>
                          </a:solidFill>
                          <a:effectLst/>
                        </a:rPr>
                        <a:t>~10</a:t>
                      </a:r>
                      <a:r>
                        <a:rPr kumimoji="0" lang="en-US" altLang="zh-CN" sz="1700" u="none" strike="noStrike" cap="none" normalizeH="0" baseline="30000" dirty="0" smtClean="0">
                          <a:ln>
                            <a:noFill/>
                          </a:ln>
                          <a:solidFill>
                            <a:srgbClr val="000099"/>
                          </a:solidFill>
                          <a:effectLst/>
                          <a:sym typeface="Symbol" pitchFamily="18" charset="2"/>
                        </a:rPr>
                        <a:t>11-12</a:t>
                      </a:r>
                      <a:r>
                        <a:rPr kumimoji="0" lang="en-US" altLang="zh-CN" sz="1700" u="none" strike="noStrike" cap="none" normalizeH="0" baseline="0" dirty="0" smtClean="0">
                          <a:ln>
                            <a:noFill/>
                          </a:ln>
                          <a:solidFill>
                            <a:srgbClr val="000099"/>
                          </a:solidFill>
                          <a:effectLst/>
                          <a:sym typeface="Symbol" pitchFamily="18" charset="2"/>
                        </a:rPr>
                        <a:t> </a:t>
                      </a:r>
                      <a:r>
                        <a:rPr kumimoji="0" lang="en-US" altLang="zh-CN" sz="1700" u="none" strike="noStrike" cap="none" normalizeH="0" baseline="0" dirty="0" err="1" smtClean="0">
                          <a:ln>
                            <a:noFill/>
                          </a:ln>
                          <a:solidFill>
                            <a:srgbClr val="000099"/>
                          </a:solidFill>
                          <a:effectLst/>
                          <a:sym typeface="Symbol" pitchFamily="18" charset="2"/>
                        </a:rPr>
                        <a:t>ppp</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sym typeface="Symbol" pitchFamily="18" charset="2"/>
                      </a:endParaRPr>
                    </a:p>
                  </a:txBody>
                  <a:tcPr anchor="ctr" horzOverflow="overflow"/>
                </a:tc>
              </a:tr>
              <a:tr h="507517">
                <a:tc>
                  <a:txBody>
                    <a:bodyPr/>
                    <a:lstStyle/>
                    <a:p>
                      <a:pPr marL="0" marR="0" lvl="0" indent="0" algn="l" defTabSz="914400" rtl="0" eaLnBrk="1" fontAlgn="base" latinLnBrk="0" hangingPunct="1">
                        <a:lnSpc>
                          <a:spcPts val="1400"/>
                        </a:lnSpc>
                        <a:spcBef>
                          <a:spcPts val="0"/>
                        </a:spcBef>
                        <a:spcAft>
                          <a:spcPct val="0"/>
                        </a:spcAft>
                        <a:buClrTx/>
                        <a:buSzTx/>
                        <a:buFontTx/>
                        <a:buNone/>
                        <a:tabLst/>
                      </a:pPr>
                      <a:r>
                        <a:rPr kumimoji="0" lang="en-US" altLang="zh-CN" sz="1900" u="none" strike="noStrike" cap="none" normalizeH="0" baseline="0" dirty="0" err="1" smtClean="0">
                          <a:ln>
                            <a:noFill/>
                          </a:ln>
                          <a:solidFill>
                            <a:srgbClr val="0000FF"/>
                          </a:solidFill>
                          <a:effectLst/>
                        </a:rPr>
                        <a:t>MRing</a:t>
                      </a:r>
                      <a:endParaRPr kumimoji="0" lang="en-US" altLang="zh-CN" sz="1900" b="1" i="0" u="none" strike="noStrike" cap="none" normalizeH="0" baseline="0" dirty="0" smtClean="0">
                        <a:ln>
                          <a:noFill/>
                        </a:ln>
                        <a:solidFill>
                          <a:srgbClr val="0000FF"/>
                        </a:solidFill>
                        <a:effectLst/>
                        <a:latin typeface="Times New Roman" pitchFamily="18" charset="0"/>
                        <a:ea typeface="宋体" charset="-122"/>
                        <a:cs typeface="Times New Roman" pitchFamily="18" charset="0"/>
                      </a:endParaRPr>
                    </a:p>
                  </a:txBody>
                  <a:tcPr anchor="ctr" horzOverflow="overflow"/>
                </a:tc>
                <a:tc>
                  <a:txBody>
                    <a:bodyPr/>
                    <a:lstStyle/>
                    <a:p>
                      <a:pPr marL="0" marR="0" lvl="0" indent="0" algn="l" defTabSz="914400" rtl="0" eaLnBrk="1" fontAlgn="base" latinLnBrk="0" hangingPunct="1">
                        <a:lnSpc>
                          <a:spcPts val="1400"/>
                        </a:lnSpc>
                        <a:spcBef>
                          <a:spcPts val="0"/>
                        </a:spcBef>
                        <a:spcAft>
                          <a:spcPct val="0"/>
                        </a:spcAft>
                        <a:buClrTx/>
                        <a:buSzTx/>
                        <a:buFontTx/>
                        <a:buNone/>
                        <a:tabLst/>
                      </a:pPr>
                      <a:r>
                        <a:rPr kumimoji="0" lang="en-US" altLang="zh-CN" sz="1700" u="none" strike="noStrike" cap="none" normalizeH="0" baseline="0" dirty="0" smtClean="0">
                          <a:ln>
                            <a:noFill/>
                          </a:ln>
                          <a:solidFill>
                            <a:srgbClr val="000099"/>
                          </a:solidFill>
                          <a:effectLst/>
                        </a:rPr>
                        <a:t> </a:t>
                      </a:r>
                      <a:r>
                        <a:rPr kumimoji="0" lang="en-US" altLang="zh-CN" sz="1700" u="none" strike="noStrike" cap="none" normalizeH="0" baseline="30000" dirty="0" smtClean="0">
                          <a:ln>
                            <a:noFill/>
                          </a:ln>
                          <a:solidFill>
                            <a:srgbClr val="000099"/>
                          </a:solidFill>
                          <a:effectLst/>
                        </a:rPr>
                        <a:t>238</a:t>
                      </a:r>
                      <a:r>
                        <a:rPr kumimoji="0" lang="en-US" altLang="zh-CN" sz="1700" u="none" strike="noStrike" cap="none" normalizeH="0" baseline="0" dirty="0" smtClean="0">
                          <a:ln>
                            <a:noFill/>
                          </a:ln>
                          <a:solidFill>
                            <a:srgbClr val="000099"/>
                          </a:solidFill>
                          <a:effectLst/>
                        </a:rPr>
                        <a:t>U</a:t>
                      </a:r>
                      <a:r>
                        <a:rPr kumimoji="0" lang="en-US" altLang="zh-CN" sz="1700" u="none" strike="noStrike" cap="none" normalizeH="0" baseline="30000" dirty="0" smtClean="0">
                          <a:ln>
                            <a:noFill/>
                          </a:ln>
                          <a:solidFill>
                            <a:srgbClr val="000099"/>
                          </a:solidFill>
                          <a:effectLst/>
                        </a:rPr>
                        <a:t>92+</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endParaRPr>
                    </a:p>
                  </a:txBody>
                  <a:tcPr anchor="ctr" horzOverflow="overflow"/>
                </a:tc>
                <a:tc>
                  <a:txBody>
                    <a:bodyPr/>
                    <a:lstStyle/>
                    <a:p>
                      <a:pPr marL="0" marR="0" lvl="0" indent="0" algn="ctr" defTabSz="914400" rtl="0" eaLnBrk="1" fontAlgn="base" latinLnBrk="0" hangingPunct="1">
                        <a:lnSpc>
                          <a:spcPts val="1400"/>
                        </a:lnSpc>
                        <a:spcBef>
                          <a:spcPts val="0"/>
                        </a:spcBef>
                        <a:spcAft>
                          <a:spcPct val="0"/>
                        </a:spcAft>
                        <a:buClrTx/>
                        <a:buSzTx/>
                        <a:buFontTx/>
                        <a:buNone/>
                        <a:tabLst/>
                      </a:pPr>
                      <a:r>
                        <a:rPr kumimoji="0" lang="en-US" altLang="zh-CN" sz="1700" u="none" strike="noStrike" cap="none" normalizeH="0" baseline="0" dirty="0" smtClean="0">
                          <a:ln>
                            <a:noFill/>
                          </a:ln>
                          <a:solidFill>
                            <a:srgbClr val="000099"/>
                          </a:solidFill>
                          <a:effectLst/>
                        </a:rPr>
                        <a:t>0.8 </a:t>
                      </a:r>
                      <a:r>
                        <a:rPr kumimoji="0" lang="en-US" altLang="zh-CN" sz="1700" u="none" strike="noStrike" cap="none" normalizeH="0" baseline="0" dirty="0" err="1" smtClean="0">
                          <a:ln>
                            <a:noFill/>
                          </a:ln>
                          <a:solidFill>
                            <a:srgbClr val="000099"/>
                          </a:solidFill>
                          <a:effectLst/>
                        </a:rPr>
                        <a:t>GeV</a:t>
                      </a:r>
                      <a:r>
                        <a:rPr kumimoji="0" lang="en-US" altLang="zh-CN" sz="1700" u="none" strike="noStrike" cap="none" normalizeH="0" baseline="0" dirty="0" smtClean="0">
                          <a:ln>
                            <a:noFill/>
                          </a:ln>
                          <a:solidFill>
                            <a:srgbClr val="000099"/>
                          </a:solidFill>
                          <a:effectLst/>
                        </a:rPr>
                        <a:t>/u</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endParaRPr>
                    </a:p>
                  </a:txBody>
                  <a:tcPr anchor="ctr" horzOverflow="overflow"/>
                </a:tc>
                <a:tc>
                  <a:txBody>
                    <a:bodyPr/>
                    <a:lstStyle/>
                    <a:p>
                      <a:pPr marL="0" marR="0" lvl="0" indent="0" algn="ctr" defTabSz="914400" rtl="0" eaLnBrk="1" fontAlgn="base" latinLnBrk="0" hangingPunct="1">
                        <a:lnSpc>
                          <a:spcPts val="1400"/>
                        </a:lnSpc>
                        <a:spcBef>
                          <a:spcPts val="0"/>
                        </a:spcBef>
                        <a:spcAft>
                          <a:spcPct val="0"/>
                        </a:spcAft>
                        <a:buClrTx/>
                        <a:buSzTx/>
                        <a:buFontTx/>
                        <a:buNone/>
                        <a:tabLst/>
                        <a:defRPr/>
                      </a:pPr>
                      <a:r>
                        <a:rPr kumimoji="0" lang="en-US" altLang="zh-CN" sz="1700" u="none" strike="noStrike" cap="none" normalizeH="0" baseline="0" dirty="0" smtClean="0">
                          <a:ln>
                            <a:noFill/>
                          </a:ln>
                          <a:solidFill>
                            <a:srgbClr val="000099"/>
                          </a:solidFill>
                          <a:effectLst/>
                        </a:rPr>
                        <a:t>~1.0</a:t>
                      </a:r>
                      <a:r>
                        <a:rPr kumimoji="0" lang="en-US" altLang="zh-CN" sz="1700" u="none" strike="noStrike" cap="none" normalizeH="0" baseline="0" dirty="0" smtClean="0">
                          <a:ln>
                            <a:noFill/>
                          </a:ln>
                          <a:solidFill>
                            <a:srgbClr val="000099"/>
                          </a:solidFill>
                          <a:effectLst/>
                          <a:sym typeface="Symbol" pitchFamily="18" charset="2"/>
                        </a:rPr>
                        <a:t></a:t>
                      </a:r>
                      <a:r>
                        <a:rPr kumimoji="0" lang="en-US" altLang="zh-CN" sz="1700" u="none" strike="noStrike" cap="none" normalizeH="0" baseline="0" dirty="0" smtClean="0">
                          <a:ln>
                            <a:noFill/>
                          </a:ln>
                          <a:solidFill>
                            <a:srgbClr val="000099"/>
                          </a:solidFill>
                          <a:effectLst/>
                        </a:rPr>
                        <a:t>10</a:t>
                      </a:r>
                      <a:r>
                        <a:rPr kumimoji="0" lang="en-US" altLang="zh-CN" sz="1700" u="none" strike="noStrike" cap="none" normalizeH="0" baseline="30000" dirty="0" smtClean="0">
                          <a:ln>
                            <a:noFill/>
                          </a:ln>
                          <a:solidFill>
                            <a:srgbClr val="000099"/>
                          </a:solidFill>
                          <a:effectLst/>
                          <a:sym typeface="Symbol" pitchFamily="18" charset="2"/>
                        </a:rPr>
                        <a:t>11 </a:t>
                      </a:r>
                      <a:r>
                        <a:rPr kumimoji="0" lang="en-US" altLang="zh-CN" sz="1700" u="none" strike="noStrike" cap="none" normalizeH="0" baseline="0" dirty="0" err="1" smtClean="0">
                          <a:ln>
                            <a:noFill/>
                          </a:ln>
                          <a:solidFill>
                            <a:srgbClr val="000099"/>
                          </a:solidFill>
                          <a:effectLst/>
                          <a:sym typeface="Symbol" pitchFamily="18" charset="2"/>
                        </a:rPr>
                        <a:t>ppp</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sym typeface="Symbol" pitchFamily="18" charset="2"/>
                      </a:endParaRPr>
                    </a:p>
                  </a:txBody>
                  <a:tcPr anchor="ctr" horzOverflow="overflow"/>
                </a:tc>
              </a:tr>
            </a:tbl>
          </a:graphicData>
        </a:graphic>
      </p:graphicFrame>
      <p:sp>
        <p:nvSpPr>
          <p:cNvPr id="28" name="Rectangle 2"/>
          <p:cNvSpPr>
            <a:spLocks noChangeArrowheads="1"/>
          </p:cNvSpPr>
          <p:nvPr/>
        </p:nvSpPr>
        <p:spPr bwMode="auto">
          <a:xfrm>
            <a:off x="428596" y="369871"/>
            <a:ext cx="8358246" cy="558800"/>
          </a:xfrm>
          <a:prstGeom prst="rect">
            <a:avLst/>
          </a:prstGeom>
          <a:noFill/>
          <a:ln w="9525">
            <a:noFill/>
            <a:miter lim="800000"/>
            <a:headEnd/>
            <a:tailEnd/>
          </a:ln>
        </p:spPr>
        <p:txBody>
          <a:bodyPr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pPr algn="ctr"/>
            <a:r>
              <a:rPr lang="en-US" altLang="zh-CN" sz="3000" dirty="0" smtClean="0">
                <a:solidFill>
                  <a:srgbClr val="000099"/>
                </a:solidFill>
                <a:latin typeface="Arial"/>
                <a:ea typeface="黑体" pitchFamily="49" charset="-122"/>
                <a:cs typeface="Times New Roman" pitchFamily="18" charset="0"/>
              </a:rPr>
              <a:t>General description </a:t>
            </a:r>
            <a:r>
              <a:rPr lang="en-US" altLang="zh-CN" sz="3000" dirty="0" smtClean="0">
                <a:solidFill>
                  <a:srgbClr val="0000FF"/>
                </a:solidFill>
                <a:latin typeface="Arial"/>
                <a:ea typeface="黑体" pitchFamily="49" charset="-122"/>
                <a:cs typeface="Times New Roman" pitchFamily="18" charset="0"/>
              </a:rPr>
              <a:t>– Basic beam parameters</a:t>
            </a:r>
            <a:endParaRPr lang="en-US" altLang="zh-CN" sz="2800" b="1" dirty="0">
              <a:solidFill>
                <a:srgbClr val="0000FF"/>
              </a:solidFill>
              <a:latin typeface="Arial"/>
              <a:ea typeface="黑体" pitchFamily="49" charset="-122"/>
              <a:cs typeface="Times New Roman" pitchFamily="18" charset="0"/>
            </a:endParaRPr>
          </a:p>
        </p:txBody>
      </p:sp>
      <p:cxnSp>
        <p:nvCxnSpPr>
          <p:cNvPr id="8" name="直接连接符 7"/>
          <p:cNvCxnSpPr/>
          <p:nvPr/>
        </p:nvCxnSpPr>
        <p:spPr>
          <a:xfrm>
            <a:off x="5432249" y="2700995"/>
            <a:ext cx="2786082" cy="1588"/>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457053" y="3231371"/>
            <a:ext cx="2786082" cy="1588"/>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5471224" y="3742071"/>
            <a:ext cx="2786082" cy="1588"/>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03919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图片 14" descr="4631442_121002066199_2.jpg"/>
          <p:cNvPicPr>
            <a:picLocks noChangeAspect="1"/>
          </p:cNvPicPr>
          <p:nvPr/>
        </p:nvPicPr>
        <p:blipFill>
          <a:blip r:embed="rId2" cstate="print"/>
          <a:srcRect l="1923" t="9300" r="7692"/>
          <a:stretch>
            <a:fillRect/>
          </a:stretch>
        </p:blipFill>
        <p:spPr>
          <a:xfrm>
            <a:off x="357159" y="928671"/>
            <a:ext cx="3571900" cy="2539456"/>
          </a:xfrm>
          <a:prstGeom prst="rect">
            <a:avLst/>
          </a:prstGeom>
          <a:ln>
            <a:solidFill>
              <a:schemeClr val="bg1">
                <a:lumMod val="65000"/>
              </a:schemeClr>
            </a:solidFill>
          </a:ln>
        </p:spPr>
      </p:pic>
      <p:pic>
        <p:nvPicPr>
          <p:cNvPr id="17" name="图片 16" descr="装置选址（惠州）-9.png"/>
          <p:cNvPicPr>
            <a:picLocks noChangeAspect="1"/>
          </p:cNvPicPr>
          <p:nvPr/>
        </p:nvPicPr>
        <p:blipFill>
          <a:blip r:embed="rId3" cstate="print"/>
          <a:stretch>
            <a:fillRect/>
          </a:stretch>
        </p:blipFill>
        <p:spPr>
          <a:xfrm>
            <a:off x="4726387" y="921289"/>
            <a:ext cx="3562656" cy="2500331"/>
          </a:xfrm>
          <a:prstGeom prst="rect">
            <a:avLst/>
          </a:prstGeom>
        </p:spPr>
      </p:pic>
      <p:sp>
        <p:nvSpPr>
          <p:cNvPr id="18" name="TextBox 17"/>
          <p:cNvSpPr txBox="1"/>
          <p:nvPr/>
        </p:nvSpPr>
        <p:spPr>
          <a:xfrm>
            <a:off x="3204186" y="3180054"/>
            <a:ext cx="1217958" cy="338554"/>
          </a:xfrm>
          <a:prstGeom prst="rect">
            <a:avLst/>
          </a:prstGeom>
          <a:solidFill>
            <a:schemeClr val="bg1"/>
          </a:solidFill>
        </p:spPr>
        <p:txBody>
          <a:bodyPr wrap="square" rtlCol="0">
            <a:spAutoFit/>
          </a:bodyPr>
          <a:lstStyle/>
          <a:p>
            <a:pPr algn="ctr" fontAlgn="base">
              <a:spcBef>
                <a:spcPct val="0"/>
              </a:spcBef>
              <a:spcAft>
                <a:spcPct val="0"/>
              </a:spcAft>
            </a:pPr>
            <a:r>
              <a:rPr lang="en-US" altLang="zh-CN" sz="1600" b="1" dirty="0">
                <a:solidFill>
                  <a:srgbClr val="0000FF"/>
                </a:solidFill>
              </a:rPr>
              <a:t>HIAF site</a:t>
            </a:r>
            <a:endParaRPr lang="zh-CN" altLang="en-US" sz="1600" b="1" dirty="0">
              <a:solidFill>
                <a:srgbClr val="0000FF"/>
              </a:solidFill>
            </a:endParaRPr>
          </a:p>
        </p:txBody>
      </p:sp>
      <p:cxnSp>
        <p:nvCxnSpPr>
          <p:cNvPr id="20" name="直接箭头连接符 19"/>
          <p:cNvCxnSpPr/>
          <p:nvPr/>
        </p:nvCxnSpPr>
        <p:spPr>
          <a:xfrm rot="10800000">
            <a:off x="3143241" y="3571880"/>
            <a:ext cx="142876" cy="714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flipH="1" flipV="1">
            <a:off x="2936893" y="3150043"/>
            <a:ext cx="420662" cy="251099"/>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358082" y="2690342"/>
            <a:ext cx="1217958" cy="338554"/>
          </a:xfrm>
          <a:prstGeom prst="rect">
            <a:avLst/>
          </a:prstGeom>
          <a:solidFill>
            <a:schemeClr val="bg1"/>
          </a:solidFill>
        </p:spPr>
        <p:txBody>
          <a:bodyPr wrap="square" rtlCol="0">
            <a:spAutoFit/>
          </a:bodyPr>
          <a:lstStyle/>
          <a:p>
            <a:pPr algn="ctr" fontAlgn="base">
              <a:spcBef>
                <a:spcPct val="0"/>
              </a:spcBef>
              <a:spcAft>
                <a:spcPct val="0"/>
              </a:spcAft>
            </a:pPr>
            <a:r>
              <a:rPr lang="en-US" altLang="zh-CN" sz="1600" b="1" dirty="0">
                <a:solidFill>
                  <a:srgbClr val="0000FF"/>
                </a:solidFill>
              </a:rPr>
              <a:t>HIAF site</a:t>
            </a:r>
            <a:endParaRPr lang="zh-CN" altLang="en-US" sz="1600" b="1" dirty="0">
              <a:solidFill>
                <a:srgbClr val="0000FF"/>
              </a:solidFill>
            </a:endParaRPr>
          </a:p>
        </p:txBody>
      </p:sp>
      <p:cxnSp>
        <p:nvCxnSpPr>
          <p:cNvPr id="29" name="直接箭头连接符 28"/>
          <p:cNvCxnSpPr/>
          <p:nvPr/>
        </p:nvCxnSpPr>
        <p:spPr>
          <a:xfrm rot="16200000" flipV="1">
            <a:off x="7579410" y="2344695"/>
            <a:ext cx="357191" cy="35719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19" name="图片 18" descr="039-B-省院南粤所-惠州厂址方案-llg-nk_玲++副本-1.jpg"/>
          <p:cNvPicPr>
            <a:picLocks noChangeAspect="1"/>
          </p:cNvPicPr>
          <p:nvPr/>
        </p:nvPicPr>
        <p:blipFill>
          <a:blip r:embed="rId4" cstate="print"/>
          <a:stretch>
            <a:fillRect/>
          </a:stretch>
        </p:blipFill>
        <p:spPr>
          <a:xfrm>
            <a:off x="1857366" y="3575691"/>
            <a:ext cx="5500727" cy="3163195"/>
          </a:xfrm>
          <a:prstGeom prst="rect">
            <a:avLst/>
          </a:prstGeom>
        </p:spPr>
      </p:pic>
      <p:sp>
        <p:nvSpPr>
          <p:cNvPr id="21" name="Rectangle 149"/>
          <p:cNvSpPr>
            <a:spLocks noChangeArrowheads="1"/>
          </p:cNvSpPr>
          <p:nvPr/>
        </p:nvSpPr>
        <p:spPr bwMode="auto">
          <a:xfrm>
            <a:off x="2531431" y="3571911"/>
            <a:ext cx="4469493" cy="430887"/>
          </a:xfrm>
          <a:prstGeom prst="rect">
            <a:avLst/>
          </a:prstGeom>
          <a:noFill/>
          <a:ln w="9525">
            <a:noFill/>
            <a:miter lim="800000"/>
            <a:headEnd/>
            <a:tailEnd/>
          </a:ln>
        </p:spPr>
        <p:txBody>
          <a:bodyPr wrap="none">
            <a:spAutoFit/>
          </a:bodyPr>
          <a:lstStyle/>
          <a:p>
            <a:pPr fontAlgn="base">
              <a:spcBef>
                <a:spcPts val="300"/>
              </a:spcBef>
              <a:spcAft>
                <a:spcPct val="0"/>
              </a:spcAft>
            </a:pPr>
            <a:r>
              <a:rPr lang="en-US" altLang="zh-CN" sz="2200" b="1" dirty="0">
                <a:solidFill>
                  <a:srgbClr val="FFFF00"/>
                </a:solidFill>
              </a:rPr>
              <a:t>Artist impression HIAF campus </a:t>
            </a:r>
          </a:p>
        </p:txBody>
      </p:sp>
      <p:sp>
        <p:nvSpPr>
          <p:cNvPr id="12" name="Rectangle 2"/>
          <p:cNvSpPr>
            <a:spLocks noChangeArrowheads="1"/>
          </p:cNvSpPr>
          <p:nvPr/>
        </p:nvSpPr>
        <p:spPr bwMode="auto">
          <a:xfrm>
            <a:off x="1142976" y="142852"/>
            <a:ext cx="7000924" cy="558800"/>
          </a:xfrm>
          <a:prstGeom prst="rect">
            <a:avLst/>
          </a:prstGeom>
          <a:noFill/>
          <a:ln w="9525">
            <a:noFill/>
            <a:miter lim="800000"/>
            <a:headEnd/>
            <a:tailEnd/>
          </a:ln>
        </p:spPr>
        <p:txBody>
          <a:bodyPr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pPr algn="ctr"/>
            <a:r>
              <a:rPr lang="en-US" altLang="zh-CN" sz="3000" dirty="0" smtClean="0">
                <a:solidFill>
                  <a:srgbClr val="000099"/>
                </a:solidFill>
                <a:latin typeface="Arial"/>
                <a:ea typeface="黑体" pitchFamily="49" charset="-122"/>
                <a:cs typeface="Times New Roman" pitchFamily="18" charset="0"/>
              </a:rPr>
              <a:t>General description </a:t>
            </a:r>
            <a:r>
              <a:rPr lang="en-US" altLang="zh-CN" sz="3000" dirty="0" smtClean="0">
                <a:solidFill>
                  <a:srgbClr val="0000FF"/>
                </a:solidFill>
                <a:latin typeface="Arial"/>
                <a:ea typeface="黑体" pitchFamily="49" charset="-122"/>
                <a:cs typeface="Times New Roman" pitchFamily="18" charset="0"/>
              </a:rPr>
              <a:t>– New campus</a:t>
            </a:r>
            <a:endParaRPr lang="en-US" altLang="zh-CN" sz="2800" b="1" dirty="0">
              <a:solidFill>
                <a:srgbClr val="0000FF"/>
              </a:solidFill>
              <a:latin typeface="Arial"/>
              <a:ea typeface="黑体" pitchFamily="49" charset="-122"/>
              <a:cs typeface="Times New Roman" pitchFamily="18" charset="0"/>
            </a:endParaRPr>
          </a:p>
        </p:txBody>
      </p:sp>
    </p:spTree>
    <p:extLst>
      <p:ext uri="{BB962C8B-B14F-4D97-AF65-F5344CB8AC3E}">
        <p14:creationId xmlns:p14="http://schemas.microsoft.com/office/powerpoint/2010/main" val="1297495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 name="Group 261"/>
          <p:cNvGraphicFramePr>
            <a:graphicFrameLocks noGrp="1"/>
          </p:cNvGraphicFramePr>
          <p:nvPr/>
        </p:nvGraphicFramePr>
        <p:xfrm>
          <a:off x="90177" y="1028430"/>
          <a:ext cx="8982418" cy="5400678"/>
        </p:xfrm>
        <a:graphic>
          <a:graphicData uri="http://schemas.openxmlformats.org/drawingml/2006/table">
            <a:tbl>
              <a:tblPr/>
              <a:tblGrid>
                <a:gridCol w="1609618"/>
                <a:gridCol w="460800"/>
                <a:gridCol w="460800"/>
                <a:gridCol w="460800"/>
                <a:gridCol w="460800"/>
                <a:gridCol w="460800"/>
                <a:gridCol w="460800"/>
                <a:gridCol w="460800"/>
                <a:gridCol w="460800"/>
                <a:gridCol w="460800"/>
                <a:gridCol w="460800"/>
                <a:gridCol w="460800"/>
                <a:gridCol w="460800"/>
                <a:gridCol w="460800"/>
                <a:gridCol w="460800"/>
                <a:gridCol w="460800"/>
                <a:gridCol w="460800"/>
              </a:tblGrid>
              <a:tr h="407988">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1" lang="en-US" altLang="zh-CN" sz="1600" b="1" i="0" u="none" strike="noStrike" cap="none" normalizeH="0" baseline="0" dirty="0" smtClean="0">
                          <a:ln>
                            <a:noFill/>
                          </a:ln>
                          <a:solidFill>
                            <a:srgbClr val="FFFFFF"/>
                          </a:solidFill>
                          <a:effectLst/>
                          <a:latin typeface="Times New Roman" pitchFamily="18" charset="0"/>
                          <a:ea typeface="黑体" pitchFamily="2" charset="-122"/>
                          <a:cs typeface="Times New Roman" pitchFamily="18" charset="0"/>
                        </a:rPr>
                        <a:t>20~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BD0D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600" b="1" i="0" u="none" strike="noStrike" cap="none" normalizeH="0" baseline="0" dirty="0" smtClean="0">
                          <a:ln>
                            <a:noFill/>
                          </a:ln>
                          <a:solidFill>
                            <a:srgbClr val="FFFFFF"/>
                          </a:solidFill>
                          <a:effectLst/>
                          <a:latin typeface="Times New Roman" pitchFamily="18" charset="0"/>
                          <a:ea typeface="黑体" pitchFamily="2" charset="-122"/>
                          <a:cs typeface="Times New Roman" pitchFamily="18" charset="0"/>
                        </a:rPr>
                        <a:t>09</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BD0D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600" b="1" i="0" u="none" strike="noStrike" cap="none" normalizeH="0" baseline="0" dirty="0" smtClean="0">
                          <a:ln>
                            <a:noFill/>
                          </a:ln>
                          <a:solidFill>
                            <a:srgbClr val="FFFFFF"/>
                          </a:solidFill>
                          <a:effectLst/>
                          <a:latin typeface="Times New Roman" pitchFamily="18" charset="0"/>
                          <a:ea typeface="黑体" pitchFamily="2" charset="-122"/>
                          <a:cs typeface="Times New Roman" pitchFamily="18" charset="0"/>
                        </a:rPr>
                        <a:t>10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BD0D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600" b="1" i="0" u="none" strike="noStrike" cap="none" normalizeH="0" baseline="0" dirty="0" smtClean="0">
                          <a:ln>
                            <a:noFill/>
                          </a:ln>
                          <a:solidFill>
                            <a:srgbClr val="FFFFFF"/>
                          </a:solidFill>
                          <a:effectLst/>
                          <a:latin typeface="Times New Roman" pitchFamily="18" charset="0"/>
                          <a:ea typeface="黑体" pitchFamily="2" charset="-122"/>
                          <a:cs typeface="Times New Roman" pitchFamily="18" charset="0"/>
                        </a:rPr>
                        <a:t>11</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BD0D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600" b="1" i="0" u="none" strike="noStrike" cap="none" normalizeH="0" baseline="0" dirty="0" smtClean="0">
                          <a:ln>
                            <a:noFill/>
                          </a:ln>
                          <a:solidFill>
                            <a:srgbClr val="FFFFFF"/>
                          </a:solidFill>
                          <a:effectLst/>
                          <a:latin typeface="Times New Roman" pitchFamily="18" charset="0"/>
                          <a:ea typeface="黑体" pitchFamily="2" charset="-122"/>
                          <a:cs typeface="Times New Roman" pitchFamily="18" charset="0"/>
                        </a:rPr>
                        <a:t>12</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BD0D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600" b="1" i="0" u="none" strike="noStrike" cap="none" normalizeH="0" baseline="0" dirty="0" smtClean="0">
                          <a:ln>
                            <a:noFill/>
                          </a:ln>
                          <a:solidFill>
                            <a:srgbClr val="FFFFFF"/>
                          </a:solidFill>
                          <a:effectLst/>
                          <a:latin typeface="Times New Roman" pitchFamily="18" charset="0"/>
                          <a:ea typeface="黑体" pitchFamily="2" charset="-122"/>
                          <a:cs typeface="Times New Roman" pitchFamily="18" charset="0"/>
                        </a:rPr>
                        <a:t>13</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BD0D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600" b="1" i="0" u="none" strike="noStrike" cap="none" normalizeH="0" baseline="0" dirty="0" smtClean="0">
                          <a:ln>
                            <a:noFill/>
                          </a:ln>
                          <a:solidFill>
                            <a:srgbClr val="FFFFFF"/>
                          </a:solidFill>
                          <a:effectLst/>
                          <a:latin typeface="Times New Roman" pitchFamily="18" charset="0"/>
                          <a:ea typeface="黑体" pitchFamily="2" charset="-122"/>
                          <a:cs typeface="Times New Roman" pitchFamily="18" charset="0"/>
                        </a:rPr>
                        <a:t>14</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BD0D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600" b="1" i="0" u="none" strike="noStrike" cap="none" normalizeH="0" baseline="0" dirty="0" smtClean="0">
                          <a:ln>
                            <a:noFill/>
                          </a:ln>
                          <a:solidFill>
                            <a:srgbClr val="FFFFFF"/>
                          </a:solidFill>
                          <a:effectLst/>
                          <a:latin typeface="Times New Roman" pitchFamily="18" charset="0"/>
                          <a:ea typeface="黑体" pitchFamily="2" charset="-122"/>
                          <a:cs typeface="Times New Roman" pitchFamily="18" charset="0"/>
                        </a:rPr>
                        <a:t>15</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BD0D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600" b="1" i="0" u="none" strike="noStrike" cap="none" normalizeH="0" baseline="0" smtClean="0">
                          <a:ln>
                            <a:noFill/>
                          </a:ln>
                          <a:solidFill>
                            <a:srgbClr val="FFFFFF"/>
                          </a:solidFill>
                          <a:effectLst/>
                          <a:latin typeface="Times New Roman" pitchFamily="18" charset="0"/>
                          <a:ea typeface="黑体" pitchFamily="2" charset="-122"/>
                          <a:cs typeface="Times New Roman" pitchFamily="18" charset="0"/>
                        </a:rPr>
                        <a:t>16</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BD0D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600" b="1" i="0" u="none" strike="noStrike" cap="none" normalizeH="0" baseline="0" dirty="0" smtClean="0">
                          <a:ln>
                            <a:noFill/>
                          </a:ln>
                          <a:solidFill>
                            <a:srgbClr val="FFFFFF"/>
                          </a:solidFill>
                          <a:effectLst/>
                          <a:latin typeface="Times New Roman" pitchFamily="18" charset="0"/>
                          <a:ea typeface="黑体" pitchFamily="2" charset="-122"/>
                          <a:cs typeface="Times New Roman" pitchFamily="18" charset="0"/>
                        </a:rPr>
                        <a:t>17</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BD0D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600" b="1" i="0" u="none" strike="noStrike" cap="none" normalizeH="0" baseline="0" smtClean="0">
                          <a:ln>
                            <a:noFill/>
                          </a:ln>
                          <a:solidFill>
                            <a:srgbClr val="FFFFFF"/>
                          </a:solidFill>
                          <a:effectLst/>
                          <a:latin typeface="Times New Roman" pitchFamily="18" charset="0"/>
                          <a:ea typeface="黑体" pitchFamily="2" charset="-122"/>
                          <a:cs typeface="Times New Roman" pitchFamily="18" charset="0"/>
                        </a:rPr>
                        <a:t>18</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BD0D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600" b="1" i="0" u="none" strike="noStrike" cap="none" normalizeH="0" baseline="0" smtClean="0">
                          <a:ln>
                            <a:noFill/>
                          </a:ln>
                          <a:solidFill>
                            <a:srgbClr val="FFFFFF"/>
                          </a:solidFill>
                          <a:effectLst/>
                          <a:latin typeface="Times New Roman" pitchFamily="18" charset="0"/>
                          <a:ea typeface="黑体" pitchFamily="2" charset="-122"/>
                          <a:cs typeface="Times New Roman" pitchFamily="18" charset="0"/>
                        </a:rPr>
                        <a:t>19</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BD0D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600" b="1" i="0" u="none" strike="noStrike" cap="none" normalizeH="0" baseline="0" dirty="0" smtClean="0">
                          <a:ln>
                            <a:noFill/>
                          </a:ln>
                          <a:solidFill>
                            <a:srgbClr val="FFFFFF"/>
                          </a:solidFill>
                          <a:effectLst/>
                          <a:latin typeface="Times New Roman" pitchFamily="18" charset="0"/>
                          <a:ea typeface="黑体" pitchFamily="2" charset="-122"/>
                          <a:cs typeface="Times New Roman" pitchFamily="18" charset="0"/>
                        </a:rPr>
                        <a:t>20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BD0D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600" b="1" i="0" u="none" strike="noStrike" cap="none" normalizeH="0" baseline="0" dirty="0" smtClean="0">
                          <a:ln>
                            <a:noFill/>
                          </a:ln>
                          <a:solidFill>
                            <a:srgbClr val="FFFFFF"/>
                          </a:solidFill>
                          <a:effectLst/>
                          <a:latin typeface="Times New Roman" pitchFamily="18" charset="0"/>
                          <a:ea typeface="黑体" pitchFamily="2" charset="-122"/>
                          <a:cs typeface="Times New Roman" pitchFamily="18" charset="0"/>
                        </a:rPr>
                        <a:t>21</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BD0D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600" b="1" i="0" u="none" strike="noStrike" cap="none" normalizeH="0" baseline="0" dirty="0" smtClean="0">
                          <a:ln>
                            <a:noFill/>
                          </a:ln>
                          <a:solidFill>
                            <a:srgbClr val="FFFFFF"/>
                          </a:solidFill>
                          <a:effectLst/>
                          <a:latin typeface="Times New Roman" pitchFamily="18" charset="0"/>
                          <a:ea typeface="黑体" pitchFamily="2" charset="-122"/>
                          <a:cs typeface="Times New Roman" pitchFamily="18" charset="0"/>
                        </a:rPr>
                        <a:t>22</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BD0D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CN" sz="1600" b="1" i="0" u="none" strike="noStrike" cap="none" normalizeH="0" baseline="0" dirty="0" smtClean="0">
                          <a:ln>
                            <a:noFill/>
                          </a:ln>
                          <a:solidFill>
                            <a:srgbClr val="FFFFFF"/>
                          </a:solidFill>
                          <a:effectLst/>
                          <a:latin typeface="Times New Roman" pitchFamily="18" charset="0"/>
                          <a:ea typeface="黑体" pitchFamily="2" charset="-122"/>
                          <a:cs typeface="Times New Roman" pitchFamily="18" charset="0"/>
                        </a:rPr>
                        <a:t>23</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BD0D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CN" sz="1600" b="1" i="0" u="none" strike="noStrike" cap="none" normalizeH="0" baseline="0" dirty="0" smtClean="0">
                          <a:ln>
                            <a:noFill/>
                          </a:ln>
                          <a:solidFill>
                            <a:srgbClr val="FFFFFF"/>
                          </a:solidFill>
                          <a:effectLst/>
                          <a:latin typeface="Times New Roman" pitchFamily="18" charset="0"/>
                          <a:ea typeface="黑体" pitchFamily="2" charset="-122"/>
                          <a:cs typeface="Times New Roman" pitchFamily="18" charset="0"/>
                        </a:rPr>
                        <a:t>24</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BD0D9"/>
                    </a:solidFill>
                  </a:tcPr>
                </a:tc>
              </a:tr>
              <a:tr h="8001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Critical Points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900" b="0" i="0" u="none" strike="noStrike" cap="none" normalizeH="0" baseline="0" dirty="0" smtClean="0">
                        <a:ln>
                          <a:noFill/>
                        </a:ln>
                        <a:solidFill>
                          <a:srgbClr val="000000"/>
                        </a:solidFill>
                        <a:effectLst/>
                        <a:latin typeface="Times New Roman" pitchFamily="18" charset="0"/>
                        <a:ea typeface="宋体"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900" b="0" i="0" u="none" strike="noStrike" cap="none" normalizeH="0" baseline="0" dirty="0" smtClean="0">
                        <a:ln>
                          <a:noFill/>
                        </a:ln>
                        <a:solidFill>
                          <a:srgbClr val="000000"/>
                        </a:solidFill>
                        <a:effectLst/>
                        <a:latin typeface="Times New Roman" pitchFamily="18" charset="0"/>
                        <a:ea typeface="宋体"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900" b="0" i="0" u="none" strike="noStrike" cap="none" normalizeH="0" baseline="0" dirty="0" smtClean="0">
                        <a:ln>
                          <a:noFill/>
                        </a:ln>
                        <a:solidFill>
                          <a:srgbClr val="000000"/>
                        </a:solidFill>
                        <a:effectLst/>
                        <a:latin typeface="Times New Roman" pitchFamily="18" charset="0"/>
                        <a:ea typeface="宋体"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900" b="0" i="0" u="none" strike="noStrike" cap="none" normalizeH="0" baseline="0" dirty="0" smtClean="0">
                        <a:ln>
                          <a:noFill/>
                        </a:ln>
                        <a:solidFill>
                          <a:srgbClr val="000000"/>
                        </a:solidFill>
                        <a:effectLst/>
                        <a:latin typeface="Times New Roman" pitchFamily="18" charset="0"/>
                        <a:ea typeface="宋体"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900" b="0" i="0" u="none" strike="noStrike" cap="none" normalizeH="0" baseline="0" dirty="0" smtClean="0">
                        <a:ln>
                          <a:noFill/>
                        </a:ln>
                        <a:solidFill>
                          <a:srgbClr val="000000"/>
                        </a:solidFill>
                        <a:effectLst/>
                        <a:latin typeface="Times New Roman" pitchFamily="18" charset="0"/>
                        <a:ea typeface="宋体"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900" b="0" i="0" u="none" strike="noStrike" cap="none" normalizeH="0" baseline="0" dirty="0" smtClean="0">
                        <a:ln>
                          <a:noFill/>
                        </a:ln>
                        <a:solidFill>
                          <a:srgbClr val="000000"/>
                        </a:solidFill>
                        <a:effectLst/>
                        <a:latin typeface="Times New Roman" pitchFamily="18" charset="0"/>
                        <a:ea typeface="宋体"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900" b="0" i="0" u="none" strike="noStrike" cap="none" normalizeH="0" baseline="0" smtClean="0">
                        <a:ln>
                          <a:noFill/>
                        </a:ln>
                        <a:solidFill>
                          <a:srgbClr val="000000"/>
                        </a:solidFill>
                        <a:effectLst/>
                        <a:latin typeface="Times New Roman" pitchFamily="18" charset="0"/>
                        <a:ea typeface="宋体"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900" b="0" i="0" u="none" strike="noStrike" cap="none" normalizeH="0" baseline="0" dirty="0" smtClean="0">
                        <a:ln>
                          <a:noFill/>
                        </a:ln>
                        <a:solidFill>
                          <a:srgbClr val="000000"/>
                        </a:solidFill>
                        <a:effectLst/>
                        <a:latin typeface="Times New Roman" pitchFamily="18" charset="0"/>
                        <a:ea typeface="宋体"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900" b="0" i="0" u="none" strike="noStrike" cap="none" normalizeH="0" baseline="0" smtClean="0">
                        <a:ln>
                          <a:noFill/>
                        </a:ln>
                        <a:solidFill>
                          <a:srgbClr val="000000"/>
                        </a:solidFill>
                        <a:effectLst/>
                        <a:latin typeface="Times New Roman" pitchFamily="18" charset="0"/>
                        <a:ea typeface="宋体"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900" b="0" i="0" u="none" strike="noStrike" cap="none" normalizeH="0" baseline="0" dirty="0" smtClean="0">
                        <a:ln>
                          <a:noFill/>
                        </a:ln>
                        <a:solidFill>
                          <a:srgbClr val="000000"/>
                        </a:solidFill>
                        <a:effectLst/>
                        <a:latin typeface="Times New Roman" pitchFamily="18" charset="0"/>
                        <a:ea typeface="宋体"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900" b="0" i="0" u="none" strike="noStrike" cap="none" normalizeH="0" baseline="0" dirty="0" smtClean="0">
                        <a:ln>
                          <a:noFill/>
                        </a:ln>
                        <a:solidFill>
                          <a:srgbClr val="000000"/>
                        </a:solidFill>
                        <a:effectLst/>
                        <a:latin typeface="Times New Roman" pitchFamily="18" charset="0"/>
                        <a:ea typeface="宋体"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900" b="0" i="0" u="none" strike="noStrike" cap="none" normalizeH="0" baseline="0" dirty="0" smtClean="0">
                        <a:ln>
                          <a:noFill/>
                        </a:ln>
                        <a:solidFill>
                          <a:srgbClr val="000000"/>
                        </a:solidFill>
                        <a:effectLst/>
                        <a:latin typeface="Times New Roman" pitchFamily="18" charset="0"/>
                        <a:ea typeface="宋体"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900" b="0" i="0" u="none" strike="noStrike" cap="none" normalizeH="0" baseline="0" dirty="0" smtClean="0">
                        <a:ln>
                          <a:noFill/>
                        </a:ln>
                        <a:solidFill>
                          <a:srgbClr val="000000"/>
                        </a:solidFill>
                        <a:effectLst/>
                        <a:latin typeface="Times New Roman" pitchFamily="18" charset="0"/>
                        <a:ea typeface="宋体"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900" b="0" i="0" u="none" strike="noStrike" cap="none" normalizeH="0" baseline="0" dirty="0" smtClean="0">
                        <a:ln>
                          <a:noFill/>
                        </a:ln>
                        <a:solidFill>
                          <a:srgbClr val="000000"/>
                        </a:solidFill>
                        <a:effectLst/>
                        <a:latin typeface="Times New Roman" pitchFamily="18" charset="0"/>
                        <a:ea typeface="宋体"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900" b="0" i="0" u="none" strike="noStrike" cap="none" normalizeH="0" baseline="0" dirty="0" smtClean="0">
                        <a:ln>
                          <a:noFill/>
                        </a:ln>
                        <a:solidFill>
                          <a:srgbClr val="000000"/>
                        </a:solidFill>
                        <a:effectLst/>
                        <a:latin typeface="Times New Roman" pitchFamily="18" charset="0"/>
                        <a:ea typeface="宋体"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900" b="0" i="0" u="none" strike="noStrike" cap="none" normalizeH="0" baseline="0" dirty="0" smtClean="0">
                        <a:ln>
                          <a:noFill/>
                        </a:ln>
                        <a:solidFill>
                          <a:srgbClr val="000000"/>
                        </a:solidFill>
                        <a:effectLst/>
                        <a:latin typeface="Times New Roman" pitchFamily="18" charset="0"/>
                        <a:ea typeface="宋体"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r>
              <a:tr h="18907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Design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r>
              <a:tr h="100965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Construction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and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Installation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r>
              <a:tr h="9128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Commissioning</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r>
              <a:tr h="3794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Budget periods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r>
            </a:tbl>
          </a:graphicData>
        </a:graphic>
      </p:graphicFrame>
      <p:sp>
        <p:nvSpPr>
          <p:cNvPr id="4" name="圆角矩形 3"/>
          <p:cNvSpPr/>
          <p:nvPr/>
        </p:nvSpPr>
        <p:spPr>
          <a:xfrm>
            <a:off x="2000232" y="2617557"/>
            <a:ext cx="1224000" cy="79375"/>
          </a:xfrm>
          <a:prstGeom prst="roundRect">
            <a:avLst/>
          </a:prstGeom>
          <a:solidFill>
            <a:srgbClr val="92D050"/>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zh-CN" altLang="en-US">
              <a:solidFill>
                <a:srgbClr val="FFFFFF"/>
              </a:solidFill>
            </a:endParaRPr>
          </a:p>
        </p:txBody>
      </p:sp>
      <p:sp>
        <p:nvSpPr>
          <p:cNvPr id="32878" name="TextBox 4"/>
          <p:cNvSpPr txBox="1">
            <a:spLocks noChangeArrowheads="1"/>
          </p:cNvSpPr>
          <p:nvPr/>
        </p:nvSpPr>
        <p:spPr bwMode="auto">
          <a:xfrm>
            <a:off x="2143143" y="2696932"/>
            <a:ext cx="1017577" cy="276999"/>
          </a:xfrm>
          <a:prstGeom prst="rect">
            <a:avLst/>
          </a:prstGeom>
          <a:noFill/>
          <a:ln w="9525">
            <a:noFill/>
            <a:miter lim="800000"/>
            <a:headEnd/>
            <a:tailEnd/>
          </a:ln>
        </p:spPr>
        <p:txBody>
          <a:bodyPr wrap="square">
            <a:spAutoFit/>
          </a:bodyPr>
          <a:lstStyle/>
          <a:p>
            <a:pPr fontAlgn="base">
              <a:spcBef>
                <a:spcPct val="0"/>
              </a:spcBef>
              <a:spcAft>
                <a:spcPct val="0"/>
              </a:spcAft>
            </a:pPr>
            <a:r>
              <a:rPr lang="en-US" altLang="zh-CN" sz="1200" b="1" dirty="0">
                <a:solidFill>
                  <a:srgbClr val="000000"/>
                </a:solidFill>
                <a:latin typeface="Times New Roman" pitchFamily="18" charset="0"/>
                <a:cs typeface="Times New Roman" pitchFamily="18" charset="0"/>
              </a:rPr>
              <a:t>Idea design</a:t>
            </a:r>
          </a:p>
        </p:txBody>
      </p:sp>
      <p:sp>
        <p:nvSpPr>
          <p:cNvPr id="6" name="圆角矩形 5"/>
          <p:cNvSpPr/>
          <p:nvPr/>
        </p:nvSpPr>
        <p:spPr>
          <a:xfrm>
            <a:off x="3140074" y="2827052"/>
            <a:ext cx="1404000" cy="77784"/>
          </a:xfrm>
          <a:prstGeom prst="roundRect">
            <a:avLst/>
          </a:prstGeom>
          <a:solidFill>
            <a:srgbClr val="FFC000"/>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zh-CN" altLang="en-US">
              <a:solidFill>
                <a:srgbClr val="FFFFFF"/>
              </a:solidFill>
            </a:endParaRPr>
          </a:p>
        </p:txBody>
      </p:sp>
      <p:sp>
        <p:nvSpPr>
          <p:cNvPr id="32880" name="TextBox 6"/>
          <p:cNvSpPr txBox="1">
            <a:spLocks noChangeArrowheads="1"/>
          </p:cNvSpPr>
          <p:nvPr/>
        </p:nvSpPr>
        <p:spPr bwMode="auto">
          <a:xfrm>
            <a:off x="3156888" y="2872832"/>
            <a:ext cx="1500198" cy="276999"/>
          </a:xfrm>
          <a:prstGeom prst="rect">
            <a:avLst/>
          </a:prstGeom>
          <a:noFill/>
          <a:ln w="9525">
            <a:noFill/>
            <a:miter lim="800000"/>
            <a:headEnd/>
            <a:tailEnd/>
          </a:ln>
        </p:spPr>
        <p:txBody>
          <a:bodyPr wrap="square">
            <a:spAutoFit/>
          </a:bodyPr>
          <a:lstStyle/>
          <a:p>
            <a:pPr fontAlgn="base">
              <a:spcBef>
                <a:spcPct val="0"/>
              </a:spcBef>
              <a:spcAft>
                <a:spcPct val="0"/>
              </a:spcAft>
            </a:pPr>
            <a:r>
              <a:rPr lang="en-US" altLang="zh-CN" sz="1200" b="1" dirty="0">
                <a:solidFill>
                  <a:srgbClr val="000000"/>
                </a:solidFill>
                <a:latin typeface="Times New Roman" pitchFamily="18" charset="0"/>
                <a:cs typeface="Times New Roman" pitchFamily="18" charset="0"/>
              </a:rPr>
              <a:t>Conceptual design</a:t>
            </a:r>
          </a:p>
        </p:txBody>
      </p:sp>
      <p:sp>
        <p:nvSpPr>
          <p:cNvPr id="8" name="圆角矩形 7"/>
          <p:cNvSpPr/>
          <p:nvPr/>
        </p:nvSpPr>
        <p:spPr>
          <a:xfrm>
            <a:off x="2653322" y="2446108"/>
            <a:ext cx="3276000" cy="45719"/>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zh-CN" altLang="en-US">
              <a:solidFill>
                <a:srgbClr val="000000"/>
              </a:solidFill>
            </a:endParaRPr>
          </a:p>
        </p:txBody>
      </p:sp>
      <p:sp>
        <p:nvSpPr>
          <p:cNvPr id="32882" name="TextBox 8"/>
          <p:cNvSpPr txBox="1">
            <a:spLocks noChangeArrowheads="1"/>
          </p:cNvSpPr>
          <p:nvPr/>
        </p:nvSpPr>
        <p:spPr bwMode="auto">
          <a:xfrm>
            <a:off x="3481392" y="2211157"/>
            <a:ext cx="1733550" cy="276999"/>
          </a:xfrm>
          <a:prstGeom prst="rect">
            <a:avLst/>
          </a:prstGeom>
          <a:noFill/>
          <a:ln w="9525">
            <a:noFill/>
            <a:miter lim="800000"/>
            <a:headEnd/>
            <a:tailEnd/>
          </a:ln>
        </p:spPr>
        <p:txBody>
          <a:bodyPr>
            <a:spAutoFit/>
          </a:bodyPr>
          <a:lstStyle/>
          <a:p>
            <a:pPr fontAlgn="base">
              <a:spcBef>
                <a:spcPct val="0"/>
              </a:spcBef>
              <a:spcAft>
                <a:spcPct val="0"/>
              </a:spcAft>
            </a:pPr>
            <a:r>
              <a:rPr lang="en-US" altLang="zh-CN" sz="1200" b="1" dirty="0">
                <a:solidFill>
                  <a:srgbClr val="000000"/>
                </a:solidFill>
                <a:latin typeface="Times New Roman" pitchFamily="18" charset="0"/>
                <a:cs typeface="Times New Roman" pitchFamily="18" charset="0"/>
              </a:rPr>
              <a:t>Key technologies R&amp;D</a:t>
            </a:r>
          </a:p>
        </p:txBody>
      </p:sp>
      <p:sp>
        <p:nvSpPr>
          <p:cNvPr id="10" name="圆角矩形 9"/>
          <p:cNvSpPr/>
          <p:nvPr/>
        </p:nvSpPr>
        <p:spPr>
          <a:xfrm>
            <a:off x="4402022" y="3142964"/>
            <a:ext cx="479427" cy="72000"/>
          </a:xfrm>
          <a:prstGeom prst="roundRect">
            <a:avLst/>
          </a:prstGeom>
          <a:solidFill>
            <a:srgbClr val="FF660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zh-CN" altLang="en-US">
              <a:solidFill>
                <a:srgbClr val="FFFFFF"/>
              </a:solidFill>
            </a:endParaRPr>
          </a:p>
        </p:txBody>
      </p:sp>
      <p:sp>
        <p:nvSpPr>
          <p:cNvPr id="32884" name="TextBox 10"/>
          <p:cNvSpPr txBox="1">
            <a:spLocks noChangeArrowheads="1"/>
          </p:cNvSpPr>
          <p:nvPr/>
        </p:nvSpPr>
        <p:spPr bwMode="auto">
          <a:xfrm>
            <a:off x="3714744" y="3155910"/>
            <a:ext cx="1155700" cy="830997"/>
          </a:xfrm>
          <a:prstGeom prst="rect">
            <a:avLst/>
          </a:prstGeom>
          <a:noFill/>
          <a:ln w="9525">
            <a:noFill/>
            <a:miter lim="800000"/>
            <a:headEnd/>
            <a:tailEnd/>
          </a:ln>
        </p:spPr>
        <p:txBody>
          <a:bodyPr>
            <a:spAutoFit/>
          </a:bodyPr>
          <a:lstStyle/>
          <a:p>
            <a:pPr fontAlgn="base">
              <a:spcBef>
                <a:spcPct val="0"/>
              </a:spcBef>
              <a:spcAft>
                <a:spcPct val="0"/>
              </a:spcAft>
            </a:pPr>
            <a:r>
              <a:rPr lang="en-US" altLang="zh-CN" sz="1200" b="1" dirty="0">
                <a:solidFill>
                  <a:srgbClr val="000000"/>
                </a:solidFill>
                <a:latin typeface="Times New Roman" pitchFamily="18" charset="0"/>
                <a:cs typeface="Times New Roman" pitchFamily="18" charset="0"/>
              </a:rPr>
              <a:t>Design report preparation, </a:t>
            </a:r>
          </a:p>
          <a:p>
            <a:pPr fontAlgn="base">
              <a:spcBef>
                <a:spcPct val="0"/>
              </a:spcBef>
              <a:spcAft>
                <a:spcPct val="0"/>
              </a:spcAft>
            </a:pPr>
            <a:r>
              <a:rPr lang="en-US" altLang="zh-CN" sz="1200" b="1" dirty="0">
                <a:solidFill>
                  <a:srgbClr val="000000"/>
                </a:solidFill>
                <a:latin typeface="Times New Roman" pitchFamily="18" charset="0"/>
                <a:cs typeface="Times New Roman" pitchFamily="18" charset="0"/>
              </a:rPr>
              <a:t>submission,</a:t>
            </a:r>
          </a:p>
          <a:p>
            <a:pPr fontAlgn="base">
              <a:spcBef>
                <a:spcPct val="0"/>
              </a:spcBef>
              <a:spcAft>
                <a:spcPct val="0"/>
              </a:spcAft>
            </a:pPr>
            <a:r>
              <a:rPr lang="en-US" altLang="zh-CN" sz="1200" b="1" dirty="0">
                <a:solidFill>
                  <a:srgbClr val="000000"/>
                </a:solidFill>
                <a:latin typeface="Times New Roman" pitchFamily="18" charset="0"/>
                <a:cs typeface="Times New Roman" pitchFamily="18" charset="0"/>
              </a:rPr>
              <a:t>approval</a:t>
            </a:r>
          </a:p>
        </p:txBody>
      </p:sp>
      <p:sp>
        <p:nvSpPr>
          <p:cNvPr id="12" name="圆角矩形 11"/>
          <p:cNvSpPr/>
          <p:nvPr/>
        </p:nvSpPr>
        <p:spPr>
          <a:xfrm>
            <a:off x="4779963" y="3369977"/>
            <a:ext cx="1080000" cy="72000"/>
          </a:xfrm>
          <a:prstGeom prst="roundRect">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zh-CN" altLang="en-US">
              <a:solidFill>
                <a:srgbClr val="FFFFFF"/>
              </a:solidFill>
            </a:endParaRPr>
          </a:p>
        </p:txBody>
      </p:sp>
      <p:sp>
        <p:nvSpPr>
          <p:cNvPr id="32886" name="TextBox 12"/>
          <p:cNvSpPr txBox="1">
            <a:spLocks noChangeArrowheads="1"/>
          </p:cNvSpPr>
          <p:nvPr/>
        </p:nvSpPr>
        <p:spPr bwMode="auto">
          <a:xfrm>
            <a:off x="4996550" y="3404908"/>
            <a:ext cx="909637" cy="646331"/>
          </a:xfrm>
          <a:prstGeom prst="rect">
            <a:avLst/>
          </a:prstGeom>
          <a:noFill/>
          <a:ln w="9525">
            <a:noFill/>
            <a:miter lim="800000"/>
            <a:headEnd/>
            <a:tailEnd/>
          </a:ln>
        </p:spPr>
        <p:txBody>
          <a:bodyPr>
            <a:spAutoFit/>
          </a:bodyPr>
          <a:lstStyle/>
          <a:p>
            <a:pPr fontAlgn="base">
              <a:spcBef>
                <a:spcPct val="0"/>
              </a:spcBef>
              <a:spcAft>
                <a:spcPct val="0"/>
              </a:spcAft>
            </a:pPr>
            <a:r>
              <a:rPr lang="en-US" altLang="zh-CN" sz="1200" b="1" dirty="0">
                <a:solidFill>
                  <a:srgbClr val="000000"/>
                </a:solidFill>
                <a:latin typeface="Times New Roman" pitchFamily="18" charset="0"/>
                <a:cs typeface="Times New Roman" pitchFamily="18" charset="0"/>
              </a:rPr>
              <a:t>Detailed design &amp;</a:t>
            </a:r>
          </a:p>
          <a:p>
            <a:pPr fontAlgn="base">
              <a:spcBef>
                <a:spcPct val="0"/>
              </a:spcBef>
              <a:spcAft>
                <a:spcPct val="0"/>
              </a:spcAft>
            </a:pPr>
            <a:r>
              <a:rPr lang="en-US" altLang="zh-CN" sz="1200" b="1" dirty="0">
                <a:solidFill>
                  <a:srgbClr val="000000"/>
                </a:solidFill>
                <a:latin typeface="Times New Roman" pitchFamily="18" charset="0"/>
                <a:cs typeface="Times New Roman" pitchFamily="18" charset="0"/>
              </a:rPr>
              <a:t>prototype</a:t>
            </a:r>
          </a:p>
        </p:txBody>
      </p:sp>
      <p:sp>
        <p:nvSpPr>
          <p:cNvPr id="14" name="圆角矩形 13"/>
          <p:cNvSpPr/>
          <p:nvPr/>
        </p:nvSpPr>
        <p:spPr>
          <a:xfrm>
            <a:off x="5276850" y="4173283"/>
            <a:ext cx="1620000" cy="88907"/>
          </a:xfrm>
          <a:prstGeom prst="roundRect">
            <a:avLst/>
          </a:prstGeom>
          <a:solidFill>
            <a:srgbClr val="92D05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zh-CN" altLang="en-US">
              <a:solidFill>
                <a:srgbClr val="FFFFFF"/>
              </a:solidFill>
            </a:endParaRPr>
          </a:p>
        </p:txBody>
      </p:sp>
      <p:sp>
        <p:nvSpPr>
          <p:cNvPr id="32888" name="TextBox 14"/>
          <p:cNvSpPr txBox="1">
            <a:spLocks noChangeArrowheads="1"/>
          </p:cNvSpPr>
          <p:nvPr/>
        </p:nvSpPr>
        <p:spPr bwMode="auto">
          <a:xfrm>
            <a:off x="3954497" y="4095516"/>
            <a:ext cx="1404937" cy="276999"/>
          </a:xfrm>
          <a:prstGeom prst="rect">
            <a:avLst/>
          </a:prstGeom>
          <a:noFill/>
          <a:ln w="9525">
            <a:noFill/>
            <a:miter lim="800000"/>
            <a:headEnd/>
            <a:tailEnd/>
          </a:ln>
        </p:spPr>
        <p:txBody>
          <a:bodyPr>
            <a:spAutoFit/>
          </a:bodyPr>
          <a:lstStyle/>
          <a:p>
            <a:pPr fontAlgn="base">
              <a:spcBef>
                <a:spcPct val="0"/>
              </a:spcBef>
              <a:spcAft>
                <a:spcPct val="0"/>
              </a:spcAft>
            </a:pPr>
            <a:r>
              <a:rPr lang="en-US" altLang="zh-CN" sz="1200" b="1">
                <a:solidFill>
                  <a:srgbClr val="000000"/>
                </a:solidFill>
                <a:latin typeface="Times New Roman" pitchFamily="18" charset="0"/>
                <a:cs typeface="Times New Roman" pitchFamily="18" charset="0"/>
              </a:rPr>
              <a:t>Civil construction</a:t>
            </a:r>
          </a:p>
        </p:txBody>
      </p:sp>
      <p:sp>
        <p:nvSpPr>
          <p:cNvPr id="16" name="圆角矩形 15"/>
          <p:cNvSpPr/>
          <p:nvPr/>
        </p:nvSpPr>
        <p:spPr>
          <a:xfrm>
            <a:off x="5276850" y="4466939"/>
            <a:ext cx="2700000" cy="72000"/>
          </a:xfrm>
          <a:prstGeom prst="roundRect">
            <a:avLst/>
          </a:prstGeom>
          <a:solidFill>
            <a:srgbClr val="00B05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zh-CN" altLang="en-US">
              <a:solidFill>
                <a:srgbClr val="FFFFFF"/>
              </a:solidFill>
            </a:endParaRPr>
          </a:p>
        </p:txBody>
      </p:sp>
      <p:sp>
        <p:nvSpPr>
          <p:cNvPr id="32890" name="TextBox 16"/>
          <p:cNvSpPr txBox="1">
            <a:spLocks noChangeArrowheads="1"/>
          </p:cNvSpPr>
          <p:nvPr/>
        </p:nvSpPr>
        <p:spPr bwMode="auto">
          <a:xfrm>
            <a:off x="2671763" y="4341583"/>
            <a:ext cx="2971800" cy="276999"/>
          </a:xfrm>
          <a:prstGeom prst="rect">
            <a:avLst/>
          </a:prstGeom>
          <a:noFill/>
          <a:ln w="9525">
            <a:noFill/>
            <a:miter lim="800000"/>
            <a:headEnd/>
            <a:tailEnd/>
          </a:ln>
        </p:spPr>
        <p:txBody>
          <a:bodyPr>
            <a:spAutoFit/>
          </a:bodyPr>
          <a:lstStyle/>
          <a:p>
            <a:pPr fontAlgn="base">
              <a:spcBef>
                <a:spcPct val="0"/>
              </a:spcBef>
              <a:spcAft>
                <a:spcPct val="0"/>
              </a:spcAft>
            </a:pPr>
            <a:r>
              <a:rPr lang="en-US" altLang="zh-CN" sz="1200" b="1">
                <a:solidFill>
                  <a:srgbClr val="000000"/>
                </a:solidFill>
                <a:latin typeface="Times New Roman" pitchFamily="18" charset="0"/>
                <a:cs typeface="Times New Roman" pitchFamily="18" charset="0"/>
              </a:rPr>
              <a:t>Equipment construction, Fabrication</a:t>
            </a:r>
          </a:p>
        </p:txBody>
      </p:sp>
      <p:sp>
        <p:nvSpPr>
          <p:cNvPr id="18" name="圆角矩形 17"/>
          <p:cNvSpPr/>
          <p:nvPr/>
        </p:nvSpPr>
        <p:spPr>
          <a:xfrm>
            <a:off x="6198214" y="4786059"/>
            <a:ext cx="2160000" cy="77787"/>
          </a:xfrm>
          <a:prstGeom prst="roundRect">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zh-CN" altLang="en-US">
              <a:solidFill>
                <a:srgbClr val="FFFFFF"/>
              </a:solidFill>
            </a:endParaRPr>
          </a:p>
        </p:txBody>
      </p:sp>
      <p:sp>
        <p:nvSpPr>
          <p:cNvPr id="32892" name="TextBox 18"/>
          <p:cNvSpPr txBox="1">
            <a:spLocks noChangeArrowheads="1"/>
          </p:cNvSpPr>
          <p:nvPr/>
        </p:nvSpPr>
        <p:spPr bwMode="auto">
          <a:xfrm>
            <a:off x="5234630" y="4671783"/>
            <a:ext cx="992187" cy="276999"/>
          </a:xfrm>
          <a:prstGeom prst="rect">
            <a:avLst/>
          </a:prstGeom>
          <a:noFill/>
          <a:ln w="9525">
            <a:noFill/>
            <a:miter lim="800000"/>
            <a:headEnd/>
            <a:tailEnd/>
          </a:ln>
        </p:spPr>
        <p:txBody>
          <a:bodyPr>
            <a:spAutoFit/>
          </a:bodyPr>
          <a:lstStyle/>
          <a:p>
            <a:pPr fontAlgn="base">
              <a:spcBef>
                <a:spcPct val="0"/>
              </a:spcBef>
              <a:spcAft>
                <a:spcPct val="0"/>
              </a:spcAft>
            </a:pPr>
            <a:r>
              <a:rPr lang="en-US" altLang="zh-CN" sz="1200" b="1" dirty="0">
                <a:solidFill>
                  <a:srgbClr val="000000"/>
                </a:solidFill>
                <a:latin typeface="Times New Roman" pitchFamily="18" charset="0"/>
                <a:cs typeface="Times New Roman" pitchFamily="18" charset="0"/>
              </a:rPr>
              <a:t>Installation</a:t>
            </a:r>
          </a:p>
        </p:txBody>
      </p:sp>
      <p:sp>
        <p:nvSpPr>
          <p:cNvPr id="20" name="圆角矩形 19"/>
          <p:cNvSpPr/>
          <p:nvPr/>
        </p:nvSpPr>
        <p:spPr>
          <a:xfrm>
            <a:off x="7639718" y="5197244"/>
            <a:ext cx="990600" cy="79375"/>
          </a:xfrm>
          <a:prstGeom prst="roundRect">
            <a:avLst/>
          </a:prstGeom>
          <a:solidFill>
            <a:srgbClr val="FF00FF"/>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zh-CN" altLang="en-US">
              <a:solidFill>
                <a:srgbClr val="FFFFFF"/>
              </a:solidFill>
            </a:endParaRPr>
          </a:p>
        </p:txBody>
      </p:sp>
      <p:sp>
        <p:nvSpPr>
          <p:cNvPr id="32894" name="TextBox 20"/>
          <p:cNvSpPr txBox="1">
            <a:spLocks noChangeArrowheads="1"/>
          </p:cNvSpPr>
          <p:nvPr/>
        </p:nvSpPr>
        <p:spPr bwMode="auto">
          <a:xfrm>
            <a:off x="4986982" y="5092469"/>
            <a:ext cx="2928957" cy="276999"/>
          </a:xfrm>
          <a:prstGeom prst="rect">
            <a:avLst/>
          </a:prstGeom>
          <a:noFill/>
          <a:ln w="9525">
            <a:noFill/>
            <a:miter lim="800000"/>
            <a:headEnd/>
            <a:tailEnd/>
          </a:ln>
        </p:spPr>
        <p:txBody>
          <a:bodyPr wrap="square">
            <a:spAutoFit/>
          </a:bodyPr>
          <a:lstStyle/>
          <a:p>
            <a:pPr fontAlgn="base">
              <a:spcBef>
                <a:spcPct val="0"/>
              </a:spcBef>
              <a:spcAft>
                <a:spcPct val="0"/>
              </a:spcAft>
            </a:pPr>
            <a:r>
              <a:rPr lang="en-US" altLang="zh-CN" sz="1200" b="1" dirty="0" err="1">
                <a:solidFill>
                  <a:srgbClr val="000000"/>
                </a:solidFill>
                <a:latin typeface="Times New Roman" pitchFamily="18" charset="0"/>
                <a:cs typeface="Times New Roman" pitchFamily="18" charset="0"/>
              </a:rPr>
              <a:t>iLinac</a:t>
            </a:r>
            <a:r>
              <a:rPr lang="en-US" altLang="zh-CN" sz="1200" b="1" dirty="0">
                <a:solidFill>
                  <a:srgbClr val="000000"/>
                </a:solidFill>
                <a:latin typeface="Times New Roman" pitchFamily="18" charset="0"/>
                <a:cs typeface="Times New Roman" pitchFamily="18" charset="0"/>
              </a:rPr>
              <a:t>, </a:t>
            </a:r>
            <a:r>
              <a:rPr lang="en-US" altLang="zh-CN" sz="1200" b="1" dirty="0" err="1">
                <a:solidFill>
                  <a:srgbClr val="000000"/>
                </a:solidFill>
                <a:latin typeface="Times New Roman" pitchFamily="18" charset="0"/>
                <a:cs typeface="Times New Roman" pitchFamily="18" charset="0"/>
              </a:rPr>
              <a:t>BRing</a:t>
            </a:r>
            <a:r>
              <a:rPr lang="en-US" altLang="zh-CN" sz="1200" b="1" dirty="0">
                <a:solidFill>
                  <a:srgbClr val="000000"/>
                </a:solidFill>
                <a:latin typeface="Times New Roman" pitchFamily="18" charset="0"/>
                <a:cs typeface="Times New Roman" pitchFamily="18" charset="0"/>
              </a:rPr>
              <a:t>, </a:t>
            </a:r>
            <a:r>
              <a:rPr lang="en-US" altLang="zh-CN" sz="1200" b="1" dirty="0" err="1">
                <a:solidFill>
                  <a:srgbClr val="000000"/>
                </a:solidFill>
                <a:latin typeface="Times New Roman" pitchFamily="18" charset="0"/>
                <a:cs typeface="Times New Roman" pitchFamily="18" charset="0"/>
              </a:rPr>
              <a:t>CRing</a:t>
            </a:r>
            <a:r>
              <a:rPr lang="en-US" altLang="zh-CN" sz="1200" b="1" dirty="0">
                <a:solidFill>
                  <a:srgbClr val="000000"/>
                </a:solidFill>
                <a:latin typeface="Times New Roman" pitchFamily="18" charset="0"/>
                <a:cs typeface="Times New Roman" pitchFamily="18" charset="0"/>
              </a:rPr>
              <a:t> commissioning</a:t>
            </a:r>
          </a:p>
        </p:txBody>
      </p:sp>
      <p:sp>
        <p:nvSpPr>
          <p:cNvPr id="22" name="圆角矩形 21"/>
          <p:cNvSpPr/>
          <p:nvPr/>
        </p:nvSpPr>
        <p:spPr>
          <a:xfrm>
            <a:off x="7972436" y="5433759"/>
            <a:ext cx="648000" cy="77787"/>
          </a:xfrm>
          <a:prstGeom prst="roundRect">
            <a:avLst/>
          </a:prstGeom>
          <a:solidFill>
            <a:srgbClr val="7030A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zh-CN" altLang="en-US">
              <a:solidFill>
                <a:srgbClr val="FFFFFF"/>
              </a:solidFill>
            </a:endParaRPr>
          </a:p>
        </p:txBody>
      </p:sp>
      <p:sp>
        <p:nvSpPr>
          <p:cNvPr id="23" name="圆角矩形 22"/>
          <p:cNvSpPr/>
          <p:nvPr/>
        </p:nvSpPr>
        <p:spPr>
          <a:xfrm>
            <a:off x="8637607" y="5730591"/>
            <a:ext cx="468000" cy="88900"/>
          </a:xfrm>
          <a:prstGeom prst="roundRect">
            <a:avLst/>
          </a:prstGeom>
          <a:solidFill>
            <a:srgbClr val="9900FF"/>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zh-CN" altLang="en-US">
              <a:solidFill>
                <a:srgbClr val="FFFFFF"/>
              </a:solidFill>
            </a:endParaRPr>
          </a:p>
        </p:txBody>
      </p:sp>
      <p:sp>
        <p:nvSpPr>
          <p:cNvPr id="32897" name="TextBox 23"/>
          <p:cNvSpPr txBox="1">
            <a:spLocks noChangeArrowheads="1"/>
          </p:cNvSpPr>
          <p:nvPr/>
        </p:nvSpPr>
        <p:spPr bwMode="auto">
          <a:xfrm>
            <a:off x="6072199" y="5336944"/>
            <a:ext cx="1900238" cy="276999"/>
          </a:xfrm>
          <a:prstGeom prst="rect">
            <a:avLst/>
          </a:prstGeom>
          <a:noFill/>
          <a:ln w="9525">
            <a:noFill/>
            <a:miter lim="800000"/>
            <a:headEnd/>
            <a:tailEnd/>
          </a:ln>
        </p:spPr>
        <p:txBody>
          <a:bodyPr>
            <a:spAutoFit/>
          </a:bodyPr>
          <a:lstStyle/>
          <a:p>
            <a:pPr fontAlgn="base">
              <a:spcBef>
                <a:spcPct val="0"/>
              </a:spcBef>
              <a:spcAft>
                <a:spcPct val="0"/>
              </a:spcAft>
            </a:pPr>
            <a:r>
              <a:rPr lang="en-US" altLang="zh-CN" sz="1200" b="1" dirty="0">
                <a:solidFill>
                  <a:srgbClr val="000000"/>
                </a:solidFill>
                <a:latin typeface="Times New Roman" pitchFamily="18" charset="0"/>
                <a:cs typeface="Times New Roman" pitchFamily="18" charset="0"/>
              </a:rPr>
              <a:t>Combined commissioning</a:t>
            </a:r>
          </a:p>
        </p:txBody>
      </p:sp>
      <p:sp>
        <p:nvSpPr>
          <p:cNvPr id="32898" name="TextBox 24"/>
          <p:cNvSpPr txBox="1">
            <a:spLocks noChangeArrowheads="1"/>
          </p:cNvSpPr>
          <p:nvPr/>
        </p:nvSpPr>
        <p:spPr bwMode="auto">
          <a:xfrm>
            <a:off x="7286646" y="5633807"/>
            <a:ext cx="1403350" cy="276999"/>
          </a:xfrm>
          <a:prstGeom prst="rect">
            <a:avLst/>
          </a:prstGeom>
          <a:noFill/>
          <a:ln w="9525">
            <a:noFill/>
            <a:miter lim="800000"/>
            <a:headEnd/>
            <a:tailEnd/>
          </a:ln>
        </p:spPr>
        <p:txBody>
          <a:bodyPr>
            <a:spAutoFit/>
          </a:bodyPr>
          <a:lstStyle/>
          <a:p>
            <a:pPr fontAlgn="base">
              <a:spcBef>
                <a:spcPct val="0"/>
              </a:spcBef>
              <a:spcAft>
                <a:spcPct val="0"/>
              </a:spcAft>
            </a:pPr>
            <a:r>
              <a:rPr lang="en-US" altLang="zh-CN" sz="1200" b="1" dirty="0">
                <a:solidFill>
                  <a:srgbClr val="FF0000"/>
                </a:solidFill>
                <a:latin typeface="Times New Roman" pitchFamily="18" charset="0"/>
                <a:cs typeface="Times New Roman" pitchFamily="18" charset="0"/>
              </a:rPr>
              <a:t>Start of operation</a:t>
            </a:r>
          </a:p>
        </p:txBody>
      </p:sp>
      <p:sp>
        <p:nvSpPr>
          <p:cNvPr id="26" name="等腰三角形 25"/>
          <p:cNvSpPr>
            <a:spLocks noChangeArrowheads="1"/>
          </p:cNvSpPr>
          <p:nvPr/>
        </p:nvSpPr>
        <p:spPr bwMode="auto">
          <a:xfrm flipV="1">
            <a:off x="1892922" y="1496781"/>
            <a:ext cx="165100" cy="158751"/>
          </a:xfrm>
          <a:prstGeom prst="triangle">
            <a:avLst>
              <a:gd name="adj" fmla="val 50000"/>
            </a:avLst>
          </a:prstGeom>
          <a:solidFill>
            <a:srgbClr val="FF0000"/>
          </a:solidFill>
          <a:ln w="25400" algn="ctr">
            <a:solidFill>
              <a:srgbClr val="FF0000"/>
            </a:solidFill>
            <a:miter lim="800000"/>
            <a:headEnd/>
            <a:tailEnd/>
          </a:ln>
        </p:spPr>
        <p:txBody>
          <a:bodyPr rot="10800000" anchor="ctr"/>
          <a:lstStyle/>
          <a:p>
            <a:pPr algn="ctr">
              <a:defRPr/>
            </a:pPr>
            <a:endParaRPr lang="zh-CN" altLang="en-US">
              <a:solidFill>
                <a:srgbClr val="FFFFFF"/>
              </a:solidFill>
            </a:endParaRPr>
          </a:p>
        </p:txBody>
      </p:sp>
      <p:sp>
        <p:nvSpPr>
          <p:cNvPr id="32900" name="TextBox 26"/>
          <p:cNvSpPr txBox="1">
            <a:spLocks noChangeArrowheads="1"/>
          </p:cNvSpPr>
          <p:nvPr/>
        </p:nvSpPr>
        <p:spPr bwMode="auto">
          <a:xfrm>
            <a:off x="1707288" y="1671970"/>
            <a:ext cx="660400" cy="338554"/>
          </a:xfrm>
          <a:prstGeom prst="rect">
            <a:avLst/>
          </a:prstGeom>
          <a:noFill/>
          <a:ln w="9525">
            <a:noFill/>
            <a:miter lim="800000"/>
            <a:headEnd/>
            <a:tailEnd/>
          </a:ln>
        </p:spPr>
        <p:txBody>
          <a:bodyPr>
            <a:spAutoFit/>
          </a:bodyPr>
          <a:lstStyle/>
          <a:p>
            <a:pPr fontAlgn="base">
              <a:spcBef>
                <a:spcPct val="0"/>
              </a:spcBef>
              <a:spcAft>
                <a:spcPct val="0"/>
              </a:spcAft>
            </a:pPr>
            <a:r>
              <a:rPr lang="en-US" altLang="zh-CN" sz="1600" b="1" dirty="0">
                <a:solidFill>
                  <a:srgbClr val="0000FF"/>
                </a:solidFill>
                <a:latin typeface="Times New Roman" pitchFamily="18" charset="0"/>
                <a:cs typeface="Times New Roman" pitchFamily="18" charset="0"/>
              </a:rPr>
              <a:t>Plan</a:t>
            </a:r>
          </a:p>
        </p:txBody>
      </p:sp>
      <p:sp>
        <p:nvSpPr>
          <p:cNvPr id="28" name="等腰三角形 27"/>
          <p:cNvSpPr>
            <a:spLocks noChangeArrowheads="1"/>
          </p:cNvSpPr>
          <p:nvPr/>
        </p:nvSpPr>
        <p:spPr bwMode="auto">
          <a:xfrm flipV="1">
            <a:off x="4749807" y="1487393"/>
            <a:ext cx="165100" cy="158751"/>
          </a:xfrm>
          <a:prstGeom prst="triangle">
            <a:avLst>
              <a:gd name="adj" fmla="val 50000"/>
            </a:avLst>
          </a:prstGeom>
          <a:solidFill>
            <a:srgbClr val="FF0000"/>
          </a:solidFill>
          <a:ln w="25400" algn="ctr">
            <a:solidFill>
              <a:srgbClr val="FF0000"/>
            </a:solidFill>
            <a:miter lim="800000"/>
            <a:headEnd/>
            <a:tailEnd/>
          </a:ln>
        </p:spPr>
        <p:txBody>
          <a:bodyPr rot="10800000" anchor="ctr"/>
          <a:lstStyle/>
          <a:p>
            <a:pPr algn="ctr">
              <a:defRPr/>
            </a:pPr>
            <a:endParaRPr lang="zh-CN" altLang="en-US">
              <a:solidFill>
                <a:srgbClr val="FFFFFF"/>
              </a:solidFill>
            </a:endParaRPr>
          </a:p>
        </p:txBody>
      </p:sp>
      <p:sp>
        <p:nvSpPr>
          <p:cNvPr id="32902" name="TextBox 28"/>
          <p:cNvSpPr txBox="1">
            <a:spLocks noChangeArrowheads="1"/>
          </p:cNvSpPr>
          <p:nvPr/>
        </p:nvSpPr>
        <p:spPr bwMode="auto">
          <a:xfrm>
            <a:off x="4324378" y="1605436"/>
            <a:ext cx="962025" cy="307777"/>
          </a:xfrm>
          <a:prstGeom prst="rect">
            <a:avLst/>
          </a:prstGeom>
          <a:noFill/>
          <a:ln w="9525">
            <a:noFill/>
            <a:miter lim="800000"/>
            <a:headEnd/>
            <a:tailEnd/>
          </a:ln>
        </p:spPr>
        <p:txBody>
          <a:bodyPr>
            <a:spAutoFit/>
          </a:bodyPr>
          <a:lstStyle/>
          <a:p>
            <a:pPr fontAlgn="base">
              <a:spcBef>
                <a:spcPct val="0"/>
              </a:spcBef>
              <a:spcAft>
                <a:spcPct val="0"/>
              </a:spcAft>
            </a:pPr>
            <a:r>
              <a:rPr lang="en-US" altLang="zh-CN" sz="1400" b="1" dirty="0">
                <a:solidFill>
                  <a:srgbClr val="000000"/>
                </a:solidFill>
                <a:latin typeface="Times New Roman" pitchFamily="18" charset="0"/>
                <a:cs typeface="Times New Roman" pitchFamily="18" charset="0"/>
              </a:rPr>
              <a:t>Approval</a:t>
            </a:r>
          </a:p>
        </p:txBody>
      </p:sp>
      <p:sp>
        <p:nvSpPr>
          <p:cNvPr id="30" name="等腰三角形 29"/>
          <p:cNvSpPr>
            <a:spLocks noChangeArrowheads="1"/>
          </p:cNvSpPr>
          <p:nvPr/>
        </p:nvSpPr>
        <p:spPr bwMode="auto">
          <a:xfrm flipV="1">
            <a:off x="5495934" y="1493195"/>
            <a:ext cx="165100" cy="158751"/>
          </a:xfrm>
          <a:prstGeom prst="triangle">
            <a:avLst>
              <a:gd name="adj" fmla="val 50000"/>
            </a:avLst>
          </a:prstGeom>
          <a:solidFill>
            <a:srgbClr val="FF0000"/>
          </a:solidFill>
          <a:ln w="25400" algn="ctr">
            <a:solidFill>
              <a:srgbClr val="FF0000"/>
            </a:solidFill>
            <a:miter lim="800000"/>
            <a:headEnd/>
            <a:tailEnd/>
          </a:ln>
        </p:spPr>
        <p:txBody>
          <a:bodyPr rot="10800000" anchor="ctr"/>
          <a:lstStyle/>
          <a:p>
            <a:pPr algn="ctr">
              <a:defRPr/>
            </a:pPr>
            <a:endParaRPr lang="zh-CN" altLang="en-US">
              <a:solidFill>
                <a:srgbClr val="FFFFFF"/>
              </a:solidFill>
            </a:endParaRPr>
          </a:p>
        </p:txBody>
      </p:sp>
      <p:sp>
        <p:nvSpPr>
          <p:cNvPr id="32904" name="TextBox 30"/>
          <p:cNvSpPr txBox="1">
            <a:spLocks noChangeArrowheads="1"/>
          </p:cNvSpPr>
          <p:nvPr/>
        </p:nvSpPr>
        <p:spPr bwMode="auto">
          <a:xfrm>
            <a:off x="5000657" y="1742378"/>
            <a:ext cx="1177925" cy="502702"/>
          </a:xfrm>
          <a:prstGeom prst="rect">
            <a:avLst/>
          </a:prstGeom>
          <a:noFill/>
          <a:ln w="9525">
            <a:noFill/>
            <a:miter lim="800000"/>
            <a:headEnd/>
            <a:tailEnd/>
          </a:ln>
        </p:spPr>
        <p:txBody>
          <a:bodyPr>
            <a:spAutoFit/>
          </a:bodyPr>
          <a:lstStyle/>
          <a:p>
            <a:pPr algn="ctr" fontAlgn="base">
              <a:lnSpc>
                <a:spcPts val="1600"/>
              </a:lnSpc>
              <a:spcBef>
                <a:spcPct val="0"/>
              </a:spcBef>
              <a:spcAft>
                <a:spcPct val="0"/>
              </a:spcAft>
            </a:pPr>
            <a:r>
              <a:rPr lang="en-US" altLang="zh-CN" sz="1400" b="1" dirty="0">
                <a:solidFill>
                  <a:srgbClr val="0000FF"/>
                </a:solidFill>
                <a:latin typeface="Times New Roman" pitchFamily="18" charset="0"/>
                <a:cs typeface="Times New Roman" pitchFamily="18" charset="0"/>
              </a:rPr>
              <a:t>Start</a:t>
            </a:r>
          </a:p>
          <a:p>
            <a:pPr algn="ctr" fontAlgn="base">
              <a:lnSpc>
                <a:spcPts val="1600"/>
              </a:lnSpc>
              <a:spcBef>
                <a:spcPct val="0"/>
              </a:spcBef>
              <a:spcAft>
                <a:spcPct val="0"/>
              </a:spcAft>
            </a:pPr>
            <a:r>
              <a:rPr lang="en-US" altLang="zh-CN" sz="1400" b="1" dirty="0">
                <a:solidFill>
                  <a:srgbClr val="0000FF"/>
                </a:solidFill>
                <a:latin typeface="Times New Roman" pitchFamily="18" charset="0"/>
                <a:cs typeface="Times New Roman" pitchFamily="18" charset="0"/>
              </a:rPr>
              <a:t>construction</a:t>
            </a:r>
          </a:p>
        </p:txBody>
      </p:sp>
      <p:sp>
        <p:nvSpPr>
          <p:cNvPr id="32" name="等腰三角形 31"/>
          <p:cNvSpPr>
            <a:spLocks noChangeArrowheads="1"/>
          </p:cNvSpPr>
          <p:nvPr/>
        </p:nvSpPr>
        <p:spPr bwMode="auto">
          <a:xfrm flipV="1">
            <a:off x="7607689" y="1482943"/>
            <a:ext cx="166687" cy="157163"/>
          </a:xfrm>
          <a:prstGeom prst="triangle">
            <a:avLst>
              <a:gd name="adj" fmla="val 50000"/>
            </a:avLst>
          </a:prstGeom>
          <a:solidFill>
            <a:srgbClr val="FF0000"/>
          </a:solidFill>
          <a:ln w="25400" algn="ctr">
            <a:solidFill>
              <a:srgbClr val="FF0000"/>
            </a:solidFill>
            <a:miter lim="800000"/>
            <a:headEnd/>
            <a:tailEnd/>
          </a:ln>
        </p:spPr>
        <p:txBody>
          <a:bodyPr rot="10800000" anchor="ctr"/>
          <a:lstStyle/>
          <a:p>
            <a:pPr algn="ctr">
              <a:defRPr/>
            </a:pPr>
            <a:endParaRPr lang="zh-CN" altLang="en-US">
              <a:solidFill>
                <a:srgbClr val="FFFFFF"/>
              </a:solidFill>
            </a:endParaRPr>
          </a:p>
        </p:txBody>
      </p:sp>
      <p:sp>
        <p:nvSpPr>
          <p:cNvPr id="32906" name="TextBox 32"/>
          <p:cNvSpPr txBox="1">
            <a:spLocks noChangeArrowheads="1"/>
          </p:cNvSpPr>
          <p:nvPr/>
        </p:nvSpPr>
        <p:spPr bwMode="auto">
          <a:xfrm>
            <a:off x="7082209" y="1603474"/>
            <a:ext cx="1374775" cy="307777"/>
          </a:xfrm>
          <a:prstGeom prst="rect">
            <a:avLst/>
          </a:prstGeom>
          <a:noFill/>
          <a:ln w="9525">
            <a:noFill/>
            <a:miter lim="800000"/>
            <a:headEnd/>
            <a:tailEnd/>
          </a:ln>
        </p:spPr>
        <p:txBody>
          <a:bodyPr>
            <a:spAutoFit/>
          </a:bodyPr>
          <a:lstStyle/>
          <a:p>
            <a:pPr fontAlgn="base">
              <a:spcBef>
                <a:spcPct val="0"/>
              </a:spcBef>
              <a:spcAft>
                <a:spcPct val="0"/>
              </a:spcAft>
            </a:pPr>
            <a:r>
              <a:rPr lang="en-US" altLang="zh-CN" sz="1400" b="1" dirty="0">
                <a:solidFill>
                  <a:srgbClr val="000000"/>
                </a:solidFill>
                <a:latin typeface="Times New Roman" pitchFamily="18" charset="0"/>
                <a:cs typeface="Times New Roman" pitchFamily="18" charset="0"/>
              </a:rPr>
              <a:t>Commissioning</a:t>
            </a:r>
          </a:p>
        </p:txBody>
      </p:sp>
      <p:sp>
        <p:nvSpPr>
          <p:cNvPr id="34" name="等腰三角形 33"/>
          <p:cNvSpPr>
            <a:spLocks noChangeArrowheads="1"/>
          </p:cNvSpPr>
          <p:nvPr/>
        </p:nvSpPr>
        <p:spPr bwMode="auto">
          <a:xfrm flipV="1">
            <a:off x="8523673" y="1474531"/>
            <a:ext cx="166687" cy="157163"/>
          </a:xfrm>
          <a:prstGeom prst="triangle">
            <a:avLst>
              <a:gd name="adj" fmla="val 50000"/>
            </a:avLst>
          </a:prstGeom>
          <a:solidFill>
            <a:srgbClr val="FF0000"/>
          </a:solidFill>
          <a:ln w="25400" algn="ctr">
            <a:solidFill>
              <a:srgbClr val="FF0000"/>
            </a:solidFill>
            <a:miter lim="800000"/>
            <a:headEnd/>
            <a:tailEnd/>
          </a:ln>
        </p:spPr>
        <p:txBody>
          <a:bodyPr rot="10800000" anchor="ctr"/>
          <a:lstStyle/>
          <a:p>
            <a:pPr algn="ctr">
              <a:defRPr/>
            </a:pPr>
            <a:endParaRPr lang="zh-CN" altLang="en-US">
              <a:solidFill>
                <a:srgbClr val="FFFFFF"/>
              </a:solidFill>
            </a:endParaRPr>
          </a:p>
        </p:txBody>
      </p:sp>
      <p:sp>
        <p:nvSpPr>
          <p:cNvPr id="32908" name="TextBox 34"/>
          <p:cNvSpPr txBox="1">
            <a:spLocks noChangeArrowheads="1"/>
          </p:cNvSpPr>
          <p:nvPr/>
        </p:nvSpPr>
        <p:spPr bwMode="auto">
          <a:xfrm>
            <a:off x="8110624" y="1851564"/>
            <a:ext cx="1176337" cy="307777"/>
          </a:xfrm>
          <a:prstGeom prst="rect">
            <a:avLst/>
          </a:prstGeom>
          <a:noFill/>
          <a:ln w="9525">
            <a:noFill/>
            <a:miter lim="800000"/>
            <a:headEnd/>
            <a:tailEnd/>
          </a:ln>
        </p:spPr>
        <p:txBody>
          <a:bodyPr>
            <a:spAutoFit/>
          </a:bodyPr>
          <a:lstStyle/>
          <a:p>
            <a:pPr fontAlgn="base">
              <a:spcBef>
                <a:spcPct val="0"/>
              </a:spcBef>
              <a:spcAft>
                <a:spcPct val="0"/>
              </a:spcAft>
            </a:pPr>
            <a:r>
              <a:rPr lang="en-US" altLang="zh-CN" sz="1400" b="1" dirty="0">
                <a:solidFill>
                  <a:srgbClr val="0000FF"/>
                </a:solidFill>
                <a:latin typeface="Times New Roman" pitchFamily="18" charset="0"/>
                <a:cs typeface="Times New Roman" pitchFamily="18" charset="0"/>
              </a:rPr>
              <a:t>Operation</a:t>
            </a:r>
          </a:p>
        </p:txBody>
      </p:sp>
      <p:sp>
        <p:nvSpPr>
          <p:cNvPr id="46" name="矩形 45"/>
          <p:cNvSpPr/>
          <p:nvPr/>
        </p:nvSpPr>
        <p:spPr>
          <a:xfrm>
            <a:off x="4782174" y="6144038"/>
            <a:ext cx="612000" cy="19843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zh-CN" sz="1200" dirty="0">
                <a:solidFill>
                  <a:srgbClr val="CCFF66"/>
                </a:solidFill>
                <a:latin typeface="Times New Roman" pitchFamily="18" charset="0"/>
                <a:cs typeface="Times New Roman" pitchFamily="18" charset="0"/>
              </a:rPr>
              <a:t>BP2</a:t>
            </a:r>
          </a:p>
        </p:txBody>
      </p:sp>
      <p:sp>
        <p:nvSpPr>
          <p:cNvPr id="47" name="矩形 46"/>
          <p:cNvSpPr/>
          <p:nvPr/>
        </p:nvSpPr>
        <p:spPr>
          <a:xfrm>
            <a:off x="5419504" y="6144007"/>
            <a:ext cx="2340000" cy="198000"/>
          </a:xfrm>
          <a:prstGeom prst="rect">
            <a:avLst/>
          </a:prstGeom>
          <a:solidFill>
            <a:srgbClr val="66FF66"/>
          </a:solidFill>
          <a:ln>
            <a:solidFill>
              <a:srgbClr val="66FF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zh-CN" sz="1200" dirty="0">
                <a:solidFill>
                  <a:srgbClr val="00B050"/>
                </a:solidFill>
                <a:latin typeface="Times New Roman" pitchFamily="18" charset="0"/>
                <a:cs typeface="Times New Roman" pitchFamily="18" charset="0"/>
              </a:rPr>
              <a:t>BP3</a:t>
            </a:r>
          </a:p>
        </p:txBody>
      </p:sp>
      <p:sp>
        <p:nvSpPr>
          <p:cNvPr id="48" name="矩形 47"/>
          <p:cNvSpPr/>
          <p:nvPr/>
        </p:nvSpPr>
        <p:spPr>
          <a:xfrm>
            <a:off x="7785472" y="6144007"/>
            <a:ext cx="828000" cy="198000"/>
          </a:xfrm>
          <a:prstGeom prst="rect">
            <a:avLst/>
          </a:prstGeom>
          <a:solidFill>
            <a:srgbClr val="CCFF66"/>
          </a:solidFill>
          <a:ln>
            <a:solidFill>
              <a:srgbClr val="CCFF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zh-CN" sz="1200" dirty="0">
                <a:solidFill>
                  <a:srgbClr val="0070C0"/>
                </a:solidFill>
                <a:latin typeface="Times New Roman" pitchFamily="18" charset="0"/>
                <a:cs typeface="Times New Roman" pitchFamily="18" charset="0"/>
              </a:rPr>
              <a:t>BP4</a:t>
            </a:r>
          </a:p>
        </p:txBody>
      </p:sp>
      <p:sp>
        <p:nvSpPr>
          <p:cNvPr id="49" name="矩形 48"/>
          <p:cNvSpPr/>
          <p:nvPr/>
        </p:nvSpPr>
        <p:spPr>
          <a:xfrm>
            <a:off x="1710340" y="6144038"/>
            <a:ext cx="3060000" cy="198437"/>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zh-CN" sz="1200" b="1">
                <a:solidFill>
                  <a:srgbClr val="CCFF66"/>
                </a:solidFill>
                <a:latin typeface="Times New Roman" pitchFamily="18" charset="0"/>
                <a:cs typeface="Times New Roman" pitchFamily="18" charset="0"/>
              </a:rPr>
              <a:t>BP1</a:t>
            </a:r>
          </a:p>
        </p:txBody>
      </p:sp>
      <p:sp>
        <p:nvSpPr>
          <p:cNvPr id="40" name="Rectangle 2"/>
          <p:cNvSpPr>
            <a:spLocks noChangeArrowheads="1"/>
          </p:cNvSpPr>
          <p:nvPr/>
        </p:nvSpPr>
        <p:spPr bwMode="auto">
          <a:xfrm>
            <a:off x="1142976" y="155556"/>
            <a:ext cx="7000924" cy="558800"/>
          </a:xfrm>
          <a:prstGeom prst="rect">
            <a:avLst/>
          </a:prstGeom>
          <a:noFill/>
          <a:ln w="9525">
            <a:noFill/>
            <a:miter lim="800000"/>
            <a:headEnd/>
            <a:tailEnd/>
          </a:ln>
        </p:spPr>
        <p:txBody>
          <a:bodyPr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pPr algn="ctr"/>
            <a:r>
              <a:rPr lang="en-US" altLang="zh-CN" sz="3000" dirty="0" smtClean="0">
                <a:solidFill>
                  <a:srgbClr val="000099"/>
                </a:solidFill>
                <a:latin typeface="Arial"/>
                <a:ea typeface="黑体" pitchFamily="49" charset="-122"/>
                <a:cs typeface="Times New Roman" pitchFamily="18" charset="0"/>
              </a:rPr>
              <a:t>General description </a:t>
            </a:r>
            <a:r>
              <a:rPr lang="en-US" altLang="zh-CN" sz="3000" dirty="0" smtClean="0">
                <a:solidFill>
                  <a:srgbClr val="0000FF"/>
                </a:solidFill>
                <a:latin typeface="Arial"/>
                <a:ea typeface="黑体" pitchFamily="49" charset="-122"/>
                <a:cs typeface="Times New Roman" pitchFamily="18" charset="0"/>
              </a:rPr>
              <a:t>– Schedule</a:t>
            </a:r>
            <a:endParaRPr lang="en-US" altLang="zh-CN" sz="2800" b="1" dirty="0">
              <a:solidFill>
                <a:srgbClr val="0000FF"/>
              </a:solidFill>
              <a:latin typeface="Arial"/>
              <a:ea typeface="黑体" pitchFamily="49" charset="-122"/>
              <a:cs typeface="Times New Roman" pitchFamily="18" charset="0"/>
            </a:endParaRPr>
          </a:p>
        </p:txBody>
      </p:sp>
    </p:spTree>
    <p:extLst>
      <p:ext uri="{BB962C8B-B14F-4D97-AF65-F5344CB8AC3E}">
        <p14:creationId xmlns:p14="http://schemas.microsoft.com/office/powerpoint/2010/main" val="89582534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619702" y="52"/>
            <a:ext cx="2103461" cy="646331"/>
          </a:xfrm>
          <a:prstGeom prst="rect">
            <a:avLst/>
          </a:prstGeom>
          <a:noFill/>
          <a:ln>
            <a:noFill/>
          </a:ln>
        </p:spPr>
        <p:txBody>
          <a:bodyPr vert="horz" wrap="none" lIns="91440" tIns="45720" rIns="91440" bIns="45720" anchor="t" anchorCtr="0" compatLnSpc="1">
            <a:spAutoFit/>
          </a:bodyPr>
          <a:lstStyle/>
          <a:p>
            <a:pPr>
              <a:defRPr sz="1800" b="0" i="0" u="none" strike="noStrike" kern="0" cap="none" spc="0" baseline="0">
                <a:solidFill>
                  <a:srgbClr val="000000"/>
                </a:solidFill>
                <a:uFillTx/>
              </a:defRPr>
            </a:pPr>
            <a:r>
              <a:rPr lang="en-US" sz="3600" b="1" dirty="0">
                <a:solidFill>
                  <a:srgbClr val="C00000"/>
                </a:solidFill>
                <a:effectLst>
                  <a:outerShdw dist="38096" dir="2700000">
                    <a:srgbClr val="000000"/>
                  </a:outerShdw>
                </a:effectLst>
              </a:rPr>
              <a:t>Summary</a:t>
            </a:r>
            <a:r>
              <a:rPr lang="en-US" sz="3200" b="1" dirty="0">
                <a:solidFill>
                  <a:srgbClr val="C00000"/>
                </a:solidFill>
                <a:effectLst>
                  <a:outerShdw dist="38096" dir="2700000">
                    <a:srgbClr val="000000"/>
                  </a:outerShdw>
                </a:effectLst>
              </a:rPr>
              <a:t> </a:t>
            </a:r>
            <a:endParaRPr lang="de-DE" sz="3200" b="1" dirty="0">
              <a:solidFill>
                <a:srgbClr val="C00000"/>
              </a:solidFill>
              <a:effectLst>
                <a:outerShdw dist="38096" dir="2700000">
                  <a:srgbClr val="000000"/>
                </a:outerShdw>
              </a:effectLst>
            </a:endParaRPr>
          </a:p>
        </p:txBody>
      </p:sp>
      <p:sp>
        <p:nvSpPr>
          <p:cNvPr id="3" name="Textfeld 2"/>
          <p:cNvSpPr txBox="1"/>
          <p:nvPr/>
        </p:nvSpPr>
        <p:spPr>
          <a:xfrm>
            <a:off x="520503" y="777401"/>
            <a:ext cx="8280916" cy="5924186"/>
          </a:xfrm>
          <a:prstGeom prst="rect">
            <a:avLst/>
          </a:prstGeom>
          <a:solidFill>
            <a:srgbClr val="FCD5B5">
              <a:alpha val="52000"/>
            </a:srgbClr>
          </a:solidFill>
          <a:ln>
            <a:noFill/>
          </a:ln>
        </p:spPr>
        <p:txBody>
          <a:bodyPr vert="horz" wrap="square" lIns="91440" tIns="45720" rIns="91440" bIns="45720" anchor="t" anchorCtr="0" compatLnSpc="1">
            <a:spAutoFit/>
          </a:bodyPr>
          <a:lstStyle/>
          <a:p>
            <a:pPr marL="342900" indent="-342900">
              <a:lnSpc>
                <a:spcPct val="80000"/>
              </a:lnSpc>
              <a:spcBef>
                <a:spcPts val="500"/>
              </a:spcBef>
              <a:buSzPct val="100000"/>
              <a:buFontTx/>
              <a:buChar char="•"/>
              <a:defRPr sz="1800" b="0" i="0" u="none" strike="noStrike" kern="0" cap="none" spc="0" baseline="0">
                <a:solidFill>
                  <a:srgbClr val="000000"/>
                </a:solidFill>
                <a:uFillTx/>
              </a:defRPr>
            </a:pPr>
            <a:endParaRPr lang="en-US" sz="2000" kern="0" dirty="0">
              <a:solidFill>
                <a:srgbClr val="000000"/>
              </a:solidFill>
            </a:endParaRPr>
          </a:p>
          <a:p>
            <a:pPr marL="342900" indent="-342900">
              <a:spcBef>
                <a:spcPts val="600"/>
              </a:spcBef>
              <a:buSzPct val="100000"/>
              <a:buFontTx/>
              <a:buChar char="•"/>
              <a:defRPr sz="1800" b="0" i="0" u="none" strike="noStrike" kern="0" cap="none" spc="0" baseline="0">
                <a:solidFill>
                  <a:srgbClr val="000000"/>
                </a:solidFill>
                <a:uFillTx/>
              </a:defRPr>
            </a:pPr>
            <a:r>
              <a:rPr lang="en-US" sz="2400" kern="0" dirty="0">
                <a:solidFill>
                  <a:srgbClr val="000000"/>
                </a:solidFill>
                <a:latin typeface="Arial" pitchFamily="34"/>
                <a:cs typeface="Arial" pitchFamily="34"/>
              </a:rPr>
              <a:t>A number of </a:t>
            </a:r>
            <a:r>
              <a:rPr lang="en-US" sz="2800" b="1" u="sng" kern="0" dirty="0">
                <a:solidFill>
                  <a:srgbClr val="000000"/>
                </a:solidFill>
                <a:latin typeface="Arial" pitchFamily="34"/>
                <a:cs typeface="Arial" pitchFamily="34"/>
              </a:rPr>
              <a:t>modern international research facilities </a:t>
            </a:r>
            <a:r>
              <a:rPr lang="en-US" sz="2400" kern="0" dirty="0" smtClean="0">
                <a:solidFill>
                  <a:srgbClr val="000000"/>
                </a:solidFill>
                <a:latin typeface="Arial" pitchFamily="34"/>
                <a:cs typeface="Arial" pitchFamily="34"/>
              </a:rPr>
              <a:t>are</a:t>
            </a:r>
            <a:r>
              <a:rPr lang="ru-RU" sz="2800" b="1" kern="0" dirty="0">
                <a:solidFill>
                  <a:srgbClr val="000000"/>
                </a:solidFill>
                <a:latin typeface="Arial" pitchFamily="34"/>
                <a:cs typeface="Arial" pitchFamily="34"/>
              </a:rPr>
              <a:t> </a:t>
            </a:r>
            <a:r>
              <a:rPr lang="en-US" sz="2400" kern="0" dirty="0" smtClean="0">
                <a:solidFill>
                  <a:srgbClr val="000000"/>
                </a:solidFill>
                <a:latin typeface="Arial" pitchFamily="34"/>
                <a:cs typeface="Arial" pitchFamily="34"/>
              </a:rPr>
              <a:t>under </a:t>
            </a:r>
            <a:r>
              <a:rPr lang="en-US" sz="2400" kern="0" dirty="0">
                <a:solidFill>
                  <a:srgbClr val="000000"/>
                </a:solidFill>
                <a:latin typeface="Arial" pitchFamily="34"/>
                <a:cs typeface="Arial" pitchFamily="34"/>
              </a:rPr>
              <a:t>construction;</a:t>
            </a:r>
          </a:p>
          <a:p>
            <a:pPr marL="342900" indent="-342900">
              <a:spcBef>
                <a:spcPts val="600"/>
              </a:spcBef>
              <a:buSzPct val="100000"/>
              <a:buFontTx/>
              <a:buChar char="•"/>
              <a:defRPr sz="1800" b="0" i="0" u="none" strike="noStrike" kern="0" cap="none" spc="0" baseline="0">
                <a:solidFill>
                  <a:srgbClr val="000000"/>
                </a:solidFill>
                <a:uFillTx/>
              </a:defRPr>
            </a:pPr>
            <a:r>
              <a:rPr lang="en-GB" sz="2800" b="1" u="sng" kern="0" dirty="0">
                <a:solidFill>
                  <a:srgbClr val="000000"/>
                </a:solidFill>
                <a:cs typeface="Arial" pitchFamily="34"/>
              </a:rPr>
              <a:t>Generation of intense “precision beams” </a:t>
            </a:r>
            <a:r>
              <a:rPr lang="en-GB" sz="2400" b="1" u="sng" kern="0" dirty="0">
                <a:solidFill>
                  <a:srgbClr val="000000"/>
                </a:solidFill>
                <a:latin typeface="Arial" pitchFamily="34"/>
                <a:cs typeface="Arial" pitchFamily="34"/>
              </a:rPr>
              <a:t>:</a:t>
            </a:r>
            <a:r>
              <a:rPr lang="en-GB" sz="2400" kern="0" dirty="0">
                <a:solidFill>
                  <a:srgbClr val="000000"/>
                </a:solidFill>
                <a:latin typeface="Arial" pitchFamily="34"/>
                <a:cs typeface="Arial" pitchFamily="34"/>
              </a:rPr>
              <a:t> sophisticated beam manipulation methods-stochastic and electron cooling of ion beams,  also applicable to the secondary radioactive and antiproton beams;</a:t>
            </a:r>
          </a:p>
          <a:p>
            <a:pPr marL="342900" indent="-342900">
              <a:spcBef>
                <a:spcPts val="600"/>
              </a:spcBef>
              <a:buSzPct val="100000"/>
              <a:buFontTx/>
              <a:buChar char="•"/>
              <a:defRPr sz="1800" b="0" i="0" u="none" strike="noStrike" kern="0" cap="none" spc="0" baseline="0">
                <a:solidFill>
                  <a:srgbClr val="000000"/>
                </a:solidFill>
                <a:uFillTx/>
              </a:defRPr>
            </a:pPr>
            <a:r>
              <a:rPr lang="en-GB" sz="2800" b="1" u="sng" kern="0" dirty="0">
                <a:solidFill>
                  <a:srgbClr val="000000"/>
                </a:solidFill>
                <a:cs typeface="Arial" pitchFamily="34"/>
              </a:rPr>
              <a:t>Rings as accelerator structures of choice</a:t>
            </a:r>
            <a:r>
              <a:rPr lang="en-GB" sz="2400" b="1" u="sng" kern="0" dirty="0">
                <a:solidFill>
                  <a:srgbClr val="000000"/>
                </a:solidFill>
                <a:latin typeface="Arial" pitchFamily="34"/>
                <a:cs typeface="Arial" pitchFamily="34"/>
              </a:rPr>
              <a:t>:</a:t>
            </a:r>
            <a:r>
              <a:rPr lang="en-GB" sz="2400" kern="0" dirty="0">
                <a:solidFill>
                  <a:srgbClr val="000000"/>
                </a:solidFill>
                <a:latin typeface="Arial" pitchFamily="34"/>
                <a:cs typeface="Arial" pitchFamily="34"/>
              </a:rPr>
              <a:t> capability to store, cool, bunch, and stretch beams ;</a:t>
            </a:r>
          </a:p>
          <a:p>
            <a:pPr marL="342900" indent="-342900">
              <a:spcBef>
                <a:spcPts val="500"/>
              </a:spcBef>
              <a:buSzPct val="100000"/>
              <a:buFontTx/>
              <a:buChar char="•"/>
              <a:defRPr sz="1800" b="0" i="0" u="none" strike="noStrike" kern="0" cap="none" spc="0" baseline="0">
                <a:solidFill>
                  <a:srgbClr val="000000"/>
                </a:solidFill>
                <a:uFillTx/>
              </a:defRPr>
            </a:pPr>
            <a:r>
              <a:rPr lang="en-GB" sz="2400" b="1" u="sng" kern="0" dirty="0">
                <a:solidFill>
                  <a:srgbClr val="000000"/>
                </a:solidFill>
                <a:latin typeface="Arial" pitchFamily="34"/>
                <a:cs typeface="Arial" pitchFamily="34"/>
              </a:rPr>
              <a:t>Full range of ion beam species:</a:t>
            </a:r>
            <a:r>
              <a:rPr lang="en-GB" sz="2400" kern="0" dirty="0">
                <a:solidFill>
                  <a:srgbClr val="000000"/>
                </a:solidFill>
                <a:latin typeface="Arial" pitchFamily="34"/>
                <a:cs typeface="Arial" pitchFamily="34"/>
              </a:rPr>
              <a:t>      p+  -  239U ;</a:t>
            </a:r>
          </a:p>
          <a:p>
            <a:pPr marL="342900" indent="-342900">
              <a:spcBef>
                <a:spcPts val="600"/>
              </a:spcBef>
              <a:buSzPct val="100000"/>
              <a:buFontTx/>
              <a:buChar char="•"/>
              <a:defRPr sz="1800" b="0" i="0" u="none" strike="noStrike" kern="0" cap="none" spc="0" baseline="0">
                <a:solidFill>
                  <a:srgbClr val="000000"/>
                </a:solidFill>
                <a:uFillTx/>
              </a:defRPr>
            </a:pPr>
            <a:r>
              <a:rPr lang="en-GB" sz="2800" b="1" u="sng" kern="0" dirty="0">
                <a:solidFill>
                  <a:srgbClr val="000000"/>
                </a:solidFill>
                <a:cs typeface="Arial" pitchFamily="34"/>
              </a:rPr>
              <a:t>Highest beam intensities &amp; luminosities;</a:t>
            </a:r>
          </a:p>
          <a:p>
            <a:pPr marL="342900" indent="-342900">
              <a:spcBef>
                <a:spcPts val="600"/>
              </a:spcBef>
              <a:buSzPct val="100000"/>
              <a:buFontTx/>
              <a:buChar char="•"/>
              <a:defRPr sz="1800" b="0" i="0" u="none" strike="noStrike" kern="0" cap="none" spc="0" baseline="0">
                <a:solidFill>
                  <a:srgbClr val="000000"/>
                </a:solidFill>
                <a:uFillTx/>
              </a:defRPr>
            </a:pPr>
            <a:endParaRPr lang="en-US" sz="2400" kern="0" dirty="0">
              <a:solidFill>
                <a:srgbClr val="000000"/>
              </a:solidFill>
            </a:endParaRPr>
          </a:p>
          <a:p>
            <a:pPr marL="342900" indent="-342900">
              <a:lnSpc>
                <a:spcPct val="80000"/>
              </a:lnSpc>
              <a:spcBef>
                <a:spcPts val="600"/>
              </a:spcBef>
              <a:buSzPct val="100000"/>
              <a:buFontTx/>
              <a:buChar char="•"/>
              <a:defRPr sz="1800" b="0" i="0" u="none" strike="noStrike" kern="0" cap="none" spc="0" baseline="0">
                <a:solidFill>
                  <a:srgbClr val="000000"/>
                </a:solidFill>
                <a:uFillTx/>
              </a:defRPr>
            </a:pPr>
            <a:r>
              <a:rPr lang="en-US" sz="2800" u="sng" kern="0" dirty="0">
                <a:solidFill>
                  <a:srgbClr val="000000"/>
                </a:solidFill>
              </a:rPr>
              <a:t>A number of </a:t>
            </a:r>
            <a:r>
              <a:rPr lang="en-US" sz="2800" b="1" u="sng" kern="0" dirty="0">
                <a:solidFill>
                  <a:srgbClr val="000000"/>
                </a:solidFill>
              </a:rPr>
              <a:t>large scale experiments </a:t>
            </a:r>
            <a:r>
              <a:rPr lang="en-US" sz="2800" u="sng" kern="0" dirty="0">
                <a:solidFill>
                  <a:srgbClr val="000000"/>
                </a:solidFill>
              </a:rPr>
              <a:t>are in advanced </a:t>
            </a:r>
            <a:r>
              <a:rPr lang="en-US" sz="2800" u="sng" kern="0" dirty="0" err="1">
                <a:solidFill>
                  <a:srgbClr val="000000"/>
                </a:solidFill>
              </a:rPr>
              <a:t>praparatory</a:t>
            </a:r>
            <a:r>
              <a:rPr lang="en-US" sz="2800" u="sng" kern="0" dirty="0">
                <a:solidFill>
                  <a:srgbClr val="000000"/>
                </a:solidFill>
              </a:rPr>
              <a:t> phase.</a:t>
            </a:r>
            <a:endParaRPr lang="en-US" sz="2400" kern="0" dirty="0">
              <a:solidFill>
                <a:srgbClr val="000000"/>
              </a:solidFill>
            </a:endParaRPr>
          </a:p>
        </p:txBody>
      </p:sp>
      <p:sp>
        <p:nvSpPr>
          <p:cNvPr id="4" name="Fußzeilenplatzhalter 3"/>
          <p:cNvSpPr txBox="1"/>
          <p:nvPr/>
        </p:nvSpPr>
        <p:spPr>
          <a:xfrm>
            <a:off x="3124211" y="6511983"/>
            <a:ext cx="2895603" cy="365129"/>
          </a:xfrm>
          <a:prstGeom prst="rect">
            <a:avLst/>
          </a:prstGeom>
          <a:noFill/>
          <a:ln>
            <a:noFill/>
          </a:ln>
        </p:spPr>
        <p:txBody>
          <a:bodyPr vert="horz" wrap="square" lIns="91440" tIns="45720" rIns="91440" bIns="45720" anchor="ctr" anchorCtr="1" compatLnSpc="1"/>
          <a:lstStyle/>
          <a:p>
            <a:pPr algn="ctr">
              <a:defRPr sz="1800" b="0" i="0" u="none" strike="noStrike" kern="0" cap="none" spc="0" baseline="0">
                <a:solidFill>
                  <a:srgbClr val="000000"/>
                </a:solidFill>
                <a:uFillTx/>
              </a:defRPr>
            </a:pPr>
            <a:r>
              <a:rPr lang="de-DE" sz="1200">
                <a:solidFill>
                  <a:srgbClr val="000000"/>
                </a:solidFill>
              </a:rPr>
              <a:t>Boris Sharkov JINR Dubna</a:t>
            </a:r>
          </a:p>
        </p:txBody>
      </p:sp>
      <p:sp>
        <p:nvSpPr>
          <p:cNvPr id="5" name="Foliennummernplatzhalter 4"/>
          <p:cNvSpPr txBox="1"/>
          <p:nvPr/>
        </p:nvSpPr>
        <p:spPr>
          <a:xfrm>
            <a:off x="6553204" y="6356407"/>
            <a:ext cx="2133596" cy="365129"/>
          </a:xfrm>
          <a:prstGeom prst="rect">
            <a:avLst/>
          </a:prstGeom>
          <a:noFill/>
          <a:ln>
            <a:noFill/>
          </a:ln>
        </p:spPr>
        <p:txBody>
          <a:bodyPr vert="horz" wrap="square" lIns="91440" tIns="45720" rIns="91440" bIns="45720" anchor="ctr" anchorCtr="0" compatLnSpc="1"/>
          <a:lstStyle/>
          <a:p>
            <a:pPr algn="r">
              <a:defRPr sz="1800" b="0" i="0" u="none" strike="noStrike" kern="0" cap="none" spc="0" baseline="0">
                <a:solidFill>
                  <a:srgbClr val="000000"/>
                </a:solidFill>
                <a:uFillTx/>
              </a:defRPr>
            </a:pPr>
            <a:fld id="{A61A1331-624E-4531-8FA6-A76B8C8C9974}" type="slidenum">
              <a:rPr kern="0">
                <a:solidFill>
                  <a:srgbClr val="000000"/>
                </a:solidFill>
              </a:rPr>
              <a:pPr algn="r">
                <a:defRPr sz="1800" b="0" i="0" u="none" strike="noStrike" kern="0" cap="none" spc="0" baseline="0">
                  <a:solidFill>
                    <a:srgbClr val="000000"/>
                  </a:solidFill>
                  <a:uFillTx/>
                </a:defRPr>
              </a:pPr>
              <a:t>46</a:t>
            </a:fld>
            <a:endParaRPr lang="de-DE" sz="1200">
              <a:solidFill>
                <a:srgbClr val="898989"/>
              </a:solidFill>
            </a:endParaRPr>
          </a:p>
        </p:txBody>
      </p:sp>
    </p:spTree>
    <p:extLst>
      <p:ext uri="{BB962C8B-B14F-4D97-AF65-F5344CB8AC3E}">
        <p14:creationId xmlns:p14="http://schemas.microsoft.com/office/powerpoint/2010/main" val="36867850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315289"/>
            <a:ext cx="9150350" cy="683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323528" y="2420888"/>
            <a:ext cx="8640960" cy="369332"/>
          </a:xfrm>
          <a:prstGeom prst="rect">
            <a:avLst/>
          </a:prstGeom>
          <a:solidFill>
            <a:schemeClr val="bg1">
              <a:alpha val="61000"/>
            </a:schemeClr>
          </a:solidFill>
        </p:spPr>
        <p:txBody>
          <a:bodyPr wrap="square" rtlCol="0">
            <a:spAutoFit/>
          </a:bodyPr>
          <a:lstStyle/>
          <a:p>
            <a:endParaRPr lang="de-DE" dirty="0"/>
          </a:p>
        </p:txBody>
      </p:sp>
      <p:sp>
        <p:nvSpPr>
          <p:cNvPr id="4" name="Textfeld 3"/>
          <p:cNvSpPr txBox="1"/>
          <p:nvPr/>
        </p:nvSpPr>
        <p:spPr>
          <a:xfrm>
            <a:off x="162249" y="5207620"/>
            <a:ext cx="8658224" cy="369332"/>
          </a:xfrm>
          <a:prstGeom prst="rect">
            <a:avLst/>
          </a:prstGeom>
          <a:solidFill>
            <a:schemeClr val="bg1">
              <a:alpha val="61000"/>
            </a:schemeClr>
          </a:solidFill>
        </p:spPr>
        <p:txBody>
          <a:bodyPr wrap="square" rtlCol="0">
            <a:spAutoFit/>
          </a:bodyPr>
          <a:lstStyle/>
          <a:p>
            <a:endParaRPr lang="de-DE" dirty="0"/>
          </a:p>
        </p:txBody>
      </p:sp>
      <p:sp>
        <p:nvSpPr>
          <p:cNvPr id="3" name="Textfeld 2"/>
          <p:cNvSpPr txBox="1"/>
          <p:nvPr/>
        </p:nvSpPr>
        <p:spPr>
          <a:xfrm>
            <a:off x="672099" y="404664"/>
            <a:ext cx="463588" cy="523220"/>
          </a:xfrm>
          <a:prstGeom prst="rect">
            <a:avLst/>
          </a:prstGeom>
          <a:noFill/>
        </p:spPr>
        <p:txBody>
          <a:bodyPr wrap="none" rtlCol="0">
            <a:spAutoFit/>
          </a:bodyPr>
          <a:lstStyle/>
          <a:p>
            <a:r>
              <a:rPr lang="en-US" sz="2800" b="1" dirty="0" smtClean="0">
                <a:solidFill>
                  <a:srgbClr val="FF0000"/>
                </a:solidFill>
                <a:effectLst>
                  <a:outerShdw blurRad="38100" dist="38100" dir="2700000" algn="tl">
                    <a:srgbClr val="000000">
                      <a:alpha val="43137"/>
                    </a:srgbClr>
                  </a:outerShdw>
                </a:effectLst>
              </a:rPr>
              <a:t>2.</a:t>
            </a:r>
            <a:endParaRPr lang="de-DE" sz="2800" b="1" dirty="0">
              <a:solidFill>
                <a:srgbClr val="FF0000"/>
              </a:solidFill>
              <a:effectLst>
                <a:outerShdw blurRad="38100" dist="38100" dir="2700000" algn="tl">
                  <a:srgbClr val="000000">
                    <a:alpha val="43137"/>
                  </a:srgbClr>
                </a:outerShdw>
              </a:effectLst>
            </a:endParaRPr>
          </a:p>
        </p:txBody>
      </p:sp>
      <p:sp>
        <p:nvSpPr>
          <p:cNvPr id="6" name="Textfeld 5"/>
          <p:cNvSpPr txBox="1"/>
          <p:nvPr/>
        </p:nvSpPr>
        <p:spPr>
          <a:xfrm>
            <a:off x="323528" y="5517232"/>
            <a:ext cx="6336704" cy="369332"/>
          </a:xfrm>
          <a:prstGeom prst="rect">
            <a:avLst/>
          </a:prstGeom>
          <a:solidFill>
            <a:schemeClr val="bg1">
              <a:lumMod val="85000"/>
              <a:alpha val="58000"/>
            </a:schemeClr>
          </a:solidFill>
        </p:spPr>
        <p:txBody>
          <a:bodyPr wrap="square" rtlCol="0">
            <a:spAutoFit/>
          </a:bodyPr>
          <a:lstStyle/>
          <a:p>
            <a:endParaRPr lang="de-DE" dirty="0"/>
          </a:p>
        </p:txBody>
      </p:sp>
      <p:sp>
        <p:nvSpPr>
          <p:cNvPr id="7" name="Textfeld 6"/>
          <p:cNvSpPr txBox="1"/>
          <p:nvPr/>
        </p:nvSpPr>
        <p:spPr>
          <a:xfrm>
            <a:off x="323528" y="6453336"/>
            <a:ext cx="2304256" cy="369332"/>
          </a:xfrm>
          <a:prstGeom prst="rect">
            <a:avLst/>
          </a:prstGeom>
          <a:solidFill>
            <a:schemeClr val="bg1">
              <a:lumMod val="85000"/>
              <a:alpha val="62000"/>
            </a:schemeClr>
          </a:solidFill>
        </p:spPr>
        <p:txBody>
          <a:bodyPr wrap="square" rtlCol="0">
            <a:spAutoFit/>
          </a:bodyPr>
          <a:lstStyle/>
          <a:p>
            <a:endParaRPr lang="de-DE" dirty="0"/>
          </a:p>
        </p:txBody>
      </p:sp>
      <p:sp>
        <p:nvSpPr>
          <p:cNvPr id="8" name="Textfeld 7"/>
          <p:cNvSpPr txBox="1"/>
          <p:nvPr/>
        </p:nvSpPr>
        <p:spPr>
          <a:xfrm>
            <a:off x="323528" y="2852936"/>
            <a:ext cx="8280920" cy="369332"/>
          </a:xfrm>
          <a:prstGeom prst="rect">
            <a:avLst/>
          </a:prstGeom>
          <a:solidFill>
            <a:schemeClr val="bg1">
              <a:lumMod val="85000"/>
              <a:alpha val="43000"/>
            </a:schemeClr>
          </a:solidFill>
        </p:spPr>
        <p:txBody>
          <a:bodyPr wrap="square" rtlCol="0">
            <a:spAutoFit/>
          </a:bodyPr>
          <a:lstStyle/>
          <a:p>
            <a:endParaRPr lang="de-DE" dirty="0"/>
          </a:p>
        </p:txBody>
      </p:sp>
    </p:spTree>
    <p:extLst>
      <p:ext uri="{BB962C8B-B14F-4D97-AF65-F5344CB8AC3E}">
        <p14:creationId xmlns:p14="http://schemas.microsoft.com/office/powerpoint/2010/main" val="3475669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pPr>
              <a:defRPr/>
            </a:pPr>
            <a:r>
              <a:rPr lang="en-US"/>
              <a:t>5/13/2019</a:t>
            </a:r>
            <a:endParaRPr lang="en-US" dirty="0"/>
          </a:p>
        </p:txBody>
      </p:sp>
      <p:sp>
        <p:nvSpPr>
          <p:cNvPr id="4" name="Footer Placeholder 3"/>
          <p:cNvSpPr>
            <a:spLocks noGrp="1"/>
          </p:cNvSpPr>
          <p:nvPr>
            <p:ph type="ftr" sz="quarter" idx="3"/>
          </p:nvPr>
        </p:nvSpPr>
        <p:spPr/>
        <p:txBody>
          <a:bodyPr/>
          <a:lstStyle/>
          <a:p>
            <a:pPr>
              <a:defRPr/>
            </a:pPr>
            <a:r>
              <a:rPr lang="en-US"/>
              <a:t>Shiltsev | EPPSU 2019 Future Colliders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a:pPr>
                <a:defRPr/>
              </a:pPr>
              <a:t>48</a:t>
            </a:fld>
            <a:endParaRPr lang="en-US" dirty="0"/>
          </a:p>
        </p:txBody>
      </p:sp>
      <p:sp>
        <p:nvSpPr>
          <p:cNvPr id="6" name="Content Placeholder 5"/>
          <p:cNvSpPr>
            <a:spLocks noGrp="1"/>
          </p:cNvSpPr>
          <p:nvPr>
            <p:ph idx="1"/>
          </p:nvPr>
        </p:nvSpPr>
        <p:spPr>
          <a:xfrm>
            <a:off x="251974" y="426941"/>
            <a:ext cx="8819376" cy="5706043"/>
          </a:xfrm>
          <a:solidFill>
            <a:schemeClr val="bg1"/>
          </a:solidFill>
        </p:spPr>
        <p:txBody>
          <a:bodyPr/>
          <a:lstStyle/>
          <a:p>
            <a:pPr marL="0" indent="0">
              <a:buNone/>
            </a:pPr>
            <a:endParaRPr lang="en-US" dirty="0"/>
          </a:p>
          <a:p>
            <a:r>
              <a:rPr lang="en-US" sz="3200" dirty="0">
                <a:solidFill>
                  <a:srgbClr val="000000"/>
                </a:solidFill>
                <a:effectLst>
                  <a:outerShdw blurRad="38100" dist="38100" dir="2700000" algn="tl">
                    <a:srgbClr val="000000">
                      <a:alpha val="43137"/>
                    </a:srgbClr>
                  </a:outerShdw>
                </a:effectLst>
              </a:rPr>
              <a:t>All proposals are focused on : </a:t>
            </a:r>
          </a:p>
          <a:p>
            <a:pPr lvl="1"/>
            <a:r>
              <a:rPr lang="en-US" sz="2400" i="1" dirty="0">
                <a:solidFill>
                  <a:srgbClr val="C00000"/>
                </a:solidFill>
                <a:effectLst>
                  <a:outerShdw blurRad="38100" dist="38100" dir="2700000" algn="tl">
                    <a:srgbClr val="000000">
                      <a:alpha val="43137"/>
                    </a:srgbClr>
                  </a:outerShdw>
                </a:effectLst>
              </a:rPr>
              <a:t>(High) </a:t>
            </a:r>
            <a:r>
              <a:rPr lang="en-US" sz="2400" i="1" dirty="0" smtClean="0">
                <a:solidFill>
                  <a:srgbClr val="C00000"/>
                </a:solidFill>
                <a:effectLst>
                  <a:outerShdw blurRad="38100" dist="38100" dir="2700000" algn="tl">
                    <a:srgbClr val="000000">
                      <a:alpha val="43137"/>
                    </a:srgbClr>
                  </a:outerShdw>
                </a:effectLst>
              </a:rPr>
              <a:t>Luminosity </a:t>
            </a:r>
            <a:r>
              <a:rPr lang="en-US" sz="2400" i="1" u="sng" dirty="0" smtClean="0">
                <a:solidFill>
                  <a:srgbClr val="C00000"/>
                </a:solidFill>
                <a:effectLst>
                  <a:outerShdw blurRad="38100" dist="38100" dir="2700000" algn="tl">
                    <a:srgbClr val="000000">
                      <a:alpha val="43137"/>
                    </a:srgbClr>
                  </a:outerShdw>
                </a:effectLst>
              </a:rPr>
              <a:t>and </a:t>
            </a:r>
            <a:r>
              <a:rPr lang="en-US" sz="2400" i="1" dirty="0" smtClean="0">
                <a:solidFill>
                  <a:srgbClr val="C00000"/>
                </a:solidFill>
                <a:effectLst>
                  <a:outerShdw blurRad="38100" dist="38100" dir="2700000" algn="tl">
                    <a:srgbClr val="000000">
                      <a:alpha val="43137"/>
                    </a:srgbClr>
                  </a:outerShdw>
                </a:effectLst>
              </a:rPr>
              <a:t>Cost (Affordable) </a:t>
            </a:r>
          </a:p>
          <a:p>
            <a:pPr lvl="1"/>
            <a:r>
              <a:rPr lang="en-US" sz="3200" dirty="0" smtClean="0">
                <a:solidFill>
                  <a:srgbClr val="050C9B"/>
                </a:solidFill>
                <a:effectLst>
                  <a:outerShdw blurRad="38100" dist="38100" dir="2700000" algn="tl">
                    <a:srgbClr val="000000">
                      <a:alpha val="43137"/>
                    </a:srgbClr>
                  </a:outerShdw>
                </a:effectLst>
              </a:rPr>
              <a:t>Usually :</a:t>
            </a:r>
            <a:endParaRPr lang="en-US" sz="3200" dirty="0">
              <a:solidFill>
                <a:srgbClr val="050C9B"/>
              </a:solidFill>
              <a:effectLst>
                <a:outerShdw blurRad="38100" dist="38100" dir="2700000" algn="tl">
                  <a:srgbClr val="000000">
                    <a:alpha val="43137"/>
                  </a:srgbClr>
                </a:outerShdw>
              </a:effectLst>
            </a:endParaRPr>
          </a:p>
          <a:p>
            <a:pPr lvl="1"/>
            <a:r>
              <a:rPr lang="en-US" sz="2400" i="1" dirty="0">
                <a:solidFill>
                  <a:srgbClr val="000000"/>
                </a:solidFill>
                <a:effectLst>
                  <a:outerShdw blurRad="38100" dist="38100" dir="2700000" algn="tl">
                    <a:srgbClr val="000000">
                      <a:alpha val="43137"/>
                    </a:srgbClr>
                  </a:outerShdw>
                </a:effectLst>
              </a:rPr>
              <a:t>Scale of civil construction grows with </a:t>
            </a:r>
            <a:r>
              <a:rPr lang="en-US" sz="2400" i="1" dirty="0">
                <a:solidFill>
                  <a:srgbClr val="C00000"/>
                </a:solidFill>
                <a:effectLst>
                  <a:outerShdw blurRad="38100" dist="38100" dir="2700000" algn="tl">
                    <a:srgbClr val="000000">
                      <a:alpha val="43137"/>
                    </a:srgbClr>
                  </a:outerShdw>
                </a:effectLst>
              </a:rPr>
              <a:t>Energy</a:t>
            </a:r>
          </a:p>
          <a:p>
            <a:pPr lvl="1"/>
            <a:r>
              <a:rPr lang="en-US" sz="2400" i="1" dirty="0">
                <a:solidFill>
                  <a:srgbClr val="000000"/>
                </a:solidFill>
                <a:effectLst>
                  <a:outerShdw blurRad="38100" dist="38100" dir="2700000" algn="tl">
                    <a:srgbClr val="000000">
                      <a:alpha val="43137"/>
                    </a:srgbClr>
                  </a:outerShdw>
                </a:effectLst>
              </a:rPr>
              <a:t>Cost of accelerator components grows with </a:t>
            </a:r>
            <a:r>
              <a:rPr lang="en-US" sz="2400" i="1" dirty="0">
                <a:solidFill>
                  <a:srgbClr val="C00000"/>
                </a:solidFill>
                <a:effectLst>
                  <a:outerShdw blurRad="38100" dist="38100" dir="2700000" algn="tl">
                    <a:srgbClr val="000000">
                      <a:alpha val="43137"/>
                    </a:srgbClr>
                  </a:outerShdw>
                </a:effectLst>
              </a:rPr>
              <a:t>Energy</a:t>
            </a:r>
          </a:p>
          <a:p>
            <a:pPr lvl="1"/>
            <a:r>
              <a:rPr lang="en-US" sz="2400" i="1" dirty="0">
                <a:solidFill>
                  <a:srgbClr val="000000"/>
                </a:solidFill>
                <a:effectLst>
                  <a:outerShdw blurRad="38100" dist="38100" dir="2700000" algn="tl">
                    <a:srgbClr val="000000">
                      <a:alpha val="43137"/>
                    </a:srgbClr>
                  </a:outerShdw>
                </a:effectLst>
              </a:rPr>
              <a:t>Requirement site power grows with </a:t>
            </a:r>
            <a:r>
              <a:rPr lang="en-US" sz="2400" i="1" dirty="0">
                <a:solidFill>
                  <a:srgbClr val="C00000"/>
                </a:solidFill>
                <a:effectLst>
                  <a:outerShdw blurRad="38100" dist="38100" dir="2700000" algn="tl">
                    <a:srgbClr val="000000">
                      <a:alpha val="43137"/>
                    </a:srgbClr>
                  </a:outerShdw>
                </a:effectLst>
              </a:rPr>
              <a:t>Energy</a:t>
            </a:r>
          </a:p>
          <a:p>
            <a:r>
              <a:rPr lang="en-US" sz="3000" dirty="0">
                <a:solidFill>
                  <a:srgbClr val="C00000"/>
                </a:solidFill>
                <a:effectLst>
                  <a:outerShdw blurRad="38100" dist="38100" dir="2700000" algn="tl">
                    <a:srgbClr val="000000">
                      <a:alpha val="43137"/>
                    </a:srgbClr>
                  </a:outerShdw>
                </a:effectLst>
              </a:rPr>
              <a:t>So, the total cost grows with ENERGY</a:t>
            </a:r>
          </a:p>
          <a:p>
            <a:pPr lvl="1"/>
            <a:r>
              <a:rPr lang="en-US" sz="2400" dirty="0">
                <a:solidFill>
                  <a:srgbClr val="000000"/>
                </a:solidFill>
              </a:rPr>
              <a:t>Thankfully, not linearly , more like </a:t>
            </a:r>
            <a:r>
              <a:rPr lang="en-US" sz="2400"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cost ~ </a:t>
            </a:r>
            <a:r>
              <a:rPr lang="el-GR" sz="2400"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β</a:t>
            </a:r>
            <a:r>
              <a:rPr lang="en-US" sz="2400"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 </a:t>
            </a:r>
            <a:r>
              <a:rPr lang="el-GR" sz="2400" i="1" baseline="600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κ</a:t>
            </a:r>
            <a:r>
              <a:rPr lang="en-US" sz="2400" i="1" baseline="300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a:t>, </a:t>
            </a:r>
            <a:r>
              <a:rPr lang="el-GR" sz="2400"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κ≈</a:t>
            </a:r>
            <a:r>
              <a:rPr lang="en-US" sz="2400" i="1" dirty="0">
                <a:solidFill>
                  <a:srgbClr val="C00000"/>
                </a:solidFill>
                <a:effectLst>
                  <a:outerShdw blurRad="38100" dist="38100" dir="2700000" algn="tl">
                    <a:srgbClr val="000000">
                      <a:alpha val="43137"/>
                    </a:srgbClr>
                  </a:outerShdw>
                </a:effectLst>
              </a:rPr>
              <a:t> </a:t>
            </a:r>
            <a:r>
              <a:rPr lang="en-US" sz="3200"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½</a:t>
            </a:r>
            <a:r>
              <a:rPr lang="en-US" sz="2400"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…2/3 </a:t>
            </a:r>
            <a:endParaRPr lang="en-US" sz="2000"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lvl="2"/>
            <a:r>
              <a:rPr lang="en-US" sz="2400" i="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Take ILC as an example: 0.25 </a:t>
            </a:r>
            <a:r>
              <a:rPr lang="en-US" sz="2400" i="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Wingdings" panose="05000000000000000000" pitchFamily="2" charset="2"/>
              </a:rPr>
              <a:t> 0.5  1 </a:t>
            </a:r>
            <a:r>
              <a:rPr lang="en-US" sz="2400" i="1"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Wingdings" panose="05000000000000000000" pitchFamily="2" charset="2"/>
              </a:rPr>
              <a:t>TeV</a:t>
            </a:r>
            <a:r>
              <a:rPr lang="en-US" sz="2400" i="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Wingdings" panose="05000000000000000000" pitchFamily="2" charset="2"/>
              </a:rPr>
              <a:t>  </a:t>
            </a:r>
            <a:r>
              <a:rPr lang="en-US" sz="24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Wingdings" panose="05000000000000000000" pitchFamily="2" charset="2"/>
              </a:rPr>
              <a:t> </a:t>
            </a:r>
            <a:r>
              <a:rPr lang="en-US"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Wingdings" panose="05000000000000000000" pitchFamily="2" charset="2"/>
              </a:rPr>
              <a:t>0.69 : 1 : 1.67</a:t>
            </a:r>
          </a:p>
          <a:p>
            <a:pPr lvl="1"/>
            <a:r>
              <a:rPr lang="en-US" sz="2400" dirty="0">
                <a:solidFill>
                  <a:srgbClr val="000000"/>
                </a:solidFill>
              </a:rPr>
              <a:t>Still, huge challenge for energies </a:t>
            </a:r>
            <a:r>
              <a:rPr lang="en-US" sz="24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r>
              <a:rPr lang="en-US" sz="2400" dirty="0">
                <a:solidFill>
                  <a:srgbClr val="C00000"/>
                </a:solidFill>
              </a:rPr>
              <a:t> </a:t>
            </a:r>
            <a:r>
              <a:rPr lang="en-US" sz="2400" dirty="0">
                <a:solidFill>
                  <a:srgbClr val="000000"/>
                </a:solidFill>
              </a:rPr>
              <a:t> some </a:t>
            </a:r>
            <a:r>
              <a:rPr lang="en-US" sz="2400" dirty="0">
                <a:solidFill>
                  <a:srgbClr val="C00000"/>
                </a:solidFill>
                <a:effectLst>
                  <a:outerShdw blurRad="38100" dist="38100" dir="2700000" algn="tl">
                    <a:srgbClr val="000000">
                      <a:alpha val="43137"/>
                    </a:srgbClr>
                  </a:outerShdw>
                </a:effectLst>
              </a:rPr>
              <a:t>x10 of LHC</a:t>
            </a:r>
          </a:p>
          <a:p>
            <a:pPr lvl="1"/>
            <a:r>
              <a:rPr lang="en-US" sz="2400" dirty="0">
                <a:solidFill>
                  <a:srgbClr val="000000"/>
                </a:solidFill>
              </a:rPr>
              <a:t>Choice of technology </a:t>
            </a:r>
            <a:r>
              <a:rPr lang="en-US" sz="2400" dirty="0"/>
              <a:t>( </a:t>
            </a:r>
            <a:r>
              <a:rPr lang="el-GR" sz="2400"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β </a:t>
            </a:r>
            <a:r>
              <a:rPr lang="en-US" sz="2400" dirty="0"/>
              <a:t>) </a:t>
            </a:r>
            <a:r>
              <a:rPr lang="en-US" sz="2400" dirty="0">
                <a:solidFill>
                  <a:srgbClr val="000000"/>
                </a:solidFill>
              </a:rPr>
              <a:t>and </a:t>
            </a:r>
            <a:r>
              <a:rPr lang="en-US" sz="2400" i="1" dirty="0">
                <a:solidFill>
                  <a:srgbClr val="050C9B"/>
                </a:solidFill>
              </a:rPr>
              <a:t>prior investments </a:t>
            </a:r>
            <a:r>
              <a:rPr lang="en-US" sz="2400" dirty="0">
                <a:solidFill>
                  <a:srgbClr val="000000"/>
                </a:solidFill>
              </a:rPr>
              <a:t>are critical </a:t>
            </a:r>
            <a:endParaRPr lang="en-US" sz="2400" i="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lvl="1"/>
            <a:endParaRPr lang="en-US" sz="2800" dirty="0"/>
          </a:p>
          <a:p>
            <a:pPr marL="457200" lvl="1" indent="0">
              <a:buNone/>
            </a:pPr>
            <a:endParaRPr lang="en-US" sz="2800" dirty="0"/>
          </a:p>
          <a:p>
            <a:pPr marL="1828800" lvl="4" indent="0">
              <a:buNone/>
            </a:pPr>
            <a:endParaRPr lang="en-US" sz="2400" dirty="0"/>
          </a:p>
        </p:txBody>
      </p:sp>
      <p:sp>
        <p:nvSpPr>
          <p:cNvPr id="7" name="Title 6"/>
          <p:cNvSpPr>
            <a:spLocks noGrp="1"/>
          </p:cNvSpPr>
          <p:nvPr>
            <p:ph type="title"/>
          </p:nvPr>
        </p:nvSpPr>
        <p:spPr>
          <a:xfrm>
            <a:off x="263705" y="213968"/>
            <a:ext cx="8686800" cy="427877"/>
          </a:xfrm>
        </p:spPr>
        <p:txBody>
          <a:bodyPr/>
          <a:lstStyle/>
          <a:p>
            <a:pPr algn="ctr"/>
            <a:r>
              <a:rPr lang="en-US" sz="3600" dirty="0"/>
              <a:t>Future Energy Frontier Colliders</a:t>
            </a:r>
          </a:p>
        </p:txBody>
      </p:sp>
      <p:cxnSp>
        <p:nvCxnSpPr>
          <p:cNvPr id="8" name="Straight Arrow Connector 7">
            <a:extLst>
              <a:ext uri="{FF2B5EF4-FFF2-40B4-BE49-F238E27FC236}">
                <a16:creationId xmlns="" xmlns:a16="http://schemas.microsoft.com/office/drawing/2014/main" id="{C30BE872-98FF-40C8-AAE5-4ACEB61DC987}"/>
              </a:ext>
            </a:extLst>
          </p:cNvPr>
          <p:cNvCxnSpPr>
            <a:cxnSpLocks/>
          </p:cNvCxnSpPr>
          <p:nvPr/>
        </p:nvCxnSpPr>
        <p:spPr>
          <a:xfrm flipV="1">
            <a:off x="4365171" y="4800657"/>
            <a:ext cx="2002972" cy="965495"/>
          </a:xfrm>
          <a:prstGeom prst="straightConnector1">
            <a:avLst/>
          </a:prstGeom>
          <a:ln w="25400">
            <a:headEnd type="stealth" w="lg" len="lg"/>
            <a:tailEnd type="stealth"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4947423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
            <a:ext cx="9474200" cy="707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
            <a:ext cx="9486900" cy="7131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35696" y="36073"/>
            <a:ext cx="4968552" cy="1376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1423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ChangeArrowheads="1"/>
          </p:cNvSpPr>
          <p:nvPr/>
        </p:nvSpPr>
        <p:spPr bwMode="auto">
          <a:xfrm>
            <a:off x="1651406" y="6299264"/>
            <a:ext cx="6168787" cy="69215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0" tIns="45706" rIns="91410" bIns="45706" anchor="ctr"/>
          <a:lstStyle/>
          <a:p>
            <a:pPr defTabSz="914116" fontAlgn="base">
              <a:spcBef>
                <a:spcPct val="0"/>
              </a:spcBef>
              <a:spcAft>
                <a:spcPct val="0"/>
              </a:spcAft>
            </a:pPr>
            <a:r>
              <a:rPr lang="en-GB" sz="2400" dirty="0">
                <a:solidFill>
                  <a:srgbClr val="FF0000"/>
                </a:solidFill>
                <a:latin typeface="Arial" panose="020B0604020202020204" pitchFamily="34" charset="0"/>
                <a:cs typeface="Arial" panose="020B0604020202020204" pitchFamily="34" charset="0"/>
              </a:rPr>
              <a:t>Accelerator performance – is progressing well</a:t>
            </a:r>
          </a:p>
        </p:txBody>
      </p:sp>
      <p:grpSp>
        <p:nvGrpSpPr>
          <p:cNvPr id="5" name="Group 4"/>
          <p:cNvGrpSpPr/>
          <p:nvPr/>
        </p:nvGrpSpPr>
        <p:grpSpPr>
          <a:xfrm>
            <a:off x="5137993" y="998787"/>
            <a:ext cx="3394448" cy="2745305"/>
            <a:chOff x="148343" y="4209741"/>
            <a:chExt cx="3394448" cy="2745305"/>
          </a:xfrm>
        </p:grpSpPr>
        <p:pic>
          <p:nvPicPr>
            <p:cNvPr id="2058"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l="1147" r="20213" b="42619"/>
            <a:stretch>
              <a:fillRect/>
            </a:stretch>
          </p:blipFill>
          <p:spPr bwMode="auto">
            <a:xfrm>
              <a:off x="148343" y="5097438"/>
              <a:ext cx="3394448" cy="1857608"/>
            </a:xfrm>
            <a:prstGeom prst="rect">
              <a:avLst/>
            </a:prstGeom>
            <a:noFill/>
            <a:ln>
              <a:noFill/>
            </a:ln>
            <a:effectLst/>
            <a:extLst>
              <a:ext uri="{909E8E84-426E-40DD-AFC4-6F175D3DCCD1}">
                <a14:hiddenFill xmlns:a14="http://schemas.microsoft.com/office/drawing/2010/main">
                  <a:gradFill rotWithShape="1">
                    <a:gsLst>
                      <a:gs pos="0">
                        <a:srgbClr val="FFCC66"/>
                      </a:gs>
                      <a:gs pos="100000">
                        <a:srgbClr val="FFFFCC"/>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9" name="Text Box 11"/>
            <p:cNvSpPr txBox="1">
              <a:spLocks noChangeArrowheads="1"/>
            </p:cNvSpPr>
            <p:nvPr/>
          </p:nvSpPr>
          <p:spPr bwMode="auto">
            <a:xfrm>
              <a:off x="251520" y="4209741"/>
              <a:ext cx="320126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914116" fontAlgn="base">
                <a:spcBef>
                  <a:spcPct val="0"/>
                </a:spcBef>
                <a:spcAft>
                  <a:spcPct val="0"/>
                </a:spcAft>
              </a:pPr>
              <a:r>
                <a:rPr lang="en-US" sz="1400" b="1">
                  <a:solidFill>
                    <a:srgbClr val="1B587C"/>
                  </a:solidFill>
                  <a:ea typeface="ＭＳ Ｐゴシック" pitchFamily="34" charset="-128"/>
                  <a:cs typeface="Arial" charset="0"/>
                </a:rPr>
                <a:t>Fast acceleration</a:t>
              </a:r>
            </a:p>
            <a:p>
              <a:pPr algn="ctr" defTabSz="914116" fontAlgn="base">
                <a:spcBef>
                  <a:spcPct val="0"/>
                </a:spcBef>
                <a:spcAft>
                  <a:spcPct val="0"/>
                </a:spcAft>
              </a:pPr>
              <a:r>
                <a:rPr lang="en-US" sz="1400">
                  <a:solidFill>
                    <a:srgbClr val="9F2936"/>
                  </a:solidFill>
                  <a:ea typeface="ＭＳ Ｐゴシック" pitchFamily="34" charset="-128"/>
                  <a:cs typeface="Arial" charset="0"/>
                </a:rPr>
                <a:t>High gradient, variable frequency</a:t>
              </a:r>
              <a:br>
                <a:rPr lang="en-US" sz="1400">
                  <a:solidFill>
                    <a:srgbClr val="9F2936"/>
                  </a:solidFill>
                  <a:ea typeface="ＭＳ Ｐゴシック" pitchFamily="34" charset="-128"/>
                  <a:cs typeface="Arial" charset="0"/>
                </a:rPr>
              </a:br>
              <a:r>
                <a:rPr lang="en-US" sz="1400">
                  <a:solidFill>
                    <a:srgbClr val="9F2936"/>
                  </a:solidFill>
                  <a:ea typeface="ＭＳ Ｐゴシック" pitchFamily="34" charset="-128"/>
                  <a:cs typeface="Arial" charset="0"/>
                </a:rPr>
                <a:t>Ferrite &amp; MA loaded cavities</a:t>
              </a:r>
            </a:p>
          </p:txBody>
        </p:sp>
      </p:grpSp>
      <p:grpSp>
        <p:nvGrpSpPr>
          <p:cNvPr id="3" name="Group 2"/>
          <p:cNvGrpSpPr/>
          <p:nvPr/>
        </p:nvGrpSpPr>
        <p:grpSpPr>
          <a:xfrm>
            <a:off x="365751" y="998786"/>
            <a:ext cx="3990195" cy="2980351"/>
            <a:chOff x="111515" y="1062593"/>
            <a:chExt cx="3990195" cy="2980351"/>
          </a:xfrm>
        </p:grpSpPr>
        <p:sp>
          <p:nvSpPr>
            <p:cNvPr id="2057" name="Text Box 9"/>
            <p:cNvSpPr txBox="1">
              <a:spLocks noChangeArrowheads="1"/>
            </p:cNvSpPr>
            <p:nvPr/>
          </p:nvSpPr>
          <p:spPr bwMode="auto">
            <a:xfrm>
              <a:off x="111515" y="1062593"/>
              <a:ext cx="3990195"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914116" fontAlgn="base">
                <a:spcBef>
                  <a:spcPct val="0"/>
                </a:spcBef>
                <a:spcAft>
                  <a:spcPct val="0"/>
                </a:spcAft>
              </a:pPr>
              <a:r>
                <a:rPr lang="en-US" sz="1400" b="1" dirty="0">
                  <a:solidFill>
                    <a:srgbClr val="1B587C"/>
                  </a:solidFill>
                  <a:ea typeface="Verdana" pitchFamily="34" charset="0"/>
                  <a:cs typeface="Verdana" pitchFamily="34" charset="0"/>
                </a:rPr>
                <a:t>Compact &amp; cost effective accelerators</a:t>
              </a:r>
            </a:p>
            <a:p>
              <a:pPr algn="ctr" defTabSz="914116" fontAlgn="base">
                <a:spcBef>
                  <a:spcPct val="0"/>
                </a:spcBef>
                <a:spcAft>
                  <a:spcPct val="0"/>
                </a:spcAft>
              </a:pPr>
              <a:r>
                <a:rPr lang="en-US" sz="1400" dirty="0">
                  <a:solidFill>
                    <a:srgbClr val="9F2936"/>
                  </a:solidFill>
                  <a:ea typeface="Verdana" pitchFamily="34" charset="0"/>
                  <a:cs typeface="Verdana" pitchFamily="34" charset="0"/>
                </a:rPr>
                <a:t>Fast cycling superconducting magnets</a:t>
              </a:r>
              <a:br>
                <a:rPr lang="en-US" sz="1400" dirty="0">
                  <a:solidFill>
                    <a:srgbClr val="9F2936"/>
                  </a:solidFill>
                  <a:ea typeface="Verdana" pitchFamily="34" charset="0"/>
                  <a:cs typeface="Verdana" pitchFamily="34" charset="0"/>
                </a:rPr>
              </a:br>
              <a:r>
                <a:rPr lang="en-US" sz="1400" dirty="0">
                  <a:solidFill>
                    <a:srgbClr val="9F2936"/>
                  </a:solidFill>
                  <a:ea typeface="Verdana" pitchFamily="34" charset="0"/>
                  <a:cs typeface="Verdana" pitchFamily="34" charset="0"/>
                </a:rPr>
                <a:t>dB/</a:t>
              </a:r>
              <a:r>
                <a:rPr lang="en-US" sz="1400" dirty="0" err="1">
                  <a:solidFill>
                    <a:srgbClr val="9F2936"/>
                  </a:solidFill>
                  <a:ea typeface="Verdana" pitchFamily="34" charset="0"/>
                  <a:cs typeface="Verdana" pitchFamily="34" charset="0"/>
                </a:rPr>
                <a:t>dt</a:t>
              </a:r>
              <a:r>
                <a:rPr lang="en-US" sz="1400" dirty="0">
                  <a:solidFill>
                    <a:srgbClr val="9F2936"/>
                  </a:solidFill>
                  <a:ea typeface="Verdana" pitchFamily="34" charset="0"/>
                  <a:cs typeface="Verdana" pitchFamily="34" charset="0"/>
                </a:rPr>
                <a:t> ~ 4T/s </a:t>
              </a:r>
            </a:p>
          </p:txBody>
        </p:sp>
        <p:pic>
          <p:nvPicPr>
            <p:cNvPr id="2061" name="Picture 13" descr="nucl_dipole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527" y="1808820"/>
              <a:ext cx="2616926" cy="22341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5448171" y="4066423"/>
            <a:ext cx="2828018" cy="2197923"/>
            <a:chOff x="5862027" y="1141413"/>
            <a:chExt cx="2828018" cy="2197922"/>
          </a:xfrm>
        </p:grpSpPr>
        <p:pic>
          <p:nvPicPr>
            <p:cNvPr id="2067" name="Picture 19" descr="ec30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27446" y="1764160"/>
              <a:ext cx="2273861" cy="157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 name="Text Box 20"/>
            <p:cNvSpPr txBox="1">
              <a:spLocks noChangeArrowheads="1"/>
            </p:cNvSpPr>
            <p:nvPr/>
          </p:nvSpPr>
          <p:spPr bwMode="auto">
            <a:xfrm>
              <a:off x="5862027" y="1141413"/>
              <a:ext cx="282801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914116" fontAlgn="base">
                <a:spcBef>
                  <a:spcPct val="0"/>
                </a:spcBef>
                <a:spcAft>
                  <a:spcPct val="0"/>
                </a:spcAft>
              </a:pPr>
              <a:r>
                <a:rPr lang="en-US" sz="1400" b="1">
                  <a:solidFill>
                    <a:srgbClr val="1B587C"/>
                  </a:solidFill>
                  <a:ea typeface="ＭＳ Ｐゴシック" pitchFamily="34" charset="-128"/>
                  <a:cs typeface="Arial" charset="0"/>
                </a:rPr>
                <a:t>Precision beams</a:t>
              </a:r>
            </a:p>
            <a:p>
              <a:pPr algn="ctr" defTabSz="914116" fontAlgn="base">
                <a:spcBef>
                  <a:spcPct val="0"/>
                </a:spcBef>
                <a:spcAft>
                  <a:spcPct val="0"/>
                </a:spcAft>
              </a:pPr>
              <a:r>
                <a:rPr lang="en-US" sz="1400">
                  <a:solidFill>
                    <a:srgbClr val="9F2936"/>
                  </a:solidFill>
                  <a:ea typeface="ＭＳ Ｐゴシック" pitchFamily="34" charset="-128"/>
                  <a:cs typeface="Arial" charset="0"/>
                </a:rPr>
                <a:t>Electron &amp; stochastic cooling </a:t>
              </a:r>
            </a:p>
          </p:txBody>
        </p:sp>
      </p:grpSp>
      <p:grpSp>
        <p:nvGrpSpPr>
          <p:cNvPr id="6" name="Group 5"/>
          <p:cNvGrpSpPr/>
          <p:nvPr/>
        </p:nvGrpSpPr>
        <p:grpSpPr>
          <a:xfrm>
            <a:off x="573573" y="4149138"/>
            <a:ext cx="3512180" cy="2169599"/>
            <a:chOff x="5173504" y="3607897"/>
            <a:chExt cx="3512180" cy="2169599"/>
          </a:xfrm>
        </p:grpSpPr>
        <p:pic>
          <p:nvPicPr>
            <p:cNvPr id="2073" name="Picture 25" descr="pic0000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93615" y="4192962"/>
              <a:ext cx="1980161" cy="1584534"/>
            </a:xfrm>
            <a:prstGeom prst="rect">
              <a:avLst/>
            </a:prstGeom>
            <a:noFill/>
            <a:extLst>
              <a:ext uri="{909E8E84-426E-40DD-AFC4-6F175D3DCCD1}">
                <a14:hiddenFill xmlns:a14="http://schemas.microsoft.com/office/drawing/2010/main">
                  <a:solidFill>
                    <a:srgbClr val="FFFFFF"/>
                  </a:solidFill>
                </a14:hiddenFill>
              </a:ext>
            </a:extLst>
          </p:spPr>
        </p:pic>
        <p:sp>
          <p:nvSpPr>
            <p:cNvPr id="2074" name="Text Box 26"/>
            <p:cNvSpPr txBox="1">
              <a:spLocks noChangeArrowheads="1"/>
            </p:cNvSpPr>
            <p:nvPr/>
          </p:nvSpPr>
          <p:spPr bwMode="auto">
            <a:xfrm>
              <a:off x="5173504" y="3607897"/>
              <a:ext cx="351218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914116" fontAlgn="base">
                <a:spcBef>
                  <a:spcPct val="0"/>
                </a:spcBef>
                <a:spcAft>
                  <a:spcPct val="0"/>
                </a:spcAft>
              </a:pPr>
              <a:r>
                <a:rPr lang="en-US" sz="1400" b="1" dirty="0">
                  <a:solidFill>
                    <a:srgbClr val="1B587C"/>
                  </a:solidFill>
                  <a:ea typeface="ＭＳ Ｐゴシック" pitchFamily="34" charset="-128"/>
                  <a:cs typeface="Arial" charset="0"/>
                </a:rPr>
                <a:t>XHV @ high beam intensities</a:t>
              </a:r>
            </a:p>
            <a:p>
              <a:pPr algn="ctr" defTabSz="914116" fontAlgn="base">
                <a:spcBef>
                  <a:spcPct val="0"/>
                </a:spcBef>
                <a:spcAft>
                  <a:spcPct val="0"/>
                </a:spcAft>
              </a:pPr>
              <a:r>
                <a:rPr lang="en-US" sz="1400" dirty="0">
                  <a:solidFill>
                    <a:srgbClr val="9F2936"/>
                  </a:solidFill>
                  <a:ea typeface="ＭＳ Ｐゴシック" pitchFamily="34" charset="-128"/>
                  <a:cs typeface="Arial" charset="0"/>
                </a:rPr>
                <a:t>Extremely high vacuum ~10</a:t>
              </a:r>
              <a:r>
                <a:rPr lang="en-US" sz="1400" baseline="30000" dirty="0">
                  <a:solidFill>
                    <a:srgbClr val="9F2936"/>
                  </a:solidFill>
                  <a:ea typeface="ＭＳ Ｐゴシック" pitchFamily="34" charset="-128"/>
                  <a:cs typeface="Arial" charset="0"/>
                </a:rPr>
                <a:t>-</a:t>
              </a:r>
              <a:r>
                <a:rPr lang="en-US" sz="1400" b="1" baseline="30000" dirty="0">
                  <a:solidFill>
                    <a:srgbClr val="9F2936"/>
                  </a:solidFill>
                  <a:ea typeface="ＭＳ Ｐゴシック" pitchFamily="34" charset="-128"/>
                  <a:cs typeface="Arial" charset="0"/>
                </a:rPr>
                <a:t>12</a:t>
              </a:r>
              <a:r>
                <a:rPr lang="en-US" sz="1400" dirty="0">
                  <a:solidFill>
                    <a:srgbClr val="9F2936"/>
                  </a:solidFill>
                  <a:ea typeface="ＭＳ Ｐゴシック" pitchFamily="34" charset="-128"/>
                  <a:cs typeface="Arial" charset="0"/>
                </a:rPr>
                <a:t> mbar</a:t>
              </a:r>
            </a:p>
          </p:txBody>
        </p:sp>
      </p:grpSp>
      <p:sp>
        <p:nvSpPr>
          <p:cNvPr id="2" name="Title 1"/>
          <p:cNvSpPr>
            <a:spLocks noGrp="1"/>
          </p:cNvSpPr>
          <p:nvPr>
            <p:ph type="title"/>
          </p:nvPr>
        </p:nvSpPr>
        <p:spPr/>
        <p:txBody>
          <a:bodyPr/>
          <a:lstStyle/>
          <a:p>
            <a:r>
              <a:rPr lang="en-GB" dirty="0" smtClean="0"/>
              <a:t>Accelerator Challenges</a:t>
            </a:r>
            <a:endParaRPr lang="en-GB" dirty="0"/>
          </a:p>
        </p:txBody>
      </p:sp>
      <p:sp>
        <p:nvSpPr>
          <p:cNvPr id="8" name="Slide Number Placeholder 7"/>
          <p:cNvSpPr>
            <a:spLocks noGrp="1"/>
          </p:cNvSpPr>
          <p:nvPr>
            <p:ph type="sldNum" sz="quarter" idx="12"/>
          </p:nvPr>
        </p:nvSpPr>
        <p:spPr/>
        <p:txBody>
          <a:bodyPr/>
          <a:lstStyle/>
          <a:p>
            <a:fld id="{960D9240-0B01-476A-96AE-72814C893E43}" type="slidenum">
              <a:rPr lang="en-GB" smtClean="0">
                <a:solidFill>
                  <a:prstClr val="black"/>
                </a:solidFill>
              </a:rPr>
              <a:pPr/>
              <a:t>5</a:t>
            </a:fld>
            <a:endParaRPr lang="en-GB" dirty="0">
              <a:solidFill>
                <a:prstClr val="black"/>
              </a:solidFill>
            </a:endParaRPr>
          </a:p>
        </p:txBody>
      </p:sp>
    </p:spTree>
    <p:extLst>
      <p:ext uri="{BB962C8B-B14F-4D97-AF65-F5344CB8AC3E}">
        <p14:creationId xmlns:p14="http://schemas.microsoft.com/office/powerpoint/2010/main" val="390677133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1+#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2" presetClass="entr" presetSubtype="4" fill="hold" grpId="0" nodeType="afterEffect">
                                  <p:stCondLst>
                                    <p:cond delay="2000"/>
                                  </p:stCondLst>
                                  <p:childTnLst>
                                    <p:set>
                                      <p:cBhvr>
                                        <p:cTn id="29" dur="1" fill="hold">
                                          <p:stCondLst>
                                            <p:cond delay="0"/>
                                          </p:stCondLst>
                                        </p:cTn>
                                        <p:tgtEl>
                                          <p:spTgt spid="2053"/>
                                        </p:tgtEl>
                                        <p:attrNameLst>
                                          <p:attrName>style.visibility</p:attrName>
                                        </p:attrNameLst>
                                      </p:cBhvr>
                                      <p:to>
                                        <p:strVal val="visible"/>
                                      </p:to>
                                    </p:set>
                                    <p:anim calcmode="lin" valueType="num">
                                      <p:cBhvr additive="base">
                                        <p:cTn id="30" dur="750" fill="hold"/>
                                        <p:tgtEl>
                                          <p:spTgt spid="2053"/>
                                        </p:tgtEl>
                                        <p:attrNameLst>
                                          <p:attrName>ppt_x</p:attrName>
                                        </p:attrNameLst>
                                      </p:cBhvr>
                                      <p:tavLst>
                                        <p:tav tm="0">
                                          <p:val>
                                            <p:strVal val="#ppt_x"/>
                                          </p:val>
                                        </p:tav>
                                        <p:tav tm="100000">
                                          <p:val>
                                            <p:strVal val="#ppt_x"/>
                                          </p:val>
                                        </p:tav>
                                      </p:tavLst>
                                    </p:anim>
                                    <p:anim calcmode="lin" valueType="num">
                                      <p:cBhvr additive="base">
                                        <p:cTn id="31" dur="750" fill="hold"/>
                                        <p:tgtEl>
                                          <p:spTgt spid="20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C1323D01-8378-4945-8665-D7BC4E62E9C6}"/>
              </a:ext>
            </a:extLst>
          </p:cNvPr>
          <p:cNvSpPr>
            <a:spLocks noGrp="1"/>
          </p:cNvSpPr>
          <p:nvPr>
            <p:ph type="title"/>
          </p:nvPr>
        </p:nvSpPr>
        <p:spPr>
          <a:xfrm>
            <a:off x="179525" y="188642"/>
            <a:ext cx="9135939" cy="415037"/>
          </a:xfrm>
        </p:spPr>
        <p:txBody>
          <a:bodyPr>
            <a:noAutofit/>
          </a:bodyPr>
          <a:lstStyle/>
          <a:p>
            <a:r>
              <a:rPr kumimoji="1" lang="en-US" altLang="ja-JP" sz="3200" b="1" dirty="0">
                <a:latin typeface="Helvetica" pitchFamily="2" charset="0"/>
              </a:rPr>
              <a:t>Accelerator Technologies </a:t>
            </a:r>
            <a:r>
              <a:rPr lang="en-US" altLang="ja-JP" sz="3200" b="1" dirty="0">
                <a:latin typeface="Helvetica" pitchFamily="2" charset="0"/>
              </a:rPr>
              <a:t>a</a:t>
            </a:r>
            <a:r>
              <a:rPr kumimoji="1" lang="en-US" altLang="ja-JP" sz="3200" b="1" dirty="0">
                <a:latin typeface="Helvetica" pitchFamily="2" charset="0"/>
              </a:rPr>
              <a:t>dvanced </a:t>
            </a:r>
            <a:r>
              <a:rPr kumimoji="1" lang="en-US" altLang="ja-JP" sz="3200" b="1" dirty="0" smtClean="0">
                <a:latin typeface="Helvetica" pitchFamily="2" charset="0"/>
              </a:rPr>
              <a:t>in PP </a:t>
            </a:r>
            <a:endParaRPr kumimoji="1" lang="ja-JP" altLang="en-US" sz="3200" b="1" dirty="0">
              <a:latin typeface="Helvetica" pitchFamily="2" charset="0"/>
            </a:endParaRPr>
          </a:p>
        </p:txBody>
      </p:sp>
      <p:graphicFrame>
        <p:nvGraphicFramePr>
          <p:cNvPr id="5" name="コンテンツ プレースホルダー 4">
            <a:extLst>
              <a:ext uri="{FF2B5EF4-FFF2-40B4-BE49-F238E27FC236}">
                <a16:creationId xmlns="" xmlns:a16="http://schemas.microsoft.com/office/drawing/2014/main" id="{4AD16E18-6605-7749-AF9C-7174B552BF6F}"/>
              </a:ext>
            </a:extLst>
          </p:cNvPr>
          <p:cNvGraphicFramePr>
            <a:graphicFrameLocks noGrp="1"/>
          </p:cNvGraphicFramePr>
          <p:nvPr>
            <p:ph idx="1"/>
            <p:extLst>
              <p:ext uri="{D42A27DB-BD31-4B8C-83A1-F6EECF244321}">
                <p14:modId xmlns:p14="http://schemas.microsoft.com/office/powerpoint/2010/main" val="3537444071"/>
              </p:ext>
            </p:extLst>
          </p:nvPr>
        </p:nvGraphicFramePr>
        <p:xfrm>
          <a:off x="118376" y="784253"/>
          <a:ext cx="8860692" cy="7711178"/>
        </p:xfrm>
        <a:graphic>
          <a:graphicData uri="http://schemas.openxmlformats.org/drawingml/2006/table">
            <a:tbl>
              <a:tblPr firstRow="1" bandRow="1">
                <a:tableStyleId>{5C22544A-7EE6-4342-B048-85BDC9FD1C3A}</a:tableStyleId>
              </a:tblPr>
              <a:tblGrid>
                <a:gridCol w="641725">
                  <a:extLst>
                    <a:ext uri="{9D8B030D-6E8A-4147-A177-3AD203B41FA5}">
                      <a16:colId xmlns="" xmlns:a16="http://schemas.microsoft.com/office/drawing/2014/main" val="3810981874"/>
                    </a:ext>
                  </a:extLst>
                </a:gridCol>
                <a:gridCol w="1118480">
                  <a:extLst>
                    <a:ext uri="{9D8B030D-6E8A-4147-A177-3AD203B41FA5}">
                      <a16:colId xmlns="" xmlns:a16="http://schemas.microsoft.com/office/drawing/2014/main" val="3975073853"/>
                    </a:ext>
                  </a:extLst>
                </a:gridCol>
                <a:gridCol w="1166861">
                  <a:extLst>
                    <a:ext uri="{9D8B030D-6E8A-4147-A177-3AD203B41FA5}">
                      <a16:colId xmlns="" xmlns:a16="http://schemas.microsoft.com/office/drawing/2014/main" val="4125251462"/>
                    </a:ext>
                  </a:extLst>
                </a:gridCol>
                <a:gridCol w="1324841">
                  <a:extLst>
                    <a:ext uri="{9D8B030D-6E8A-4147-A177-3AD203B41FA5}">
                      <a16:colId xmlns="" xmlns:a16="http://schemas.microsoft.com/office/drawing/2014/main" val="3459023933"/>
                    </a:ext>
                  </a:extLst>
                </a:gridCol>
                <a:gridCol w="1184564">
                  <a:extLst>
                    <a:ext uri="{9D8B030D-6E8A-4147-A177-3AD203B41FA5}">
                      <a16:colId xmlns="" xmlns:a16="http://schemas.microsoft.com/office/drawing/2014/main" val="876103462"/>
                    </a:ext>
                  </a:extLst>
                </a:gridCol>
                <a:gridCol w="911802">
                  <a:extLst>
                    <a:ext uri="{9D8B030D-6E8A-4147-A177-3AD203B41FA5}">
                      <a16:colId xmlns="" xmlns:a16="http://schemas.microsoft.com/office/drawing/2014/main" val="267601810"/>
                    </a:ext>
                  </a:extLst>
                </a:gridCol>
                <a:gridCol w="2512419">
                  <a:extLst>
                    <a:ext uri="{9D8B030D-6E8A-4147-A177-3AD203B41FA5}">
                      <a16:colId xmlns="" xmlns:a16="http://schemas.microsoft.com/office/drawing/2014/main" val="2197829274"/>
                    </a:ext>
                  </a:extLst>
                </a:gridCol>
              </a:tblGrid>
              <a:tr h="548640">
                <a:tc>
                  <a:txBody>
                    <a:bodyPr/>
                    <a:lstStyle/>
                    <a:p>
                      <a:pPr algn="ctr"/>
                      <a:r>
                        <a:rPr kumimoji="1" lang="en-US" altLang="ja-JP" sz="1500" dirty="0"/>
                        <a:t>Type</a:t>
                      </a:r>
                      <a:endParaRPr kumimoji="1" lang="ja-JP" altLang="en-US" sz="1500"/>
                    </a:p>
                  </a:txBody>
                  <a:tcPr marL="68580" marR="6858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ctr"/>
                      <a:r>
                        <a:rPr kumimoji="1" lang="en-US" altLang="ja-JP" sz="1500" dirty="0" err="1"/>
                        <a:t>Acclerator</a:t>
                      </a:r>
                      <a:endParaRPr kumimoji="1" lang="ja-JP" altLang="en-US" sz="1500"/>
                    </a:p>
                  </a:txBody>
                  <a:tcPr marL="68580" marR="6858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ctr"/>
                      <a:r>
                        <a:rPr kumimoji="1" lang="en-US" altLang="ja-JP" sz="1600" dirty="0"/>
                        <a:t>Op. Years</a:t>
                      </a:r>
                      <a:endParaRPr kumimoji="1" lang="ja-JP" altLang="en-US" sz="1600"/>
                    </a:p>
                  </a:txBody>
                  <a:tcPr marL="68580" marR="6858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ctr"/>
                      <a:r>
                        <a:rPr kumimoji="1" lang="en-US" altLang="ja-JP" sz="1500" dirty="0"/>
                        <a:t>Beam Energy (</a:t>
                      </a:r>
                      <a:r>
                        <a:rPr kumimoji="1" lang="en-US" altLang="ja-JP" sz="1500" dirty="0" err="1"/>
                        <a:t>TeV</a:t>
                      </a:r>
                      <a:r>
                        <a:rPr kumimoji="1" lang="en-US" altLang="ja-JP" sz="1500" dirty="0"/>
                        <a:t>)</a:t>
                      </a:r>
                      <a:endParaRPr kumimoji="1" lang="ja-JP" altLang="en-US" sz="1500"/>
                    </a:p>
                  </a:txBody>
                  <a:tcPr marL="68580" marR="6858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ctr"/>
                      <a:r>
                        <a:rPr kumimoji="1" lang="en-US" altLang="ja-JP" sz="1500" dirty="0">
                          <a:solidFill>
                            <a:srgbClr val="FFFF00"/>
                          </a:solidFill>
                        </a:rPr>
                        <a:t>B [T]</a:t>
                      </a:r>
                      <a:endParaRPr kumimoji="1" lang="ja-JP" altLang="en-US" sz="1900"/>
                    </a:p>
                  </a:txBody>
                  <a:tcPr marL="68580" marR="6858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kumimoji="1" lang="en-US" altLang="ja-JP" sz="1500" dirty="0">
                          <a:solidFill>
                            <a:srgbClr val="FFFF00"/>
                          </a:solidFill>
                        </a:rPr>
                        <a:t>E  [MV/m]</a:t>
                      </a:r>
                      <a:endParaRPr kumimoji="1" lang="ja-JP" altLang="en-US" sz="1500">
                        <a:solidFill>
                          <a:srgbClr val="FFFF00"/>
                        </a:solidFill>
                      </a:endParaRPr>
                    </a:p>
                  </a:txBody>
                  <a:tcPr marL="68580" marR="6858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kumimoji="1" lang="en-US" altLang="ja-JP" sz="1600" dirty="0"/>
                        <a:t>Pioneering/Key Technology</a:t>
                      </a:r>
                      <a:endParaRPr kumimoji="1" lang="ja-JP" altLang="en-US" sz="1600"/>
                    </a:p>
                  </a:txBody>
                  <a:tcPr marL="68580" marR="6858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extLst>
                  <a:ext uri="{0D108BD9-81ED-4DB2-BD59-A6C34878D82A}">
                    <a16:rowId xmlns="" xmlns:a16="http://schemas.microsoft.com/office/drawing/2014/main" val="2863964243"/>
                  </a:ext>
                </a:extLst>
              </a:tr>
              <a:tr h="670560">
                <a:tc rowSpan="4">
                  <a:txBody>
                    <a:bodyPr/>
                    <a:lstStyle/>
                    <a:p>
                      <a:pPr algn="ctr"/>
                      <a:r>
                        <a:rPr kumimoji="1" lang="en-US" altLang="ja-JP" sz="2400" b="1" dirty="0">
                          <a:solidFill>
                            <a:schemeClr val="tx1"/>
                          </a:solidFill>
                        </a:rPr>
                        <a:t>CC</a:t>
                      </a:r>
                    </a:p>
                    <a:p>
                      <a:pPr algn="ctr"/>
                      <a:endParaRPr kumimoji="1" lang="en-US" altLang="ja-JP" sz="2000" b="1" dirty="0">
                        <a:solidFill>
                          <a:schemeClr val="tx1"/>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000" b="1" dirty="0" err="1">
                          <a:solidFill>
                            <a:schemeClr val="tx1"/>
                          </a:solidFill>
                        </a:rPr>
                        <a:t>hh</a:t>
                      </a:r>
                      <a:endParaRPr kumimoji="1" lang="en-US" altLang="ja-JP" sz="2000" b="1" dirty="0">
                        <a:solidFill>
                          <a:schemeClr val="tx1"/>
                        </a:solidFill>
                      </a:endParaRPr>
                    </a:p>
                  </a:txBody>
                  <a:tcPr marL="68580" marR="68580" anchor="ctr">
                    <a:lnT w="12700" cap="flat" cmpd="sng" algn="ctr">
                      <a:solidFill>
                        <a:schemeClr val="bg1"/>
                      </a:solidFill>
                      <a:prstDash val="solid"/>
                      <a:round/>
                      <a:headEnd type="none" w="med" len="med"/>
                      <a:tailEnd type="none" w="med" len="med"/>
                    </a:lnT>
                    <a:solidFill>
                      <a:srgbClr val="FFC000"/>
                    </a:solidFill>
                  </a:tcPr>
                </a:tc>
                <a:tc>
                  <a:txBody>
                    <a:bodyPr/>
                    <a:lstStyle/>
                    <a:p>
                      <a:r>
                        <a:rPr kumimoji="1" lang="en-US" altLang="ja-JP" sz="1900" b="1" dirty="0" err="1"/>
                        <a:t>Tevatron</a:t>
                      </a:r>
                      <a:endParaRPr kumimoji="1" lang="ja-JP" altLang="en-US" sz="1900" b="1"/>
                    </a:p>
                  </a:txBody>
                  <a:tcPr marL="68580" marR="68580">
                    <a:lnT w="12700" cap="flat" cmpd="sng" algn="ctr">
                      <a:solidFill>
                        <a:schemeClr val="bg1"/>
                      </a:solidFill>
                      <a:prstDash val="solid"/>
                      <a:round/>
                      <a:headEnd type="none" w="med" len="med"/>
                      <a:tailEnd type="none" w="med" len="med"/>
                    </a:lnT>
                  </a:tcPr>
                </a:tc>
                <a:tc>
                  <a:txBody>
                    <a:bodyPr/>
                    <a:lstStyle/>
                    <a:p>
                      <a:pPr algn="ctr"/>
                      <a:r>
                        <a:rPr kumimoji="1" lang="en-US" altLang="ja-JP" sz="1900" dirty="0"/>
                        <a:t>1983-2011</a:t>
                      </a:r>
                      <a:endParaRPr kumimoji="1" lang="ja-JP" altLang="en-US" sz="1900"/>
                    </a:p>
                  </a:txBody>
                  <a:tcPr marL="68580" marR="68580">
                    <a:lnT w="12700" cap="flat" cmpd="sng" algn="ctr">
                      <a:solidFill>
                        <a:schemeClr val="bg1"/>
                      </a:solidFill>
                      <a:prstDash val="solid"/>
                      <a:round/>
                      <a:headEnd type="none" w="med" len="med"/>
                      <a:tailEnd type="none" w="med" len="med"/>
                    </a:lnT>
                  </a:tcPr>
                </a:tc>
                <a:tc>
                  <a:txBody>
                    <a:bodyPr/>
                    <a:lstStyle/>
                    <a:p>
                      <a:pPr algn="ctr"/>
                      <a:r>
                        <a:rPr kumimoji="1" lang="en-US" altLang="ja-JP" sz="1900" dirty="0"/>
                        <a:t>  2 x 0.5</a:t>
                      </a:r>
                      <a:endParaRPr kumimoji="1" lang="ja-JP" altLang="en-US" sz="1900"/>
                    </a:p>
                  </a:txBody>
                  <a:tcPr marL="68580" marR="68580">
                    <a:lnT w="12700" cap="flat" cmpd="sng" algn="ctr">
                      <a:solidFill>
                        <a:schemeClr val="bg1"/>
                      </a:solidFill>
                      <a:prstDash val="solid"/>
                      <a:round/>
                      <a:headEnd type="none" w="med" len="med"/>
                      <a:tailEnd type="none" w="med" len="med"/>
                    </a:lnT>
                  </a:tcPr>
                </a:tc>
                <a:tc>
                  <a:txBody>
                    <a:bodyPr/>
                    <a:lstStyle/>
                    <a:p>
                      <a:pPr algn="ctr"/>
                      <a:r>
                        <a:rPr kumimoji="1" lang="en-US" altLang="ja-JP" sz="1900" b="1" dirty="0">
                          <a:solidFill>
                            <a:schemeClr val="tx1"/>
                          </a:solidFill>
                        </a:rPr>
                        <a:t>4 T</a:t>
                      </a:r>
                      <a:endParaRPr kumimoji="1" lang="ja-JP" altLang="en-US" sz="1900" b="1">
                        <a:solidFill>
                          <a:schemeClr val="tx1"/>
                        </a:solidFill>
                      </a:endParaRPr>
                    </a:p>
                  </a:txBody>
                  <a:tcPr marL="68580" marR="68580">
                    <a:lnT w="12700" cap="flat" cmpd="sng" algn="ctr">
                      <a:solidFill>
                        <a:schemeClr val="bg1"/>
                      </a:solidFill>
                      <a:prstDash val="solid"/>
                      <a:round/>
                      <a:headEnd type="none" w="med" len="med"/>
                      <a:tailEnd type="none" w="med" len="med"/>
                    </a:lnT>
                  </a:tcPr>
                </a:tc>
                <a:tc>
                  <a:txBody>
                    <a:bodyPr/>
                    <a:lstStyle/>
                    <a:p>
                      <a:pPr algn="ctr"/>
                      <a:endParaRPr kumimoji="1" lang="ja-JP" altLang="en-US" sz="1500">
                        <a:solidFill>
                          <a:schemeClr val="tx1"/>
                        </a:solidFill>
                      </a:endParaRPr>
                    </a:p>
                  </a:txBody>
                  <a:tcPr marL="68580" marR="68580">
                    <a:lnT w="12700" cap="flat" cmpd="sng" algn="ctr">
                      <a:solidFill>
                        <a:schemeClr val="bg1"/>
                      </a:solidFill>
                      <a:prstDash val="solid"/>
                      <a:round/>
                      <a:headEnd type="none" w="med" len="med"/>
                      <a:tailEnd type="none" w="med" len="med"/>
                    </a:lnT>
                  </a:tcPr>
                </a:tc>
                <a:tc>
                  <a:txBody>
                    <a:bodyPr/>
                    <a:lstStyle/>
                    <a:p>
                      <a:r>
                        <a:rPr kumimoji="1" lang="en-US" altLang="ja-JP" sz="1600" dirty="0">
                          <a:solidFill>
                            <a:srgbClr val="FF0000"/>
                          </a:solidFill>
                        </a:rPr>
                        <a:t>Superconducting Magnet (SCM)</a:t>
                      </a:r>
                      <a:endParaRPr kumimoji="1" lang="ja-JP" altLang="en-US" sz="1600">
                        <a:solidFill>
                          <a:schemeClr val="tx1"/>
                        </a:solidFill>
                      </a:endParaRPr>
                    </a:p>
                  </a:txBody>
                  <a:tcPr marL="68580" marR="68580">
                    <a:lnT w="12700" cap="flat" cmpd="sng" algn="ctr">
                      <a:solidFill>
                        <a:schemeClr val="bg1"/>
                      </a:solidFill>
                      <a:prstDash val="solid"/>
                      <a:round/>
                      <a:headEnd type="none" w="med" len="med"/>
                      <a:tailEnd type="none" w="med" len="med"/>
                    </a:lnT>
                  </a:tcPr>
                </a:tc>
                <a:extLst>
                  <a:ext uri="{0D108BD9-81ED-4DB2-BD59-A6C34878D82A}">
                    <a16:rowId xmlns="" xmlns:a16="http://schemas.microsoft.com/office/drawing/2014/main" val="993877870"/>
                  </a:ext>
                </a:extLst>
              </a:tr>
              <a:tr h="670560">
                <a:tc vMerge="1">
                  <a:txBody>
                    <a:bodyPr/>
                    <a:lstStyle/>
                    <a:p>
                      <a:endParaRPr kumimoji="1" lang="ja-JP" altLang="en-US" sz="1400"/>
                    </a:p>
                  </a:txBody>
                  <a:tcPr/>
                </a:tc>
                <a:tc>
                  <a:txBody>
                    <a:bodyPr/>
                    <a:lstStyle/>
                    <a:p>
                      <a:r>
                        <a:rPr kumimoji="1" lang="en-US" altLang="ja-JP" sz="1900" b="1" dirty="0"/>
                        <a:t>HERA</a:t>
                      </a:r>
                      <a:endParaRPr kumimoji="1" lang="ja-JP" altLang="en-US" sz="1900" b="1"/>
                    </a:p>
                  </a:txBody>
                  <a:tcPr marL="68580" marR="68580"/>
                </a:tc>
                <a:tc>
                  <a:txBody>
                    <a:bodyPr/>
                    <a:lstStyle/>
                    <a:p>
                      <a:pPr algn="ctr"/>
                      <a:r>
                        <a:rPr kumimoji="1" lang="en-US" altLang="ja-JP" sz="1900" dirty="0"/>
                        <a:t>1990 -2007</a:t>
                      </a:r>
                      <a:endParaRPr kumimoji="1" lang="ja-JP" altLang="en-US" sz="1900"/>
                    </a:p>
                  </a:txBody>
                  <a:tcPr marL="68580" marR="68580"/>
                </a:tc>
                <a:tc>
                  <a:txBody>
                    <a:bodyPr/>
                    <a:lstStyle/>
                    <a:p>
                      <a:pPr algn="ctr"/>
                      <a:endParaRPr kumimoji="1" lang="ja-JP" altLang="en-US" sz="1900"/>
                    </a:p>
                  </a:txBody>
                  <a:tcPr marL="68580" marR="68580"/>
                </a:tc>
                <a:tc>
                  <a:txBody>
                    <a:bodyPr/>
                    <a:lstStyle/>
                    <a:p>
                      <a:pPr algn="ctr"/>
                      <a:r>
                        <a:rPr kumimoji="1" lang="en-US" altLang="ja-JP" sz="1900" b="1" dirty="0"/>
                        <a:t>4.68 T </a:t>
                      </a:r>
                      <a:endParaRPr kumimoji="1" lang="ja-JP" altLang="en-US" sz="1900" b="1"/>
                    </a:p>
                  </a:txBody>
                  <a:tcPr marL="68580" marR="68580"/>
                </a:tc>
                <a:tc>
                  <a:txBody>
                    <a:bodyPr/>
                    <a:lstStyle/>
                    <a:p>
                      <a:pPr algn="ctr"/>
                      <a:endParaRPr kumimoji="1" lang="ja-JP" altLang="en-US" sz="1500"/>
                    </a:p>
                  </a:txBody>
                  <a:tcPr marL="68580" marR="68580"/>
                </a:tc>
                <a:tc>
                  <a:txBody>
                    <a:bodyPr/>
                    <a:lstStyle/>
                    <a:p>
                      <a:r>
                        <a:rPr kumimoji="1" lang="en-US" altLang="ja-JP" sz="1600" dirty="0">
                          <a:solidFill>
                            <a:srgbClr val="FF0000"/>
                          </a:solidFill>
                        </a:rPr>
                        <a:t>SCM, </a:t>
                      </a:r>
                      <a:r>
                        <a:rPr kumimoji="1" lang="en-US" altLang="ja-JP" sz="1600" dirty="0"/>
                        <a:t>e-p  Collider, </a:t>
                      </a:r>
                      <a:endParaRPr kumimoji="1" lang="ja-JP" altLang="en-US" sz="1600">
                        <a:solidFill>
                          <a:srgbClr val="FF0000"/>
                        </a:solidFill>
                      </a:endParaRPr>
                    </a:p>
                  </a:txBody>
                  <a:tcPr marL="68580" marR="68580"/>
                </a:tc>
                <a:extLst>
                  <a:ext uri="{0D108BD9-81ED-4DB2-BD59-A6C34878D82A}">
                    <a16:rowId xmlns="" xmlns:a16="http://schemas.microsoft.com/office/drawing/2014/main" val="64164133"/>
                  </a:ext>
                </a:extLst>
              </a:tr>
              <a:tr h="467875">
                <a:tc vMerge="1">
                  <a:txBody>
                    <a:bodyPr/>
                    <a:lstStyle/>
                    <a:p>
                      <a:endParaRPr kumimoji="1" lang="ja-JP" altLang="en-US" sz="1400"/>
                    </a:p>
                  </a:txBody>
                  <a:tcPr/>
                </a:tc>
                <a:tc>
                  <a:txBody>
                    <a:bodyPr/>
                    <a:lstStyle/>
                    <a:p>
                      <a:r>
                        <a:rPr kumimoji="1" lang="en-US" altLang="ja-JP" sz="1900" b="1" dirty="0"/>
                        <a:t>RHIC</a:t>
                      </a:r>
                      <a:endParaRPr kumimoji="1" lang="ja-JP" altLang="en-US" sz="1900" b="1"/>
                    </a:p>
                  </a:txBody>
                  <a:tcPr marL="68580" marR="68580"/>
                </a:tc>
                <a:tc>
                  <a:txBody>
                    <a:bodyPr/>
                    <a:lstStyle/>
                    <a:p>
                      <a:pPr algn="ctr"/>
                      <a:r>
                        <a:rPr kumimoji="1" lang="en-US" altLang="ja-JP" sz="1900" dirty="0"/>
                        <a:t>2000 ~ </a:t>
                      </a:r>
                      <a:endParaRPr kumimoji="1" lang="ja-JP" altLang="en-US" sz="1900"/>
                    </a:p>
                  </a:txBody>
                  <a:tcPr marL="68580" marR="68580"/>
                </a:tc>
                <a:tc>
                  <a:txBody>
                    <a:bodyPr/>
                    <a:lstStyle/>
                    <a:p>
                      <a:pPr algn="ctr"/>
                      <a:endParaRPr kumimoji="1" lang="ja-JP" altLang="en-US" sz="1900"/>
                    </a:p>
                  </a:txBody>
                  <a:tcPr marL="68580" marR="68580"/>
                </a:tc>
                <a:tc>
                  <a:txBody>
                    <a:bodyPr/>
                    <a:lstStyle/>
                    <a:p>
                      <a:pPr algn="ctr"/>
                      <a:r>
                        <a:rPr kumimoji="1" lang="en-US" altLang="ja-JP" sz="1900" b="1" dirty="0"/>
                        <a:t>3.46 T </a:t>
                      </a:r>
                      <a:endParaRPr kumimoji="1" lang="ja-JP" altLang="en-US" sz="1900" b="1"/>
                    </a:p>
                  </a:txBody>
                  <a:tcPr marL="68580" marR="68580"/>
                </a:tc>
                <a:tc>
                  <a:txBody>
                    <a:bodyPr/>
                    <a:lstStyle/>
                    <a:p>
                      <a:pPr algn="ctr"/>
                      <a:endParaRPr kumimoji="1" lang="ja-JP" altLang="en-US" sz="1500"/>
                    </a:p>
                  </a:txBody>
                  <a:tcPr marL="68580" marR="68580"/>
                </a:tc>
                <a:tc>
                  <a:txBody>
                    <a:bodyPr/>
                    <a:lstStyle/>
                    <a:p>
                      <a:r>
                        <a:rPr kumimoji="1" lang="en-US" altLang="ja-JP" sz="1600" dirty="0">
                          <a:solidFill>
                            <a:srgbClr val="FF0000"/>
                          </a:solidFill>
                        </a:rPr>
                        <a:t>SCM</a:t>
                      </a:r>
                      <a:endParaRPr kumimoji="1" lang="ja-JP" altLang="en-US" sz="1600">
                        <a:solidFill>
                          <a:srgbClr val="FF0000"/>
                        </a:solidFill>
                      </a:endParaRPr>
                    </a:p>
                  </a:txBody>
                  <a:tcPr marL="68580" marR="68580"/>
                </a:tc>
                <a:extLst>
                  <a:ext uri="{0D108BD9-81ED-4DB2-BD59-A6C34878D82A}">
                    <a16:rowId xmlns="" xmlns:a16="http://schemas.microsoft.com/office/drawing/2014/main" val="814597021"/>
                  </a:ext>
                </a:extLst>
              </a:tr>
              <a:tr h="1539240">
                <a:tc vMerge="1">
                  <a:txBody>
                    <a:bodyPr/>
                    <a:lstStyle/>
                    <a:p>
                      <a:endParaRPr kumimoji="1" lang="ja-JP" altLang="en-US" sz="1400"/>
                    </a:p>
                  </a:txBody>
                  <a:tcPr/>
                </a:tc>
                <a:tc>
                  <a:txBody>
                    <a:bodyPr/>
                    <a:lstStyle/>
                    <a:p>
                      <a:r>
                        <a:rPr kumimoji="1" lang="en-US" altLang="ja-JP" sz="1900" b="1" dirty="0"/>
                        <a:t>SPS</a:t>
                      </a:r>
                    </a:p>
                    <a:p>
                      <a:r>
                        <a:rPr kumimoji="1" lang="en-US" altLang="ja-JP" sz="1900" b="1" dirty="0"/>
                        <a:t>LHC</a:t>
                      </a:r>
                    </a:p>
                    <a:p>
                      <a:r>
                        <a:rPr kumimoji="1" lang="en-US" altLang="ja-JP" sz="1900" b="1" dirty="0"/>
                        <a:t>HL-LHC</a:t>
                      </a:r>
                      <a:endParaRPr kumimoji="1" lang="ja-JP" altLang="en-US" sz="1900" b="1"/>
                    </a:p>
                  </a:txBody>
                  <a:tcPr marL="68580" marR="68580"/>
                </a:tc>
                <a:tc>
                  <a:txBody>
                    <a:bodyPr/>
                    <a:lstStyle/>
                    <a:p>
                      <a:pPr algn="ctr"/>
                      <a:r>
                        <a:rPr kumimoji="1" lang="en-US" altLang="ja-JP" sz="1900" dirty="0"/>
                        <a:t>1981-1991</a:t>
                      </a:r>
                    </a:p>
                    <a:p>
                      <a:pPr algn="ctr"/>
                      <a:r>
                        <a:rPr kumimoji="1" lang="en-US" altLang="ja-JP" sz="1900" dirty="0"/>
                        <a:t>2008 ~ </a:t>
                      </a:r>
                    </a:p>
                    <a:p>
                      <a:pPr algn="ctr"/>
                      <a:r>
                        <a:rPr kumimoji="1" lang="en-US" altLang="ja-JP" sz="1900" dirty="0">
                          <a:solidFill>
                            <a:srgbClr val="0070C0"/>
                          </a:solidFill>
                        </a:rPr>
                        <a:t>Under constr.</a:t>
                      </a:r>
                      <a:endParaRPr kumimoji="1" lang="ja-JP" altLang="en-US" sz="1900">
                        <a:solidFill>
                          <a:srgbClr val="0070C0"/>
                        </a:solidFill>
                      </a:endParaRPr>
                    </a:p>
                  </a:txBody>
                  <a:tcPr marL="68580" marR="68580"/>
                </a:tc>
                <a:tc>
                  <a:txBody>
                    <a:bodyPr/>
                    <a:lstStyle/>
                    <a:p>
                      <a:pPr algn="ctr"/>
                      <a:r>
                        <a:rPr kumimoji="1" lang="en-US" altLang="ja-JP" sz="1900" dirty="0"/>
                        <a:t>2 x 0.42</a:t>
                      </a:r>
                    </a:p>
                    <a:p>
                      <a:pPr algn="ctr"/>
                      <a:r>
                        <a:rPr kumimoji="1" lang="en-US" altLang="ja-JP" sz="1900" dirty="0"/>
                        <a:t>2 x ( 6.5 </a:t>
                      </a:r>
                      <a:r>
                        <a:rPr kumimoji="1" lang="en-US" altLang="ja-JP" sz="1900" b="1" dirty="0">
                          <a:solidFill>
                            <a:srgbClr val="0070C0"/>
                          </a:solidFill>
                        </a:rPr>
                        <a:t>&gt;&gt; 7) </a:t>
                      </a:r>
                      <a:endParaRPr kumimoji="1" lang="ja-JP" altLang="en-US" sz="1900" b="1">
                        <a:solidFill>
                          <a:srgbClr val="0070C0"/>
                        </a:solidFill>
                      </a:endParaRPr>
                    </a:p>
                  </a:txBody>
                  <a:tcPr marL="68580" marR="68580"/>
                </a:tc>
                <a:tc>
                  <a:txBody>
                    <a:bodyPr/>
                    <a:lstStyle/>
                    <a:p>
                      <a:pPr algn="ctr"/>
                      <a:r>
                        <a:rPr kumimoji="1" lang="en-US" altLang="ja-JP" sz="1900" b="1" dirty="0"/>
                        <a:t>(NC mag.)</a:t>
                      </a:r>
                    </a:p>
                    <a:p>
                      <a:pPr algn="ctr"/>
                      <a:r>
                        <a:rPr kumimoji="1" lang="en-US" altLang="ja-JP" sz="1900" b="1" dirty="0">
                          <a:solidFill>
                            <a:srgbClr val="FF0000"/>
                          </a:solidFill>
                        </a:rPr>
                        <a:t>7.8T </a:t>
                      </a:r>
                      <a:r>
                        <a:rPr kumimoji="1" lang="en-US" altLang="ja-JP" sz="1900" b="1" dirty="0">
                          <a:solidFill>
                            <a:srgbClr val="0070C0"/>
                          </a:solidFill>
                        </a:rPr>
                        <a:t>--&gt;8.4 </a:t>
                      </a:r>
                    </a:p>
                    <a:p>
                      <a:pPr algn="ctr"/>
                      <a:r>
                        <a:rPr kumimoji="1" lang="en-US" altLang="ja-JP" sz="1900" b="1" dirty="0">
                          <a:solidFill>
                            <a:srgbClr val="0070C0"/>
                          </a:solidFill>
                        </a:rPr>
                        <a:t> 11~12</a:t>
                      </a:r>
                      <a:endParaRPr kumimoji="1" lang="ja-JP" altLang="en-US" sz="1900" b="1">
                        <a:solidFill>
                          <a:srgbClr val="0070C0"/>
                        </a:solidFill>
                      </a:endParaRPr>
                    </a:p>
                  </a:txBody>
                  <a:tcPr marL="68580" marR="68580"/>
                </a:tc>
                <a:tc>
                  <a:txBody>
                    <a:bodyPr/>
                    <a:lstStyle/>
                    <a:p>
                      <a:pPr algn="ctr"/>
                      <a:endParaRPr kumimoji="1" lang="ja-JP" altLang="en-US" sz="1500">
                        <a:solidFill>
                          <a:srgbClr val="0070C0"/>
                        </a:solidFill>
                      </a:endParaRPr>
                    </a:p>
                  </a:txBody>
                  <a:tcPr marL="68580" marR="68580"/>
                </a:tc>
                <a:tc>
                  <a:txBody>
                    <a:bodyPr/>
                    <a:lstStyle/>
                    <a:p>
                      <a:r>
                        <a:rPr kumimoji="1" lang="en-US" altLang="ja-JP" sz="1600" b="0" dirty="0">
                          <a:solidFill>
                            <a:srgbClr val="7030A0"/>
                          </a:solidFill>
                        </a:rPr>
                        <a:t>P-bar Stochastic cooling</a:t>
                      </a:r>
                    </a:p>
                    <a:p>
                      <a:r>
                        <a:rPr kumimoji="1" lang="en-US" altLang="ja-JP" sz="1600" b="0" dirty="0">
                          <a:solidFill>
                            <a:srgbClr val="FF0000"/>
                          </a:solidFill>
                        </a:rPr>
                        <a:t>SCM </a:t>
                      </a:r>
                      <a:r>
                        <a:rPr kumimoji="1" lang="en-US" altLang="ja-JP" sz="1600" b="0" dirty="0">
                          <a:solidFill>
                            <a:schemeClr val="tx1"/>
                          </a:solidFill>
                        </a:rPr>
                        <a:t>(</a:t>
                      </a:r>
                      <a:r>
                        <a:rPr kumimoji="1" lang="en-US" altLang="ja-JP" sz="1600" b="0" dirty="0" err="1">
                          <a:solidFill>
                            <a:schemeClr val="tx1"/>
                          </a:solidFill>
                        </a:rPr>
                        <a:t>NbTi</a:t>
                      </a:r>
                      <a:r>
                        <a:rPr kumimoji="1" lang="en-US" altLang="ja-JP" sz="1600" b="0" dirty="0">
                          <a:solidFill>
                            <a:schemeClr val="tx1"/>
                          </a:solidFill>
                        </a:rPr>
                        <a:t>) </a:t>
                      </a:r>
                      <a:r>
                        <a:rPr kumimoji="1" lang="en-US" altLang="ja-JP" sz="1600" b="0" dirty="0"/>
                        <a:t>at 1.8 K, </a:t>
                      </a:r>
                      <a:r>
                        <a:rPr kumimoji="1" lang="en-US" altLang="ja-JP" sz="1600" b="1" dirty="0">
                          <a:solidFill>
                            <a:srgbClr val="0070C0"/>
                          </a:solidFill>
                        </a:rPr>
                        <a:t>SRF</a:t>
                      </a:r>
                    </a:p>
                    <a:p>
                      <a:r>
                        <a:rPr kumimoji="1" lang="en-US" altLang="ja-JP" sz="1600" b="0" dirty="0">
                          <a:solidFill>
                            <a:srgbClr val="FF0000"/>
                          </a:solidFill>
                        </a:rPr>
                        <a:t>SCM </a:t>
                      </a:r>
                      <a:r>
                        <a:rPr kumimoji="1" lang="en-US" altLang="ja-JP" sz="1600" b="0" dirty="0">
                          <a:solidFill>
                            <a:schemeClr val="tx1"/>
                          </a:solidFill>
                        </a:rPr>
                        <a:t>(Nb</a:t>
                      </a:r>
                      <a:r>
                        <a:rPr kumimoji="1" lang="en-US" altLang="ja-JP" sz="1600" b="0" baseline="-25000" dirty="0">
                          <a:solidFill>
                            <a:schemeClr val="tx1"/>
                          </a:solidFill>
                        </a:rPr>
                        <a:t>3</a:t>
                      </a:r>
                      <a:r>
                        <a:rPr kumimoji="1" lang="en-US" altLang="ja-JP" sz="1600" b="0" dirty="0">
                          <a:solidFill>
                            <a:schemeClr val="tx1"/>
                          </a:solidFill>
                        </a:rPr>
                        <a:t>Sn), </a:t>
                      </a:r>
                      <a:r>
                        <a:rPr kumimoji="1" lang="en-US" altLang="ja-JP" sz="1600" b="1" dirty="0">
                          <a:solidFill>
                            <a:srgbClr val="0070C0"/>
                          </a:solidFill>
                        </a:rPr>
                        <a:t>SRF</a:t>
                      </a:r>
                      <a:r>
                        <a:rPr kumimoji="1" lang="en-US" altLang="ja-JP" sz="1600" b="0" dirty="0">
                          <a:solidFill>
                            <a:schemeClr val="tx1"/>
                          </a:solidFill>
                        </a:rPr>
                        <a:t>, e-cooling</a:t>
                      </a:r>
                      <a:endParaRPr kumimoji="1" lang="ja-JP" altLang="en-US" sz="1600" b="0">
                        <a:solidFill>
                          <a:schemeClr val="tx1"/>
                        </a:solidFill>
                      </a:endParaRPr>
                    </a:p>
                  </a:txBody>
                  <a:tcPr marL="68580" marR="68580"/>
                </a:tc>
                <a:extLst>
                  <a:ext uri="{0D108BD9-81ED-4DB2-BD59-A6C34878D82A}">
                    <a16:rowId xmlns="" xmlns:a16="http://schemas.microsoft.com/office/drawing/2014/main" val="653317341"/>
                  </a:ext>
                </a:extLst>
              </a:tr>
              <a:tr h="670560">
                <a:tc rowSpan="3">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dirty="0">
                          <a:solidFill>
                            <a:schemeClr val="bg1"/>
                          </a:solidFill>
                        </a:rPr>
                        <a:t>CC</a:t>
                      </a:r>
                    </a:p>
                    <a:p>
                      <a:pPr algn="ctr"/>
                      <a:r>
                        <a:rPr kumimoji="1" lang="en-US" altLang="ja-JP" sz="1900" b="1" dirty="0" err="1">
                          <a:solidFill>
                            <a:schemeClr val="bg1"/>
                          </a:solidFill>
                        </a:rPr>
                        <a:t>ee</a:t>
                      </a:r>
                      <a:endParaRPr kumimoji="1" lang="en-US" altLang="ja-JP" sz="1900" b="1" dirty="0">
                        <a:solidFill>
                          <a:schemeClr val="bg1"/>
                        </a:solidFill>
                      </a:endParaRPr>
                    </a:p>
                  </a:txBody>
                  <a:tcPr marL="68580" marR="68580" anchor="ctr">
                    <a:solidFill>
                      <a:srgbClr val="92D050"/>
                    </a:solidFill>
                  </a:tcPr>
                </a:tc>
                <a:tc>
                  <a:txBody>
                    <a:bodyPr/>
                    <a:lstStyle/>
                    <a:p>
                      <a:r>
                        <a:rPr kumimoji="1" lang="en-US" altLang="ja-JP" sz="1900" b="1" dirty="0"/>
                        <a:t>TRISTAN</a:t>
                      </a:r>
                      <a:endParaRPr kumimoji="1" lang="ja-JP" altLang="en-US" sz="1900" b="1"/>
                    </a:p>
                  </a:txBody>
                  <a:tcPr marL="68580" marR="68580"/>
                </a:tc>
                <a:tc>
                  <a:txBody>
                    <a:bodyPr/>
                    <a:lstStyle/>
                    <a:p>
                      <a:pPr algn="ctr"/>
                      <a:r>
                        <a:rPr kumimoji="1" lang="en-US" altLang="ja-JP" sz="1900" dirty="0"/>
                        <a:t>1986-1995</a:t>
                      </a:r>
                      <a:endParaRPr kumimoji="1" lang="ja-JP" altLang="en-US" sz="1900"/>
                    </a:p>
                  </a:txBody>
                  <a:tcPr marL="68580" marR="68580"/>
                </a:tc>
                <a:tc>
                  <a:txBody>
                    <a:bodyPr/>
                    <a:lstStyle/>
                    <a:p>
                      <a:pPr algn="ctr"/>
                      <a:r>
                        <a:rPr kumimoji="1" lang="en-US" altLang="ja-JP" sz="1900" dirty="0"/>
                        <a:t>2 x 0.03</a:t>
                      </a:r>
                      <a:endParaRPr kumimoji="1" lang="ja-JP" altLang="en-US" sz="1900"/>
                    </a:p>
                  </a:txBody>
                  <a:tcPr marL="68580" marR="68580"/>
                </a:tc>
                <a:tc>
                  <a:txBody>
                    <a:bodyPr/>
                    <a:lstStyle/>
                    <a:p>
                      <a:pPr algn="ctr"/>
                      <a:endParaRPr kumimoji="1" lang="ja-JP" altLang="en-US" sz="1500"/>
                    </a:p>
                  </a:txBody>
                  <a:tcPr marL="68580" marR="68580"/>
                </a:tc>
                <a:tc>
                  <a:txBody>
                    <a:bodyPr/>
                    <a:lstStyle/>
                    <a:p>
                      <a:pPr algn="ctr"/>
                      <a:r>
                        <a:rPr kumimoji="1" lang="en-US" altLang="ja-JP" sz="2000" b="1" dirty="0">
                          <a:solidFill>
                            <a:schemeClr val="tx1"/>
                          </a:solidFill>
                        </a:rPr>
                        <a:t>5 </a:t>
                      </a:r>
                      <a:endParaRPr kumimoji="1" lang="ja-JP" altLang="en-US" sz="2000" b="1">
                        <a:solidFill>
                          <a:schemeClr val="tx1"/>
                        </a:solidFill>
                      </a:endParaRPr>
                    </a:p>
                  </a:txBody>
                  <a:tcPr marL="68580" marR="68580"/>
                </a:tc>
                <a:tc>
                  <a:txBody>
                    <a:bodyPr/>
                    <a:lstStyle/>
                    <a:p>
                      <a:r>
                        <a:rPr kumimoji="1" lang="en-US" altLang="ja-JP" sz="1600" b="1" dirty="0">
                          <a:solidFill>
                            <a:srgbClr val="0070C0"/>
                          </a:solidFill>
                        </a:rPr>
                        <a:t>SRF</a:t>
                      </a:r>
                      <a:r>
                        <a:rPr kumimoji="1" lang="en-US" altLang="ja-JP" sz="1600" b="0" dirty="0">
                          <a:solidFill>
                            <a:srgbClr val="FF0000"/>
                          </a:solidFill>
                        </a:rPr>
                        <a:t> </a:t>
                      </a:r>
                      <a:r>
                        <a:rPr kumimoji="1" lang="en-US" altLang="ja-JP" sz="1600" b="0" dirty="0">
                          <a:solidFill>
                            <a:schemeClr val="tx1"/>
                          </a:solidFill>
                        </a:rPr>
                        <a:t>(</a:t>
                      </a:r>
                      <a:r>
                        <a:rPr kumimoji="1" lang="en-US" altLang="ja-JP" sz="1600" b="0" dirty="0" err="1">
                          <a:solidFill>
                            <a:schemeClr val="tx1"/>
                          </a:solidFill>
                        </a:rPr>
                        <a:t>Nb</a:t>
                      </a:r>
                      <a:r>
                        <a:rPr kumimoji="1" lang="en-US" altLang="ja-JP" sz="1600" b="0" dirty="0">
                          <a:solidFill>
                            <a:schemeClr val="tx1"/>
                          </a:solidFill>
                        </a:rPr>
                        <a:t>-bulk), </a:t>
                      </a:r>
                      <a:r>
                        <a:rPr kumimoji="1" lang="en-US" altLang="ja-JP" sz="1600" b="0" dirty="0">
                          <a:solidFill>
                            <a:srgbClr val="FF0000"/>
                          </a:solidFill>
                        </a:rPr>
                        <a:t>SCM</a:t>
                      </a:r>
                      <a:r>
                        <a:rPr kumimoji="1" lang="en-US" altLang="ja-JP" sz="1600" b="0" dirty="0">
                          <a:solidFill>
                            <a:schemeClr val="tx1"/>
                          </a:solidFill>
                        </a:rPr>
                        <a:t>-IR-Quad</a:t>
                      </a:r>
                      <a:r>
                        <a:rPr kumimoji="1" lang="en-US" altLang="ja-JP" sz="1600" b="0" dirty="0">
                          <a:solidFill>
                            <a:srgbClr val="FF0000"/>
                          </a:solidFill>
                        </a:rPr>
                        <a:t> </a:t>
                      </a:r>
                      <a:r>
                        <a:rPr kumimoji="1" lang="en-US" altLang="ja-JP" sz="1600" b="0" dirty="0">
                          <a:solidFill>
                            <a:schemeClr val="tx1"/>
                          </a:solidFill>
                        </a:rPr>
                        <a:t>(</a:t>
                      </a:r>
                      <a:r>
                        <a:rPr kumimoji="1" lang="en-US" altLang="ja-JP" sz="1600" b="0" dirty="0" err="1">
                          <a:solidFill>
                            <a:schemeClr val="tx1"/>
                          </a:solidFill>
                        </a:rPr>
                        <a:t>NbTi</a:t>
                      </a:r>
                      <a:r>
                        <a:rPr kumimoji="1" lang="en-US" altLang="ja-JP" sz="1600" b="0" dirty="0">
                          <a:solidFill>
                            <a:schemeClr val="tx1"/>
                          </a:solidFill>
                        </a:rPr>
                        <a:t>) </a:t>
                      </a:r>
                      <a:r>
                        <a:rPr kumimoji="1" lang="en-US" altLang="ja-JP" sz="1600" b="0" dirty="0">
                          <a:solidFill>
                            <a:srgbClr val="00B050"/>
                          </a:solidFill>
                        </a:rPr>
                        <a:t> </a:t>
                      </a:r>
                      <a:r>
                        <a:rPr kumimoji="1" lang="en-US" altLang="ja-JP" sz="1600" b="0" dirty="0">
                          <a:solidFill>
                            <a:schemeClr val="tx1"/>
                          </a:solidFill>
                        </a:rPr>
                        <a:t> </a:t>
                      </a:r>
                      <a:endParaRPr kumimoji="1" lang="ja-JP" altLang="en-US" sz="1600" b="0">
                        <a:solidFill>
                          <a:schemeClr val="tx1"/>
                        </a:solidFill>
                      </a:endParaRPr>
                    </a:p>
                  </a:txBody>
                  <a:tcPr marL="68580" marR="68580"/>
                </a:tc>
                <a:extLst>
                  <a:ext uri="{0D108BD9-81ED-4DB2-BD59-A6C34878D82A}">
                    <a16:rowId xmlns="" xmlns:a16="http://schemas.microsoft.com/office/drawing/2014/main" val="199578396"/>
                  </a:ext>
                </a:extLst>
              </a:tr>
              <a:tr h="670560">
                <a:tc vMerge="1">
                  <a:txBody>
                    <a:bodyPr/>
                    <a:lstStyle/>
                    <a:p>
                      <a:endParaRPr kumimoji="1" lang="ja-JP" altLang="en-US" sz="1400"/>
                    </a:p>
                  </a:txBody>
                  <a:tcPr/>
                </a:tc>
                <a:tc>
                  <a:txBody>
                    <a:bodyPr/>
                    <a:lstStyle/>
                    <a:p>
                      <a:r>
                        <a:rPr kumimoji="1" lang="en-US" altLang="ja-JP" sz="1900" b="1" dirty="0"/>
                        <a:t>LEP</a:t>
                      </a:r>
                      <a:endParaRPr kumimoji="1" lang="ja-JP" altLang="en-US" sz="1900" b="1"/>
                    </a:p>
                  </a:txBody>
                  <a:tcPr marL="68580" marR="68580"/>
                </a:tc>
                <a:tc>
                  <a:txBody>
                    <a:bodyPr/>
                    <a:lstStyle/>
                    <a:p>
                      <a:pPr algn="ctr"/>
                      <a:r>
                        <a:rPr kumimoji="1" lang="en-US" altLang="ja-JP" sz="1900" dirty="0"/>
                        <a:t>1989-2000</a:t>
                      </a:r>
                      <a:endParaRPr kumimoji="1" lang="ja-JP" altLang="en-US" sz="1900"/>
                    </a:p>
                  </a:txBody>
                  <a:tcPr marL="68580" marR="68580"/>
                </a:tc>
                <a:tc>
                  <a:txBody>
                    <a:bodyPr/>
                    <a:lstStyle/>
                    <a:p>
                      <a:pPr algn="ctr"/>
                      <a:r>
                        <a:rPr kumimoji="1" lang="en-US" altLang="ja-JP" sz="1900" dirty="0"/>
                        <a:t>2 x 0.55</a:t>
                      </a:r>
                      <a:endParaRPr kumimoji="1" lang="ja-JP" altLang="en-US" sz="1900"/>
                    </a:p>
                  </a:txBody>
                  <a:tcPr marL="68580" marR="68580"/>
                </a:tc>
                <a:tc>
                  <a:txBody>
                    <a:bodyPr/>
                    <a:lstStyle/>
                    <a:p>
                      <a:pPr algn="ctr"/>
                      <a:endParaRPr kumimoji="1" lang="ja-JP" altLang="en-US" sz="1500"/>
                    </a:p>
                  </a:txBody>
                  <a:tcPr marL="68580" marR="68580"/>
                </a:tc>
                <a:tc>
                  <a:txBody>
                    <a:bodyPr/>
                    <a:lstStyle/>
                    <a:p>
                      <a:pPr algn="ctr"/>
                      <a:r>
                        <a:rPr kumimoji="1" lang="en-US" altLang="ja-JP" sz="2000" b="1" dirty="0">
                          <a:solidFill>
                            <a:schemeClr val="tx1"/>
                          </a:solidFill>
                        </a:rPr>
                        <a:t>5</a:t>
                      </a:r>
                      <a:endParaRPr kumimoji="1" lang="ja-JP" altLang="en-US" sz="2000" b="1">
                        <a:solidFill>
                          <a:schemeClr val="tx1"/>
                        </a:solidFill>
                      </a:endParaRPr>
                    </a:p>
                  </a:txBody>
                  <a:tcPr marL="68580" marR="68580"/>
                </a:tc>
                <a:tc>
                  <a:txBody>
                    <a:bodyPr/>
                    <a:lstStyle/>
                    <a:p>
                      <a:r>
                        <a:rPr kumimoji="1" lang="en-US" altLang="ja-JP" sz="1600" b="1" dirty="0">
                          <a:solidFill>
                            <a:srgbClr val="0070C0"/>
                          </a:solidFill>
                        </a:rPr>
                        <a:t>SRF</a:t>
                      </a:r>
                      <a:r>
                        <a:rPr kumimoji="1" lang="en-US" altLang="ja-JP" sz="1600" b="0" dirty="0">
                          <a:solidFill>
                            <a:srgbClr val="FF0000"/>
                          </a:solidFill>
                        </a:rPr>
                        <a:t> </a:t>
                      </a:r>
                      <a:r>
                        <a:rPr kumimoji="1" lang="en-US" altLang="ja-JP" sz="1600" b="0" dirty="0">
                          <a:solidFill>
                            <a:schemeClr val="tx1"/>
                          </a:solidFill>
                        </a:rPr>
                        <a:t>(</a:t>
                      </a:r>
                      <a:r>
                        <a:rPr kumimoji="1" lang="en-US" altLang="ja-JP" sz="1600" b="0" dirty="0" err="1">
                          <a:solidFill>
                            <a:schemeClr val="tx1"/>
                          </a:solidFill>
                        </a:rPr>
                        <a:t>Nb</a:t>
                      </a:r>
                      <a:r>
                        <a:rPr kumimoji="1" lang="en-US" altLang="ja-JP" sz="1600" b="0" dirty="0">
                          <a:solidFill>
                            <a:schemeClr val="tx1"/>
                          </a:solidFill>
                        </a:rPr>
                        <a:t>-Coating) , </a:t>
                      </a:r>
                      <a:r>
                        <a:rPr kumimoji="1" lang="en-US" altLang="ja-JP" sz="1600" b="0" dirty="0">
                          <a:solidFill>
                            <a:srgbClr val="FF0000"/>
                          </a:solidFill>
                        </a:rPr>
                        <a:t>SCM</a:t>
                      </a:r>
                      <a:r>
                        <a:rPr kumimoji="1" lang="en-US" altLang="ja-JP" sz="1600" b="0" dirty="0">
                          <a:solidFill>
                            <a:schemeClr val="tx1"/>
                          </a:solidFill>
                        </a:rPr>
                        <a:t>-IRQ </a:t>
                      </a:r>
                      <a:endParaRPr kumimoji="1" lang="ja-JP" altLang="en-US" sz="1600" b="0">
                        <a:solidFill>
                          <a:schemeClr val="tx1"/>
                        </a:solidFill>
                      </a:endParaRPr>
                    </a:p>
                  </a:txBody>
                  <a:tcPr marL="68580" marR="68580"/>
                </a:tc>
                <a:extLst>
                  <a:ext uri="{0D108BD9-81ED-4DB2-BD59-A6C34878D82A}">
                    <a16:rowId xmlns="" xmlns:a16="http://schemas.microsoft.com/office/drawing/2014/main" val="152070136"/>
                  </a:ext>
                </a:extLst>
              </a:tr>
              <a:tr h="1249680">
                <a:tc vMerge="1">
                  <a:txBody>
                    <a:bodyPr/>
                    <a:lstStyle/>
                    <a:p>
                      <a:endParaRPr kumimoji="1" lang="ja-JP" altLang="en-US" sz="1400"/>
                    </a:p>
                  </a:txBody>
                  <a:tcPr/>
                </a:tc>
                <a:tc>
                  <a:txBody>
                    <a:bodyPr/>
                    <a:lstStyle/>
                    <a:p>
                      <a:r>
                        <a:rPr kumimoji="1" lang="en-US" altLang="ja-JP" sz="1900" b="1" dirty="0"/>
                        <a:t>KEKB</a:t>
                      </a:r>
                    </a:p>
                    <a:p>
                      <a:r>
                        <a:rPr kumimoji="1" lang="en-US" altLang="ja-JP" sz="1900" b="1" dirty="0"/>
                        <a:t>Super-KEKB</a:t>
                      </a:r>
                      <a:endParaRPr kumimoji="1" lang="ja-JP" altLang="en-US" sz="1900" b="1"/>
                    </a:p>
                  </a:txBody>
                  <a:tcPr marL="68580" marR="68580"/>
                </a:tc>
                <a:tc>
                  <a:txBody>
                    <a:bodyPr/>
                    <a:lstStyle/>
                    <a:p>
                      <a:pPr algn="ctr"/>
                      <a:r>
                        <a:rPr kumimoji="1" lang="en-US" altLang="ja-JP" sz="1900" dirty="0"/>
                        <a:t>1998~2010</a:t>
                      </a:r>
                    </a:p>
                    <a:p>
                      <a:pPr algn="ctr"/>
                      <a:r>
                        <a:rPr kumimoji="1" lang="en-US" altLang="ja-JP" sz="1900" dirty="0"/>
                        <a:t>2018 ~</a:t>
                      </a:r>
                      <a:endParaRPr kumimoji="1" lang="ja-JP" altLang="en-US" sz="1900"/>
                    </a:p>
                  </a:txBody>
                  <a:tcPr marL="68580" marR="68580"/>
                </a:tc>
                <a:tc>
                  <a:txBody>
                    <a:bodyPr/>
                    <a:lstStyle/>
                    <a:p>
                      <a:pPr algn="ctr"/>
                      <a:r>
                        <a:rPr kumimoji="1" lang="en-US" altLang="ja-JP" sz="1900" dirty="0"/>
                        <a:t>0.002+0.008</a:t>
                      </a:r>
                    </a:p>
                    <a:p>
                      <a:pPr algn="ctr"/>
                      <a:r>
                        <a:rPr kumimoji="1" lang="en-US" altLang="ja-JP" sz="1900" dirty="0"/>
                        <a:t>0.004+0.007</a:t>
                      </a:r>
                      <a:endParaRPr kumimoji="1" lang="ja-JP" altLang="en-US" sz="1900"/>
                    </a:p>
                  </a:txBody>
                  <a:tcPr marL="68580" marR="6858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500" dirty="0"/>
                    </a:p>
                  </a:txBody>
                  <a:tcPr marL="68580" marR="68580"/>
                </a:tc>
                <a:tc>
                  <a:txBody>
                    <a:bodyPr/>
                    <a:lstStyle/>
                    <a:p>
                      <a:pPr algn="ctr"/>
                      <a:r>
                        <a:rPr kumimoji="1" lang="en-US" altLang="ja-JP" sz="2000" b="1" dirty="0">
                          <a:solidFill>
                            <a:srgbClr val="7030A0"/>
                          </a:solidFill>
                        </a:rPr>
                        <a:t>5</a:t>
                      </a:r>
                    </a:p>
                    <a:p>
                      <a:pPr algn="ctr"/>
                      <a:r>
                        <a:rPr kumimoji="1" lang="en-US" altLang="ja-JP" sz="2000" b="1" dirty="0">
                          <a:solidFill>
                            <a:srgbClr val="7030A0"/>
                          </a:solidFill>
                        </a:rPr>
                        <a:t>5</a:t>
                      </a:r>
                      <a:endParaRPr kumimoji="1" lang="ja-JP" altLang="en-US" sz="2000" b="1">
                        <a:solidFill>
                          <a:srgbClr val="7030A0"/>
                        </a:solidFill>
                      </a:endParaRPr>
                    </a:p>
                  </a:txBody>
                  <a:tcPr marL="68580" marR="68580"/>
                </a:tc>
                <a:tc>
                  <a:txBody>
                    <a:bodyPr/>
                    <a:lstStyle/>
                    <a:p>
                      <a:r>
                        <a:rPr kumimoji="1" lang="en-US" altLang="ja-JP" sz="1600" b="0" dirty="0">
                          <a:solidFill>
                            <a:schemeClr val="tx1"/>
                          </a:solidFill>
                        </a:rPr>
                        <a:t>Luminosity</a:t>
                      </a:r>
                      <a:r>
                        <a:rPr kumimoji="1" lang="en-US" altLang="ja-JP" sz="1600" b="0" dirty="0">
                          <a:solidFill>
                            <a:srgbClr val="7030A0"/>
                          </a:solidFill>
                        </a:rPr>
                        <a:t>,</a:t>
                      </a:r>
                      <a:r>
                        <a:rPr kumimoji="1" lang="en-US" altLang="ja-JP" sz="1600" b="0" dirty="0">
                          <a:solidFill>
                            <a:srgbClr val="FF0000"/>
                          </a:solidFill>
                        </a:rPr>
                        <a:t> </a:t>
                      </a:r>
                      <a:r>
                        <a:rPr kumimoji="1" lang="en-US" altLang="ja-JP" sz="1600" b="1" dirty="0">
                          <a:solidFill>
                            <a:srgbClr val="0070C0"/>
                          </a:solidFill>
                        </a:rPr>
                        <a:t>SRF</a:t>
                      </a:r>
                      <a:r>
                        <a:rPr kumimoji="1" lang="en-US" altLang="ja-JP" sz="1600" b="0" dirty="0">
                          <a:solidFill>
                            <a:schemeClr val="tx1"/>
                          </a:solidFill>
                        </a:rPr>
                        <a:t> Crabbing, </a:t>
                      </a:r>
                      <a:r>
                        <a:rPr kumimoji="1" lang="en-US" altLang="ja-JP" sz="1600" b="0" dirty="0">
                          <a:solidFill>
                            <a:srgbClr val="FF0000"/>
                          </a:solidFill>
                        </a:rPr>
                        <a:t>SCM</a:t>
                      </a:r>
                      <a:r>
                        <a:rPr kumimoji="1" lang="en-US" altLang="ja-JP" sz="1600" b="0" dirty="0">
                          <a:solidFill>
                            <a:schemeClr val="tx1"/>
                          </a:solidFill>
                        </a:rPr>
                        <a:t>-IRQ </a:t>
                      </a:r>
                    </a:p>
                    <a:p>
                      <a:r>
                        <a:rPr kumimoji="1" lang="en-US" altLang="ja-JP" sz="1600" b="0" dirty="0">
                          <a:solidFill>
                            <a:srgbClr val="7030A0"/>
                          </a:solidFill>
                        </a:rPr>
                        <a:t>Luminosity, Nano-beam</a:t>
                      </a:r>
                      <a:r>
                        <a:rPr kumimoji="1" lang="en-US" altLang="ja-JP" sz="1600" b="0" dirty="0">
                          <a:solidFill>
                            <a:schemeClr val="tx1"/>
                          </a:solidFill>
                        </a:rPr>
                        <a:t>, </a:t>
                      </a:r>
                      <a:r>
                        <a:rPr kumimoji="1" lang="en-US" altLang="ja-JP" sz="1600" b="0" dirty="0">
                          <a:solidFill>
                            <a:srgbClr val="FF0000"/>
                          </a:solidFill>
                        </a:rPr>
                        <a:t>SCM</a:t>
                      </a:r>
                      <a:r>
                        <a:rPr kumimoji="1" lang="en-US" altLang="ja-JP" sz="1600" b="0" dirty="0">
                          <a:solidFill>
                            <a:schemeClr val="tx1"/>
                          </a:solidFill>
                        </a:rPr>
                        <a:t>-IRQ </a:t>
                      </a:r>
                      <a:endParaRPr kumimoji="1" lang="ja-JP" altLang="en-US" sz="1600" b="0">
                        <a:solidFill>
                          <a:srgbClr val="7030A0"/>
                        </a:solidFill>
                      </a:endParaRPr>
                    </a:p>
                  </a:txBody>
                  <a:tcPr marL="68580" marR="68580"/>
                </a:tc>
                <a:extLst>
                  <a:ext uri="{0D108BD9-81ED-4DB2-BD59-A6C34878D82A}">
                    <a16:rowId xmlns="" xmlns:a16="http://schemas.microsoft.com/office/drawing/2014/main" val="2666081003"/>
                  </a:ext>
                </a:extLst>
              </a:tr>
              <a:tr h="670560">
                <a:tc rowSpan="2">
                  <a:txBody>
                    <a:bodyPr/>
                    <a:lstStyle/>
                    <a:p>
                      <a:pPr algn="ctr"/>
                      <a:r>
                        <a:rPr kumimoji="1" lang="en-US" altLang="ja-JP" sz="2400" b="1" dirty="0">
                          <a:solidFill>
                            <a:schemeClr val="bg1"/>
                          </a:solidFill>
                        </a:rPr>
                        <a:t>LC</a:t>
                      </a:r>
                    </a:p>
                    <a:p>
                      <a:pPr algn="ctr"/>
                      <a:r>
                        <a:rPr kumimoji="1" lang="en-US" altLang="ja-JP" sz="1900" b="1" dirty="0" err="1">
                          <a:solidFill>
                            <a:schemeClr val="bg1"/>
                          </a:solidFill>
                        </a:rPr>
                        <a:t>ee</a:t>
                      </a:r>
                      <a:endParaRPr kumimoji="1" lang="en-US" altLang="ja-JP" sz="1900" b="1" dirty="0">
                        <a:solidFill>
                          <a:schemeClr val="bg1"/>
                        </a:solidFill>
                      </a:endParaRPr>
                    </a:p>
                  </a:txBody>
                  <a:tcPr marL="68580" marR="68580" anchor="ctr">
                    <a:solidFill>
                      <a:srgbClr val="00B0F0"/>
                    </a:solidFill>
                  </a:tcPr>
                </a:tc>
                <a:tc>
                  <a:txBody>
                    <a:bodyPr/>
                    <a:lstStyle/>
                    <a:p>
                      <a:r>
                        <a:rPr kumimoji="1" lang="en-US" altLang="ja-JP" sz="1900" b="1" dirty="0"/>
                        <a:t>SLC/PEP-II</a:t>
                      </a:r>
                      <a:endParaRPr kumimoji="1" lang="ja-JP" altLang="en-US" sz="1900" b="1"/>
                    </a:p>
                  </a:txBody>
                  <a:tcPr marL="68580" marR="68580"/>
                </a:tc>
                <a:tc>
                  <a:txBody>
                    <a:bodyPr/>
                    <a:lstStyle/>
                    <a:p>
                      <a:pPr algn="ctr"/>
                      <a:r>
                        <a:rPr kumimoji="1" lang="en-US" altLang="ja-JP" sz="1900" dirty="0"/>
                        <a:t>1988/98~2009</a:t>
                      </a:r>
                      <a:endParaRPr kumimoji="1" lang="ja-JP" altLang="en-US" sz="1900"/>
                    </a:p>
                  </a:txBody>
                  <a:tcPr marL="68580" marR="68580"/>
                </a:tc>
                <a:tc>
                  <a:txBody>
                    <a:bodyPr/>
                    <a:lstStyle/>
                    <a:p>
                      <a:pPr algn="ctr"/>
                      <a:r>
                        <a:rPr kumimoji="1" lang="en-US" altLang="ja-JP" sz="1900" dirty="0"/>
                        <a:t>2 x 0.5</a:t>
                      </a:r>
                      <a:endParaRPr kumimoji="1" lang="ja-JP" altLang="en-US" sz="1900"/>
                    </a:p>
                  </a:txBody>
                  <a:tcPr marL="68580" marR="68580"/>
                </a:tc>
                <a:tc>
                  <a:txBody>
                    <a:bodyPr/>
                    <a:lstStyle/>
                    <a:p>
                      <a:pPr algn="ctr"/>
                      <a:r>
                        <a:rPr kumimoji="1" lang="en-US" altLang="ja-JP" sz="1500" dirty="0"/>
                        <a:t> </a:t>
                      </a:r>
                      <a:endParaRPr kumimoji="1" lang="ja-JP" altLang="en-US" sz="1500"/>
                    </a:p>
                  </a:txBody>
                  <a:tcPr marL="68580" marR="68580"/>
                </a:tc>
                <a:tc>
                  <a:txBody>
                    <a:bodyPr/>
                    <a:lstStyle/>
                    <a:p>
                      <a:pPr algn="ctr"/>
                      <a:endParaRPr kumimoji="1" lang="ja-JP" altLang="en-US" sz="2000" b="1">
                        <a:solidFill>
                          <a:schemeClr val="tx1"/>
                        </a:solidFill>
                      </a:endParaRPr>
                    </a:p>
                  </a:txBody>
                  <a:tcPr marL="68580" marR="68580"/>
                </a:tc>
                <a:tc>
                  <a:txBody>
                    <a:bodyPr/>
                    <a:lstStyle/>
                    <a:p>
                      <a:r>
                        <a:rPr kumimoji="1" lang="en-US" altLang="ja-JP" sz="1600" b="1" dirty="0">
                          <a:solidFill>
                            <a:srgbClr val="7030A0"/>
                          </a:solidFill>
                        </a:rPr>
                        <a:t>Normal conducting </a:t>
                      </a:r>
                      <a:r>
                        <a:rPr kumimoji="1" lang="en-US" altLang="ja-JP" sz="1600" b="1" dirty="0">
                          <a:solidFill>
                            <a:schemeClr val="tx1"/>
                          </a:solidFill>
                        </a:rPr>
                        <a:t> RF</a:t>
                      </a:r>
                      <a:endParaRPr kumimoji="1" lang="ja-JP" altLang="en-US" sz="1600" b="1">
                        <a:solidFill>
                          <a:schemeClr val="tx1"/>
                        </a:solidFill>
                      </a:endParaRPr>
                    </a:p>
                  </a:txBody>
                  <a:tcPr marL="68580" marR="68580"/>
                </a:tc>
                <a:extLst>
                  <a:ext uri="{0D108BD9-81ED-4DB2-BD59-A6C34878D82A}">
                    <a16:rowId xmlns="" xmlns:a16="http://schemas.microsoft.com/office/drawing/2014/main" val="1547131066"/>
                  </a:ext>
                </a:extLst>
              </a:tr>
              <a:tr h="552943">
                <a:tc vMerge="1">
                  <a:txBody>
                    <a:bodyPr/>
                    <a:lstStyle/>
                    <a:p>
                      <a:endParaRPr kumimoji="1" lang="ja-JP" altLang="en-US" sz="1400"/>
                    </a:p>
                  </a:txBody>
                  <a:tcPr/>
                </a:tc>
                <a:tc>
                  <a:txBody>
                    <a:bodyPr/>
                    <a:lstStyle/>
                    <a:p>
                      <a:r>
                        <a:rPr kumimoji="1" lang="en-US" altLang="ja-JP" sz="1900" b="1" dirty="0">
                          <a:solidFill>
                            <a:schemeClr val="bg1">
                              <a:lumMod val="50000"/>
                            </a:schemeClr>
                          </a:solidFill>
                        </a:rPr>
                        <a:t>(Eu-XFEL)</a:t>
                      </a:r>
                      <a:endParaRPr kumimoji="1" lang="ja-JP" altLang="en-US" sz="1900" b="1">
                        <a:solidFill>
                          <a:schemeClr val="bg1">
                            <a:lumMod val="50000"/>
                          </a:schemeClr>
                        </a:solidFill>
                      </a:endParaRPr>
                    </a:p>
                  </a:txBody>
                  <a:tcPr marL="68580" marR="68580"/>
                </a:tc>
                <a:tc>
                  <a:txBody>
                    <a:bodyPr/>
                    <a:lstStyle/>
                    <a:p>
                      <a:pPr algn="ctr"/>
                      <a:r>
                        <a:rPr kumimoji="1" lang="en-US" altLang="ja-JP" sz="1900" dirty="0">
                          <a:solidFill>
                            <a:schemeClr val="bg1">
                              <a:lumMod val="50000"/>
                            </a:schemeClr>
                          </a:solidFill>
                        </a:rPr>
                        <a:t>(2018 ~) </a:t>
                      </a:r>
                      <a:endParaRPr kumimoji="1" lang="ja-JP" altLang="en-US" sz="1900">
                        <a:solidFill>
                          <a:schemeClr val="bg1">
                            <a:lumMod val="50000"/>
                          </a:schemeClr>
                        </a:solidFill>
                      </a:endParaRPr>
                    </a:p>
                  </a:txBody>
                  <a:tcPr marL="68580" marR="68580"/>
                </a:tc>
                <a:tc>
                  <a:txBody>
                    <a:bodyPr/>
                    <a:lstStyle/>
                    <a:p>
                      <a:pPr algn="ctr"/>
                      <a:r>
                        <a:rPr kumimoji="1" lang="en-US" altLang="ja-JP" sz="1900" dirty="0">
                          <a:solidFill>
                            <a:schemeClr val="bg1">
                              <a:lumMod val="50000"/>
                            </a:schemeClr>
                          </a:solidFill>
                        </a:rPr>
                        <a:t>(0.0175)</a:t>
                      </a:r>
                      <a:endParaRPr kumimoji="1" lang="ja-JP" altLang="en-US" sz="1900">
                        <a:solidFill>
                          <a:schemeClr val="bg1">
                            <a:lumMod val="50000"/>
                          </a:schemeClr>
                        </a:solidFill>
                      </a:endParaRPr>
                    </a:p>
                  </a:txBody>
                  <a:tcPr marL="68580" marR="68580"/>
                </a:tc>
                <a:tc>
                  <a:txBody>
                    <a:bodyPr/>
                    <a:lstStyle/>
                    <a:p>
                      <a:pPr algn="ctr"/>
                      <a:endParaRPr kumimoji="1" lang="en-US" altLang="ja-JP" sz="1500" dirty="0">
                        <a:solidFill>
                          <a:schemeClr val="bg1">
                            <a:lumMod val="50000"/>
                          </a:schemeClr>
                        </a:solidFill>
                      </a:endParaRPr>
                    </a:p>
                  </a:txBody>
                  <a:tcPr marL="68580" marR="68580"/>
                </a:tc>
                <a:tc>
                  <a:txBody>
                    <a:bodyPr/>
                    <a:lstStyle/>
                    <a:p>
                      <a:pPr algn="ctr"/>
                      <a:r>
                        <a:rPr kumimoji="1" lang="en-US" altLang="ja-JP" sz="2000" b="1" dirty="0">
                          <a:solidFill>
                            <a:schemeClr val="bg1">
                              <a:lumMod val="50000"/>
                            </a:schemeClr>
                          </a:solidFill>
                        </a:rPr>
                        <a:t>(</a:t>
                      </a:r>
                      <a:r>
                        <a:rPr kumimoji="1" lang="en-US" altLang="ja-JP" sz="2000" b="1" dirty="0">
                          <a:solidFill>
                            <a:srgbClr val="FF0000"/>
                          </a:solidFill>
                        </a:rPr>
                        <a:t>23.6</a:t>
                      </a:r>
                      <a:r>
                        <a:rPr kumimoji="1" lang="en-US" altLang="ja-JP" sz="2000" b="1" dirty="0">
                          <a:solidFill>
                            <a:schemeClr val="bg1">
                              <a:lumMod val="50000"/>
                            </a:schemeClr>
                          </a:solidFill>
                        </a:rPr>
                        <a:t>)</a:t>
                      </a:r>
                      <a:endParaRPr kumimoji="1" lang="ja-JP" altLang="en-US" sz="2000" b="1">
                        <a:solidFill>
                          <a:schemeClr val="bg1">
                            <a:lumMod val="50000"/>
                          </a:schemeClr>
                        </a:solidFill>
                      </a:endParaRPr>
                    </a:p>
                  </a:txBody>
                  <a:tcPr marL="68580" marR="68580"/>
                </a:tc>
                <a:tc>
                  <a:txBody>
                    <a:bodyPr/>
                    <a:lstStyle/>
                    <a:p>
                      <a:r>
                        <a:rPr kumimoji="1" lang="en-US" altLang="ja-JP" sz="1600" b="0" dirty="0">
                          <a:solidFill>
                            <a:srgbClr val="0070C0"/>
                          </a:solidFill>
                        </a:rPr>
                        <a:t>SRF</a:t>
                      </a:r>
                      <a:r>
                        <a:rPr kumimoji="1" lang="en-US" altLang="ja-JP" sz="1600" b="0" dirty="0">
                          <a:solidFill>
                            <a:schemeClr val="bg1">
                              <a:lumMod val="50000"/>
                            </a:schemeClr>
                          </a:solidFill>
                        </a:rPr>
                        <a:t> (</a:t>
                      </a:r>
                      <a:r>
                        <a:rPr kumimoji="1" lang="en-US" altLang="ja-JP" sz="1600" b="0" dirty="0" err="1">
                          <a:solidFill>
                            <a:schemeClr val="bg1">
                              <a:lumMod val="50000"/>
                            </a:schemeClr>
                          </a:solidFill>
                        </a:rPr>
                        <a:t>Nb</a:t>
                      </a:r>
                      <a:r>
                        <a:rPr kumimoji="1" lang="en-US" altLang="ja-JP" sz="1600" b="0" dirty="0">
                          <a:solidFill>
                            <a:schemeClr val="bg1">
                              <a:lumMod val="50000"/>
                            </a:schemeClr>
                          </a:solidFill>
                        </a:rPr>
                        <a:t>-bulk) </a:t>
                      </a:r>
                      <a:endParaRPr kumimoji="1" lang="ja-JP" altLang="en-US" sz="1600">
                        <a:solidFill>
                          <a:schemeClr val="bg1">
                            <a:lumMod val="50000"/>
                          </a:schemeClr>
                        </a:solidFill>
                      </a:endParaRPr>
                    </a:p>
                  </a:txBody>
                  <a:tcPr marL="68580" marR="68580"/>
                </a:tc>
                <a:extLst>
                  <a:ext uri="{0D108BD9-81ED-4DB2-BD59-A6C34878D82A}">
                    <a16:rowId xmlns="" xmlns:a16="http://schemas.microsoft.com/office/drawing/2014/main" val="10208829"/>
                  </a:ext>
                </a:extLst>
              </a:tr>
            </a:tbl>
          </a:graphicData>
        </a:graphic>
      </p:graphicFrame>
      <p:sp>
        <p:nvSpPr>
          <p:cNvPr id="4" name="スライド番号プレースホルダー 3">
            <a:extLst>
              <a:ext uri="{FF2B5EF4-FFF2-40B4-BE49-F238E27FC236}">
                <a16:creationId xmlns="" xmlns:a16="http://schemas.microsoft.com/office/drawing/2014/main" id="{EBF19DC9-8160-BF48-A874-C6AB62B25777}"/>
              </a:ext>
            </a:extLst>
          </p:cNvPr>
          <p:cNvSpPr>
            <a:spLocks noGrp="1"/>
          </p:cNvSpPr>
          <p:nvPr>
            <p:ph type="sldNum" sz="quarter" idx="12"/>
          </p:nvPr>
        </p:nvSpPr>
        <p:spPr>
          <a:xfrm>
            <a:off x="6922836" y="6369838"/>
            <a:ext cx="2133600" cy="365125"/>
          </a:xfrm>
        </p:spPr>
        <p:txBody>
          <a:bodyPr/>
          <a:lstStyle/>
          <a:p>
            <a:fld id="{31CB0898-1056-4046-813E-77E50C8D40D9}" type="slidenum">
              <a:rPr lang="ja-JP" altLang="en-US" smtClean="0">
                <a:solidFill>
                  <a:prstClr val="black">
                    <a:tint val="75000"/>
                  </a:prstClr>
                </a:solidFill>
              </a:rPr>
              <a:pPr/>
              <a:t>50</a:t>
            </a:fld>
            <a:endParaRPr lang="ja-JP" altLang="en-US">
              <a:solidFill>
                <a:prstClr val="black">
                  <a:tint val="75000"/>
                </a:prstClr>
              </a:solidFill>
            </a:endParaRPr>
          </a:p>
        </p:txBody>
      </p:sp>
      <p:sp>
        <p:nvSpPr>
          <p:cNvPr id="7" name="正方形/長方形 6">
            <a:extLst>
              <a:ext uri="{FF2B5EF4-FFF2-40B4-BE49-F238E27FC236}">
                <a16:creationId xmlns="" xmlns:a16="http://schemas.microsoft.com/office/drawing/2014/main" id="{E6A75A8C-F7A2-004F-B83E-463EA213245E}"/>
              </a:ext>
            </a:extLst>
          </p:cNvPr>
          <p:cNvSpPr/>
          <p:nvPr/>
        </p:nvSpPr>
        <p:spPr>
          <a:xfrm>
            <a:off x="6458854" y="745002"/>
            <a:ext cx="2520212" cy="5566281"/>
          </a:xfrm>
          <a:prstGeom prst="rect">
            <a:avLst/>
          </a:prstGeom>
          <a:noFill/>
          <a:ln w="2857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kumimoji="1" lang="ja-JP" altLang="en-US">
              <a:solidFill>
                <a:prstClr val="white"/>
              </a:solidFill>
            </a:endParaRPr>
          </a:p>
        </p:txBody>
      </p:sp>
      <p:sp>
        <p:nvSpPr>
          <p:cNvPr id="8" name="日付プレースホルダー 7">
            <a:extLst>
              <a:ext uri="{FF2B5EF4-FFF2-40B4-BE49-F238E27FC236}">
                <a16:creationId xmlns="" xmlns:a16="http://schemas.microsoft.com/office/drawing/2014/main" id="{08139C7E-7007-044E-94C1-11C26E60C227}"/>
              </a:ext>
            </a:extLst>
          </p:cNvPr>
          <p:cNvSpPr>
            <a:spLocks noGrp="1"/>
          </p:cNvSpPr>
          <p:nvPr>
            <p:ph type="dt" sz="half" idx="10"/>
          </p:nvPr>
        </p:nvSpPr>
        <p:spPr/>
        <p:txBody>
          <a:bodyPr/>
          <a:lstStyle/>
          <a:p>
            <a:r>
              <a:rPr lang="en-US" altLang="ja-JP">
                <a:solidFill>
                  <a:prstClr val="black">
                    <a:tint val="75000"/>
                  </a:prstClr>
                </a:solidFill>
              </a:rPr>
              <a:t>A. Yamamoto, 190513b</a:t>
            </a:r>
            <a:endParaRPr lang="ja-JP" altLang="en-US">
              <a:solidFill>
                <a:prstClr val="black">
                  <a:tint val="75000"/>
                </a:prstClr>
              </a:solidFill>
            </a:endParaRPr>
          </a:p>
        </p:txBody>
      </p:sp>
    </p:spTree>
    <p:extLst>
      <p:ext uri="{BB962C8B-B14F-4D97-AF65-F5344CB8AC3E}">
        <p14:creationId xmlns:p14="http://schemas.microsoft.com/office/powerpoint/2010/main" val="18508056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smtClean="0"/>
              <a:t>LHC performance at a </a:t>
            </a:r>
            <a:r>
              <a:rPr lang="fr-CH" dirty="0" err="1" smtClean="0"/>
              <a:t>glance</a:t>
            </a:r>
            <a:endParaRPr lang="en-GB" dirty="0"/>
          </a:p>
        </p:txBody>
      </p:sp>
      <p:sp>
        <p:nvSpPr>
          <p:cNvPr id="3" name="Footer Placeholder 2"/>
          <p:cNvSpPr>
            <a:spLocks noGrp="1"/>
          </p:cNvSpPr>
          <p:nvPr>
            <p:ph type="ftr" sz="quarter" idx="11"/>
          </p:nvPr>
        </p:nvSpPr>
        <p:spPr/>
        <p:txBody>
          <a:bodyPr/>
          <a:lstStyle/>
          <a:p>
            <a:r>
              <a:rPr lang="en-GB" smtClean="0">
                <a:solidFill>
                  <a:srgbClr val="64BCD9"/>
                </a:solidFill>
              </a:rPr>
              <a:t>L.Rossi - LHC future @ Open symposium EUSPP-Granada May 2019</a:t>
            </a:r>
            <a:endParaRPr lang="en-GB">
              <a:solidFill>
                <a:srgbClr val="64BCD9"/>
              </a:solidFill>
            </a:endParaRPr>
          </a:p>
        </p:txBody>
      </p:sp>
      <p:sp>
        <p:nvSpPr>
          <p:cNvPr id="4" name="Slide Number Placeholder 3"/>
          <p:cNvSpPr>
            <a:spLocks noGrp="1"/>
          </p:cNvSpPr>
          <p:nvPr>
            <p:ph type="sldNum" sz="quarter" idx="12"/>
          </p:nvPr>
        </p:nvSpPr>
        <p:spPr/>
        <p:txBody>
          <a:bodyPr/>
          <a:lstStyle/>
          <a:p>
            <a:fld id="{BFDCA1C4-9514-7B4F-976F-D92F7E296653}" type="slidenum">
              <a:rPr lang="fr-FR" smtClean="0">
                <a:solidFill>
                  <a:srgbClr val="64BCD9"/>
                </a:solidFill>
              </a:rPr>
              <a:pPr/>
              <a:t>51</a:t>
            </a:fld>
            <a:endParaRPr lang="fr-FR">
              <a:solidFill>
                <a:srgbClr val="64BCD9"/>
              </a:solidFil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0529" r="44488" b="24739"/>
          <a:stretch/>
        </p:blipFill>
        <p:spPr>
          <a:xfrm>
            <a:off x="35544" y="1316798"/>
            <a:ext cx="6264695" cy="4621231"/>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86360" y="2821485"/>
            <a:ext cx="3960440" cy="36334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694365" y="927210"/>
            <a:ext cx="4352485" cy="16321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ounded Rectangle 8"/>
          <p:cNvSpPr/>
          <p:nvPr/>
        </p:nvSpPr>
        <p:spPr>
          <a:xfrm rot="21064835">
            <a:off x="5826161" y="3631015"/>
            <a:ext cx="864095" cy="339636"/>
          </a:xfrm>
          <a:prstGeom prst="round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cxnSp>
        <p:nvCxnSpPr>
          <p:cNvPr id="16" name="Straight Arrow Connector 15"/>
          <p:cNvCxnSpPr/>
          <p:nvPr/>
        </p:nvCxnSpPr>
        <p:spPr>
          <a:xfrm flipH="1" flipV="1">
            <a:off x="4694315" y="2559384"/>
            <a:ext cx="1117278" cy="1157648"/>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18" name="Straight Arrow Connector 17"/>
          <p:cNvCxnSpPr/>
          <p:nvPr/>
        </p:nvCxnSpPr>
        <p:spPr>
          <a:xfrm flipV="1">
            <a:off x="6650887" y="2559440"/>
            <a:ext cx="2342066" cy="984367"/>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19" name="TextBox 18"/>
          <p:cNvSpPr txBox="1"/>
          <p:nvPr/>
        </p:nvSpPr>
        <p:spPr>
          <a:xfrm>
            <a:off x="1619673" y="5157248"/>
            <a:ext cx="2227096" cy="646331"/>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defTabSz="457200"/>
            <a:r>
              <a:rPr lang="fr-CH" dirty="0">
                <a:solidFill>
                  <a:prstClr val="black"/>
                </a:solidFill>
              </a:rPr>
              <a:t>7 </a:t>
            </a:r>
            <a:r>
              <a:rPr lang="fr-CH" dirty="0" err="1">
                <a:solidFill>
                  <a:prstClr val="black"/>
                </a:solidFill>
              </a:rPr>
              <a:t>TeV</a:t>
            </a:r>
            <a:r>
              <a:rPr lang="fr-CH" dirty="0">
                <a:solidFill>
                  <a:prstClr val="black"/>
                </a:solidFill>
              </a:rPr>
              <a:t> </a:t>
            </a:r>
            <a:r>
              <a:rPr lang="fr-CH" dirty="0">
                <a:solidFill>
                  <a:prstClr val="black"/>
                </a:solidFill>
                <a:sym typeface="Symbol" panose="05050102010706020507" pitchFamily="18" charset="2"/>
              </a:rPr>
              <a:t> 8.33 tesla, 86% of the max </a:t>
            </a:r>
            <a:r>
              <a:rPr lang="fr-CH" dirty="0" err="1">
                <a:solidFill>
                  <a:prstClr val="black"/>
                </a:solidFill>
                <a:sym typeface="Symbol" panose="05050102010706020507" pitchFamily="18" charset="2"/>
              </a:rPr>
              <a:t>Ic</a:t>
            </a:r>
            <a:endParaRPr lang="en-GB" dirty="0">
              <a:solidFill>
                <a:prstClr val="black"/>
              </a:solidFill>
            </a:endParaRPr>
          </a:p>
        </p:txBody>
      </p:sp>
      <p:sp>
        <p:nvSpPr>
          <p:cNvPr id="8" name="TextBox 7"/>
          <p:cNvSpPr txBox="1"/>
          <p:nvPr/>
        </p:nvSpPr>
        <p:spPr>
          <a:xfrm>
            <a:off x="6258163" y="5084781"/>
            <a:ext cx="2016224" cy="430887"/>
          </a:xfrm>
          <a:prstGeom prst="rect">
            <a:avLst/>
          </a:prstGeom>
          <a:noFill/>
        </p:spPr>
        <p:txBody>
          <a:bodyPr wrap="square" rtlCol="0">
            <a:spAutoFit/>
          </a:bodyPr>
          <a:lstStyle/>
          <a:p>
            <a:pPr defTabSz="457200"/>
            <a:r>
              <a:rPr lang="fr-CH" sz="1100" dirty="0">
                <a:solidFill>
                  <a:prstClr val="black"/>
                </a:solidFill>
              </a:rPr>
              <a:t>WG on </a:t>
            </a:r>
            <a:r>
              <a:rPr lang="fr-CH" sz="1100" dirty="0" err="1">
                <a:solidFill>
                  <a:prstClr val="black"/>
                </a:solidFill>
              </a:rPr>
              <a:t>quench</a:t>
            </a:r>
            <a:r>
              <a:rPr lang="fr-CH" sz="1100" dirty="0">
                <a:solidFill>
                  <a:prstClr val="black"/>
                </a:solidFill>
              </a:rPr>
              <a:t> performance. </a:t>
            </a:r>
          </a:p>
          <a:p>
            <a:pPr defTabSz="457200"/>
            <a:r>
              <a:rPr lang="fr-CH" sz="1100" dirty="0">
                <a:solidFill>
                  <a:prstClr val="black"/>
                </a:solidFill>
              </a:rPr>
              <a:t>E. Todesco, chair </a:t>
            </a:r>
            <a:endParaRPr lang="en-GB" sz="1100" dirty="0">
              <a:solidFill>
                <a:prstClr val="black"/>
              </a:solidFill>
            </a:endParaRPr>
          </a:p>
        </p:txBody>
      </p:sp>
      <p:sp>
        <p:nvSpPr>
          <p:cNvPr id="13" name="TextBox 12"/>
          <p:cNvSpPr txBox="1"/>
          <p:nvPr/>
        </p:nvSpPr>
        <p:spPr>
          <a:xfrm>
            <a:off x="6904075" y="3387245"/>
            <a:ext cx="1377252" cy="430887"/>
          </a:xfrm>
          <a:prstGeom prst="rect">
            <a:avLst/>
          </a:prstGeom>
          <a:noFill/>
        </p:spPr>
        <p:txBody>
          <a:bodyPr wrap="square" rtlCol="0">
            <a:spAutoFit/>
          </a:bodyPr>
          <a:lstStyle/>
          <a:p>
            <a:pPr defTabSz="457200"/>
            <a:r>
              <a:rPr lang="fr-CH" sz="1100" dirty="0">
                <a:solidFill>
                  <a:prstClr val="black"/>
                </a:solidFill>
              </a:rPr>
              <a:t>F. Bordry, CERN </a:t>
            </a:r>
            <a:r>
              <a:rPr lang="fr-CH" sz="1100" dirty="0" err="1">
                <a:solidFill>
                  <a:prstClr val="black"/>
                </a:solidFill>
              </a:rPr>
              <a:t>Director</a:t>
            </a:r>
            <a:r>
              <a:rPr lang="fr-CH" sz="1100" dirty="0">
                <a:solidFill>
                  <a:prstClr val="black"/>
                </a:solidFill>
              </a:rPr>
              <a:t> for A&amp;T</a:t>
            </a:r>
            <a:endParaRPr lang="en-GB" sz="1100" dirty="0">
              <a:solidFill>
                <a:prstClr val="black"/>
              </a:solidFill>
            </a:endParaRPr>
          </a:p>
        </p:txBody>
      </p:sp>
    </p:spTree>
    <p:extLst>
      <p:ext uri="{BB962C8B-B14F-4D97-AF65-F5344CB8AC3E}">
        <p14:creationId xmlns:p14="http://schemas.microsoft.com/office/powerpoint/2010/main" val="27904337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smtClean="0"/>
              <a:t>LHC Performance: Integrated </a:t>
            </a:r>
            <a:r>
              <a:rPr lang="fr-CH" dirty="0" err="1" smtClean="0"/>
              <a:t>Luminosity</a:t>
            </a:r>
            <a:endParaRPr lang="en-GB" dirty="0"/>
          </a:p>
        </p:txBody>
      </p:sp>
      <p:sp>
        <p:nvSpPr>
          <p:cNvPr id="3" name="Footer Placeholder 2"/>
          <p:cNvSpPr>
            <a:spLocks noGrp="1"/>
          </p:cNvSpPr>
          <p:nvPr>
            <p:ph type="ftr" sz="quarter" idx="11"/>
          </p:nvPr>
        </p:nvSpPr>
        <p:spPr/>
        <p:txBody>
          <a:bodyPr/>
          <a:lstStyle/>
          <a:p>
            <a:r>
              <a:rPr lang="en-GB" smtClean="0">
                <a:solidFill>
                  <a:srgbClr val="64BCD9"/>
                </a:solidFill>
              </a:rPr>
              <a:t>L.Rossi - LHC future @ Open symposium EUSPP-Granada May 2019</a:t>
            </a:r>
            <a:endParaRPr lang="en-GB">
              <a:solidFill>
                <a:srgbClr val="64BCD9"/>
              </a:solidFill>
            </a:endParaRPr>
          </a:p>
        </p:txBody>
      </p:sp>
      <p:sp>
        <p:nvSpPr>
          <p:cNvPr id="4" name="Slide Number Placeholder 3"/>
          <p:cNvSpPr>
            <a:spLocks noGrp="1"/>
          </p:cNvSpPr>
          <p:nvPr>
            <p:ph type="sldNum" sz="quarter" idx="12"/>
          </p:nvPr>
        </p:nvSpPr>
        <p:spPr/>
        <p:txBody>
          <a:bodyPr/>
          <a:lstStyle/>
          <a:p>
            <a:fld id="{BFDCA1C4-9514-7B4F-976F-D92F7E296653}" type="slidenum">
              <a:rPr lang="fr-FR" smtClean="0">
                <a:solidFill>
                  <a:srgbClr val="64BCD9"/>
                </a:solidFill>
              </a:rPr>
              <a:pPr/>
              <a:t>52</a:t>
            </a:fld>
            <a:endParaRPr lang="fr-FR">
              <a:solidFill>
                <a:srgbClr val="64BCD9"/>
              </a:solidFill>
            </a:endParaRPr>
          </a:p>
        </p:txBody>
      </p:sp>
      <p:pic>
        <p:nvPicPr>
          <p:cNvPr id="5" name="Picture 4"/>
          <p:cNvPicPr>
            <a:picLocks noChangeAspect="1"/>
          </p:cNvPicPr>
          <p:nvPr/>
        </p:nvPicPr>
        <p:blipFill>
          <a:blip r:embed="rId2"/>
          <a:stretch>
            <a:fillRect/>
          </a:stretch>
        </p:blipFill>
        <p:spPr>
          <a:xfrm>
            <a:off x="222598" y="1232487"/>
            <a:ext cx="4925469" cy="4458528"/>
          </a:xfrm>
          <a:prstGeom prst="rect">
            <a:avLst/>
          </a:prstGeom>
        </p:spPr>
      </p:pic>
      <p:pic>
        <p:nvPicPr>
          <p:cNvPr id="7" name="Picture 6"/>
          <p:cNvPicPr>
            <a:picLocks noChangeAspect="1"/>
          </p:cNvPicPr>
          <p:nvPr/>
        </p:nvPicPr>
        <p:blipFill>
          <a:blip r:embed="rId3"/>
          <a:stretch>
            <a:fillRect/>
          </a:stretch>
        </p:blipFill>
        <p:spPr>
          <a:xfrm>
            <a:off x="5647832" y="931103"/>
            <a:ext cx="3028135" cy="3080027"/>
          </a:xfrm>
          <a:prstGeom prst="rect">
            <a:avLst/>
          </a:prstGeom>
        </p:spPr>
      </p:pic>
      <p:sp>
        <p:nvSpPr>
          <p:cNvPr id="8" name="TextBox 7"/>
          <p:cNvSpPr txBox="1"/>
          <p:nvPr/>
        </p:nvSpPr>
        <p:spPr>
          <a:xfrm>
            <a:off x="1714039" y="5759293"/>
            <a:ext cx="3796269"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defTabSz="457200"/>
            <a:r>
              <a:rPr lang="fr-CH" b="1" dirty="0">
                <a:solidFill>
                  <a:prstClr val="white"/>
                </a:solidFill>
              </a:rPr>
              <a:t>Goal of Run1+Run2 </a:t>
            </a:r>
            <a:r>
              <a:rPr lang="fr-CH" b="1" dirty="0" err="1">
                <a:solidFill>
                  <a:prstClr val="white"/>
                </a:solidFill>
              </a:rPr>
              <a:t>was</a:t>
            </a:r>
            <a:r>
              <a:rPr lang="fr-CH" b="1" dirty="0">
                <a:solidFill>
                  <a:prstClr val="white"/>
                </a:solidFill>
              </a:rPr>
              <a:t> 150 fb</a:t>
            </a:r>
            <a:r>
              <a:rPr lang="fr-CH" b="1" baseline="30000" dirty="0">
                <a:solidFill>
                  <a:prstClr val="white"/>
                </a:solidFill>
              </a:rPr>
              <a:t>-1</a:t>
            </a:r>
            <a:r>
              <a:rPr lang="fr-CH" b="1" dirty="0">
                <a:solidFill>
                  <a:prstClr val="white"/>
                </a:solidFill>
              </a:rPr>
              <a:t>! </a:t>
            </a:r>
            <a:endParaRPr lang="en-GB" b="1" dirty="0">
              <a:solidFill>
                <a:prstClr val="white"/>
              </a:solidFill>
            </a:endParaRPr>
          </a:p>
        </p:txBody>
      </p:sp>
      <p:sp>
        <p:nvSpPr>
          <p:cNvPr id="6" name="TextBox 5"/>
          <p:cNvSpPr txBox="1"/>
          <p:nvPr/>
        </p:nvSpPr>
        <p:spPr>
          <a:xfrm>
            <a:off x="3150801" y="1111438"/>
            <a:ext cx="2421983" cy="261610"/>
          </a:xfrm>
          <a:prstGeom prst="rect">
            <a:avLst/>
          </a:prstGeom>
          <a:noFill/>
        </p:spPr>
        <p:txBody>
          <a:bodyPr wrap="square" rtlCol="0">
            <a:spAutoFit/>
          </a:bodyPr>
          <a:lstStyle/>
          <a:p>
            <a:pPr defTabSz="457200"/>
            <a:r>
              <a:rPr lang="fr-CH" sz="1100" dirty="0">
                <a:solidFill>
                  <a:prstClr val="black"/>
                </a:solidFill>
              </a:rPr>
              <a:t>F. Bordry, CERN </a:t>
            </a:r>
            <a:r>
              <a:rPr lang="fr-CH" sz="1100" dirty="0" err="1">
                <a:solidFill>
                  <a:prstClr val="black"/>
                </a:solidFill>
              </a:rPr>
              <a:t>Director</a:t>
            </a:r>
            <a:r>
              <a:rPr lang="fr-CH" sz="1100" dirty="0">
                <a:solidFill>
                  <a:prstClr val="black"/>
                </a:solidFill>
              </a:rPr>
              <a:t> for A&amp;T</a:t>
            </a:r>
            <a:endParaRPr lang="en-GB" sz="1100" dirty="0">
              <a:solidFill>
                <a:prstClr val="black"/>
              </a:solidFill>
            </a:endParaRPr>
          </a:p>
        </p:txBody>
      </p:sp>
      <p:pic>
        <p:nvPicPr>
          <p:cNvPr id="9" name="Picture 8"/>
          <p:cNvPicPr>
            <a:picLocks noChangeAspect="1"/>
          </p:cNvPicPr>
          <p:nvPr/>
        </p:nvPicPr>
        <p:blipFill>
          <a:blip r:embed="rId4"/>
          <a:stretch>
            <a:fillRect/>
          </a:stretch>
        </p:blipFill>
        <p:spPr>
          <a:xfrm>
            <a:off x="5819394" y="3922519"/>
            <a:ext cx="3055812" cy="2792996"/>
          </a:xfrm>
          <a:prstGeom prst="rect">
            <a:avLst/>
          </a:prstGeom>
        </p:spPr>
      </p:pic>
      <p:sp>
        <p:nvSpPr>
          <p:cNvPr id="10" name="TextBox 9"/>
          <p:cNvSpPr txBox="1"/>
          <p:nvPr/>
        </p:nvSpPr>
        <p:spPr>
          <a:xfrm>
            <a:off x="5319689" y="5011294"/>
            <a:ext cx="1358683"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457200"/>
            <a:r>
              <a:rPr lang="fr-CH" sz="1200" b="1" dirty="0">
                <a:solidFill>
                  <a:prstClr val="black"/>
                </a:solidFill>
              </a:rPr>
              <a:t>Cryo </a:t>
            </a:r>
            <a:r>
              <a:rPr lang="fr-CH" sz="1200" b="1" dirty="0" err="1">
                <a:solidFill>
                  <a:prstClr val="black"/>
                </a:solidFill>
              </a:rPr>
              <a:t>availbility</a:t>
            </a:r>
            <a:r>
              <a:rPr lang="fr-CH" sz="1200" b="1" dirty="0">
                <a:solidFill>
                  <a:prstClr val="black"/>
                </a:solidFill>
              </a:rPr>
              <a:t>: 97-99 % !</a:t>
            </a:r>
            <a:endParaRPr lang="en-GB" sz="1200" b="1" dirty="0">
              <a:solidFill>
                <a:prstClr val="black"/>
              </a:solidFill>
            </a:endParaRPr>
          </a:p>
        </p:txBody>
      </p:sp>
    </p:spTree>
    <p:extLst>
      <p:ext uri="{BB962C8B-B14F-4D97-AF65-F5344CB8AC3E}">
        <p14:creationId xmlns:p14="http://schemas.microsoft.com/office/powerpoint/2010/main" val="19807112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smtClean="0"/>
              <a:t>Goal of HL-LHC</a:t>
            </a:r>
            <a:endParaRPr lang="en-GB" dirty="0"/>
          </a:p>
        </p:txBody>
      </p:sp>
      <p:sp>
        <p:nvSpPr>
          <p:cNvPr id="3" name="Footer Placeholder 2"/>
          <p:cNvSpPr>
            <a:spLocks noGrp="1"/>
          </p:cNvSpPr>
          <p:nvPr>
            <p:ph type="ftr" sz="quarter" idx="11"/>
          </p:nvPr>
        </p:nvSpPr>
        <p:spPr/>
        <p:txBody>
          <a:bodyPr/>
          <a:lstStyle/>
          <a:p>
            <a:r>
              <a:rPr lang="fr-FR" smtClean="0">
                <a:solidFill>
                  <a:srgbClr val="64BCD9"/>
                </a:solidFill>
              </a:rPr>
              <a:t>L.Rossi - LHC future @ Open symposium EUSPP-Granada May 2019</a:t>
            </a:r>
            <a:endParaRPr lang="en-GB">
              <a:solidFill>
                <a:srgbClr val="64BCD9"/>
              </a:solidFill>
            </a:endParaRPr>
          </a:p>
        </p:txBody>
      </p:sp>
      <p:sp>
        <p:nvSpPr>
          <p:cNvPr id="4" name="Slide Number Placeholder 3"/>
          <p:cNvSpPr>
            <a:spLocks noGrp="1"/>
          </p:cNvSpPr>
          <p:nvPr>
            <p:ph type="sldNum" sz="quarter" idx="12"/>
          </p:nvPr>
        </p:nvSpPr>
        <p:spPr/>
        <p:txBody>
          <a:bodyPr/>
          <a:lstStyle/>
          <a:p>
            <a:fld id="{BFDCA1C4-9514-7B4F-976F-D92F7E296653}" type="slidenum">
              <a:rPr lang="fr-FR" smtClean="0">
                <a:solidFill>
                  <a:srgbClr val="64BCD9"/>
                </a:solidFill>
              </a:rPr>
              <a:pPr/>
              <a:t>53</a:t>
            </a:fld>
            <a:endParaRPr lang="fr-FR">
              <a:solidFill>
                <a:srgbClr val="64BCD9"/>
              </a:solidFill>
            </a:endParaRPr>
          </a:p>
        </p:txBody>
      </p:sp>
      <p:sp>
        <p:nvSpPr>
          <p:cNvPr id="8" name="TextBox 7"/>
          <p:cNvSpPr txBox="1"/>
          <p:nvPr/>
        </p:nvSpPr>
        <p:spPr>
          <a:xfrm>
            <a:off x="530352" y="1389078"/>
            <a:ext cx="8339328" cy="2431435"/>
          </a:xfrm>
          <a:prstGeom prst="rec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a:defRPr/>
            </a:pPr>
            <a:r>
              <a:rPr lang="en-GB" sz="1600" kern="0" dirty="0">
                <a:solidFill>
                  <a:prstClr val="black"/>
                </a:solidFill>
                <a:latin typeface="Calibri"/>
              </a:rPr>
              <a:t>The main objective of HiLumi LHC Design Study is to determine a hardware configuration and a set of beam parameters that will allow the LHC to reach the following targets:</a:t>
            </a:r>
          </a:p>
          <a:p>
            <a:pPr>
              <a:defRPr/>
            </a:pPr>
            <a:r>
              <a:rPr lang="en-GB" sz="2400" kern="0" dirty="0">
                <a:solidFill>
                  <a:prstClr val="black"/>
                </a:solidFill>
                <a:latin typeface="Calibri"/>
              </a:rPr>
              <a:t>A peak luminosity of </a:t>
            </a:r>
            <a:r>
              <a:rPr lang="en-GB" sz="2400" kern="0" dirty="0" err="1">
                <a:solidFill>
                  <a:prstClr val="black"/>
                </a:solidFill>
                <a:latin typeface="Calibri"/>
              </a:rPr>
              <a:t>L</a:t>
            </a:r>
            <a:r>
              <a:rPr lang="en-GB" sz="2400" kern="0" baseline="-25000" dirty="0" err="1">
                <a:solidFill>
                  <a:prstClr val="black"/>
                </a:solidFill>
                <a:latin typeface="Calibri"/>
              </a:rPr>
              <a:t>peak</a:t>
            </a:r>
            <a:r>
              <a:rPr lang="en-GB" sz="2400" kern="0" dirty="0">
                <a:solidFill>
                  <a:prstClr val="black"/>
                </a:solidFill>
                <a:latin typeface="Calibri"/>
              </a:rPr>
              <a:t> = </a:t>
            </a:r>
            <a:r>
              <a:rPr lang="en-GB" sz="2400" b="1" kern="0" dirty="0">
                <a:solidFill>
                  <a:prstClr val="black"/>
                </a:solidFill>
                <a:latin typeface="Calibri"/>
              </a:rPr>
              <a:t>5×10</a:t>
            </a:r>
            <a:r>
              <a:rPr lang="en-GB" sz="2400" b="1" kern="0" baseline="30000" dirty="0">
                <a:solidFill>
                  <a:prstClr val="black"/>
                </a:solidFill>
                <a:latin typeface="Calibri"/>
              </a:rPr>
              <a:t>34</a:t>
            </a:r>
            <a:r>
              <a:rPr lang="en-GB" sz="2400" b="1" kern="0" dirty="0">
                <a:solidFill>
                  <a:prstClr val="black"/>
                </a:solidFill>
                <a:latin typeface="Calibri"/>
              </a:rPr>
              <a:t> cm</a:t>
            </a:r>
            <a:r>
              <a:rPr lang="en-GB" sz="2400" b="1" kern="0" baseline="30000" dirty="0">
                <a:solidFill>
                  <a:prstClr val="black"/>
                </a:solidFill>
                <a:latin typeface="Calibri"/>
              </a:rPr>
              <a:t>-2</a:t>
            </a:r>
            <a:r>
              <a:rPr lang="en-GB" sz="2400" b="1" kern="0" dirty="0">
                <a:solidFill>
                  <a:prstClr val="black"/>
                </a:solidFill>
                <a:latin typeface="Calibri"/>
              </a:rPr>
              <a:t>s</a:t>
            </a:r>
            <a:r>
              <a:rPr lang="en-GB" sz="2400" b="1" kern="0" baseline="30000" dirty="0">
                <a:solidFill>
                  <a:prstClr val="black"/>
                </a:solidFill>
                <a:latin typeface="Calibri"/>
              </a:rPr>
              <a:t>-1</a:t>
            </a:r>
            <a:r>
              <a:rPr lang="en-GB" sz="2400" b="1" kern="0" dirty="0">
                <a:solidFill>
                  <a:prstClr val="black"/>
                </a:solidFill>
                <a:latin typeface="Calibri"/>
              </a:rPr>
              <a:t> with levelling</a:t>
            </a:r>
            <a:r>
              <a:rPr lang="en-GB" sz="2400" kern="0" dirty="0">
                <a:solidFill>
                  <a:prstClr val="black"/>
                </a:solidFill>
                <a:latin typeface="Calibri"/>
              </a:rPr>
              <a:t>, allowing:</a:t>
            </a:r>
            <a:br>
              <a:rPr lang="en-GB" sz="2400" kern="0" dirty="0">
                <a:solidFill>
                  <a:prstClr val="black"/>
                </a:solidFill>
                <a:latin typeface="Calibri"/>
              </a:rPr>
            </a:br>
            <a:r>
              <a:rPr lang="en-GB" sz="2400" kern="0" dirty="0">
                <a:solidFill>
                  <a:prstClr val="black"/>
                </a:solidFill>
                <a:latin typeface="Calibri"/>
              </a:rPr>
              <a:t>An integrated luminosity of </a:t>
            </a:r>
            <a:r>
              <a:rPr lang="en-GB" sz="2400" b="1" kern="0" dirty="0">
                <a:solidFill>
                  <a:prstClr val="black"/>
                </a:solidFill>
                <a:latin typeface="Calibri"/>
              </a:rPr>
              <a:t>250 fb</a:t>
            </a:r>
            <a:r>
              <a:rPr lang="en-GB" sz="2400" b="1" kern="0" baseline="30000" dirty="0">
                <a:solidFill>
                  <a:prstClr val="black"/>
                </a:solidFill>
                <a:latin typeface="Calibri"/>
              </a:rPr>
              <a:t>-1</a:t>
            </a:r>
            <a:r>
              <a:rPr lang="en-GB" sz="2400" b="1" kern="0" dirty="0">
                <a:solidFill>
                  <a:prstClr val="black"/>
                </a:solidFill>
                <a:latin typeface="Calibri"/>
              </a:rPr>
              <a:t> per year</a:t>
            </a:r>
            <a:r>
              <a:rPr lang="en-GB" sz="2400" kern="0" dirty="0">
                <a:solidFill>
                  <a:prstClr val="black"/>
                </a:solidFill>
                <a:latin typeface="Calibri"/>
              </a:rPr>
              <a:t>, enabling the goal of </a:t>
            </a:r>
            <a:r>
              <a:rPr lang="en-GB" sz="2400" b="1" kern="0" dirty="0">
                <a:solidFill>
                  <a:prstClr val="black"/>
                </a:solidFill>
                <a:latin typeface="Calibri"/>
              </a:rPr>
              <a:t>L</a:t>
            </a:r>
            <a:r>
              <a:rPr lang="en-GB" sz="2400" b="1" kern="0" baseline="-25000" dirty="0">
                <a:solidFill>
                  <a:prstClr val="black"/>
                </a:solidFill>
                <a:latin typeface="Calibri"/>
              </a:rPr>
              <a:t>int</a:t>
            </a:r>
            <a:r>
              <a:rPr lang="en-GB" sz="2400" b="1" kern="0" dirty="0">
                <a:solidFill>
                  <a:prstClr val="black"/>
                </a:solidFill>
                <a:latin typeface="Calibri"/>
              </a:rPr>
              <a:t> = 3000 fb</a:t>
            </a:r>
            <a:r>
              <a:rPr lang="en-GB" sz="2400" b="1" kern="0" baseline="30000" dirty="0">
                <a:solidFill>
                  <a:prstClr val="black"/>
                </a:solidFill>
                <a:latin typeface="Calibri"/>
              </a:rPr>
              <a:t>-1</a:t>
            </a:r>
            <a:r>
              <a:rPr lang="en-GB" sz="2400" kern="0" dirty="0">
                <a:solidFill>
                  <a:prstClr val="black"/>
                </a:solidFill>
                <a:latin typeface="Calibri"/>
              </a:rPr>
              <a:t> twelve years after the upgrade. </a:t>
            </a:r>
            <a:br>
              <a:rPr lang="en-GB" sz="2400" kern="0" dirty="0">
                <a:solidFill>
                  <a:prstClr val="black"/>
                </a:solidFill>
                <a:latin typeface="Calibri"/>
              </a:rPr>
            </a:br>
            <a:r>
              <a:rPr lang="en-GB" sz="2400" kern="0" dirty="0">
                <a:solidFill>
                  <a:prstClr val="black"/>
                </a:solidFill>
                <a:latin typeface="Calibri"/>
              </a:rPr>
              <a:t>This luminosity is more than ten times the luminosity reach of the first 10 years of the LHC lifetime.</a:t>
            </a:r>
          </a:p>
        </p:txBody>
      </p:sp>
      <p:sp>
        <p:nvSpPr>
          <p:cNvPr id="9" name="TextBox 8"/>
          <p:cNvSpPr txBox="1"/>
          <p:nvPr/>
        </p:nvSpPr>
        <p:spPr>
          <a:xfrm>
            <a:off x="2322576" y="913707"/>
            <a:ext cx="5705808" cy="369332"/>
          </a:xfrm>
          <a:prstGeom prst="rec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a:defRPr/>
            </a:pPr>
            <a:r>
              <a:rPr lang="fr-CH" kern="0" dirty="0" err="1">
                <a:solidFill>
                  <a:prstClr val="black"/>
                </a:solidFill>
                <a:latin typeface="Calibri"/>
              </a:rPr>
              <a:t>From</a:t>
            </a:r>
            <a:r>
              <a:rPr lang="fr-CH" kern="0" dirty="0">
                <a:solidFill>
                  <a:prstClr val="black"/>
                </a:solidFill>
                <a:latin typeface="Calibri"/>
              </a:rPr>
              <a:t> EC-FP7 HiLumi LHC Design </a:t>
            </a:r>
            <a:r>
              <a:rPr lang="fr-CH" kern="0" dirty="0" err="1">
                <a:solidFill>
                  <a:prstClr val="black"/>
                </a:solidFill>
                <a:latin typeface="Calibri"/>
              </a:rPr>
              <a:t>Study</a:t>
            </a:r>
            <a:r>
              <a:rPr lang="fr-CH" kern="0" dirty="0">
                <a:solidFill>
                  <a:prstClr val="black"/>
                </a:solidFill>
                <a:latin typeface="Calibri"/>
              </a:rPr>
              <a:t> application of 2010</a:t>
            </a:r>
            <a:endParaRPr lang="en-GB" kern="0" dirty="0">
              <a:solidFill>
                <a:prstClr val="black"/>
              </a:solidFill>
              <a:latin typeface="Calibri"/>
            </a:endParaRPr>
          </a:p>
        </p:txBody>
      </p:sp>
      <p:sp>
        <p:nvSpPr>
          <p:cNvPr id="10" name="TextBox 9"/>
          <p:cNvSpPr txBox="1"/>
          <p:nvPr/>
        </p:nvSpPr>
        <p:spPr>
          <a:xfrm>
            <a:off x="847590" y="4522105"/>
            <a:ext cx="7704856" cy="1200329"/>
          </a:xfrm>
          <a:prstGeom prst="rect">
            <a:avLst/>
          </a:prstGeom>
          <a:ln/>
        </p:spPr>
        <p:style>
          <a:lnRef idx="1">
            <a:schemeClr val="accent2"/>
          </a:lnRef>
          <a:fillRef idx="1002">
            <a:schemeClr val="lt2"/>
          </a:fillRef>
          <a:effectRef idx="1">
            <a:schemeClr val="accent2"/>
          </a:effectRef>
          <a:fontRef idx="minor">
            <a:schemeClr val="dk1"/>
          </a:fontRef>
        </p:style>
        <p:txBody>
          <a:bodyPr wrap="square" rtlCol="0">
            <a:spAutoFit/>
          </a:bodyPr>
          <a:lstStyle/>
          <a:p>
            <a:pPr algn="ctr">
              <a:defRPr/>
            </a:pPr>
            <a:r>
              <a:rPr lang="fr-CH" b="1" kern="0" dirty="0">
                <a:solidFill>
                  <a:prstClr val="black"/>
                </a:solidFill>
                <a:latin typeface="Calibri"/>
              </a:rPr>
              <a:t>U</a:t>
            </a:r>
            <a:r>
              <a:rPr lang="fr-CH" b="1" kern="0" dirty="0" err="1">
                <a:solidFill>
                  <a:prstClr val="black"/>
                </a:solidFill>
                <a:latin typeface="Calibri"/>
              </a:rPr>
              <a:t>ltimate</a:t>
            </a:r>
            <a:r>
              <a:rPr lang="fr-CH" kern="0" dirty="0">
                <a:solidFill>
                  <a:prstClr val="black"/>
                </a:solidFill>
                <a:latin typeface="Calibri"/>
              </a:rPr>
              <a:t> performance </a:t>
            </a:r>
            <a:r>
              <a:rPr lang="fr-CH" kern="0" dirty="0" err="1">
                <a:solidFill>
                  <a:prstClr val="black"/>
                </a:solidFill>
                <a:latin typeface="Calibri"/>
              </a:rPr>
              <a:t>established</a:t>
            </a:r>
            <a:r>
              <a:rPr lang="fr-CH" kern="0" dirty="0">
                <a:solidFill>
                  <a:prstClr val="black"/>
                </a:solidFill>
                <a:latin typeface="Calibri"/>
              </a:rPr>
              <a:t> 2015-2016: </a:t>
            </a:r>
            <a:r>
              <a:rPr lang="fr-CH" kern="0" dirty="0" err="1">
                <a:solidFill>
                  <a:prstClr val="black"/>
                </a:solidFill>
                <a:latin typeface="Calibri"/>
              </a:rPr>
              <a:t>with</a:t>
            </a:r>
            <a:r>
              <a:rPr lang="fr-CH" kern="0" dirty="0">
                <a:solidFill>
                  <a:prstClr val="black"/>
                </a:solidFill>
                <a:latin typeface="Calibri"/>
              </a:rPr>
              <a:t> </a:t>
            </a:r>
            <a:r>
              <a:rPr lang="fr-CH" kern="0" dirty="0" err="1">
                <a:solidFill>
                  <a:prstClr val="black"/>
                </a:solidFill>
                <a:latin typeface="Calibri"/>
              </a:rPr>
              <a:t>same</a:t>
            </a:r>
            <a:r>
              <a:rPr lang="fr-CH" kern="0" dirty="0">
                <a:solidFill>
                  <a:prstClr val="black"/>
                </a:solidFill>
                <a:latin typeface="Calibri"/>
              </a:rPr>
              <a:t> hardware </a:t>
            </a:r>
            <a:br>
              <a:rPr lang="fr-CH" kern="0" dirty="0">
                <a:solidFill>
                  <a:prstClr val="black"/>
                </a:solidFill>
                <a:latin typeface="Calibri"/>
              </a:rPr>
            </a:br>
            <a:r>
              <a:rPr lang="fr-CH" kern="0" dirty="0">
                <a:solidFill>
                  <a:prstClr val="black"/>
                </a:solidFill>
                <a:latin typeface="Calibri"/>
              </a:rPr>
              <a:t>and </a:t>
            </a:r>
            <a:r>
              <a:rPr lang="fr-CH" kern="0" dirty="0" err="1">
                <a:solidFill>
                  <a:prstClr val="black"/>
                </a:solidFill>
                <a:latin typeface="Calibri"/>
              </a:rPr>
              <a:t>same</a:t>
            </a:r>
            <a:r>
              <a:rPr lang="fr-CH" kern="0" dirty="0">
                <a:solidFill>
                  <a:prstClr val="black"/>
                </a:solidFill>
                <a:latin typeface="Calibri"/>
              </a:rPr>
              <a:t> </a:t>
            </a:r>
            <a:r>
              <a:rPr lang="fr-CH" kern="0" dirty="0" err="1">
                <a:solidFill>
                  <a:prstClr val="black"/>
                </a:solidFill>
                <a:latin typeface="Calibri"/>
              </a:rPr>
              <a:t>beam</a:t>
            </a:r>
            <a:r>
              <a:rPr lang="fr-CH" kern="0" dirty="0">
                <a:solidFill>
                  <a:prstClr val="black"/>
                </a:solidFill>
                <a:latin typeface="Calibri"/>
              </a:rPr>
              <a:t> </a:t>
            </a:r>
            <a:r>
              <a:rPr lang="fr-CH" kern="0" dirty="0" err="1">
                <a:solidFill>
                  <a:prstClr val="black"/>
                </a:solidFill>
                <a:latin typeface="Calibri"/>
              </a:rPr>
              <a:t>parameters</a:t>
            </a:r>
            <a:r>
              <a:rPr lang="fr-CH" kern="0" dirty="0">
                <a:solidFill>
                  <a:prstClr val="black"/>
                </a:solidFill>
                <a:latin typeface="Calibri"/>
              </a:rPr>
              <a:t>: use of </a:t>
            </a:r>
            <a:r>
              <a:rPr lang="fr-CH" b="1" kern="0" dirty="0">
                <a:solidFill>
                  <a:prstClr val="black"/>
                </a:solidFill>
                <a:latin typeface="Calibri"/>
              </a:rPr>
              <a:t>engineering </a:t>
            </a:r>
            <a:r>
              <a:rPr lang="fr-CH" b="1" kern="0" dirty="0" err="1">
                <a:solidFill>
                  <a:prstClr val="black"/>
                </a:solidFill>
                <a:latin typeface="Calibri"/>
              </a:rPr>
              <a:t>margins</a:t>
            </a:r>
            <a:r>
              <a:rPr lang="fr-CH" b="1" kern="0" dirty="0">
                <a:solidFill>
                  <a:prstClr val="black"/>
                </a:solidFill>
                <a:latin typeface="Calibri"/>
              </a:rPr>
              <a:t>:</a:t>
            </a:r>
          </a:p>
          <a:p>
            <a:pPr algn="ctr">
              <a:defRPr/>
            </a:pPr>
            <a:r>
              <a:rPr lang="fr-CH" b="1" kern="0" dirty="0" err="1">
                <a:solidFill>
                  <a:prstClr val="black"/>
                </a:solidFill>
                <a:latin typeface="Calibri"/>
              </a:rPr>
              <a:t>L</a:t>
            </a:r>
            <a:r>
              <a:rPr lang="fr-CH" b="1" kern="0" baseline="-25000" dirty="0" err="1">
                <a:solidFill>
                  <a:prstClr val="black"/>
                </a:solidFill>
                <a:latin typeface="Calibri"/>
              </a:rPr>
              <a:t>peak</a:t>
            </a:r>
            <a:r>
              <a:rPr lang="fr-CH" b="1" kern="0" baseline="-25000" dirty="0">
                <a:solidFill>
                  <a:prstClr val="black"/>
                </a:solidFill>
                <a:latin typeface="Calibri"/>
              </a:rPr>
              <a:t> </a:t>
            </a:r>
            <a:r>
              <a:rPr lang="fr-CH" b="1" kern="0" baseline="-25000" dirty="0" err="1">
                <a:solidFill>
                  <a:prstClr val="black"/>
                </a:solidFill>
                <a:latin typeface="Calibri"/>
              </a:rPr>
              <a:t>ult</a:t>
            </a:r>
            <a:r>
              <a:rPr lang="fr-CH" b="1" kern="0" dirty="0">
                <a:solidFill>
                  <a:prstClr val="black"/>
                </a:solidFill>
                <a:latin typeface="Calibri"/>
              </a:rPr>
              <a:t> </a:t>
            </a:r>
            <a:r>
              <a:rPr lang="fr-CH" b="1" kern="0" dirty="0">
                <a:solidFill>
                  <a:prstClr val="black"/>
                </a:solidFill>
                <a:latin typeface="Calibri"/>
                <a:sym typeface="Symbol"/>
              </a:rPr>
              <a:t> 7.5 10</a:t>
            </a:r>
            <a:r>
              <a:rPr lang="fr-CH" b="1" kern="0" baseline="30000" dirty="0">
                <a:solidFill>
                  <a:prstClr val="black"/>
                </a:solidFill>
                <a:latin typeface="Calibri"/>
                <a:sym typeface="Symbol"/>
              </a:rPr>
              <a:t>34</a:t>
            </a:r>
            <a:r>
              <a:rPr lang="fr-CH" b="1" kern="0" dirty="0">
                <a:solidFill>
                  <a:prstClr val="black"/>
                </a:solidFill>
                <a:latin typeface="Calibri"/>
                <a:sym typeface="Symbol"/>
              </a:rPr>
              <a:t> cm</a:t>
            </a:r>
            <a:r>
              <a:rPr lang="fr-CH" b="1" kern="0" baseline="30000" dirty="0">
                <a:solidFill>
                  <a:prstClr val="black"/>
                </a:solidFill>
                <a:latin typeface="Calibri"/>
                <a:sym typeface="Symbol"/>
              </a:rPr>
              <a:t>-2</a:t>
            </a:r>
            <a:r>
              <a:rPr lang="fr-CH" b="1" kern="0" dirty="0">
                <a:solidFill>
                  <a:prstClr val="black"/>
                </a:solidFill>
                <a:latin typeface="Calibri"/>
                <a:sym typeface="Symbol"/>
              </a:rPr>
              <a:t>s</a:t>
            </a:r>
            <a:r>
              <a:rPr lang="fr-CH" b="1" kern="0" baseline="30000" dirty="0">
                <a:solidFill>
                  <a:prstClr val="black"/>
                </a:solidFill>
                <a:latin typeface="Calibri"/>
                <a:sym typeface="Symbol"/>
              </a:rPr>
              <a:t>-1</a:t>
            </a:r>
            <a:r>
              <a:rPr lang="fr-CH" kern="0" dirty="0">
                <a:solidFill>
                  <a:prstClr val="black"/>
                </a:solidFill>
                <a:latin typeface="Calibri"/>
                <a:sym typeface="Symbol"/>
              </a:rPr>
              <a:t>  and   </a:t>
            </a:r>
            <a:r>
              <a:rPr lang="fr-CH" b="1" kern="0" dirty="0" err="1">
                <a:solidFill>
                  <a:prstClr val="black"/>
                </a:solidFill>
                <a:latin typeface="Calibri"/>
                <a:sym typeface="Symbol"/>
              </a:rPr>
              <a:t>Ultimate</a:t>
            </a:r>
            <a:r>
              <a:rPr lang="fr-CH" b="1" kern="0" dirty="0">
                <a:solidFill>
                  <a:prstClr val="black"/>
                </a:solidFill>
                <a:latin typeface="Calibri"/>
                <a:sym typeface="Symbol"/>
              </a:rPr>
              <a:t> Integrated L</a:t>
            </a:r>
            <a:r>
              <a:rPr lang="fr-CH" b="1" kern="0" baseline="-25000" dirty="0">
                <a:solidFill>
                  <a:prstClr val="black"/>
                </a:solidFill>
                <a:latin typeface="Calibri"/>
                <a:sym typeface="Symbol"/>
              </a:rPr>
              <a:t>int </a:t>
            </a:r>
            <a:r>
              <a:rPr lang="fr-CH" b="1" kern="0" baseline="-25000" dirty="0" err="1">
                <a:solidFill>
                  <a:prstClr val="black"/>
                </a:solidFill>
                <a:latin typeface="Calibri"/>
                <a:sym typeface="Symbol"/>
              </a:rPr>
              <a:t>ult</a:t>
            </a:r>
            <a:r>
              <a:rPr lang="fr-CH" b="1" kern="0" dirty="0">
                <a:solidFill>
                  <a:prstClr val="black"/>
                </a:solidFill>
                <a:latin typeface="Calibri"/>
                <a:sym typeface="Symbol"/>
              </a:rPr>
              <a:t>  4000 fb</a:t>
            </a:r>
            <a:r>
              <a:rPr lang="fr-CH" b="1" kern="0" baseline="30000" dirty="0">
                <a:solidFill>
                  <a:prstClr val="black"/>
                </a:solidFill>
                <a:latin typeface="Calibri"/>
                <a:sym typeface="Symbol"/>
              </a:rPr>
              <a:t>-1</a:t>
            </a:r>
            <a:r>
              <a:rPr lang="fr-CH" b="1" kern="0" dirty="0">
                <a:solidFill>
                  <a:prstClr val="black"/>
                </a:solidFill>
                <a:latin typeface="Calibri"/>
                <a:sym typeface="Symbol"/>
              </a:rPr>
              <a:t> </a:t>
            </a:r>
            <a:r>
              <a:rPr lang="fr-CH" kern="0" dirty="0">
                <a:solidFill>
                  <a:prstClr val="black"/>
                </a:solidFill>
                <a:latin typeface="Calibri"/>
                <a:sym typeface="Symbol"/>
              </a:rPr>
              <a:t> </a:t>
            </a:r>
          </a:p>
          <a:p>
            <a:pPr algn="ctr">
              <a:defRPr/>
            </a:pPr>
            <a:r>
              <a:rPr lang="fr-CH" kern="0" dirty="0">
                <a:solidFill>
                  <a:prstClr val="black"/>
                </a:solidFill>
                <a:latin typeface="Calibri"/>
                <a:sym typeface="Symbol"/>
              </a:rPr>
              <a:t>LHC </a:t>
            </a:r>
            <a:r>
              <a:rPr lang="fr-CH" kern="0" dirty="0" err="1">
                <a:solidFill>
                  <a:prstClr val="black"/>
                </a:solidFill>
                <a:latin typeface="Calibri"/>
                <a:sym typeface="Symbol"/>
              </a:rPr>
              <a:t>should</a:t>
            </a:r>
            <a:r>
              <a:rPr lang="fr-CH" kern="0" dirty="0">
                <a:solidFill>
                  <a:prstClr val="black"/>
                </a:solidFill>
                <a:latin typeface="Calibri"/>
                <a:sym typeface="Symbol"/>
              </a:rPr>
              <a:t> not </a:t>
            </a:r>
            <a:r>
              <a:rPr lang="fr-CH" kern="0" dirty="0" err="1">
                <a:solidFill>
                  <a:prstClr val="black"/>
                </a:solidFill>
                <a:latin typeface="Calibri"/>
                <a:sym typeface="Symbol"/>
              </a:rPr>
              <a:t>be</a:t>
            </a:r>
            <a:r>
              <a:rPr lang="fr-CH" kern="0" dirty="0">
                <a:solidFill>
                  <a:prstClr val="black"/>
                </a:solidFill>
                <a:latin typeface="Calibri"/>
                <a:sym typeface="Symbol"/>
              </a:rPr>
              <a:t> the </a:t>
            </a:r>
            <a:r>
              <a:rPr lang="fr-CH" kern="0" dirty="0" err="1">
                <a:solidFill>
                  <a:prstClr val="black"/>
                </a:solidFill>
                <a:latin typeface="Calibri"/>
                <a:sym typeface="Symbol"/>
              </a:rPr>
              <a:t>limit</a:t>
            </a:r>
            <a:r>
              <a:rPr lang="fr-CH" kern="0" dirty="0">
                <a:solidFill>
                  <a:prstClr val="black"/>
                </a:solidFill>
                <a:latin typeface="Calibri"/>
                <a:sym typeface="Symbol"/>
              </a:rPr>
              <a:t>, </a:t>
            </a:r>
            <a:r>
              <a:rPr lang="fr-CH" kern="0" dirty="0" err="1">
                <a:solidFill>
                  <a:prstClr val="black"/>
                </a:solidFill>
                <a:latin typeface="Calibri"/>
                <a:sym typeface="Symbol"/>
              </a:rPr>
              <a:t>would</a:t>
            </a:r>
            <a:r>
              <a:rPr lang="fr-CH" kern="0" dirty="0">
                <a:solidFill>
                  <a:prstClr val="black"/>
                </a:solidFill>
                <a:latin typeface="Calibri"/>
                <a:sym typeface="Symbol"/>
              </a:rPr>
              <a:t> </a:t>
            </a:r>
            <a:r>
              <a:rPr lang="fr-CH" kern="0" dirty="0" err="1">
                <a:solidFill>
                  <a:prstClr val="black"/>
                </a:solidFill>
                <a:latin typeface="Calibri"/>
                <a:sym typeface="Symbol"/>
              </a:rPr>
              <a:t>Physics</a:t>
            </a:r>
            <a:r>
              <a:rPr lang="fr-CH" kern="0" dirty="0">
                <a:solidFill>
                  <a:prstClr val="black"/>
                </a:solidFill>
                <a:latin typeface="Calibri"/>
                <a:sym typeface="Symbol"/>
              </a:rPr>
              <a:t> </a:t>
            </a:r>
            <a:r>
              <a:rPr lang="fr-CH" kern="0" dirty="0" err="1">
                <a:solidFill>
                  <a:prstClr val="black"/>
                </a:solidFill>
                <a:latin typeface="Calibri"/>
                <a:sym typeface="Symbol"/>
              </a:rPr>
              <a:t>require</a:t>
            </a:r>
            <a:r>
              <a:rPr lang="fr-CH" kern="0" dirty="0">
                <a:solidFill>
                  <a:prstClr val="black"/>
                </a:solidFill>
                <a:latin typeface="Calibri"/>
                <a:sym typeface="Symbol"/>
              </a:rPr>
              <a:t> more…</a:t>
            </a:r>
            <a:endParaRPr lang="en-GB" kern="0" dirty="0">
              <a:solidFill>
                <a:prstClr val="black"/>
              </a:solidFill>
              <a:latin typeface="Calibri"/>
            </a:endParaRPr>
          </a:p>
        </p:txBody>
      </p:sp>
      <p:sp>
        <p:nvSpPr>
          <p:cNvPr id="6" name="Oval 5"/>
          <p:cNvSpPr/>
          <p:nvPr/>
        </p:nvSpPr>
        <p:spPr>
          <a:xfrm>
            <a:off x="5868144" y="5106271"/>
            <a:ext cx="2324260" cy="738235"/>
          </a:xfrm>
          <a:prstGeom prst="ellipse">
            <a:avLst/>
          </a:prstGeom>
          <a:no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7" name="TextBox 6"/>
          <p:cNvSpPr txBox="1"/>
          <p:nvPr/>
        </p:nvSpPr>
        <p:spPr>
          <a:xfrm>
            <a:off x="5196194" y="5729511"/>
            <a:ext cx="3466689"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457200"/>
            <a:r>
              <a:rPr lang="fr-CH" sz="1400" b="1" dirty="0" err="1">
                <a:solidFill>
                  <a:prstClr val="black"/>
                </a:solidFill>
              </a:rPr>
              <a:t>Experiment</a:t>
            </a:r>
            <a:r>
              <a:rPr lang="fr-CH" sz="1400" b="1" dirty="0">
                <a:solidFill>
                  <a:prstClr val="black"/>
                </a:solidFill>
              </a:rPr>
              <a:t> are </a:t>
            </a:r>
            <a:r>
              <a:rPr lang="fr-CH" sz="1400" b="1" dirty="0" err="1">
                <a:solidFill>
                  <a:prstClr val="black"/>
                </a:solidFill>
              </a:rPr>
              <a:t>designing</a:t>
            </a:r>
            <a:r>
              <a:rPr lang="fr-CH" sz="1400" b="1" dirty="0">
                <a:solidFill>
                  <a:prstClr val="black"/>
                </a:solidFill>
              </a:rPr>
              <a:t> for </a:t>
            </a:r>
            <a:r>
              <a:rPr lang="fr-CH" sz="1400" b="1" dirty="0" err="1">
                <a:solidFill>
                  <a:prstClr val="black"/>
                </a:solidFill>
              </a:rPr>
              <a:t>this</a:t>
            </a:r>
            <a:r>
              <a:rPr lang="fr-CH" sz="1400" b="1" dirty="0">
                <a:solidFill>
                  <a:prstClr val="black"/>
                </a:solidFill>
              </a:rPr>
              <a:t> goal.  </a:t>
            </a:r>
            <a:r>
              <a:rPr lang="fr-CH" sz="1400" b="1" dirty="0" err="1">
                <a:solidFill>
                  <a:prstClr val="black"/>
                </a:solidFill>
              </a:rPr>
              <a:t>We</a:t>
            </a:r>
            <a:r>
              <a:rPr lang="fr-CH" sz="1400" b="1" dirty="0">
                <a:solidFill>
                  <a:prstClr val="black"/>
                </a:solidFill>
              </a:rPr>
              <a:t> </a:t>
            </a:r>
            <a:r>
              <a:rPr lang="fr-CH" sz="1400" b="1" dirty="0" err="1">
                <a:solidFill>
                  <a:prstClr val="black"/>
                </a:solidFill>
              </a:rPr>
              <a:t>need</a:t>
            </a:r>
            <a:r>
              <a:rPr lang="fr-CH" sz="1400" b="1" dirty="0">
                <a:solidFill>
                  <a:prstClr val="black"/>
                </a:solidFill>
              </a:rPr>
              <a:t> to </a:t>
            </a:r>
            <a:r>
              <a:rPr lang="fr-CH" sz="1400" b="1" dirty="0" err="1">
                <a:solidFill>
                  <a:prstClr val="black"/>
                </a:solidFill>
              </a:rPr>
              <a:t>be</a:t>
            </a:r>
            <a:r>
              <a:rPr lang="fr-CH" sz="1400" b="1" dirty="0">
                <a:solidFill>
                  <a:prstClr val="black"/>
                </a:solidFill>
              </a:rPr>
              <a:t> compatible </a:t>
            </a:r>
            <a:r>
              <a:rPr lang="fr-CH" sz="1400" b="1" dirty="0" err="1">
                <a:solidFill>
                  <a:prstClr val="black"/>
                </a:solidFill>
              </a:rPr>
              <a:t>with</a:t>
            </a:r>
            <a:r>
              <a:rPr lang="fr-CH" sz="1400" b="1" dirty="0">
                <a:solidFill>
                  <a:prstClr val="black"/>
                </a:solidFill>
              </a:rPr>
              <a:t> </a:t>
            </a:r>
            <a:r>
              <a:rPr lang="fr-CH" sz="1400" b="1" dirty="0" err="1">
                <a:solidFill>
                  <a:prstClr val="black"/>
                </a:solidFill>
              </a:rPr>
              <a:t>it!</a:t>
            </a:r>
            <a:endParaRPr lang="en-GB" sz="1400" b="1" dirty="0">
              <a:solidFill>
                <a:prstClr val="black"/>
              </a:solidFill>
            </a:endParaRPr>
          </a:p>
        </p:txBody>
      </p:sp>
    </p:spTree>
    <p:extLst>
      <p:ext uri="{BB962C8B-B14F-4D97-AF65-F5344CB8AC3E}">
        <p14:creationId xmlns:p14="http://schemas.microsoft.com/office/powerpoint/2010/main" val="103994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382"/>
            <a:ext cx="9144000" cy="6841279"/>
          </a:xfrm>
          <a:prstGeom prst="rect">
            <a:avLst/>
          </a:prstGeom>
        </p:spPr>
      </p:pic>
      <p:sp>
        <p:nvSpPr>
          <p:cNvPr id="3" name="Footer Placeholder 2"/>
          <p:cNvSpPr>
            <a:spLocks noGrp="1"/>
          </p:cNvSpPr>
          <p:nvPr>
            <p:ph type="ftr" sz="quarter" idx="11"/>
          </p:nvPr>
        </p:nvSpPr>
        <p:spPr/>
        <p:txBody>
          <a:bodyPr/>
          <a:lstStyle/>
          <a:p>
            <a:r>
              <a:rPr lang="en-GB" smtClean="0">
                <a:solidFill>
                  <a:srgbClr val="64BCD9"/>
                </a:solidFill>
              </a:rPr>
              <a:t>L.Rossi - LHC future @ Open symposium EUSPP-Granada May 2019</a:t>
            </a:r>
            <a:endParaRPr lang="en-GB">
              <a:solidFill>
                <a:srgbClr val="64BCD9"/>
              </a:solidFill>
            </a:endParaRPr>
          </a:p>
        </p:txBody>
      </p:sp>
      <p:sp>
        <p:nvSpPr>
          <p:cNvPr id="4" name="Slide Number Placeholder 3"/>
          <p:cNvSpPr>
            <a:spLocks noGrp="1"/>
          </p:cNvSpPr>
          <p:nvPr>
            <p:ph type="sldNum" sz="quarter" idx="12"/>
          </p:nvPr>
        </p:nvSpPr>
        <p:spPr/>
        <p:txBody>
          <a:bodyPr/>
          <a:lstStyle/>
          <a:p>
            <a:fld id="{BFDCA1C4-9514-7B4F-976F-D92F7E296653}" type="slidenum">
              <a:rPr lang="fr-FR" smtClean="0">
                <a:solidFill>
                  <a:srgbClr val="64BCD9"/>
                </a:solidFill>
              </a:rPr>
              <a:pPr/>
              <a:t>54</a:t>
            </a:fld>
            <a:endParaRPr lang="fr-FR">
              <a:solidFill>
                <a:srgbClr val="64BCD9"/>
              </a:solidFill>
            </a:endParaRPr>
          </a:p>
        </p:txBody>
      </p:sp>
      <p:sp>
        <p:nvSpPr>
          <p:cNvPr id="6" name="Up Arrow Callout 5"/>
          <p:cNvSpPr/>
          <p:nvPr/>
        </p:nvSpPr>
        <p:spPr>
          <a:xfrm>
            <a:off x="3831950" y="5458048"/>
            <a:ext cx="914400" cy="576064"/>
          </a:xfrm>
          <a:prstGeom prst="upArrow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200"/>
            <a:r>
              <a:rPr lang="fr-CH" sz="1200" b="1" dirty="0">
                <a:solidFill>
                  <a:prstClr val="white"/>
                </a:solidFill>
              </a:rPr>
              <a:t>Half </a:t>
            </a:r>
            <a:r>
              <a:rPr lang="fr-CH" sz="1200" b="1" dirty="0" err="1">
                <a:solidFill>
                  <a:prstClr val="white"/>
                </a:solidFill>
              </a:rPr>
              <a:t>way</a:t>
            </a:r>
            <a:endParaRPr lang="en-GB" sz="1200" b="1" dirty="0">
              <a:solidFill>
                <a:prstClr val="white"/>
              </a:solidFill>
            </a:endParaRPr>
          </a:p>
        </p:txBody>
      </p:sp>
      <p:sp>
        <p:nvSpPr>
          <p:cNvPr id="8" name="TextBox 18"/>
          <p:cNvSpPr txBox="1"/>
          <p:nvPr/>
        </p:nvSpPr>
        <p:spPr>
          <a:xfrm>
            <a:off x="1115617" y="4581139"/>
            <a:ext cx="2016224" cy="58477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defTabSz="457200"/>
            <a:r>
              <a:rPr lang="fr-CH" sz="1600" dirty="0">
                <a:solidFill>
                  <a:prstClr val="black"/>
                </a:solidFill>
              </a:rPr>
              <a:t>7 </a:t>
            </a:r>
            <a:r>
              <a:rPr lang="fr-CH" sz="1600" dirty="0" err="1">
                <a:solidFill>
                  <a:prstClr val="black"/>
                </a:solidFill>
              </a:rPr>
              <a:t>TeV</a:t>
            </a:r>
            <a:r>
              <a:rPr lang="fr-CH" sz="1600" dirty="0">
                <a:solidFill>
                  <a:prstClr val="black"/>
                </a:solidFill>
              </a:rPr>
              <a:t> </a:t>
            </a:r>
            <a:r>
              <a:rPr lang="fr-CH" sz="1600" dirty="0">
                <a:solidFill>
                  <a:prstClr val="black"/>
                </a:solidFill>
                <a:sym typeface="Symbol" panose="05050102010706020507" pitchFamily="18" charset="2"/>
              </a:rPr>
              <a:t> 8.33 tesla, 86% of the max </a:t>
            </a:r>
            <a:r>
              <a:rPr lang="fr-CH" sz="1600" dirty="0" err="1">
                <a:solidFill>
                  <a:prstClr val="black"/>
                </a:solidFill>
                <a:sym typeface="Symbol" panose="05050102010706020507" pitchFamily="18" charset="2"/>
              </a:rPr>
              <a:t>Ic</a:t>
            </a:r>
            <a:endParaRPr lang="en-GB" sz="1600" dirty="0">
              <a:solidFill>
                <a:prstClr val="black"/>
              </a:solidFill>
            </a:endParaRPr>
          </a:p>
        </p:txBody>
      </p:sp>
      <p:sp>
        <p:nvSpPr>
          <p:cNvPr id="5" name="Rechteck 4"/>
          <p:cNvSpPr/>
          <p:nvPr/>
        </p:nvSpPr>
        <p:spPr>
          <a:xfrm>
            <a:off x="4355979" y="620688"/>
            <a:ext cx="4584909" cy="400110"/>
          </a:xfrm>
          <a:prstGeom prst="rect">
            <a:avLst/>
          </a:prstGeom>
        </p:spPr>
        <p:txBody>
          <a:bodyPr wrap="none">
            <a:spAutoFit/>
          </a:bodyPr>
          <a:lstStyle/>
          <a:p>
            <a:r>
              <a:rPr lang="fr-CH" sz="2000" b="1" dirty="0" smtClean="0"/>
              <a:t>Performance: Integrated </a:t>
            </a:r>
            <a:r>
              <a:rPr lang="fr-CH" sz="2000" b="1" dirty="0" err="1" smtClean="0"/>
              <a:t>Luminosity</a:t>
            </a:r>
            <a:endParaRPr lang="de-DE" sz="2000" b="1" dirty="0"/>
          </a:p>
        </p:txBody>
      </p:sp>
    </p:spTree>
    <p:extLst>
      <p:ext uri="{BB962C8B-B14F-4D97-AF65-F5344CB8AC3E}">
        <p14:creationId xmlns:p14="http://schemas.microsoft.com/office/powerpoint/2010/main" val="378847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smtClean="0"/>
              <a:t>HL-LHC </a:t>
            </a:r>
            <a:r>
              <a:rPr lang="fr-CH" dirty="0" err="1" smtClean="0"/>
              <a:t>parameters</a:t>
            </a:r>
            <a:endParaRPr lang="en-GB" dirty="0"/>
          </a:p>
        </p:txBody>
      </p:sp>
      <p:sp>
        <p:nvSpPr>
          <p:cNvPr id="3" name="Footer Placeholder 2"/>
          <p:cNvSpPr>
            <a:spLocks noGrp="1"/>
          </p:cNvSpPr>
          <p:nvPr>
            <p:ph type="ftr" sz="quarter" idx="11"/>
          </p:nvPr>
        </p:nvSpPr>
        <p:spPr/>
        <p:txBody>
          <a:bodyPr/>
          <a:lstStyle/>
          <a:p>
            <a:r>
              <a:rPr lang="en-GB" dirty="0" err="1" smtClean="0">
                <a:solidFill>
                  <a:srgbClr val="64BCD9"/>
                </a:solidFill>
              </a:rPr>
              <a:t>L.Rossi</a:t>
            </a:r>
            <a:r>
              <a:rPr lang="en-GB" dirty="0" smtClean="0">
                <a:solidFill>
                  <a:srgbClr val="64BCD9"/>
                </a:solidFill>
              </a:rPr>
              <a:t> - LHC future @ Open symposium EUSPP-Granada May 2019</a:t>
            </a:r>
            <a:endParaRPr lang="en-GB" dirty="0">
              <a:solidFill>
                <a:srgbClr val="64BCD9"/>
              </a:solidFill>
            </a:endParaRPr>
          </a:p>
        </p:txBody>
      </p:sp>
      <p:sp>
        <p:nvSpPr>
          <p:cNvPr id="4" name="Slide Number Placeholder 3"/>
          <p:cNvSpPr>
            <a:spLocks noGrp="1"/>
          </p:cNvSpPr>
          <p:nvPr>
            <p:ph type="sldNum" sz="quarter" idx="12"/>
          </p:nvPr>
        </p:nvSpPr>
        <p:spPr/>
        <p:txBody>
          <a:bodyPr/>
          <a:lstStyle/>
          <a:p>
            <a:fld id="{BFDCA1C4-9514-7B4F-976F-D92F7E296653}" type="slidenum">
              <a:rPr lang="fr-FR" smtClean="0">
                <a:solidFill>
                  <a:srgbClr val="64BCD9"/>
                </a:solidFill>
              </a:rPr>
              <a:pPr/>
              <a:t>55</a:t>
            </a:fld>
            <a:endParaRPr lang="fr-FR">
              <a:solidFill>
                <a:srgbClr val="64BCD9"/>
              </a:solidFill>
            </a:endParaRPr>
          </a:p>
        </p:txBody>
      </p:sp>
      <p:pic>
        <p:nvPicPr>
          <p:cNvPr id="7" name="Picture 6"/>
          <p:cNvPicPr>
            <a:picLocks noChangeAspect="1"/>
          </p:cNvPicPr>
          <p:nvPr/>
        </p:nvPicPr>
        <p:blipFill>
          <a:blip r:embed="rId2"/>
          <a:stretch>
            <a:fillRect/>
          </a:stretch>
        </p:blipFill>
        <p:spPr>
          <a:xfrm>
            <a:off x="630276" y="1028733"/>
            <a:ext cx="8016803" cy="4912288"/>
          </a:xfrm>
          <a:prstGeom prst="rect">
            <a:avLst/>
          </a:prstGeom>
        </p:spPr>
      </p:pic>
      <p:sp>
        <p:nvSpPr>
          <p:cNvPr id="8" name="Oval Callout 7"/>
          <p:cNvSpPr/>
          <p:nvPr/>
        </p:nvSpPr>
        <p:spPr>
          <a:xfrm>
            <a:off x="5325922" y="1996927"/>
            <a:ext cx="686241" cy="384043"/>
          </a:xfrm>
          <a:prstGeom prst="wedgeEllipseCallout">
            <a:avLst>
              <a:gd name="adj1" fmla="val 99074"/>
              <a:gd name="adj2" fmla="val 1826"/>
            </a:avLst>
          </a:prstGeom>
          <a:noFill/>
          <a:ln w="222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9" name="Oval Callout 8"/>
          <p:cNvSpPr/>
          <p:nvPr/>
        </p:nvSpPr>
        <p:spPr>
          <a:xfrm>
            <a:off x="5412463" y="3409005"/>
            <a:ext cx="686241" cy="384043"/>
          </a:xfrm>
          <a:prstGeom prst="wedgeEllipseCallout">
            <a:avLst>
              <a:gd name="adj1" fmla="val 99074"/>
              <a:gd name="adj2" fmla="val 1826"/>
            </a:avLst>
          </a:prstGeom>
          <a:noFill/>
          <a:ln w="222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0" name="Oval Callout 9"/>
          <p:cNvSpPr/>
          <p:nvPr/>
        </p:nvSpPr>
        <p:spPr>
          <a:xfrm>
            <a:off x="5412463" y="3729763"/>
            <a:ext cx="686241" cy="384043"/>
          </a:xfrm>
          <a:prstGeom prst="wedgeEllipseCallout">
            <a:avLst>
              <a:gd name="adj1" fmla="val 101371"/>
              <a:gd name="adj2" fmla="val -6384"/>
            </a:avLst>
          </a:prstGeom>
          <a:noFill/>
          <a:ln w="12700">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2" name="Oval Callout 11"/>
          <p:cNvSpPr/>
          <p:nvPr/>
        </p:nvSpPr>
        <p:spPr>
          <a:xfrm>
            <a:off x="5417770" y="3745405"/>
            <a:ext cx="686241" cy="384043"/>
          </a:xfrm>
          <a:prstGeom prst="wedgeEllipseCallout">
            <a:avLst>
              <a:gd name="adj1" fmla="val 96776"/>
              <a:gd name="adj2" fmla="val 48351"/>
            </a:avLst>
          </a:prstGeom>
          <a:noFill/>
          <a:ln w="22225">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3" name="Curved Right Arrow 12"/>
          <p:cNvSpPr/>
          <p:nvPr/>
        </p:nvSpPr>
        <p:spPr>
          <a:xfrm>
            <a:off x="6012162" y="4357970"/>
            <a:ext cx="250487" cy="403269"/>
          </a:xfrm>
          <a:prstGeom prst="curvedRightArrow">
            <a:avLst>
              <a:gd name="adj1" fmla="val 8679"/>
              <a:gd name="adj2" fmla="val 25692"/>
              <a:gd name="adj3" fmla="val 25000"/>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black"/>
              </a:solidFill>
            </a:endParaRPr>
          </a:p>
        </p:txBody>
      </p:sp>
      <p:sp>
        <p:nvSpPr>
          <p:cNvPr id="14" name="Rounded Rectangle 13"/>
          <p:cNvSpPr/>
          <p:nvPr/>
        </p:nvSpPr>
        <p:spPr>
          <a:xfrm>
            <a:off x="6536536" y="4842099"/>
            <a:ext cx="432048" cy="731611"/>
          </a:xfrm>
          <a:prstGeom prst="roundRect">
            <a:avLst/>
          </a:prstGeom>
          <a:solidFill>
            <a:srgbClr val="C00000">
              <a:alpha val="15000"/>
            </a:srgbClr>
          </a:solidFill>
          <a:ln w="317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5" name="Rechteck 4"/>
          <p:cNvSpPr/>
          <p:nvPr/>
        </p:nvSpPr>
        <p:spPr>
          <a:xfrm>
            <a:off x="1547665" y="6165304"/>
            <a:ext cx="6768752" cy="369332"/>
          </a:xfrm>
          <a:prstGeom prst="rect">
            <a:avLst/>
          </a:prstGeom>
        </p:spPr>
        <p:txBody>
          <a:bodyPr wrap="square">
            <a:spAutoFit/>
          </a:bodyPr>
          <a:lstStyle/>
          <a:p>
            <a:r>
              <a:rPr lang="ru-RU" dirty="0" smtClean="0"/>
              <a:t>ОИЯИ - Экономичные </a:t>
            </a:r>
            <a:r>
              <a:rPr lang="ru-RU" dirty="0"/>
              <a:t>6 Тл магниты для </a:t>
            </a:r>
            <a:r>
              <a:rPr lang="ru-RU" dirty="0" smtClean="0"/>
              <a:t>реконструкции  </a:t>
            </a:r>
            <a:r>
              <a:rPr lang="en-US" dirty="0"/>
              <a:t>SPS</a:t>
            </a:r>
            <a:endParaRPr lang="de-DE" dirty="0"/>
          </a:p>
        </p:txBody>
      </p:sp>
    </p:spTree>
    <p:extLst>
      <p:ext uri="{BB962C8B-B14F-4D97-AF65-F5344CB8AC3E}">
        <p14:creationId xmlns:p14="http://schemas.microsoft.com/office/powerpoint/2010/main" val="124214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P spid="1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smtClean="0"/>
              <a:t>Pile up </a:t>
            </a:r>
            <a:endParaRPr lang="en-GB" dirty="0"/>
          </a:p>
        </p:txBody>
      </p:sp>
      <p:sp>
        <p:nvSpPr>
          <p:cNvPr id="3" name="Footer Placeholder 2"/>
          <p:cNvSpPr>
            <a:spLocks noGrp="1"/>
          </p:cNvSpPr>
          <p:nvPr>
            <p:ph type="ftr" sz="quarter" idx="11"/>
          </p:nvPr>
        </p:nvSpPr>
        <p:spPr/>
        <p:txBody>
          <a:bodyPr/>
          <a:lstStyle/>
          <a:p>
            <a:r>
              <a:rPr lang="en-GB" smtClean="0">
                <a:solidFill>
                  <a:srgbClr val="64BCD9"/>
                </a:solidFill>
              </a:rPr>
              <a:t>L.Rossi - LHC future @ Open symposium EUSPP-Granada May 2019</a:t>
            </a:r>
            <a:endParaRPr lang="en-GB">
              <a:solidFill>
                <a:srgbClr val="64BCD9"/>
              </a:solidFill>
            </a:endParaRPr>
          </a:p>
        </p:txBody>
      </p:sp>
      <p:sp>
        <p:nvSpPr>
          <p:cNvPr id="4" name="Slide Number Placeholder 3"/>
          <p:cNvSpPr>
            <a:spLocks noGrp="1"/>
          </p:cNvSpPr>
          <p:nvPr>
            <p:ph type="sldNum" sz="quarter" idx="12"/>
          </p:nvPr>
        </p:nvSpPr>
        <p:spPr/>
        <p:txBody>
          <a:bodyPr/>
          <a:lstStyle/>
          <a:p>
            <a:fld id="{BFDCA1C4-9514-7B4F-976F-D92F7E296653}" type="slidenum">
              <a:rPr lang="fr-FR" smtClean="0">
                <a:solidFill>
                  <a:srgbClr val="64BCD9"/>
                </a:solidFill>
              </a:rPr>
              <a:pPr/>
              <a:t>56</a:t>
            </a:fld>
            <a:endParaRPr lang="fr-FR">
              <a:solidFill>
                <a:srgbClr val="64BCD9"/>
              </a:solidFill>
            </a:endParaRPr>
          </a:p>
        </p:txBody>
      </p:sp>
      <p:pic>
        <p:nvPicPr>
          <p:cNvPr id="7" name="Picture 6" descr="Screen Shot 2015-11-20 at 13.52.4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 y="965230"/>
            <a:ext cx="4656527" cy="4436533"/>
          </a:xfrm>
          <a:prstGeom prst="rect">
            <a:avLst/>
          </a:prstGeom>
        </p:spPr>
      </p:pic>
      <p:pic>
        <p:nvPicPr>
          <p:cNvPr id="8" name="Picture 7" descr="Screen Shot 2015-11-20 at 13.52.5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8194" y="961463"/>
            <a:ext cx="4660900" cy="4459841"/>
          </a:xfrm>
          <a:prstGeom prst="rect">
            <a:avLst/>
          </a:prstGeom>
        </p:spPr>
      </p:pic>
      <p:sp>
        <p:nvSpPr>
          <p:cNvPr id="9" name="TextBox 8"/>
          <p:cNvSpPr txBox="1"/>
          <p:nvPr/>
        </p:nvSpPr>
        <p:spPr>
          <a:xfrm>
            <a:off x="1841501" y="4660020"/>
            <a:ext cx="1056700" cy="369332"/>
          </a:xfrm>
          <a:prstGeom prst="rect">
            <a:avLst/>
          </a:prstGeom>
          <a:noFill/>
        </p:spPr>
        <p:txBody>
          <a:bodyPr wrap="none" rtlCol="0">
            <a:spAutoFit/>
          </a:bodyPr>
          <a:lstStyle/>
          <a:p>
            <a:pPr defTabSz="457200"/>
            <a:r>
              <a:rPr lang="en-US" dirty="0">
                <a:solidFill>
                  <a:prstClr val="white"/>
                </a:solidFill>
              </a:rPr>
              <a:t>5 events</a:t>
            </a:r>
          </a:p>
        </p:txBody>
      </p:sp>
      <p:sp>
        <p:nvSpPr>
          <p:cNvPr id="10" name="TextBox 9"/>
          <p:cNvSpPr txBox="1"/>
          <p:nvPr/>
        </p:nvSpPr>
        <p:spPr>
          <a:xfrm>
            <a:off x="6527576" y="4380585"/>
            <a:ext cx="864340" cy="646331"/>
          </a:xfrm>
          <a:prstGeom prst="rect">
            <a:avLst/>
          </a:prstGeom>
          <a:noFill/>
        </p:spPr>
        <p:txBody>
          <a:bodyPr wrap="none" rtlCol="0">
            <a:spAutoFit/>
          </a:bodyPr>
          <a:lstStyle/>
          <a:p>
            <a:pPr algn="ctr" defTabSz="457200"/>
            <a:r>
              <a:rPr lang="en-US" dirty="0">
                <a:solidFill>
                  <a:prstClr val="white"/>
                </a:solidFill>
              </a:rPr>
              <a:t>400 </a:t>
            </a:r>
          </a:p>
          <a:p>
            <a:pPr algn="ctr" defTabSz="457200"/>
            <a:r>
              <a:rPr lang="en-US" dirty="0">
                <a:solidFill>
                  <a:prstClr val="white"/>
                </a:solidFill>
              </a:rPr>
              <a:t>events</a:t>
            </a:r>
          </a:p>
        </p:txBody>
      </p:sp>
      <p:sp>
        <p:nvSpPr>
          <p:cNvPr id="11" name="TextBox 10"/>
          <p:cNvSpPr txBox="1"/>
          <p:nvPr/>
        </p:nvSpPr>
        <p:spPr>
          <a:xfrm>
            <a:off x="1448089" y="5491435"/>
            <a:ext cx="7043876" cy="646331"/>
          </a:xfrm>
          <a:prstGeom prst="rect">
            <a:avLst/>
          </a:prstGeom>
          <a:noFill/>
        </p:spPr>
        <p:txBody>
          <a:bodyPr wrap="square" rtlCol="0">
            <a:spAutoFit/>
          </a:bodyPr>
          <a:lstStyle/>
          <a:p>
            <a:pPr defTabSz="457200"/>
            <a:r>
              <a:rPr lang="fr-CH" dirty="0" err="1">
                <a:solidFill>
                  <a:prstClr val="black"/>
                </a:solidFill>
              </a:rPr>
              <a:t>Pushing</a:t>
            </a:r>
            <a:r>
              <a:rPr lang="fr-CH" dirty="0">
                <a:solidFill>
                  <a:prstClr val="black"/>
                </a:solidFill>
              </a:rPr>
              <a:t> at the maximum the </a:t>
            </a:r>
            <a:r>
              <a:rPr lang="fr-CH" dirty="0" err="1">
                <a:solidFill>
                  <a:prstClr val="black"/>
                </a:solidFill>
              </a:rPr>
              <a:t>parameters</a:t>
            </a:r>
            <a:r>
              <a:rPr lang="fr-CH" dirty="0">
                <a:solidFill>
                  <a:prstClr val="black"/>
                </a:solidFill>
              </a:rPr>
              <a:t> of HL-LHC </a:t>
            </a:r>
            <a:r>
              <a:rPr lang="fr-CH" dirty="0" err="1">
                <a:solidFill>
                  <a:prstClr val="black"/>
                </a:solidFill>
              </a:rPr>
              <a:t>we</a:t>
            </a:r>
            <a:r>
              <a:rPr lang="fr-CH" dirty="0">
                <a:solidFill>
                  <a:prstClr val="black"/>
                </a:solidFill>
              </a:rPr>
              <a:t> </a:t>
            </a:r>
            <a:r>
              <a:rPr lang="fr-CH" dirty="0" err="1">
                <a:solidFill>
                  <a:prstClr val="black"/>
                </a:solidFill>
              </a:rPr>
              <a:t>would</a:t>
            </a:r>
            <a:r>
              <a:rPr lang="fr-CH" dirty="0">
                <a:solidFill>
                  <a:prstClr val="black"/>
                </a:solidFill>
              </a:rPr>
              <a:t> </a:t>
            </a:r>
            <a:r>
              <a:rPr lang="fr-CH" dirty="0" err="1">
                <a:solidFill>
                  <a:prstClr val="black"/>
                </a:solidFill>
              </a:rPr>
              <a:t>start</a:t>
            </a:r>
            <a:r>
              <a:rPr lang="fr-CH" dirty="0">
                <a:solidFill>
                  <a:prstClr val="black"/>
                </a:solidFill>
              </a:rPr>
              <a:t> the </a:t>
            </a:r>
            <a:r>
              <a:rPr lang="fr-CH" dirty="0" err="1">
                <a:solidFill>
                  <a:prstClr val="black"/>
                </a:solidFill>
              </a:rPr>
              <a:t>fill</a:t>
            </a:r>
            <a:r>
              <a:rPr lang="fr-CH" dirty="0">
                <a:solidFill>
                  <a:prstClr val="black"/>
                </a:solidFill>
              </a:rPr>
              <a:t> at L = 15x10</a:t>
            </a:r>
            <a:r>
              <a:rPr lang="fr-CH" baseline="30000" dirty="0">
                <a:solidFill>
                  <a:prstClr val="black"/>
                </a:solidFill>
              </a:rPr>
              <a:t>34</a:t>
            </a:r>
            <a:r>
              <a:rPr lang="fr-CH" dirty="0">
                <a:solidFill>
                  <a:prstClr val="black"/>
                </a:solidFill>
              </a:rPr>
              <a:t> </a:t>
            </a:r>
            <a:r>
              <a:rPr lang="fr-CH" dirty="0" err="1">
                <a:solidFill>
                  <a:prstClr val="black"/>
                </a:solidFill>
              </a:rPr>
              <a:t>with</a:t>
            </a:r>
            <a:r>
              <a:rPr lang="fr-CH" dirty="0">
                <a:solidFill>
                  <a:prstClr val="black"/>
                </a:solidFill>
              </a:rPr>
              <a:t> 400 events/</a:t>
            </a:r>
            <a:r>
              <a:rPr lang="fr-CH" dirty="0" err="1">
                <a:solidFill>
                  <a:prstClr val="black"/>
                </a:solidFill>
              </a:rPr>
              <a:t>crossing</a:t>
            </a:r>
            <a:r>
              <a:rPr lang="fr-CH" dirty="0">
                <a:solidFill>
                  <a:prstClr val="black"/>
                </a:solidFill>
              </a:rPr>
              <a:t>.</a:t>
            </a:r>
            <a:endParaRPr lang="en-GB" dirty="0">
              <a:solidFill>
                <a:prstClr val="black"/>
              </a:solidFill>
            </a:endParaRPr>
          </a:p>
        </p:txBody>
      </p:sp>
    </p:spTree>
    <p:extLst>
      <p:ext uri="{BB962C8B-B14F-4D97-AF65-F5344CB8AC3E}">
        <p14:creationId xmlns:p14="http://schemas.microsoft.com/office/powerpoint/2010/main" val="80750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solidFill>
                  <a:srgbClr val="64BCD9"/>
                </a:solidFill>
              </a:rPr>
              <a:t>L.Rossi - LHC future @ Open symposium EUSPP-Granada May 2019</a:t>
            </a:r>
            <a:endParaRPr lang="en-GB">
              <a:solidFill>
                <a:srgbClr val="64BCD9"/>
              </a:solidFill>
            </a:endParaRPr>
          </a:p>
        </p:txBody>
      </p:sp>
      <p:sp>
        <p:nvSpPr>
          <p:cNvPr id="3" name="Slide Number Placeholder 2"/>
          <p:cNvSpPr>
            <a:spLocks noGrp="1"/>
          </p:cNvSpPr>
          <p:nvPr>
            <p:ph type="sldNum" sz="quarter" idx="12"/>
          </p:nvPr>
        </p:nvSpPr>
        <p:spPr/>
        <p:txBody>
          <a:bodyPr/>
          <a:lstStyle/>
          <a:p>
            <a:fld id="{BFDCA1C4-9514-7B4F-976F-D92F7E296653}" type="slidenum">
              <a:rPr lang="fr-FR" smtClean="0">
                <a:solidFill>
                  <a:srgbClr val="64BCD9"/>
                </a:solidFill>
              </a:rPr>
              <a:pPr/>
              <a:t>57</a:t>
            </a:fld>
            <a:endParaRPr lang="fr-FR">
              <a:solidFill>
                <a:srgbClr val="64BCD9"/>
              </a:solidFill>
            </a:endParaRPr>
          </a:p>
        </p:txBody>
      </p:sp>
      <p:pic>
        <p:nvPicPr>
          <p:cNvPr id="4" name="Picture 3"/>
          <p:cNvPicPr>
            <a:picLocks noChangeAspect="1"/>
          </p:cNvPicPr>
          <p:nvPr/>
        </p:nvPicPr>
        <p:blipFill>
          <a:blip r:embed="rId2"/>
          <a:stretch>
            <a:fillRect/>
          </a:stretch>
        </p:blipFill>
        <p:spPr>
          <a:xfrm>
            <a:off x="611560" y="50070"/>
            <a:ext cx="8424936" cy="6835316"/>
          </a:xfrm>
          <a:prstGeom prst="rect">
            <a:avLst/>
          </a:prstGeom>
        </p:spPr>
      </p:pic>
      <p:sp>
        <p:nvSpPr>
          <p:cNvPr id="5" name="TextBox 4"/>
          <p:cNvSpPr txBox="1"/>
          <p:nvPr/>
        </p:nvSpPr>
        <p:spPr>
          <a:xfrm>
            <a:off x="7110121" y="644691"/>
            <a:ext cx="1166156" cy="215444"/>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spAutoFit/>
          </a:bodyPr>
          <a:lstStyle/>
          <a:p>
            <a:pPr defTabSz="457200"/>
            <a:r>
              <a:rPr lang="fr-CH" sz="8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Technology</a:t>
            </a:r>
            <a:r>
              <a:rPr lang="fr-CH"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fr-CH" sz="8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landmarks</a:t>
            </a:r>
            <a:endParaRPr lang="en-GB"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a:blip r:embed="rId3"/>
          <a:stretch>
            <a:fillRect/>
          </a:stretch>
        </p:blipFill>
        <p:spPr>
          <a:xfrm>
            <a:off x="395540" y="2852940"/>
            <a:ext cx="1465559" cy="1390857"/>
          </a:xfrm>
          <a:prstGeom prst="ellipse">
            <a:avLst/>
          </a:prstGeom>
          <a:ln w="12700" cap="rnd">
            <a:solidFill>
              <a:schemeClr val="tx2">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p:cNvPicPr>
            <a:picLocks noChangeAspect="1"/>
          </p:cNvPicPr>
          <p:nvPr/>
        </p:nvPicPr>
        <p:blipFill>
          <a:blip r:embed="rId4"/>
          <a:stretch>
            <a:fillRect/>
          </a:stretch>
        </p:blipFill>
        <p:spPr>
          <a:xfrm>
            <a:off x="7413143" y="2777643"/>
            <a:ext cx="1453661" cy="1104220"/>
          </a:xfrm>
          <a:prstGeom prst="ellipse">
            <a:avLst/>
          </a:prstGeom>
          <a:ln w="12700" cap="rnd">
            <a:solidFill>
              <a:schemeClr val="tx2">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p:cNvPicPr>
            <a:picLocks noChangeAspect="1"/>
          </p:cNvPicPr>
          <p:nvPr/>
        </p:nvPicPr>
        <p:blipFill>
          <a:blip r:embed="rId5"/>
          <a:stretch>
            <a:fillRect/>
          </a:stretch>
        </p:blipFill>
        <p:spPr>
          <a:xfrm>
            <a:off x="7430325" y="5446394"/>
            <a:ext cx="1419290" cy="1089961"/>
          </a:xfrm>
          <a:prstGeom prst="ellipse">
            <a:avLst/>
          </a:prstGeom>
          <a:ln w="12700" cap="rnd">
            <a:solidFill>
              <a:srgbClr val="00B0F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p:cNvPicPr>
            <a:picLocks noChangeAspect="1"/>
          </p:cNvPicPr>
          <p:nvPr/>
        </p:nvPicPr>
        <p:blipFill>
          <a:blip r:embed="rId6"/>
          <a:stretch>
            <a:fillRect/>
          </a:stretch>
        </p:blipFill>
        <p:spPr>
          <a:xfrm>
            <a:off x="3491883" y="4749753"/>
            <a:ext cx="2498273" cy="2220687"/>
          </a:xfrm>
          <a:prstGeom prst="ellipse">
            <a:avLst/>
          </a:prstGeom>
          <a:ln>
            <a:noFill/>
          </a:ln>
          <a:effectLst>
            <a:softEdge rad="112500"/>
          </a:effectLst>
        </p:spPr>
      </p:pic>
    </p:spTree>
    <p:extLst>
      <p:ext uri="{BB962C8B-B14F-4D97-AF65-F5344CB8AC3E}">
        <p14:creationId xmlns:p14="http://schemas.microsoft.com/office/powerpoint/2010/main" val="1277930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GB" smtClean="0">
                <a:solidFill>
                  <a:srgbClr val="64BCD9"/>
                </a:solidFill>
              </a:rPr>
              <a:t>L.Rossi - LHC future @ Open symposium EUSPP-Granada May 2019</a:t>
            </a:r>
            <a:endParaRPr lang="en-GB">
              <a:solidFill>
                <a:srgbClr val="64BCD9"/>
              </a:solidFill>
            </a:endParaRPr>
          </a:p>
        </p:txBody>
      </p:sp>
      <p:sp>
        <p:nvSpPr>
          <p:cNvPr id="4" name="Slide Number Placeholder 3"/>
          <p:cNvSpPr>
            <a:spLocks noGrp="1"/>
          </p:cNvSpPr>
          <p:nvPr>
            <p:ph type="sldNum" sz="quarter" idx="12"/>
          </p:nvPr>
        </p:nvSpPr>
        <p:spPr/>
        <p:txBody>
          <a:bodyPr/>
          <a:lstStyle/>
          <a:p>
            <a:fld id="{BFDCA1C4-9514-7B4F-976F-D92F7E296653}" type="slidenum">
              <a:rPr lang="fr-FR" smtClean="0">
                <a:solidFill>
                  <a:srgbClr val="64BCD9"/>
                </a:solidFill>
              </a:rPr>
              <a:pPr/>
              <a:t>58</a:t>
            </a:fld>
            <a:endParaRPr lang="fr-FR">
              <a:solidFill>
                <a:srgbClr val="64BCD9"/>
              </a:solidFill>
            </a:endParaRPr>
          </a:p>
        </p:txBody>
      </p:sp>
      <p:pic>
        <p:nvPicPr>
          <p:cNvPr id="6" name="Picture 5">
            <a:extLst>
              <a:ext uri="{FF2B5EF4-FFF2-40B4-BE49-F238E27FC236}">
                <a16:creationId xmlns:a16="http://schemas.microsoft.com/office/drawing/2014/main" xmlns="" id="{FD1837DE-53A3-834C-BA23-1A907AAD5EED}"/>
              </a:ext>
            </a:extLst>
          </p:cNvPr>
          <p:cNvPicPr>
            <a:picLocks noChangeAspect="1"/>
          </p:cNvPicPr>
          <p:nvPr/>
        </p:nvPicPr>
        <p:blipFill rotWithShape="1">
          <a:blip r:embed="rId2"/>
          <a:srcRect t="40006" b="40998"/>
          <a:stretch/>
        </p:blipFill>
        <p:spPr>
          <a:xfrm>
            <a:off x="40" y="616035"/>
            <a:ext cx="9115421" cy="1302811"/>
          </a:xfrm>
          <a:prstGeom prst="rect">
            <a:avLst/>
          </a:prstGeom>
        </p:spPr>
      </p:pic>
      <p:sp>
        <p:nvSpPr>
          <p:cNvPr id="7" name="TextBox 6"/>
          <p:cNvSpPr txBox="1"/>
          <p:nvPr/>
        </p:nvSpPr>
        <p:spPr>
          <a:xfrm>
            <a:off x="442655" y="305627"/>
            <a:ext cx="2977243" cy="369332"/>
          </a:xfrm>
          <a:prstGeom prst="rect">
            <a:avLst/>
          </a:prstGeom>
          <a:noFill/>
        </p:spPr>
        <p:txBody>
          <a:bodyPr wrap="square" rtlCol="0" anchor="ctr" anchorCtr="0">
            <a:spAutoFit/>
          </a:bodyPr>
          <a:lstStyle/>
          <a:p>
            <a:pPr algn="ctr" defTabSz="457200"/>
            <a:r>
              <a:rPr lang="fr-CH" dirty="0">
                <a:solidFill>
                  <a:prstClr val="black"/>
                </a:solidFill>
              </a:rPr>
              <a:t>LBH_</a:t>
            </a:r>
            <a:r>
              <a:rPr lang="fr-CH" b="1" dirty="0">
                <a:solidFill>
                  <a:prstClr val="black"/>
                </a:solidFill>
              </a:rPr>
              <a:t>A (11T)</a:t>
            </a:r>
          </a:p>
        </p:txBody>
      </p:sp>
      <p:sp>
        <p:nvSpPr>
          <p:cNvPr id="8" name="TextBox 7"/>
          <p:cNvSpPr txBox="1"/>
          <p:nvPr/>
        </p:nvSpPr>
        <p:spPr>
          <a:xfrm>
            <a:off x="5940178" y="302148"/>
            <a:ext cx="2927413" cy="369332"/>
          </a:xfrm>
          <a:prstGeom prst="rect">
            <a:avLst/>
          </a:prstGeom>
          <a:noFill/>
        </p:spPr>
        <p:txBody>
          <a:bodyPr wrap="square" rtlCol="0" anchor="ctr" anchorCtr="0">
            <a:spAutoFit/>
          </a:bodyPr>
          <a:lstStyle/>
          <a:p>
            <a:pPr algn="ctr" defTabSz="457200"/>
            <a:r>
              <a:rPr lang="fr-CH" dirty="0">
                <a:solidFill>
                  <a:prstClr val="black"/>
                </a:solidFill>
              </a:rPr>
              <a:t>LBH_</a:t>
            </a:r>
            <a:r>
              <a:rPr lang="fr-CH" b="1" dirty="0">
                <a:solidFill>
                  <a:prstClr val="black"/>
                </a:solidFill>
              </a:rPr>
              <a:t>B (11T)</a:t>
            </a:r>
          </a:p>
        </p:txBody>
      </p:sp>
      <p:sp>
        <p:nvSpPr>
          <p:cNvPr id="9" name="TextBox 8"/>
          <p:cNvSpPr txBox="1"/>
          <p:nvPr/>
        </p:nvSpPr>
        <p:spPr>
          <a:xfrm>
            <a:off x="2875711" y="302148"/>
            <a:ext cx="3600792" cy="369332"/>
          </a:xfrm>
          <a:prstGeom prst="rect">
            <a:avLst/>
          </a:prstGeom>
          <a:noFill/>
        </p:spPr>
        <p:txBody>
          <a:bodyPr wrap="square" rtlCol="0" anchor="ctr" anchorCtr="0">
            <a:spAutoFit/>
          </a:bodyPr>
          <a:lstStyle/>
          <a:p>
            <a:pPr algn="ctr" defTabSz="457200"/>
            <a:r>
              <a:rPr lang="fr-CH" dirty="0">
                <a:solidFill>
                  <a:prstClr val="black"/>
                </a:solidFill>
              </a:rPr>
              <a:t>By-pass cryostat </a:t>
            </a:r>
            <a:r>
              <a:rPr lang="fr-CH" dirty="0" err="1">
                <a:solidFill>
                  <a:prstClr val="black"/>
                </a:solidFill>
              </a:rPr>
              <a:t>with</a:t>
            </a:r>
            <a:r>
              <a:rPr lang="fr-CH" dirty="0">
                <a:solidFill>
                  <a:prstClr val="black"/>
                </a:solidFill>
              </a:rPr>
              <a:t> </a:t>
            </a:r>
            <a:r>
              <a:rPr lang="fr-CH" dirty="0" err="1">
                <a:solidFill>
                  <a:prstClr val="black"/>
                </a:solidFill>
              </a:rPr>
              <a:t>collimator</a:t>
            </a:r>
            <a:endParaRPr lang="fr-CH" b="1" dirty="0">
              <a:solidFill>
                <a:prstClr val="black"/>
              </a:solidFill>
            </a:endParaRPr>
          </a:p>
        </p:txBody>
      </p:sp>
      <p:sp>
        <p:nvSpPr>
          <p:cNvPr id="10" name="TextBox 9"/>
          <p:cNvSpPr txBox="1"/>
          <p:nvPr/>
        </p:nvSpPr>
        <p:spPr>
          <a:xfrm>
            <a:off x="-4762" y="1913436"/>
            <a:ext cx="9120184"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defTabSz="457200"/>
            <a:r>
              <a:rPr lang="fr-CH" b="1" dirty="0">
                <a:solidFill>
                  <a:prstClr val="white"/>
                </a:solidFill>
              </a:rPr>
              <a:t>Complete 11.2 T </a:t>
            </a:r>
            <a:r>
              <a:rPr lang="fr-CH" b="1" dirty="0" err="1">
                <a:solidFill>
                  <a:prstClr val="white"/>
                </a:solidFill>
              </a:rPr>
              <a:t>cryo-assembly</a:t>
            </a:r>
            <a:r>
              <a:rPr lang="fr-CH" b="1" dirty="0">
                <a:solidFill>
                  <a:prstClr val="white"/>
                </a:solidFill>
              </a:rPr>
              <a:t> </a:t>
            </a:r>
            <a:r>
              <a:rPr lang="fr-CH" b="1" dirty="0" err="1">
                <a:solidFill>
                  <a:prstClr val="white"/>
                </a:solidFill>
              </a:rPr>
              <a:t>replacing</a:t>
            </a:r>
            <a:r>
              <a:rPr lang="fr-CH" b="1" dirty="0">
                <a:solidFill>
                  <a:prstClr val="white"/>
                </a:solidFill>
              </a:rPr>
              <a:t> a 15 m long 8.3 LHC </a:t>
            </a:r>
            <a:r>
              <a:rPr lang="fr-CH" b="1" dirty="0" err="1">
                <a:solidFill>
                  <a:prstClr val="white"/>
                </a:solidFill>
              </a:rPr>
              <a:t>dipole</a:t>
            </a:r>
            <a:endParaRPr lang="en-GB" b="1" dirty="0">
              <a:solidFill>
                <a:prstClr val="white"/>
              </a:solidFill>
            </a:endParaRPr>
          </a:p>
        </p:txBody>
      </p:sp>
      <p:pic>
        <p:nvPicPr>
          <p:cNvPr id="11" name="Picture 10"/>
          <p:cNvPicPr>
            <a:picLocks noChangeAspect="1"/>
          </p:cNvPicPr>
          <p:nvPr/>
        </p:nvPicPr>
        <p:blipFill>
          <a:blip r:embed="rId3"/>
          <a:stretch>
            <a:fillRect/>
          </a:stretch>
        </p:blipFill>
        <p:spPr>
          <a:xfrm>
            <a:off x="3170764" y="2615987"/>
            <a:ext cx="5941706" cy="3311596"/>
          </a:xfrm>
          <a:prstGeom prst="rect">
            <a:avLst/>
          </a:prstGeom>
        </p:spPr>
      </p:pic>
      <p:pic>
        <p:nvPicPr>
          <p:cNvPr id="5" name="Picture 4"/>
          <p:cNvPicPr>
            <a:picLocks noChangeAspect="1"/>
          </p:cNvPicPr>
          <p:nvPr/>
        </p:nvPicPr>
        <p:blipFill rotWithShape="1">
          <a:blip r:embed="rId4"/>
          <a:srcRect r="10132"/>
          <a:stretch/>
        </p:blipFill>
        <p:spPr>
          <a:xfrm>
            <a:off x="14" y="2619664"/>
            <a:ext cx="3300309" cy="3247023"/>
          </a:xfrm>
          <a:prstGeom prst="rect">
            <a:avLst/>
          </a:prstGeom>
        </p:spPr>
      </p:pic>
      <p:grpSp>
        <p:nvGrpSpPr>
          <p:cNvPr id="14" name="Group 13"/>
          <p:cNvGrpSpPr/>
          <p:nvPr/>
        </p:nvGrpSpPr>
        <p:grpSpPr>
          <a:xfrm>
            <a:off x="5135718" y="2591981"/>
            <a:ext cx="3897922" cy="3034752"/>
            <a:chOff x="5135716" y="1943986"/>
            <a:chExt cx="3897922" cy="2276064"/>
          </a:xfrm>
        </p:grpSpPr>
        <p:sp>
          <p:nvSpPr>
            <p:cNvPr id="12" name="Rectangle 11"/>
            <p:cNvSpPr/>
            <p:nvPr/>
          </p:nvSpPr>
          <p:spPr>
            <a:xfrm>
              <a:off x="5469749" y="1956829"/>
              <a:ext cx="3563889" cy="2263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3" name="Rectangle 12"/>
            <p:cNvSpPr/>
            <p:nvPr/>
          </p:nvSpPr>
          <p:spPr>
            <a:xfrm>
              <a:off x="5135716" y="1943986"/>
              <a:ext cx="588412" cy="2911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grpSp>
      <p:cxnSp>
        <p:nvCxnSpPr>
          <p:cNvPr id="16" name="Straight Connector 15"/>
          <p:cNvCxnSpPr/>
          <p:nvPr/>
        </p:nvCxnSpPr>
        <p:spPr>
          <a:xfrm>
            <a:off x="3923928" y="3525011"/>
            <a:ext cx="4762872" cy="0"/>
          </a:xfrm>
          <a:prstGeom prst="line">
            <a:avLst/>
          </a:prstGeom>
          <a:ln w="22225">
            <a:solidFill>
              <a:srgbClr val="C0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539553" y="3965091"/>
            <a:ext cx="2088232" cy="0"/>
          </a:xfrm>
          <a:prstGeom prst="line">
            <a:avLst/>
          </a:prstGeom>
          <a:ln w="22225">
            <a:solidFill>
              <a:srgbClr val="C0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4458149" y="3264893"/>
            <a:ext cx="1164101" cy="246221"/>
          </a:xfrm>
          <a:prstGeom prst="rect">
            <a:avLst/>
          </a:prstGeom>
          <a:noFill/>
        </p:spPr>
        <p:txBody>
          <a:bodyPr wrap="none" rtlCol="0">
            <a:spAutoFit/>
          </a:bodyPr>
          <a:lstStyle/>
          <a:p>
            <a:pPr defTabSz="457200"/>
            <a:r>
              <a:rPr lang="fr-CH" sz="1000" b="1" dirty="0" err="1">
                <a:solidFill>
                  <a:srgbClr val="C00000"/>
                </a:solidFill>
              </a:rPr>
              <a:t>Operation</a:t>
            </a:r>
            <a:r>
              <a:rPr lang="fr-CH" sz="1000" b="1" dirty="0">
                <a:solidFill>
                  <a:srgbClr val="C00000"/>
                </a:solidFill>
              </a:rPr>
              <a:t> 7 </a:t>
            </a:r>
            <a:r>
              <a:rPr lang="fr-CH" sz="1000" b="1" dirty="0" err="1">
                <a:solidFill>
                  <a:srgbClr val="C00000"/>
                </a:solidFill>
              </a:rPr>
              <a:t>TeV</a:t>
            </a:r>
            <a:endParaRPr lang="en-GB" sz="1000" b="1" dirty="0">
              <a:solidFill>
                <a:srgbClr val="C00000"/>
              </a:solidFill>
            </a:endParaRPr>
          </a:p>
        </p:txBody>
      </p:sp>
      <p:sp>
        <p:nvSpPr>
          <p:cNvPr id="20" name="TextBox 19"/>
          <p:cNvSpPr txBox="1"/>
          <p:nvPr/>
        </p:nvSpPr>
        <p:spPr>
          <a:xfrm>
            <a:off x="476848" y="3685015"/>
            <a:ext cx="524503" cy="246221"/>
          </a:xfrm>
          <a:prstGeom prst="rect">
            <a:avLst/>
          </a:prstGeom>
          <a:noFill/>
        </p:spPr>
        <p:txBody>
          <a:bodyPr wrap="none" rtlCol="0">
            <a:spAutoFit/>
          </a:bodyPr>
          <a:lstStyle/>
          <a:p>
            <a:pPr defTabSz="457200"/>
            <a:r>
              <a:rPr lang="fr-CH" sz="1000" b="1" dirty="0">
                <a:solidFill>
                  <a:srgbClr val="C00000"/>
                </a:solidFill>
              </a:rPr>
              <a:t>7 </a:t>
            </a:r>
            <a:r>
              <a:rPr lang="fr-CH" sz="1000" b="1" dirty="0" err="1">
                <a:solidFill>
                  <a:srgbClr val="C00000"/>
                </a:solidFill>
              </a:rPr>
              <a:t>TeV</a:t>
            </a:r>
            <a:endParaRPr lang="en-GB" sz="1000" b="1" dirty="0">
              <a:solidFill>
                <a:srgbClr val="C00000"/>
              </a:solidFill>
            </a:endParaRPr>
          </a:p>
        </p:txBody>
      </p:sp>
      <p:sp>
        <p:nvSpPr>
          <p:cNvPr id="21" name="Rectangle 20"/>
          <p:cNvSpPr/>
          <p:nvPr/>
        </p:nvSpPr>
        <p:spPr>
          <a:xfrm>
            <a:off x="1935782" y="5740844"/>
            <a:ext cx="5048103" cy="46166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defTabSz="457200"/>
            <a:r>
              <a:rPr lang="fr-CH" sz="1200" dirty="0" err="1">
                <a:solidFill>
                  <a:prstClr val="black"/>
                </a:solidFill>
              </a:rPr>
              <a:t>Hybrid</a:t>
            </a:r>
            <a:r>
              <a:rPr lang="fr-CH" sz="1200" dirty="0">
                <a:solidFill>
                  <a:prstClr val="black"/>
                </a:solidFill>
              </a:rPr>
              <a:t> (long proto): Excellent!, But </a:t>
            </a:r>
            <a:r>
              <a:rPr lang="fr-CH" sz="1200" dirty="0" err="1">
                <a:solidFill>
                  <a:prstClr val="black"/>
                </a:solidFill>
              </a:rPr>
              <a:t>strong</a:t>
            </a:r>
            <a:r>
              <a:rPr lang="fr-CH" sz="1200" dirty="0">
                <a:solidFill>
                  <a:prstClr val="black"/>
                </a:solidFill>
              </a:rPr>
              <a:t> permanent </a:t>
            </a:r>
            <a:r>
              <a:rPr lang="fr-CH" sz="1200" dirty="0" err="1">
                <a:solidFill>
                  <a:prstClr val="black"/>
                </a:solidFill>
              </a:rPr>
              <a:t>degradation</a:t>
            </a:r>
            <a:r>
              <a:rPr lang="fr-CH" sz="1200" dirty="0">
                <a:solidFill>
                  <a:prstClr val="black"/>
                </a:solidFill>
              </a:rPr>
              <a:t> </a:t>
            </a:r>
            <a:r>
              <a:rPr lang="fr-CH" sz="1200" b="1" dirty="0" err="1">
                <a:solidFill>
                  <a:prstClr val="black"/>
                </a:solidFill>
              </a:rPr>
              <a:t>after</a:t>
            </a:r>
            <a:r>
              <a:rPr lang="fr-CH" sz="1200" b="1" dirty="0">
                <a:solidFill>
                  <a:prstClr val="black"/>
                </a:solidFill>
              </a:rPr>
              <a:t> thermal cycle. </a:t>
            </a:r>
            <a:r>
              <a:rPr lang="fr-CH" sz="1200" dirty="0">
                <a:solidFill>
                  <a:prstClr val="black"/>
                </a:solidFill>
              </a:rPr>
              <a:t>Absence of thermal gradient control in the </a:t>
            </a:r>
            <a:r>
              <a:rPr lang="fr-CH" sz="1200" dirty="0" err="1">
                <a:solidFill>
                  <a:prstClr val="black"/>
                </a:solidFill>
              </a:rPr>
              <a:t>procedure</a:t>
            </a:r>
            <a:r>
              <a:rPr lang="fr-CH" sz="1200" dirty="0">
                <a:solidFill>
                  <a:prstClr val="black"/>
                </a:solidFill>
              </a:rPr>
              <a:t>. </a:t>
            </a:r>
            <a:endParaRPr lang="en-GB" sz="1200" dirty="0">
              <a:solidFill>
                <a:prstClr val="black"/>
              </a:solidFill>
            </a:endParaRPr>
          </a:p>
        </p:txBody>
      </p:sp>
      <p:sp>
        <p:nvSpPr>
          <p:cNvPr id="2" name="TextBox 1"/>
          <p:cNvSpPr txBox="1"/>
          <p:nvPr/>
        </p:nvSpPr>
        <p:spPr>
          <a:xfrm>
            <a:off x="6983878" y="5099923"/>
            <a:ext cx="2131563" cy="430887"/>
          </a:xfrm>
          <a:prstGeom prst="rect">
            <a:avLst/>
          </a:prstGeom>
          <a:noFill/>
        </p:spPr>
        <p:txBody>
          <a:bodyPr wrap="square" rtlCol="0">
            <a:spAutoFit/>
          </a:bodyPr>
          <a:lstStyle/>
          <a:p>
            <a:pPr defTabSz="457200"/>
            <a:r>
              <a:rPr lang="fr-CH" sz="1100" dirty="0">
                <a:solidFill>
                  <a:prstClr val="black"/>
                </a:solidFill>
              </a:rPr>
              <a:t>L. Bottura &amp; A. Devred</a:t>
            </a:r>
          </a:p>
          <a:p>
            <a:pPr defTabSz="457200"/>
            <a:r>
              <a:rPr lang="fr-CH" sz="1100" dirty="0">
                <a:solidFill>
                  <a:prstClr val="black"/>
                </a:solidFill>
              </a:rPr>
              <a:t>HiLumi  WP11- F. Savary et al. </a:t>
            </a:r>
            <a:endParaRPr lang="en-GB" sz="1100" dirty="0">
              <a:solidFill>
                <a:prstClr val="black"/>
              </a:solidFill>
            </a:endParaRPr>
          </a:p>
        </p:txBody>
      </p:sp>
      <p:sp>
        <p:nvSpPr>
          <p:cNvPr id="22" name="Rechteck 21"/>
          <p:cNvSpPr/>
          <p:nvPr/>
        </p:nvSpPr>
        <p:spPr>
          <a:xfrm>
            <a:off x="1403648" y="6209729"/>
            <a:ext cx="6768752" cy="646331"/>
          </a:xfrm>
          <a:prstGeom prst="rect">
            <a:avLst/>
          </a:prstGeom>
        </p:spPr>
        <p:txBody>
          <a:bodyPr wrap="square">
            <a:spAutoFit/>
          </a:bodyPr>
          <a:lstStyle/>
          <a:p>
            <a:r>
              <a:rPr lang="en-US" b="1" dirty="0" smtClean="0"/>
              <a:t>JINR – efficient 6T magnets for SPS upgrade</a:t>
            </a:r>
          </a:p>
          <a:p>
            <a:r>
              <a:rPr lang="ru-RU" dirty="0" smtClean="0"/>
              <a:t>ОИЯИ - Экономичные </a:t>
            </a:r>
            <a:r>
              <a:rPr lang="ru-RU" dirty="0"/>
              <a:t>6 Тл магниты для </a:t>
            </a:r>
            <a:r>
              <a:rPr lang="ru-RU" dirty="0" smtClean="0"/>
              <a:t>реконструкции  </a:t>
            </a:r>
            <a:r>
              <a:rPr lang="en-US" dirty="0"/>
              <a:t>SPS</a:t>
            </a:r>
            <a:endParaRPr lang="de-DE" dirty="0"/>
          </a:p>
        </p:txBody>
      </p:sp>
    </p:spTree>
    <p:extLst>
      <p:ext uri="{BB962C8B-B14F-4D97-AF65-F5344CB8AC3E}">
        <p14:creationId xmlns:p14="http://schemas.microsoft.com/office/powerpoint/2010/main" val="3265254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par>
                                <p:cTn id="8" presetID="2" presetClass="entr" presetSubtype="8" fill="hold" grpId="0" nodeType="withEffect">
                                  <p:stCondLst>
                                    <p:cond delay="1000"/>
                                  </p:stCondLst>
                                  <p:childTnLst>
                                    <p:set>
                                      <p:cBhvr>
                                        <p:cTn id="9" dur="1" fill="hold">
                                          <p:stCondLst>
                                            <p:cond delay="0"/>
                                          </p:stCondLst>
                                        </p:cTn>
                                        <p:tgtEl>
                                          <p:spTgt spid="22"/>
                                        </p:tgtEl>
                                        <p:attrNameLst>
                                          <p:attrName>style.visibility</p:attrName>
                                        </p:attrNameLst>
                                      </p:cBhvr>
                                      <p:to>
                                        <p:strVal val="visible"/>
                                      </p:to>
                                    </p:set>
                                    <p:anim calcmode="lin" valueType="num">
                                      <p:cBhvr additive="base">
                                        <p:cTn id="10" dur="500" fill="hold"/>
                                        <p:tgtEl>
                                          <p:spTgt spid="22"/>
                                        </p:tgtEl>
                                        <p:attrNameLst>
                                          <p:attrName>ppt_x</p:attrName>
                                        </p:attrNameLst>
                                      </p:cBhvr>
                                      <p:tavLst>
                                        <p:tav tm="0">
                                          <p:val>
                                            <p:strVal val="0-#ppt_w/2"/>
                                          </p:val>
                                        </p:tav>
                                        <p:tav tm="100000">
                                          <p:val>
                                            <p:strVal val="#ppt_x"/>
                                          </p:val>
                                        </p:tav>
                                      </p:tavLst>
                                    </p:anim>
                                    <p:anim calcmode="lin" valueType="num">
                                      <p:cBhvr additive="base">
                                        <p:cTn id="11"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GB" smtClean="0">
                <a:solidFill>
                  <a:srgbClr val="64BCD9"/>
                </a:solidFill>
              </a:rPr>
              <a:t>L.Rossi - LHC future @ Open symposium EUSPP-Granada May 2019</a:t>
            </a:r>
            <a:endParaRPr lang="en-GB">
              <a:solidFill>
                <a:srgbClr val="64BCD9"/>
              </a:solidFill>
            </a:endParaRPr>
          </a:p>
        </p:txBody>
      </p:sp>
      <p:sp>
        <p:nvSpPr>
          <p:cNvPr id="4" name="Slide Number Placeholder 3"/>
          <p:cNvSpPr>
            <a:spLocks noGrp="1"/>
          </p:cNvSpPr>
          <p:nvPr>
            <p:ph type="sldNum" sz="quarter" idx="12"/>
          </p:nvPr>
        </p:nvSpPr>
        <p:spPr/>
        <p:txBody>
          <a:bodyPr/>
          <a:lstStyle/>
          <a:p>
            <a:fld id="{BFDCA1C4-9514-7B4F-976F-D92F7E296653}" type="slidenum">
              <a:rPr lang="fr-FR" smtClean="0">
                <a:solidFill>
                  <a:srgbClr val="64BCD9"/>
                </a:solidFill>
              </a:rPr>
              <a:pPr/>
              <a:t>59</a:t>
            </a:fld>
            <a:endParaRPr lang="fr-FR">
              <a:solidFill>
                <a:srgbClr val="64BCD9"/>
              </a:solidFill>
            </a:endParaRPr>
          </a:p>
        </p:txBody>
      </p:sp>
      <p:pic>
        <p:nvPicPr>
          <p:cNvPr id="5" name="Picture 4"/>
          <p:cNvPicPr>
            <a:picLocks noChangeAspect="1"/>
          </p:cNvPicPr>
          <p:nvPr/>
        </p:nvPicPr>
        <p:blipFill>
          <a:blip r:embed="rId2"/>
          <a:stretch>
            <a:fillRect/>
          </a:stretch>
        </p:blipFill>
        <p:spPr>
          <a:xfrm>
            <a:off x="65212" y="609897"/>
            <a:ext cx="7128792" cy="5900431"/>
          </a:xfrm>
          <a:prstGeom prst="rect">
            <a:avLst/>
          </a:prstGeom>
        </p:spPr>
      </p:pic>
      <p:cxnSp>
        <p:nvCxnSpPr>
          <p:cNvPr id="6" name="Straight Connector 5"/>
          <p:cNvCxnSpPr/>
          <p:nvPr/>
        </p:nvCxnSpPr>
        <p:spPr>
          <a:xfrm>
            <a:off x="5724152" y="3271943"/>
            <a:ext cx="798749" cy="32763"/>
          </a:xfrm>
          <a:prstGeom prst="line">
            <a:avLst/>
          </a:prstGeom>
          <a:ln>
            <a:solidFill>
              <a:schemeClr val="tx1">
                <a:lumMod val="65000"/>
                <a:lumOff val="35000"/>
              </a:schemeClr>
            </a:solidFill>
            <a:tailEnd type="arrow"/>
          </a:ln>
        </p:spPr>
        <p:style>
          <a:lnRef idx="2">
            <a:schemeClr val="accent1"/>
          </a:lnRef>
          <a:fillRef idx="0">
            <a:schemeClr val="accent1"/>
          </a:fillRef>
          <a:effectRef idx="1">
            <a:schemeClr val="accent1"/>
          </a:effectRef>
          <a:fontRef idx="minor">
            <a:schemeClr val="tx1"/>
          </a:fontRef>
        </p:style>
      </p:cxnSp>
      <p:sp>
        <p:nvSpPr>
          <p:cNvPr id="12" name="Oval 11"/>
          <p:cNvSpPr/>
          <p:nvPr/>
        </p:nvSpPr>
        <p:spPr>
          <a:xfrm>
            <a:off x="6588226" y="3038534"/>
            <a:ext cx="755576" cy="480053"/>
          </a:xfrm>
          <a:prstGeom prst="ellipse">
            <a:avLst/>
          </a:prstGeom>
        </p:spPr>
        <p:style>
          <a:lnRef idx="1">
            <a:schemeClr val="dk1"/>
          </a:lnRef>
          <a:fillRef idx="2">
            <a:schemeClr val="dk1"/>
          </a:fillRef>
          <a:effectRef idx="1">
            <a:schemeClr val="dk1"/>
          </a:effectRef>
          <a:fontRef idx="minor">
            <a:schemeClr val="dk1"/>
          </a:fontRef>
        </p:style>
        <p:txBody>
          <a:bodyPr lIns="0" tIns="0" rIns="0" bIns="0" rtlCol="0" anchor="ctr"/>
          <a:lstStyle/>
          <a:p>
            <a:pPr algn="ctr" defTabSz="457200"/>
            <a:r>
              <a:rPr lang="fr-CH" sz="1100" b="1" dirty="0">
                <a:solidFill>
                  <a:prstClr val="black"/>
                </a:solidFill>
              </a:rPr>
              <a:t>LHC1.5</a:t>
            </a:r>
            <a:endParaRPr lang="en-GB" sz="1100" b="1" dirty="0">
              <a:solidFill>
                <a:prstClr val="black"/>
              </a:solidFill>
            </a:endParaRPr>
          </a:p>
        </p:txBody>
      </p:sp>
      <p:sp>
        <p:nvSpPr>
          <p:cNvPr id="13" name="TextBox 12"/>
          <p:cNvSpPr txBox="1"/>
          <p:nvPr/>
        </p:nvSpPr>
        <p:spPr>
          <a:xfrm>
            <a:off x="7259352" y="2873827"/>
            <a:ext cx="1872208" cy="646331"/>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defTabSz="457200"/>
            <a:r>
              <a:rPr lang="fr-CH" sz="1200" b="1" dirty="0">
                <a:solidFill>
                  <a:prstClr val="black"/>
                </a:solidFill>
              </a:rPr>
              <a:t>12 T Nb</a:t>
            </a:r>
            <a:r>
              <a:rPr lang="fr-CH" sz="1200" b="1" baseline="-25000" dirty="0">
                <a:solidFill>
                  <a:prstClr val="black"/>
                </a:solidFill>
              </a:rPr>
              <a:t>3</a:t>
            </a:r>
            <a:r>
              <a:rPr lang="fr-CH" sz="1200" b="1" dirty="0">
                <a:solidFill>
                  <a:prstClr val="black"/>
                </a:solidFill>
              </a:rPr>
              <a:t>Sn </a:t>
            </a:r>
            <a:r>
              <a:rPr lang="fr-CH" sz="1200" b="1" dirty="0" err="1">
                <a:solidFill>
                  <a:prstClr val="black"/>
                </a:solidFill>
              </a:rPr>
              <a:t>dipoles</a:t>
            </a:r>
            <a:r>
              <a:rPr lang="fr-CH" sz="1200" b="1" dirty="0">
                <a:solidFill>
                  <a:prstClr val="black"/>
                </a:solidFill>
              </a:rPr>
              <a:t> </a:t>
            </a:r>
            <a:r>
              <a:rPr lang="fr-CH" sz="1200" dirty="0">
                <a:solidFill>
                  <a:prstClr val="black"/>
                </a:solidFill>
              </a:rPr>
              <a:t>HiLumi </a:t>
            </a:r>
            <a:r>
              <a:rPr lang="fr-CH" sz="1200" dirty="0" err="1">
                <a:solidFill>
                  <a:prstClr val="black"/>
                </a:solidFill>
              </a:rPr>
              <a:t>technology</a:t>
            </a:r>
            <a:r>
              <a:rPr lang="fr-CH" sz="1200" dirty="0">
                <a:solidFill>
                  <a:prstClr val="black"/>
                </a:solidFill>
              </a:rPr>
              <a:t> in LHC: </a:t>
            </a:r>
            <a:r>
              <a:rPr lang="fr-CH" sz="1200" b="1" dirty="0">
                <a:solidFill>
                  <a:prstClr val="black"/>
                </a:solidFill>
              </a:rPr>
              <a:t>21 </a:t>
            </a:r>
            <a:r>
              <a:rPr lang="fr-CH" sz="1200" b="1" dirty="0" err="1">
                <a:solidFill>
                  <a:prstClr val="black"/>
                </a:solidFill>
              </a:rPr>
              <a:t>TeV</a:t>
            </a:r>
            <a:r>
              <a:rPr lang="fr-CH" sz="1200" b="1" dirty="0">
                <a:solidFill>
                  <a:prstClr val="black"/>
                </a:solidFill>
              </a:rPr>
              <a:t> </a:t>
            </a:r>
            <a:r>
              <a:rPr lang="fr-CH" sz="1200" b="1" dirty="0" err="1">
                <a:solidFill>
                  <a:prstClr val="black"/>
                </a:solidFill>
              </a:rPr>
              <a:t>c.o.m</a:t>
            </a:r>
            <a:r>
              <a:rPr lang="fr-CH" sz="1200" b="1" dirty="0">
                <a:solidFill>
                  <a:prstClr val="black"/>
                </a:solidFill>
              </a:rPr>
              <a:t>.</a:t>
            </a:r>
            <a:endParaRPr lang="en-GB" sz="1200" b="1" dirty="0">
              <a:solidFill>
                <a:prstClr val="black"/>
              </a:solidFill>
            </a:endParaRPr>
          </a:p>
        </p:txBody>
      </p:sp>
      <p:sp>
        <p:nvSpPr>
          <p:cNvPr id="14" name="TextBox 13"/>
          <p:cNvSpPr txBox="1"/>
          <p:nvPr/>
        </p:nvSpPr>
        <p:spPr>
          <a:xfrm>
            <a:off x="7220931" y="3792442"/>
            <a:ext cx="1910628"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defTabSz="457200"/>
            <a:r>
              <a:rPr lang="fr-CH" sz="1200" dirty="0">
                <a:solidFill>
                  <a:prstClr val="black"/>
                </a:solidFill>
              </a:rPr>
              <a:t>7 T  Nb-Ti </a:t>
            </a:r>
            <a:r>
              <a:rPr lang="fr-CH" sz="1200" dirty="0" err="1">
                <a:solidFill>
                  <a:prstClr val="black"/>
                </a:solidFill>
              </a:rPr>
              <a:t>dipole</a:t>
            </a:r>
            <a:r>
              <a:rPr lang="fr-CH" sz="1200" dirty="0">
                <a:solidFill>
                  <a:prstClr val="black"/>
                </a:solidFill>
              </a:rPr>
              <a:t> (</a:t>
            </a:r>
            <a:r>
              <a:rPr lang="fr-CH" sz="1200" dirty="0" err="1">
                <a:solidFill>
                  <a:prstClr val="black"/>
                </a:solidFill>
              </a:rPr>
              <a:t>low</a:t>
            </a:r>
            <a:r>
              <a:rPr lang="fr-CH" sz="1200" dirty="0">
                <a:solidFill>
                  <a:prstClr val="black"/>
                </a:solidFill>
              </a:rPr>
              <a:t> </a:t>
            </a:r>
            <a:r>
              <a:rPr lang="fr-CH" sz="1200" dirty="0" err="1">
                <a:solidFill>
                  <a:prstClr val="black"/>
                </a:solidFill>
              </a:rPr>
              <a:t>cost</a:t>
            </a:r>
            <a:r>
              <a:rPr lang="fr-CH" sz="1200" dirty="0">
                <a:solidFill>
                  <a:prstClr val="black"/>
                </a:solidFill>
              </a:rPr>
              <a:t> LHC, 4.2 K):</a:t>
            </a:r>
          </a:p>
          <a:p>
            <a:pPr defTabSz="457200"/>
            <a:r>
              <a:rPr lang="fr-CH" sz="1200" b="1" dirty="0">
                <a:solidFill>
                  <a:prstClr val="black"/>
                </a:solidFill>
              </a:rPr>
              <a:t>44 </a:t>
            </a:r>
            <a:r>
              <a:rPr lang="fr-CH" sz="1200" b="1" dirty="0" err="1">
                <a:solidFill>
                  <a:prstClr val="black"/>
                </a:solidFill>
              </a:rPr>
              <a:t>TeV</a:t>
            </a:r>
            <a:r>
              <a:rPr lang="fr-CH" sz="1200" b="1" dirty="0">
                <a:solidFill>
                  <a:prstClr val="black"/>
                </a:solidFill>
              </a:rPr>
              <a:t> </a:t>
            </a:r>
            <a:r>
              <a:rPr lang="fr-CH" sz="1200" b="1" dirty="0" err="1">
                <a:solidFill>
                  <a:prstClr val="black"/>
                </a:solidFill>
              </a:rPr>
              <a:t>c.o.m</a:t>
            </a:r>
            <a:r>
              <a:rPr lang="fr-CH" sz="1200" b="1" dirty="0">
                <a:solidFill>
                  <a:prstClr val="black"/>
                </a:solidFill>
              </a:rPr>
              <a:t>. (100 km)</a:t>
            </a:r>
            <a:endParaRPr lang="en-GB" sz="1200" b="1" dirty="0">
              <a:solidFill>
                <a:prstClr val="black"/>
              </a:solidFill>
            </a:endParaRPr>
          </a:p>
        </p:txBody>
      </p:sp>
      <p:sp>
        <p:nvSpPr>
          <p:cNvPr id="15" name="Oval 14"/>
          <p:cNvSpPr/>
          <p:nvPr/>
        </p:nvSpPr>
        <p:spPr>
          <a:xfrm>
            <a:off x="6576889" y="3792428"/>
            <a:ext cx="755576" cy="771005"/>
          </a:xfrm>
          <a:prstGeom prst="ellipse">
            <a:avLst/>
          </a:prstGeom>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457200"/>
            <a:r>
              <a:rPr lang="fr-CH" sz="1100" b="1" dirty="0">
                <a:solidFill>
                  <a:srgbClr val="C00000"/>
                </a:solidFill>
              </a:rPr>
              <a:t>Energy tripler 100km</a:t>
            </a:r>
            <a:endParaRPr lang="en-GB" sz="1100" b="1" dirty="0">
              <a:solidFill>
                <a:srgbClr val="C00000"/>
              </a:solidFill>
            </a:endParaRPr>
          </a:p>
        </p:txBody>
      </p:sp>
      <p:cxnSp>
        <p:nvCxnSpPr>
          <p:cNvPr id="16" name="Straight Connector 15"/>
          <p:cNvCxnSpPr/>
          <p:nvPr/>
        </p:nvCxnSpPr>
        <p:spPr>
          <a:xfrm>
            <a:off x="4088733" y="3945391"/>
            <a:ext cx="2499515" cy="226161"/>
          </a:xfrm>
          <a:prstGeom prst="line">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fr-CH" dirty="0" err="1" smtClean="0"/>
              <a:t>What</a:t>
            </a:r>
            <a:r>
              <a:rPr lang="fr-CH" dirty="0" smtClean="0"/>
              <a:t> </a:t>
            </a:r>
            <a:r>
              <a:rPr lang="fr-CH" dirty="0" err="1" smtClean="0"/>
              <a:t>will</a:t>
            </a:r>
            <a:r>
              <a:rPr lang="fr-CH" dirty="0" smtClean="0"/>
              <a:t> look </a:t>
            </a:r>
            <a:r>
              <a:rPr lang="fr-CH" dirty="0" err="1" smtClean="0"/>
              <a:t>like</a:t>
            </a:r>
            <a:r>
              <a:rPr lang="fr-CH" dirty="0" smtClean="0"/>
              <a:t> </a:t>
            </a:r>
            <a:r>
              <a:rPr lang="fr-CH" dirty="0" err="1" smtClean="0"/>
              <a:t>this</a:t>
            </a:r>
            <a:r>
              <a:rPr lang="fr-CH" dirty="0" smtClean="0"/>
              <a:t> new HE-LHC option? </a:t>
            </a:r>
            <a:br>
              <a:rPr lang="fr-CH" dirty="0" smtClean="0"/>
            </a:br>
            <a:r>
              <a:rPr lang="fr-CH" dirty="0" smtClean="0"/>
              <a:t>A </a:t>
            </a:r>
            <a:r>
              <a:rPr lang="fr-CH" dirty="0" err="1" smtClean="0"/>
              <a:t>realistic</a:t>
            </a:r>
            <a:r>
              <a:rPr lang="fr-CH" dirty="0" smtClean="0"/>
              <a:t> LHC1.5 @ 21 </a:t>
            </a:r>
            <a:r>
              <a:rPr lang="fr-CH" dirty="0" err="1" smtClean="0"/>
              <a:t>TeV</a:t>
            </a:r>
            <a:r>
              <a:rPr lang="fr-CH" dirty="0" smtClean="0"/>
              <a:t> for 2040…</a:t>
            </a:r>
            <a:endParaRPr lang="en-GB" dirty="0"/>
          </a:p>
        </p:txBody>
      </p:sp>
      <p:sp>
        <p:nvSpPr>
          <p:cNvPr id="7" name="TextBox 6"/>
          <p:cNvSpPr txBox="1"/>
          <p:nvPr/>
        </p:nvSpPr>
        <p:spPr>
          <a:xfrm>
            <a:off x="6861884" y="5528481"/>
            <a:ext cx="697627" cy="369332"/>
          </a:xfrm>
          <a:prstGeom prst="rect">
            <a:avLst/>
          </a:prstGeom>
          <a:noFill/>
        </p:spPr>
        <p:txBody>
          <a:bodyPr wrap="none" rtlCol="0">
            <a:spAutoFit/>
          </a:bodyPr>
          <a:lstStyle/>
          <a:p>
            <a:pPr defTabSz="457200"/>
            <a:r>
              <a:rPr lang="fr-CH" dirty="0">
                <a:solidFill>
                  <a:prstClr val="black"/>
                </a:solidFill>
              </a:rPr>
              <a:t>2040</a:t>
            </a:r>
            <a:endParaRPr lang="en-GB" dirty="0">
              <a:solidFill>
                <a:prstClr val="black"/>
              </a:solidFill>
            </a:endParaRPr>
          </a:p>
        </p:txBody>
      </p:sp>
      <p:sp>
        <p:nvSpPr>
          <p:cNvPr id="8" name="TextBox 7"/>
          <p:cNvSpPr txBox="1"/>
          <p:nvPr/>
        </p:nvSpPr>
        <p:spPr>
          <a:xfrm>
            <a:off x="3563481" y="2571519"/>
            <a:ext cx="2687351"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457200"/>
            <a:r>
              <a:rPr lang="fr-CH" sz="1200" b="1" dirty="0">
                <a:solidFill>
                  <a:prstClr val="black"/>
                </a:solidFill>
              </a:rPr>
              <a:t>In LHC, 14 T </a:t>
            </a:r>
            <a:r>
              <a:rPr lang="fr-CH" sz="1200" b="1" dirty="0" err="1">
                <a:solidFill>
                  <a:prstClr val="black"/>
                </a:solidFill>
              </a:rPr>
              <a:t>dipoles</a:t>
            </a:r>
            <a:r>
              <a:rPr lang="fr-CH" sz="1200" b="1" dirty="0">
                <a:solidFill>
                  <a:prstClr val="black"/>
                </a:solidFill>
              </a:rPr>
              <a:t> </a:t>
            </a:r>
            <a:r>
              <a:rPr lang="fr-CH" sz="1200" b="1" dirty="0" err="1">
                <a:solidFill>
                  <a:prstClr val="black"/>
                </a:solidFill>
              </a:rPr>
              <a:t>give</a:t>
            </a:r>
            <a:r>
              <a:rPr lang="fr-CH" sz="1200" b="1" dirty="0">
                <a:solidFill>
                  <a:prstClr val="black"/>
                </a:solidFill>
              </a:rPr>
              <a:t> 23.5 </a:t>
            </a:r>
            <a:r>
              <a:rPr lang="fr-CH" sz="1200" b="1" dirty="0" err="1">
                <a:solidFill>
                  <a:prstClr val="black"/>
                </a:solidFill>
              </a:rPr>
              <a:t>TeV</a:t>
            </a:r>
            <a:endParaRPr lang="fr-CH" sz="1200" b="1" dirty="0">
              <a:solidFill>
                <a:prstClr val="black"/>
              </a:solidFill>
            </a:endParaRPr>
          </a:p>
          <a:p>
            <a:pPr defTabSz="457200"/>
            <a:r>
              <a:rPr lang="fr-CH" sz="1200" b="1" dirty="0">
                <a:solidFill>
                  <a:prstClr val="black"/>
                </a:solidFill>
              </a:rPr>
              <a:t>But </a:t>
            </a:r>
            <a:r>
              <a:rPr lang="fr-CH" sz="1200" b="1" dirty="0" err="1">
                <a:solidFill>
                  <a:prstClr val="black"/>
                </a:solidFill>
              </a:rPr>
              <a:t>timeline</a:t>
            </a:r>
            <a:r>
              <a:rPr lang="fr-CH" sz="1200" b="1" dirty="0">
                <a:solidFill>
                  <a:prstClr val="black"/>
                </a:solidFill>
              </a:rPr>
              <a:t> </a:t>
            </a:r>
            <a:r>
              <a:rPr lang="fr-CH" sz="1200" b="1" dirty="0" err="1">
                <a:solidFill>
                  <a:prstClr val="black"/>
                </a:solidFill>
              </a:rPr>
              <a:t>is</a:t>
            </a:r>
            <a:r>
              <a:rPr lang="fr-CH" sz="1200" b="1" dirty="0">
                <a:solidFill>
                  <a:prstClr val="black"/>
                </a:solidFill>
              </a:rPr>
              <a:t> NOT the </a:t>
            </a:r>
            <a:r>
              <a:rPr lang="fr-CH" sz="1200" b="1" dirty="0" err="1">
                <a:solidFill>
                  <a:prstClr val="black"/>
                </a:solidFill>
              </a:rPr>
              <a:t>same</a:t>
            </a:r>
            <a:endParaRPr lang="en-GB" sz="1200" b="1" dirty="0">
              <a:solidFill>
                <a:prstClr val="black"/>
              </a:solidFill>
            </a:endParaRPr>
          </a:p>
        </p:txBody>
      </p:sp>
      <p:cxnSp>
        <p:nvCxnSpPr>
          <p:cNvPr id="10" name="Straight Connector 9"/>
          <p:cNvCxnSpPr/>
          <p:nvPr/>
        </p:nvCxnSpPr>
        <p:spPr>
          <a:xfrm flipV="1">
            <a:off x="7133817" y="1800358"/>
            <a:ext cx="1379488" cy="666653"/>
          </a:xfrm>
          <a:prstGeom prst="line">
            <a:avLst/>
          </a:prstGeom>
          <a:ln>
            <a:solidFill>
              <a:srgbClr val="C00000"/>
            </a:solidFill>
            <a:prstDash val="sysDash"/>
          </a:ln>
        </p:spPr>
        <p:style>
          <a:lnRef idx="2">
            <a:schemeClr val="accent1"/>
          </a:lnRef>
          <a:fillRef idx="0">
            <a:schemeClr val="accent1"/>
          </a:fillRef>
          <a:effectRef idx="1">
            <a:schemeClr val="accent1"/>
          </a:effectRef>
          <a:fontRef idx="minor">
            <a:schemeClr val="tx1"/>
          </a:fontRef>
        </p:style>
      </p:cxnSp>
      <p:sp>
        <p:nvSpPr>
          <p:cNvPr id="17" name="Oval 16"/>
          <p:cNvSpPr/>
          <p:nvPr/>
        </p:nvSpPr>
        <p:spPr>
          <a:xfrm>
            <a:off x="8277250" y="1470246"/>
            <a:ext cx="755576" cy="480053"/>
          </a:xfrm>
          <a:prstGeom prst="ellipse">
            <a:avLst/>
          </a:prstGeom>
          <a:solidFill>
            <a:schemeClr val="accent4">
              <a:lumMod val="60000"/>
              <a:lumOff val="40000"/>
            </a:schemeClr>
          </a:solidFill>
        </p:spPr>
        <p:style>
          <a:lnRef idx="1">
            <a:schemeClr val="dk1"/>
          </a:lnRef>
          <a:fillRef idx="2">
            <a:schemeClr val="dk1"/>
          </a:fillRef>
          <a:effectRef idx="1">
            <a:schemeClr val="dk1"/>
          </a:effectRef>
          <a:fontRef idx="minor">
            <a:schemeClr val="dk1"/>
          </a:fontRef>
        </p:style>
        <p:txBody>
          <a:bodyPr lIns="0" tIns="0" rIns="0" bIns="0" rtlCol="0" anchor="ctr"/>
          <a:lstStyle/>
          <a:p>
            <a:pPr algn="ctr" defTabSz="457200"/>
            <a:r>
              <a:rPr lang="fr-CH" sz="1100" b="1" dirty="0">
                <a:solidFill>
                  <a:prstClr val="black"/>
                </a:solidFill>
              </a:rPr>
              <a:t>HTS</a:t>
            </a:r>
            <a:endParaRPr lang="en-GB" sz="1100" b="1" dirty="0">
              <a:solidFill>
                <a:prstClr val="black"/>
              </a:solidFill>
            </a:endParaRPr>
          </a:p>
        </p:txBody>
      </p:sp>
    </p:spTree>
    <p:extLst>
      <p:ext uri="{BB962C8B-B14F-4D97-AF65-F5344CB8AC3E}">
        <p14:creationId xmlns:p14="http://schemas.microsoft.com/office/powerpoint/2010/main" val="3098673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8"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42370" name="Рисунок 3"/>
          <p:cNvPicPr>
            <a:picLocks noChangeAspect="1" noChangeArrowheads="1"/>
          </p:cNvPicPr>
          <p:nvPr/>
        </p:nvPicPr>
        <p:blipFill>
          <a:blip r:embed="rId3">
            <a:extLst>
              <a:ext uri="{28A0092B-C50C-407E-A947-70E740481C1C}">
                <a14:useLocalDpi xmlns:a14="http://schemas.microsoft.com/office/drawing/2010/main" val="0"/>
              </a:ext>
            </a:extLst>
          </a:blip>
          <a:srcRect t="2" b="11884"/>
          <a:stretch>
            <a:fillRect/>
          </a:stretch>
        </p:blipFill>
        <p:spPr bwMode="auto">
          <a:xfrm>
            <a:off x="107963" y="115891"/>
            <a:ext cx="8861425"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u400m-2">
            <a:extLst>
              <a:ext uri="{FF2B5EF4-FFF2-40B4-BE49-F238E27FC236}"/>
            </a:extLst>
          </p:cNvPr>
          <p:cNvPicPr>
            <a:picLocks noChangeAspect="1" noChangeArrowheads="1"/>
          </p:cNvPicPr>
          <p:nvPr/>
        </p:nvPicPr>
        <p:blipFill rotWithShape="1">
          <a:blip r:embed="rId4"/>
          <a:srcRect b="5484"/>
          <a:stretch/>
        </p:blipFill>
        <p:spPr bwMode="auto">
          <a:xfrm>
            <a:off x="5924550" y="4737100"/>
            <a:ext cx="2914650" cy="1944688"/>
          </a:xfrm>
          <a:prstGeom prst="rect">
            <a:avLst/>
          </a:prstGeom>
          <a:noFill/>
          <a:ln>
            <a:noFill/>
          </a:ln>
          <a:effectLst>
            <a:outerShdw blurRad="50800" dist="50800" dir="5400000" sx="2000" sy="2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u400c">
            <a:extLst>
              <a:ext uri="{FF2B5EF4-FFF2-40B4-BE49-F238E27FC236}"/>
            </a:extLst>
          </p:cNvPr>
          <p:cNvPicPr>
            <a:picLocks noChangeAspect="1" noChangeArrowheads="1"/>
          </p:cNvPicPr>
          <p:nvPr/>
        </p:nvPicPr>
        <p:blipFill rotWithShape="1">
          <a:blip r:embed="rId5"/>
          <a:srcRect l="-334" t="7242" r="334" b="2111"/>
          <a:stretch/>
        </p:blipFill>
        <p:spPr bwMode="auto">
          <a:xfrm>
            <a:off x="3300426" y="4737111"/>
            <a:ext cx="2376487" cy="1973263"/>
          </a:xfrm>
          <a:prstGeom prst="rect">
            <a:avLst/>
          </a:prstGeom>
          <a:noFill/>
          <a:ln>
            <a:noFill/>
          </a:ln>
          <a:effectLst>
            <a:outerShdw blurRad="50800" dist="50800" dir="5400000" sx="2000" sy="2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Прямая соединительная линия 6">
            <a:extLst>
              <a:ext uri="{FF2B5EF4-FFF2-40B4-BE49-F238E27FC236}"/>
            </a:extLst>
          </p:cNvPr>
          <p:cNvCxnSpPr/>
          <p:nvPr/>
        </p:nvCxnSpPr>
        <p:spPr>
          <a:xfrm>
            <a:off x="-107949" y="4572000"/>
            <a:ext cx="9575800" cy="0"/>
          </a:xfrm>
          <a:prstGeom prst="line">
            <a:avLst/>
          </a:prstGeom>
          <a:ln w="120650">
            <a:solidFill>
              <a:srgbClr val="C00000"/>
            </a:solidFill>
          </a:ln>
        </p:spPr>
        <p:style>
          <a:lnRef idx="1">
            <a:schemeClr val="accent1"/>
          </a:lnRef>
          <a:fillRef idx="0">
            <a:schemeClr val="accent1"/>
          </a:fillRef>
          <a:effectRef idx="0">
            <a:schemeClr val="accent1"/>
          </a:effectRef>
          <a:fontRef idx="minor">
            <a:schemeClr val="tx1"/>
          </a:fontRef>
        </p:style>
      </p:cxnSp>
      <p:graphicFrame>
        <p:nvGraphicFramePr>
          <p:cNvPr id="442374" name="Объект 7"/>
          <p:cNvGraphicFramePr>
            <a:graphicFrameLocks noChangeAspect="1"/>
          </p:cNvGraphicFramePr>
          <p:nvPr/>
        </p:nvGraphicFramePr>
        <p:xfrm>
          <a:off x="377825" y="4737111"/>
          <a:ext cx="2674938" cy="1973263"/>
        </p:xfrm>
        <a:graphic>
          <a:graphicData uri="http://schemas.openxmlformats.org/presentationml/2006/ole">
            <mc:AlternateContent xmlns:mc="http://schemas.openxmlformats.org/markup-compatibility/2006">
              <mc:Choice xmlns:v="urn:schemas-microsoft-com:vml" Requires="v">
                <p:oleObj spid="_x0000_s15431" name="PHOTO-PAINT" r:id="rId6" imgW="0" imgH="0" progId="">
                  <p:embed/>
                </p:oleObj>
              </mc:Choice>
              <mc:Fallback>
                <p:oleObj name="PHOTO-PAINT" r:id="rId6" imgW="0" imgH="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825" y="4737111"/>
                        <a:ext cx="2674938"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42375" name="Textfeld 1"/>
          <p:cNvSpPr txBox="1">
            <a:spLocks noChangeArrowheads="1"/>
          </p:cNvSpPr>
          <p:nvPr/>
        </p:nvSpPr>
        <p:spPr bwMode="auto">
          <a:xfrm>
            <a:off x="2235201" y="71439"/>
            <a:ext cx="45063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fontAlgn="base">
              <a:spcBef>
                <a:spcPct val="0"/>
              </a:spcBef>
              <a:spcAft>
                <a:spcPct val="0"/>
              </a:spcAft>
              <a:buFontTx/>
              <a:buNone/>
            </a:pPr>
            <a:r>
              <a:rPr lang="en-US" altLang="ru-RU" sz="1800" b="1" dirty="0" err="1">
                <a:solidFill>
                  <a:srgbClr val="000000"/>
                </a:solidFill>
              </a:rPr>
              <a:t>Flerov</a:t>
            </a:r>
            <a:r>
              <a:rPr lang="en-US" altLang="ru-RU" sz="1800" b="1" dirty="0">
                <a:solidFill>
                  <a:srgbClr val="000000"/>
                </a:solidFill>
              </a:rPr>
              <a:t> Laboratory of Nuclear Reactions</a:t>
            </a:r>
            <a:endParaRPr lang="de-DE" altLang="ru-RU" sz="1800" b="1" dirty="0">
              <a:solidFill>
                <a:srgbClr val="000000"/>
              </a:solidFill>
            </a:endParaRPr>
          </a:p>
        </p:txBody>
      </p:sp>
    </p:spTree>
    <p:extLst>
      <p:ext uri="{BB962C8B-B14F-4D97-AF65-F5344CB8AC3E}">
        <p14:creationId xmlns:p14="http://schemas.microsoft.com/office/powerpoint/2010/main" val="11246216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a:xfrm>
            <a:off x="736828" y="6515095"/>
            <a:ext cx="675368" cy="241300"/>
          </a:xfrm>
        </p:spPr>
        <p:txBody>
          <a:bodyPr/>
          <a:lstStyle/>
          <a:p>
            <a:pPr>
              <a:defRPr/>
            </a:pPr>
            <a:r>
              <a:rPr lang="en-US" dirty="0"/>
              <a:t>5/13/2019</a:t>
            </a:r>
          </a:p>
        </p:txBody>
      </p:sp>
      <p:sp>
        <p:nvSpPr>
          <p:cNvPr id="4" name="Footer Placeholder 3"/>
          <p:cNvSpPr>
            <a:spLocks noGrp="1"/>
          </p:cNvSpPr>
          <p:nvPr>
            <p:ph type="ftr" sz="quarter" idx="3"/>
          </p:nvPr>
        </p:nvSpPr>
        <p:spPr>
          <a:xfrm>
            <a:off x="1530604" y="6515151"/>
            <a:ext cx="6262118" cy="242873"/>
          </a:xfrm>
        </p:spPr>
        <p:txBody>
          <a:bodyPr/>
          <a:lstStyle/>
          <a:p>
            <a:pPr>
              <a:defRPr/>
            </a:pPr>
            <a:r>
              <a:rPr lang="en-US" dirty="0"/>
              <a:t>Shiltsev | EPPSU 2019 Future Colliders</a:t>
            </a:r>
            <a:endParaRPr lang="en-US" b="1" dirty="0"/>
          </a:p>
        </p:txBody>
      </p:sp>
      <p:sp>
        <p:nvSpPr>
          <p:cNvPr id="5" name="Slide Number Placeholder 4"/>
          <p:cNvSpPr>
            <a:spLocks noGrp="1"/>
          </p:cNvSpPr>
          <p:nvPr>
            <p:ph type="sldNum" sz="quarter" idx="4"/>
          </p:nvPr>
        </p:nvSpPr>
        <p:spPr>
          <a:xfrm>
            <a:off x="222250" y="6515126"/>
            <a:ext cx="414338" cy="237285"/>
          </a:xfrm>
        </p:spPr>
        <p:txBody>
          <a:bodyPr/>
          <a:lstStyle/>
          <a:p>
            <a:pPr>
              <a:defRPr/>
            </a:pPr>
            <a:fld id="{148C009B-CB69-E04A-B9B3-34B26D69E9CF}" type="slidenum">
              <a:rPr lang="en-US"/>
              <a:pPr>
                <a:defRPr/>
              </a:pPr>
              <a:t>60</a:t>
            </a:fld>
            <a:endParaRPr lang="en-US" dirty="0"/>
          </a:p>
        </p:txBody>
      </p:sp>
      <p:sp>
        <p:nvSpPr>
          <p:cNvPr id="15" name="Title 1">
            <a:extLst>
              <a:ext uri="{FF2B5EF4-FFF2-40B4-BE49-F238E27FC236}">
                <a16:creationId xmlns="" xmlns:a16="http://schemas.microsoft.com/office/drawing/2014/main" id="{8A3E2C87-5F15-4EE6-9C96-C5BE73B64946}"/>
              </a:ext>
            </a:extLst>
          </p:cNvPr>
          <p:cNvSpPr>
            <a:spLocks noGrp="1"/>
          </p:cNvSpPr>
          <p:nvPr>
            <p:ph type="title"/>
          </p:nvPr>
        </p:nvSpPr>
        <p:spPr>
          <a:xfrm>
            <a:off x="124840" y="80543"/>
            <a:ext cx="5441973" cy="517012"/>
          </a:xfrm>
        </p:spPr>
        <p:txBody>
          <a:bodyPr/>
          <a:lstStyle/>
          <a:p>
            <a:pPr algn="ctr">
              <a:lnSpc>
                <a:spcPct val="150000"/>
              </a:lnSpc>
            </a:pPr>
            <a:r>
              <a:rPr lang="en-US" sz="3600" dirty="0"/>
              <a:t>Circular </a:t>
            </a:r>
            <a:r>
              <a:rPr lang="en-US" sz="3600" i="1" dirty="0"/>
              <a:t>pp</a:t>
            </a:r>
            <a:r>
              <a:rPr lang="en-US" sz="3600" dirty="0"/>
              <a:t> Colliders</a:t>
            </a:r>
          </a:p>
        </p:txBody>
      </p:sp>
      <p:sp>
        <p:nvSpPr>
          <p:cNvPr id="20" name="TextBox 19">
            <a:extLst>
              <a:ext uri="{FF2B5EF4-FFF2-40B4-BE49-F238E27FC236}">
                <a16:creationId xmlns="" xmlns:a16="http://schemas.microsoft.com/office/drawing/2014/main" id="{9955DC75-C619-423A-A061-CDD5ADA29424}"/>
              </a:ext>
            </a:extLst>
          </p:cNvPr>
          <p:cNvSpPr txBox="1"/>
          <p:nvPr/>
        </p:nvSpPr>
        <p:spPr>
          <a:xfrm>
            <a:off x="6732281" y="-11265"/>
            <a:ext cx="1300356" cy="400110"/>
          </a:xfrm>
          <a:prstGeom prst="rect">
            <a:avLst/>
          </a:prstGeom>
          <a:noFill/>
        </p:spPr>
        <p:txBody>
          <a:bodyPr wrap="none" rtlCol="0">
            <a:spAutoFit/>
          </a:bodyPr>
          <a:lstStyle/>
          <a:p>
            <a:pPr defTabSz="457200" fontAlgn="base">
              <a:spcBef>
                <a:spcPct val="0"/>
              </a:spcBef>
              <a:spcAft>
                <a:spcPct val="0"/>
              </a:spcAft>
            </a:pPr>
            <a:r>
              <a:rPr lang="en-US" sz="2000" dirty="0">
                <a:solidFill>
                  <a:srgbClr val="003087"/>
                </a:solidFill>
                <a:effectLst>
                  <a:outerShdw blurRad="38100" dist="38100" dir="2700000" algn="tl">
                    <a:srgbClr val="000000">
                      <a:alpha val="43137"/>
                    </a:srgbClr>
                  </a:outerShdw>
                </a:effectLst>
                <a:highlight>
                  <a:srgbClr val="FFFF00"/>
                </a:highlight>
                <a:latin typeface="Berlin Sans FB" panose="020E0602020502020306" pitchFamily="34" charset="0"/>
              </a:rPr>
              <a:t>Input #133</a:t>
            </a:r>
          </a:p>
        </p:txBody>
      </p:sp>
      <p:sp>
        <p:nvSpPr>
          <p:cNvPr id="21" name="Content Placeholder 5">
            <a:extLst>
              <a:ext uri="{FF2B5EF4-FFF2-40B4-BE49-F238E27FC236}">
                <a16:creationId xmlns="" xmlns:a16="http://schemas.microsoft.com/office/drawing/2014/main" id="{03FA632C-E4B0-4E9D-ACDA-DF62B9834547}"/>
              </a:ext>
            </a:extLst>
          </p:cNvPr>
          <p:cNvSpPr>
            <a:spLocks noGrp="1"/>
          </p:cNvSpPr>
          <p:nvPr>
            <p:ph idx="1"/>
          </p:nvPr>
        </p:nvSpPr>
        <p:spPr>
          <a:xfrm>
            <a:off x="247528" y="3959048"/>
            <a:ext cx="5344538" cy="2899007"/>
          </a:xfrm>
          <a:solidFill>
            <a:schemeClr val="bg1"/>
          </a:solidFill>
        </p:spPr>
        <p:txBody>
          <a:bodyPr/>
          <a:lstStyle/>
          <a:p>
            <a:pPr marL="0" indent="0">
              <a:buNone/>
            </a:pPr>
            <a:r>
              <a:rPr lang="en-US" b="1" dirty="0">
                <a:solidFill>
                  <a:srgbClr val="050C9B"/>
                </a:solidFill>
                <a:effectLst>
                  <a:outerShdw blurRad="38100" dist="38100" dir="2700000" algn="tl">
                    <a:srgbClr val="000000">
                      <a:alpha val="43137"/>
                    </a:srgbClr>
                  </a:outerShdw>
                </a:effectLst>
              </a:rPr>
              <a:t>Key facts:         </a:t>
            </a:r>
            <a:r>
              <a:rPr lang="en-US" sz="2000" i="1" dirty="0">
                <a:solidFill>
                  <a:srgbClr val="050C9B"/>
                </a:solidFill>
                <a:effectLst>
                  <a:outerShdw blurRad="38100" dist="38100" dir="2700000" algn="tl">
                    <a:srgbClr val="000000">
                      <a:alpha val="43137"/>
                    </a:srgbClr>
                  </a:outerShdw>
                </a:effectLst>
              </a:rPr>
              <a:t>HE-LHC / FCC-</a:t>
            </a:r>
            <a:r>
              <a:rPr lang="en-US" sz="2000" i="1" dirty="0" err="1">
                <a:solidFill>
                  <a:srgbClr val="050C9B"/>
                </a:solidFill>
                <a:effectLst>
                  <a:outerShdw blurRad="38100" dist="38100" dir="2700000" algn="tl">
                    <a:srgbClr val="000000">
                      <a:alpha val="43137"/>
                    </a:srgbClr>
                  </a:outerShdw>
                </a:effectLst>
              </a:rPr>
              <a:t>hh</a:t>
            </a:r>
            <a:r>
              <a:rPr lang="en-US" sz="2000" i="1" dirty="0">
                <a:solidFill>
                  <a:srgbClr val="050C9B"/>
                </a:solidFill>
                <a:effectLst>
                  <a:outerShdw blurRad="38100" dist="38100" dir="2700000" algn="tl">
                    <a:srgbClr val="000000">
                      <a:alpha val="43137"/>
                    </a:srgbClr>
                  </a:outerShdw>
                </a:effectLst>
              </a:rPr>
              <a:t>* / </a:t>
            </a:r>
            <a:r>
              <a:rPr lang="en-US" sz="2000" i="1" dirty="0" err="1">
                <a:solidFill>
                  <a:srgbClr val="050C9B"/>
                </a:solidFill>
                <a:effectLst>
                  <a:outerShdw blurRad="38100" dist="38100" dir="2700000" algn="tl">
                    <a:srgbClr val="000000">
                      <a:alpha val="43137"/>
                    </a:srgbClr>
                  </a:outerShdw>
                </a:effectLst>
              </a:rPr>
              <a:t>SppC</a:t>
            </a:r>
            <a:r>
              <a:rPr lang="en-US" sz="2000" i="1" dirty="0">
                <a:solidFill>
                  <a:srgbClr val="050C9B"/>
                </a:solidFill>
                <a:effectLst>
                  <a:outerShdw blurRad="38100" dist="38100" dir="2700000" algn="tl">
                    <a:srgbClr val="000000">
                      <a:alpha val="43137"/>
                    </a:srgbClr>
                  </a:outerShdw>
                </a:effectLst>
              </a:rPr>
              <a:t>*</a:t>
            </a:r>
            <a:endParaRPr lang="en-US" sz="2000" dirty="0">
              <a:solidFill>
                <a:srgbClr val="050C9B"/>
              </a:solidFill>
              <a:effectLst>
                <a:outerShdw blurRad="38100" dist="38100" dir="2700000" algn="tl">
                  <a:srgbClr val="000000">
                    <a:alpha val="43137"/>
                  </a:srgbClr>
                </a:outerShdw>
              </a:effectLst>
            </a:endParaRPr>
          </a:p>
          <a:p>
            <a:pPr marL="0" indent="0">
              <a:buNone/>
            </a:pPr>
            <a:r>
              <a:rPr lang="en-US" dirty="0">
                <a:solidFill>
                  <a:srgbClr val="C00000"/>
                </a:solidFill>
              </a:rPr>
              <a:t>Large tunnel           </a:t>
            </a:r>
            <a:r>
              <a:rPr lang="en-US" dirty="0">
                <a:solidFill>
                  <a:srgbClr val="000000"/>
                </a:solidFill>
                <a:effectLst>
                  <a:outerShdw blurRad="38100" dist="38100" dir="2700000" algn="tl">
                    <a:srgbClr val="000000">
                      <a:alpha val="43137"/>
                    </a:srgbClr>
                  </a:outerShdw>
                </a:effectLst>
              </a:rPr>
              <a:t>– 27 / 100 / 100 km</a:t>
            </a:r>
          </a:p>
          <a:p>
            <a:pPr marL="0" indent="0">
              <a:buNone/>
            </a:pPr>
            <a:r>
              <a:rPr lang="en-US" dirty="0">
                <a:solidFill>
                  <a:srgbClr val="C00000"/>
                </a:solidFill>
              </a:rPr>
              <a:t>SC magnets           </a:t>
            </a:r>
            <a:r>
              <a:rPr lang="en-US" dirty="0">
                <a:solidFill>
                  <a:srgbClr val="000000"/>
                </a:solidFill>
                <a:effectLst>
                  <a:outerShdw blurRad="38100" dist="38100" dir="2700000" algn="tl">
                    <a:srgbClr val="000000">
                      <a:alpha val="43137"/>
                    </a:srgbClr>
                  </a:outerShdw>
                </a:effectLst>
              </a:rPr>
              <a:t>– 16 /  16  / 12 T</a:t>
            </a:r>
          </a:p>
          <a:p>
            <a:pPr marL="0" indent="0">
              <a:buNone/>
            </a:pPr>
            <a:r>
              <a:rPr lang="en-US" dirty="0">
                <a:solidFill>
                  <a:srgbClr val="C00000"/>
                </a:solidFill>
              </a:rPr>
              <a:t>High </a:t>
            </a:r>
            <a:r>
              <a:rPr lang="en-US" dirty="0" err="1">
                <a:solidFill>
                  <a:srgbClr val="C00000"/>
                </a:solidFill>
              </a:rPr>
              <a:t>Lumi</a:t>
            </a:r>
            <a:r>
              <a:rPr lang="en-US" dirty="0">
                <a:solidFill>
                  <a:srgbClr val="C00000"/>
                </a:solidFill>
              </a:rPr>
              <a:t> / pileup </a:t>
            </a:r>
            <a:r>
              <a:rPr lang="en-US" dirty="0">
                <a:solidFill>
                  <a:srgbClr val="C00000"/>
                </a:solidFill>
                <a:effectLst>
                  <a:outerShdw blurRad="38100" dist="38100" dir="2700000" algn="tl">
                    <a:srgbClr val="000000">
                      <a:alpha val="43137"/>
                    </a:srgbClr>
                  </a:outerShdw>
                </a:effectLst>
              </a:rPr>
              <a:t> </a:t>
            </a:r>
            <a:r>
              <a:rPr lang="en-US" i="1" dirty="0">
                <a:solidFill>
                  <a:srgbClr val="C00000"/>
                </a:solidFill>
                <a:effectLst>
                  <a:outerShdw blurRad="38100" dist="38100" dir="2700000" algn="tl">
                    <a:srgbClr val="000000">
                      <a:alpha val="43137"/>
                    </a:srgbClr>
                  </a:outerShdw>
                </a:effectLst>
              </a:rPr>
              <a:t>O</a:t>
            </a:r>
            <a:r>
              <a:rPr lang="en-US" dirty="0">
                <a:solidFill>
                  <a:srgbClr val="C00000"/>
                </a:solidFill>
                <a:effectLst>
                  <a:outerShdw blurRad="38100" dist="38100" dir="2700000" algn="tl">
                    <a:srgbClr val="000000">
                      <a:alpha val="43137"/>
                    </a:srgbClr>
                  </a:outerShdw>
                </a:effectLst>
              </a:rPr>
              <a:t>(10</a:t>
            </a:r>
            <a:r>
              <a:rPr lang="en-US" baseline="30000" dirty="0">
                <a:solidFill>
                  <a:srgbClr val="C00000"/>
                </a:solidFill>
                <a:effectLst>
                  <a:outerShdw blurRad="38100" dist="38100" dir="2700000" algn="tl">
                    <a:srgbClr val="000000">
                      <a:alpha val="43137"/>
                    </a:srgbClr>
                  </a:outerShdw>
                </a:effectLst>
              </a:rPr>
              <a:t>35</a:t>
            </a:r>
            <a:r>
              <a:rPr lang="en-US" dirty="0">
                <a:solidFill>
                  <a:srgbClr val="C00000"/>
                </a:solidFill>
                <a:effectLst>
                  <a:outerShdw blurRad="38100" dist="38100" dir="2700000" algn="tl">
                    <a:srgbClr val="000000">
                      <a:alpha val="43137"/>
                    </a:srgbClr>
                  </a:outerShdw>
                </a:effectLst>
              </a:rPr>
              <a:t>) / </a:t>
            </a:r>
            <a:r>
              <a:rPr lang="en-US" i="1" dirty="0">
                <a:solidFill>
                  <a:srgbClr val="C00000"/>
                </a:solidFill>
                <a:effectLst>
                  <a:outerShdw blurRad="38100" dist="38100" dir="2700000" algn="tl">
                    <a:srgbClr val="000000">
                      <a:alpha val="43137"/>
                    </a:srgbClr>
                  </a:outerShdw>
                </a:effectLst>
              </a:rPr>
              <a:t>O</a:t>
            </a:r>
            <a:r>
              <a:rPr lang="en-US" dirty="0">
                <a:solidFill>
                  <a:srgbClr val="C00000"/>
                </a:solidFill>
                <a:effectLst>
                  <a:outerShdw blurRad="38100" dist="38100" dir="2700000" algn="tl">
                    <a:srgbClr val="000000">
                      <a:alpha val="43137"/>
                    </a:srgbClr>
                  </a:outerShdw>
                </a:effectLst>
              </a:rPr>
              <a:t>(500)</a:t>
            </a:r>
            <a:endParaRPr lang="en-US" dirty="0">
              <a:solidFill>
                <a:srgbClr val="C00000"/>
              </a:solidFill>
            </a:endParaRPr>
          </a:p>
          <a:p>
            <a:pPr marL="0" indent="0">
              <a:buNone/>
            </a:pPr>
            <a:r>
              <a:rPr lang="en-US" dirty="0">
                <a:solidFill>
                  <a:srgbClr val="C00000"/>
                </a:solidFill>
              </a:rPr>
              <a:t>Site power (MW)</a:t>
            </a:r>
            <a:r>
              <a:rPr lang="en-US" dirty="0">
                <a:solidFill>
                  <a:srgbClr val="050C9B"/>
                </a:solidFill>
              </a:rPr>
              <a:t>   </a:t>
            </a:r>
            <a:r>
              <a:rPr lang="en-US" dirty="0">
                <a:solidFill>
                  <a:srgbClr val="000000"/>
                </a:solidFill>
                <a:effectLst>
                  <a:outerShdw blurRad="38100" dist="38100" dir="2700000" algn="tl">
                    <a:srgbClr val="000000">
                      <a:alpha val="43137"/>
                    </a:srgbClr>
                  </a:outerShdw>
                </a:effectLst>
              </a:rPr>
              <a:t>– 200 / 500?  / ?</a:t>
            </a:r>
            <a:endParaRPr lang="en-US" dirty="0">
              <a:solidFill>
                <a:srgbClr val="C00000"/>
              </a:solidFill>
              <a:effectLst>
                <a:outerShdw blurRad="38100" dist="38100" dir="2700000" algn="tl">
                  <a:srgbClr val="000000">
                    <a:alpha val="43137"/>
                  </a:srgbClr>
                </a:outerShdw>
              </a:effectLst>
            </a:endParaRPr>
          </a:p>
          <a:p>
            <a:pPr marL="0" indent="0">
              <a:buNone/>
            </a:pPr>
            <a:r>
              <a:rPr lang="en-US" dirty="0">
                <a:solidFill>
                  <a:srgbClr val="C00000"/>
                </a:solidFill>
                <a:effectLst>
                  <a:outerShdw blurRad="38100" dist="38100" dir="2700000" algn="tl">
                    <a:srgbClr val="000000">
                      <a:alpha val="43137"/>
                    </a:srgbClr>
                  </a:outerShdw>
                </a:effectLst>
              </a:rPr>
              <a:t>Cost (BCHF)</a:t>
            </a:r>
            <a:r>
              <a:rPr lang="en-US" dirty="0">
                <a:solidFill>
                  <a:srgbClr val="000000"/>
                </a:solidFill>
                <a:effectLst>
                  <a:outerShdw blurRad="38100" dist="38100" dir="2700000" algn="tl">
                    <a:srgbClr val="000000">
                      <a:alpha val="43137"/>
                    </a:srgbClr>
                  </a:outerShdw>
                </a:effectLst>
              </a:rPr>
              <a:t>         – 7.2 /  17.1  / ? </a:t>
            </a:r>
          </a:p>
          <a:p>
            <a:pPr marL="0" indent="0">
              <a:buNone/>
            </a:pPr>
            <a:r>
              <a:rPr lang="en-US" sz="1800" dirty="0">
                <a:solidFill>
                  <a:srgbClr val="050C9B"/>
                </a:solidFill>
                <a:effectLst>
                  <a:outerShdw blurRad="38100" dist="38100" dir="2700000" algn="tl">
                    <a:srgbClr val="000000">
                      <a:alpha val="43137"/>
                    </a:srgbClr>
                  </a:outerShdw>
                </a:effectLst>
              </a:rPr>
              <a:t>                      </a:t>
            </a:r>
            <a:r>
              <a:rPr lang="en-US" sz="1800" i="1" dirty="0">
                <a:solidFill>
                  <a:srgbClr val="050C9B"/>
                </a:solidFill>
                <a:effectLst>
                  <a:outerShdw blurRad="38100" dist="38100" dir="2700000" algn="tl">
                    <a:srgbClr val="000000">
                      <a:alpha val="43137"/>
                    </a:srgbClr>
                  </a:outerShdw>
                </a:effectLst>
              </a:rPr>
              <a:t>* follow up after </a:t>
            </a:r>
            <a:r>
              <a:rPr lang="en-US" sz="1800" i="1" dirty="0" err="1">
                <a:solidFill>
                  <a:srgbClr val="050C9B"/>
                </a:solidFill>
                <a:effectLst>
                  <a:outerShdw blurRad="38100" dist="38100" dir="2700000" algn="tl">
                    <a:srgbClr val="000000">
                      <a:alpha val="43137"/>
                    </a:srgbClr>
                  </a:outerShdw>
                </a:effectLst>
              </a:rPr>
              <a:t>e+e</a:t>
            </a:r>
            <a:r>
              <a:rPr lang="en-US" sz="1800" i="1" dirty="0">
                <a:solidFill>
                  <a:srgbClr val="050C9B"/>
                </a:solidFill>
                <a:effectLst>
                  <a:outerShdw blurRad="38100" dist="38100" dir="2700000" algn="tl">
                    <a:srgbClr val="000000">
                      <a:alpha val="43137"/>
                    </a:srgbClr>
                  </a:outerShdw>
                </a:effectLst>
              </a:rPr>
              <a:t>- Higgs factories</a:t>
            </a:r>
          </a:p>
          <a:p>
            <a:pPr marL="0" indent="0">
              <a:buNone/>
            </a:pPr>
            <a:endParaRPr lang="en-US" dirty="0">
              <a:solidFill>
                <a:srgbClr val="000000"/>
              </a:solidFill>
              <a:effectLst>
                <a:outerShdw blurRad="38100" dist="38100" dir="2700000" algn="tl">
                  <a:srgbClr val="000000">
                    <a:alpha val="43137"/>
                  </a:srgbClr>
                </a:outerShdw>
              </a:effectLst>
            </a:endParaRPr>
          </a:p>
        </p:txBody>
      </p:sp>
      <p:sp>
        <p:nvSpPr>
          <p:cNvPr id="27" name="TextBox 26">
            <a:extLst>
              <a:ext uri="{FF2B5EF4-FFF2-40B4-BE49-F238E27FC236}">
                <a16:creationId xmlns="" xmlns:a16="http://schemas.microsoft.com/office/drawing/2014/main" id="{B3E3F748-8EF2-49F3-9FD0-B74C38517FAA}"/>
              </a:ext>
            </a:extLst>
          </p:cNvPr>
          <p:cNvSpPr txBox="1"/>
          <p:nvPr/>
        </p:nvSpPr>
        <p:spPr>
          <a:xfrm>
            <a:off x="7229303" y="314133"/>
            <a:ext cx="1955535" cy="369332"/>
          </a:xfrm>
          <a:prstGeom prst="rect">
            <a:avLst/>
          </a:prstGeom>
          <a:noFill/>
        </p:spPr>
        <p:txBody>
          <a:bodyPr wrap="none" rtlCol="0">
            <a:spAutoFit/>
          </a:bodyPr>
          <a:lstStyle/>
          <a:p>
            <a:pPr defTabSz="457200" fontAlgn="base">
              <a:spcBef>
                <a:spcPct val="0"/>
              </a:spcBef>
              <a:spcAft>
                <a:spcPct val="0"/>
              </a:spcAft>
            </a:pPr>
            <a:r>
              <a:rPr lang="en-US" dirty="0">
                <a:solidFill>
                  <a:srgbClr val="C00000"/>
                </a:solidFill>
                <a:effectLst>
                  <a:outerShdw blurRad="38100" dist="38100" dir="2700000" algn="tl">
                    <a:srgbClr val="000000">
                      <a:alpha val="43137"/>
                    </a:srgbClr>
                  </a:outerShdw>
                </a:effectLst>
              </a:rPr>
              <a:t>FCC-</a:t>
            </a:r>
            <a:r>
              <a:rPr lang="en-US" dirty="0" err="1">
                <a:solidFill>
                  <a:srgbClr val="C00000"/>
                </a:solidFill>
                <a:effectLst>
                  <a:outerShdw blurRad="38100" dist="38100" dir="2700000" algn="tl">
                    <a:srgbClr val="000000">
                      <a:alpha val="43137"/>
                    </a:srgbClr>
                  </a:outerShdw>
                </a:effectLst>
              </a:rPr>
              <a:t>hh</a:t>
            </a:r>
            <a:r>
              <a:rPr lang="en-US" dirty="0">
                <a:solidFill>
                  <a:srgbClr val="C00000"/>
                </a:solidFill>
                <a:effectLst>
                  <a:outerShdw blurRad="38100" dist="38100" dir="2700000" algn="tl">
                    <a:srgbClr val="000000">
                      <a:alpha val="43137"/>
                    </a:srgbClr>
                  </a:outerShdw>
                </a:effectLst>
              </a:rPr>
              <a:t> CDR </a:t>
            </a:r>
            <a:r>
              <a:rPr lang="en-US" dirty="0">
                <a:solidFill>
                  <a:srgbClr val="C00000"/>
                </a:solidFill>
              </a:rPr>
              <a:t>(2018)</a:t>
            </a:r>
          </a:p>
        </p:txBody>
      </p:sp>
      <p:sp>
        <p:nvSpPr>
          <p:cNvPr id="25" name="TextBox 24">
            <a:extLst>
              <a:ext uri="{FF2B5EF4-FFF2-40B4-BE49-F238E27FC236}">
                <a16:creationId xmlns="" xmlns:a16="http://schemas.microsoft.com/office/drawing/2014/main" id="{19DF1BD5-DC19-446F-99B8-E8E71A2C27C7}"/>
              </a:ext>
            </a:extLst>
          </p:cNvPr>
          <p:cNvSpPr txBox="1"/>
          <p:nvPr/>
        </p:nvSpPr>
        <p:spPr>
          <a:xfrm>
            <a:off x="7905656" y="-16696"/>
            <a:ext cx="1311578" cy="400110"/>
          </a:xfrm>
          <a:prstGeom prst="rect">
            <a:avLst/>
          </a:prstGeom>
          <a:noFill/>
        </p:spPr>
        <p:txBody>
          <a:bodyPr wrap="none" rtlCol="0">
            <a:spAutoFit/>
          </a:bodyPr>
          <a:lstStyle/>
          <a:p>
            <a:pPr defTabSz="457200" fontAlgn="base">
              <a:spcBef>
                <a:spcPct val="0"/>
              </a:spcBef>
              <a:spcAft>
                <a:spcPct val="0"/>
              </a:spcAft>
            </a:pPr>
            <a:r>
              <a:rPr lang="en-US" sz="2000" dirty="0">
                <a:solidFill>
                  <a:srgbClr val="003087"/>
                </a:solidFill>
                <a:effectLst>
                  <a:outerShdw blurRad="38100" dist="38100" dir="2700000" algn="tl">
                    <a:srgbClr val="000000">
                      <a:alpha val="43137"/>
                    </a:srgbClr>
                  </a:outerShdw>
                </a:effectLst>
                <a:highlight>
                  <a:srgbClr val="FFFF00"/>
                </a:highlight>
                <a:latin typeface="Berlin Sans FB" panose="020E0602020502020306" pitchFamily="34" charset="0"/>
              </a:rPr>
              <a:t>Input #136</a:t>
            </a:r>
          </a:p>
        </p:txBody>
      </p:sp>
      <p:sp>
        <p:nvSpPr>
          <p:cNvPr id="17" name="TextBox 16">
            <a:extLst>
              <a:ext uri="{FF2B5EF4-FFF2-40B4-BE49-F238E27FC236}">
                <a16:creationId xmlns="" xmlns:a16="http://schemas.microsoft.com/office/drawing/2014/main" id="{64140E7A-56E2-4073-AC8F-B3FEF5D53EF0}"/>
              </a:ext>
            </a:extLst>
          </p:cNvPr>
          <p:cNvSpPr txBox="1"/>
          <p:nvPr/>
        </p:nvSpPr>
        <p:spPr>
          <a:xfrm>
            <a:off x="5292926" y="309944"/>
            <a:ext cx="1983235" cy="369332"/>
          </a:xfrm>
          <a:prstGeom prst="rect">
            <a:avLst/>
          </a:prstGeom>
          <a:noFill/>
        </p:spPr>
        <p:txBody>
          <a:bodyPr wrap="none" rtlCol="0">
            <a:spAutoFit/>
          </a:bodyPr>
          <a:lstStyle/>
          <a:p>
            <a:pPr defTabSz="457200" fontAlgn="base">
              <a:spcBef>
                <a:spcPct val="0"/>
              </a:spcBef>
              <a:spcAft>
                <a:spcPct val="0"/>
              </a:spcAft>
            </a:pPr>
            <a:r>
              <a:rPr lang="en-US" dirty="0">
                <a:solidFill>
                  <a:srgbClr val="C00000"/>
                </a:solidFill>
                <a:effectLst>
                  <a:outerShdw blurRad="38100" dist="38100" dir="2700000" algn="tl">
                    <a:srgbClr val="000000">
                      <a:alpha val="43137"/>
                    </a:srgbClr>
                  </a:outerShdw>
                </a:effectLst>
              </a:rPr>
              <a:t>HE-LHC CDR </a:t>
            </a:r>
            <a:r>
              <a:rPr lang="en-US" dirty="0">
                <a:solidFill>
                  <a:srgbClr val="C00000"/>
                </a:solidFill>
              </a:rPr>
              <a:t>(2018)</a:t>
            </a:r>
          </a:p>
        </p:txBody>
      </p:sp>
      <p:pic>
        <p:nvPicPr>
          <p:cNvPr id="10" name="Picture 9">
            <a:extLst>
              <a:ext uri="{FF2B5EF4-FFF2-40B4-BE49-F238E27FC236}">
                <a16:creationId xmlns="" xmlns:a16="http://schemas.microsoft.com/office/drawing/2014/main" id="{37FEB5D8-25B7-428B-B229-B81AECB7013A}"/>
              </a:ext>
            </a:extLst>
          </p:cNvPr>
          <p:cNvPicPr>
            <a:picLocks noChangeAspect="1"/>
          </p:cNvPicPr>
          <p:nvPr/>
        </p:nvPicPr>
        <p:blipFill>
          <a:blip r:embed="rId2"/>
          <a:stretch>
            <a:fillRect/>
          </a:stretch>
        </p:blipFill>
        <p:spPr>
          <a:xfrm>
            <a:off x="5733584" y="3762807"/>
            <a:ext cx="3297750" cy="2870983"/>
          </a:xfrm>
          <a:prstGeom prst="rect">
            <a:avLst/>
          </a:prstGeom>
          <a:effectLst>
            <a:glow rad="63500">
              <a:schemeClr val="accent6">
                <a:satMod val="175000"/>
                <a:alpha val="40000"/>
              </a:schemeClr>
            </a:glow>
          </a:effectLst>
        </p:spPr>
      </p:pic>
      <p:pic>
        <p:nvPicPr>
          <p:cNvPr id="23" name="Picture 22">
            <a:extLst>
              <a:ext uri="{FF2B5EF4-FFF2-40B4-BE49-F238E27FC236}">
                <a16:creationId xmlns="" xmlns:a16="http://schemas.microsoft.com/office/drawing/2014/main" id="{3C4C1D2D-0F5F-46ED-916B-9D134D247087}"/>
              </a:ext>
            </a:extLst>
          </p:cNvPr>
          <p:cNvPicPr>
            <a:picLocks noChangeAspect="1"/>
          </p:cNvPicPr>
          <p:nvPr/>
        </p:nvPicPr>
        <p:blipFill>
          <a:blip r:embed="rId3"/>
          <a:stretch>
            <a:fillRect/>
          </a:stretch>
        </p:blipFill>
        <p:spPr>
          <a:xfrm>
            <a:off x="3841268" y="829233"/>
            <a:ext cx="5215344" cy="2893735"/>
          </a:xfrm>
          <a:prstGeom prst="rect">
            <a:avLst/>
          </a:prstGeom>
          <a:effectLst>
            <a:glow rad="63500">
              <a:schemeClr val="accent6">
                <a:satMod val="175000"/>
                <a:alpha val="40000"/>
              </a:schemeClr>
            </a:glow>
          </a:effectLst>
        </p:spPr>
      </p:pic>
      <p:pic>
        <p:nvPicPr>
          <p:cNvPr id="11" name="Picture 10">
            <a:extLst>
              <a:ext uri="{FF2B5EF4-FFF2-40B4-BE49-F238E27FC236}">
                <a16:creationId xmlns="" xmlns:a16="http://schemas.microsoft.com/office/drawing/2014/main" id="{8686E80B-586A-47CD-818B-7F2CB80283E7}"/>
              </a:ext>
            </a:extLst>
          </p:cNvPr>
          <p:cNvPicPr>
            <a:picLocks noChangeAspect="1"/>
          </p:cNvPicPr>
          <p:nvPr/>
        </p:nvPicPr>
        <p:blipFill>
          <a:blip r:embed="rId4"/>
          <a:stretch>
            <a:fillRect/>
          </a:stretch>
        </p:blipFill>
        <p:spPr>
          <a:xfrm>
            <a:off x="477599" y="823607"/>
            <a:ext cx="2811021" cy="2863619"/>
          </a:xfrm>
          <a:prstGeom prst="rect">
            <a:avLst/>
          </a:prstGeom>
          <a:effectLst>
            <a:glow rad="63500">
              <a:schemeClr val="accent6">
                <a:satMod val="175000"/>
                <a:alpha val="40000"/>
              </a:schemeClr>
            </a:glow>
          </a:effectLst>
        </p:spPr>
      </p:pic>
      <p:pic>
        <p:nvPicPr>
          <p:cNvPr id="24" name="Picture 23">
            <a:extLst>
              <a:ext uri="{FF2B5EF4-FFF2-40B4-BE49-F238E27FC236}">
                <a16:creationId xmlns="" xmlns:a16="http://schemas.microsoft.com/office/drawing/2014/main" id="{7791A9D0-3C95-4F7B-8914-1772D5F79F4D}"/>
              </a:ext>
            </a:extLst>
          </p:cNvPr>
          <p:cNvPicPr>
            <a:picLocks noChangeAspect="1"/>
          </p:cNvPicPr>
          <p:nvPr/>
        </p:nvPicPr>
        <p:blipFill>
          <a:blip r:embed="rId5"/>
          <a:stretch>
            <a:fillRect/>
          </a:stretch>
        </p:blipFill>
        <p:spPr>
          <a:xfrm>
            <a:off x="7238206" y="6424619"/>
            <a:ext cx="1800225" cy="295275"/>
          </a:xfrm>
          <a:prstGeom prst="rect">
            <a:avLst/>
          </a:prstGeom>
        </p:spPr>
      </p:pic>
      <p:sp>
        <p:nvSpPr>
          <p:cNvPr id="26" name="TextBox 25">
            <a:extLst>
              <a:ext uri="{FF2B5EF4-FFF2-40B4-BE49-F238E27FC236}">
                <a16:creationId xmlns="" xmlns:a16="http://schemas.microsoft.com/office/drawing/2014/main" id="{D81751ED-79D2-4B22-A34E-5A66DC40AF2D}"/>
              </a:ext>
            </a:extLst>
          </p:cNvPr>
          <p:cNvSpPr txBox="1"/>
          <p:nvPr/>
        </p:nvSpPr>
        <p:spPr>
          <a:xfrm>
            <a:off x="6080047" y="6341441"/>
            <a:ext cx="1181734" cy="400110"/>
          </a:xfrm>
          <a:prstGeom prst="rect">
            <a:avLst/>
          </a:prstGeom>
          <a:noFill/>
        </p:spPr>
        <p:txBody>
          <a:bodyPr wrap="none" rtlCol="0">
            <a:spAutoFit/>
          </a:bodyPr>
          <a:lstStyle/>
          <a:p>
            <a:pPr defTabSz="457200" fontAlgn="base">
              <a:spcBef>
                <a:spcPct val="0"/>
              </a:spcBef>
              <a:spcAft>
                <a:spcPct val="0"/>
              </a:spcAft>
            </a:pPr>
            <a:r>
              <a:rPr lang="en-US" sz="2000" dirty="0">
                <a:solidFill>
                  <a:srgbClr val="003087"/>
                </a:solidFill>
                <a:effectLst>
                  <a:outerShdw blurRad="38100" dist="38100" dir="2700000" algn="tl">
                    <a:srgbClr val="000000">
                      <a:alpha val="43137"/>
                    </a:srgbClr>
                  </a:outerShdw>
                </a:effectLst>
                <a:highlight>
                  <a:srgbClr val="FFFF00"/>
                </a:highlight>
                <a:latin typeface="Berlin Sans FB" panose="020E0602020502020306" pitchFamily="34" charset="0"/>
              </a:rPr>
              <a:t>Input #51</a:t>
            </a:r>
          </a:p>
        </p:txBody>
      </p:sp>
      <p:sp>
        <p:nvSpPr>
          <p:cNvPr id="12" name="Rectangle 11">
            <a:extLst>
              <a:ext uri="{FF2B5EF4-FFF2-40B4-BE49-F238E27FC236}">
                <a16:creationId xmlns="" xmlns:a16="http://schemas.microsoft.com/office/drawing/2014/main" id="{2EEDE9B9-B1D7-4CA6-A98F-BEC8C4675197}"/>
              </a:ext>
            </a:extLst>
          </p:cNvPr>
          <p:cNvSpPr/>
          <p:nvPr/>
        </p:nvSpPr>
        <p:spPr>
          <a:xfrm>
            <a:off x="6808889" y="3214967"/>
            <a:ext cx="2212465" cy="461665"/>
          </a:xfrm>
          <a:prstGeom prst="rect">
            <a:avLst/>
          </a:prstGeom>
          <a:solidFill>
            <a:schemeClr val="bg1">
              <a:alpha val="72000"/>
            </a:schemeClr>
          </a:solidFill>
        </p:spPr>
        <p:txBody>
          <a:bodyPr wrap="none">
            <a:spAutoFit/>
          </a:bodyPr>
          <a:lstStyle/>
          <a:p>
            <a:pPr defTabSz="457200" fontAlgn="base">
              <a:spcBef>
                <a:spcPct val="0"/>
              </a:spcBef>
              <a:spcAft>
                <a:spcPct val="0"/>
              </a:spcAft>
            </a:pPr>
            <a:r>
              <a:rPr lang="en-US" sz="2400" b="1" dirty="0">
                <a:solidFill>
                  <a:srgbClr val="C00000"/>
                </a:solidFill>
                <a:effectLst>
                  <a:outerShdw blurRad="38100" dist="38100" dir="2700000" algn="tl">
                    <a:srgbClr val="000000">
                      <a:alpha val="43137"/>
                    </a:srgbClr>
                  </a:outerShdw>
                </a:effectLst>
              </a:rPr>
              <a:t>FCC-</a:t>
            </a:r>
            <a:r>
              <a:rPr lang="en-US" sz="2400" b="1" dirty="0" err="1">
                <a:solidFill>
                  <a:srgbClr val="C00000"/>
                </a:solidFill>
                <a:effectLst>
                  <a:outerShdw blurRad="38100" dist="38100" dir="2700000" algn="tl">
                    <a:srgbClr val="000000">
                      <a:alpha val="43137"/>
                    </a:srgbClr>
                  </a:outerShdw>
                </a:effectLst>
              </a:rPr>
              <a:t>hh</a:t>
            </a:r>
            <a:r>
              <a:rPr lang="en-US" sz="2400" b="1" dirty="0">
                <a:solidFill>
                  <a:srgbClr val="C00000"/>
                </a:solidFill>
                <a:effectLst>
                  <a:outerShdw blurRad="38100" dist="38100" dir="2700000" algn="tl">
                    <a:srgbClr val="000000">
                      <a:alpha val="43137"/>
                    </a:srgbClr>
                  </a:outerShdw>
                </a:effectLst>
              </a:rPr>
              <a:t> 100 </a:t>
            </a:r>
            <a:r>
              <a:rPr lang="en-US" sz="2400" b="1" dirty="0" err="1">
                <a:solidFill>
                  <a:srgbClr val="C00000"/>
                </a:solidFill>
                <a:effectLst>
                  <a:outerShdw blurRad="38100" dist="38100" dir="2700000" algn="tl">
                    <a:srgbClr val="000000">
                      <a:alpha val="43137"/>
                    </a:srgbClr>
                  </a:outerShdw>
                </a:effectLst>
              </a:rPr>
              <a:t>TeV</a:t>
            </a:r>
            <a:r>
              <a:rPr lang="en-US" sz="2400" b="1" dirty="0">
                <a:solidFill>
                  <a:srgbClr val="C00000"/>
                </a:solidFill>
                <a:effectLst>
                  <a:outerShdw blurRad="38100" dist="38100" dir="2700000" algn="tl">
                    <a:srgbClr val="000000">
                      <a:alpha val="43137"/>
                    </a:srgbClr>
                  </a:outerShdw>
                </a:effectLst>
              </a:rPr>
              <a:t> </a:t>
            </a:r>
            <a:endParaRPr lang="en-US" sz="2400" b="1" dirty="0">
              <a:solidFill>
                <a:srgbClr val="003087"/>
              </a:solidFill>
            </a:endParaRPr>
          </a:p>
        </p:txBody>
      </p:sp>
      <p:sp>
        <p:nvSpPr>
          <p:cNvPr id="28" name="Rectangle 27">
            <a:extLst>
              <a:ext uri="{FF2B5EF4-FFF2-40B4-BE49-F238E27FC236}">
                <a16:creationId xmlns="" xmlns:a16="http://schemas.microsoft.com/office/drawing/2014/main" id="{3F616E10-F9CB-4E5D-B2D1-355AC529EA57}"/>
              </a:ext>
            </a:extLst>
          </p:cNvPr>
          <p:cNvSpPr/>
          <p:nvPr/>
        </p:nvSpPr>
        <p:spPr>
          <a:xfrm>
            <a:off x="1308793" y="3301120"/>
            <a:ext cx="2092881" cy="461665"/>
          </a:xfrm>
          <a:prstGeom prst="rect">
            <a:avLst/>
          </a:prstGeom>
          <a:solidFill>
            <a:schemeClr val="bg1">
              <a:alpha val="72000"/>
            </a:schemeClr>
          </a:solidFill>
        </p:spPr>
        <p:txBody>
          <a:bodyPr wrap="none">
            <a:spAutoFit/>
          </a:bodyPr>
          <a:lstStyle/>
          <a:p>
            <a:pPr defTabSz="457200" fontAlgn="base">
              <a:spcBef>
                <a:spcPct val="0"/>
              </a:spcBef>
              <a:spcAft>
                <a:spcPct val="0"/>
              </a:spcAft>
            </a:pPr>
            <a:r>
              <a:rPr lang="en-US" sz="2400" b="1" dirty="0">
                <a:solidFill>
                  <a:srgbClr val="C00000"/>
                </a:solidFill>
                <a:effectLst>
                  <a:outerShdw blurRad="38100" dist="38100" dir="2700000" algn="tl">
                    <a:srgbClr val="000000">
                      <a:alpha val="43137"/>
                    </a:srgbClr>
                  </a:outerShdw>
                </a:effectLst>
              </a:rPr>
              <a:t>HE-LHC 27 </a:t>
            </a:r>
            <a:r>
              <a:rPr lang="en-US" sz="2400" b="1" dirty="0" err="1">
                <a:solidFill>
                  <a:srgbClr val="C00000"/>
                </a:solidFill>
                <a:effectLst>
                  <a:outerShdw blurRad="38100" dist="38100" dir="2700000" algn="tl">
                    <a:srgbClr val="000000">
                      <a:alpha val="43137"/>
                    </a:srgbClr>
                  </a:outerShdw>
                </a:effectLst>
              </a:rPr>
              <a:t>TeV</a:t>
            </a:r>
            <a:r>
              <a:rPr lang="en-US" sz="2400" b="1" dirty="0">
                <a:solidFill>
                  <a:srgbClr val="C00000"/>
                </a:solidFill>
                <a:effectLst>
                  <a:outerShdw blurRad="38100" dist="38100" dir="2700000" algn="tl">
                    <a:srgbClr val="000000">
                      <a:alpha val="43137"/>
                    </a:srgbClr>
                  </a:outerShdw>
                </a:effectLst>
              </a:rPr>
              <a:t> </a:t>
            </a:r>
            <a:endParaRPr lang="en-US" sz="2400" b="1" dirty="0">
              <a:solidFill>
                <a:srgbClr val="003087"/>
              </a:solidFill>
            </a:endParaRPr>
          </a:p>
        </p:txBody>
      </p:sp>
      <p:sp>
        <p:nvSpPr>
          <p:cNvPr id="29" name="Rectangle 28">
            <a:extLst>
              <a:ext uri="{FF2B5EF4-FFF2-40B4-BE49-F238E27FC236}">
                <a16:creationId xmlns="" xmlns:a16="http://schemas.microsoft.com/office/drawing/2014/main" id="{276A504B-AD2E-485A-8E5B-6593C49759A6}"/>
              </a:ext>
            </a:extLst>
          </p:cNvPr>
          <p:cNvSpPr/>
          <p:nvPr/>
        </p:nvSpPr>
        <p:spPr>
          <a:xfrm>
            <a:off x="6605702" y="3720911"/>
            <a:ext cx="1805944" cy="461665"/>
          </a:xfrm>
          <a:prstGeom prst="rect">
            <a:avLst/>
          </a:prstGeom>
          <a:solidFill>
            <a:schemeClr val="bg1">
              <a:alpha val="21000"/>
            </a:schemeClr>
          </a:solidFill>
        </p:spPr>
        <p:txBody>
          <a:bodyPr wrap="none">
            <a:spAutoFit/>
          </a:bodyPr>
          <a:lstStyle/>
          <a:p>
            <a:pPr defTabSz="457200" fontAlgn="base">
              <a:spcBef>
                <a:spcPct val="0"/>
              </a:spcBef>
              <a:spcAft>
                <a:spcPct val="0"/>
              </a:spcAft>
            </a:pPr>
            <a:r>
              <a:rPr lang="en-US" sz="2400" b="1" dirty="0" err="1">
                <a:solidFill>
                  <a:srgbClr val="FF0000"/>
                </a:solidFill>
                <a:effectLst>
                  <a:outerShdw blurRad="38100" dist="38100" dir="2700000" algn="tl">
                    <a:srgbClr val="000000">
                      <a:alpha val="43137"/>
                    </a:srgbClr>
                  </a:outerShdw>
                </a:effectLst>
              </a:rPr>
              <a:t>SppC</a:t>
            </a:r>
            <a:r>
              <a:rPr lang="en-US" sz="2400" b="1" dirty="0">
                <a:solidFill>
                  <a:srgbClr val="FF0000"/>
                </a:solidFill>
                <a:effectLst>
                  <a:outerShdw blurRad="38100" dist="38100" dir="2700000" algn="tl">
                    <a:srgbClr val="000000">
                      <a:alpha val="43137"/>
                    </a:srgbClr>
                  </a:outerShdw>
                </a:effectLst>
              </a:rPr>
              <a:t> 75 </a:t>
            </a:r>
            <a:r>
              <a:rPr lang="en-US" sz="2400" b="1" dirty="0" err="1">
                <a:solidFill>
                  <a:srgbClr val="FF0000"/>
                </a:solidFill>
                <a:effectLst>
                  <a:outerShdw blurRad="38100" dist="38100" dir="2700000" algn="tl">
                    <a:srgbClr val="000000">
                      <a:alpha val="43137"/>
                    </a:srgbClr>
                  </a:outerShdw>
                </a:effectLst>
              </a:rPr>
              <a:t>TeV</a:t>
            </a:r>
            <a:r>
              <a:rPr lang="en-US" sz="2400" b="1" dirty="0">
                <a:solidFill>
                  <a:srgbClr val="FF0000"/>
                </a:solidFill>
                <a:effectLst>
                  <a:outerShdw blurRad="38100" dist="38100" dir="2700000" algn="tl">
                    <a:srgbClr val="000000">
                      <a:alpha val="43137"/>
                    </a:srgbClr>
                  </a:outerShdw>
                </a:effectLst>
              </a:rPr>
              <a:t> </a:t>
            </a:r>
            <a:endParaRPr lang="en-US" sz="2400" b="1" dirty="0">
              <a:solidFill>
                <a:srgbClr val="FF0000"/>
              </a:solidFill>
            </a:endParaRPr>
          </a:p>
        </p:txBody>
      </p:sp>
    </p:spTree>
    <p:extLst>
      <p:ext uri="{BB962C8B-B14F-4D97-AF65-F5344CB8AC3E}">
        <p14:creationId xmlns:p14="http://schemas.microsoft.com/office/powerpoint/2010/main" val="384594094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
            <a:ext cx="9531350" cy="7143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2780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404350" cy="711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775" y="6394504"/>
            <a:ext cx="8337550" cy="46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6529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550" y="332656"/>
            <a:ext cx="8055448" cy="5904656"/>
          </a:xfrm>
          <a:prstGeom prst="rect">
            <a:avLst/>
          </a:prstGeom>
        </p:spPr>
      </p:pic>
      <p:sp>
        <p:nvSpPr>
          <p:cNvPr id="3" name="TextBox 2"/>
          <p:cNvSpPr txBox="1"/>
          <p:nvPr/>
        </p:nvSpPr>
        <p:spPr>
          <a:xfrm>
            <a:off x="7542350" y="5922330"/>
            <a:ext cx="777777" cy="338554"/>
          </a:xfrm>
          <a:prstGeom prst="rect">
            <a:avLst/>
          </a:prstGeom>
          <a:solidFill>
            <a:srgbClr val="FFFF00"/>
          </a:solidFill>
        </p:spPr>
        <p:txBody>
          <a:bodyPr wrap="none" rtlCol="0">
            <a:spAutoFit/>
          </a:bodyPr>
          <a:lstStyle/>
          <a:p>
            <a:r>
              <a:rPr lang="en-US" sz="1600" dirty="0">
                <a:solidFill>
                  <a:srgbClr val="0C377B"/>
                </a:solidFill>
              </a:rPr>
              <a:t>X. Lou</a:t>
            </a:r>
            <a:endParaRPr lang="en-GB" sz="1600" dirty="0">
              <a:solidFill>
                <a:srgbClr val="0C377B"/>
              </a:solidFill>
            </a:endParaRPr>
          </a:p>
        </p:txBody>
      </p:sp>
      <p:sp>
        <p:nvSpPr>
          <p:cNvPr id="4" name="Title 1"/>
          <p:cNvSpPr txBox="1">
            <a:spLocks/>
          </p:cNvSpPr>
          <p:nvPr/>
        </p:nvSpPr>
        <p:spPr>
          <a:xfrm>
            <a:off x="-13601" y="-7900"/>
            <a:ext cx="9144000" cy="781823"/>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a:defRPr/>
            </a:pPr>
            <a:r>
              <a:rPr lang="en-US" sz="4000" kern="0" dirty="0" smtClean="0"/>
              <a:t>CEPC-</a:t>
            </a:r>
            <a:r>
              <a:rPr lang="en-US" sz="4000" kern="0" dirty="0" err="1" smtClean="0"/>
              <a:t>SppC</a:t>
            </a:r>
            <a:r>
              <a:rPr lang="en-US" sz="4000" kern="0" dirty="0" smtClean="0"/>
              <a:t> timeline</a:t>
            </a:r>
            <a:endParaRPr lang="en-US" sz="4000" kern="0" dirty="0"/>
          </a:p>
        </p:txBody>
      </p:sp>
      <p:sp>
        <p:nvSpPr>
          <p:cNvPr id="6" name="Pfeil nach links 5"/>
          <p:cNvSpPr/>
          <p:nvPr/>
        </p:nvSpPr>
        <p:spPr>
          <a:xfrm>
            <a:off x="7442034" y="3501008"/>
            <a:ext cx="978408" cy="484632"/>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622826418"/>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0" y="0"/>
            <a:ext cx="9144000" cy="1008112"/>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a:defRPr/>
            </a:pPr>
            <a:r>
              <a:rPr lang="en-US" sz="4000" kern="0" dirty="0" smtClean="0">
                <a:cs typeface="Arial" panose="020B0604020202020204" pitchFamily="34" charset="0"/>
              </a:rPr>
              <a:t>Circular hadron colliders:  FCC-</a:t>
            </a:r>
            <a:r>
              <a:rPr lang="en-US" sz="4000" kern="0" dirty="0" err="1" smtClean="0">
                <a:cs typeface="Arial" panose="020B0604020202020204" pitchFamily="34" charset="0"/>
              </a:rPr>
              <a:t>hh</a:t>
            </a:r>
            <a:r>
              <a:rPr lang="en-US" sz="4000" kern="0" dirty="0" smtClean="0">
                <a:cs typeface="Arial" panose="020B0604020202020204" pitchFamily="34" charset="0"/>
              </a:rPr>
              <a:t> and </a:t>
            </a:r>
            <a:r>
              <a:rPr lang="en-US" sz="4000" kern="0" dirty="0" err="1" smtClean="0">
                <a:cs typeface="Arial" panose="020B0604020202020204" pitchFamily="34" charset="0"/>
              </a:rPr>
              <a:t>SppC</a:t>
            </a:r>
            <a:endParaRPr lang="en-US" kern="0" dirty="0"/>
          </a:p>
        </p:txBody>
      </p:sp>
      <p:pic>
        <p:nvPicPr>
          <p:cNvPr id="58" name="Picture 57" descr="layout_c.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3658" y="2852945"/>
            <a:ext cx="2916324" cy="3625367"/>
          </a:xfrm>
          <a:prstGeom prst="rect">
            <a:avLst/>
          </a:prstGeom>
        </p:spPr>
      </p:pic>
      <mc:AlternateContent xmlns:mc="http://schemas.openxmlformats.org/markup-compatibility/2006" xmlns:a14="http://schemas.microsoft.com/office/drawing/2010/main">
        <mc:Choice Requires="a14">
          <p:sp>
            <p:nvSpPr>
              <p:cNvPr id="60" name="TextBox 59"/>
              <p:cNvSpPr txBox="1"/>
              <p:nvPr/>
            </p:nvSpPr>
            <p:spPr>
              <a:xfrm>
                <a:off x="0" y="1004552"/>
                <a:ext cx="9144000" cy="1569660"/>
              </a:xfrm>
              <a:prstGeom prst="rect">
                <a:avLst/>
              </a:prstGeom>
              <a:solidFill>
                <a:srgbClr val="ED7D31">
                  <a:lumMod val="40000"/>
                  <a:lumOff val="60000"/>
                </a:srgbClr>
              </a:solidFill>
            </p:spPr>
            <p:txBody>
              <a:bodyPr wrap="square">
                <a:spAutoFit/>
              </a:bodyPr>
              <a:lstStyle>
                <a:defPPr>
                  <a:defRPr lang="en-US"/>
                </a:defPPr>
                <a:lvl1pPr lvl="0">
                  <a:defRPr kumimoji="0" sz="2400" b="1" i="0" u="none" strike="noStrike" kern="0" cap="none" spc="0" normalizeH="0" baseline="0">
                    <a:ln>
                      <a:noFill/>
                    </a:ln>
                    <a:solidFill>
                      <a:srgbClr val="4472C4">
                        <a:lumMod val="75000"/>
                      </a:srgbClr>
                    </a:solidFill>
                    <a:effectLst/>
                    <a:uLnTx/>
                    <a:uFillTx/>
                  </a:defRPr>
                </a:lvl1pPr>
              </a:lstStyle>
              <a:p>
                <a:r>
                  <a:rPr lang="de-DE" dirty="0"/>
                  <a:t>circumference </a:t>
                </a:r>
                <a14:m>
                  <m:oMath xmlns:m="http://schemas.openxmlformats.org/officeDocument/2006/math">
                    <m:r>
                      <a:rPr lang="de-DE" dirty="0">
                        <a:latin typeface="Cambria Math" panose="02040503050406030204" pitchFamily="18" charset="0"/>
                      </a:rPr>
                      <m:t>~</m:t>
                    </m:r>
                  </m:oMath>
                </a14:m>
                <a:r>
                  <a:rPr lang="de-DE" dirty="0"/>
                  <a:t>100 km, </a:t>
                </a:r>
                <a:r>
                  <a:rPr lang="en-GB" dirty="0"/>
                  <a:t>two high-luminosity </a:t>
                </a:r>
                <a:r>
                  <a:rPr lang="en-GB" dirty="0" smtClean="0"/>
                  <a:t>experiments up to 3</a:t>
                </a:r>
                <a:r>
                  <a:rPr lang="en-US" dirty="0" smtClean="0"/>
                  <a:t> </a:t>
                </a:r>
                <a:r>
                  <a:rPr lang="en-US" dirty="0"/>
                  <a:t>(1) x 10</a:t>
                </a:r>
                <a:r>
                  <a:rPr lang="en-US" baseline="30000" dirty="0"/>
                  <a:t>35</a:t>
                </a:r>
                <a:r>
                  <a:rPr lang="en-US" dirty="0"/>
                  <a:t> </a:t>
                </a:r>
                <a:r>
                  <a:rPr lang="en-US" dirty="0" smtClean="0"/>
                  <a:t>cm</a:t>
                </a:r>
                <a:r>
                  <a:rPr lang="en-US" baseline="30000" dirty="0" smtClean="0"/>
                  <a:t>-2</a:t>
                </a:r>
                <a:r>
                  <a:rPr lang="en-US" dirty="0" smtClean="0"/>
                  <a:t>s</a:t>
                </a:r>
                <a:r>
                  <a:rPr lang="en-US" baseline="30000" dirty="0" smtClean="0"/>
                  <a:t>-1</a:t>
                </a:r>
                <a:r>
                  <a:rPr lang="en-GB" dirty="0" smtClean="0"/>
                  <a:t>,        </a:t>
                </a:r>
                <a:r>
                  <a:rPr lang="en-GB" b="0" dirty="0" smtClean="0">
                    <a:solidFill>
                      <a:srgbClr val="000000"/>
                    </a:solidFill>
                  </a:rPr>
                  <a:t>two additional </a:t>
                </a:r>
                <a:r>
                  <a:rPr lang="en-GB" b="0" dirty="0">
                    <a:solidFill>
                      <a:srgbClr val="000000"/>
                    </a:solidFill>
                  </a:rPr>
                  <a:t>experiments possibly combined with </a:t>
                </a:r>
                <a:r>
                  <a:rPr lang="de-DE" b="0" dirty="0" smtClean="0">
                    <a:solidFill>
                      <a:srgbClr val="000000"/>
                    </a:solidFill>
                  </a:rPr>
                  <a:t>injection section, </a:t>
                </a:r>
                <a:r>
                  <a:rPr lang="en-GB" b="0" dirty="0">
                    <a:solidFill>
                      <a:srgbClr val="000000"/>
                    </a:solidFill>
                  </a:rPr>
                  <a:t>collimation insertions (</a:t>
                </a:r>
                <a:r>
                  <a:rPr lang="en-GB" b="0" dirty="0" err="1">
                    <a:solidFill>
                      <a:srgbClr val="000000"/>
                    </a:solidFill>
                  </a:rPr>
                  <a:t>betatron</a:t>
                </a:r>
                <a:r>
                  <a:rPr lang="en-GB" b="0" dirty="0">
                    <a:solidFill>
                      <a:srgbClr val="000000"/>
                    </a:solidFill>
                  </a:rPr>
                  <a:t> and momentum cleaning), extraction/dump insertion, RF insertion,</a:t>
                </a:r>
                <a:r>
                  <a:rPr lang="de-DE" b="0" dirty="0">
                    <a:solidFill>
                      <a:srgbClr val="000000"/>
                    </a:solidFill>
                  </a:rPr>
                  <a:t> </a:t>
                </a:r>
                <a:endParaRPr lang="de-DE" dirty="0"/>
              </a:p>
            </p:txBody>
          </p:sp>
        </mc:Choice>
        <mc:Fallback xmlns="">
          <p:sp>
            <p:nvSpPr>
              <p:cNvPr id="60" name="TextBox 59"/>
              <p:cNvSpPr txBox="1">
                <a:spLocks noRot="1" noChangeAspect="1" noMove="1" noResize="1" noEditPoints="1" noAdjustHandles="1" noChangeArrowheads="1" noChangeShapeType="1" noTextEdit="1"/>
              </p:cNvSpPr>
              <p:nvPr/>
            </p:nvSpPr>
            <p:spPr>
              <a:xfrm>
                <a:off x="0" y="1004535"/>
                <a:ext cx="12192000" cy="1200329"/>
              </a:xfrm>
              <a:prstGeom prst="rect">
                <a:avLst/>
              </a:prstGeom>
              <a:blipFill>
                <a:blip r:embed="rId4"/>
                <a:stretch>
                  <a:fillRect l="-750" t="-3553" r="-800" b="-11168"/>
                </a:stretch>
              </a:blipFill>
            </p:spPr>
            <p:txBody>
              <a:bodyPr/>
              <a:lstStyle/>
              <a:p>
                <a:r>
                  <a:rPr lang="en-GB">
                    <a:noFill/>
                  </a:rPr>
                  <a:t> </a:t>
                </a:r>
              </a:p>
            </p:txBody>
          </p:sp>
        </mc:Fallback>
      </mc:AlternateContent>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8639"/>
          <a:stretch/>
        </p:blipFill>
        <p:spPr>
          <a:xfrm>
            <a:off x="4427552" y="3068963"/>
            <a:ext cx="3163515" cy="3238411"/>
          </a:xfrm>
          <a:prstGeom prst="rect">
            <a:avLst/>
          </a:prstGeom>
        </p:spPr>
      </p:pic>
      <p:sp>
        <p:nvSpPr>
          <p:cNvPr id="3" name="TextBox 2"/>
          <p:cNvSpPr txBox="1"/>
          <p:nvPr/>
        </p:nvSpPr>
        <p:spPr>
          <a:xfrm>
            <a:off x="229673" y="2691795"/>
            <a:ext cx="1068200" cy="830997"/>
          </a:xfrm>
          <a:prstGeom prst="rect">
            <a:avLst/>
          </a:prstGeom>
          <a:noFill/>
        </p:spPr>
        <p:txBody>
          <a:bodyPr wrap="square" rtlCol="0">
            <a:spAutoFit/>
          </a:bodyPr>
          <a:lstStyle/>
          <a:p>
            <a:r>
              <a:rPr lang="en-US" sz="2400" b="1" dirty="0">
                <a:solidFill>
                  <a:srgbClr val="000000"/>
                </a:solidFill>
              </a:rPr>
              <a:t>FCC-</a:t>
            </a:r>
            <a:r>
              <a:rPr lang="en-US" sz="2400" b="1" dirty="0" err="1">
                <a:solidFill>
                  <a:srgbClr val="000000"/>
                </a:solidFill>
              </a:rPr>
              <a:t>hh</a:t>
            </a:r>
            <a:endParaRPr lang="en-GB" sz="2400" b="1" dirty="0">
              <a:solidFill>
                <a:srgbClr val="000000"/>
              </a:solidFill>
            </a:endParaRPr>
          </a:p>
        </p:txBody>
      </p:sp>
      <p:sp>
        <p:nvSpPr>
          <p:cNvPr id="7" name="TextBox 6"/>
          <p:cNvSpPr txBox="1"/>
          <p:nvPr/>
        </p:nvSpPr>
        <p:spPr>
          <a:xfrm>
            <a:off x="7737124" y="2876460"/>
            <a:ext cx="1068200" cy="461665"/>
          </a:xfrm>
          <a:prstGeom prst="rect">
            <a:avLst/>
          </a:prstGeom>
          <a:noFill/>
        </p:spPr>
        <p:txBody>
          <a:bodyPr wrap="square" rtlCol="0">
            <a:spAutoFit/>
          </a:bodyPr>
          <a:lstStyle/>
          <a:p>
            <a:r>
              <a:rPr lang="en-US" sz="2400" b="1" dirty="0" err="1">
                <a:solidFill>
                  <a:srgbClr val="000000"/>
                </a:solidFill>
              </a:rPr>
              <a:t>SppC</a:t>
            </a:r>
            <a:endParaRPr lang="en-GB" sz="2400" b="1" dirty="0">
              <a:solidFill>
                <a:srgbClr val="000000"/>
              </a:solidFill>
            </a:endParaRPr>
          </a:p>
        </p:txBody>
      </p:sp>
      <p:sp>
        <p:nvSpPr>
          <p:cNvPr id="5" name="TextBox 4"/>
          <p:cNvSpPr txBox="1"/>
          <p:nvPr/>
        </p:nvSpPr>
        <p:spPr>
          <a:xfrm>
            <a:off x="7541968" y="3796029"/>
            <a:ext cx="1554529" cy="2031325"/>
          </a:xfrm>
          <a:prstGeom prst="rect">
            <a:avLst/>
          </a:prstGeom>
          <a:noFill/>
        </p:spPr>
        <p:txBody>
          <a:bodyPr wrap="square" rtlCol="0">
            <a:spAutoFit/>
          </a:bodyPr>
          <a:lstStyle/>
          <a:p>
            <a:r>
              <a:rPr lang="en-US" dirty="0">
                <a:solidFill>
                  <a:srgbClr val="0C377B"/>
                </a:solidFill>
              </a:rPr>
              <a:t>new injector chain,</a:t>
            </a:r>
          </a:p>
          <a:p>
            <a:endParaRPr lang="en-US" dirty="0">
              <a:solidFill>
                <a:srgbClr val="0C377B"/>
              </a:solidFill>
            </a:endParaRPr>
          </a:p>
          <a:p>
            <a:r>
              <a:rPr lang="en-US" dirty="0">
                <a:solidFill>
                  <a:srgbClr val="0C377B"/>
                </a:solidFill>
              </a:rPr>
              <a:t>simultaneous operation with </a:t>
            </a:r>
            <a:r>
              <a:rPr lang="en-US" dirty="0" err="1">
                <a:solidFill>
                  <a:srgbClr val="0C377B"/>
                </a:solidFill>
              </a:rPr>
              <a:t>e+e</a:t>
            </a:r>
            <a:r>
              <a:rPr lang="en-US" dirty="0">
                <a:solidFill>
                  <a:srgbClr val="0C377B"/>
                </a:solidFill>
              </a:rPr>
              <a:t>- collider </a:t>
            </a:r>
          </a:p>
        </p:txBody>
      </p:sp>
      <p:sp>
        <p:nvSpPr>
          <p:cNvPr id="9" name="TextBox 8"/>
          <p:cNvSpPr txBox="1"/>
          <p:nvPr/>
        </p:nvSpPr>
        <p:spPr>
          <a:xfrm>
            <a:off x="-33734" y="3717032"/>
            <a:ext cx="1800198" cy="2862322"/>
          </a:xfrm>
          <a:prstGeom prst="rect">
            <a:avLst/>
          </a:prstGeom>
          <a:noFill/>
        </p:spPr>
        <p:txBody>
          <a:bodyPr wrap="square" rtlCol="0">
            <a:spAutoFit/>
          </a:bodyPr>
          <a:lstStyle/>
          <a:p>
            <a:r>
              <a:rPr lang="en-US" dirty="0">
                <a:solidFill>
                  <a:srgbClr val="0C377B"/>
                </a:solidFill>
              </a:rPr>
              <a:t>based on existing CERN injector chain,</a:t>
            </a:r>
          </a:p>
          <a:p>
            <a:endParaRPr lang="en-US" dirty="0">
              <a:solidFill>
                <a:srgbClr val="0C377B"/>
              </a:solidFill>
            </a:endParaRPr>
          </a:p>
          <a:p>
            <a:r>
              <a:rPr lang="en-US" dirty="0">
                <a:solidFill>
                  <a:srgbClr val="0C377B"/>
                </a:solidFill>
              </a:rPr>
              <a:t>Luminosity goal </a:t>
            </a:r>
            <a:r>
              <a:rPr lang="de-DE" dirty="0">
                <a:solidFill>
                  <a:srgbClr val="0C377B"/>
                </a:solidFill>
              </a:rPr>
              <a:t>~20 ab-1 per main IP within 25 years</a:t>
            </a:r>
          </a:p>
          <a:p>
            <a:endParaRPr lang="en-US" dirty="0">
              <a:solidFill>
                <a:srgbClr val="0C377B"/>
              </a:solidFill>
            </a:endParaRPr>
          </a:p>
          <a:p>
            <a:endParaRPr lang="en-US" dirty="0">
              <a:solidFill>
                <a:srgbClr val="0C377B"/>
              </a:solidFill>
            </a:endParaRPr>
          </a:p>
        </p:txBody>
      </p:sp>
      <p:sp>
        <p:nvSpPr>
          <p:cNvPr id="16" name="Content Placeholder 2"/>
          <p:cNvSpPr txBox="1">
            <a:spLocks/>
          </p:cNvSpPr>
          <p:nvPr/>
        </p:nvSpPr>
        <p:spPr>
          <a:xfrm>
            <a:off x="7368293" y="3331673"/>
            <a:ext cx="1728192" cy="385367"/>
          </a:xfrm>
          <a:prstGeom prst="rect">
            <a:avLst/>
          </a:prstGeom>
          <a:solidFill>
            <a:srgbClr val="70AD47">
              <a:lumMod val="40000"/>
              <a:lumOff val="60000"/>
            </a:srgbClr>
          </a:solidFill>
        </p:spPr>
        <p:txBody>
          <a:bodyPr>
            <a:noAutofit/>
          </a:bodyPr>
          <a:lstStyle>
            <a:lvl1pPr marL="493776" indent="-457200" algn="l" rtl="0" eaLnBrk="1" latinLnBrk="0" hangingPunct="1">
              <a:spcBef>
                <a:spcPct val="20000"/>
              </a:spcBef>
              <a:buClr>
                <a:schemeClr val="accent1"/>
              </a:buClr>
              <a:buSzPct val="80000"/>
              <a:buFont typeface="Arial"/>
              <a:buChar char="•"/>
              <a:defRPr kumimoji="0" sz="24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0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18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16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16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6" indent="0">
              <a:spcBef>
                <a:spcPts val="1200"/>
              </a:spcBef>
              <a:buClr>
                <a:srgbClr val="0C377B"/>
              </a:buClr>
              <a:buFont typeface="Arial"/>
              <a:buNone/>
              <a:defRPr/>
            </a:pPr>
            <a:r>
              <a:rPr lang="en-US" sz="1200" b="1" dirty="0">
                <a:solidFill>
                  <a:prstClr val="black"/>
                </a:solidFill>
                <a:latin typeface="Calibri" panose="020F0502020204030204"/>
              </a:rPr>
              <a:t>v</a:t>
            </a:r>
            <a:r>
              <a:rPr lang="en-US" sz="1200" b="1" dirty="0" smtClean="0">
                <a:solidFill>
                  <a:prstClr val="black"/>
                </a:solidFill>
                <a:latin typeface="Calibri" panose="020F0502020204030204"/>
              </a:rPr>
              <a:t>alues in brackets refer to  CEPC</a:t>
            </a:r>
          </a:p>
        </p:txBody>
      </p:sp>
    </p:spTree>
    <p:extLst>
      <p:ext uri="{BB962C8B-B14F-4D97-AF65-F5344CB8AC3E}">
        <p14:creationId xmlns:p14="http://schemas.microsoft.com/office/powerpoint/2010/main" val="2642372162"/>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 xmlns:a16="http://schemas.microsoft.com/office/drawing/2014/main" id="{09D81057-0E14-104D-A09E-6A58B3BC39DC}"/>
              </a:ext>
            </a:extLst>
          </p:cNvPr>
          <p:cNvGrpSpPr/>
          <p:nvPr/>
        </p:nvGrpSpPr>
        <p:grpSpPr>
          <a:xfrm>
            <a:off x="109977" y="943497"/>
            <a:ext cx="5429993" cy="3421615"/>
            <a:chOff x="146618" y="943489"/>
            <a:chExt cx="7239990" cy="3649137"/>
          </a:xfrm>
        </p:grpSpPr>
        <p:pic>
          <p:nvPicPr>
            <p:cNvPr id="24" name="図 23">
              <a:extLst>
                <a:ext uri="{FF2B5EF4-FFF2-40B4-BE49-F238E27FC236}">
                  <a16:creationId xmlns="" xmlns:a16="http://schemas.microsoft.com/office/drawing/2014/main" id="{4F2ED584-47E9-3245-B591-EB88A5A8BFD9}"/>
                </a:ext>
              </a:extLst>
            </p:cNvPr>
            <p:cNvPicPr>
              <a:picLocks noChangeAspect="1"/>
            </p:cNvPicPr>
            <p:nvPr/>
          </p:nvPicPr>
          <p:blipFill>
            <a:blip r:embed="rId3"/>
            <a:stretch>
              <a:fillRect/>
            </a:stretch>
          </p:blipFill>
          <p:spPr>
            <a:xfrm>
              <a:off x="146618" y="943489"/>
              <a:ext cx="7239990" cy="3649137"/>
            </a:xfrm>
            <a:prstGeom prst="rect">
              <a:avLst/>
            </a:prstGeom>
          </p:spPr>
        </p:pic>
        <p:sp>
          <p:nvSpPr>
            <p:cNvPr id="2" name="正方形/長方形 1">
              <a:extLst>
                <a:ext uri="{FF2B5EF4-FFF2-40B4-BE49-F238E27FC236}">
                  <a16:creationId xmlns="" xmlns:a16="http://schemas.microsoft.com/office/drawing/2014/main" id="{79B367A6-767B-F24A-BA24-927C4BE2ED21}"/>
                </a:ext>
              </a:extLst>
            </p:cNvPr>
            <p:cNvSpPr/>
            <p:nvPr/>
          </p:nvSpPr>
          <p:spPr>
            <a:xfrm>
              <a:off x="277089" y="3947532"/>
              <a:ext cx="1250628" cy="5129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kumimoji="1" lang="ja-JP" altLang="en-US">
                <a:solidFill>
                  <a:prstClr val="white"/>
                </a:solidFill>
              </a:endParaRPr>
            </a:p>
          </p:txBody>
        </p:sp>
      </p:grpSp>
      <p:sp>
        <p:nvSpPr>
          <p:cNvPr id="3" name="タイトル 2"/>
          <p:cNvSpPr>
            <a:spLocks noGrp="1"/>
          </p:cNvSpPr>
          <p:nvPr>
            <p:ph type="title"/>
          </p:nvPr>
        </p:nvSpPr>
        <p:spPr>
          <a:xfrm>
            <a:off x="207824" y="286403"/>
            <a:ext cx="8773887" cy="502963"/>
          </a:xfrm>
        </p:spPr>
        <p:txBody>
          <a:bodyPr>
            <a:noAutofit/>
          </a:bodyPr>
          <a:lstStyle/>
          <a:p>
            <a:r>
              <a:rPr kumimoji="0" lang="en-US" altLang="ja-JP" sz="3600" b="1" dirty="0">
                <a:latin typeface="Helvetica" pitchFamily="2" charset="0"/>
              </a:rPr>
              <a:t>Frontier Accelerators based on SC Technology </a:t>
            </a:r>
            <a:endParaRPr kumimoji="1" lang="ja-JP" altLang="en-US" sz="3600" b="1" dirty="0">
              <a:latin typeface="Helvetica" pitchFamily="2" charset="0"/>
            </a:endParaRPr>
          </a:p>
        </p:txBody>
      </p:sp>
      <p:sp>
        <p:nvSpPr>
          <p:cNvPr id="6" name="テキスト ボックス 5"/>
          <p:cNvSpPr txBox="1"/>
          <p:nvPr/>
        </p:nvSpPr>
        <p:spPr>
          <a:xfrm>
            <a:off x="7751437" y="2264811"/>
            <a:ext cx="1198886" cy="461665"/>
          </a:xfrm>
          <a:prstGeom prst="rect">
            <a:avLst/>
          </a:prstGeom>
          <a:solidFill>
            <a:schemeClr val="accent5">
              <a:lumMod val="20000"/>
              <a:lumOff val="80000"/>
            </a:schemeClr>
          </a:solidFill>
          <a:ln>
            <a:solidFill>
              <a:schemeClr val="accent5">
                <a:lumMod val="60000"/>
                <a:lumOff val="40000"/>
              </a:schemeClr>
            </a:solidFill>
          </a:ln>
        </p:spPr>
        <p:txBody>
          <a:bodyPr wrap="square" rtlCol="0">
            <a:spAutoFit/>
          </a:bodyPr>
          <a:lstStyle/>
          <a:p>
            <a:pPr defTabSz="457200"/>
            <a:r>
              <a:rPr kumimoji="1" lang="en-US" altLang="ja-JP" sz="1200" dirty="0">
                <a:solidFill>
                  <a:prstClr val="black"/>
                </a:solidFill>
              </a:rPr>
              <a:t>Courtesy,  A.  </a:t>
            </a:r>
            <a:r>
              <a:rPr kumimoji="1" lang="en-US" altLang="ja-JP" sz="1200" dirty="0" err="1">
                <a:solidFill>
                  <a:prstClr val="black"/>
                </a:solidFill>
              </a:rPr>
              <a:t>Ballarino</a:t>
            </a:r>
            <a:endParaRPr kumimoji="1" lang="ja-JP" altLang="en-US" sz="1200" dirty="0">
              <a:solidFill>
                <a:prstClr val="black"/>
              </a:solidFill>
            </a:endParaRPr>
          </a:p>
        </p:txBody>
      </p:sp>
      <p:sp>
        <p:nvSpPr>
          <p:cNvPr id="8" name="スライド番号プレースホルダー 7"/>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65</a:t>
            </a:fld>
            <a:endParaRPr lang="ja-JP" altLang="en-US">
              <a:solidFill>
                <a:prstClr val="black">
                  <a:tint val="75000"/>
                </a:prstClr>
              </a:solidFill>
            </a:endParaRPr>
          </a:p>
        </p:txBody>
      </p:sp>
      <p:sp>
        <p:nvSpPr>
          <p:cNvPr id="9" name="テキスト ボックス 8"/>
          <p:cNvSpPr txBox="1"/>
          <p:nvPr/>
        </p:nvSpPr>
        <p:spPr>
          <a:xfrm>
            <a:off x="7726471" y="537883"/>
            <a:ext cx="184731" cy="369332"/>
          </a:xfrm>
          <a:prstGeom prst="rect">
            <a:avLst/>
          </a:prstGeom>
          <a:noFill/>
        </p:spPr>
        <p:txBody>
          <a:bodyPr wrap="none" rtlCol="0">
            <a:spAutoFit/>
          </a:bodyPr>
          <a:lstStyle/>
          <a:p>
            <a:pPr defTabSz="457200"/>
            <a:endParaRPr kumimoji="1" lang="ja-JP" altLang="en-US" dirty="0">
              <a:solidFill>
                <a:prstClr val="black"/>
              </a:solidFill>
            </a:endParaRPr>
          </a:p>
        </p:txBody>
      </p:sp>
      <p:sp>
        <p:nvSpPr>
          <p:cNvPr id="23" name="日付プレースホルダー 22">
            <a:extLst>
              <a:ext uri="{FF2B5EF4-FFF2-40B4-BE49-F238E27FC236}">
                <a16:creationId xmlns="" xmlns:a16="http://schemas.microsoft.com/office/drawing/2014/main" id="{C7B21F36-1E87-AA42-9032-C31FCC707B43}"/>
              </a:ext>
            </a:extLst>
          </p:cNvPr>
          <p:cNvSpPr>
            <a:spLocks noGrp="1"/>
          </p:cNvSpPr>
          <p:nvPr>
            <p:ph type="dt" sz="half" idx="10"/>
          </p:nvPr>
        </p:nvSpPr>
        <p:spPr/>
        <p:txBody>
          <a:bodyPr/>
          <a:lstStyle/>
          <a:p>
            <a:r>
              <a:rPr lang="en-US" altLang="ja-JP">
                <a:solidFill>
                  <a:prstClr val="black">
                    <a:tint val="75000"/>
                  </a:prstClr>
                </a:solidFill>
              </a:rPr>
              <a:t>A. Yamamoto, 190513b</a:t>
            </a:r>
            <a:endParaRPr lang="ja-JP" altLang="en-US">
              <a:solidFill>
                <a:prstClr val="black">
                  <a:tint val="75000"/>
                </a:prstClr>
              </a:solidFill>
            </a:endParaRPr>
          </a:p>
        </p:txBody>
      </p:sp>
      <p:pic>
        <p:nvPicPr>
          <p:cNvPr id="25" name="図 24">
            <a:extLst>
              <a:ext uri="{FF2B5EF4-FFF2-40B4-BE49-F238E27FC236}">
                <a16:creationId xmlns="" xmlns:a16="http://schemas.microsoft.com/office/drawing/2014/main" id="{3942CF52-EE88-414D-8544-9527BAA7995D}"/>
              </a:ext>
            </a:extLst>
          </p:cNvPr>
          <p:cNvPicPr>
            <a:picLocks noChangeAspect="1"/>
          </p:cNvPicPr>
          <p:nvPr/>
        </p:nvPicPr>
        <p:blipFill>
          <a:blip r:embed="rId4"/>
          <a:stretch>
            <a:fillRect/>
          </a:stretch>
        </p:blipFill>
        <p:spPr>
          <a:xfrm>
            <a:off x="4572011" y="2659648"/>
            <a:ext cx="4643253" cy="3770235"/>
          </a:xfrm>
          <a:prstGeom prst="rect">
            <a:avLst/>
          </a:prstGeom>
          <a:ln>
            <a:solidFill>
              <a:srgbClr val="0070C0"/>
            </a:solidFill>
          </a:ln>
        </p:spPr>
      </p:pic>
      <p:sp>
        <p:nvSpPr>
          <p:cNvPr id="27" name="テキスト ボックス 26">
            <a:extLst>
              <a:ext uri="{FF2B5EF4-FFF2-40B4-BE49-F238E27FC236}">
                <a16:creationId xmlns="" xmlns:a16="http://schemas.microsoft.com/office/drawing/2014/main" id="{27CB8BE1-657E-684F-9855-E680E30C5EDF}"/>
              </a:ext>
            </a:extLst>
          </p:cNvPr>
          <p:cNvSpPr txBox="1"/>
          <p:nvPr/>
        </p:nvSpPr>
        <p:spPr>
          <a:xfrm>
            <a:off x="14" y="5058816"/>
            <a:ext cx="3923927" cy="1631216"/>
          </a:xfrm>
          <a:prstGeom prst="rect">
            <a:avLst/>
          </a:prstGeom>
          <a:solidFill>
            <a:srgbClr val="FFFF00"/>
          </a:solidFill>
        </p:spPr>
        <p:txBody>
          <a:bodyPr wrap="square" rtlCol="0">
            <a:spAutoFit/>
          </a:bodyPr>
          <a:lstStyle/>
          <a:p>
            <a:pPr algn="ctr" defTabSz="457200"/>
            <a:r>
              <a:rPr kumimoji="1" lang="en-US" altLang="ja-JP" sz="2000" b="1" dirty="0">
                <a:solidFill>
                  <a:srgbClr val="0070C0"/>
                </a:solidFill>
                <a:latin typeface="Helvetica" pitchFamily="2" charset="0"/>
              </a:rPr>
              <a:t>High-energy</a:t>
            </a:r>
            <a:r>
              <a:rPr kumimoji="1" lang="en-US" altLang="ja-JP" sz="2000" dirty="0">
                <a:solidFill>
                  <a:prstClr val="black"/>
                </a:solidFill>
                <a:latin typeface="Helvetica" pitchFamily="2" charset="0"/>
              </a:rPr>
              <a:t> and </a:t>
            </a:r>
            <a:r>
              <a:rPr kumimoji="1" lang="en-US" altLang="ja-JP" sz="2000" dirty="0">
                <a:solidFill>
                  <a:srgbClr val="FF0000"/>
                </a:solidFill>
                <a:latin typeface="Helvetica" pitchFamily="2" charset="0"/>
              </a:rPr>
              <a:t>High-Intensity</a:t>
            </a:r>
            <a:r>
              <a:rPr kumimoji="1" lang="en-US" altLang="ja-JP" sz="2000" dirty="0">
                <a:solidFill>
                  <a:prstClr val="black"/>
                </a:solidFill>
                <a:latin typeface="Helvetica" pitchFamily="2" charset="0"/>
              </a:rPr>
              <a:t> frontier </a:t>
            </a:r>
            <a:r>
              <a:rPr kumimoji="1" lang="en-US" altLang="ja-JP" sz="2000" dirty="0" smtClean="0">
                <a:solidFill>
                  <a:prstClr val="black"/>
                </a:solidFill>
                <a:latin typeface="Helvetica" pitchFamily="2" charset="0"/>
              </a:rPr>
              <a:t>accelerators </a:t>
            </a:r>
          </a:p>
          <a:p>
            <a:pPr algn="ctr" defTabSz="457200"/>
            <a:r>
              <a:rPr kumimoji="1" lang="en-US" altLang="ja-JP" sz="2000" dirty="0" smtClean="0">
                <a:solidFill>
                  <a:prstClr val="black"/>
                </a:solidFill>
                <a:latin typeface="Helvetica" pitchFamily="2" charset="0"/>
              </a:rPr>
              <a:t>are </a:t>
            </a:r>
            <a:r>
              <a:rPr kumimoji="1" lang="en-US" altLang="ja-JP" sz="2000" dirty="0">
                <a:solidFill>
                  <a:prstClr val="black"/>
                </a:solidFill>
                <a:latin typeface="Helvetica" pitchFamily="2" charset="0"/>
              </a:rPr>
              <a:t>relying </a:t>
            </a:r>
            <a:endParaRPr kumimoji="1" lang="en-US" altLang="ja-JP" sz="2000" dirty="0" smtClean="0">
              <a:solidFill>
                <a:prstClr val="black"/>
              </a:solidFill>
              <a:latin typeface="Helvetica" pitchFamily="2" charset="0"/>
            </a:endParaRPr>
          </a:p>
          <a:p>
            <a:pPr algn="ctr" defTabSz="457200"/>
            <a:r>
              <a:rPr kumimoji="1" lang="en-US" altLang="ja-JP" sz="2000" dirty="0" smtClean="0">
                <a:solidFill>
                  <a:prstClr val="black"/>
                </a:solidFill>
                <a:latin typeface="Helvetica" pitchFamily="2" charset="0"/>
              </a:rPr>
              <a:t>on superconductivity</a:t>
            </a:r>
          </a:p>
          <a:p>
            <a:pPr algn="ctr" defTabSz="457200"/>
            <a:r>
              <a:rPr kumimoji="1" lang="en-US" altLang="ja-JP" sz="2000" dirty="0" smtClean="0">
                <a:solidFill>
                  <a:prstClr val="black"/>
                </a:solidFill>
                <a:latin typeface="Helvetica" pitchFamily="2" charset="0"/>
              </a:rPr>
              <a:t> as </a:t>
            </a:r>
            <a:r>
              <a:rPr kumimoji="1" lang="en-US" altLang="ja-JP" sz="2000" dirty="0">
                <a:solidFill>
                  <a:prstClr val="black"/>
                </a:solidFill>
                <a:latin typeface="Helvetica" pitchFamily="2" charset="0"/>
              </a:rPr>
              <a:t>core </a:t>
            </a:r>
            <a:r>
              <a:rPr kumimoji="1" lang="en-US" altLang="ja-JP" sz="2000" dirty="0" smtClean="0">
                <a:solidFill>
                  <a:prstClr val="black"/>
                </a:solidFill>
                <a:latin typeface="Helvetica" pitchFamily="2" charset="0"/>
              </a:rPr>
              <a:t>technology</a:t>
            </a:r>
            <a:r>
              <a:rPr kumimoji="1" lang="en-US" altLang="ja-JP" sz="2000" dirty="0" smtClean="0">
                <a:solidFill>
                  <a:prstClr val="black"/>
                </a:solidFill>
              </a:rPr>
              <a:t> </a:t>
            </a:r>
            <a:endParaRPr kumimoji="1" lang="ja-JP" altLang="en-US" sz="2000" dirty="0">
              <a:solidFill>
                <a:prstClr val="black"/>
              </a:solidFill>
            </a:endParaRPr>
          </a:p>
        </p:txBody>
      </p:sp>
    </p:spTree>
    <p:extLst>
      <p:ext uri="{BB962C8B-B14F-4D97-AF65-F5344CB8AC3E}">
        <p14:creationId xmlns:p14="http://schemas.microsoft.com/office/powerpoint/2010/main" val="264132263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9144000" cy="1008112"/>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a:defRPr/>
            </a:pPr>
            <a:r>
              <a:rPr lang="en-US" kern="0" dirty="0" smtClean="0">
                <a:cs typeface="Arial" panose="020B0604020202020204" pitchFamily="34" charset="0"/>
              </a:rPr>
              <a:t> </a:t>
            </a:r>
            <a:r>
              <a:rPr lang="en-US" kern="0" dirty="0">
                <a:cs typeface="Arial" panose="020B0604020202020204" pitchFamily="34" charset="0"/>
              </a:rPr>
              <a:t>h</a:t>
            </a:r>
            <a:r>
              <a:rPr lang="en-US" kern="0" dirty="0" err="1" smtClean="0">
                <a:cs typeface="Arial" panose="020B0604020202020204" pitchFamily="34" charset="0"/>
              </a:rPr>
              <a:t>igh</a:t>
            </a:r>
            <a:r>
              <a:rPr lang="en-US" kern="0" dirty="0" smtClean="0">
                <a:cs typeface="Arial" panose="020B0604020202020204" pitchFamily="34" charset="0"/>
              </a:rPr>
              <a:t>-field magnet R&amp;D for FCC-</a:t>
            </a:r>
            <a:r>
              <a:rPr lang="en-US" kern="0" dirty="0" err="1" smtClean="0">
                <a:cs typeface="Arial" panose="020B0604020202020204" pitchFamily="34" charset="0"/>
              </a:rPr>
              <a:t>hh</a:t>
            </a:r>
            <a:endParaRPr lang="en-US" kern="0" dirty="0">
              <a:cs typeface="Arial" panose="020B0604020202020204" pitchFamily="34" charset="0"/>
            </a:endParaRPr>
          </a:p>
        </p:txBody>
      </p:sp>
      <p:sp>
        <p:nvSpPr>
          <p:cNvPr id="5" name="Rectangle 4"/>
          <p:cNvSpPr/>
          <p:nvPr/>
        </p:nvSpPr>
        <p:spPr>
          <a:xfrm>
            <a:off x="35497" y="1051888"/>
            <a:ext cx="9106814" cy="1200329"/>
          </a:xfrm>
          <a:prstGeom prst="rect">
            <a:avLst/>
          </a:prstGeom>
          <a:noFill/>
          <a:ln>
            <a:noFill/>
          </a:ln>
        </p:spPr>
        <p:txBody>
          <a:bodyPr wrap="square">
            <a:spAutoFit/>
          </a:bodyPr>
          <a:lstStyle/>
          <a:p>
            <a:pPr>
              <a:defRPr/>
            </a:pPr>
            <a:r>
              <a:rPr lang="fr-CH" sz="2400" b="1" dirty="0">
                <a:solidFill>
                  <a:srgbClr val="0C377B"/>
                </a:solidFill>
              </a:rPr>
              <a:t>FCC </a:t>
            </a:r>
            <a:r>
              <a:rPr lang="fr-CH" sz="2400" b="1" dirty="0" err="1">
                <a:solidFill>
                  <a:srgbClr val="0C377B"/>
                </a:solidFill>
              </a:rPr>
              <a:t>baseline</a:t>
            </a:r>
            <a:r>
              <a:rPr lang="fr-CH" sz="2400" b="1" dirty="0">
                <a:solidFill>
                  <a:srgbClr val="0C377B"/>
                </a:solidFill>
              </a:rPr>
              <a:t>:  16 T </a:t>
            </a:r>
            <a:r>
              <a:rPr lang="fr-CH" sz="2400" b="1" dirty="0" err="1">
                <a:solidFill>
                  <a:srgbClr val="0C377B"/>
                </a:solidFill>
              </a:rPr>
              <a:t>magnets</a:t>
            </a:r>
            <a:r>
              <a:rPr lang="fr-CH" sz="2400" b="1" dirty="0">
                <a:solidFill>
                  <a:srgbClr val="0C377B"/>
                </a:solidFill>
              </a:rPr>
              <a:t>, Nb</a:t>
            </a:r>
            <a:r>
              <a:rPr lang="fr-CH" sz="2400" b="1" baseline="-25000" dirty="0">
                <a:solidFill>
                  <a:srgbClr val="0C377B"/>
                </a:solidFill>
              </a:rPr>
              <a:t>3</a:t>
            </a:r>
            <a:r>
              <a:rPr lang="fr-CH" sz="2400" b="1" dirty="0">
                <a:solidFill>
                  <a:srgbClr val="0C377B"/>
                </a:solidFill>
              </a:rPr>
              <a:t>Sn, </a:t>
            </a:r>
            <a:r>
              <a:rPr lang="fr-CH" sz="2400" b="1" dirty="0" err="1">
                <a:solidFill>
                  <a:srgbClr val="0C377B"/>
                </a:solidFill>
              </a:rPr>
              <a:t>exploiting</a:t>
            </a:r>
            <a:r>
              <a:rPr lang="fr-CH" sz="2400" b="1" dirty="0">
                <a:solidFill>
                  <a:srgbClr val="0C377B"/>
                </a:solidFill>
              </a:rPr>
              <a:t> </a:t>
            </a:r>
            <a:r>
              <a:rPr lang="fr-CH" sz="2400" b="1" dirty="0" err="1">
                <a:solidFill>
                  <a:srgbClr val="0C377B"/>
                </a:solidFill>
              </a:rPr>
              <a:t>experience</a:t>
            </a:r>
            <a:r>
              <a:rPr lang="fr-CH" sz="2400" b="1" dirty="0">
                <a:solidFill>
                  <a:srgbClr val="0C377B"/>
                </a:solidFill>
              </a:rPr>
              <a:t> of LHC and </a:t>
            </a:r>
            <a:r>
              <a:rPr lang="fr-CH" sz="2400" b="1" dirty="0" smtClean="0">
                <a:solidFill>
                  <a:srgbClr val="0C377B"/>
                </a:solidFill>
              </a:rPr>
              <a:t>HL-LHC</a:t>
            </a:r>
          </a:p>
          <a:p>
            <a:pPr>
              <a:defRPr/>
            </a:pPr>
            <a:r>
              <a:rPr lang="fr-CH" sz="2400" b="1" dirty="0" smtClean="0">
                <a:solidFill>
                  <a:srgbClr val="0C377B"/>
                </a:solidFill>
              </a:rPr>
              <a:t>In </a:t>
            </a:r>
            <a:r>
              <a:rPr lang="fr-CH" sz="2400" b="1" dirty="0" err="1">
                <a:solidFill>
                  <a:srgbClr val="0C377B"/>
                </a:solidFill>
              </a:rPr>
              <a:t>parallel</a:t>
            </a:r>
            <a:r>
              <a:rPr lang="fr-CH" sz="2400" b="1" dirty="0">
                <a:solidFill>
                  <a:srgbClr val="0C377B"/>
                </a:solidFill>
              </a:rPr>
              <a:t>, HTS </a:t>
            </a:r>
            <a:r>
              <a:rPr lang="fr-CH" sz="2400" b="1" dirty="0" err="1">
                <a:solidFill>
                  <a:srgbClr val="0C377B"/>
                </a:solidFill>
              </a:rPr>
              <a:t>magnets</a:t>
            </a:r>
            <a:r>
              <a:rPr lang="fr-CH" sz="2400" b="1" dirty="0">
                <a:solidFill>
                  <a:srgbClr val="0C377B"/>
                </a:solidFill>
              </a:rPr>
              <a:t> </a:t>
            </a:r>
            <a:r>
              <a:rPr lang="fr-CH" sz="2000" b="1" dirty="0">
                <a:solidFill>
                  <a:srgbClr val="0C377B"/>
                </a:solidFill>
              </a:rPr>
              <a:t>(</a:t>
            </a:r>
            <a:r>
              <a:rPr lang="fr-CH" sz="2000" b="1" dirty="0" err="1">
                <a:solidFill>
                  <a:srgbClr val="0C377B"/>
                </a:solidFill>
              </a:rPr>
              <a:t>special</a:t>
            </a:r>
            <a:r>
              <a:rPr lang="fr-CH" sz="2000" b="1" dirty="0">
                <a:solidFill>
                  <a:srgbClr val="0C377B"/>
                </a:solidFill>
              </a:rPr>
              <a:t> </a:t>
            </a:r>
            <a:r>
              <a:rPr lang="fr-CH" sz="2000" b="1" dirty="0" err="1">
                <a:solidFill>
                  <a:srgbClr val="0C377B"/>
                </a:solidFill>
              </a:rPr>
              <a:t>magnets</a:t>
            </a:r>
            <a:r>
              <a:rPr lang="fr-CH" sz="2000" b="1" dirty="0">
                <a:solidFill>
                  <a:srgbClr val="0C377B"/>
                </a:solidFill>
              </a:rPr>
              <a:t>, </a:t>
            </a:r>
            <a:r>
              <a:rPr lang="fr-CH" sz="2000" b="1" dirty="0" err="1">
                <a:solidFill>
                  <a:srgbClr val="0C377B"/>
                </a:solidFill>
              </a:rPr>
              <a:t>hybrid</a:t>
            </a:r>
            <a:r>
              <a:rPr lang="fr-CH" sz="2000" b="1" dirty="0">
                <a:solidFill>
                  <a:srgbClr val="0C377B"/>
                </a:solidFill>
              </a:rPr>
              <a:t> configurations)</a:t>
            </a:r>
            <a:endParaRPr lang="fr-CH" sz="2400" b="1" dirty="0">
              <a:solidFill>
                <a:srgbClr val="0C377B"/>
              </a:solidFill>
            </a:endParaRPr>
          </a:p>
        </p:txBody>
      </p:sp>
      <p:sp>
        <p:nvSpPr>
          <p:cNvPr id="3" name="Rectangle 2"/>
          <p:cNvSpPr/>
          <p:nvPr/>
        </p:nvSpPr>
        <p:spPr>
          <a:xfrm>
            <a:off x="-18509" y="5534574"/>
            <a:ext cx="4207793" cy="1323439"/>
          </a:xfrm>
          <a:prstGeom prst="rect">
            <a:avLst/>
          </a:prstGeom>
          <a:solidFill>
            <a:srgbClr val="FFFF00"/>
          </a:solidFill>
        </p:spPr>
        <p:txBody>
          <a:bodyPr wrap="square">
            <a:spAutoFit/>
          </a:bodyPr>
          <a:lstStyle/>
          <a:p>
            <a:pPr>
              <a:spcAft>
                <a:spcPts val="600"/>
              </a:spcAft>
              <a:defRPr/>
            </a:pPr>
            <a:r>
              <a:rPr lang="en-GB" sz="2000" dirty="0">
                <a:solidFill>
                  <a:srgbClr val="0C377B"/>
                </a:solidFill>
                <a:cs typeface="Arial" panose="020B0604020202020204" pitchFamily="34" charset="0"/>
              </a:rPr>
              <a:t>After ~2 years development</a:t>
            </a:r>
            <a:r>
              <a:rPr lang="en-GB" sz="2000" b="1" dirty="0">
                <a:solidFill>
                  <a:srgbClr val="0C377B"/>
                </a:solidFill>
                <a:cs typeface="Arial" panose="020B0604020202020204" pitchFamily="34" charset="0"/>
              </a:rPr>
              <a:t>, prototype Nb</a:t>
            </a:r>
            <a:r>
              <a:rPr lang="en-GB" sz="2000" b="1" baseline="-25000" dirty="0">
                <a:solidFill>
                  <a:srgbClr val="0C377B"/>
                </a:solidFill>
                <a:cs typeface="Arial" panose="020B0604020202020204" pitchFamily="34" charset="0"/>
              </a:rPr>
              <a:t>3</a:t>
            </a:r>
            <a:r>
              <a:rPr lang="en-GB" sz="2000" b="1" dirty="0">
                <a:solidFill>
                  <a:srgbClr val="0C377B"/>
                </a:solidFill>
                <a:cs typeface="Arial" panose="020B0604020202020204" pitchFamily="34" charset="0"/>
              </a:rPr>
              <a:t>Sn wires from several R&amp;D partners already achieve HL-LHC </a:t>
            </a:r>
            <a:r>
              <a:rPr lang="en-GB" sz="2000" b="1" dirty="0" err="1">
                <a:solidFill>
                  <a:srgbClr val="0C377B"/>
                </a:solidFill>
                <a:cs typeface="Arial" panose="020B0604020202020204" pitchFamily="34" charset="0"/>
              </a:rPr>
              <a:t>J</a:t>
            </a:r>
            <a:r>
              <a:rPr lang="en-GB" sz="2000" b="1" baseline="-25000" dirty="0" err="1">
                <a:solidFill>
                  <a:srgbClr val="0C377B"/>
                </a:solidFill>
                <a:cs typeface="Arial" panose="020B0604020202020204" pitchFamily="34" charset="0"/>
              </a:rPr>
              <a:t>c</a:t>
            </a:r>
            <a:r>
              <a:rPr lang="en-GB" sz="2000" b="1" dirty="0">
                <a:solidFill>
                  <a:srgbClr val="0C377B"/>
                </a:solidFill>
                <a:cs typeface="Arial" panose="020B0604020202020204" pitchFamily="34" charset="0"/>
              </a:rPr>
              <a:t> performance</a:t>
            </a:r>
            <a:endParaRPr lang="en-GB" sz="2000" dirty="0">
              <a:solidFill>
                <a:srgbClr val="0C377B"/>
              </a:solidFill>
              <a:cs typeface="Arial" panose="020B0604020202020204" pitchFamily="34" charset="0"/>
              <a:sym typeface="Symbol" panose="05050102010706020507" pitchFamily="18" charset="2"/>
            </a:endParaRPr>
          </a:p>
        </p:txBody>
      </p:sp>
      <p:sp>
        <p:nvSpPr>
          <p:cNvPr id="18" name="Rectangle 17"/>
          <p:cNvSpPr/>
          <p:nvPr/>
        </p:nvSpPr>
        <p:spPr>
          <a:xfrm>
            <a:off x="4795823" y="2348888"/>
            <a:ext cx="3707904" cy="1277273"/>
          </a:xfrm>
          <a:prstGeom prst="rect">
            <a:avLst/>
          </a:prstGeom>
          <a:noFill/>
          <a:ln>
            <a:noFill/>
          </a:ln>
        </p:spPr>
        <p:txBody>
          <a:bodyPr wrap="square">
            <a:spAutoFit/>
          </a:bodyPr>
          <a:lstStyle/>
          <a:p>
            <a:pPr marL="285750" indent="-285750">
              <a:spcAft>
                <a:spcPts val="600"/>
              </a:spcAft>
              <a:buFont typeface="Arial" panose="020B0604020202020204" pitchFamily="34" charset="0"/>
              <a:buChar char="•"/>
              <a:defRPr/>
            </a:pPr>
            <a:r>
              <a:rPr lang="fr-CH" b="1" dirty="0">
                <a:solidFill>
                  <a:srgbClr val="000000"/>
                </a:solidFill>
              </a:rPr>
              <a:t>Worldwide short model </a:t>
            </a:r>
            <a:r>
              <a:rPr lang="fr-CH" b="1" dirty="0" err="1">
                <a:solidFill>
                  <a:srgbClr val="000000"/>
                </a:solidFill>
              </a:rPr>
              <a:t>magnet</a:t>
            </a:r>
            <a:r>
              <a:rPr lang="fr-CH" b="1" dirty="0">
                <a:solidFill>
                  <a:srgbClr val="000000"/>
                </a:solidFill>
              </a:rPr>
              <a:t> R&amp;D                               </a:t>
            </a:r>
            <a:r>
              <a:rPr lang="fr-CH" b="1" dirty="0">
                <a:solidFill>
                  <a:srgbClr val="000000"/>
                </a:solidFill>
                <a:sym typeface="Wingdings" panose="05000000000000000000" pitchFamily="2" charset="2"/>
              </a:rPr>
              <a:t> </a:t>
            </a:r>
            <a:r>
              <a:rPr lang="fr-CH" b="1" dirty="0" err="1">
                <a:solidFill>
                  <a:srgbClr val="000000"/>
                </a:solidFill>
              </a:rPr>
              <a:t>various</a:t>
            </a:r>
            <a:r>
              <a:rPr lang="fr-CH" b="1" dirty="0">
                <a:solidFill>
                  <a:srgbClr val="000000"/>
                </a:solidFill>
              </a:rPr>
              <a:t> </a:t>
            </a:r>
            <a:r>
              <a:rPr lang="fr-CH" b="1" dirty="0" err="1">
                <a:solidFill>
                  <a:srgbClr val="000000"/>
                </a:solidFill>
              </a:rPr>
              <a:t>coil</a:t>
            </a:r>
            <a:r>
              <a:rPr lang="fr-CH" b="1" dirty="0">
                <a:solidFill>
                  <a:srgbClr val="000000"/>
                </a:solidFill>
              </a:rPr>
              <a:t> </a:t>
            </a:r>
            <a:r>
              <a:rPr lang="fr-CH" b="1" dirty="0" err="1">
                <a:solidFill>
                  <a:srgbClr val="000000"/>
                </a:solidFill>
              </a:rPr>
              <a:t>geometries</a:t>
            </a:r>
            <a:endParaRPr lang="fr-CH" b="1" dirty="0">
              <a:solidFill>
                <a:srgbClr val="000000"/>
              </a:solidFill>
            </a:endParaRPr>
          </a:p>
          <a:p>
            <a:pPr>
              <a:spcAft>
                <a:spcPts val="600"/>
              </a:spcAft>
              <a:defRPr/>
            </a:pPr>
            <a:r>
              <a:rPr lang="fr-CH" b="1" dirty="0" smtClean="0">
                <a:solidFill>
                  <a:srgbClr val="000000"/>
                </a:solidFill>
              </a:rPr>
              <a:t>     2018 </a:t>
            </a:r>
            <a:r>
              <a:rPr lang="fr-CH" b="1" dirty="0">
                <a:solidFill>
                  <a:srgbClr val="000000"/>
                </a:solidFill>
              </a:rPr>
              <a:t>– 2025</a:t>
            </a:r>
          </a:p>
        </p:txBody>
      </p:sp>
      <p:pic>
        <p:nvPicPr>
          <p:cNvPr id="30" name="Picture 29"/>
          <p:cNvPicPr>
            <a:picLocks noChangeAspect="1"/>
          </p:cNvPicPr>
          <p:nvPr/>
        </p:nvPicPr>
        <p:blipFill>
          <a:blip r:embed="rId3"/>
          <a:stretch>
            <a:fillRect/>
          </a:stretch>
        </p:blipFill>
        <p:spPr>
          <a:xfrm>
            <a:off x="7668345" y="4773904"/>
            <a:ext cx="1286888" cy="959352"/>
          </a:xfrm>
          <a:prstGeom prst="rect">
            <a:avLst/>
          </a:prstGeom>
        </p:spPr>
      </p:pic>
      <p:pic>
        <p:nvPicPr>
          <p:cNvPr id="31" name="Picture 30"/>
          <p:cNvPicPr>
            <a:picLocks noChangeAspect="1"/>
          </p:cNvPicPr>
          <p:nvPr/>
        </p:nvPicPr>
        <p:blipFill>
          <a:blip r:embed="rId4"/>
          <a:stretch>
            <a:fillRect/>
          </a:stretch>
        </p:blipFill>
        <p:spPr>
          <a:xfrm>
            <a:off x="6300193" y="3605818"/>
            <a:ext cx="1277168" cy="1168097"/>
          </a:xfrm>
          <a:prstGeom prst="rect">
            <a:avLst/>
          </a:prstGeom>
          <a:solidFill>
            <a:srgbClr val="F7F7F7"/>
          </a:solidFill>
        </p:spPr>
      </p:pic>
      <p:sp>
        <p:nvSpPr>
          <p:cNvPr id="34" name="TextBox 33"/>
          <p:cNvSpPr txBox="1"/>
          <p:nvPr/>
        </p:nvSpPr>
        <p:spPr>
          <a:xfrm>
            <a:off x="5116786" y="5741127"/>
            <a:ext cx="3807168" cy="707886"/>
          </a:xfrm>
          <a:prstGeom prst="rect">
            <a:avLst/>
          </a:prstGeom>
          <a:noFill/>
        </p:spPr>
        <p:txBody>
          <a:bodyPr wrap="square" rtlCol="0">
            <a:spAutoFit/>
          </a:bodyPr>
          <a:lstStyle/>
          <a:p>
            <a:pPr defTabSz="457200">
              <a:defRPr/>
            </a:pPr>
            <a:r>
              <a:rPr lang="en-US" sz="2000" b="1" dirty="0">
                <a:solidFill>
                  <a:srgbClr val="0C377B"/>
                </a:solidFill>
              </a:rPr>
              <a:t>CEA, CIEMAT, INFN, PSI, </a:t>
            </a:r>
            <a:endParaRPr lang="en-US" sz="2000" b="1" dirty="0" smtClean="0">
              <a:solidFill>
                <a:srgbClr val="0C377B"/>
              </a:solidFill>
            </a:endParaRPr>
          </a:p>
          <a:p>
            <a:pPr defTabSz="457200">
              <a:defRPr/>
            </a:pPr>
            <a:r>
              <a:rPr lang="en-US" sz="2000" b="1" dirty="0" smtClean="0">
                <a:solidFill>
                  <a:srgbClr val="0C377B"/>
                </a:solidFill>
              </a:rPr>
              <a:t>US-MDP </a:t>
            </a:r>
            <a:r>
              <a:rPr lang="en-US" sz="2000" b="1" dirty="0">
                <a:solidFill>
                  <a:srgbClr val="0C377B"/>
                </a:solidFill>
              </a:rPr>
              <a:t>(FNAL, LBNL), BINP </a:t>
            </a:r>
            <a:r>
              <a:rPr lang="en-US" sz="2000" dirty="0">
                <a:solidFill>
                  <a:srgbClr val="0C377B"/>
                </a:solidFill>
              </a:rPr>
              <a:t> </a:t>
            </a:r>
          </a:p>
        </p:txBody>
      </p:sp>
      <p:grpSp>
        <p:nvGrpSpPr>
          <p:cNvPr id="8" name="Group 7"/>
          <p:cNvGrpSpPr/>
          <p:nvPr/>
        </p:nvGrpSpPr>
        <p:grpSpPr>
          <a:xfrm>
            <a:off x="-18509" y="3068967"/>
            <a:ext cx="3582398" cy="2440751"/>
            <a:chOff x="45722" y="3156829"/>
            <a:chExt cx="5694426" cy="3008475"/>
          </a:xfrm>
        </p:grpSpPr>
        <p:pic>
          <p:nvPicPr>
            <p:cNvPr id="2" name="Picture 1"/>
            <p:cNvPicPr>
              <a:picLocks noChangeAspect="1"/>
            </p:cNvPicPr>
            <p:nvPr/>
          </p:nvPicPr>
          <p:blipFill>
            <a:blip r:embed="rId5"/>
            <a:stretch>
              <a:fillRect/>
            </a:stretch>
          </p:blipFill>
          <p:spPr>
            <a:xfrm>
              <a:off x="45722" y="3156829"/>
              <a:ext cx="5694426" cy="3008475"/>
            </a:xfrm>
            <a:prstGeom prst="rect">
              <a:avLst/>
            </a:prstGeom>
          </p:spPr>
        </p:pic>
        <p:sp>
          <p:nvSpPr>
            <p:cNvPr id="32" name="TextBox 31"/>
            <p:cNvSpPr txBox="1"/>
            <p:nvPr/>
          </p:nvSpPr>
          <p:spPr>
            <a:xfrm>
              <a:off x="4439816" y="4419859"/>
              <a:ext cx="1217903" cy="796669"/>
            </a:xfrm>
            <a:prstGeom prst="rect">
              <a:avLst/>
            </a:prstGeom>
            <a:noFill/>
          </p:spPr>
          <p:txBody>
            <a:bodyPr wrap="square" rtlCol="0">
              <a:spAutoFit/>
            </a:bodyPr>
            <a:lstStyle/>
            <a:p>
              <a:pPr algn="ctr" defTabSz="457200">
                <a:defRPr/>
              </a:pPr>
              <a:r>
                <a:rPr lang="en-US" b="1" dirty="0">
                  <a:solidFill>
                    <a:srgbClr val="DDDDDD">
                      <a:lumMod val="10000"/>
                    </a:srgbClr>
                  </a:solidFill>
                </a:rPr>
                <a:t>FCC goal</a:t>
              </a:r>
            </a:p>
          </p:txBody>
        </p:sp>
        <p:sp>
          <p:nvSpPr>
            <p:cNvPr id="4" name="5-Point Star 3"/>
            <p:cNvSpPr/>
            <p:nvPr/>
          </p:nvSpPr>
          <p:spPr>
            <a:xfrm>
              <a:off x="5068630" y="4814405"/>
              <a:ext cx="245662" cy="217616"/>
            </a:xfrm>
            <a:prstGeom prst="star5">
              <a:avLst/>
            </a:prstGeom>
            <a:solidFill>
              <a:srgbClr val="F43AD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FFFF"/>
                </a:solidFill>
              </a:endParaRPr>
            </a:p>
          </p:txBody>
        </p:sp>
      </p:grpSp>
      <p:sp>
        <p:nvSpPr>
          <p:cNvPr id="33" name="Rectangle 32"/>
          <p:cNvSpPr/>
          <p:nvPr/>
        </p:nvSpPr>
        <p:spPr>
          <a:xfrm>
            <a:off x="-38305" y="2362180"/>
            <a:ext cx="3908583" cy="723275"/>
          </a:xfrm>
          <a:prstGeom prst="rect">
            <a:avLst/>
          </a:prstGeom>
          <a:noFill/>
          <a:ln>
            <a:noFill/>
          </a:ln>
        </p:spPr>
        <p:txBody>
          <a:bodyPr wrap="square">
            <a:spAutoFit/>
          </a:bodyPr>
          <a:lstStyle/>
          <a:p>
            <a:pPr marL="285750" indent="-285750">
              <a:spcAft>
                <a:spcPts val="600"/>
              </a:spcAft>
              <a:buFont typeface="Arial" panose="020B0604020202020204" pitchFamily="34" charset="0"/>
              <a:buChar char="•"/>
              <a:defRPr/>
            </a:pPr>
            <a:r>
              <a:rPr lang="fr-CH" b="1" dirty="0">
                <a:solidFill>
                  <a:srgbClr val="000000"/>
                </a:solidFill>
              </a:rPr>
              <a:t>Worldwide </a:t>
            </a:r>
            <a:r>
              <a:rPr lang="fr-CH" b="1" dirty="0" err="1">
                <a:solidFill>
                  <a:srgbClr val="000000"/>
                </a:solidFill>
              </a:rPr>
              <a:t>wire</a:t>
            </a:r>
            <a:r>
              <a:rPr lang="fr-CH" b="1" dirty="0">
                <a:solidFill>
                  <a:srgbClr val="000000"/>
                </a:solidFill>
              </a:rPr>
              <a:t> R&amp;D </a:t>
            </a:r>
            <a:r>
              <a:rPr lang="fr-CH" b="1" dirty="0" err="1">
                <a:solidFill>
                  <a:srgbClr val="000000"/>
                </a:solidFill>
              </a:rPr>
              <a:t>towards</a:t>
            </a:r>
            <a:r>
              <a:rPr lang="fr-CH" b="1" dirty="0">
                <a:solidFill>
                  <a:srgbClr val="000000"/>
                </a:solidFill>
              </a:rPr>
              <a:t> </a:t>
            </a:r>
            <a:endParaRPr lang="fr-CH" b="1" dirty="0" smtClean="0">
              <a:solidFill>
                <a:srgbClr val="000000"/>
              </a:solidFill>
            </a:endParaRPr>
          </a:p>
          <a:p>
            <a:pPr>
              <a:spcAft>
                <a:spcPts val="600"/>
              </a:spcAft>
              <a:defRPr/>
            </a:pPr>
            <a:r>
              <a:rPr lang="fr-CH" b="1" dirty="0">
                <a:solidFill>
                  <a:srgbClr val="000000"/>
                </a:solidFill>
              </a:rPr>
              <a:t> </a:t>
            </a:r>
            <a:r>
              <a:rPr lang="fr-CH" b="1" dirty="0" smtClean="0">
                <a:solidFill>
                  <a:srgbClr val="000000"/>
                </a:solidFill>
              </a:rPr>
              <a:t>    </a:t>
            </a:r>
            <a:r>
              <a:rPr lang="fr-CH" b="1" dirty="0" err="1" smtClean="0">
                <a:solidFill>
                  <a:srgbClr val="000000"/>
                </a:solidFill>
              </a:rPr>
              <a:t>J</a:t>
            </a:r>
            <a:r>
              <a:rPr lang="fr-CH" b="1" baseline="-25000" dirty="0" err="1" smtClean="0">
                <a:solidFill>
                  <a:srgbClr val="000000"/>
                </a:solidFill>
              </a:rPr>
              <a:t>c</a:t>
            </a:r>
            <a:r>
              <a:rPr lang="fr-CH" b="1" dirty="0" smtClean="0">
                <a:solidFill>
                  <a:srgbClr val="000000"/>
                </a:solidFill>
              </a:rPr>
              <a:t> (</a:t>
            </a:r>
            <a:r>
              <a:rPr lang="fr-CH" b="1" dirty="0">
                <a:solidFill>
                  <a:srgbClr val="000000"/>
                </a:solidFill>
              </a:rPr>
              <a:t>16T, 4.2K) &gt; 1500 A/mm</a:t>
            </a:r>
            <a:r>
              <a:rPr lang="fr-CH" b="1" baseline="30000" dirty="0">
                <a:solidFill>
                  <a:srgbClr val="000000"/>
                </a:solidFill>
              </a:rPr>
              <a:t>2</a:t>
            </a:r>
            <a:endParaRPr lang="fr-CH" b="1" dirty="0">
              <a:solidFill>
                <a:srgbClr val="000000"/>
              </a:solidFill>
            </a:endParaRPr>
          </a:p>
        </p:txBody>
      </p:sp>
    </p:spTree>
    <p:extLst>
      <p:ext uri="{BB962C8B-B14F-4D97-AF65-F5344CB8AC3E}">
        <p14:creationId xmlns:p14="http://schemas.microsoft.com/office/powerpoint/2010/main" val="1601079401"/>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1000"/>
                                        <p:tgtEl>
                                          <p:spTgt spid="30"/>
                                        </p:tgtEl>
                                      </p:cBhvr>
                                    </p:animEffect>
                                  </p:childTnLst>
                                </p:cTn>
                              </p:par>
                              <p:par>
                                <p:cTn id="14" presetID="10"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D5D58E8F-530A-CE40-8AF3-701109BC787D}"/>
              </a:ext>
            </a:extLst>
          </p:cNvPr>
          <p:cNvSpPr>
            <a:spLocks noGrp="1"/>
          </p:cNvSpPr>
          <p:nvPr>
            <p:ph type="title"/>
          </p:nvPr>
        </p:nvSpPr>
        <p:spPr>
          <a:xfrm>
            <a:off x="457199" y="218479"/>
            <a:ext cx="8229600" cy="862179"/>
          </a:xfrm>
        </p:spPr>
        <p:txBody>
          <a:bodyPr>
            <a:normAutofit/>
          </a:bodyPr>
          <a:lstStyle/>
          <a:p>
            <a:r>
              <a:rPr lang="en-US" altLang="ja-JP" sz="3600" b="1" dirty="0">
                <a:latin typeface="Helvetica" pitchFamily="2" charset="0"/>
              </a:rPr>
              <a:t>Personal View on Relative Timelines</a:t>
            </a:r>
            <a:endParaRPr kumimoji="1" lang="ja-JP" altLang="en-US" sz="3600" b="1">
              <a:latin typeface="Helvetica" pitchFamily="2" charset="0"/>
            </a:endParaRPr>
          </a:p>
        </p:txBody>
      </p:sp>
      <p:graphicFrame>
        <p:nvGraphicFramePr>
          <p:cNvPr id="6" name="コンテンツ プレースホルダー 5">
            <a:extLst>
              <a:ext uri="{FF2B5EF4-FFF2-40B4-BE49-F238E27FC236}">
                <a16:creationId xmlns="" xmlns:a16="http://schemas.microsoft.com/office/drawing/2014/main" id="{44DBD454-AEDC-ED40-844D-2203DD4C316E}"/>
              </a:ext>
            </a:extLst>
          </p:cNvPr>
          <p:cNvGraphicFramePr>
            <a:graphicFrameLocks noGrp="1"/>
          </p:cNvGraphicFramePr>
          <p:nvPr>
            <p:ph idx="1"/>
            <p:extLst>
              <p:ext uri="{D42A27DB-BD31-4B8C-83A1-F6EECF244321}">
                <p14:modId xmlns:p14="http://schemas.microsoft.com/office/powerpoint/2010/main" val="4254939860"/>
              </p:ext>
            </p:extLst>
          </p:nvPr>
        </p:nvGraphicFramePr>
        <p:xfrm>
          <a:off x="223180" y="1154712"/>
          <a:ext cx="8692220" cy="4987257"/>
        </p:xfrm>
        <a:graphic>
          <a:graphicData uri="http://schemas.openxmlformats.org/drawingml/2006/table">
            <a:tbl>
              <a:tblPr firstRow="1" bandRow="1">
                <a:tableStyleId>{5C22544A-7EE6-4342-B048-85BDC9FD1C3A}</a:tableStyleId>
              </a:tblPr>
              <a:tblGrid>
                <a:gridCol w="1215907">
                  <a:extLst>
                    <a:ext uri="{9D8B030D-6E8A-4147-A177-3AD203B41FA5}">
                      <a16:colId xmlns="" xmlns:a16="http://schemas.microsoft.com/office/drawing/2014/main" val="2183073539"/>
                    </a:ext>
                  </a:extLst>
                </a:gridCol>
                <a:gridCol w="1041337">
                  <a:extLst>
                    <a:ext uri="{9D8B030D-6E8A-4147-A177-3AD203B41FA5}">
                      <a16:colId xmlns="" xmlns:a16="http://schemas.microsoft.com/office/drawing/2014/main" val="3946105079"/>
                    </a:ext>
                  </a:extLst>
                </a:gridCol>
                <a:gridCol w="225597">
                  <a:extLst>
                    <a:ext uri="{9D8B030D-6E8A-4147-A177-3AD203B41FA5}">
                      <a16:colId xmlns="" xmlns:a16="http://schemas.microsoft.com/office/drawing/2014/main" val="1813617358"/>
                    </a:ext>
                  </a:extLst>
                </a:gridCol>
                <a:gridCol w="286560">
                  <a:extLst>
                    <a:ext uri="{9D8B030D-6E8A-4147-A177-3AD203B41FA5}">
                      <a16:colId xmlns="" xmlns:a16="http://schemas.microsoft.com/office/drawing/2014/main" val="303228299"/>
                    </a:ext>
                  </a:extLst>
                </a:gridCol>
                <a:gridCol w="170361">
                  <a:extLst>
                    <a:ext uri="{9D8B030D-6E8A-4147-A177-3AD203B41FA5}">
                      <a16:colId xmlns="" xmlns:a16="http://schemas.microsoft.com/office/drawing/2014/main" val="782258842"/>
                    </a:ext>
                  </a:extLst>
                </a:gridCol>
                <a:gridCol w="412233">
                  <a:extLst>
                    <a:ext uri="{9D8B030D-6E8A-4147-A177-3AD203B41FA5}">
                      <a16:colId xmlns="" xmlns:a16="http://schemas.microsoft.com/office/drawing/2014/main" val="141404824"/>
                    </a:ext>
                  </a:extLst>
                </a:gridCol>
                <a:gridCol w="534023">
                  <a:extLst>
                    <a:ext uri="{9D8B030D-6E8A-4147-A177-3AD203B41FA5}">
                      <a16:colId xmlns="" xmlns:a16="http://schemas.microsoft.com/office/drawing/2014/main" val="3288128908"/>
                    </a:ext>
                  </a:extLst>
                </a:gridCol>
                <a:gridCol w="534023">
                  <a:extLst>
                    <a:ext uri="{9D8B030D-6E8A-4147-A177-3AD203B41FA5}">
                      <a16:colId xmlns="" xmlns:a16="http://schemas.microsoft.com/office/drawing/2014/main" val="3648543007"/>
                    </a:ext>
                  </a:extLst>
                </a:gridCol>
                <a:gridCol w="243578">
                  <a:extLst>
                    <a:ext uri="{9D8B030D-6E8A-4147-A177-3AD203B41FA5}">
                      <a16:colId xmlns="" xmlns:a16="http://schemas.microsoft.com/office/drawing/2014/main" val="1375098152"/>
                    </a:ext>
                  </a:extLst>
                </a:gridCol>
                <a:gridCol w="824467">
                  <a:extLst>
                    <a:ext uri="{9D8B030D-6E8A-4147-A177-3AD203B41FA5}">
                      <a16:colId xmlns="" xmlns:a16="http://schemas.microsoft.com/office/drawing/2014/main" val="868276904"/>
                    </a:ext>
                  </a:extLst>
                </a:gridCol>
                <a:gridCol w="1068044">
                  <a:extLst>
                    <a:ext uri="{9D8B030D-6E8A-4147-A177-3AD203B41FA5}">
                      <a16:colId xmlns="" xmlns:a16="http://schemas.microsoft.com/office/drawing/2014/main" val="3337433433"/>
                    </a:ext>
                  </a:extLst>
                </a:gridCol>
                <a:gridCol w="1068045">
                  <a:extLst>
                    <a:ext uri="{9D8B030D-6E8A-4147-A177-3AD203B41FA5}">
                      <a16:colId xmlns="" xmlns:a16="http://schemas.microsoft.com/office/drawing/2014/main" val="1152114191"/>
                    </a:ext>
                  </a:extLst>
                </a:gridCol>
                <a:gridCol w="235408">
                  <a:extLst>
                    <a:ext uri="{9D8B030D-6E8A-4147-A177-3AD203B41FA5}">
                      <a16:colId xmlns="" xmlns:a16="http://schemas.microsoft.com/office/drawing/2014/main" val="2195375051"/>
                    </a:ext>
                  </a:extLst>
                </a:gridCol>
                <a:gridCol w="832637">
                  <a:extLst>
                    <a:ext uri="{9D8B030D-6E8A-4147-A177-3AD203B41FA5}">
                      <a16:colId xmlns="" xmlns:a16="http://schemas.microsoft.com/office/drawing/2014/main" val="121547032"/>
                    </a:ext>
                  </a:extLst>
                </a:gridCol>
              </a:tblGrid>
              <a:tr h="457200">
                <a:tc>
                  <a:txBody>
                    <a:bodyPr/>
                    <a:lstStyle/>
                    <a:p>
                      <a:pPr algn="ctr"/>
                      <a:r>
                        <a:rPr kumimoji="1" lang="en-US" altLang="ja-JP" sz="2000" dirty="0">
                          <a:latin typeface="Helvetica" pitchFamily="2" charset="0"/>
                        </a:rPr>
                        <a:t>Timeline</a:t>
                      </a:r>
                      <a:endParaRPr kumimoji="1" lang="ja-JP" altLang="en-US" sz="2000">
                        <a:latin typeface="Helvetica" pitchFamily="2" charset="0"/>
                      </a:endParaRPr>
                    </a:p>
                  </a:txBody>
                  <a:tcPr marL="68580" marR="68580" anchor="ctr">
                    <a:solidFill>
                      <a:srgbClr val="002060"/>
                    </a:solidFill>
                  </a:tcPr>
                </a:tc>
                <a:tc>
                  <a:txBody>
                    <a:bodyPr/>
                    <a:lstStyle/>
                    <a:p>
                      <a:pPr algn="r"/>
                      <a:r>
                        <a:rPr kumimoji="1" lang="en-US" altLang="ja-JP" sz="2000" dirty="0">
                          <a:latin typeface="Helvetica" pitchFamily="2" charset="0"/>
                        </a:rPr>
                        <a:t>~ 5</a:t>
                      </a:r>
                      <a:endParaRPr kumimoji="1" lang="ja-JP" altLang="en-US" sz="2000">
                        <a:latin typeface="Helvetica" pitchFamily="2" charset="0"/>
                      </a:endParaRPr>
                    </a:p>
                  </a:txBody>
                  <a:tcPr marL="68580" marR="68580" anchor="ctr">
                    <a:solidFill>
                      <a:srgbClr val="002060"/>
                    </a:solidFill>
                  </a:tcPr>
                </a:tc>
                <a:tc gridSpan="4">
                  <a:txBody>
                    <a:bodyPr/>
                    <a:lstStyle/>
                    <a:p>
                      <a:pPr algn="r"/>
                      <a:r>
                        <a:rPr kumimoji="1" lang="en-US" altLang="ja-JP" sz="2000" dirty="0">
                          <a:latin typeface="Helvetica" pitchFamily="2" charset="0"/>
                        </a:rPr>
                        <a:t>~ 10</a:t>
                      </a:r>
                      <a:endParaRPr kumimoji="1" lang="ja-JP" altLang="en-US" sz="2000">
                        <a:latin typeface="Helvetica" pitchFamily="2" charset="0"/>
                      </a:endParaRPr>
                    </a:p>
                  </a:txBody>
                  <a:tcPr marL="68580" marR="68580" anchor="ctr">
                    <a:solidFill>
                      <a:srgbClr val="002060"/>
                    </a:solidFill>
                  </a:tcPr>
                </a:tc>
                <a:tc hMerge="1">
                  <a:txBody>
                    <a:bodyPr/>
                    <a:lstStyle/>
                    <a:p>
                      <a:pPr algn="ctr"/>
                      <a:r>
                        <a:rPr kumimoji="1" lang="en-US" altLang="ja-JP" sz="2400" dirty="0"/>
                        <a:t>~ 10</a:t>
                      </a:r>
                      <a:endParaRPr kumimoji="1" lang="ja-JP" altLang="en-US" sz="2400"/>
                    </a:p>
                  </a:txBody>
                  <a:tcPr anchor="ctr">
                    <a:solidFill>
                      <a:srgbClr val="002060"/>
                    </a:solidFill>
                  </a:tcPr>
                </a:tc>
                <a:tc hMerge="1">
                  <a:txBody>
                    <a:bodyPr/>
                    <a:lstStyle/>
                    <a:p>
                      <a:endParaRPr kumimoji="1" lang="ja-JP" altLang="en-US"/>
                    </a:p>
                  </a:txBody>
                  <a:tcPr/>
                </a:tc>
                <a:tc hMerge="1">
                  <a:txBody>
                    <a:bodyPr/>
                    <a:lstStyle/>
                    <a:p>
                      <a:endParaRPr kumimoji="1" lang="ja-JP" altLang="en-US"/>
                    </a:p>
                  </a:txBody>
                  <a:tcPr/>
                </a:tc>
                <a:tc gridSpan="2">
                  <a:txBody>
                    <a:bodyPr/>
                    <a:lstStyle/>
                    <a:p>
                      <a:pPr algn="r"/>
                      <a:r>
                        <a:rPr kumimoji="1" lang="en-US" altLang="ja-JP" sz="2000" dirty="0">
                          <a:latin typeface="Helvetica" pitchFamily="2" charset="0"/>
                        </a:rPr>
                        <a:t>~ 15</a:t>
                      </a:r>
                      <a:endParaRPr kumimoji="1" lang="ja-JP" altLang="en-US" sz="2000">
                        <a:latin typeface="Helvetica" pitchFamily="2" charset="0"/>
                      </a:endParaRPr>
                    </a:p>
                  </a:txBody>
                  <a:tcPr marL="68580" marR="68580" anchor="ctr">
                    <a:solidFill>
                      <a:srgbClr val="002060"/>
                    </a:solidFill>
                  </a:tcPr>
                </a:tc>
                <a:tc hMerge="1">
                  <a:txBody>
                    <a:bodyPr/>
                    <a:lstStyle/>
                    <a:p>
                      <a:endParaRPr kumimoji="1" lang="ja-JP" altLang="en-US"/>
                    </a:p>
                  </a:txBody>
                  <a:tcPr/>
                </a:tc>
                <a:tc gridSpan="2">
                  <a:txBody>
                    <a:bodyPr/>
                    <a:lstStyle/>
                    <a:p>
                      <a:pPr algn="r"/>
                      <a:r>
                        <a:rPr kumimoji="1" lang="en-US" altLang="ja-JP" sz="2000" dirty="0">
                          <a:latin typeface="Helvetica" pitchFamily="2" charset="0"/>
                        </a:rPr>
                        <a:t>~ 20</a:t>
                      </a:r>
                      <a:endParaRPr kumimoji="1" lang="ja-JP" altLang="en-US" sz="2000">
                        <a:latin typeface="Helvetica" pitchFamily="2" charset="0"/>
                      </a:endParaRPr>
                    </a:p>
                  </a:txBody>
                  <a:tcPr marL="68580" marR="68580" anchor="ctr">
                    <a:solidFill>
                      <a:srgbClr val="002060"/>
                    </a:solidFill>
                  </a:tcPr>
                </a:tc>
                <a:tc hMerge="1">
                  <a:txBody>
                    <a:bodyPr/>
                    <a:lstStyle/>
                    <a:p>
                      <a:pPr algn="r"/>
                      <a:endParaRPr kumimoji="1" lang="ja-JP" altLang="en-US"/>
                    </a:p>
                  </a:txBody>
                  <a:tcPr/>
                </a:tc>
                <a:tc>
                  <a:txBody>
                    <a:bodyPr/>
                    <a:lstStyle/>
                    <a:p>
                      <a:pPr algn="r"/>
                      <a:r>
                        <a:rPr kumimoji="1" lang="en-US" altLang="ja-JP" sz="2000" dirty="0">
                          <a:latin typeface="Helvetica" pitchFamily="2" charset="0"/>
                        </a:rPr>
                        <a:t>~ 25</a:t>
                      </a:r>
                      <a:endParaRPr kumimoji="1" lang="ja-JP" altLang="en-US" sz="2000">
                        <a:latin typeface="Helvetica" pitchFamily="2" charset="0"/>
                      </a:endParaRPr>
                    </a:p>
                  </a:txBody>
                  <a:tcPr marL="68580" marR="68580" anchor="ctr">
                    <a:solidFill>
                      <a:srgbClr val="002060"/>
                    </a:solidFill>
                  </a:tcPr>
                </a:tc>
                <a:tc>
                  <a:txBody>
                    <a:bodyPr/>
                    <a:lstStyle/>
                    <a:p>
                      <a:pPr algn="r"/>
                      <a:r>
                        <a:rPr kumimoji="1" lang="en-US" altLang="ja-JP" sz="2000" dirty="0">
                          <a:latin typeface="Helvetica" pitchFamily="2" charset="0"/>
                        </a:rPr>
                        <a:t>~ 30</a:t>
                      </a:r>
                      <a:endParaRPr kumimoji="1" lang="ja-JP" altLang="en-US" sz="2000">
                        <a:latin typeface="Helvetica" pitchFamily="2" charset="0"/>
                      </a:endParaRPr>
                    </a:p>
                  </a:txBody>
                  <a:tcPr marL="68580" marR="68580" anchor="ctr">
                    <a:solidFill>
                      <a:srgbClr val="002060"/>
                    </a:solidFill>
                  </a:tcPr>
                </a:tc>
                <a:tc gridSpan="2">
                  <a:txBody>
                    <a:bodyPr/>
                    <a:lstStyle/>
                    <a:p>
                      <a:pPr algn="r"/>
                      <a:r>
                        <a:rPr kumimoji="1" lang="en-US" altLang="ja-JP" sz="2400" dirty="0">
                          <a:latin typeface="Helvetica" pitchFamily="2" charset="0"/>
                        </a:rPr>
                        <a:t>~ 35</a:t>
                      </a:r>
                      <a:endParaRPr kumimoji="1" lang="ja-JP" altLang="en-US" sz="2400">
                        <a:latin typeface="Helvetica" pitchFamily="2" charset="0"/>
                      </a:endParaRPr>
                    </a:p>
                  </a:txBody>
                  <a:tcPr marL="68580" marR="68580" anchor="ctr">
                    <a:solidFill>
                      <a:srgbClr val="002060"/>
                    </a:solidFill>
                  </a:tcPr>
                </a:tc>
                <a:tc hMerge="1">
                  <a:txBody>
                    <a:bodyPr/>
                    <a:lstStyle/>
                    <a:p>
                      <a:pPr algn="ctr"/>
                      <a:endParaRPr kumimoji="1" lang="ja-JP" altLang="en-US" sz="2400"/>
                    </a:p>
                  </a:txBody>
                  <a:tcPr anchor="ctr">
                    <a:solidFill>
                      <a:srgbClr val="002060"/>
                    </a:solidFill>
                  </a:tcPr>
                </a:tc>
                <a:extLst>
                  <a:ext uri="{0D108BD9-81ED-4DB2-BD59-A6C34878D82A}">
                    <a16:rowId xmlns="" xmlns:a16="http://schemas.microsoft.com/office/drawing/2014/main" val="747097045"/>
                  </a:ext>
                </a:extLst>
              </a:tr>
              <a:tr h="445737">
                <a:tc gridSpan="14">
                  <a:txBody>
                    <a:bodyPr/>
                    <a:lstStyle/>
                    <a:p>
                      <a:r>
                        <a:rPr kumimoji="1" lang="en-US" altLang="ja-JP" sz="2000" b="1" dirty="0">
                          <a:latin typeface="Helvetica" pitchFamily="2" charset="0"/>
                        </a:rPr>
                        <a:t>Lepton Colliders</a:t>
                      </a:r>
                    </a:p>
                  </a:txBody>
                  <a:tcPr marL="68580" marR="68580" anchor="ctr">
                    <a:solidFill>
                      <a:schemeClr val="bg1">
                        <a:lumMod val="95000"/>
                      </a:schemeClr>
                    </a:solidFill>
                  </a:tcPr>
                </a:tc>
                <a:tc hMerge="1">
                  <a:txBody>
                    <a:bodyPr/>
                    <a:lstStyle/>
                    <a:p>
                      <a:pPr algn="ctr"/>
                      <a:endParaRPr kumimoji="1" lang="ja-JP" altLang="en-US" sz="2400"/>
                    </a:p>
                  </a:txBody>
                  <a:tcPr anchor="ctr">
                    <a:gradFill>
                      <a:gsLst>
                        <a:gs pos="93000">
                          <a:schemeClr val="accent3">
                            <a:lumMod val="40000"/>
                            <a:lumOff val="60000"/>
                          </a:schemeClr>
                        </a:gs>
                        <a:gs pos="14000">
                          <a:schemeClr val="accent3">
                            <a:lumMod val="20000"/>
                            <a:lumOff val="80000"/>
                          </a:schemeClr>
                        </a:gs>
                        <a:gs pos="0">
                          <a:srgbClr val="FFFF00"/>
                        </a:gs>
                      </a:gsLst>
                      <a:lin ang="10800000" scaled="1"/>
                    </a:gra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pPr algn="ctr"/>
                      <a:endParaRPr kumimoji="1" lang="ja-JP" altLang="en-US" sz="2400"/>
                    </a:p>
                  </a:txBody>
                  <a:tcPr anchor="ctr">
                    <a:gradFill>
                      <a:gsLst>
                        <a:gs pos="100000">
                          <a:srgbClr val="FFFF00"/>
                        </a:gs>
                        <a:gs pos="84000">
                          <a:schemeClr val="accent6">
                            <a:lumMod val="40000"/>
                            <a:lumOff val="60000"/>
                          </a:schemeClr>
                        </a:gs>
                        <a:gs pos="0">
                          <a:schemeClr val="accent6">
                            <a:lumMod val="40000"/>
                            <a:lumOff val="60000"/>
                          </a:schemeClr>
                        </a:gs>
                      </a:gsLst>
                      <a:lin ang="10800000" scaled="1"/>
                    </a:gradFill>
                  </a:tcPr>
                </a:tc>
                <a:tc hMerge="1">
                  <a:txBody>
                    <a:bodyPr/>
                    <a:lstStyle/>
                    <a:p>
                      <a:endParaRPr kumimoji="1" lang="ja-JP" altLang="en-US"/>
                    </a:p>
                  </a:txBody>
                  <a:tcPr/>
                </a:tc>
                <a:tc hMerge="1">
                  <a:txBody>
                    <a:bodyPr/>
                    <a:lstStyle/>
                    <a:p>
                      <a:endParaRPr kumimoji="1" lang="ja-JP" altLang="en-US"/>
                    </a:p>
                  </a:txBody>
                  <a:tcPr/>
                </a:tc>
                <a:tc hMerge="1">
                  <a:txBody>
                    <a:bodyPr/>
                    <a:lstStyle/>
                    <a:p>
                      <a:pPr algn="ctr"/>
                      <a:endParaRPr kumimoji="1" lang="ja-JP" altLang="en-US" sz="2400">
                        <a:solidFill>
                          <a:schemeClr val="bg1"/>
                        </a:solidFill>
                      </a:endParaRPr>
                    </a:p>
                  </a:txBody>
                  <a:tcPr anchor="ctr">
                    <a:gradFill>
                      <a:gsLst>
                        <a:gs pos="100000">
                          <a:schemeClr val="accent6">
                            <a:lumMod val="40000"/>
                            <a:lumOff val="60000"/>
                          </a:schemeClr>
                        </a:gs>
                        <a:gs pos="84000">
                          <a:schemeClr val="accent6">
                            <a:lumMod val="40000"/>
                            <a:lumOff val="60000"/>
                          </a:schemeClr>
                        </a:gs>
                        <a:gs pos="0">
                          <a:schemeClr val="accent6">
                            <a:lumMod val="75000"/>
                          </a:schemeClr>
                        </a:gs>
                      </a:gsLst>
                      <a:lin ang="10800000" scaled="1"/>
                    </a:gra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 xmlns:a16="http://schemas.microsoft.com/office/drawing/2014/main" val="4042456899"/>
                  </a:ext>
                </a:extLst>
              </a:tr>
              <a:tr h="701040">
                <a:tc>
                  <a:txBody>
                    <a:bodyPr/>
                    <a:lstStyle/>
                    <a:p>
                      <a:r>
                        <a:rPr kumimoji="1" lang="en-US" altLang="ja-JP" sz="2000" dirty="0">
                          <a:latin typeface="Helvetica" pitchFamily="2" charset="0"/>
                        </a:rPr>
                        <a:t>SRF</a:t>
                      </a:r>
                      <a:r>
                        <a:rPr kumimoji="1" lang="en-US" altLang="ja-JP" sz="2400" dirty="0">
                          <a:latin typeface="Helvetica" pitchFamily="2" charset="0"/>
                        </a:rPr>
                        <a:t>-</a:t>
                      </a:r>
                      <a:r>
                        <a:rPr kumimoji="1" lang="en-US" altLang="ja-JP" sz="1600" dirty="0">
                          <a:latin typeface="Helvetica" pitchFamily="2" charset="0"/>
                        </a:rPr>
                        <a:t>LC/CC</a:t>
                      </a:r>
                      <a:endParaRPr kumimoji="1" lang="en-US" altLang="ja-JP" sz="1500" dirty="0">
                        <a:latin typeface="Helvetica" pitchFamily="2" charset="0"/>
                      </a:endParaRPr>
                    </a:p>
                  </a:txBody>
                  <a:tcPr marL="68580" marR="68580" anchor="ctr"/>
                </a:tc>
                <a:tc gridSpan="2">
                  <a:txBody>
                    <a:bodyPr/>
                    <a:lstStyle/>
                    <a:p>
                      <a:pPr algn="ctr"/>
                      <a:r>
                        <a:rPr kumimoji="1" lang="en-US" altLang="ja-JP" sz="1900" dirty="0">
                          <a:latin typeface="Helvetica" pitchFamily="2" charset="0"/>
                        </a:rPr>
                        <a:t>Proto/pre-series</a:t>
                      </a:r>
                      <a:endParaRPr kumimoji="1" lang="ja-JP" altLang="en-US" sz="1900">
                        <a:latin typeface="Helvetica" pitchFamily="2" charset="0"/>
                      </a:endParaRPr>
                    </a:p>
                  </a:txBody>
                  <a:tcPr marL="68580" marR="68580" anchor="ctr">
                    <a:gradFill>
                      <a:gsLst>
                        <a:gs pos="93000">
                          <a:schemeClr val="accent3">
                            <a:lumMod val="40000"/>
                            <a:lumOff val="60000"/>
                          </a:schemeClr>
                        </a:gs>
                        <a:gs pos="14000">
                          <a:schemeClr val="accent3">
                            <a:lumMod val="20000"/>
                            <a:lumOff val="80000"/>
                          </a:schemeClr>
                        </a:gs>
                        <a:gs pos="0">
                          <a:srgbClr val="FFFF00"/>
                        </a:gs>
                      </a:gsLst>
                      <a:lin ang="10800000" scaled="1"/>
                    </a:gradFill>
                  </a:tcPr>
                </a:tc>
                <a:tc hMerge="1">
                  <a:txBody>
                    <a:bodyPr/>
                    <a:lstStyle/>
                    <a:p>
                      <a:pPr algn="ctr"/>
                      <a:r>
                        <a:rPr kumimoji="1" lang="en-US" altLang="ja-JP" sz="2400" dirty="0">
                          <a:solidFill>
                            <a:srgbClr val="FF0000"/>
                          </a:solidFill>
                        </a:rPr>
                        <a:t>Construction</a:t>
                      </a:r>
                      <a:endParaRPr kumimoji="1" lang="ja-JP" altLang="en-US" sz="2400"/>
                    </a:p>
                  </a:txBody>
                  <a:tcPr anchor="ctr">
                    <a:solidFill>
                      <a:srgbClr val="FFFF00"/>
                    </a:solidFill>
                  </a:tcPr>
                </a:tc>
                <a:tc gridSpan="5">
                  <a:txBody>
                    <a:bodyPr/>
                    <a:lstStyle/>
                    <a:p>
                      <a:r>
                        <a:rPr kumimoji="1" lang="en-US" altLang="ja-JP" sz="2000" b="1" dirty="0">
                          <a:solidFill>
                            <a:srgbClr val="00B050"/>
                          </a:solidFill>
                          <a:latin typeface="Helvetica" pitchFamily="2" charset="0"/>
                        </a:rPr>
                        <a:t>Construction</a:t>
                      </a:r>
                      <a:endParaRPr kumimoji="1" lang="ja-JP" altLang="en-US" sz="1600" b="1">
                        <a:solidFill>
                          <a:srgbClr val="00B050"/>
                        </a:solidFill>
                      </a:endParaRPr>
                    </a:p>
                  </a:txBody>
                  <a:tcPr marL="68580" marR="68580" anchor="ctr">
                    <a:solidFill>
                      <a:srgbClr val="FFFF00"/>
                    </a:solidFill>
                  </a:tcPr>
                </a:tc>
                <a:tc hMerge="1">
                  <a:txBody>
                    <a:bodyPr/>
                    <a:lstStyle/>
                    <a:p>
                      <a:endParaRPr kumimoji="1" lang="ja-JP" altLang="en-US"/>
                    </a:p>
                  </a:txBody>
                  <a:tcPr/>
                </a:tc>
                <a:tc hMerge="1">
                  <a:txBody>
                    <a:bodyPr/>
                    <a:lstStyle/>
                    <a:p>
                      <a:endParaRPr kumimoji="1" lang="ja-JP" altLang="en-US"/>
                    </a:p>
                  </a:txBody>
                  <a:tcPr/>
                </a:tc>
                <a:tc hMerge="1">
                  <a:txBody>
                    <a:bodyPr/>
                    <a:lstStyle/>
                    <a:p>
                      <a:pPr algn="ctr"/>
                      <a:endParaRPr kumimoji="1" lang="ja-JP" altLang="en-US" sz="2400"/>
                    </a:p>
                  </a:txBody>
                  <a:tcPr anchor="ctr"/>
                </a:tc>
                <a:tc hMerge="1">
                  <a:txBody>
                    <a:bodyPr/>
                    <a:lstStyle/>
                    <a:p>
                      <a:endParaRPr kumimoji="1" lang="ja-JP" altLang="en-US"/>
                    </a:p>
                  </a:txBody>
                  <a:tcPr/>
                </a:tc>
                <a:tc gridSpan="3">
                  <a:txBody>
                    <a:bodyPr/>
                    <a:lstStyle/>
                    <a:p>
                      <a:pPr algn="ctr"/>
                      <a:r>
                        <a:rPr kumimoji="1" lang="en-US" altLang="ja-JP" sz="2000" b="1" dirty="0">
                          <a:solidFill>
                            <a:srgbClr val="FF0000"/>
                          </a:solidFill>
                          <a:latin typeface="Helvetica" pitchFamily="2" charset="0"/>
                        </a:rPr>
                        <a:t>Operation</a:t>
                      </a:r>
                      <a:endParaRPr kumimoji="1" lang="ja-JP" altLang="en-US" sz="2000" b="1">
                        <a:solidFill>
                          <a:srgbClr val="FF0000"/>
                        </a:solidFill>
                        <a:latin typeface="Helvetica" pitchFamily="2" charset="0"/>
                      </a:endParaRPr>
                    </a:p>
                  </a:txBody>
                  <a:tcPr marL="68580" marR="68580" anchor="ctr">
                    <a:gradFill>
                      <a:gsLst>
                        <a:gs pos="100000">
                          <a:srgbClr val="FFFF00"/>
                        </a:gs>
                        <a:gs pos="84000">
                          <a:schemeClr val="accent6">
                            <a:lumMod val="40000"/>
                            <a:lumOff val="60000"/>
                          </a:schemeClr>
                        </a:gs>
                        <a:gs pos="0">
                          <a:schemeClr val="accent6">
                            <a:lumMod val="40000"/>
                            <a:lumOff val="60000"/>
                          </a:schemeClr>
                        </a:gs>
                      </a:gsLst>
                      <a:lin ang="10800000" scaled="1"/>
                    </a:gradFill>
                  </a:tcPr>
                </a:tc>
                <a:tc hMerge="1">
                  <a:txBody>
                    <a:bodyPr/>
                    <a:lstStyle/>
                    <a:p>
                      <a:endParaRPr kumimoji="1" lang="ja-JP" altLang="en-US"/>
                    </a:p>
                  </a:txBody>
                  <a:tcPr/>
                </a:tc>
                <a:tc hMerge="1">
                  <a:txBody>
                    <a:bodyPr/>
                    <a:lstStyle/>
                    <a:p>
                      <a:pPr algn="ctr"/>
                      <a:endParaRPr kumimoji="1" lang="ja-JP" altLang="en-US"/>
                    </a:p>
                  </a:txBody>
                  <a:tcPr/>
                </a:tc>
                <a:tc gridSpan="3">
                  <a:txBody>
                    <a:bodyPr/>
                    <a:lstStyle/>
                    <a:p>
                      <a:pPr algn="ctr"/>
                      <a:r>
                        <a:rPr kumimoji="1" lang="en-US" altLang="ja-JP" sz="2000" b="1" dirty="0">
                          <a:solidFill>
                            <a:srgbClr val="FFFF00"/>
                          </a:solidFill>
                          <a:latin typeface="Helvetica" pitchFamily="2" charset="0"/>
                        </a:rPr>
                        <a:t>Upgrade</a:t>
                      </a:r>
                      <a:endParaRPr kumimoji="1" lang="ja-JP" altLang="en-US" sz="2000" b="1">
                        <a:solidFill>
                          <a:srgbClr val="FFFF00"/>
                        </a:solidFill>
                        <a:latin typeface="Helvetica" pitchFamily="2" charset="0"/>
                      </a:endParaRPr>
                    </a:p>
                  </a:txBody>
                  <a:tcPr marL="68580" marR="68580" anchor="ctr">
                    <a:gradFill>
                      <a:gsLst>
                        <a:gs pos="100000">
                          <a:schemeClr val="accent6">
                            <a:lumMod val="40000"/>
                            <a:lumOff val="60000"/>
                          </a:schemeClr>
                        </a:gs>
                        <a:gs pos="84000">
                          <a:schemeClr val="accent6">
                            <a:lumMod val="40000"/>
                            <a:lumOff val="60000"/>
                          </a:schemeClr>
                        </a:gs>
                        <a:gs pos="0">
                          <a:schemeClr val="accent6">
                            <a:lumMod val="75000"/>
                          </a:schemeClr>
                        </a:gs>
                      </a:gsLst>
                      <a:lin ang="10800000" scaled="1"/>
                    </a:gradFill>
                  </a:tcPr>
                </a:tc>
                <a:tc hMerge="1">
                  <a:txBody>
                    <a:bodyPr/>
                    <a:lstStyle/>
                    <a:p>
                      <a:pPr algn="ctr"/>
                      <a:endParaRPr kumimoji="1" lang="ja-JP" altLang="en-US"/>
                    </a:p>
                  </a:txBody>
                  <a:tcPr/>
                </a:tc>
                <a:tc hMerge="1">
                  <a:txBody>
                    <a:bodyPr/>
                    <a:lstStyle/>
                    <a:p>
                      <a:pPr algn="ctr"/>
                      <a:endParaRPr kumimoji="1" lang="ja-JP" altLang="en-US" sz="2400">
                        <a:solidFill>
                          <a:schemeClr val="bg1"/>
                        </a:solidFill>
                      </a:endParaRPr>
                    </a:p>
                  </a:txBody>
                  <a:tcPr anchor="ctr"/>
                </a:tc>
                <a:extLst>
                  <a:ext uri="{0D108BD9-81ED-4DB2-BD59-A6C34878D82A}">
                    <a16:rowId xmlns="" xmlns:a16="http://schemas.microsoft.com/office/drawing/2014/main" val="1638078304"/>
                  </a:ext>
                </a:extLst>
              </a:tr>
              <a:tr h="701040">
                <a:tc>
                  <a:txBody>
                    <a:bodyPr/>
                    <a:lstStyle/>
                    <a:p>
                      <a:r>
                        <a:rPr kumimoji="1" lang="en-US" altLang="ja-JP" sz="2000" dirty="0">
                          <a:latin typeface="Helvetica" pitchFamily="2" charset="0"/>
                        </a:rPr>
                        <a:t>NRF</a:t>
                      </a:r>
                      <a:r>
                        <a:rPr kumimoji="1" lang="en-US" altLang="ja-JP" sz="1600" dirty="0">
                          <a:latin typeface="Helvetica" pitchFamily="2" charset="0"/>
                        </a:rPr>
                        <a:t>—LC</a:t>
                      </a:r>
                      <a:endParaRPr kumimoji="1" lang="en-US" altLang="ja-JP" sz="2000" dirty="0">
                        <a:latin typeface="Helvetica" pitchFamily="2" charset="0"/>
                      </a:endParaRPr>
                    </a:p>
                  </a:txBody>
                  <a:tcPr marL="68580" marR="68580" anchor="ctr"/>
                </a:tc>
                <a:tc gridSpan="3">
                  <a:txBody>
                    <a:bodyPr/>
                    <a:lstStyle/>
                    <a:p>
                      <a:pPr algn="ctr"/>
                      <a:r>
                        <a:rPr kumimoji="1" lang="en-US" altLang="ja-JP" sz="1900" dirty="0">
                          <a:latin typeface="Helvetica" pitchFamily="2" charset="0"/>
                        </a:rPr>
                        <a:t>Proto/pre-series</a:t>
                      </a:r>
                      <a:endParaRPr kumimoji="1" lang="ja-JP" altLang="en-US" sz="1900">
                        <a:latin typeface="Helvetica" pitchFamily="2" charset="0"/>
                      </a:endParaRPr>
                    </a:p>
                  </a:txBody>
                  <a:tcPr marL="68580" marR="68580" anchor="ctr">
                    <a:gradFill>
                      <a:gsLst>
                        <a:gs pos="93000">
                          <a:schemeClr val="accent3">
                            <a:lumMod val="40000"/>
                            <a:lumOff val="60000"/>
                          </a:schemeClr>
                        </a:gs>
                        <a:gs pos="14000">
                          <a:schemeClr val="accent3">
                            <a:lumMod val="20000"/>
                            <a:lumOff val="80000"/>
                          </a:schemeClr>
                        </a:gs>
                        <a:gs pos="0">
                          <a:srgbClr val="FFFF00"/>
                        </a:gs>
                      </a:gsLst>
                      <a:lin ang="10800000" scaled="1"/>
                    </a:gradFill>
                  </a:tcPr>
                </a:tc>
                <a:tc hMerge="1">
                  <a:txBody>
                    <a:bodyPr/>
                    <a:lstStyle/>
                    <a:p>
                      <a:pPr algn="ctr"/>
                      <a:r>
                        <a:rPr kumimoji="1" lang="en-US" altLang="ja-JP" sz="2400" dirty="0"/>
                        <a:t>Construction</a:t>
                      </a:r>
                      <a:endParaRPr kumimoji="1" lang="ja-JP" altLang="en-US" sz="2400"/>
                    </a:p>
                  </a:txBody>
                  <a:tcPr anchor="ctr">
                    <a:solidFill>
                      <a:srgbClr val="FFFF00"/>
                    </a:solidFill>
                  </a:tcPr>
                </a:tc>
                <a:tc hMerge="1">
                  <a:txBody>
                    <a:bodyPr/>
                    <a:lstStyle/>
                    <a:p>
                      <a:r>
                        <a:rPr kumimoji="1" lang="en-US" altLang="ja-JP" sz="2400" dirty="0">
                          <a:solidFill>
                            <a:srgbClr val="FF0000"/>
                          </a:solidFill>
                        </a:rPr>
                        <a:t>Construction</a:t>
                      </a:r>
                      <a:endParaRPr kumimoji="1" lang="ja-JP" altLang="en-US"/>
                    </a:p>
                  </a:txBody>
                  <a:tcPr anchor="ctr">
                    <a:solidFill>
                      <a:srgbClr val="FFFF00"/>
                    </a:solidFill>
                  </a:tcPr>
                </a:tc>
                <a:tc gridSpan="4">
                  <a:txBody>
                    <a:bodyPr/>
                    <a:lstStyle/>
                    <a:p>
                      <a:r>
                        <a:rPr kumimoji="1" lang="en-US" altLang="ja-JP" sz="2000" b="1" dirty="0">
                          <a:solidFill>
                            <a:srgbClr val="00B050"/>
                          </a:solidFill>
                          <a:latin typeface="Helvetica" pitchFamily="2" charset="0"/>
                        </a:rPr>
                        <a:t>Construction</a:t>
                      </a:r>
                      <a:endParaRPr kumimoji="1" lang="ja-JP" altLang="en-US" sz="1600" b="1">
                        <a:solidFill>
                          <a:srgbClr val="00B050"/>
                        </a:solidFill>
                        <a:latin typeface="Helvetica" pitchFamily="2" charset="0"/>
                      </a:endParaRPr>
                    </a:p>
                  </a:txBody>
                  <a:tcPr marL="68580" marR="68580" anchor="ctr">
                    <a:solidFill>
                      <a:srgbClr val="FFFF00"/>
                    </a:solidFill>
                  </a:tcPr>
                </a:tc>
                <a:tc hMerge="1">
                  <a:txBody>
                    <a:bodyPr/>
                    <a:lstStyle/>
                    <a:p>
                      <a:endParaRPr kumimoji="1" lang="ja-JP" altLang="en-US"/>
                    </a:p>
                  </a:txBody>
                  <a:tcPr/>
                </a:tc>
                <a:tc hMerge="1">
                  <a:txBody>
                    <a:bodyPr/>
                    <a:lstStyle/>
                    <a:p>
                      <a:pPr algn="ctr"/>
                      <a:endParaRPr kumimoji="1" lang="ja-JP" altLang="en-US" sz="2400"/>
                    </a:p>
                  </a:txBody>
                  <a:tcPr anchor="ctr">
                    <a:solidFill>
                      <a:srgbClr val="FFFF00"/>
                    </a:solidFill>
                  </a:tcPr>
                </a:tc>
                <a:tc hMerge="1">
                  <a:txBody>
                    <a:bodyPr/>
                    <a:lstStyle/>
                    <a:p>
                      <a:endParaRPr kumimoji="1" lang="ja-JP" altLang="en-US"/>
                    </a:p>
                  </a:txBody>
                  <a:tcPr/>
                </a:tc>
                <a:tc gridSpan="3">
                  <a:txBody>
                    <a:bodyPr/>
                    <a:lstStyle/>
                    <a:p>
                      <a:pPr algn="ctr"/>
                      <a:r>
                        <a:rPr kumimoji="1" lang="en-US" altLang="ja-JP" sz="2000" b="1" dirty="0">
                          <a:solidFill>
                            <a:srgbClr val="FF0000"/>
                          </a:solidFill>
                          <a:latin typeface="Helvetica" pitchFamily="2" charset="0"/>
                        </a:rPr>
                        <a:t>Operation</a:t>
                      </a:r>
                      <a:endParaRPr kumimoji="1" lang="ja-JP" altLang="en-US" sz="2000" b="1">
                        <a:solidFill>
                          <a:srgbClr val="FF0000"/>
                        </a:solidFill>
                        <a:latin typeface="Helvetica" pitchFamily="2" charset="0"/>
                      </a:endParaRPr>
                    </a:p>
                  </a:txBody>
                  <a:tcPr marL="68580" marR="68580" anchor="ctr">
                    <a:gradFill>
                      <a:gsLst>
                        <a:gs pos="100000">
                          <a:srgbClr val="FFFF00"/>
                        </a:gs>
                        <a:gs pos="84000">
                          <a:schemeClr val="accent6">
                            <a:lumMod val="40000"/>
                            <a:lumOff val="60000"/>
                          </a:schemeClr>
                        </a:gs>
                        <a:gs pos="0">
                          <a:schemeClr val="accent6">
                            <a:lumMod val="40000"/>
                            <a:lumOff val="60000"/>
                          </a:schemeClr>
                        </a:gs>
                      </a:gsLst>
                      <a:lin ang="10800000" scaled="1"/>
                    </a:gradFill>
                  </a:tcPr>
                </a:tc>
                <a:tc hMerge="1">
                  <a:txBody>
                    <a:bodyPr/>
                    <a:lstStyle/>
                    <a:p>
                      <a:endParaRPr kumimoji="1" lang="ja-JP" altLang="en-US"/>
                    </a:p>
                  </a:txBody>
                  <a:tcPr/>
                </a:tc>
                <a:tc hMerge="1">
                  <a:txBody>
                    <a:bodyPr/>
                    <a:lstStyle/>
                    <a:p>
                      <a:pPr algn="ctr"/>
                      <a:endParaRPr kumimoji="1" lang="ja-JP" altLang="en-US"/>
                    </a:p>
                  </a:txBody>
                  <a:tcPr/>
                </a:tc>
                <a:tc gridSpan="3">
                  <a:txBody>
                    <a:bodyPr/>
                    <a:lstStyle/>
                    <a:p>
                      <a:pPr algn="ctr"/>
                      <a:r>
                        <a:rPr kumimoji="1" lang="en-US" altLang="ja-JP" sz="2000" b="1" dirty="0">
                          <a:solidFill>
                            <a:srgbClr val="FFFF00"/>
                          </a:solidFill>
                          <a:latin typeface="Helvetica" pitchFamily="2" charset="0"/>
                        </a:rPr>
                        <a:t>Upgrade</a:t>
                      </a:r>
                      <a:endParaRPr kumimoji="1" lang="ja-JP" altLang="en-US" sz="2000" b="1">
                        <a:solidFill>
                          <a:srgbClr val="FFFF00"/>
                        </a:solidFill>
                        <a:latin typeface="Helvetica" pitchFamily="2" charset="0"/>
                      </a:endParaRPr>
                    </a:p>
                  </a:txBody>
                  <a:tcPr marL="68580" marR="68580" anchor="ctr">
                    <a:gradFill>
                      <a:gsLst>
                        <a:gs pos="100000">
                          <a:schemeClr val="accent6">
                            <a:lumMod val="40000"/>
                            <a:lumOff val="60000"/>
                          </a:schemeClr>
                        </a:gs>
                        <a:gs pos="84000">
                          <a:schemeClr val="accent6">
                            <a:lumMod val="40000"/>
                            <a:lumOff val="60000"/>
                          </a:schemeClr>
                        </a:gs>
                        <a:gs pos="0">
                          <a:schemeClr val="accent6">
                            <a:lumMod val="75000"/>
                          </a:schemeClr>
                        </a:gs>
                      </a:gsLst>
                      <a:lin ang="10800000" scaled="1"/>
                    </a:gradFill>
                  </a:tcPr>
                </a:tc>
                <a:tc hMerge="1">
                  <a:txBody>
                    <a:bodyPr/>
                    <a:lstStyle/>
                    <a:p>
                      <a:pPr algn="ctr"/>
                      <a:endParaRPr kumimoji="1" lang="ja-JP" altLang="en-US"/>
                    </a:p>
                  </a:txBody>
                  <a:tcPr/>
                </a:tc>
                <a:tc hMerge="1">
                  <a:txBody>
                    <a:bodyPr/>
                    <a:lstStyle/>
                    <a:p>
                      <a:pPr algn="ctr"/>
                      <a:endParaRPr kumimoji="1" lang="ja-JP" altLang="en-US" sz="2400">
                        <a:solidFill>
                          <a:schemeClr val="bg1"/>
                        </a:solidFill>
                      </a:endParaRPr>
                    </a:p>
                  </a:txBody>
                  <a:tcPr anchor="ctr">
                    <a:gradFill>
                      <a:gsLst>
                        <a:gs pos="100000">
                          <a:schemeClr val="accent6">
                            <a:lumMod val="40000"/>
                            <a:lumOff val="60000"/>
                          </a:schemeClr>
                        </a:gs>
                        <a:gs pos="84000">
                          <a:schemeClr val="accent6">
                            <a:lumMod val="40000"/>
                            <a:lumOff val="60000"/>
                          </a:schemeClr>
                        </a:gs>
                        <a:gs pos="0">
                          <a:schemeClr val="accent6">
                            <a:lumMod val="75000"/>
                          </a:schemeClr>
                        </a:gs>
                      </a:gsLst>
                      <a:lin ang="10800000" scaled="1"/>
                    </a:gradFill>
                  </a:tcPr>
                </a:tc>
                <a:extLst>
                  <a:ext uri="{0D108BD9-81ED-4DB2-BD59-A6C34878D82A}">
                    <a16:rowId xmlns="" xmlns:a16="http://schemas.microsoft.com/office/drawing/2014/main" val="1848666729"/>
                  </a:ext>
                </a:extLst>
              </a:tr>
              <a:tr h="396240">
                <a:tc gridSpan="14">
                  <a:txBody>
                    <a:bodyPr/>
                    <a:lstStyle/>
                    <a:p>
                      <a:r>
                        <a:rPr kumimoji="1" lang="en-US" altLang="ja-JP" sz="2000" b="1" dirty="0">
                          <a:latin typeface="Helvetica" pitchFamily="2" charset="0"/>
                        </a:rPr>
                        <a:t>Hadron Collier (CC)</a:t>
                      </a:r>
                      <a:endParaRPr kumimoji="1" lang="ja-JP" altLang="en-US" sz="2000" b="1">
                        <a:latin typeface="Helvetica" pitchFamily="2" charset="0"/>
                      </a:endParaRPr>
                    </a:p>
                  </a:txBody>
                  <a:tcPr marL="68580" marR="68580" anchor="ctr"/>
                </a:tc>
                <a:tc hMerge="1">
                  <a:txBody>
                    <a:bodyPr/>
                    <a:lstStyle/>
                    <a:p>
                      <a:endParaRPr kumimoji="1" lang="ja-JP" altLang="en-US" sz="2000"/>
                    </a:p>
                  </a:txBody>
                  <a:tcPr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sz="2000"/>
                    </a:p>
                  </a:txBody>
                  <a:tcPr anchor="ctr"/>
                </a:tc>
                <a:tc hMerge="1">
                  <a:txBody>
                    <a:bodyPr/>
                    <a:lstStyle/>
                    <a:p>
                      <a:endParaRPr kumimoji="1" lang="ja-JP" altLang="en-US"/>
                    </a:p>
                  </a:txBody>
                  <a:tcPr/>
                </a:tc>
                <a:tc hMerge="1">
                  <a:txBody>
                    <a:bodyPr/>
                    <a:lstStyle/>
                    <a:p>
                      <a:endParaRPr kumimoji="1" lang="ja-JP" altLang="en-US" sz="2000"/>
                    </a:p>
                  </a:txBody>
                  <a:tcPr anchor="ctr"/>
                </a:tc>
                <a:tc hMerge="1">
                  <a:txBody>
                    <a:bodyPr/>
                    <a:lstStyle/>
                    <a:p>
                      <a:endParaRPr kumimoji="1" lang="ja-JP" altLang="en-US"/>
                    </a:p>
                  </a:txBody>
                  <a:tcPr/>
                </a:tc>
                <a:tc hMerge="1">
                  <a:txBody>
                    <a:bodyPr/>
                    <a:lstStyle/>
                    <a:p>
                      <a:endParaRPr kumimoji="1" lang="ja-JP" altLang="en-US" sz="2000"/>
                    </a:p>
                  </a:txBody>
                  <a:tcPr anchor="ctr"/>
                </a:tc>
                <a:tc hMerge="1">
                  <a:txBody>
                    <a:bodyPr/>
                    <a:lstStyle/>
                    <a:p>
                      <a:endParaRPr kumimoji="1" lang="ja-JP" altLang="en-US" sz="2000"/>
                    </a:p>
                  </a:txBody>
                  <a:tcPr anchor="ctr"/>
                </a:tc>
                <a:tc hMerge="1">
                  <a:txBody>
                    <a:bodyPr/>
                    <a:lstStyle/>
                    <a:p>
                      <a:endParaRPr kumimoji="1" lang="ja-JP" altLang="en-US" sz="2000"/>
                    </a:p>
                  </a:txBody>
                  <a:tcPr anchor="ctr"/>
                </a:tc>
                <a:tc hMerge="1">
                  <a:txBody>
                    <a:bodyPr/>
                    <a:lstStyle/>
                    <a:p>
                      <a:endParaRPr kumimoji="1" lang="ja-JP" altLang="en-US" sz="2400"/>
                    </a:p>
                  </a:txBody>
                  <a:tcPr anchor="ctr"/>
                </a:tc>
                <a:extLst>
                  <a:ext uri="{0D108BD9-81ED-4DB2-BD59-A6C34878D82A}">
                    <a16:rowId xmlns="" xmlns:a16="http://schemas.microsoft.com/office/drawing/2014/main" val="582159790"/>
                  </a:ext>
                </a:extLst>
              </a:tr>
              <a:tr h="883920">
                <a:tc>
                  <a:txBody>
                    <a:bodyPr/>
                    <a:lstStyle/>
                    <a:p>
                      <a:r>
                        <a:rPr kumimoji="1" lang="en-US" altLang="ja-JP" sz="2000" dirty="0">
                          <a:latin typeface="Helvetica" pitchFamily="2" charset="0"/>
                        </a:rPr>
                        <a:t>8~(11)T </a:t>
                      </a:r>
                    </a:p>
                    <a:p>
                      <a:r>
                        <a:rPr kumimoji="1" lang="en-US" altLang="ja-JP" sz="1600" dirty="0">
                          <a:solidFill>
                            <a:srgbClr val="FF0000"/>
                          </a:solidFill>
                          <a:latin typeface="Helvetica" pitchFamily="2" charset="0"/>
                        </a:rPr>
                        <a:t>  </a:t>
                      </a:r>
                      <a:r>
                        <a:rPr kumimoji="1" lang="en-US" altLang="ja-JP" sz="1600" dirty="0" err="1">
                          <a:solidFill>
                            <a:srgbClr val="0070C0"/>
                          </a:solidFill>
                          <a:latin typeface="Helvetica" pitchFamily="2" charset="0"/>
                        </a:rPr>
                        <a:t>NbTi</a:t>
                      </a:r>
                      <a:r>
                        <a:rPr kumimoji="1" lang="en-US" altLang="ja-JP" sz="1600" dirty="0">
                          <a:solidFill>
                            <a:srgbClr val="0070C0"/>
                          </a:solidFill>
                          <a:latin typeface="Helvetica" pitchFamily="2" charset="0"/>
                        </a:rPr>
                        <a:t> /(Nb3Sn)</a:t>
                      </a:r>
                      <a:endParaRPr kumimoji="1" lang="ja-JP" altLang="en-US" sz="1600">
                        <a:solidFill>
                          <a:srgbClr val="0070C0"/>
                        </a:solidFill>
                        <a:latin typeface="Helvetica" pitchFamily="2" charset="0"/>
                      </a:endParaRPr>
                    </a:p>
                  </a:txBody>
                  <a:tcPr marL="68580" marR="68580" anchor="ctr"/>
                </a:tc>
                <a:tc gridSpan="2">
                  <a:txBody>
                    <a:bodyPr/>
                    <a:lstStyle/>
                    <a:p>
                      <a:pPr algn="ctr"/>
                      <a:r>
                        <a:rPr kumimoji="1" lang="en-US" altLang="ja-JP" sz="1900" dirty="0">
                          <a:latin typeface="Helvetica" pitchFamily="2" charset="0"/>
                        </a:rPr>
                        <a:t>Proto/pre-series</a:t>
                      </a:r>
                      <a:endParaRPr kumimoji="1" lang="ja-JP" altLang="en-US" sz="1900">
                        <a:latin typeface="Helvetica" pitchFamily="2" charset="0"/>
                      </a:endParaRPr>
                    </a:p>
                  </a:txBody>
                  <a:tcPr marL="68580" marR="68580" anchor="ctr">
                    <a:gradFill>
                      <a:gsLst>
                        <a:gs pos="100000">
                          <a:schemeClr val="accent3">
                            <a:lumMod val="20000"/>
                            <a:lumOff val="80000"/>
                          </a:schemeClr>
                        </a:gs>
                        <a:gs pos="14000">
                          <a:schemeClr val="accent3">
                            <a:lumMod val="20000"/>
                            <a:lumOff val="80000"/>
                          </a:schemeClr>
                        </a:gs>
                        <a:gs pos="0">
                          <a:srgbClr val="FFFF00"/>
                        </a:gs>
                      </a:gsLst>
                      <a:lin ang="10800000" scaled="1"/>
                    </a:gradFill>
                  </a:tcPr>
                </a:tc>
                <a:tc hMerge="1">
                  <a:txBody>
                    <a:bodyPr/>
                    <a:lstStyle/>
                    <a:p>
                      <a:pPr algn="ctr"/>
                      <a:endParaRPr kumimoji="1" lang="ja-JP" altLang="en-US" sz="2400"/>
                    </a:p>
                  </a:txBody>
                  <a:tcPr anchor="ctr">
                    <a:solidFill>
                      <a:schemeClr val="accent5">
                        <a:lumMod val="20000"/>
                        <a:lumOff val="80000"/>
                      </a:schemeClr>
                    </a:solidFill>
                  </a:tcPr>
                </a:tc>
                <a:tc gridSpan="6">
                  <a:txBody>
                    <a:bodyPr/>
                    <a:lstStyle/>
                    <a:p>
                      <a:r>
                        <a:rPr kumimoji="1" lang="en-US" altLang="ja-JP" sz="2000" b="1" dirty="0">
                          <a:solidFill>
                            <a:srgbClr val="00B050"/>
                          </a:solidFill>
                          <a:latin typeface="Helvetica" pitchFamily="2" charset="0"/>
                        </a:rPr>
                        <a:t>Construction</a:t>
                      </a:r>
                      <a:endParaRPr kumimoji="1" lang="ja-JP" altLang="en-US" sz="1600" b="1">
                        <a:solidFill>
                          <a:srgbClr val="00B050"/>
                        </a:solidFill>
                        <a:latin typeface="Helvetica" pitchFamily="2" charset="0"/>
                      </a:endParaRPr>
                    </a:p>
                  </a:txBody>
                  <a:tcPr marL="68580" marR="68580" anchor="ctr">
                    <a:solidFill>
                      <a:srgbClr val="FFFF00"/>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pPr algn="ctr"/>
                      <a:r>
                        <a:rPr kumimoji="1" lang="en-US" altLang="ja-JP" dirty="0"/>
                        <a:t>Physics Experiment</a:t>
                      </a:r>
                      <a:endParaRPr kumimoji="1" lang="ja-JP" altLang="en-US"/>
                    </a:p>
                  </a:txBody>
                  <a:tcPr/>
                </a:tc>
                <a:tc gridSpan="4">
                  <a:txBody>
                    <a:bodyPr/>
                    <a:lstStyle/>
                    <a:p>
                      <a:pPr algn="ctr"/>
                      <a:r>
                        <a:rPr kumimoji="1" lang="en-US" altLang="ja-JP" sz="2000" b="1" dirty="0">
                          <a:solidFill>
                            <a:srgbClr val="FF0000"/>
                          </a:solidFill>
                          <a:latin typeface="Helvetica" pitchFamily="2" charset="0"/>
                        </a:rPr>
                        <a:t>Operation</a:t>
                      </a:r>
                      <a:endParaRPr kumimoji="1" lang="ja-JP" altLang="en-US" sz="2000" b="1">
                        <a:solidFill>
                          <a:srgbClr val="FF0000"/>
                        </a:solidFill>
                        <a:latin typeface="Helvetica" pitchFamily="2" charset="0"/>
                      </a:endParaRPr>
                    </a:p>
                  </a:txBody>
                  <a:tcPr marL="68580" marR="68580" anchor="ctr">
                    <a:gradFill>
                      <a:gsLst>
                        <a:gs pos="100000">
                          <a:srgbClr val="FFFF00"/>
                        </a:gs>
                        <a:gs pos="84000">
                          <a:schemeClr val="accent6">
                            <a:lumMod val="40000"/>
                            <a:lumOff val="60000"/>
                          </a:schemeClr>
                        </a:gs>
                        <a:gs pos="0">
                          <a:schemeClr val="accent6">
                            <a:lumMod val="40000"/>
                            <a:lumOff val="60000"/>
                          </a:schemeClr>
                        </a:gs>
                      </a:gsLst>
                      <a:lin ang="10800000" scaled="1"/>
                    </a:gradFill>
                  </a:tcPr>
                </a:tc>
                <a:tc hMerge="1">
                  <a:txBody>
                    <a:bodyPr/>
                    <a:lstStyle/>
                    <a:p>
                      <a:pPr algn="ctr"/>
                      <a:endParaRPr kumimoji="1" lang="ja-JP" altLang="en-US"/>
                    </a:p>
                  </a:txBody>
                  <a:tcPr/>
                </a:tc>
                <a:tc hMerge="1">
                  <a:txBody>
                    <a:bodyPr/>
                    <a:lstStyle/>
                    <a:p>
                      <a:pPr algn="ctr"/>
                      <a:endParaRPr kumimoji="1" lang="ja-JP" altLang="en-US"/>
                    </a:p>
                  </a:txBody>
                  <a:tcPr/>
                </a:tc>
                <a:tc hMerge="1">
                  <a:txBody>
                    <a:bodyPr/>
                    <a:lstStyle/>
                    <a:p>
                      <a:pPr algn="ctr"/>
                      <a:r>
                        <a:rPr kumimoji="1" lang="en-US" altLang="ja-JP" sz="2000" dirty="0">
                          <a:solidFill>
                            <a:schemeClr val="bg1"/>
                          </a:solidFill>
                        </a:rPr>
                        <a:t>Upgrade</a:t>
                      </a:r>
                      <a:endParaRPr kumimoji="1" lang="ja-JP" altLang="en-US" sz="2000">
                        <a:solidFill>
                          <a:schemeClr val="bg1"/>
                        </a:solidFill>
                      </a:endParaRPr>
                    </a:p>
                  </a:txBody>
                  <a:tcPr anchor="ctr">
                    <a:gradFill>
                      <a:gsLst>
                        <a:gs pos="100000">
                          <a:schemeClr val="accent6">
                            <a:lumMod val="40000"/>
                            <a:lumOff val="60000"/>
                          </a:schemeClr>
                        </a:gs>
                        <a:gs pos="84000">
                          <a:schemeClr val="accent6">
                            <a:lumMod val="40000"/>
                            <a:lumOff val="60000"/>
                          </a:schemeClr>
                        </a:gs>
                        <a:gs pos="0">
                          <a:schemeClr val="accent6">
                            <a:lumMod val="75000"/>
                          </a:schemeClr>
                        </a:gs>
                      </a:gsLst>
                      <a:lin ang="10800000" scaled="1"/>
                    </a:gradFill>
                  </a:tcPr>
                </a:tc>
                <a:tc>
                  <a:txBody>
                    <a:bodyPr/>
                    <a:lstStyle/>
                    <a:p>
                      <a:pPr algn="ctr"/>
                      <a:r>
                        <a:rPr kumimoji="1" lang="en-US" altLang="ja-JP" sz="2000" b="1" dirty="0">
                          <a:solidFill>
                            <a:srgbClr val="FFFF00"/>
                          </a:solidFill>
                        </a:rPr>
                        <a:t>Upgrade</a:t>
                      </a:r>
                      <a:endParaRPr kumimoji="1" lang="ja-JP" altLang="en-US" sz="2000" b="1">
                        <a:solidFill>
                          <a:srgbClr val="FFFF00"/>
                        </a:solidFill>
                      </a:endParaRPr>
                    </a:p>
                  </a:txBody>
                  <a:tcPr marL="68580" marR="68580" anchor="ctr">
                    <a:gradFill>
                      <a:gsLst>
                        <a:gs pos="100000">
                          <a:schemeClr val="accent6">
                            <a:lumMod val="40000"/>
                            <a:lumOff val="60000"/>
                          </a:schemeClr>
                        </a:gs>
                        <a:gs pos="84000">
                          <a:schemeClr val="accent6">
                            <a:lumMod val="40000"/>
                            <a:lumOff val="60000"/>
                          </a:schemeClr>
                        </a:gs>
                        <a:gs pos="0">
                          <a:schemeClr val="accent6">
                            <a:lumMod val="75000"/>
                          </a:schemeClr>
                        </a:gs>
                      </a:gsLst>
                      <a:lin ang="10800000" scaled="1"/>
                    </a:gradFill>
                  </a:tcPr>
                </a:tc>
                <a:extLst>
                  <a:ext uri="{0D108BD9-81ED-4DB2-BD59-A6C34878D82A}">
                    <a16:rowId xmlns="" xmlns:a16="http://schemas.microsoft.com/office/drawing/2014/main" val="889918752"/>
                  </a:ext>
                </a:extLst>
              </a:tr>
              <a:tr h="701040">
                <a:tc>
                  <a:txBody>
                    <a:bodyPr/>
                    <a:lstStyle/>
                    <a:p>
                      <a:r>
                        <a:rPr kumimoji="1" lang="en-US" altLang="ja-JP" sz="2000" dirty="0">
                          <a:latin typeface="Helvetica" pitchFamily="2" charset="0"/>
                        </a:rPr>
                        <a:t>12~14T</a:t>
                      </a:r>
                    </a:p>
                    <a:p>
                      <a:r>
                        <a:rPr kumimoji="1" lang="en-US" altLang="ja-JP" sz="1900" dirty="0">
                          <a:solidFill>
                            <a:srgbClr val="FF0000"/>
                          </a:solidFill>
                          <a:latin typeface="Helvetica" pitchFamily="2" charset="0"/>
                        </a:rPr>
                        <a:t>  Nb</a:t>
                      </a:r>
                      <a:r>
                        <a:rPr kumimoji="1" lang="en-US" altLang="ja-JP" sz="1900" baseline="-25000" dirty="0">
                          <a:solidFill>
                            <a:srgbClr val="FF0000"/>
                          </a:solidFill>
                          <a:latin typeface="Helvetica" pitchFamily="2" charset="0"/>
                        </a:rPr>
                        <a:t>3</a:t>
                      </a:r>
                      <a:r>
                        <a:rPr kumimoji="1" lang="en-US" altLang="ja-JP" sz="1900" dirty="0">
                          <a:solidFill>
                            <a:srgbClr val="FF0000"/>
                          </a:solidFill>
                          <a:latin typeface="Helvetica" pitchFamily="2" charset="0"/>
                        </a:rPr>
                        <a:t>Sn</a:t>
                      </a:r>
                      <a:endParaRPr kumimoji="1" lang="ja-JP" altLang="en-US" sz="1900">
                        <a:solidFill>
                          <a:srgbClr val="FF0000"/>
                        </a:solidFill>
                        <a:latin typeface="Helvetica" pitchFamily="2" charset="0"/>
                      </a:endParaRPr>
                    </a:p>
                  </a:txBody>
                  <a:tcPr marL="68580" marR="68580" anchor="ctr"/>
                </a:tc>
                <a:tc gridSpan="4">
                  <a:txBody>
                    <a:bodyPr/>
                    <a:lstStyle/>
                    <a:p>
                      <a:pPr algn="ctr"/>
                      <a:r>
                        <a:rPr kumimoji="1" lang="en-US" altLang="ja-JP" sz="1900" dirty="0">
                          <a:latin typeface="Helvetica" pitchFamily="2" charset="0"/>
                        </a:rPr>
                        <a:t>Short-model R&amp;D </a:t>
                      </a:r>
                      <a:endParaRPr kumimoji="1" lang="ja-JP" altLang="en-US" sz="1900">
                        <a:latin typeface="Helvetica" pitchFamily="2" charset="0"/>
                      </a:endParaRPr>
                    </a:p>
                  </a:txBody>
                  <a:tcPr marL="68580" marR="68580" anchor="ctr">
                    <a:gradFill>
                      <a:gsLst>
                        <a:gs pos="84000">
                          <a:schemeClr val="bg1"/>
                        </a:gs>
                        <a:gs pos="29000">
                          <a:schemeClr val="accent3">
                            <a:lumMod val="40000"/>
                            <a:lumOff val="60000"/>
                          </a:schemeClr>
                        </a:gs>
                        <a:gs pos="0">
                          <a:schemeClr val="accent3">
                            <a:lumMod val="40000"/>
                            <a:lumOff val="60000"/>
                          </a:schemeClr>
                        </a:gs>
                      </a:gsLst>
                      <a:lin ang="10800000" scaled="1"/>
                    </a:gradFill>
                  </a:tcPr>
                </a:tc>
                <a:tc hMerge="1">
                  <a:txBody>
                    <a:bodyPr/>
                    <a:lstStyle/>
                    <a:p>
                      <a:endParaRPr kumimoji="1" lang="ja-JP" altLang="en-US"/>
                    </a:p>
                  </a:txBody>
                  <a:tcPr/>
                </a:tc>
                <a:tc hMerge="1">
                  <a:txBody>
                    <a:bodyPr/>
                    <a:lstStyle/>
                    <a:p>
                      <a:endParaRPr kumimoji="1" lang="ja-JP" altLang="en-US"/>
                    </a:p>
                  </a:txBody>
                  <a:tcPr/>
                </a:tc>
                <a:tc hMerge="1">
                  <a:txBody>
                    <a:bodyPr/>
                    <a:lstStyle/>
                    <a:p>
                      <a:pPr algn="ctr"/>
                      <a:endParaRPr kumimoji="1" lang="ja-JP" altLang="en-US" sz="2400"/>
                    </a:p>
                  </a:txBody>
                  <a:tcPr anchor="ctr">
                    <a:gradFill>
                      <a:gsLst>
                        <a:gs pos="93000">
                          <a:schemeClr val="bg1"/>
                        </a:gs>
                        <a:gs pos="5000">
                          <a:schemeClr val="accent3">
                            <a:lumMod val="40000"/>
                            <a:lumOff val="60000"/>
                          </a:schemeClr>
                        </a:gs>
                        <a:gs pos="0">
                          <a:schemeClr val="accent3">
                            <a:lumMod val="40000"/>
                            <a:lumOff val="60000"/>
                          </a:schemeClr>
                        </a:gs>
                      </a:gsLst>
                      <a:lin ang="10800000" scaled="1"/>
                    </a:gradFill>
                  </a:tcPr>
                </a:tc>
                <a:tc gridSpan="4">
                  <a:txBody>
                    <a:bodyPr/>
                    <a:lstStyle/>
                    <a:p>
                      <a:pPr algn="ctr"/>
                      <a:r>
                        <a:rPr kumimoji="1" lang="en-US" altLang="ja-JP" sz="2000" dirty="0">
                          <a:latin typeface="Helvetica" pitchFamily="2" charset="0"/>
                        </a:rPr>
                        <a:t>Proto/Pre-series </a:t>
                      </a:r>
                      <a:endParaRPr kumimoji="1" lang="ja-JP" altLang="en-US" sz="2000">
                        <a:latin typeface="Helvetica" pitchFamily="2" charset="0"/>
                      </a:endParaRPr>
                    </a:p>
                  </a:txBody>
                  <a:tcPr marL="68580" marR="68580" anchor="ctr">
                    <a:gradFill>
                      <a:gsLst>
                        <a:gs pos="93000">
                          <a:schemeClr val="accent3">
                            <a:lumMod val="40000"/>
                            <a:lumOff val="60000"/>
                          </a:schemeClr>
                        </a:gs>
                        <a:gs pos="15000">
                          <a:schemeClr val="accent3">
                            <a:lumMod val="40000"/>
                            <a:lumOff val="60000"/>
                          </a:schemeClr>
                        </a:gs>
                        <a:gs pos="0">
                          <a:srgbClr val="FFFF00"/>
                        </a:gs>
                      </a:gsLst>
                      <a:lin ang="10800000" scaled="1"/>
                    </a:gradFill>
                  </a:tcPr>
                </a:tc>
                <a:tc hMerge="1">
                  <a:txBody>
                    <a:bodyPr/>
                    <a:lstStyle/>
                    <a:p>
                      <a:pPr algn="ctr"/>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algn="ctr"/>
                      <a:r>
                        <a:rPr kumimoji="1" lang="en-US" altLang="ja-JP" sz="2000" b="1" dirty="0">
                          <a:solidFill>
                            <a:srgbClr val="00B050"/>
                          </a:solidFill>
                          <a:latin typeface="Helvetica" pitchFamily="2" charset="0"/>
                        </a:rPr>
                        <a:t>Construction</a:t>
                      </a:r>
                      <a:endParaRPr kumimoji="1" lang="ja-JP" altLang="en-US" sz="2000" b="1">
                        <a:solidFill>
                          <a:srgbClr val="00B050"/>
                        </a:solidFill>
                        <a:latin typeface="Helvetica" pitchFamily="2" charset="0"/>
                      </a:endParaRPr>
                    </a:p>
                  </a:txBody>
                  <a:tcPr marL="68580" marR="68580" anchor="ctr">
                    <a:solidFill>
                      <a:srgbClr val="FFFF00"/>
                    </a:solidFill>
                  </a:tcPr>
                </a:tc>
                <a:tc hMerge="1">
                  <a:txBody>
                    <a:bodyPr/>
                    <a:lstStyle/>
                    <a:p>
                      <a:r>
                        <a:rPr kumimoji="1" lang="en-US" altLang="ja-JP" dirty="0"/>
                        <a:t>Construction to Physics Experiment </a:t>
                      </a:r>
                      <a:endParaRPr kumimoji="1" lang="ja-JP" altLang="en-US"/>
                    </a:p>
                  </a:txBody>
                  <a:tcPr/>
                </a:tc>
                <a:tc gridSpan="3">
                  <a:txBody>
                    <a:bodyPr/>
                    <a:lstStyle/>
                    <a:p>
                      <a:pPr algn="ctr"/>
                      <a:r>
                        <a:rPr kumimoji="1" lang="en-US" altLang="ja-JP" sz="2000" b="1" dirty="0">
                          <a:solidFill>
                            <a:srgbClr val="FF0000"/>
                          </a:solidFill>
                          <a:latin typeface="Helvetica" pitchFamily="2" charset="0"/>
                        </a:rPr>
                        <a:t>Operation</a:t>
                      </a:r>
                      <a:endParaRPr kumimoji="1" lang="ja-JP" altLang="en-US" sz="2000" b="1">
                        <a:solidFill>
                          <a:srgbClr val="FF0000"/>
                        </a:solidFill>
                        <a:latin typeface="Helvetica" pitchFamily="2" charset="0"/>
                      </a:endParaRPr>
                    </a:p>
                  </a:txBody>
                  <a:tcPr marL="68580" marR="68580" anchor="ctr">
                    <a:gradFill>
                      <a:gsLst>
                        <a:gs pos="100000">
                          <a:srgbClr val="FFFF00"/>
                        </a:gs>
                        <a:gs pos="84000">
                          <a:schemeClr val="accent6">
                            <a:lumMod val="40000"/>
                            <a:lumOff val="60000"/>
                          </a:schemeClr>
                        </a:gs>
                        <a:gs pos="0">
                          <a:schemeClr val="accent6">
                            <a:lumMod val="40000"/>
                            <a:lumOff val="60000"/>
                          </a:schemeClr>
                        </a:gs>
                      </a:gsLst>
                      <a:lin ang="10800000" scaled="1"/>
                    </a:gradFill>
                  </a:tcPr>
                </a:tc>
                <a:tc hMerge="1">
                  <a:txBody>
                    <a:bodyPr/>
                    <a:lstStyle/>
                    <a:p>
                      <a:endParaRPr kumimoji="1" lang="ja-JP" altLang="en-US"/>
                    </a:p>
                  </a:txBody>
                  <a:tcPr/>
                </a:tc>
                <a:tc hMerge="1">
                  <a:txBody>
                    <a:bodyPr/>
                    <a:lstStyle/>
                    <a:p>
                      <a:endParaRPr kumimoji="1" lang="ja-JP" altLang="en-US" sz="2400"/>
                    </a:p>
                  </a:txBody>
                  <a:tcPr anchor="ctr">
                    <a:gradFill>
                      <a:gsLst>
                        <a:gs pos="100000">
                          <a:srgbClr val="FFFF00"/>
                        </a:gs>
                        <a:gs pos="84000">
                          <a:schemeClr val="accent6">
                            <a:lumMod val="40000"/>
                            <a:lumOff val="60000"/>
                          </a:schemeClr>
                        </a:gs>
                        <a:gs pos="0">
                          <a:schemeClr val="accent6">
                            <a:lumMod val="40000"/>
                            <a:lumOff val="60000"/>
                          </a:schemeClr>
                        </a:gs>
                      </a:gsLst>
                      <a:lin ang="10800000" scaled="1"/>
                    </a:gradFill>
                  </a:tcPr>
                </a:tc>
                <a:extLst>
                  <a:ext uri="{0D108BD9-81ED-4DB2-BD59-A6C34878D82A}">
                    <a16:rowId xmlns="" xmlns:a16="http://schemas.microsoft.com/office/drawing/2014/main" val="426359382"/>
                  </a:ext>
                </a:extLst>
              </a:tr>
              <a:tr h="701040">
                <a:tc>
                  <a:txBody>
                    <a:bodyPr/>
                    <a:lstStyle/>
                    <a:p>
                      <a:r>
                        <a:rPr kumimoji="1" lang="en-US" altLang="ja-JP" sz="2000" dirty="0">
                          <a:latin typeface="Helvetica" pitchFamily="2" charset="0"/>
                        </a:rPr>
                        <a:t>14~16T</a:t>
                      </a:r>
                    </a:p>
                    <a:p>
                      <a:r>
                        <a:rPr kumimoji="1" lang="en-US" altLang="ja-JP" sz="2000" dirty="0">
                          <a:solidFill>
                            <a:srgbClr val="FF0000"/>
                          </a:solidFill>
                          <a:latin typeface="Helvetica" pitchFamily="2" charset="0"/>
                        </a:rPr>
                        <a:t>  Nb</a:t>
                      </a:r>
                      <a:r>
                        <a:rPr kumimoji="1" lang="en-US" altLang="ja-JP" sz="2000" baseline="-25000" dirty="0">
                          <a:solidFill>
                            <a:srgbClr val="FF0000"/>
                          </a:solidFill>
                          <a:latin typeface="Helvetica" pitchFamily="2" charset="0"/>
                        </a:rPr>
                        <a:t>3</a:t>
                      </a:r>
                      <a:r>
                        <a:rPr kumimoji="1" lang="en-US" altLang="ja-JP" sz="2000" dirty="0">
                          <a:solidFill>
                            <a:srgbClr val="FF0000"/>
                          </a:solidFill>
                          <a:latin typeface="Helvetica" pitchFamily="2" charset="0"/>
                        </a:rPr>
                        <a:t>Sn</a:t>
                      </a:r>
                      <a:endParaRPr kumimoji="1" lang="ja-JP" altLang="en-US" sz="2000">
                        <a:solidFill>
                          <a:srgbClr val="FF0000"/>
                        </a:solidFill>
                        <a:latin typeface="Helvetica" pitchFamily="2" charset="0"/>
                      </a:endParaRPr>
                    </a:p>
                  </a:txBody>
                  <a:tcPr marL="68580" marR="68580" anchor="ctr"/>
                </a:tc>
                <a:tc gridSpan="6">
                  <a:txBody>
                    <a:bodyPr/>
                    <a:lstStyle/>
                    <a:p>
                      <a:pPr algn="ctr"/>
                      <a:r>
                        <a:rPr kumimoji="1" lang="en-US" altLang="ja-JP" sz="2000" dirty="0">
                          <a:latin typeface="Helvetica" pitchFamily="2" charset="0"/>
                        </a:rPr>
                        <a:t>Short-model R&amp;D</a:t>
                      </a:r>
                      <a:endParaRPr kumimoji="1" lang="ja-JP" altLang="en-US" sz="2000">
                        <a:latin typeface="Helvetica" pitchFamily="2" charset="0"/>
                      </a:endParaRPr>
                    </a:p>
                  </a:txBody>
                  <a:tcPr marL="68580" marR="68580" anchor="ctr">
                    <a:gradFill>
                      <a:gsLst>
                        <a:gs pos="93000">
                          <a:schemeClr val="bg1"/>
                        </a:gs>
                        <a:gs pos="11000">
                          <a:schemeClr val="accent3">
                            <a:lumMod val="20000"/>
                            <a:lumOff val="80000"/>
                          </a:schemeClr>
                        </a:gs>
                        <a:gs pos="0">
                          <a:schemeClr val="accent3">
                            <a:lumMod val="40000"/>
                            <a:lumOff val="60000"/>
                          </a:schemeClr>
                        </a:gs>
                      </a:gsLst>
                      <a:lin ang="10800000" scaled="1"/>
                    </a:gra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4">
                  <a:txBody>
                    <a:bodyPr/>
                    <a:lstStyle/>
                    <a:p>
                      <a:pPr algn="ctr"/>
                      <a:r>
                        <a:rPr kumimoji="1" lang="en-US" altLang="ja-JP" sz="2000" dirty="0">
                          <a:latin typeface="Helvetica" pitchFamily="2" charset="0"/>
                        </a:rPr>
                        <a:t>Prototype/Pre-series </a:t>
                      </a:r>
                      <a:endParaRPr kumimoji="1" lang="ja-JP" altLang="en-US" sz="2000">
                        <a:latin typeface="Helvetica" pitchFamily="2" charset="0"/>
                      </a:endParaRPr>
                    </a:p>
                  </a:txBody>
                  <a:tcPr marL="68580" marR="68580" anchor="ctr">
                    <a:gradFill>
                      <a:gsLst>
                        <a:gs pos="93000">
                          <a:schemeClr val="accent3">
                            <a:lumMod val="40000"/>
                            <a:lumOff val="60000"/>
                          </a:schemeClr>
                        </a:gs>
                        <a:gs pos="15000">
                          <a:schemeClr val="accent3">
                            <a:lumMod val="40000"/>
                            <a:lumOff val="60000"/>
                          </a:schemeClr>
                        </a:gs>
                        <a:gs pos="0">
                          <a:srgbClr val="FFFF00"/>
                        </a:gs>
                      </a:gsLst>
                      <a:lin ang="10800000" scaled="1"/>
                    </a:gra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3">
                  <a:txBody>
                    <a:bodyPr/>
                    <a:lstStyle/>
                    <a:p>
                      <a:r>
                        <a:rPr kumimoji="1" lang="en-US" altLang="ja-JP" sz="2000" b="1" dirty="0">
                          <a:solidFill>
                            <a:srgbClr val="00B050"/>
                          </a:solidFill>
                          <a:latin typeface="Helvetica" pitchFamily="2" charset="0"/>
                        </a:rPr>
                        <a:t>Construction</a:t>
                      </a:r>
                      <a:endParaRPr kumimoji="1" lang="ja-JP" altLang="en-US" sz="2000" b="1">
                        <a:solidFill>
                          <a:srgbClr val="00B050"/>
                        </a:solidFill>
                        <a:latin typeface="Helvetica" pitchFamily="2" charset="0"/>
                      </a:endParaRPr>
                    </a:p>
                  </a:txBody>
                  <a:tcPr marL="68580" marR="68580" anchor="ctr">
                    <a:solidFill>
                      <a:srgbClr val="FFFF00"/>
                    </a:solidFill>
                  </a:tcPr>
                </a:tc>
                <a:tc hMerge="1">
                  <a:txBody>
                    <a:bodyPr/>
                    <a:lstStyle/>
                    <a:p>
                      <a:r>
                        <a:rPr kumimoji="1" lang="en-US" altLang="ja-JP" dirty="0"/>
                        <a:t>Construction</a:t>
                      </a:r>
                      <a:endParaRPr kumimoji="1" lang="ja-JP" altLang="en-US"/>
                    </a:p>
                  </a:txBody>
                  <a:tcPr/>
                </a:tc>
                <a:tc hMerge="1">
                  <a:txBody>
                    <a:bodyPr/>
                    <a:lstStyle/>
                    <a:p>
                      <a:endParaRPr kumimoji="1" lang="ja-JP" altLang="en-US" sz="2400">
                        <a:solidFill>
                          <a:srgbClr val="FF0000"/>
                        </a:solidFill>
                      </a:endParaRPr>
                    </a:p>
                  </a:txBody>
                  <a:tcPr anchor="ctr">
                    <a:solidFill>
                      <a:srgbClr val="FFFF00"/>
                    </a:solidFill>
                  </a:tcPr>
                </a:tc>
                <a:extLst>
                  <a:ext uri="{0D108BD9-81ED-4DB2-BD59-A6C34878D82A}">
                    <a16:rowId xmlns="" xmlns:a16="http://schemas.microsoft.com/office/drawing/2014/main" val="1397057641"/>
                  </a:ext>
                </a:extLst>
              </a:tr>
            </a:tbl>
          </a:graphicData>
        </a:graphic>
      </p:graphicFrame>
      <p:sp>
        <p:nvSpPr>
          <p:cNvPr id="5" name="スライド番号プレースホルダー 4">
            <a:extLst>
              <a:ext uri="{FF2B5EF4-FFF2-40B4-BE49-F238E27FC236}">
                <a16:creationId xmlns="" xmlns:a16="http://schemas.microsoft.com/office/drawing/2014/main" id="{9EE4E992-4A41-9149-914A-DFBA165AAAE6}"/>
              </a:ext>
            </a:extLst>
          </p:cNvPr>
          <p:cNvSpPr>
            <a:spLocks noGrp="1"/>
          </p:cNvSpPr>
          <p:nvPr>
            <p:ph type="sldNum" sz="quarter" idx="12"/>
          </p:nvPr>
        </p:nvSpPr>
        <p:spPr>
          <a:xfrm>
            <a:off x="6873241" y="6447838"/>
            <a:ext cx="2133600" cy="365125"/>
          </a:xfrm>
        </p:spPr>
        <p:txBody>
          <a:bodyPr/>
          <a:lstStyle/>
          <a:p>
            <a:fld id="{31CB0898-1056-4046-813E-77E50C8D40D9}" type="slidenum">
              <a:rPr lang="ja-JP" altLang="en-US" smtClean="0">
                <a:solidFill>
                  <a:prstClr val="black">
                    <a:tint val="75000"/>
                  </a:prstClr>
                </a:solidFill>
                <a:latin typeface="Helvetica" pitchFamily="2" charset="0"/>
              </a:rPr>
              <a:pPr/>
              <a:t>67</a:t>
            </a:fld>
            <a:endParaRPr lang="ja-JP" altLang="en-US">
              <a:solidFill>
                <a:prstClr val="black">
                  <a:tint val="75000"/>
                </a:prstClr>
              </a:solidFill>
              <a:latin typeface="Helvetica" pitchFamily="2" charset="0"/>
            </a:endParaRPr>
          </a:p>
        </p:txBody>
      </p:sp>
      <p:sp>
        <p:nvSpPr>
          <p:cNvPr id="7" name="日付プレースホルダー 6">
            <a:extLst>
              <a:ext uri="{FF2B5EF4-FFF2-40B4-BE49-F238E27FC236}">
                <a16:creationId xmlns="" xmlns:a16="http://schemas.microsoft.com/office/drawing/2014/main" id="{7B81C622-5F8F-7C40-AF74-D709E13CD772}"/>
              </a:ext>
            </a:extLst>
          </p:cNvPr>
          <p:cNvSpPr>
            <a:spLocks noGrp="1"/>
          </p:cNvSpPr>
          <p:nvPr>
            <p:ph type="dt" sz="half" idx="10"/>
          </p:nvPr>
        </p:nvSpPr>
        <p:spPr>
          <a:xfrm>
            <a:off x="262890" y="6463078"/>
            <a:ext cx="2133600" cy="365125"/>
          </a:xfrm>
        </p:spPr>
        <p:txBody>
          <a:bodyPr/>
          <a:lstStyle/>
          <a:p>
            <a:r>
              <a:rPr lang="en-US" altLang="ja-JP">
                <a:solidFill>
                  <a:prstClr val="black">
                    <a:tint val="75000"/>
                  </a:prstClr>
                </a:solidFill>
              </a:rPr>
              <a:t>A. Yamamoto, 190513b</a:t>
            </a:r>
            <a:endParaRPr lang="ja-JP" altLang="en-US">
              <a:solidFill>
                <a:prstClr val="black">
                  <a:tint val="75000"/>
                </a:prstClr>
              </a:solidFill>
            </a:endParaRPr>
          </a:p>
        </p:txBody>
      </p:sp>
      <p:sp>
        <p:nvSpPr>
          <p:cNvPr id="3" name="テキスト ボックス 2">
            <a:extLst>
              <a:ext uri="{FF2B5EF4-FFF2-40B4-BE49-F238E27FC236}">
                <a16:creationId xmlns="" xmlns:a16="http://schemas.microsoft.com/office/drawing/2014/main" id="{D7503C5B-D5B1-DD41-B14E-D4D634355EAC}"/>
              </a:ext>
            </a:extLst>
          </p:cNvPr>
          <p:cNvSpPr txBox="1"/>
          <p:nvPr/>
        </p:nvSpPr>
        <p:spPr>
          <a:xfrm>
            <a:off x="2051720" y="6198543"/>
            <a:ext cx="6531724" cy="646331"/>
          </a:xfrm>
          <a:prstGeom prst="rect">
            <a:avLst/>
          </a:prstGeom>
          <a:solidFill>
            <a:schemeClr val="accent5">
              <a:lumMod val="20000"/>
              <a:lumOff val="80000"/>
            </a:schemeClr>
          </a:solidFill>
          <a:ln>
            <a:noFill/>
          </a:ln>
        </p:spPr>
        <p:txBody>
          <a:bodyPr wrap="none" rtlCol="0">
            <a:spAutoFit/>
          </a:bodyPr>
          <a:lstStyle/>
          <a:p>
            <a:pPr defTabSz="457200"/>
            <a:r>
              <a:rPr kumimoji="1" lang="en-US" altLang="ja-JP" dirty="0">
                <a:solidFill>
                  <a:srgbClr val="C00000"/>
                </a:solidFill>
              </a:rPr>
              <a:t>Note: </a:t>
            </a:r>
            <a:r>
              <a:rPr kumimoji="1" lang="en-US" altLang="ja-JP" b="1" dirty="0">
                <a:solidFill>
                  <a:prstClr val="black"/>
                </a:solidFill>
              </a:rPr>
              <a:t>LHC experience</a:t>
            </a:r>
            <a:r>
              <a:rPr kumimoji="1" lang="en-US" altLang="ja-JP" dirty="0">
                <a:solidFill>
                  <a:prstClr val="black"/>
                </a:solidFill>
              </a:rPr>
              <a:t>:  </a:t>
            </a:r>
            <a:r>
              <a:rPr kumimoji="1" lang="en-US" altLang="ja-JP" b="1" dirty="0" err="1">
                <a:solidFill>
                  <a:prstClr val="black"/>
                </a:solidFill>
              </a:rPr>
              <a:t>NbTi</a:t>
            </a:r>
            <a:r>
              <a:rPr kumimoji="1" lang="en-US" altLang="ja-JP" b="1" dirty="0">
                <a:solidFill>
                  <a:prstClr val="black"/>
                </a:solidFill>
              </a:rPr>
              <a:t> (10 T) </a:t>
            </a:r>
            <a:r>
              <a:rPr kumimoji="1" lang="en-US" altLang="ja-JP" dirty="0">
                <a:solidFill>
                  <a:prstClr val="black"/>
                </a:solidFill>
              </a:rPr>
              <a:t>R&amp;D started in 1980’s --&gt;  (</a:t>
            </a:r>
            <a:r>
              <a:rPr kumimoji="1" lang="en-US" altLang="ja-JP" b="1" dirty="0">
                <a:solidFill>
                  <a:prstClr val="black"/>
                </a:solidFill>
              </a:rPr>
              <a:t>8.3 T</a:t>
            </a:r>
            <a:r>
              <a:rPr kumimoji="1" lang="en-US" altLang="ja-JP" b="1" dirty="0" smtClean="0">
                <a:solidFill>
                  <a:prstClr val="black"/>
                </a:solidFill>
              </a:rPr>
              <a:t>)</a:t>
            </a:r>
          </a:p>
          <a:p>
            <a:pPr defTabSz="457200"/>
            <a:r>
              <a:rPr kumimoji="1" lang="en-US" altLang="ja-JP" dirty="0" smtClean="0">
                <a:solidFill>
                  <a:prstClr val="black"/>
                </a:solidFill>
              </a:rPr>
              <a:t> Production   </a:t>
            </a:r>
            <a:r>
              <a:rPr kumimoji="1" lang="en-US" altLang="ja-JP" dirty="0">
                <a:solidFill>
                  <a:prstClr val="black"/>
                </a:solidFill>
              </a:rPr>
              <a:t>started in </a:t>
            </a:r>
            <a:r>
              <a:rPr kumimoji="1" lang="en-US" altLang="ja-JP" dirty="0" smtClean="0">
                <a:solidFill>
                  <a:prstClr val="black"/>
                </a:solidFill>
              </a:rPr>
              <a:t> </a:t>
            </a:r>
            <a:r>
              <a:rPr kumimoji="1" lang="en-US" altLang="ja-JP" dirty="0">
                <a:solidFill>
                  <a:prstClr val="black"/>
                </a:solidFill>
              </a:rPr>
              <a:t>late 1990’s, in </a:t>
            </a:r>
            <a:r>
              <a:rPr kumimoji="1" lang="en-US" altLang="ja-JP" b="1" dirty="0">
                <a:solidFill>
                  <a:srgbClr val="0070C0"/>
                </a:solidFill>
              </a:rPr>
              <a:t>~ 15 years </a:t>
            </a:r>
            <a:endParaRPr kumimoji="1" lang="ja-JP" altLang="en-US" b="1" dirty="0">
              <a:solidFill>
                <a:srgbClr val="0070C0"/>
              </a:solidFill>
            </a:endParaRPr>
          </a:p>
        </p:txBody>
      </p:sp>
    </p:spTree>
    <p:extLst>
      <p:ext uri="{BB962C8B-B14F-4D97-AF65-F5344CB8AC3E}">
        <p14:creationId xmlns:p14="http://schemas.microsoft.com/office/powerpoint/2010/main" val="79374473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
            <a:ext cx="9340850" cy="6978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1660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9144000" cy="1008112"/>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a:defRPr/>
            </a:pPr>
            <a:r>
              <a:rPr lang="en-US" kern="0" dirty="0" smtClean="0">
                <a:cs typeface="Arial" panose="020B0604020202020204" pitchFamily="34" charset="0"/>
              </a:rPr>
              <a:t> Challenges for hadron colliders</a:t>
            </a:r>
            <a:endParaRPr lang="en-US" kern="0" dirty="0">
              <a:cs typeface="Arial" panose="020B0604020202020204" pitchFamily="34" charset="0"/>
            </a:endParaRPr>
          </a:p>
        </p:txBody>
      </p:sp>
      <p:sp>
        <p:nvSpPr>
          <p:cNvPr id="11" name="Rectangle 10"/>
          <p:cNvSpPr/>
          <p:nvPr/>
        </p:nvSpPr>
        <p:spPr>
          <a:xfrm>
            <a:off x="89503" y="1124764"/>
            <a:ext cx="4597940" cy="1138773"/>
          </a:xfrm>
          <a:prstGeom prst="rect">
            <a:avLst/>
          </a:prstGeom>
        </p:spPr>
        <p:txBody>
          <a:bodyPr wrap="square">
            <a:spAutoFit/>
          </a:bodyPr>
          <a:lstStyle/>
          <a:p>
            <a:pPr marL="171450" indent="-171450">
              <a:buFont typeface="Arial" panose="020B0604020202020204" pitchFamily="34" charset="0"/>
              <a:buChar char="•"/>
              <a:defRPr/>
            </a:pPr>
            <a:r>
              <a:rPr lang="en-US" b="1" kern="0" dirty="0">
                <a:solidFill>
                  <a:srgbClr val="0C377B"/>
                </a:solidFill>
              </a:rPr>
              <a:t>H</a:t>
            </a:r>
            <a:r>
              <a:rPr lang="en-US" b="1" kern="0" dirty="0" err="1">
                <a:solidFill>
                  <a:srgbClr val="0C377B"/>
                </a:solidFill>
              </a:rPr>
              <a:t>igh</a:t>
            </a:r>
            <a:r>
              <a:rPr lang="en-US" b="1" kern="0" dirty="0">
                <a:solidFill>
                  <a:srgbClr val="0C377B"/>
                </a:solidFill>
              </a:rPr>
              <a:t> stored energy in the beam ~8-9 GJ</a:t>
            </a:r>
          </a:p>
          <a:p>
            <a:pPr marL="628650" lvl="1" indent="-171450">
              <a:buFont typeface="Arial" panose="020B0604020202020204" pitchFamily="34" charset="0"/>
              <a:buChar char="•"/>
              <a:defRPr/>
            </a:pPr>
            <a:r>
              <a:rPr lang="en-US" sz="1600" kern="0" dirty="0">
                <a:solidFill>
                  <a:srgbClr val="000000"/>
                </a:solidFill>
              </a:rPr>
              <a:t>Beam handling and dumping</a:t>
            </a:r>
          </a:p>
          <a:p>
            <a:pPr marL="628650" lvl="1" indent="-171450">
              <a:buFont typeface="Arial" panose="020B0604020202020204" pitchFamily="34" charset="0"/>
              <a:buChar char="•"/>
              <a:defRPr/>
            </a:pPr>
            <a:r>
              <a:rPr lang="en-US" sz="1600" kern="0" dirty="0">
                <a:solidFill>
                  <a:srgbClr val="000000"/>
                </a:solidFill>
              </a:rPr>
              <a:t>Collimation cleaning system </a:t>
            </a:r>
            <a:r>
              <a:rPr lang="en-US" sz="1600" kern="0" dirty="0" err="1">
                <a:solidFill>
                  <a:srgbClr val="000000"/>
                </a:solidFill>
              </a:rPr>
              <a:t>optimisation</a:t>
            </a:r>
            <a:endParaRPr lang="en-US" sz="1600" kern="0" dirty="0">
              <a:solidFill>
                <a:srgbClr val="000000"/>
              </a:solidFill>
            </a:endParaRPr>
          </a:p>
        </p:txBody>
      </p:sp>
      <p:sp>
        <p:nvSpPr>
          <p:cNvPr id="12" name="Rectangle 11"/>
          <p:cNvSpPr/>
          <p:nvPr/>
        </p:nvSpPr>
        <p:spPr>
          <a:xfrm>
            <a:off x="4301970" y="1124777"/>
            <a:ext cx="4759958" cy="1138773"/>
          </a:xfrm>
          <a:prstGeom prst="rect">
            <a:avLst/>
          </a:prstGeom>
        </p:spPr>
        <p:txBody>
          <a:bodyPr wrap="square">
            <a:spAutoFit/>
          </a:bodyPr>
          <a:lstStyle/>
          <a:p>
            <a:pPr marL="171450" indent="-171450">
              <a:buFont typeface="Arial" panose="020B0604020202020204" pitchFamily="34" charset="0"/>
              <a:buChar char="•"/>
              <a:defRPr/>
            </a:pPr>
            <a:r>
              <a:rPr lang="en-US" b="1" kern="0" dirty="0">
                <a:solidFill>
                  <a:srgbClr val="0C377B"/>
                </a:solidFill>
              </a:rPr>
              <a:t>H</a:t>
            </a:r>
            <a:r>
              <a:rPr lang="en-US" b="1" kern="0" dirty="0" err="1">
                <a:solidFill>
                  <a:srgbClr val="0C377B"/>
                </a:solidFill>
              </a:rPr>
              <a:t>igh</a:t>
            </a:r>
            <a:r>
              <a:rPr lang="en-US" b="1" kern="0" dirty="0">
                <a:solidFill>
                  <a:srgbClr val="0C377B"/>
                </a:solidFill>
              </a:rPr>
              <a:t> synchrotron radiation inside magnets several MW</a:t>
            </a:r>
          </a:p>
          <a:p>
            <a:pPr marL="628650" lvl="1" indent="-171450">
              <a:buFont typeface="Arial" panose="020B0604020202020204" pitchFamily="34" charset="0"/>
              <a:buChar char="•"/>
              <a:defRPr/>
            </a:pPr>
            <a:r>
              <a:rPr lang="en-US" sz="1600" b="1" kern="0" dirty="0">
                <a:solidFill>
                  <a:srgbClr val="000000"/>
                </a:solidFill>
              </a:rPr>
              <a:t>Beam screen design and cryogenic efficiency</a:t>
            </a:r>
          </a:p>
        </p:txBody>
      </p:sp>
      <p:pic>
        <p:nvPicPr>
          <p:cNvPr id="14" name="Picture 13"/>
          <p:cNvPicPr>
            <a:picLocks noChangeAspect="1"/>
          </p:cNvPicPr>
          <p:nvPr/>
        </p:nvPicPr>
        <p:blipFill rotWithShape="1">
          <a:blip r:embed="rId3"/>
          <a:srcRect b="9018"/>
          <a:stretch/>
        </p:blipFill>
        <p:spPr>
          <a:xfrm>
            <a:off x="4376198" y="2141615"/>
            <a:ext cx="1836204" cy="2286215"/>
          </a:xfrm>
          <a:prstGeom prst="rect">
            <a:avLst/>
          </a:prstGeom>
        </p:spPr>
      </p:pic>
      <p:pic>
        <p:nvPicPr>
          <p:cNvPr id="15" name="Picture 2" descr="http://cds.cern.ch/record/2260679/files/DSC_7494.jpg?subformat=icon-144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534" t="17521" r="260" b="28585"/>
          <a:stretch/>
        </p:blipFill>
        <p:spPr bwMode="auto">
          <a:xfrm>
            <a:off x="4453421" y="4785873"/>
            <a:ext cx="4601091" cy="13074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6260476" y="2006915"/>
            <a:ext cx="2848028" cy="2466945"/>
          </a:xfrm>
          <a:prstGeom prst="rect">
            <a:avLst/>
          </a:prstGeom>
        </p:spPr>
      </p:pic>
      <p:pic>
        <p:nvPicPr>
          <p:cNvPr id="17" name="Picture 16"/>
          <p:cNvPicPr>
            <a:picLocks noChangeAspect="1"/>
          </p:cNvPicPr>
          <p:nvPr/>
        </p:nvPicPr>
        <p:blipFill>
          <a:blip r:embed="rId6"/>
          <a:stretch>
            <a:fillRect/>
          </a:stretch>
        </p:blipFill>
        <p:spPr>
          <a:xfrm>
            <a:off x="2087725" y="3429000"/>
            <a:ext cx="2257520" cy="2592288"/>
          </a:xfrm>
          <a:prstGeom prst="rect">
            <a:avLst/>
          </a:prstGeom>
        </p:spPr>
      </p:pic>
      <p:grpSp>
        <p:nvGrpSpPr>
          <p:cNvPr id="4" name="Group 3"/>
          <p:cNvGrpSpPr/>
          <p:nvPr/>
        </p:nvGrpSpPr>
        <p:grpSpPr>
          <a:xfrm>
            <a:off x="2351158" y="4734451"/>
            <a:ext cx="865328" cy="861584"/>
            <a:chOff x="1125806" y="4700624"/>
            <a:chExt cx="1153770" cy="861584"/>
          </a:xfrm>
        </p:grpSpPr>
        <p:sp>
          <p:nvSpPr>
            <p:cNvPr id="20" name="TextBox 19"/>
            <p:cNvSpPr txBox="1"/>
            <p:nvPr/>
          </p:nvSpPr>
          <p:spPr>
            <a:xfrm>
              <a:off x="1125806" y="4700624"/>
              <a:ext cx="1153770" cy="861584"/>
            </a:xfrm>
            <a:prstGeom prst="rect">
              <a:avLst/>
            </a:prstGeom>
            <a:solidFill>
              <a:srgbClr val="FFFFFF">
                <a:alpha val="76000"/>
              </a:srgbClr>
            </a:solidFill>
            <a:ln>
              <a:noFill/>
            </a:ln>
            <a:effectLst/>
          </p:spPr>
          <p:txBody>
            <a:bodyPr lIns="90000" tIns="45000" rIns="90000" bIns="45000"/>
            <a:lstStyle>
              <a:defPPr>
                <a:defRPr lang="en-US"/>
              </a:defPPr>
              <a:lvl1pPr>
                <a:defRPr sz="1600" b="1">
                  <a:solidFill>
                    <a:prstClr val="black"/>
                  </a:solidFill>
                  <a:latin typeface="Calibri" panose="020F0502020204030204"/>
                </a:defRPr>
              </a:lvl1pPr>
            </a:lstStyle>
            <a:p>
              <a:r>
                <a:rPr lang="en-US" sz="1400" dirty="0"/>
                <a:t>LHC</a:t>
              </a:r>
              <a:r>
                <a:rPr lang="en-US" dirty="0"/>
                <a:t> pattern</a:t>
              </a:r>
            </a:p>
          </p:txBody>
        </p:sp>
        <p:pic>
          <p:nvPicPr>
            <p:cNvPr id="19" name="Picture 18" descr="2007_nominalTDE_XY.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66045" y="5022929"/>
              <a:ext cx="708822" cy="499233"/>
            </a:xfrm>
            <a:prstGeom prst="rect">
              <a:avLst/>
            </a:prstGeom>
          </p:spPr>
        </p:pic>
      </p:grpSp>
      <p:sp>
        <p:nvSpPr>
          <p:cNvPr id="21" name="TextBox 20"/>
          <p:cNvSpPr txBox="1"/>
          <p:nvPr/>
        </p:nvSpPr>
        <p:spPr>
          <a:xfrm>
            <a:off x="2535382" y="2586391"/>
            <a:ext cx="1496558" cy="352332"/>
          </a:xfrm>
          <a:prstGeom prst="rect">
            <a:avLst/>
          </a:prstGeom>
          <a:solidFill>
            <a:srgbClr val="FFFFFF"/>
          </a:solidFill>
          <a:ln>
            <a:noFill/>
          </a:ln>
          <a:effectLst/>
        </p:spPr>
        <p:txBody>
          <a:bodyPr lIns="90000" tIns="45000" rIns="90000" bIns="45000"/>
          <a:lstStyle>
            <a:defPPr>
              <a:defRPr lang="en-US"/>
            </a:defPPr>
            <a:lvl1pPr>
              <a:defRPr sz="1600" b="1">
                <a:solidFill>
                  <a:prstClr val="black"/>
                </a:solidFill>
                <a:latin typeface="Calibri" panose="020F0502020204030204"/>
              </a:defRPr>
            </a:lvl1pPr>
          </a:lstStyle>
          <a:p>
            <a:r>
              <a:rPr lang="en-US" sz="1800" dirty="0"/>
              <a:t>FCC dump pattern</a:t>
            </a:r>
          </a:p>
        </p:txBody>
      </p:sp>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091" y="3299191"/>
            <a:ext cx="1894792" cy="1497963"/>
          </a:xfrm>
          <a:prstGeom prst="rect">
            <a:avLst/>
          </a:prstGeom>
        </p:spPr>
      </p:pic>
      <p:sp>
        <p:nvSpPr>
          <p:cNvPr id="29" name="CustomShape 12"/>
          <p:cNvSpPr/>
          <p:nvPr/>
        </p:nvSpPr>
        <p:spPr>
          <a:xfrm>
            <a:off x="117688" y="2179152"/>
            <a:ext cx="2024042" cy="241736"/>
          </a:xfrm>
          <a:prstGeom prst="rect">
            <a:avLst/>
          </a:prstGeom>
          <a:solidFill>
            <a:srgbClr val="FFFFFF"/>
          </a:solidFill>
          <a:ln>
            <a:noFill/>
          </a:ln>
          <a:effectLst/>
        </p:spPr>
        <p:txBody>
          <a:bodyPr lIns="90000" tIns="45000" rIns="90000" bIns="45000"/>
          <a:lstStyle/>
          <a:p>
            <a:pPr>
              <a:defRPr/>
            </a:pPr>
            <a:r>
              <a:rPr lang="en-US" b="1" dirty="0">
                <a:solidFill>
                  <a:prstClr val="black"/>
                </a:solidFill>
                <a:latin typeface="Calibri" panose="020F0502020204030204"/>
              </a:rPr>
              <a:t>FCC Secondary Collimator</a:t>
            </a:r>
          </a:p>
        </p:txBody>
      </p:sp>
      <p:sp>
        <p:nvSpPr>
          <p:cNvPr id="25" name="Rectangle 24"/>
          <p:cNvSpPr/>
          <p:nvPr/>
        </p:nvSpPr>
        <p:spPr>
          <a:xfrm>
            <a:off x="117688" y="2717159"/>
            <a:ext cx="1573892" cy="523220"/>
          </a:xfrm>
          <a:prstGeom prst="rect">
            <a:avLst/>
          </a:prstGeom>
        </p:spPr>
        <p:txBody>
          <a:bodyPr wrap="none">
            <a:spAutoFit/>
          </a:bodyPr>
          <a:lstStyle/>
          <a:p>
            <a:pPr>
              <a:defRPr/>
            </a:pPr>
            <a:r>
              <a:rPr lang="en-US" sz="1400" kern="0" spc="-1" dirty="0">
                <a:solidFill>
                  <a:prstClr val="black"/>
                </a:solidFill>
                <a:uFill>
                  <a:solidFill>
                    <a:srgbClr val="FFFFFF"/>
                  </a:solidFill>
                </a:uFill>
                <a:latin typeface="Calibri" panose="020F0502020204030204"/>
                <a:cs typeface="Calibri" panose="020F0502020204030204" pitchFamily="34" charset="0"/>
              </a:rPr>
              <a:t>max power density</a:t>
            </a:r>
          </a:p>
          <a:p>
            <a:pPr>
              <a:defRPr/>
            </a:pPr>
            <a:r>
              <a:rPr lang="en-US" sz="1400" kern="0" spc="-1" dirty="0">
                <a:solidFill>
                  <a:prstClr val="black"/>
                </a:solidFill>
                <a:uFill>
                  <a:solidFill>
                    <a:srgbClr val="FFFFFF"/>
                  </a:solidFill>
                </a:uFill>
                <a:latin typeface="Calibri" panose="020F0502020204030204"/>
                <a:cs typeface="Calibri" panose="020F0502020204030204" pitchFamily="34" charset="0"/>
              </a:rPr>
              <a:t>115 </a:t>
            </a:r>
            <a:r>
              <a:rPr lang="en-GB" sz="1400" kern="0" dirty="0">
                <a:solidFill>
                  <a:prstClr val="black"/>
                </a:solidFill>
                <a:latin typeface="Calibri" panose="020F0502020204030204"/>
              </a:rPr>
              <a:t>Wcm</a:t>
            </a:r>
            <a:r>
              <a:rPr lang="en-GB" sz="1400" kern="0" baseline="30000" dirty="0">
                <a:solidFill>
                  <a:prstClr val="black"/>
                </a:solidFill>
                <a:latin typeface="Calibri" panose="020F0502020204030204"/>
              </a:rPr>
              <a:t>-3</a:t>
            </a:r>
            <a:endParaRPr lang="en-US" sz="1400" kern="0" dirty="0">
              <a:solidFill>
                <a:prstClr val="black"/>
              </a:solidFill>
              <a:latin typeface="Calibri" panose="020F0502020204030204"/>
            </a:endParaRPr>
          </a:p>
        </p:txBody>
      </p:sp>
      <p:sp>
        <p:nvSpPr>
          <p:cNvPr id="2" name="Rectangle 1"/>
          <p:cNvSpPr/>
          <p:nvPr/>
        </p:nvSpPr>
        <p:spPr>
          <a:xfrm>
            <a:off x="5648185" y="4427820"/>
            <a:ext cx="2813591" cy="369332"/>
          </a:xfrm>
          <a:prstGeom prst="rect">
            <a:avLst/>
          </a:prstGeom>
        </p:spPr>
        <p:txBody>
          <a:bodyPr wrap="none">
            <a:spAutoFit/>
          </a:bodyPr>
          <a:lstStyle/>
          <a:p>
            <a:r>
              <a:rPr lang="en-US" b="1" kern="0" dirty="0">
                <a:solidFill>
                  <a:srgbClr val="000000"/>
                </a:solidFill>
              </a:rPr>
              <a:t>Beam screen prototype </a:t>
            </a:r>
            <a:endParaRPr lang="en-GB" dirty="0">
              <a:solidFill>
                <a:srgbClr val="0C377B"/>
              </a:solidFill>
            </a:endParaRPr>
          </a:p>
        </p:txBody>
      </p:sp>
      <p:sp>
        <p:nvSpPr>
          <p:cNvPr id="18" name="TextBox 17"/>
          <p:cNvSpPr txBox="1"/>
          <p:nvPr/>
        </p:nvSpPr>
        <p:spPr>
          <a:xfrm>
            <a:off x="0" y="6281387"/>
            <a:ext cx="9144000" cy="646331"/>
          </a:xfrm>
          <a:prstGeom prst="rect">
            <a:avLst/>
          </a:prstGeom>
          <a:solidFill>
            <a:srgbClr val="66FF66">
              <a:alpha val="69804"/>
            </a:srgbClr>
          </a:solidFill>
        </p:spPr>
        <p:txBody>
          <a:bodyPr wrap="square" rtlCol="0">
            <a:spAutoFit/>
          </a:bodyPr>
          <a:lstStyle/>
          <a:p>
            <a:pPr marL="171450" indent="-171450">
              <a:buFont typeface="Arial" panose="020B0604020202020204" pitchFamily="34" charset="0"/>
              <a:buChar char="•"/>
              <a:defRPr/>
            </a:pPr>
            <a:r>
              <a:rPr lang="en-US" b="1" kern="0" dirty="0">
                <a:solidFill>
                  <a:srgbClr val="000000"/>
                </a:solidFill>
              </a:rPr>
              <a:t>R&amp;D on new materials, kickers &amp; generators, vacuum systems, cryogenic system, electron lenses, ….</a:t>
            </a:r>
          </a:p>
        </p:txBody>
      </p:sp>
    </p:spTree>
    <p:extLst>
      <p:ext uri="{BB962C8B-B14F-4D97-AF65-F5344CB8AC3E}">
        <p14:creationId xmlns:p14="http://schemas.microsoft.com/office/powerpoint/2010/main" val="1873171775"/>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0"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rgbClr val="FCD5B5"/>
        </a:solidFill>
        <a:effectLst/>
      </p:bgPr>
    </p:bg>
    <p:spTree>
      <p:nvGrpSpPr>
        <p:cNvPr id="1" name=""/>
        <p:cNvGrpSpPr/>
        <p:nvPr/>
      </p:nvGrpSpPr>
      <p:grpSpPr>
        <a:xfrm>
          <a:off x="0" y="0"/>
          <a:ext cx="0" cy="0"/>
          <a:chOff x="0" y="0"/>
          <a:chExt cx="0" cy="0"/>
        </a:xfrm>
      </p:grpSpPr>
      <p:cxnSp>
        <p:nvCxnSpPr>
          <p:cNvPr id="2" name="Прямая соединительная линия 1">
            <a:extLst>
              <a:ext uri="{FF2B5EF4-FFF2-40B4-BE49-F238E27FC236}"/>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p:spPr>
        <p:style>
          <a:lnRef idx="1">
            <a:schemeClr val="accent1"/>
          </a:lnRef>
          <a:fillRef idx="0">
            <a:schemeClr val="accent1"/>
          </a:fillRef>
          <a:effectRef idx="0">
            <a:schemeClr val="accent1"/>
          </a:effectRef>
          <a:fontRef idx="minor">
            <a:schemeClr val="tx1"/>
          </a:fontRef>
        </p:style>
      </p:cxnSp>
      <p:pic>
        <p:nvPicPr>
          <p:cNvPr id="403459" name="Рисунок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01" y="179396"/>
            <a:ext cx="8642350" cy="657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3460" name="image5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67637" y="2133609"/>
            <a:ext cx="1292225" cy="139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03461" name="image55.jpg" descr="http://flerovlab.jinr.ru/flnr/dimg/oganessian.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40651" y="3573470"/>
            <a:ext cx="1182688" cy="140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403462" name="Group 729"/>
          <p:cNvGrpSpPr>
            <a:grpSpLocks/>
          </p:cNvGrpSpPr>
          <p:nvPr/>
        </p:nvGrpSpPr>
        <p:grpSpPr bwMode="auto">
          <a:xfrm>
            <a:off x="7667637" y="549275"/>
            <a:ext cx="1292225" cy="1511300"/>
            <a:chOff x="0" y="103813"/>
            <a:chExt cx="4678633" cy="2959251"/>
          </a:xfrm>
        </p:grpSpPr>
        <p:sp>
          <p:nvSpPr>
            <p:cNvPr id="6" name="Shape 724">
              <a:extLst>
                <a:ext uri="{FF2B5EF4-FFF2-40B4-BE49-F238E27FC236}"/>
              </a:extLst>
            </p:cNvPr>
            <p:cNvSpPr/>
            <p:nvPr/>
          </p:nvSpPr>
          <p:spPr>
            <a:xfrm>
              <a:off x="0" y="103813"/>
              <a:ext cx="4649045" cy="2959251"/>
            </a:xfrm>
            <a:prstGeom prst="rect">
              <a:avLst/>
            </a:prstGeom>
            <a:gradFill flip="none" rotWithShape="1">
              <a:gsLst>
                <a:gs pos="0">
                  <a:srgbClr val="C7ECFF"/>
                </a:gs>
                <a:gs pos="100000">
                  <a:srgbClr val="66CCFF"/>
                </a:gs>
              </a:gsLst>
              <a:path path="circle">
                <a:fillToRect l="37721" t="-19636" r="62278" b="119636"/>
              </a:path>
            </a:gradFill>
            <a:ln w="25400" cap="sq">
              <a:solidFill>
                <a:srgbClr val="000099"/>
              </a:solidFill>
              <a:prstDash val="solid"/>
              <a:miter lim="800000"/>
            </a:ln>
            <a:effectLst/>
          </p:spPr>
          <p:txBody>
            <a:bodyPr lIns="91439" tIns="91439" rIns="91439" bIns="91439" anchor="ctr"/>
            <a:lstStyle/>
            <a:p>
              <a:pPr algn="ctr">
                <a:defRPr>
                  <a:solidFill>
                    <a:srgbClr val="000000"/>
                  </a:solidFill>
                </a:defRPr>
              </a:pPr>
              <a:endParaRPr kern="0" dirty="0">
                <a:solidFill>
                  <a:srgbClr val="000000"/>
                </a:solidFill>
                <a:latin typeface="Arial"/>
                <a:ea typeface="Arial"/>
                <a:cs typeface="Arial"/>
                <a:sym typeface="Arial"/>
              </a:endParaRPr>
            </a:p>
          </p:txBody>
        </p:sp>
        <p:sp>
          <p:nvSpPr>
            <p:cNvPr id="403468" name="Shape 725"/>
            <p:cNvSpPr>
              <a:spLocks noChangeArrowheads="1"/>
            </p:cNvSpPr>
            <p:nvPr/>
          </p:nvSpPr>
          <p:spPr bwMode="auto">
            <a:xfrm>
              <a:off x="610259" y="2052587"/>
              <a:ext cx="4068374" cy="961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400000"/>
                  <a:headEnd/>
                  <a:tailEnd/>
                </a14:hiddenLine>
              </a:ext>
            </a:extLst>
          </p:spPr>
          <p:txBody>
            <a:bodyPr lIns="91439" tIns="91439" rIns="91439" bIns="91439"/>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r>
                <a:rPr lang="ru-RU" altLang="ru-RU" sz="1600" b="1">
                  <a:solidFill>
                    <a:srgbClr val="000099"/>
                  </a:solidFill>
                  <a:latin typeface="Times New Roman" pitchFamily="18" charset="0"/>
                  <a:cs typeface="Arial" pitchFamily="34" charset="0"/>
                </a:rPr>
                <a:t>Dubnium</a:t>
              </a:r>
            </a:p>
          </p:txBody>
        </p:sp>
        <p:sp>
          <p:nvSpPr>
            <p:cNvPr id="403469" name="Shape 726"/>
            <p:cNvSpPr>
              <a:spLocks noChangeArrowheads="1"/>
            </p:cNvSpPr>
            <p:nvPr/>
          </p:nvSpPr>
          <p:spPr bwMode="auto">
            <a:xfrm>
              <a:off x="161968" y="251755"/>
              <a:ext cx="4174323" cy="1332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400000"/>
                  <a:headEnd/>
                  <a:tailEnd/>
                </a14:hiddenLine>
              </a:ext>
            </a:extLst>
          </p:spPr>
          <p:txBody>
            <a:bodyPr lIns="91439" tIns="91439" rIns="91439" bIns="91439"/>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r>
                <a:rPr lang="ru-RU" altLang="ru-RU" sz="2000" b="1">
                  <a:solidFill>
                    <a:srgbClr val="000099"/>
                  </a:solidFill>
                  <a:latin typeface="Verdana" pitchFamily="34" charset="0"/>
                  <a:cs typeface="Arial" pitchFamily="34" charset="0"/>
                  <a:sym typeface="Verdana" pitchFamily="34" charset="0"/>
                </a:rPr>
                <a:t>  105</a:t>
              </a:r>
              <a:endParaRPr lang="ru-RU" altLang="ru-RU" sz="2400" b="1">
                <a:solidFill>
                  <a:srgbClr val="000099"/>
                </a:solidFill>
                <a:latin typeface="Verdana" pitchFamily="34" charset="0"/>
                <a:cs typeface="Arial" pitchFamily="34" charset="0"/>
                <a:sym typeface="Verdana" pitchFamily="34" charset="0"/>
              </a:endParaRPr>
            </a:p>
          </p:txBody>
        </p:sp>
        <p:sp>
          <p:nvSpPr>
            <p:cNvPr id="403470" name="Shape 727"/>
            <p:cNvSpPr>
              <a:spLocks noChangeArrowheads="1"/>
            </p:cNvSpPr>
            <p:nvPr/>
          </p:nvSpPr>
          <p:spPr bwMode="auto">
            <a:xfrm>
              <a:off x="2282259" y="1916343"/>
              <a:ext cx="1288035" cy="35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400000"/>
                  <a:headEnd/>
                  <a:tailEnd/>
                </a14:hiddenLine>
              </a:ext>
            </a:extLst>
          </p:spPr>
          <p:txBody>
            <a:bodyPr lIns="91439" tIns="91439" rIns="91439" bIns="91439"/>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r>
                <a:rPr lang="ru-RU" altLang="ru-RU" sz="700" b="1">
                  <a:solidFill>
                    <a:srgbClr val="000099"/>
                  </a:solidFill>
                  <a:latin typeface="Times New Roman" pitchFamily="18" charset="0"/>
                  <a:cs typeface="Arial" pitchFamily="34" charset="0"/>
                </a:rPr>
                <a:t>]</a:t>
              </a:r>
            </a:p>
          </p:txBody>
        </p:sp>
        <p:sp>
          <p:nvSpPr>
            <p:cNvPr id="10" name="Shape 728">
              <a:extLst>
                <a:ext uri="{FF2B5EF4-FFF2-40B4-BE49-F238E27FC236}"/>
              </a:extLst>
            </p:cNvPr>
            <p:cNvSpPr/>
            <p:nvPr/>
          </p:nvSpPr>
          <p:spPr>
            <a:xfrm>
              <a:off x="1220512" y="1128169"/>
              <a:ext cx="2034187" cy="1024356"/>
            </a:xfrm>
            <a:prstGeom prst="rect">
              <a:avLst/>
            </a:prstGeom>
            <a:noFill/>
            <a:ln w="25400" cap="flat">
              <a:noFill/>
              <a:miter lim="400000"/>
            </a:ln>
            <a:effectLst/>
            <a:extLst>
              <a:ext uri="{C572A759-6A51-4108-AA02-DFA0A04FC94B}"/>
            </a:extLst>
          </p:spPr>
          <p:txBody>
            <a:bodyPr lIns="0" tIns="0" rIns="0" bIns="0" anchor="ctr">
              <a:normAutofit fontScale="62500" lnSpcReduction="20000"/>
            </a:bodyPr>
            <a:lstStyle>
              <a:lvl1pPr algn="ctr" defTabSz="1168400">
                <a:defRPr sz="4992">
                  <a:ln w="7802">
                    <a:solidFill>
                      <a:srgbClr val="000099"/>
                    </a:solidFill>
                  </a:ln>
                  <a:solidFill>
                    <a:srgbClr val="FFFFFF"/>
                  </a:solidFill>
                  <a:effectLst>
                    <a:outerShdw dist="22989" dir="2700000" rotWithShape="0">
                      <a:srgbClr val="000099">
                        <a:alpha val="79999"/>
                      </a:srgbClr>
                    </a:outerShdw>
                  </a:effectLst>
                  <a:latin typeface="Arial Black"/>
                  <a:ea typeface="Arial Black"/>
                  <a:cs typeface="Arial Black"/>
                  <a:sym typeface="Arial Black"/>
                </a:defRPr>
              </a:lvl1pPr>
            </a:lstStyle>
            <a:p>
              <a:pPr>
                <a:defRPr/>
              </a:pPr>
              <a:r>
                <a:rPr sz="4400" kern="0" dirty="0"/>
                <a:t>Db</a:t>
              </a:r>
            </a:p>
          </p:txBody>
        </p:sp>
      </p:grpSp>
      <p:sp>
        <p:nvSpPr>
          <p:cNvPr id="3" name="Прямоугольник 2">
            <a:extLst>
              <a:ext uri="{FF2B5EF4-FFF2-40B4-BE49-F238E27FC236}"/>
            </a:extLst>
          </p:cNvPr>
          <p:cNvSpPr/>
          <p:nvPr/>
        </p:nvSpPr>
        <p:spPr>
          <a:xfrm>
            <a:off x="684226" y="179391"/>
            <a:ext cx="7862887" cy="306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sz="1600">
              <a:solidFill>
                <a:prstClr val="white"/>
              </a:solidFill>
            </a:endParaRPr>
          </a:p>
        </p:txBody>
      </p:sp>
      <p:sp>
        <p:nvSpPr>
          <p:cNvPr id="403464" name="Прямоугольник 1"/>
          <p:cNvSpPr>
            <a:spLocks noChangeArrowheads="1"/>
          </p:cNvSpPr>
          <p:nvPr/>
        </p:nvSpPr>
        <p:spPr bwMode="auto">
          <a:xfrm>
            <a:off x="469901" y="317500"/>
            <a:ext cx="39711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r>
              <a:rPr lang="ru-RU" altLang="ru-RU" sz="2000" b="1">
                <a:solidFill>
                  <a:srgbClr val="000066"/>
                </a:solidFill>
                <a:latin typeface="Arial" pitchFamily="34" charset="0"/>
              </a:rPr>
              <a:t>D.I. Mendeleev's </a:t>
            </a:r>
            <a:r>
              <a:rPr lang="en-US" altLang="ru-RU" sz="2000" b="1">
                <a:solidFill>
                  <a:srgbClr val="000066"/>
                </a:solidFill>
                <a:latin typeface="Arial" pitchFamily="34" charset="0"/>
              </a:rPr>
              <a:t>P</a:t>
            </a:r>
            <a:r>
              <a:rPr lang="ru-RU" altLang="ru-RU" sz="2000" b="1">
                <a:solidFill>
                  <a:srgbClr val="000066"/>
                </a:solidFill>
                <a:latin typeface="Arial" pitchFamily="34" charset="0"/>
              </a:rPr>
              <a:t>eriodic </a:t>
            </a:r>
            <a:r>
              <a:rPr lang="en-US" altLang="ru-RU" sz="2000" b="1">
                <a:solidFill>
                  <a:srgbClr val="000066"/>
                </a:solidFill>
                <a:latin typeface="Arial" pitchFamily="34" charset="0"/>
              </a:rPr>
              <a:t>T</a:t>
            </a:r>
            <a:r>
              <a:rPr lang="ru-RU" altLang="ru-RU" sz="2000" b="1">
                <a:solidFill>
                  <a:srgbClr val="000066"/>
                </a:solidFill>
                <a:latin typeface="Arial" pitchFamily="34" charset="0"/>
              </a:rPr>
              <a:t>able</a:t>
            </a:r>
          </a:p>
        </p:txBody>
      </p:sp>
    </p:spTree>
    <p:extLst>
      <p:ext uri="{BB962C8B-B14F-4D97-AF65-F5344CB8AC3E}">
        <p14:creationId xmlns:p14="http://schemas.microsoft.com/office/powerpoint/2010/main" val="311061314"/>
      </p:ext>
    </p:extLst>
  </p:cSld>
  <p:clrMapOvr>
    <a:masterClrMapping/>
  </p:clrMapOvr>
  <p:transition spd="slow"/>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A94EC0FD-7C85-814E-AC42-19A222A4E185}"/>
              </a:ext>
            </a:extLst>
          </p:cNvPr>
          <p:cNvSpPr>
            <a:spLocks noGrp="1"/>
          </p:cNvSpPr>
          <p:nvPr>
            <p:ph type="title"/>
          </p:nvPr>
        </p:nvSpPr>
        <p:spPr>
          <a:xfrm>
            <a:off x="475384" y="365131"/>
            <a:ext cx="8039966" cy="876988"/>
          </a:xfrm>
        </p:spPr>
        <p:txBody>
          <a:bodyPr>
            <a:normAutofit fontScale="90000"/>
          </a:bodyPr>
          <a:lstStyle/>
          <a:p>
            <a:pPr algn="ctr"/>
            <a:r>
              <a:rPr kumimoji="1" lang="en-US" altLang="ja-JP" sz="3600" b="1" dirty="0">
                <a:latin typeface="Helvetica" pitchFamily="2" charset="0"/>
              </a:rPr>
              <a:t>Summary:  Challenges - SRF and SC Magnet</a:t>
            </a:r>
            <a:endParaRPr kumimoji="1" lang="ja-JP" altLang="en-US" sz="3600" b="1">
              <a:latin typeface="Helvetica" pitchFamily="2" charset="0"/>
            </a:endParaRPr>
          </a:p>
        </p:txBody>
      </p:sp>
      <p:sp>
        <p:nvSpPr>
          <p:cNvPr id="3" name="コンテンツ プレースホルダー 2">
            <a:extLst>
              <a:ext uri="{FF2B5EF4-FFF2-40B4-BE49-F238E27FC236}">
                <a16:creationId xmlns="" xmlns:a16="http://schemas.microsoft.com/office/drawing/2014/main" id="{4452E6D9-6CA5-864B-A7BE-6644BDE2CA27}"/>
              </a:ext>
            </a:extLst>
          </p:cNvPr>
          <p:cNvSpPr>
            <a:spLocks noGrp="1"/>
          </p:cNvSpPr>
          <p:nvPr>
            <p:ph idx="1"/>
          </p:nvPr>
        </p:nvSpPr>
        <p:spPr>
          <a:xfrm>
            <a:off x="628650" y="1446415"/>
            <a:ext cx="7886700" cy="5070764"/>
          </a:xfrm>
          <a:noFill/>
        </p:spPr>
        <p:txBody>
          <a:bodyPr>
            <a:normAutofit fontScale="92500" lnSpcReduction="20000"/>
          </a:bodyPr>
          <a:lstStyle/>
          <a:p>
            <a:r>
              <a:rPr kumimoji="1" lang="en-US" altLang="ja-JP" b="1" dirty="0"/>
              <a:t>Superconducting RF: </a:t>
            </a:r>
          </a:p>
          <a:p>
            <a:pPr lvl="1"/>
            <a:r>
              <a:rPr kumimoji="1" lang="en-US" altLang="ja-JP" dirty="0" err="1">
                <a:solidFill>
                  <a:srgbClr val="0070C0"/>
                </a:solidFill>
              </a:rPr>
              <a:t>Nb</a:t>
            </a:r>
            <a:r>
              <a:rPr kumimoji="1" lang="en-US" altLang="ja-JP" dirty="0">
                <a:solidFill>
                  <a:srgbClr val="0070C0"/>
                </a:solidFill>
              </a:rPr>
              <a:t>-bulk</a:t>
            </a:r>
            <a:r>
              <a:rPr kumimoji="1" lang="en-US" altLang="ja-JP" dirty="0"/>
              <a:t> (for &gt; 1 GHz)  </a:t>
            </a:r>
          </a:p>
          <a:p>
            <a:pPr lvl="2"/>
            <a:r>
              <a:rPr kumimoji="1" lang="en-US" altLang="ja-JP" dirty="0"/>
              <a:t>High-Q   </a:t>
            </a:r>
            <a:r>
              <a:rPr kumimoji="1" lang="en-US" altLang="ja-JP" dirty="0">
                <a:solidFill>
                  <a:srgbClr val="FF0000"/>
                </a:solidFill>
              </a:rPr>
              <a:t>(&gt; 3E10</a:t>
            </a:r>
            <a:r>
              <a:rPr kumimoji="1" lang="en-US" altLang="ja-JP" dirty="0"/>
              <a:t>) and High-G </a:t>
            </a:r>
            <a:r>
              <a:rPr kumimoji="1" lang="en-US" altLang="ja-JP" dirty="0">
                <a:solidFill>
                  <a:srgbClr val="FF0000"/>
                </a:solidFill>
              </a:rPr>
              <a:t>(&gt; 45 MV</a:t>
            </a:r>
            <a:r>
              <a:rPr kumimoji="1" lang="en-US" altLang="ja-JP" dirty="0"/>
              <a:t>/m) , w/Low-T treatment w/ or w/o N-infusion. </a:t>
            </a:r>
          </a:p>
          <a:p>
            <a:pPr lvl="2"/>
            <a:r>
              <a:rPr kumimoji="1" lang="en-US" altLang="ja-JP" dirty="0"/>
              <a:t>Large-Grain SRF cavity for cleaner condition with cost-reduction, </a:t>
            </a:r>
          </a:p>
          <a:p>
            <a:pPr lvl="1"/>
            <a:r>
              <a:rPr kumimoji="1" lang="en-US" altLang="ja-JP" dirty="0">
                <a:solidFill>
                  <a:srgbClr val="0070C0"/>
                </a:solidFill>
              </a:rPr>
              <a:t>Thin-Film </a:t>
            </a:r>
            <a:r>
              <a:rPr kumimoji="1" lang="en-US" altLang="ja-JP" dirty="0"/>
              <a:t>(for wider applications) </a:t>
            </a:r>
          </a:p>
          <a:p>
            <a:pPr lvl="2"/>
            <a:r>
              <a:rPr kumimoji="1" lang="en-US" altLang="ja-JP" dirty="0"/>
              <a:t>Thin-film on </a:t>
            </a:r>
            <a:r>
              <a:rPr kumimoji="1" lang="en-US" altLang="ja-JP" dirty="0" err="1"/>
              <a:t>Nb</a:t>
            </a:r>
            <a:r>
              <a:rPr kumimoji="1" lang="en-US" altLang="ja-JP" dirty="0"/>
              <a:t> to improve effective </a:t>
            </a:r>
            <a:r>
              <a:rPr kumimoji="1" lang="en-US" altLang="ja-JP" dirty="0" err="1"/>
              <a:t>B</a:t>
            </a:r>
            <a:r>
              <a:rPr kumimoji="1" lang="en-US" altLang="ja-JP" baseline="-25000" dirty="0" err="1"/>
              <a:t>sh</a:t>
            </a:r>
            <a:r>
              <a:rPr kumimoji="1" lang="en-US" altLang="ja-JP" dirty="0"/>
              <a:t>, resulting higher gradient, and further Potential</a:t>
            </a:r>
          </a:p>
          <a:p>
            <a:pPr lvl="2"/>
            <a:r>
              <a:rPr kumimoji="1" lang="en-US" altLang="ja-JP" dirty="0"/>
              <a:t>New material such as </a:t>
            </a:r>
            <a:r>
              <a:rPr kumimoji="1" lang="en-US" altLang="ja-JP" dirty="0">
                <a:solidFill>
                  <a:srgbClr val="0070C0"/>
                </a:solidFill>
              </a:rPr>
              <a:t>NB</a:t>
            </a:r>
            <a:r>
              <a:rPr kumimoji="1" lang="en-US" altLang="ja-JP" baseline="-25000" dirty="0">
                <a:solidFill>
                  <a:srgbClr val="0070C0"/>
                </a:solidFill>
              </a:rPr>
              <a:t>3</a:t>
            </a:r>
            <a:r>
              <a:rPr kumimoji="1" lang="en-US" altLang="ja-JP" dirty="0">
                <a:solidFill>
                  <a:srgbClr val="0070C0"/>
                </a:solidFill>
              </a:rPr>
              <a:t>Sn</a:t>
            </a:r>
            <a:r>
              <a:rPr kumimoji="1" lang="en-US" altLang="ja-JP" dirty="0"/>
              <a:t>/MgB</a:t>
            </a:r>
            <a:r>
              <a:rPr kumimoji="1" lang="en-US" altLang="ja-JP" baseline="-25000" dirty="0"/>
              <a:t>2</a:t>
            </a:r>
            <a:r>
              <a:rPr kumimoji="1" lang="en-US" altLang="ja-JP" dirty="0"/>
              <a:t> to drastically improve performance. </a:t>
            </a:r>
          </a:p>
          <a:p>
            <a:r>
              <a:rPr kumimoji="1" lang="en-US" altLang="ja-JP" b="1" dirty="0"/>
              <a:t>Superconducting Magnet:</a:t>
            </a:r>
          </a:p>
          <a:p>
            <a:pPr lvl="1"/>
            <a:r>
              <a:rPr kumimoji="1" lang="en-US" altLang="ja-JP" dirty="0">
                <a:solidFill>
                  <a:srgbClr val="FF0000"/>
                </a:solidFill>
              </a:rPr>
              <a:t>Nb3Sn</a:t>
            </a:r>
            <a:r>
              <a:rPr kumimoji="1" lang="en-US" altLang="ja-JP" dirty="0"/>
              <a:t> requires much longer steps to reach </a:t>
            </a:r>
            <a:r>
              <a:rPr lang="en-US" altLang="ja-JP" dirty="0">
                <a:solidFill>
                  <a:srgbClr val="FF0000"/>
                </a:solidFill>
              </a:rPr>
              <a:t>16 T</a:t>
            </a:r>
            <a:r>
              <a:rPr kumimoji="1" lang="en-US" altLang="ja-JP" dirty="0"/>
              <a:t>, for improvement of SC current density, </a:t>
            </a:r>
            <a:r>
              <a:rPr kumimoji="1" lang="en-US" altLang="ja-JP" b="1" dirty="0"/>
              <a:t>mechanical property</a:t>
            </a:r>
            <a:r>
              <a:rPr kumimoji="1" lang="en-US" altLang="ja-JP" dirty="0"/>
              <a:t>, field quality control, training quenches, magnet protection, and industrialization. </a:t>
            </a:r>
          </a:p>
          <a:p>
            <a:pPr lvl="1"/>
            <a:r>
              <a:rPr kumimoji="1" lang="en-US" altLang="ja-JP" dirty="0">
                <a:solidFill>
                  <a:srgbClr val="FFC000"/>
                </a:solidFill>
              </a:rPr>
              <a:t>“</a:t>
            </a:r>
            <a:r>
              <a:rPr kumimoji="1" lang="en-US" altLang="ja-JP" u="sng" dirty="0">
                <a:solidFill>
                  <a:srgbClr val="FF0000"/>
                </a:solidFill>
              </a:rPr>
              <a:t>Nb3Sn</a:t>
            </a:r>
            <a:r>
              <a:rPr kumimoji="1" lang="en-US" altLang="ja-JP" u="sng" dirty="0">
                <a:solidFill>
                  <a:srgbClr val="FFC000"/>
                </a:solidFill>
              </a:rPr>
              <a:t>  </a:t>
            </a:r>
            <a:r>
              <a:rPr kumimoji="1" lang="en-US" altLang="ja-JP" u="sng" dirty="0">
                <a:solidFill>
                  <a:srgbClr val="00B050"/>
                </a:solidFill>
              </a:rPr>
              <a:t>+ HTS-insert</a:t>
            </a:r>
            <a:r>
              <a:rPr kumimoji="1" lang="en-US" altLang="ja-JP" dirty="0"/>
              <a:t>” be inevitably required, </a:t>
            </a:r>
            <a:r>
              <a:rPr kumimoji="1" lang="en-US" altLang="ja-JP" dirty="0">
                <a:solidFill>
                  <a:srgbClr val="00B050"/>
                </a:solidFill>
              </a:rPr>
              <a:t>beyond 16 T</a:t>
            </a:r>
            <a:r>
              <a:rPr kumimoji="1" lang="en-US" altLang="ja-JP" dirty="0"/>
              <a:t>, and cost effective HTS will be essentially required for practical accelerator applications. </a:t>
            </a:r>
          </a:p>
          <a:p>
            <a:pPr lvl="2"/>
            <a:endParaRPr kumimoji="1" lang="en-US" altLang="ja-JP" dirty="0"/>
          </a:p>
          <a:p>
            <a:pPr lvl="2"/>
            <a:endParaRPr kumimoji="1" lang="en-US" altLang="ja-JP" dirty="0"/>
          </a:p>
          <a:p>
            <a:pPr lvl="1"/>
            <a:endParaRPr kumimoji="1" lang="en-US" altLang="ja-JP" dirty="0"/>
          </a:p>
          <a:p>
            <a:pPr lvl="1"/>
            <a:endParaRPr kumimoji="1" lang="ja-JP" altLang="en-US"/>
          </a:p>
        </p:txBody>
      </p:sp>
      <p:sp>
        <p:nvSpPr>
          <p:cNvPr id="5" name="スライド番号プレースホルダー 4">
            <a:extLst>
              <a:ext uri="{FF2B5EF4-FFF2-40B4-BE49-F238E27FC236}">
                <a16:creationId xmlns="" xmlns:a16="http://schemas.microsoft.com/office/drawing/2014/main" id="{544AEFF7-8684-3A4D-8282-1F6F6F5BD030}"/>
              </a:ext>
            </a:extLst>
          </p:cNvPr>
          <p:cNvSpPr>
            <a:spLocks noGrp="1"/>
          </p:cNvSpPr>
          <p:nvPr>
            <p:ph type="sldNum" sz="quarter" idx="12"/>
          </p:nvPr>
        </p:nvSpPr>
        <p:spPr/>
        <p:txBody>
          <a:bodyPr/>
          <a:lstStyle/>
          <a:p>
            <a:fld id="{3490A58D-5233-412E-BEDA-3EA526845FF2}" type="slidenum">
              <a:rPr lang="zh-CN" altLang="en-US" smtClean="0">
                <a:solidFill>
                  <a:prstClr val="black">
                    <a:tint val="75000"/>
                  </a:prstClr>
                </a:solidFill>
              </a:rPr>
              <a:pPr/>
              <a:t>70</a:t>
            </a:fld>
            <a:endParaRPr lang="zh-CN" altLang="en-US">
              <a:solidFill>
                <a:prstClr val="black">
                  <a:tint val="75000"/>
                </a:prstClr>
              </a:solidFill>
            </a:endParaRPr>
          </a:p>
        </p:txBody>
      </p:sp>
      <p:sp>
        <p:nvSpPr>
          <p:cNvPr id="6" name="日付プレースホルダー 5">
            <a:extLst>
              <a:ext uri="{FF2B5EF4-FFF2-40B4-BE49-F238E27FC236}">
                <a16:creationId xmlns="" xmlns:a16="http://schemas.microsoft.com/office/drawing/2014/main" id="{7BD0581A-D90A-0344-9EE1-9B0500EA754C}"/>
              </a:ext>
            </a:extLst>
          </p:cNvPr>
          <p:cNvSpPr>
            <a:spLocks noGrp="1"/>
          </p:cNvSpPr>
          <p:nvPr>
            <p:ph type="dt" sz="half" idx="10"/>
          </p:nvPr>
        </p:nvSpPr>
        <p:spPr/>
        <p:txBody>
          <a:bodyPr/>
          <a:lstStyle/>
          <a:p>
            <a:r>
              <a:rPr lang="en-US" altLang="ja-JP">
                <a:solidFill>
                  <a:prstClr val="black">
                    <a:tint val="75000"/>
                  </a:prstClr>
                </a:solidFill>
              </a:rPr>
              <a:t>A. Yamamoto, 190513b</a:t>
            </a:r>
            <a:endParaRPr lang="zh-CN" altLang="en-US">
              <a:solidFill>
                <a:prstClr val="black">
                  <a:tint val="75000"/>
                </a:prstClr>
              </a:solidFill>
            </a:endParaRPr>
          </a:p>
        </p:txBody>
      </p:sp>
      <p:sp>
        <p:nvSpPr>
          <p:cNvPr id="7" name="Textfeld 6"/>
          <p:cNvSpPr txBox="1"/>
          <p:nvPr/>
        </p:nvSpPr>
        <p:spPr>
          <a:xfrm>
            <a:off x="539552" y="1484784"/>
            <a:ext cx="8424936" cy="369332"/>
          </a:xfrm>
          <a:prstGeom prst="rect">
            <a:avLst/>
          </a:prstGeom>
          <a:solidFill>
            <a:schemeClr val="bg1">
              <a:alpha val="66000"/>
            </a:schemeClr>
          </a:solidFill>
        </p:spPr>
        <p:txBody>
          <a:bodyPr wrap="square" rtlCol="0">
            <a:spAutoFit/>
          </a:bodyPr>
          <a:lstStyle/>
          <a:p>
            <a:endParaRPr lang="de-DE" dirty="0"/>
          </a:p>
        </p:txBody>
      </p:sp>
    </p:spTree>
    <p:extLst>
      <p:ext uri="{BB962C8B-B14F-4D97-AF65-F5344CB8AC3E}">
        <p14:creationId xmlns:p14="http://schemas.microsoft.com/office/powerpoint/2010/main" val="3249764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74C83842-6FDD-654E-87EE-986EE20694E5}"/>
              </a:ext>
            </a:extLst>
          </p:cNvPr>
          <p:cNvSpPr>
            <a:spLocks noGrp="1"/>
          </p:cNvSpPr>
          <p:nvPr>
            <p:ph type="title"/>
          </p:nvPr>
        </p:nvSpPr>
        <p:spPr>
          <a:xfrm>
            <a:off x="457200" y="274646"/>
            <a:ext cx="8229600" cy="714191"/>
          </a:xfrm>
        </p:spPr>
        <p:txBody>
          <a:bodyPr>
            <a:normAutofit fontScale="90000"/>
          </a:bodyPr>
          <a:lstStyle/>
          <a:p>
            <a:r>
              <a:rPr lang="en-US" altLang="ja-JP" b="1" dirty="0">
                <a:latin typeface="Helvetica" pitchFamily="2" charset="0"/>
              </a:rPr>
              <a:t>Personal Prospect (2/2)</a:t>
            </a:r>
            <a:endParaRPr kumimoji="1" lang="ja-JP" altLang="en-US" b="1">
              <a:latin typeface="Helvetica" pitchFamily="2" charset="0"/>
            </a:endParaRPr>
          </a:p>
        </p:txBody>
      </p:sp>
      <p:sp>
        <p:nvSpPr>
          <p:cNvPr id="3" name="コンテンツ プレースホルダー 2">
            <a:extLst>
              <a:ext uri="{FF2B5EF4-FFF2-40B4-BE49-F238E27FC236}">
                <a16:creationId xmlns="" xmlns:a16="http://schemas.microsoft.com/office/drawing/2014/main" id="{88965776-7CBF-C54F-97DB-332CC6C24160}"/>
              </a:ext>
            </a:extLst>
          </p:cNvPr>
          <p:cNvSpPr>
            <a:spLocks noGrp="1"/>
          </p:cNvSpPr>
          <p:nvPr>
            <p:ph idx="1"/>
          </p:nvPr>
        </p:nvSpPr>
        <p:spPr>
          <a:xfrm>
            <a:off x="356260" y="988842"/>
            <a:ext cx="8330540" cy="5732687"/>
          </a:xfrm>
        </p:spPr>
        <p:txBody>
          <a:bodyPr>
            <a:normAutofit fontScale="92500"/>
          </a:bodyPr>
          <a:lstStyle/>
          <a:p>
            <a:pPr>
              <a:lnSpc>
                <a:spcPct val="120000"/>
              </a:lnSpc>
            </a:pPr>
            <a:r>
              <a:rPr lang="en-US" altLang="ja-JP" sz="2400" dirty="0">
                <a:solidFill>
                  <a:srgbClr val="FF0000"/>
                </a:solidFill>
              </a:rPr>
              <a:t>Nb</a:t>
            </a:r>
            <a:r>
              <a:rPr lang="en-US" altLang="ja-JP" sz="2400" baseline="-25000" dirty="0">
                <a:solidFill>
                  <a:srgbClr val="FF0000"/>
                </a:solidFill>
              </a:rPr>
              <a:t>3</a:t>
            </a:r>
            <a:r>
              <a:rPr lang="en-US" altLang="ja-JP" sz="2400" dirty="0">
                <a:solidFill>
                  <a:srgbClr val="FF0000"/>
                </a:solidFill>
              </a:rPr>
              <a:t>Sn</a:t>
            </a:r>
            <a:r>
              <a:rPr lang="en-US" altLang="ja-JP" sz="2400" dirty="0"/>
              <a:t> superconducting magnet technology for hadron colliders, still requires </a:t>
            </a:r>
            <a:r>
              <a:rPr lang="en-US" altLang="ja-JP" sz="2400" b="1" dirty="0">
                <a:solidFill>
                  <a:srgbClr val="0070C0"/>
                </a:solidFill>
              </a:rPr>
              <a:t>step-by-step</a:t>
            </a:r>
            <a:r>
              <a:rPr lang="en-US" altLang="ja-JP" sz="2400" dirty="0">
                <a:solidFill>
                  <a:srgbClr val="0070C0"/>
                </a:solidFill>
              </a:rPr>
              <a:t> </a:t>
            </a:r>
            <a:r>
              <a:rPr lang="en-US" altLang="ja-JP" sz="2400" dirty="0"/>
              <a:t>development to reach </a:t>
            </a:r>
            <a:r>
              <a:rPr lang="en-US" altLang="ja-JP" sz="2400" b="1" dirty="0">
                <a:solidFill>
                  <a:srgbClr val="0070C0"/>
                </a:solidFill>
              </a:rPr>
              <a:t>14, 15, and 16 T</a:t>
            </a:r>
            <a:r>
              <a:rPr lang="en-US" altLang="ja-JP" sz="2400" dirty="0">
                <a:solidFill>
                  <a:srgbClr val="0070C0"/>
                </a:solidFill>
              </a:rPr>
              <a:t>.   </a:t>
            </a:r>
            <a:endParaRPr lang="en-US" altLang="ja-JP" sz="2400" dirty="0"/>
          </a:p>
          <a:p>
            <a:pPr>
              <a:lnSpc>
                <a:spcPct val="120000"/>
              </a:lnSpc>
            </a:pPr>
            <a:r>
              <a:rPr lang="en-US" altLang="ja-JP" sz="2400" dirty="0"/>
              <a:t>It would require the following </a:t>
            </a:r>
            <a:r>
              <a:rPr lang="en-US" altLang="ja-JP" sz="2400" b="1" dirty="0"/>
              <a:t>time-line</a:t>
            </a:r>
            <a:r>
              <a:rPr lang="en-US" altLang="ja-JP" sz="2400" dirty="0"/>
              <a:t> (in my personal view):</a:t>
            </a:r>
          </a:p>
          <a:p>
            <a:pPr lvl="1">
              <a:lnSpc>
                <a:spcPct val="120000"/>
              </a:lnSpc>
            </a:pPr>
            <a:r>
              <a:rPr lang="en-US" altLang="ja-JP" sz="2000" b="1" dirty="0">
                <a:solidFill>
                  <a:srgbClr val="FF0000"/>
                </a:solidFill>
              </a:rPr>
              <a:t>Nb</a:t>
            </a:r>
            <a:r>
              <a:rPr lang="en-US" altLang="ja-JP" sz="2000" b="1" baseline="-25000" dirty="0">
                <a:solidFill>
                  <a:srgbClr val="FF0000"/>
                </a:solidFill>
              </a:rPr>
              <a:t>3</a:t>
            </a:r>
            <a:r>
              <a:rPr lang="en-US" altLang="ja-JP" sz="2000" b="1" dirty="0">
                <a:solidFill>
                  <a:srgbClr val="FF0000"/>
                </a:solidFill>
              </a:rPr>
              <a:t>Sn</a:t>
            </a:r>
            <a:r>
              <a:rPr lang="en-US" altLang="ja-JP" sz="2000" dirty="0">
                <a:solidFill>
                  <a:srgbClr val="FF0000"/>
                </a:solidFill>
              </a:rPr>
              <a:t>, </a:t>
            </a:r>
            <a:r>
              <a:rPr lang="en-US" altLang="ja-JP" sz="2000" b="1" dirty="0">
                <a:solidFill>
                  <a:srgbClr val="0070C0"/>
                </a:solidFill>
              </a:rPr>
              <a:t>12~14 T:  </a:t>
            </a:r>
            <a:r>
              <a:rPr lang="en-US" altLang="ja-JP" sz="2000" dirty="0"/>
              <a:t>5~10 years for short-model R&amp;D, and  the following  5~10 years for prototype/pre-series with industry. It will result in </a:t>
            </a:r>
            <a:r>
              <a:rPr lang="en-US" altLang="ja-JP" sz="2000" b="1" dirty="0">
                <a:solidFill>
                  <a:srgbClr val="0070C0"/>
                </a:solidFill>
              </a:rPr>
              <a:t>10 – 20 </a:t>
            </a:r>
            <a:r>
              <a:rPr lang="en-US" altLang="ja-JP" sz="2000" b="1" dirty="0" err="1">
                <a:solidFill>
                  <a:srgbClr val="0070C0"/>
                </a:solidFill>
              </a:rPr>
              <a:t>yrs</a:t>
            </a:r>
            <a:r>
              <a:rPr lang="en-US" altLang="ja-JP" sz="2000" b="1" dirty="0">
                <a:solidFill>
                  <a:srgbClr val="0070C0"/>
                </a:solidFill>
              </a:rPr>
              <a:t> </a:t>
            </a:r>
            <a:r>
              <a:rPr lang="en-US" altLang="ja-JP" sz="2000" dirty="0"/>
              <a:t>for the construction to start, </a:t>
            </a:r>
          </a:p>
          <a:p>
            <a:pPr lvl="1">
              <a:lnSpc>
                <a:spcPct val="120000"/>
              </a:lnSpc>
            </a:pPr>
            <a:r>
              <a:rPr lang="en-US" altLang="ja-JP" sz="2000" b="1" dirty="0">
                <a:solidFill>
                  <a:srgbClr val="FF0000"/>
                </a:solidFill>
              </a:rPr>
              <a:t>Nb</a:t>
            </a:r>
            <a:r>
              <a:rPr lang="en-US" altLang="ja-JP" sz="2000" b="1" baseline="-25000" dirty="0">
                <a:solidFill>
                  <a:srgbClr val="FF0000"/>
                </a:solidFill>
              </a:rPr>
              <a:t>3</a:t>
            </a:r>
            <a:r>
              <a:rPr lang="en-US" altLang="ja-JP" sz="2000" b="1" dirty="0">
                <a:solidFill>
                  <a:srgbClr val="FF0000"/>
                </a:solidFill>
              </a:rPr>
              <a:t>Sn</a:t>
            </a:r>
            <a:r>
              <a:rPr lang="en-US" altLang="ja-JP" sz="2000" dirty="0">
                <a:solidFill>
                  <a:srgbClr val="FF0000"/>
                </a:solidFill>
              </a:rPr>
              <a:t>, </a:t>
            </a:r>
            <a:r>
              <a:rPr lang="en-US" altLang="ja-JP" sz="2000" b="1" dirty="0">
                <a:solidFill>
                  <a:srgbClr val="0070C0"/>
                </a:solidFill>
              </a:rPr>
              <a:t>14~16 T:</a:t>
            </a:r>
            <a:r>
              <a:rPr lang="en-US" altLang="ja-JP" sz="2000" dirty="0">
                <a:solidFill>
                  <a:srgbClr val="0070C0"/>
                </a:solidFill>
              </a:rPr>
              <a:t>  </a:t>
            </a:r>
            <a:r>
              <a:rPr lang="en-US" altLang="ja-JP" sz="2000" dirty="0"/>
              <a:t>10-15 years for short-model  R&amp;D, and the following 10 ~ 15 years for </a:t>
            </a:r>
            <a:r>
              <a:rPr lang="en-US" altLang="ja-JP" sz="2000" dirty="0" err="1"/>
              <a:t>protype</a:t>
            </a:r>
            <a:r>
              <a:rPr lang="en-US" altLang="ja-JP" sz="2000" dirty="0"/>
              <a:t>/pre-series with industry.  It will result in </a:t>
            </a:r>
            <a:r>
              <a:rPr lang="en-US" altLang="ja-JP" sz="2000" b="1" dirty="0">
                <a:solidFill>
                  <a:srgbClr val="0070C0"/>
                </a:solidFill>
              </a:rPr>
              <a:t>20 – 30 </a:t>
            </a:r>
            <a:r>
              <a:rPr lang="en-US" altLang="ja-JP" sz="2000" b="1" dirty="0" err="1">
                <a:solidFill>
                  <a:srgbClr val="0070C0"/>
                </a:solidFill>
              </a:rPr>
              <a:t>yrs</a:t>
            </a:r>
            <a:r>
              <a:rPr lang="en-US" altLang="ja-JP" sz="2000" b="1" dirty="0">
                <a:solidFill>
                  <a:srgbClr val="0070C0"/>
                </a:solidFill>
              </a:rPr>
              <a:t> </a:t>
            </a:r>
            <a:r>
              <a:rPr lang="en-US" altLang="ja-JP" sz="2000" dirty="0"/>
              <a:t>for</a:t>
            </a:r>
            <a:r>
              <a:rPr lang="en-US" altLang="ja-JP" sz="2000" dirty="0">
                <a:solidFill>
                  <a:srgbClr val="0070C0"/>
                </a:solidFill>
              </a:rPr>
              <a:t> </a:t>
            </a:r>
            <a:r>
              <a:rPr lang="en-US" altLang="ja-JP" sz="2000" dirty="0"/>
              <a:t>the construction to start, (consistently to the FCC-integral time line). </a:t>
            </a:r>
          </a:p>
          <a:p>
            <a:pPr lvl="1">
              <a:lnSpc>
                <a:spcPct val="120000"/>
              </a:lnSpc>
            </a:pPr>
            <a:r>
              <a:rPr lang="en-US" altLang="ja-JP" sz="2000" b="1" dirty="0" err="1">
                <a:solidFill>
                  <a:srgbClr val="FF0000"/>
                </a:solidFill>
              </a:rPr>
              <a:t>NbTi</a:t>
            </a:r>
            <a:r>
              <a:rPr lang="en-US" altLang="ja-JP" sz="2000" dirty="0">
                <a:solidFill>
                  <a:srgbClr val="FF0000"/>
                </a:solidFill>
              </a:rPr>
              <a:t> , </a:t>
            </a:r>
            <a:r>
              <a:rPr lang="en-US" altLang="ja-JP" sz="2000" b="1" dirty="0">
                <a:solidFill>
                  <a:srgbClr val="0070C0"/>
                </a:solidFill>
              </a:rPr>
              <a:t>8~9 T:</a:t>
            </a:r>
            <a:r>
              <a:rPr lang="en-US" altLang="ja-JP" sz="2000" dirty="0">
                <a:solidFill>
                  <a:srgbClr val="FF0000"/>
                </a:solidFill>
              </a:rPr>
              <a:t>  </a:t>
            </a:r>
            <a:r>
              <a:rPr lang="en-US" altLang="ja-JP" sz="2000" dirty="0"/>
              <a:t>proven by LHC and </a:t>
            </a:r>
            <a:r>
              <a:rPr lang="en-US" altLang="ja-JP" sz="2000" b="1" dirty="0">
                <a:solidFill>
                  <a:srgbClr val="FF0000"/>
                </a:solidFill>
              </a:rPr>
              <a:t>Nb</a:t>
            </a:r>
            <a:r>
              <a:rPr lang="en-US" altLang="ja-JP" sz="2000" b="1" baseline="-25000" dirty="0">
                <a:solidFill>
                  <a:srgbClr val="FF0000"/>
                </a:solidFill>
              </a:rPr>
              <a:t>3</a:t>
            </a:r>
            <a:r>
              <a:rPr lang="en-US" altLang="ja-JP" sz="2000" b="1" dirty="0">
                <a:solidFill>
                  <a:srgbClr val="FF0000"/>
                </a:solidFill>
              </a:rPr>
              <a:t>Sn,</a:t>
            </a:r>
            <a:r>
              <a:rPr lang="en-US" altLang="ja-JP" sz="2000" dirty="0"/>
              <a:t> </a:t>
            </a:r>
            <a:r>
              <a:rPr lang="en-US" altLang="ja-JP" sz="2000" b="1" dirty="0">
                <a:solidFill>
                  <a:srgbClr val="0070C0"/>
                </a:solidFill>
              </a:rPr>
              <a:t>10 ~ 11 T  </a:t>
            </a:r>
            <a:r>
              <a:rPr lang="en-US" altLang="ja-JP" sz="2000" dirty="0"/>
              <a:t>being demonstrated. It may be feasible  for the construction to begin in </a:t>
            </a:r>
            <a:r>
              <a:rPr lang="en-US" altLang="ja-JP" sz="2000" dirty="0">
                <a:solidFill>
                  <a:srgbClr val="0070C0"/>
                </a:solidFill>
              </a:rPr>
              <a:t>&gt; ~ 5 years.</a:t>
            </a:r>
            <a:endParaRPr lang="en-US" altLang="ja-JP" sz="2400" dirty="0">
              <a:solidFill>
                <a:srgbClr val="0070C0"/>
              </a:solidFill>
            </a:endParaRPr>
          </a:p>
          <a:p>
            <a:pPr>
              <a:lnSpc>
                <a:spcPct val="120000"/>
              </a:lnSpc>
            </a:pPr>
            <a:r>
              <a:rPr lang="en-US" altLang="ja-JP" sz="2400" b="1" dirty="0">
                <a:solidFill>
                  <a:srgbClr val="0070C0"/>
                </a:solidFill>
              </a:rPr>
              <a:t>Continuing R&amp;D effort </a:t>
            </a:r>
            <a:r>
              <a:rPr lang="en-US" altLang="ja-JP" sz="2400" dirty="0"/>
              <a:t>for high-field magnet, present to future, should be critically </a:t>
            </a:r>
            <a:r>
              <a:rPr lang="en-US" altLang="ja-JP" sz="2400" b="1" dirty="0"/>
              <a:t>important</a:t>
            </a:r>
            <a:r>
              <a:rPr lang="en-US" altLang="ja-JP" sz="2400" dirty="0"/>
              <a:t>, to realize highest energy frontier hadron accelerators in future. </a:t>
            </a:r>
          </a:p>
        </p:txBody>
      </p:sp>
      <p:sp>
        <p:nvSpPr>
          <p:cNvPr id="4" name="日付プレースホルダー 3">
            <a:extLst>
              <a:ext uri="{FF2B5EF4-FFF2-40B4-BE49-F238E27FC236}">
                <a16:creationId xmlns="" xmlns:a16="http://schemas.microsoft.com/office/drawing/2014/main" id="{DF328119-073A-2443-9668-4B5FB21B13D9}"/>
              </a:ext>
            </a:extLst>
          </p:cNvPr>
          <p:cNvSpPr>
            <a:spLocks noGrp="1"/>
          </p:cNvSpPr>
          <p:nvPr>
            <p:ph type="dt" sz="half" idx="10"/>
          </p:nvPr>
        </p:nvSpPr>
        <p:spPr/>
        <p:txBody>
          <a:bodyPr/>
          <a:lstStyle/>
          <a:p>
            <a:r>
              <a:rPr lang="en-US" altLang="ja-JP">
                <a:solidFill>
                  <a:prstClr val="black">
                    <a:tint val="75000"/>
                  </a:prstClr>
                </a:solidFill>
              </a:rPr>
              <a:t>A. Yamamoto, 190513b</a:t>
            </a:r>
            <a:endParaRPr lang="ja-JP" altLang="en-US">
              <a:solidFill>
                <a:prstClr val="black">
                  <a:tint val="75000"/>
                </a:prstClr>
              </a:solidFill>
            </a:endParaRPr>
          </a:p>
        </p:txBody>
      </p:sp>
      <p:sp>
        <p:nvSpPr>
          <p:cNvPr id="5" name="スライド番号プレースホルダー 4">
            <a:extLst>
              <a:ext uri="{FF2B5EF4-FFF2-40B4-BE49-F238E27FC236}">
                <a16:creationId xmlns="" xmlns:a16="http://schemas.microsoft.com/office/drawing/2014/main" id="{33005DCD-4FBA-6340-931A-C5E32A834786}"/>
              </a:ext>
            </a:extLst>
          </p:cNvPr>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71</a:t>
            </a:fld>
            <a:endParaRPr lang="ja-JP" altLang="en-US">
              <a:solidFill>
                <a:prstClr val="black">
                  <a:tint val="75000"/>
                </a:prstClr>
              </a:solidFill>
            </a:endParaRPr>
          </a:p>
        </p:txBody>
      </p:sp>
    </p:spTree>
    <p:extLst>
      <p:ext uri="{BB962C8B-B14F-4D97-AF65-F5344CB8AC3E}">
        <p14:creationId xmlns:p14="http://schemas.microsoft.com/office/powerpoint/2010/main" val="3478869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45"/>
            <a:ext cx="9144000" cy="629329"/>
          </a:xfrm>
        </p:spPr>
        <p:txBody>
          <a:bodyPr>
            <a:noAutofit/>
          </a:bodyPr>
          <a:lstStyle/>
          <a:p>
            <a:r>
              <a:rPr lang="en-US" sz="3200" dirty="0"/>
              <a:t>Comparisons</a:t>
            </a:r>
          </a:p>
        </p:txBody>
      </p:sp>
      <p:graphicFrame>
        <p:nvGraphicFramePr>
          <p:cNvPr id="6" name="Table 5"/>
          <p:cNvGraphicFramePr>
            <a:graphicFrameLocks noGrp="1"/>
          </p:cNvGraphicFramePr>
          <p:nvPr>
            <p:extLst>
              <p:ext uri="{D42A27DB-BD31-4B8C-83A1-F6EECF244321}">
                <p14:modId xmlns:p14="http://schemas.microsoft.com/office/powerpoint/2010/main" val="4193855281"/>
              </p:ext>
            </p:extLst>
          </p:nvPr>
        </p:nvGraphicFramePr>
        <p:xfrm>
          <a:off x="393703" y="661759"/>
          <a:ext cx="8157339" cy="5979160"/>
        </p:xfrm>
        <a:graphic>
          <a:graphicData uri="http://schemas.openxmlformats.org/drawingml/2006/table">
            <a:tbl>
              <a:tblPr firstRow="1" bandRow="1">
                <a:tableStyleId>{B301B821-A1FF-4177-AEE7-76D212191A09}</a:tableStyleId>
              </a:tblPr>
              <a:tblGrid>
                <a:gridCol w="994288"/>
                <a:gridCol w="615574"/>
                <a:gridCol w="1352399"/>
                <a:gridCol w="1091246"/>
                <a:gridCol w="1147207"/>
                <a:gridCol w="1099846"/>
                <a:gridCol w="1856779"/>
              </a:tblGrid>
              <a:tr h="579120">
                <a:tc>
                  <a:txBody>
                    <a:bodyPr/>
                    <a:lstStyle/>
                    <a:p>
                      <a:r>
                        <a:rPr lang="en-US" sz="1600" dirty="0" smtClean="0"/>
                        <a:t>Project</a:t>
                      </a:r>
                      <a:endParaRPr lang="en-US" sz="1600" dirty="0"/>
                    </a:p>
                  </a:txBody>
                  <a:tcPr/>
                </a:tc>
                <a:tc>
                  <a:txBody>
                    <a:bodyPr/>
                    <a:lstStyle/>
                    <a:p>
                      <a:r>
                        <a:rPr lang="en-US" sz="1600" dirty="0" smtClean="0"/>
                        <a:t>Type</a:t>
                      </a:r>
                      <a:endParaRPr lang="en-US" sz="1600" dirty="0"/>
                    </a:p>
                  </a:txBody>
                  <a:tcPr/>
                </a:tc>
                <a:tc>
                  <a:txBody>
                    <a:bodyPr/>
                    <a:lstStyle/>
                    <a:p>
                      <a:r>
                        <a:rPr lang="en-US" sz="1600" dirty="0" smtClean="0"/>
                        <a:t>Energy</a:t>
                      </a:r>
                    </a:p>
                    <a:p>
                      <a:r>
                        <a:rPr lang="en-US" sz="1600" dirty="0" smtClean="0"/>
                        <a:t>[</a:t>
                      </a:r>
                      <a:r>
                        <a:rPr lang="en-US" sz="1600" dirty="0" err="1" smtClean="0"/>
                        <a:t>TeV</a:t>
                      </a:r>
                      <a:r>
                        <a:rPr lang="en-US" sz="1600" dirty="0" smtClean="0"/>
                        <a:t>]</a:t>
                      </a:r>
                      <a:endParaRPr lang="en-US" sz="1600" dirty="0"/>
                    </a:p>
                  </a:txBody>
                  <a:tcPr/>
                </a:tc>
                <a:tc>
                  <a:txBody>
                    <a:bodyPr/>
                    <a:lstStyle/>
                    <a:p>
                      <a:r>
                        <a:rPr lang="en-US" sz="1600" dirty="0" smtClean="0"/>
                        <a:t>Int. </a:t>
                      </a:r>
                      <a:r>
                        <a:rPr lang="en-US" sz="1600" dirty="0" err="1" smtClean="0"/>
                        <a:t>Lumi</a:t>
                      </a:r>
                      <a:r>
                        <a:rPr lang="en-US" sz="1600" dirty="0" smtClean="0"/>
                        <a:t>. [a</a:t>
                      </a:r>
                      <a:r>
                        <a:rPr lang="en-US" sz="1600" baseline="30000" dirty="0" smtClean="0"/>
                        <a:t>-1</a:t>
                      </a:r>
                      <a:r>
                        <a:rPr lang="en-US" sz="1600" dirty="0" smtClean="0"/>
                        <a:t>]</a:t>
                      </a:r>
                      <a:endParaRPr lang="en-US" sz="1600" dirty="0"/>
                    </a:p>
                  </a:txBody>
                  <a:tcPr/>
                </a:tc>
                <a:tc>
                  <a:txBody>
                    <a:bodyPr/>
                    <a:lstStyle/>
                    <a:p>
                      <a:r>
                        <a:rPr lang="en-US" sz="1600" dirty="0" err="1" smtClean="0"/>
                        <a:t>Oper</a:t>
                      </a:r>
                      <a:r>
                        <a:rPr lang="en-US" sz="1600" dirty="0" smtClean="0"/>
                        <a:t>. Time [</a:t>
                      </a:r>
                      <a:r>
                        <a:rPr lang="en-US" sz="1600" dirty="0" err="1" smtClean="0"/>
                        <a:t>y</a:t>
                      </a:r>
                      <a:r>
                        <a:rPr lang="en-US" sz="1600" dirty="0" smtClean="0"/>
                        <a:t>]</a:t>
                      </a:r>
                      <a:endParaRPr lang="en-US" sz="1600" dirty="0"/>
                    </a:p>
                  </a:txBody>
                  <a:tcPr/>
                </a:tc>
                <a:tc>
                  <a:txBody>
                    <a:bodyPr/>
                    <a:lstStyle/>
                    <a:p>
                      <a:r>
                        <a:rPr lang="en-US" sz="1600" dirty="0" smtClean="0"/>
                        <a:t>Power</a:t>
                      </a:r>
                    </a:p>
                    <a:p>
                      <a:r>
                        <a:rPr lang="en-US" sz="1600" dirty="0" smtClean="0"/>
                        <a:t>[MW]</a:t>
                      </a:r>
                      <a:endParaRPr lang="en-US" sz="1600" dirty="0"/>
                    </a:p>
                  </a:txBody>
                  <a:tcPr/>
                </a:tc>
                <a:tc>
                  <a:txBody>
                    <a:bodyPr/>
                    <a:lstStyle/>
                    <a:p>
                      <a:r>
                        <a:rPr lang="en-US" sz="1600" dirty="0" smtClean="0"/>
                        <a:t>Cost</a:t>
                      </a:r>
                      <a:endParaRPr lang="en-US" sz="1600" dirty="0"/>
                    </a:p>
                  </a:txBody>
                  <a:tcPr/>
                </a:tc>
              </a:tr>
              <a:tr h="579120">
                <a:tc>
                  <a:txBody>
                    <a:bodyPr/>
                    <a:lstStyle/>
                    <a:p>
                      <a:r>
                        <a:rPr lang="en-US" sz="1600" dirty="0" smtClean="0"/>
                        <a:t>ILC</a:t>
                      </a:r>
                      <a:endParaRPr lang="en-US" sz="1600" dirty="0"/>
                    </a:p>
                  </a:txBody>
                  <a:tcPr>
                    <a:solidFill>
                      <a:schemeClr val="accent4">
                        <a:lumMod val="20000"/>
                        <a:lumOff val="80000"/>
                      </a:schemeClr>
                    </a:solidFill>
                  </a:tcPr>
                </a:tc>
                <a:tc>
                  <a:txBody>
                    <a:bodyPr/>
                    <a:lstStyle/>
                    <a:p>
                      <a:r>
                        <a:rPr lang="en-US" sz="1600" dirty="0" err="1" smtClean="0"/>
                        <a:t>ee</a:t>
                      </a:r>
                      <a:endParaRPr lang="en-US" sz="1600" dirty="0"/>
                    </a:p>
                  </a:txBody>
                  <a:tcPr>
                    <a:solidFill>
                      <a:schemeClr val="accent4">
                        <a:lumMod val="20000"/>
                        <a:lumOff val="80000"/>
                      </a:schemeClr>
                    </a:solidFill>
                  </a:tcPr>
                </a:tc>
                <a:tc>
                  <a:txBody>
                    <a:bodyPr/>
                    <a:lstStyle/>
                    <a:p>
                      <a:r>
                        <a:rPr lang="en-US" sz="1600" dirty="0" smtClean="0"/>
                        <a:t>0.25</a:t>
                      </a:r>
                      <a:endParaRPr lang="en-US" sz="1600" dirty="0"/>
                    </a:p>
                  </a:txBody>
                  <a:tcPr>
                    <a:solidFill>
                      <a:schemeClr val="accent4">
                        <a:lumMod val="20000"/>
                        <a:lumOff val="80000"/>
                      </a:schemeClr>
                    </a:solidFill>
                  </a:tcPr>
                </a:tc>
                <a:tc>
                  <a:txBody>
                    <a:bodyPr/>
                    <a:lstStyle/>
                    <a:p>
                      <a:r>
                        <a:rPr lang="en-US" sz="1600" dirty="0" smtClean="0"/>
                        <a:t>2</a:t>
                      </a:r>
                      <a:endParaRPr lang="en-US" sz="1600" dirty="0"/>
                    </a:p>
                  </a:txBody>
                  <a:tcPr>
                    <a:solidFill>
                      <a:schemeClr val="accent4">
                        <a:lumMod val="20000"/>
                        <a:lumOff val="80000"/>
                      </a:schemeClr>
                    </a:solidFill>
                  </a:tcPr>
                </a:tc>
                <a:tc>
                  <a:txBody>
                    <a:bodyPr/>
                    <a:lstStyle/>
                    <a:p>
                      <a:r>
                        <a:rPr lang="en-US" sz="1600" dirty="0" smtClean="0"/>
                        <a:t>11</a:t>
                      </a:r>
                      <a:endParaRPr lang="en-US" sz="1600" dirty="0"/>
                    </a:p>
                  </a:txBody>
                  <a:tcPr>
                    <a:solidFill>
                      <a:schemeClr val="accent4">
                        <a:lumMod val="20000"/>
                        <a:lumOff val="80000"/>
                      </a:schemeClr>
                    </a:solidFill>
                  </a:tcPr>
                </a:tc>
                <a:tc>
                  <a:txBody>
                    <a:bodyPr/>
                    <a:lstStyle/>
                    <a:p>
                      <a:r>
                        <a:rPr lang="en-US" sz="1600" dirty="0" smtClean="0"/>
                        <a:t>129</a:t>
                      </a:r>
                      <a:r>
                        <a:rPr lang="en-US" sz="1600" baseline="0" dirty="0" smtClean="0"/>
                        <a:t> (</a:t>
                      </a:r>
                      <a:r>
                        <a:rPr lang="en-US" sz="1600" baseline="0" dirty="0" err="1" smtClean="0"/>
                        <a:t>upgr</a:t>
                      </a:r>
                      <a:r>
                        <a:rPr lang="en-US" sz="1600" baseline="0" dirty="0" smtClean="0"/>
                        <a:t>. 150-200)</a:t>
                      </a:r>
                      <a:endParaRPr lang="en-US" sz="1600" dirty="0"/>
                    </a:p>
                  </a:txBody>
                  <a:tcPr>
                    <a:solidFill>
                      <a:schemeClr val="accent4">
                        <a:lumMod val="20000"/>
                        <a:lumOff val="80000"/>
                      </a:schemeClr>
                    </a:solidFill>
                  </a:tcPr>
                </a:tc>
                <a:tc>
                  <a:txBody>
                    <a:bodyPr/>
                    <a:lstStyle/>
                    <a:p>
                      <a:r>
                        <a:rPr lang="en-US" sz="1600" dirty="0" smtClean="0"/>
                        <a:t>4.8-5.3 GILCU + upgrade</a:t>
                      </a:r>
                      <a:endParaRPr lang="en-US" sz="1600" dirty="0"/>
                    </a:p>
                  </a:txBody>
                  <a:tcPr>
                    <a:solidFill>
                      <a:schemeClr val="accent4">
                        <a:lumMod val="20000"/>
                        <a:lumOff val="80000"/>
                      </a:schemeClr>
                    </a:solidFill>
                  </a:tcPr>
                </a:tc>
              </a:tr>
              <a:tr h="370840">
                <a:tc>
                  <a:txBody>
                    <a:bodyPr/>
                    <a:lstStyle/>
                    <a:p>
                      <a:endParaRPr lang="en-US" sz="1600" dirty="0"/>
                    </a:p>
                  </a:txBody>
                  <a:tcPr>
                    <a:solidFill>
                      <a:schemeClr val="accent4">
                        <a:lumMod val="20000"/>
                        <a:lumOff val="80000"/>
                      </a:schemeClr>
                    </a:solidFill>
                  </a:tcPr>
                </a:tc>
                <a:tc>
                  <a:txBody>
                    <a:bodyPr/>
                    <a:lstStyle/>
                    <a:p>
                      <a:endParaRPr lang="en-US" sz="1600" dirty="0"/>
                    </a:p>
                  </a:txBody>
                  <a:tcPr>
                    <a:solidFill>
                      <a:schemeClr val="accent4">
                        <a:lumMod val="20000"/>
                        <a:lumOff val="80000"/>
                      </a:schemeClr>
                    </a:solidFill>
                  </a:tcPr>
                </a:tc>
                <a:tc>
                  <a:txBody>
                    <a:bodyPr/>
                    <a:lstStyle/>
                    <a:p>
                      <a:r>
                        <a:rPr lang="en-US" sz="1600" dirty="0" smtClean="0"/>
                        <a:t>0.5</a:t>
                      </a:r>
                      <a:endParaRPr lang="en-US" sz="1600" dirty="0"/>
                    </a:p>
                  </a:txBody>
                  <a:tcPr>
                    <a:solidFill>
                      <a:schemeClr val="accent4">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4</a:t>
                      </a:r>
                    </a:p>
                  </a:txBody>
                  <a:tcPr>
                    <a:solidFill>
                      <a:schemeClr val="accent4">
                        <a:lumMod val="20000"/>
                        <a:lumOff val="80000"/>
                      </a:schemeClr>
                    </a:solidFill>
                  </a:tcPr>
                </a:tc>
                <a:tc>
                  <a:txBody>
                    <a:bodyPr/>
                    <a:lstStyle/>
                    <a:p>
                      <a:r>
                        <a:rPr lang="en-US" sz="1600" dirty="0" smtClean="0"/>
                        <a:t>10</a:t>
                      </a:r>
                      <a:endParaRPr lang="en-US" sz="1600" dirty="0"/>
                    </a:p>
                  </a:txBody>
                  <a:tcPr>
                    <a:solidFill>
                      <a:schemeClr val="accent4">
                        <a:lumMod val="20000"/>
                        <a:lumOff val="80000"/>
                      </a:schemeClr>
                    </a:solidFill>
                  </a:tcPr>
                </a:tc>
                <a:tc>
                  <a:txBody>
                    <a:bodyPr/>
                    <a:lstStyle/>
                    <a:p>
                      <a:r>
                        <a:rPr lang="en-US" sz="1600" dirty="0" smtClean="0"/>
                        <a:t>163 (204)</a:t>
                      </a:r>
                      <a:endParaRPr lang="en-US" sz="1600" dirty="0"/>
                    </a:p>
                  </a:txBody>
                  <a:tcPr>
                    <a:solidFill>
                      <a:schemeClr val="accent4">
                        <a:lumMod val="20000"/>
                        <a:lumOff val="80000"/>
                      </a:schemeClr>
                    </a:solidFill>
                  </a:tcPr>
                </a:tc>
                <a:tc>
                  <a:txBody>
                    <a:bodyPr/>
                    <a:lstStyle/>
                    <a:p>
                      <a:r>
                        <a:rPr lang="en-US" sz="1600" dirty="0" smtClean="0"/>
                        <a:t>7.8 GILCU</a:t>
                      </a:r>
                      <a:endParaRPr lang="en-US" sz="1600" dirty="0"/>
                    </a:p>
                  </a:txBody>
                  <a:tcPr>
                    <a:solidFill>
                      <a:schemeClr val="accent4">
                        <a:lumMod val="20000"/>
                        <a:lumOff val="80000"/>
                      </a:schemeClr>
                    </a:solidFill>
                  </a:tcPr>
                </a:tc>
              </a:tr>
              <a:tr h="370840">
                <a:tc>
                  <a:txBody>
                    <a:bodyPr/>
                    <a:lstStyle/>
                    <a:p>
                      <a:endParaRPr lang="en-US" sz="1600" dirty="0"/>
                    </a:p>
                  </a:txBody>
                  <a:tcPr>
                    <a:solidFill>
                      <a:schemeClr val="accent4">
                        <a:lumMod val="20000"/>
                        <a:lumOff val="80000"/>
                      </a:schemeClr>
                    </a:solidFill>
                  </a:tcPr>
                </a:tc>
                <a:tc>
                  <a:txBody>
                    <a:bodyPr/>
                    <a:lstStyle/>
                    <a:p>
                      <a:endParaRPr lang="en-US" sz="1600" dirty="0"/>
                    </a:p>
                  </a:txBody>
                  <a:tcPr>
                    <a:solidFill>
                      <a:schemeClr val="accent4">
                        <a:lumMod val="20000"/>
                        <a:lumOff val="80000"/>
                      </a:schemeClr>
                    </a:solidFill>
                  </a:tcPr>
                </a:tc>
                <a:tc>
                  <a:txBody>
                    <a:bodyPr/>
                    <a:lstStyle/>
                    <a:p>
                      <a:r>
                        <a:rPr lang="en-US" sz="1600" dirty="0" smtClean="0"/>
                        <a:t>1.0</a:t>
                      </a:r>
                      <a:endParaRPr lang="en-US" sz="1600" dirty="0"/>
                    </a:p>
                  </a:txBody>
                  <a:tcPr>
                    <a:solidFill>
                      <a:schemeClr val="accent4">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600" dirty="0" smtClean="0"/>
                    </a:p>
                  </a:txBody>
                  <a:tcPr>
                    <a:solidFill>
                      <a:schemeClr val="accent4">
                        <a:lumMod val="20000"/>
                        <a:lumOff val="80000"/>
                      </a:schemeClr>
                    </a:solidFill>
                  </a:tcPr>
                </a:tc>
                <a:tc>
                  <a:txBody>
                    <a:bodyPr/>
                    <a:lstStyle/>
                    <a:p>
                      <a:endParaRPr lang="en-US" sz="1600" dirty="0"/>
                    </a:p>
                  </a:txBody>
                  <a:tcPr>
                    <a:solidFill>
                      <a:schemeClr val="accent4">
                        <a:lumMod val="20000"/>
                        <a:lumOff val="80000"/>
                      </a:schemeClr>
                    </a:solidFill>
                  </a:tcPr>
                </a:tc>
                <a:tc>
                  <a:txBody>
                    <a:bodyPr/>
                    <a:lstStyle/>
                    <a:p>
                      <a:r>
                        <a:rPr lang="en-US" sz="1600" dirty="0" smtClean="0"/>
                        <a:t>300</a:t>
                      </a:r>
                      <a:endParaRPr lang="en-US" sz="1600" dirty="0"/>
                    </a:p>
                  </a:txBody>
                  <a:tcPr>
                    <a:solidFill>
                      <a:schemeClr val="accent4">
                        <a:lumMod val="20000"/>
                        <a:lumOff val="80000"/>
                      </a:schemeClr>
                    </a:solidFill>
                  </a:tcPr>
                </a:tc>
                <a:tc>
                  <a:txBody>
                    <a:bodyPr/>
                    <a:lstStyle/>
                    <a:p>
                      <a:r>
                        <a:rPr lang="en-US" sz="1600" dirty="0" smtClean="0"/>
                        <a:t>?</a:t>
                      </a:r>
                      <a:endParaRPr lang="en-US" sz="1600" dirty="0"/>
                    </a:p>
                  </a:txBody>
                  <a:tcPr>
                    <a:solidFill>
                      <a:schemeClr val="accent4">
                        <a:lumMod val="20000"/>
                        <a:lumOff val="80000"/>
                      </a:schemeClr>
                    </a:solidFill>
                  </a:tcPr>
                </a:tc>
              </a:tr>
              <a:tr h="370840">
                <a:tc>
                  <a:txBody>
                    <a:bodyPr/>
                    <a:lstStyle/>
                    <a:p>
                      <a:r>
                        <a:rPr lang="en-US" sz="1600" dirty="0" smtClean="0"/>
                        <a:t>CLIC</a:t>
                      </a:r>
                      <a:endParaRPr lang="en-US" sz="1600" dirty="0"/>
                    </a:p>
                  </a:txBody>
                  <a:tcPr>
                    <a:solidFill>
                      <a:schemeClr val="accent6">
                        <a:lumMod val="40000"/>
                        <a:lumOff val="60000"/>
                      </a:schemeClr>
                    </a:solidFill>
                  </a:tcPr>
                </a:tc>
                <a:tc>
                  <a:txBody>
                    <a:bodyPr/>
                    <a:lstStyle/>
                    <a:p>
                      <a:r>
                        <a:rPr lang="en-US" sz="1600" dirty="0" err="1" smtClean="0"/>
                        <a:t>ee</a:t>
                      </a:r>
                      <a:endParaRPr lang="en-US" sz="1600" dirty="0"/>
                    </a:p>
                  </a:txBody>
                  <a:tcPr>
                    <a:solidFill>
                      <a:schemeClr val="accent6">
                        <a:lumMod val="40000"/>
                        <a:lumOff val="60000"/>
                      </a:schemeClr>
                    </a:solidFill>
                  </a:tcPr>
                </a:tc>
                <a:tc>
                  <a:txBody>
                    <a:bodyPr/>
                    <a:lstStyle/>
                    <a:p>
                      <a:r>
                        <a:rPr lang="en-US" sz="1600" dirty="0" smtClean="0"/>
                        <a:t>0.38</a:t>
                      </a:r>
                      <a:endParaRPr lang="en-US" sz="1600" dirty="0"/>
                    </a:p>
                  </a:txBody>
                  <a:tcPr>
                    <a:solidFill>
                      <a:schemeClr val="accent6">
                        <a:lumMod val="40000"/>
                        <a:lumOff val="6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1</a:t>
                      </a:r>
                    </a:p>
                  </a:txBody>
                  <a:tcPr>
                    <a:solidFill>
                      <a:schemeClr val="accent6">
                        <a:lumMod val="40000"/>
                        <a:lumOff val="60000"/>
                      </a:schemeClr>
                    </a:solidFill>
                  </a:tcPr>
                </a:tc>
                <a:tc>
                  <a:txBody>
                    <a:bodyPr/>
                    <a:lstStyle/>
                    <a:p>
                      <a:r>
                        <a:rPr lang="en-US" sz="1600" dirty="0" smtClean="0"/>
                        <a:t>8</a:t>
                      </a:r>
                      <a:endParaRPr lang="en-US" sz="1600" dirty="0"/>
                    </a:p>
                  </a:txBody>
                  <a:tcPr>
                    <a:solidFill>
                      <a:schemeClr val="accent6">
                        <a:lumMod val="40000"/>
                        <a:lumOff val="60000"/>
                      </a:schemeClr>
                    </a:solidFill>
                  </a:tcPr>
                </a:tc>
                <a:tc>
                  <a:txBody>
                    <a:bodyPr/>
                    <a:lstStyle/>
                    <a:p>
                      <a:r>
                        <a:rPr lang="en-US" sz="1600" dirty="0" smtClean="0"/>
                        <a:t>168</a:t>
                      </a:r>
                      <a:endParaRPr lang="en-US" sz="1600" dirty="0"/>
                    </a:p>
                  </a:txBody>
                  <a:tcPr>
                    <a:solidFill>
                      <a:schemeClr val="accent6">
                        <a:lumMod val="40000"/>
                        <a:lumOff val="60000"/>
                      </a:schemeClr>
                    </a:solidFill>
                  </a:tcPr>
                </a:tc>
                <a:tc>
                  <a:txBody>
                    <a:bodyPr/>
                    <a:lstStyle/>
                    <a:p>
                      <a:r>
                        <a:rPr lang="en-US" sz="1600" dirty="0" smtClean="0"/>
                        <a:t>5.9 GCHF</a:t>
                      </a:r>
                      <a:endParaRPr lang="en-US" sz="1600" dirty="0"/>
                    </a:p>
                  </a:txBody>
                  <a:tcPr>
                    <a:solidFill>
                      <a:schemeClr val="accent6">
                        <a:lumMod val="40000"/>
                        <a:lumOff val="60000"/>
                      </a:schemeClr>
                    </a:solidFill>
                  </a:tcPr>
                </a:tc>
              </a:tr>
              <a:tr h="370840">
                <a:tc>
                  <a:txBody>
                    <a:bodyPr/>
                    <a:lstStyle/>
                    <a:p>
                      <a:endParaRPr lang="en-US" sz="1600"/>
                    </a:p>
                  </a:txBody>
                  <a:tcPr>
                    <a:solidFill>
                      <a:schemeClr val="accent6">
                        <a:lumMod val="40000"/>
                        <a:lumOff val="60000"/>
                      </a:schemeClr>
                    </a:solidFill>
                  </a:tcPr>
                </a:tc>
                <a:tc>
                  <a:txBody>
                    <a:bodyPr/>
                    <a:lstStyle/>
                    <a:p>
                      <a:endParaRPr lang="en-US" sz="1600" dirty="0"/>
                    </a:p>
                  </a:txBody>
                  <a:tcPr>
                    <a:solidFill>
                      <a:schemeClr val="accent6">
                        <a:lumMod val="40000"/>
                        <a:lumOff val="60000"/>
                      </a:schemeClr>
                    </a:solidFill>
                  </a:tcPr>
                </a:tc>
                <a:tc>
                  <a:txBody>
                    <a:bodyPr/>
                    <a:lstStyle/>
                    <a:p>
                      <a:r>
                        <a:rPr lang="en-US" sz="1600" dirty="0" smtClean="0"/>
                        <a:t>1.5</a:t>
                      </a:r>
                      <a:endParaRPr lang="en-US" sz="1600" dirty="0"/>
                    </a:p>
                  </a:txBody>
                  <a:tcPr>
                    <a:solidFill>
                      <a:schemeClr val="accent6">
                        <a:lumMod val="40000"/>
                        <a:lumOff val="6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2.5</a:t>
                      </a:r>
                    </a:p>
                  </a:txBody>
                  <a:tcPr>
                    <a:solidFill>
                      <a:schemeClr val="accent6">
                        <a:lumMod val="40000"/>
                        <a:lumOff val="60000"/>
                      </a:schemeClr>
                    </a:solidFill>
                  </a:tcPr>
                </a:tc>
                <a:tc>
                  <a:txBody>
                    <a:bodyPr/>
                    <a:lstStyle/>
                    <a:p>
                      <a:r>
                        <a:rPr lang="en-US" sz="1600" dirty="0" smtClean="0"/>
                        <a:t>7</a:t>
                      </a:r>
                      <a:endParaRPr lang="en-US" sz="1600" dirty="0"/>
                    </a:p>
                  </a:txBody>
                  <a:tcPr>
                    <a:solidFill>
                      <a:schemeClr val="accent6">
                        <a:lumMod val="40000"/>
                        <a:lumOff val="60000"/>
                      </a:schemeClr>
                    </a:solidFill>
                  </a:tcPr>
                </a:tc>
                <a:tc>
                  <a:txBody>
                    <a:bodyPr/>
                    <a:lstStyle/>
                    <a:p>
                      <a:r>
                        <a:rPr lang="en-US" sz="1600" dirty="0" smtClean="0"/>
                        <a:t>(370)</a:t>
                      </a:r>
                      <a:endParaRPr lang="en-US" sz="1600" dirty="0"/>
                    </a:p>
                  </a:txBody>
                  <a:tcPr>
                    <a:solidFill>
                      <a:schemeClr val="accent6">
                        <a:lumMod val="40000"/>
                        <a:lumOff val="60000"/>
                      </a:schemeClr>
                    </a:solidFill>
                  </a:tcPr>
                </a:tc>
                <a:tc>
                  <a:txBody>
                    <a:bodyPr/>
                    <a:lstStyle/>
                    <a:p>
                      <a:r>
                        <a:rPr lang="en-US" sz="1600" dirty="0" smtClean="0"/>
                        <a:t>+5.1 GCHF</a:t>
                      </a:r>
                      <a:endParaRPr lang="en-US" sz="1600" dirty="0"/>
                    </a:p>
                  </a:txBody>
                  <a:tcPr>
                    <a:solidFill>
                      <a:schemeClr val="accent6">
                        <a:lumMod val="40000"/>
                        <a:lumOff val="60000"/>
                      </a:schemeClr>
                    </a:solidFill>
                  </a:tcPr>
                </a:tc>
              </a:tr>
              <a:tr h="370840">
                <a:tc>
                  <a:txBody>
                    <a:bodyPr/>
                    <a:lstStyle/>
                    <a:p>
                      <a:endParaRPr lang="en-US" sz="1600"/>
                    </a:p>
                  </a:txBody>
                  <a:tcPr>
                    <a:solidFill>
                      <a:schemeClr val="accent6">
                        <a:lumMod val="40000"/>
                        <a:lumOff val="60000"/>
                      </a:schemeClr>
                    </a:solidFill>
                  </a:tcPr>
                </a:tc>
                <a:tc>
                  <a:txBody>
                    <a:bodyPr/>
                    <a:lstStyle/>
                    <a:p>
                      <a:endParaRPr lang="en-US" sz="1600" dirty="0"/>
                    </a:p>
                  </a:txBody>
                  <a:tcPr>
                    <a:solidFill>
                      <a:schemeClr val="accent6">
                        <a:lumMod val="40000"/>
                        <a:lumOff val="60000"/>
                      </a:schemeClr>
                    </a:solidFill>
                  </a:tcPr>
                </a:tc>
                <a:tc>
                  <a:txBody>
                    <a:bodyPr/>
                    <a:lstStyle/>
                    <a:p>
                      <a:r>
                        <a:rPr lang="en-US" sz="1600" dirty="0" smtClean="0"/>
                        <a:t>3</a:t>
                      </a:r>
                      <a:endParaRPr lang="en-US" sz="1600" dirty="0"/>
                    </a:p>
                  </a:txBody>
                  <a:tcPr>
                    <a:solidFill>
                      <a:schemeClr val="accent6">
                        <a:lumMod val="40000"/>
                        <a:lumOff val="6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5</a:t>
                      </a:r>
                    </a:p>
                  </a:txBody>
                  <a:tcPr>
                    <a:solidFill>
                      <a:schemeClr val="accent6">
                        <a:lumMod val="40000"/>
                        <a:lumOff val="60000"/>
                      </a:schemeClr>
                    </a:solidFill>
                  </a:tcPr>
                </a:tc>
                <a:tc>
                  <a:txBody>
                    <a:bodyPr/>
                    <a:lstStyle/>
                    <a:p>
                      <a:r>
                        <a:rPr lang="en-US" sz="1600" dirty="0" smtClean="0"/>
                        <a:t>8</a:t>
                      </a:r>
                      <a:endParaRPr lang="en-US" sz="1600" dirty="0"/>
                    </a:p>
                  </a:txBody>
                  <a:tcPr>
                    <a:solidFill>
                      <a:schemeClr val="accent6">
                        <a:lumMod val="40000"/>
                        <a:lumOff val="60000"/>
                      </a:schemeClr>
                    </a:solidFill>
                  </a:tcPr>
                </a:tc>
                <a:tc>
                  <a:txBody>
                    <a:bodyPr/>
                    <a:lstStyle/>
                    <a:p>
                      <a:r>
                        <a:rPr lang="en-US" sz="1600" dirty="0" smtClean="0"/>
                        <a:t>(590)</a:t>
                      </a:r>
                      <a:endParaRPr lang="en-US" sz="1600" dirty="0"/>
                    </a:p>
                  </a:txBody>
                  <a:tcPr>
                    <a:solidFill>
                      <a:schemeClr val="accent6">
                        <a:lumMod val="40000"/>
                        <a:lumOff val="60000"/>
                      </a:schemeClr>
                    </a:solidFill>
                  </a:tcPr>
                </a:tc>
                <a:tc>
                  <a:txBody>
                    <a:bodyPr/>
                    <a:lstStyle/>
                    <a:p>
                      <a:r>
                        <a:rPr lang="en-US" sz="1600" dirty="0" smtClean="0"/>
                        <a:t>+7.3 GCHF</a:t>
                      </a:r>
                      <a:endParaRPr lang="en-US" sz="1600" dirty="0"/>
                    </a:p>
                  </a:txBody>
                  <a:tcPr>
                    <a:solidFill>
                      <a:schemeClr val="accent6">
                        <a:lumMod val="40000"/>
                        <a:lumOff val="60000"/>
                      </a:schemeClr>
                    </a:solidFill>
                  </a:tcPr>
                </a:tc>
              </a:tr>
              <a:tr h="370840">
                <a:tc>
                  <a:txBody>
                    <a:bodyPr/>
                    <a:lstStyle/>
                    <a:p>
                      <a:r>
                        <a:rPr lang="en-US" sz="1600" dirty="0" smtClean="0"/>
                        <a:t>CEPC</a:t>
                      </a:r>
                      <a:endParaRPr lang="en-US" sz="1600" dirty="0"/>
                    </a:p>
                  </a:txBody>
                  <a:tcPr>
                    <a:solidFill>
                      <a:schemeClr val="accent2">
                        <a:lumMod val="40000"/>
                        <a:lumOff val="60000"/>
                      </a:schemeClr>
                    </a:solidFill>
                  </a:tcPr>
                </a:tc>
                <a:tc>
                  <a:txBody>
                    <a:bodyPr/>
                    <a:lstStyle/>
                    <a:p>
                      <a:r>
                        <a:rPr lang="en-US" sz="1600" dirty="0" err="1" smtClean="0"/>
                        <a:t>ee</a:t>
                      </a:r>
                      <a:endParaRPr lang="en-US" sz="1600" dirty="0"/>
                    </a:p>
                  </a:txBody>
                  <a:tcPr>
                    <a:solidFill>
                      <a:schemeClr val="accent2">
                        <a:lumMod val="40000"/>
                        <a:lumOff val="60000"/>
                      </a:schemeClr>
                    </a:solidFill>
                  </a:tcPr>
                </a:tc>
                <a:tc>
                  <a:txBody>
                    <a:bodyPr/>
                    <a:lstStyle/>
                    <a:p>
                      <a:r>
                        <a:rPr lang="en-US" sz="1600" dirty="0" smtClean="0"/>
                        <a:t>0.091+0.16</a:t>
                      </a:r>
                      <a:endParaRPr lang="en-US" sz="1600" dirty="0"/>
                    </a:p>
                  </a:txBody>
                  <a:tcPr>
                    <a:solidFill>
                      <a:schemeClr val="accent2">
                        <a:lumMod val="40000"/>
                        <a:lumOff val="60000"/>
                      </a:schemeClr>
                    </a:solidFill>
                  </a:tcPr>
                </a:tc>
                <a:tc>
                  <a:txBody>
                    <a:bodyPr/>
                    <a:lstStyle/>
                    <a:p>
                      <a:r>
                        <a:rPr lang="en-US" sz="1600" dirty="0" smtClean="0"/>
                        <a:t>16+2.6</a:t>
                      </a:r>
                      <a:endParaRPr lang="en-US" sz="1600" dirty="0"/>
                    </a:p>
                  </a:txBody>
                  <a:tcPr>
                    <a:solidFill>
                      <a:schemeClr val="accent2">
                        <a:lumMod val="40000"/>
                        <a:lumOff val="60000"/>
                      </a:schemeClr>
                    </a:solidFill>
                  </a:tcPr>
                </a:tc>
                <a:tc>
                  <a:txBody>
                    <a:bodyPr/>
                    <a:lstStyle/>
                    <a:p>
                      <a:endParaRPr lang="en-US" sz="1600" dirty="0"/>
                    </a:p>
                  </a:txBody>
                  <a:tcPr>
                    <a:solidFill>
                      <a:schemeClr val="accent2">
                        <a:lumMod val="40000"/>
                        <a:lumOff val="60000"/>
                      </a:schemeClr>
                    </a:solidFill>
                  </a:tcPr>
                </a:tc>
                <a:tc>
                  <a:txBody>
                    <a:bodyPr/>
                    <a:lstStyle/>
                    <a:p>
                      <a:r>
                        <a:rPr lang="en-US" sz="1600" dirty="0" smtClean="0"/>
                        <a:t>149</a:t>
                      </a:r>
                      <a:endParaRPr lang="en-US" sz="1600" dirty="0"/>
                    </a:p>
                  </a:txBody>
                  <a:tcPr>
                    <a:solidFill>
                      <a:schemeClr val="accent2">
                        <a:lumMod val="40000"/>
                        <a:lumOff val="60000"/>
                      </a:schemeClr>
                    </a:solidFill>
                  </a:tcPr>
                </a:tc>
                <a:tc rowSpan="2">
                  <a:txBody>
                    <a:bodyPr/>
                    <a:lstStyle/>
                    <a:p>
                      <a:r>
                        <a:rPr lang="en-US" sz="1600" dirty="0" smtClean="0"/>
                        <a:t>5 G$</a:t>
                      </a:r>
                    </a:p>
                  </a:txBody>
                  <a:tcPr>
                    <a:solidFill>
                      <a:schemeClr val="accent2">
                        <a:lumMod val="40000"/>
                        <a:lumOff val="60000"/>
                      </a:schemeClr>
                    </a:solidFill>
                  </a:tcPr>
                </a:tc>
              </a:tr>
              <a:tr h="370840">
                <a:tc>
                  <a:txBody>
                    <a:bodyPr/>
                    <a:lstStyle/>
                    <a:p>
                      <a:endParaRPr lang="en-US" sz="1600" dirty="0"/>
                    </a:p>
                  </a:txBody>
                  <a:tcPr>
                    <a:solidFill>
                      <a:schemeClr val="accent2">
                        <a:lumMod val="40000"/>
                        <a:lumOff val="60000"/>
                      </a:schemeClr>
                    </a:solidFill>
                  </a:tcPr>
                </a:tc>
                <a:tc>
                  <a:txBody>
                    <a:bodyPr/>
                    <a:lstStyle/>
                    <a:p>
                      <a:endParaRPr lang="en-US" sz="1600" dirty="0"/>
                    </a:p>
                  </a:txBody>
                  <a:tcPr>
                    <a:solidFill>
                      <a:schemeClr val="accent2">
                        <a:lumMod val="40000"/>
                        <a:lumOff val="60000"/>
                      </a:schemeClr>
                    </a:solidFill>
                  </a:tcPr>
                </a:tc>
                <a:tc>
                  <a:txBody>
                    <a:bodyPr/>
                    <a:lstStyle/>
                    <a:p>
                      <a:r>
                        <a:rPr lang="en-US" sz="1600" dirty="0" smtClean="0"/>
                        <a:t>0.24</a:t>
                      </a:r>
                      <a:endParaRPr lang="en-US" sz="1600" dirty="0"/>
                    </a:p>
                  </a:txBody>
                  <a:tcPr>
                    <a:solidFill>
                      <a:schemeClr val="accent2">
                        <a:lumMod val="40000"/>
                        <a:lumOff val="60000"/>
                      </a:schemeClr>
                    </a:solidFill>
                  </a:tcPr>
                </a:tc>
                <a:tc>
                  <a:txBody>
                    <a:bodyPr/>
                    <a:lstStyle/>
                    <a:p>
                      <a:r>
                        <a:rPr lang="en-US" sz="1600" dirty="0" smtClean="0"/>
                        <a:t>5.6</a:t>
                      </a:r>
                      <a:endParaRPr lang="en-US" sz="1600" dirty="0"/>
                    </a:p>
                  </a:txBody>
                  <a:tcPr>
                    <a:solidFill>
                      <a:schemeClr val="accent2">
                        <a:lumMod val="40000"/>
                        <a:lumOff val="60000"/>
                      </a:schemeClr>
                    </a:solidFill>
                  </a:tcPr>
                </a:tc>
                <a:tc>
                  <a:txBody>
                    <a:bodyPr/>
                    <a:lstStyle/>
                    <a:p>
                      <a:r>
                        <a:rPr lang="en-US" sz="1600" dirty="0" smtClean="0"/>
                        <a:t>7</a:t>
                      </a:r>
                      <a:endParaRPr lang="en-US" sz="1600" dirty="0"/>
                    </a:p>
                  </a:txBody>
                  <a:tcPr>
                    <a:solidFill>
                      <a:schemeClr val="accent2">
                        <a:lumMod val="40000"/>
                        <a:lumOff val="60000"/>
                      </a:schemeClr>
                    </a:solidFill>
                  </a:tcPr>
                </a:tc>
                <a:tc>
                  <a:txBody>
                    <a:bodyPr/>
                    <a:lstStyle/>
                    <a:p>
                      <a:r>
                        <a:rPr lang="en-US" sz="1600" dirty="0" smtClean="0"/>
                        <a:t>266</a:t>
                      </a:r>
                      <a:endParaRPr lang="en-US" sz="1600" dirty="0"/>
                    </a:p>
                  </a:txBody>
                  <a:tcPr>
                    <a:solidFill>
                      <a:schemeClr val="accent2">
                        <a:lumMod val="40000"/>
                        <a:lumOff val="60000"/>
                      </a:schemeClr>
                    </a:solidFill>
                  </a:tcPr>
                </a:tc>
                <a:tc vMerge="1">
                  <a:txBody>
                    <a:bodyPr/>
                    <a:lstStyle/>
                    <a:p>
                      <a:endParaRPr lang="en-US" sz="1600" dirty="0"/>
                    </a:p>
                  </a:txBody>
                  <a:tcPr>
                    <a:solidFill>
                      <a:schemeClr val="accent2">
                        <a:lumMod val="40000"/>
                        <a:lumOff val="60000"/>
                      </a:schemeClr>
                    </a:solidFill>
                  </a:tcPr>
                </a:tc>
              </a:tr>
              <a:tr h="370840">
                <a:tc>
                  <a:txBody>
                    <a:bodyPr/>
                    <a:lstStyle/>
                    <a:p>
                      <a:r>
                        <a:rPr lang="en-US" sz="1600" dirty="0" smtClean="0"/>
                        <a:t>FCC-</a:t>
                      </a:r>
                      <a:r>
                        <a:rPr lang="en-US" sz="1600" dirty="0" err="1" smtClean="0"/>
                        <a:t>ee</a:t>
                      </a:r>
                      <a:endParaRPr lang="en-US" sz="1600" dirty="0"/>
                    </a:p>
                  </a:txBody>
                  <a:tcPr>
                    <a:solidFill>
                      <a:schemeClr val="accent3">
                        <a:lumMod val="40000"/>
                        <a:lumOff val="60000"/>
                      </a:schemeClr>
                    </a:solidFill>
                  </a:tcPr>
                </a:tc>
                <a:tc>
                  <a:txBody>
                    <a:bodyPr/>
                    <a:lstStyle/>
                    <a:p>
                      <a:r>
                        <a:rPr lang="en-US" sz="1600" dirty="0" err="1" smtClean="0"/>
                        <a:t>ee</a:t>
                      </a:r>
                      <a:endParaRPr lang="en-US" sz="1600" dirty="0"/>
                    </a:p>
                  </a:txBody>
                  <a:tcPr>
                    <a:solidFill>
                      <a:schemeClr val="accent3">
                        <a:lumMod val="40000"/>
                        <a:lumOff val="60000"/>
                      </a:schemeClr>
                    </a:solidFill>
                  </a:tcPr>
                </a:tc>
                <a:tc>
                  <a:txBody>
                    <a:bodyPr/>
                    <a:lstStyle/>
                    <a:p>
                      <a:r>
                        <a:rPr lang="en-US" sz="1600" dirty="0" smtClean="0"/>
                        <a:t>0.091+0.16</a:t>
                      </a:r>
                      <a:endParaRPr lang="en-US" sz="1600" dirty="0"/>
                    </a:p>
                  </a:txBody>
                  <a:tcPr>
                    <a:solidFill>
                      <a:schemeClr val="accent3">
                        <a:lumMod val="40000"/>
                        <a:lumOff val="60000"/>
                      </a:schemeClr>
                    </a:solidFill>
                  </a:tcPr>
                </a:tc>
                <a:tc>
                  <a:txBody>
                    <a:bodyPr/>
                    <a:lstStyle/>
                    <a:p>
                      <a:r>
                        <a:rPr lang="en-US" sz="1600" dirty="0" smtClean="0"/>
                        <a:t>150+10</a:t>
                      </a:r>
                      <a:endParaRPr lang="en-US" sz="1600" dirty="0"/>
                    </a:p>
                  </a:txBody>
                  <a:tcPr>
                    <a:solidFill>
                      <a:schemeClr val="accent3">
                        <a:lumMod val="40000"/>
                        <a:lumOff val="60000"/>
                      </a:schemeClr>
                    </a:solidFill>
                  </a:tcPr>
                </a:tc>
                <a:tc>
                  <a:txBody>
                    <a:bodyPr/>
                    <a:lstStyle/>
                    <a:p>
                      <a:r>
                        <a:rPr lang="en-US" sz="1600" dirty="0" smtClean="0"/>
                        <a:t>4+1</a:t>
                      </a:r>
                      <a:endParaRPr lang="en-US" sz="1600" dirty="0"/>
                    </a:p>
                  </a:txBody>
                  <a:tcPr>
                    <a:solidFill>
                      <a:schemeClr val="accent3">
                        <a:lumMod val="40000"/>
                        <a:lumOff val="60000"/>
                      </a:schemeClr>
                    </a:solidFill>
                  </a:tcPr>
                </a:tc>
                <a:tc>
                  <a:txBody>
                    <a:bodyPr/>
                    <a:lstStyle/>
                    <a:p>
                      <a:r>
                        <a:rPr lang="en-US" sz="1600" dirty="0" smtClean="0"/>
                        <a:t>259</a:t>
                      </a:r>
                      <a:endParaRPr lang="en-US" sz="1600" dirty="0"/>
                    </a:p>
                  </a:txBody>
                  <a:tcPr>
                    <a:solidFill>
                      <a:schemeClr val="accent3">
                        <a:lumMod val="40000"/>
                        <a:lumOff val="60000"/>
                      </a:schemeClr>
                    </a:solidFill>
                  </a:tcPr>
                </a:tc>
                <a:tc rowSpan="2">
                  <a:txBody>
                    <a:bodyPr/>
                    <a:lstStyle/>
                    <a:p>
                      <a:r>
                        <a:rPr lang="en-US" sz="1600" dirty="0" smtClean="0"/>
                        <a:t>10.5</a:t>
                      </a:r>
                      <a:r>
                        <a:rPr lang="en-US" sz="1600" baseline="0" dirty="0" smtClean="0"/>
                        <a:t> GCHF</a:t>
                      </a:r>
                      <a:endParaRPr lang="en-US" sz="1600" dirty="0"/>
                    </a:p>
                  </a:txBody>
                  <a:tcPr>
                    <a:solidFill>
                      <a:schemeClr val="accent3">
                        <a:lumMod val="40000"/>
                        <a:lumOff val="60000"/>
                      </a:schemeClr>
                    </a:solidFill>
                  </a:tcPr>
                </a:tc>
              </a:tr>
              <a:tr h="370840">
                <a:tc>
                  <a:txBody>
                    <a:bodyPr/>
                    <a:lstStyle/>
                    <a:p>
                      <a:endParaRPr lang="en-US" sz="1600" dirty="0"/>
                    </a:p>
                  </a:txBody>
                  <a:tcPr>
                    <a:solidFill>
                      <a:schemeClr val="accent3">
                        <a:lumMod val="40000"/>
                        <a:lumOff val="60000"/>
                      </a:schemeClr>
                    </a:solidFill>
                  </a:tcPr>
                </a:tc>
                <a:tc>
                  <a:txBody>
                    <a:bodyPr/>
                    <a:lstStyle/>
                    <a:p>
                      <a:endParaRPr lang="en-US" sz="1600" dirty="0"/>
                    </a:p>
                  </a:txBody>
                  <a:tcPr>
                    <a:solidFill>
                      <a:schemeClr val="accent3">
                        <a:lumMod val="40000"/>
                        <a:lumOff val="60000"/>
                      </a:schemeClr>
                    </a:solidFill>
                  </a:tcPr>
                </a:tc>
                <a:tc>
                  <a:txBody>
                    <a:bodyPr/>
                    <a:lstStyle/>
                    <a:p>
                      <a:r>
                        <a:rPr lang="en-US" sz="1600" dirty="0" smtClean="0"/>
                        <a:t>0.24</a:t>
                      </a:r>
                      <a:endParaRPr lang="en-US" sz="1600" dirty="0"/>
                    </a:p>
                  </a:txBody>
                  <a:tcPr>
                    <a:solidFill>
                      <a:schemeClr val="accent3">
                        <a:lumMod val="40000"/>
                        <a:lumOff val="60000"/>
                      </a:schemeClr>
                    </a:solidFill>
                  </a:tcPr>
                </a:tc>
                <a:tc>
                  <a:txBody>
                    <a:bodyPr/>
                    <a:lstStyle/>
                    <a:p>
                      <a:r>
                        <a:rPr lang="en-US" sz="1600" dirty="0" smtClean="0"/>
                        <a:t>5</a:t>
                      </a:r>
                      <a:endParaRPr lang="en-US" sz="1600" dirty="0"/>
                    </a:p>
                  </a:txBody>
                  <a:tcPr>
                    <a:solidFill>
                      <a:schemeClr val="accent3">
                        <a:lumMod val="40000"/>
                        <a:lumOff val="60000"/>
                      </a:schemeClr>
                    </a:solidFill>
                  </a:tcPr>
                </a:tc>
                <a:tc>
                  <a:txBody>
                    <a:bodyPr/>
                    <a:lstStyle/>
                    <a:p>
                      <a:r>
                        <a:rPr lang="en-US" sz="1600" dirty="0" smtClean="0"/>
                        <a:t>3</a:t>
                      </a:r>
                      <a:endParaRPr lang="en-US" sz="1600" dirty="0"/>
                    </a:p>
                  </a:txBody>
                  <a:tcPr>
                    <a:solidFill>
                      <a:schemeClr val="accent3">
                        <a:lumMod val="40000"/>
                        <a:lumOff val="60000"/>
                      </a:schemeClr>
                    </a:solidFill>
                  </a:tcPr>
                </a:tc>
                <a:tc>
                  <a:txBody>
                    <a:bodyPr/>
                    <a:lstStyle/>
                    <a:p>
                      <a:r>
                        <a:rPr lang="en-US" sz="1600" dirty="0" smtClean="0"/>
                        <a:t>282</a:t>
                      </a:r>
                      <a:endParaRPr lang="en-US" sz="1600" dirty="0"/>
                    </a:p>
                  </a:txBody>
                  <a:tcPr>
                    <a:solidFill>
                      <a:schemeClr val="accent3">
                        <a:lumMod val="40000"/>
                        <a:lumOff val="60000"/>
                      </a:schemeClr>
                    </a:solidFill>
                  </a:tcPr>
                </a:tc>
                <a:tc vMerge="1">
                  <a:txBody>
                    <a:bodyPr/>
                    <a:lstStyle/>
                    <a:p>
                      <a:endParaRPr lang="en-US" sz="1600" dirty="0"/>
                    </a:p>
                  </a:txBody>
                  <a:tcPr>
                    <a:solidFill>
                      <a:schemeClr val="accent3">
                        <a:lumMod val="40000"/>
                        <a:lumOff val="60000"/>
                      </a:schemeClr>
                    </a:solidFill>
                  </a:tcPr>
                </a:tc>
              </a:tr>
              <a:tr h="370840">
                <a:tc>
                  <a:txBody>
                    <a:bodyPr/>
                    <a:lstStyle/>
                    <a:p>
                      <a:endParaRPr lang="en-US" sz="1600"/>
                    </a:p>
                  </a:txBody>
                  <a:tcPr>
                    <a:solidFill>
                      <a:schemeClr val="accent3">
                        <a:lumMod val="40000"/>
                        <a:lumOff val="60000"/>
                      </a:schemeClr>
                    </a:solidFill>
                  </a:tcPr>
                </a:tc>
                <a:tc>
                  <a:txBody>
                    <a:bodyPr/>
                    <a:lstStyle/>
                    <a:p>
                      <a:endParaRPr lang="en-US" sz="1600" dirty="0"/>
                    </a:p>
                  </a:txBody>
                  <a:tcPr>
                    <a:solidFill>
                      <a:schemeClr val="accent3">
                        <a:lumMod val="40000"/>
                        <a:lumOff val="60000"/>
                      </a:schemeClr>
                    </a:solidFill>
                  </a:tcPr>
                </a:tc>
                <a:tc>
                  <a:txBody>
                    <a:bodyPr/>
                    <a:lstStyle/>
                    <a:p>
                      <a:r>
                        <a:rPr lang="en-US" sz="1600" dirty="0" smtClean="0"/>
                        <a:t>0.365 (+0.35)</a:t>
                      </a:r>
                      <a:endParaRPr lang="en-US" sz="1600" dirty="0"/>
                    </a:p>
                  </a:txBody>
                  <a:tcPr>
                    <a:solidFill>
                      <a:schemeClr val="accent3">
                        <a:lumMod val="40000"/>
                        <a:lumOff val="60000"/>
                      </a:schemeClr>
                    </a:solidFill>
                  </a:tcPr>
                </a:tc>
                <a:tc>
                  <a:txBody>
                    <a:bodyPr/>
                    <a:lstStyle/>
                    <a:p>
                      <a:r>
                        <a:rPr lang="en-US" sz="1600" dirty="0" smtClean="0"/>
                        <a:t>1.5 (+0.2)</a:t>
                      </a:r>
                      <a:r>
                        <a:rPr lang="en-US" sz="1600" baseline="0" dirty="0" smtClean="0"/>
                        <a:t> </a:t>
                      </a:r>
                      <a:endParaRPr lang="en-US" sz="1600" dirty="0"/>
                    </a:p>
                  </a:txBody>
                  <a:tcPr>
                    <a:solidFill>
                      <a:schemeClr val="accent3">
                        <a:lumMod val="40000"/>
                        <a:lumOff val="60000"/>
                      </a:schemeClr>
                    </a:solidFill>
                  </a:tcPr>
                </a:tc>
                <a:tc>
                  <a:txBody>
                    <a:bodyPr/>
                    <a:lstStyle/>
                    <a:p>
                      <a:r>
                        <a:rPr lang="en-US" sz="1600" dirty="0" smtClean="0"/>
                        <a:t>4 (+1)</a:t>
                      </a:r>
                      <a:endParaRPr lang="en-US" sz="1600" dirty="0"/>
                    </a:p>
                  </a:txBody>
                  <a:tcPr>
                    <a:solidFill>
                      <a:schemeClr val="accent3">
                        <a:lumMod val="40000"/>
                        <a:lumOff val="60000"/>
                      </a:schemeClr>
                    </a:solidFill>
                  </a:tcPr>
                </a:tc>
                <a:tc>
                  <a:txBody>
                    <a:bodyPr/>
                    <a:lstStyle/>
                    <a:p>
                      <a:r>
                        <a:rPr lang="en-US" sz="1600" dirty="0" smtClean="0"/>
                        <a:t>340</a:t>
                      </a:r>
                      <a:endParaRPr lang="en-US" sz="1600" dirty="0"/>
                    </a:p>
                  </a:txBody>
                  <a:tcPr>
                    <a:solidFill>
                      <a:schemeClr val="accent3">
                        <a:lumMod val="40000"/>
                        <a:lumOff val="60000"/>
                      </a:schemeClr>
                    </a:solidFill>
                  </a:tcPr>
                </a:tc>
                <a:tc>
                  <a:txBody>
                    <a:bodyPr/>
                    <a:lstStyle/>
                    <a:p>
                      <a:r>
                        <a:rPr lang="en-US" sz="1600" dirty="0" smtClean="0"/>
                        <a:t>+1.1 GCHF</a:t>
                      </a:r>
                      <a:endParaRPr lang="en-US" sz="1600" dirty="0"/>
                    </a:p>
                  </a:txBody>
                  <a:tcPr>
                    <a:solidFill>
                      <a:schemeClr val="accent3">
                        <a:lumMod val="40000"/>
                        <a:lumOff val="60000"/>
                      </a:schemeClr>
                    </a:solidFill>
                  </a:tcPr>
                </a:tc>
              </a:tr>
              <a:tr h="370840">
                <a:tc>
                  <a:txBody>
                    <a:bodyPr/>
                    <a:lstStyle/>
                    <a:p>
                      <a:r>
                        <a:rPr lang="en-US" sz="1600" dirty="0" err="1" smtClean="0"/>
                        <a:t>LHeC</a:t>
                      </a:r>
                      <a:endParaRPr lang="en-US" sz="1600" dirty="0"/>
                    </a:p>
                  </a:txBody>
                  <a:tcPr>
                    <a:solidFill>
                      <a:schemeClr val="bg1">
                        <a:lumMod val="85000"/>
                      </a:schemeClr>
                    </a:solidFill>
                  </a:tcPr>
                </a:tc>
                <a:tc>
                  <a:txBody>
                    <a:bodyPr/>
                    <a:lstStyle/>
                    <a:p>
                      <a:r>
                        <a:rPr lang="en-US" sz="1600" dirty="0" err="1" smtClean="0"/>
                        <a:t>ep</a:t>
                      </a:r>
                      <a:endParaRPr lang="en-US" sz="1600" dirty="0"/>
                    </a:p>
                  </a:txBody>
                  <a:tcPr>
                    <a:solidFill>
                      <a:schemeClr val="bg1">
                        <a:lumMod val="85000"/>
                      </a:schemeClr>
                    </a:solidFill>
                  </a:tcPr>
                </a:tc>
                <a:tc>
                  <a:txBody>
                    <a:bodyPr/>
                    <a:lstStyle/>
                    <a:p>
                      <a:r>
                        <a:rPr lang="en-US" sz="1600" dirty="0" smtClean="0"/>
                        <a:t>60 / 7000</a:t>
                      </a:r>
                      <a:endParaRPr lang="en-US" sz="1600" dirty="0"/>
                    </a:p>
                  </a:txBody>
                  <a:tcPr>
                    <a:solidFill>
                      <a:schemeClr val="bg1">
                        <a:lumMod val="85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1</a:t>
                      </a:r>
                    </a:p>
                  </a:txBody>
                  <a:tcPr>
                    <a:solidFill>
                      <a:schemeClr val="bg1">
                        <a:lumMod val="85000"/>
                      </a:schemeClr>
                    </a:solidFill>
                  </a:tcPr>
                </a:tc>
                <a:tc>
                  <a:txBody>
                    <a:bodyPr/>
                    <a:lstStyle/>
                    <a:p>
                      <a:r>
                        <a:rPr lang="en-US" sz="1600" dirty="0" smtClean="0"/>
                        <a:t>12</a:t>
                      </a:r>
                      <a:endParaRPr lang="en-US" sz="1600" dirty="0"/>
                    </a:p>
                  </a:txBody>
                  <a:tcPr>
                    <a:solidFill>
                      <a:schemeClr val="bg1">
                        <a:lumMod val="85000"/>
                      </a:schemeClr>
                    </a:solidFill>
                  </a:tcPr>
                </a:tc>
                <a:tc>
                  <a:txBody>
                    <a:bodyPr/>
                    <a:lstStyle/>
                    <a:p>
                      <a:r>
                        <a:rPr lang="en-US" sz="1600" dirty="0" smtClean="0"/>
                        <a:t>(+100)</a:t>
                      </a:r>
                      <a:endParaRPr lang="en-US" sz="1600" dirty="0"/>
                    </a:p>
                  </a:txBody>
                  <a:tcPr>
                    <a:solidFill>
                      <a:schemeClr val="bg1">
                        <a:lumMod val="85000"/>
                      </a:schemeClr>
                    </a:solidFill>
                  </a:tcPr>
                </a:tc>
                <a:tc>
                  <a:txBody>
                    <a:bodyPr/>
                    <a:lstStyle/>
                    <a:p>
                      <a:r>
                        <a:rPr lang="en-US" sz="1600" dirty="0" smtClean="0"/>
                        <a:t>1.75 GCHF</a:t>
                      </a:r>
                      <a:endParaRPr lang="en-US" sz="1600" dirty="0"/>
                    </a:p>
                  </a:txBody>
                  <a:tcPr>
                    <a:solidFill>
                      <a:schemeClr val="bg1">
                        <a:lumMod val="85000"/>
                      </a:schemeClr>
                    </a:solidFill>
                  </a:tcPr>
                </a:tc>
              </a:tr>
              <a:tr h="370840">
                <a:tc>
                  <a:txBody>
                    <a:bodyPr/>
                    <a:lstStyle/>
                    <a:p>
                      <a:r>
                        <a:rPr lang="en-US" sz="1600" dirty="0" smtClean="0"/>
                        <a:t>FCC-</a:t>
                      </a:r>
                      <a:r>
                        <a:rPr lang="en-US" sz="1600" dirty="0" err="1" smtClean="0"/>
                        <a:t>hh</a:t>
                      </a:r>
                      <a:endParaRPr lang="en-US" sz="1600" dirty="0"/>
                    </a:p>
                  </a:txBody>
                  <a:tcPr>
                    <a:solidFill>
                      <a:schemeClr val="bg1">
                        <a:lumMod val="85000"/>
                      </a:schemeClr>
                    </a:solidFill>
                  </a:tcPr>
                </a:tc>
                <a:tc>
                  <a:txBody>
                    <a:bodyPr/>
                    <a:lstStyle/>
                    <a:p>
                      <a:r>
                        <a:rPr lang="en-US" sz="1600" dirty="0" smtClean="0"/>
                        <a:t>pp</a:t>
                      </a:r>
                      <a:endParaRPr lang="en-US" sz="1600" dirty="0"/>
                    </a:p>
                  </a:txBody>
                  <a:tcPr>
                    <a:solidFill>
                      <a:schemeClr val="bg1">
                        <a:lumMod val="85000"/>
                      </a:schemeClr>
                    </a:solidFill>
                  </a:tcPr>
                </a:tc>
                <a:tc>
                  <a:txBody>
                    <a:bodyPr/>
                    <a:lstStyle/>
                    <a:p>
                      <a:r>
                        <a:rPr lang="en-US" sz="1600" dirty="0" smtClean="0"/>
                        <a:t>100</a:t>
                      </a:r>
                      <a:endParaRPr lang="en-US" sz="1600" dirty="0"/>
                    </a:p>
                  </a:txBody>
                  <a:tcPr>
                    <a:solidFill>
                      <a:schemeClr val="bg1">
                        <a:lumMod val="85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30</a:t>
                      </a:r>
                    </a:p>
                  </a:txBody>
                  <a:tcPr>
                    <a:solidFill>
                      <a:schemeClr val="bg1">
                        <a:lumMod val="85000"/>
                      </a:schemeClr>
                    </a:solidFill>
                  </a:tcPr>
                </a:tc>
                <a:tc>
                  <a:txBody>
                    <a:bodyPr/>
                    <a:lstStyle/>
                    <a:p>
                      <a:r>
                        <a:rPr lang="en-US" sz="1600" dirty="0" smtClean="0"/>
                        <a:t>25</a:t>
                      </a:r>
                      <a:endParaRPr lang="en-US" sz="1600" dirty="0"/>
                    </a:p>
                  </a:txBody>
                  <a:tcPr>
                    <a:solidFill>
                      <a:schemeClr val="bg1">
                        <a:lumMod val="85000"/>
                      </a:schemeClr>
                    </a:solidFill>
                  </a:tcPr>
                </a:tc>
                <a:tc>
                  <a:txBody>
                    <a:bodyPr/>
                    <a:lstStyle/>
                    <a:p>
                      <a:r>
                        <a:rPr lang="en-US" sz="1600" dirty="0" smtClean="0"/>
                        <a:t>580 (550)</a:t>
                      </a:r>
                      <a:endParaRPr lang="en-US" sz="1600" dirty="0"/>
                    </a:p>
                  </a:txBody>
                  <a:tcPr>
                    <a:solidFill>
                      <a:schemeClr val="bg1">
                        <a:lumMod val="85000"/>
                      </a:schemeClr>
                    </a:solidFill>
                  </a:tcPr>
                </a:tc>
                <a:tc>
                  <a:txBody>
                    <a:bodyPr/>
                    <a:lstStyle/>
                    <a:p>
                      <a:r>
                        <a:rPr lang="en-US" sz="1600" baseline="0" dirty="0" smtClean="0"/>
                        <a:t>17 GCHF (+7 GCHF)</a:t>
                      </a:r>
                      <a:endParaRPr lang="en-US" sz="1600" dirty="0"/>
                    </a:p>
                  </a:txBody>
                  <a:tcPr>
                    <a:solidFill>
                      <a:schemeClr val="bg1">
                        <a:lumMod val="85000"/>
                      </a:schemeClr>
                    </a:solidFill>
                  </a:tcPr>
                </a:tc>
              </a:tr>
              <a:tr h="370840">
                <a:tc>
                  <a:txBody>
                    <a:bodyPr/>
                    <a:lstStyle/>
                    <a:p>
                      <a:r>
                        <a:rPr lang="en-US" sz="1600" dirty="0" smtClean="0"/>
                        <a:t>HE-LHC</a:t>
                      </a:r>
                      <a:endParaRPr lang="en-US" sz="1600" dirty="0"/>
                    </a:p>
                  </a:txBody>
                  <a:tcPr>
                    <a:solidFill>
                      <a:schemeClr val="bg1">
                        <a:lumMod val="85000"/>
                      </a:schemeClr>
                    </a:solidFill>
                  </a:tcPr>
                </a:tc>
                <a:tc>
                  <a:txBody>
                    <a:bodyPr/>
                    <a:lstStyle/>
                    <a:p>
                      <a:r>
                        <a:rPr lang="en-US" sz="1600" dirty="0" smtClean="0"/>
                        <a:t>pp</a:t>
                      </a:r>
                      <a:endParaRPr lang="en-US" sz="1600" dirty="0"/>
                    </a:p>
                  </a:txBody>
                  <a:tcPr>
                    <a:solidFill>
                      <a:schemeClr val="bg1">
                        <a:lumMod val="85000"/>
                      </a:schemeClr>
                    </a:solidFill>
                  </a:tcPr>
                </a:tc>
                <a:tc>
                  <a:txBody>
                    <a:bodyPr/>
                    <a:lstStyle/>
                    <a:p>
                      <a:r>
                        <a:rPr lang="en-US" sz="1600" dirty="0" smtClean="0"/>
                        <a:t>27</a:t>
                      </a:r>
                      <a:endParaRPr lang="en-US" sz="1600" dirty="0"/>
                    </a:p>
                  </a:txBody>
                  <a:tcPr>
                    <a:solidFill>
                      <a:schemeClr val="bg1">
                        <a:lumMod val="85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20</a:t>
                      </a:r>
                    </a:p>
                  </a:txBody>
                  <a:tcPr>
                    <a:solidFill>
                      <a:schemeClr val="bg1">
                        <a:lumMod val="85000"/>
                      </a:schemeClr>
                    </a:solidFill>
                  </a:tcPr>
                </a:tc>
                <a:tc>
                  <a:txBody>
                    <a:bodyPr/>
                    <a:lstStyle/>
                    <a:p>
                      <a:r>
                        <a:rPr lang="en-US" sz="1600" dirty="0" smtClean="0"/>
                        <a:t>20</a:t>
                      </a:r>
                      <a:endParaRPr lang="en-US" sz="1600" dirty="0"/>
                    </a:p>
                  </a:txBody>
                  <a:tcPr>
                    <a:solidFill>
                      <a:schemeClr val="bg1">
                        <a:lumMod val="85000"/>
                      </a:schemeClr>
                    </a:solidFill>
                  </a:tcPr>
                </a:tc>
                <a:tc>
                  <a:txBody>
                    <a:bodyPr/>
                    <a:lstStyle/>
                    <a:p>
                      <a:endParaRPr lang="en-US" sz="1600" dirty="0"/>
                    </a:p>
                  </a:txBody>
                  <a:tcPr>
                    <a:solidFill>
                      <a:schemeClr val="bg1">
                        <a:lumMod val="85000"/>
                      </a:schemeClr>
                    </a:solidFill>
                  </a:tcPr>
                </a:tc>
                <a:tc>
                  <a:txBody>
                    <a:bodyPr/>
                    <a:lstStyle/>
                    <a:p>
                      <a:r>
                        <a:rPr lang="en-US" sz="1600" dirty="0" smtClean="0"/>
                        <a:t>7.2 GCHF</a:t>
                      </a:r>
                      <a:endParaRPr lang="en-US" sz="1600" dirty="0"/>
                    </a:p>
                  </a:txBody>
                  <a:tcPr>
                    <a:solidFill>
                      <a:schemeClr val="bg1">
                        <a:lumMod val="85000"/>
                      </a:schemeClr>
                    </a:solidFill>
                  </a:tcPr>
                </a:tc>
              </a:tr>
            </a:tbl>
          </a:graphicData>
        </a:graphic>
      </p:graphicFrame>
      <p:sp>
        <p:nvSpPr>
          <p:cNvPr id="7" name="Date Placeholder 6"/>
          <p:cNvSpPr>
            <a:spLocks noGrp="1"/>
          </p:cNvSpPr>
          <p:nvPr>
            <p:ph type="dt" sz="half" idx="10"/>
          </p:nvPr>
        </p:nvSpPr>
        <p:spPr>
          <a:xfrm>
            <a:off x="457200" y="6572355"/>
            <a:ext cx="2133600" cy="365125"/>
          </a:xfrm>
        </p:spPr>
        <p:txBody>
          <a:bodyPr/>
          <a:lstStyle/>
          <a:p>
            <a:r>
              <a:rPr lang="de-DE" smtClean="0">
                <a:solidFill>
                  <a:prstClr val="black">
                    <a:tint val="75000"/>
                  </a:prstClr>
                </a:solidFill>
              </a:rPr>
              <a:t>D. Schulte</a:t>
            </a:r>
            <a:endParaRPr lang="en-US">
              <a:solidFill>
                <a:prstClr val="black">
                  <a:tint val="75000"/>
                </a:prstClr>
              </a:solidFill>
            </a:endParaRPr>
          </a:p>
        </p:txBody>
      </p:sp>
      <p:sp>
        <p:nvSpPr>
          <p:cNvPr id="8" name="Slide Number Placeholder 7"/>
          <p:cNvSpPr>
            <a:spLocks noGrp="1"/>
          </p:cNvSpPr>
          <p:nvPr>
            <p:ph type="sldNum" sz="quarter" idx="12"/>
          </p:nvPr>
        </p:nvSpPr>
        <p:spPr>
          <a:xfrm>
            <a:off x="6553200" y="6572355"/>
            <a:ext cx="2133600" cy="365125"/>
          </a:xfrm>
        </p:spPr>
        <p:txBody>
          <a:bodyPr/>
          <a:lstStyle/>
          <a:p>
            <a:fld id="{1E071486-4E65-E24B-8A3A-E44A91D5D904}" type="slidenum">
              <a:rPr lang="en-US" smtClean="0">
                <a:solidFill>
                  <a:prstClr val="black">
                    <a:tint val="75000"/>
                  </a:prstClr>
                </a:solidFill>
              </a:rPr>
              <a:pPr/>
              <a:t>72</a:t>
            </a:fld>
            <a:endParaRPr lang="en-US">
              <a:solidFill>
                <a:prstClr val="black">
                  <a:tint val="75000"/>
                </a:prstClr>
              </a:solidFill>
            </a:endParaRPr>
          </a:p>
        </p:txBody>
      </p:sp>
      <p:sp>
        <p:nvSpPr>
          <p:cNvPr id="9" name="Footer Placeholder 8"/>
          <p:cNvSpPr>
            <a:spLocks noGrp="1"/>
          </p:cNvSpPr>
          <p:nvPr>
            <p:ph type="ftr" sz="quarter" idx="11"/>
          </p:nvPr>
        </p:nvSpPr>
        <p:spPr>
          <a:xfrm>
            <a:off x="3124200" y="6572355"/>
            <a:ext cx="2895600" cy="365125"/>
          </a:xfrm>
        </p:spPr>
        <p:txBody>
          <a:bodyPr/>
          <a:lstStyle/>
          <a:p>
            <a:r>
              <a:rPr lang="en-US" dirty="0" smtClean="0">
                <a:solidFill>
                  <a:prstClr val="black">
                    <a:tint val="75000"/>
                  </a:prstClr>
                </a:solidFill>
              </a:rPr>
              <a:t>Higgs Factories, Granada 2019</a:t>
            </a:r>
            <a:endParaRPr lang="en-US" dirty="0">
              <a:solidFill>
                <a:prstClr val="black">
                  <a:tint val="75000"/>
                </a:prstClr>
              </a:solidFill>
            </a:endParaRPr>
          </a:p>
        </p:txBody>
      </p:sp>
    </p:spTree>
    <p:extLst>
      <p:ext uri="{BB962C8B-B14F-4D97-AF65-F5344CB8AC3E}">
        <p14:creationId xmlns:p14="http://schemas.microsoft.com/office/powerpoint/2010/main" val="42731414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endParaRPr lang="de-DE"/>
          </a:p>
        </p:txBody>
      </p:sp>
      <p:sp>
        <p:nvSpPr>
          <p:cNvPr id="4" name="Datumsplatzhalter 3"/>
          <p:cNvSpPr>
            <a:spLocks noGrp="1"/>
          </p:cNvSpPr>
          <p:nvPr>
            <p:ph type="dt" sz="half" idx="10"/>
          </p:nvPr>
        </p:nvSpPr>
        <p:spPr/>
        <p:txBody>
          <a:bodyPr/>
          <a:lstStyle/>
          <a:p>
            <a:r>
              <a:rPr lang="en-US" altLang="ja-JP" smtClean="0">
                <a:solidFill>
                  <a:prstClr val="black">
                    <a:tint val="75000"/>
                  </a:prstClr>
                </a:solidFill>
              </a:rPr>
              <a:t>A. Yamamoto, 190513b</a:t>
            </a:r>
            <a:endParaRPr lang="ja-JP" altLang="en-US">
              <a:solidFill>
                <a:prstClr val="black">
                  <a:tint val="75000"/>
                </a:prstClr>
              </a:solidFill>
            </a:endParaRPr>
          </a:p>
        </p:txBody>
      </p:sp>
      <p:sp>
        <p:nvSpPr>
          <p:cNvPr id="5" name="Foliennummernplatzhalter 4"/>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73</a:t>
            </a:fld>
            <a:endParaRPr lang="ja-JP" altLang="en-US">
              <a:solidFill>
                <a:prstClr val="black">
                  <a:tint val="75000"/>
                </a:prstClr>
              </a:solidFill>
            </a:endParaRP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640"/>
            <a:ext cx="9144000" cy="6388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288415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800" b="1" dirty="0" smtClean="0">
                <a:solidFill>
                  <a:srgbClr val="C00000"/>
                </a:solidFill>
                <a:effectLst>
                  <a:outerShdw blurRad="38100" dist="38100" dir="2700000" algn="tl">
                    <a:srgbClr val="000000">
                      <a:alpha val="43137"/>
                    </a:srgbClr>
                  </a:outerShdw>
                </a:effectLst>
              </a:rPr>
              <a:t>Conclusion</a:t>
            </a:r>
            <a:endParaRPr lang="de-DE" sz="4800" b="1" dirty="0">
              <a:solidFill>
                <a:srgbClr val="C00000"/>
              </a:solidFill>
              <a:effectLst>
                <a:outerShdw blurRad="38100" dist="38100" dir="2700000" algn="tl">
                  <a:srgbClr val="000000">
                    <a:alpha val="43137"/>
                  </a:srgbClr>
                </a:outerShdw>
              </a:effectLst>
            </a:endParaRPr>
          </a:p>
        </p:txBody>
      </p:sp>
      <p:sp>
        <p:nvSpPr>
          <p:cNvPr id="3" name="Inhaltsplatzhalter 2"/>
          <p:cNvSpPr>
            <a:spLocks noGrp="1"/>
          </p:cNvSpPr>
          <p:nvPr>
            <p:ph idx="1"/>
          </p:nvPr>
        </p:nvSpPr>
        <p:spPr>
          <a:xfrm>
            <a:off x="457200" y="1600207"/>
            <a:ext cx="8229600" cy="1324738"/>
          </a:xfrm>
        </p:spPr>
        <p:txBody>
          <a:bodyPr/>
          <a:lstStyle/>
          <a:p>
            <a:pPr marL="0" indent="0">
              <a:buNone/>
            </a:pPr>
            <a:r>
              <a:rPr lang="en-US" b="1" dirty="0" smtClean="0"/>
              <a:t>Success of experiments is granted by two basic factors :</a:t>
            </a:r>
          </a:p>
          <a:p>
            <a:pPr marL="0" indent="0">
              <a:buNone/>
            </a:pPr>
            <a:endParaRPr lang="en-US" b="1" dirty="0" smtClean="0"/>
          </a:p>
        </p:txBody>
      </p:sp>
      <p:sp>
        <p:nvSpPr>
          <p:cNvPr id="5" name="Foliennummernplatzhalter 4"/>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74</a:t>
            </a:fld>
            <a:endParaRPr lang="ja-JP" altLang="en-US">
              <a:solidFill>
                <a:prstClr val="black">
                  <a:tint val="75000"/>
                </a:prstClr>
              </a:solidFill>
            </a:endParaRP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148" y="3212976"/>
            <a:ext cx="8010525"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306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506"/>
                                        </p:tgtEl>
                                        <p:attrNameLst>
                                          <p:attrName>style.visibility</p:attrName>
                                        </p:attrNameLst>
                                      </p:cBhvr>
                                      <p:to>
                                        <p:strVal val="visible"/>
                                      </p:to>
                                    </p:set>
                                    <p:animEffect transition="in" filter="fade">
                                      <p:cBhvr>
                                        <p:cTn id="12"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Back up slides</a:t>
            </a:r>
            <a:endParaRPr lang="de-DE" dirty="0"/>
          </a:p>
        </p:txBody>
      </p:sp>
      <p:sp>
        <p:nvSpPr>
          <p:cNvPr id="3" name="Inhaltsplatzhalter 2"/>
          <p:cNvSpPr>
            <a:spLocks noGrp="1"/>
          </p:cNvSpPr>
          <p:nvPr>
            <p:ph idx="1"/>
          </p:nvPr>
        </p:nvSpPr>
        <p:spPr/>
        <p:txBody>
          <a:bodyPr/>
          <a:lstStyle/>
          <a:p>
            <a:endParaRPr lang="de-DE"/>
          </a:p>
        </p:txBody>
      </p:sp>
      <p:sp>
        <p:nvSpPr>
          <p:cNvPr id="4" name="Datumsplatzhalter 3"/>
          <p:cNvSpPr>
            <a:spLocks noGrp="1"/>
          </p:cNvSpPr>
          <p:nvPr>
            <p:ph type="dt" sz="half" idx="10"/>
          </p:nvPr>
        </p:nvSpPr>
        <p:spPr/>
        <p:txBody>
          <a:bodyPr/>
          <a:lstStyle/>
          <a:p>
            <a:r>
              <a:rPr lang="en-US" altLang="ja-JP" smtClean="0">
                <a:solidFill>
                  <a:prstClr val="black">
                    <a:tint val="75000"/>
                  </a:prstClr>
                </a:solidFill>
              </a:rPr>
              <a:t>A. Yamamoto, 190513b</a:t>
            </a:r>
            <a:endParaRPr lang="ja-JP" altLang="en-US">
              <a:solidFill>
                <a:prstClr val="black">
                  <a:tint val="75000"/>
                </a:prstClr>
              </a:solidFill>
            </a:endParaRPr>
          </a:p>
        </p:txBody>
      </p:sp>
      <p:sp>
        <p:nvSpPr>
          <p:cNvPr id="5" name="Foliennummernplatzhalter 4"/>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75</a:t>
            </a:fld>
            <a:endParaRPr lang="ja-JP" altLang="en-US">
              <a:solidFill>
                <a:prstClr val="black">
                  <a:tint val="75000"/>
                </a:prstClr>
              </a:solidFill>
            </a:endParaRPr>
          </a:p>
        </p:txBody>
      </p:sp>
    </p:spTree>
    <p:extLst>
      <p:ext uri="{BB962C8B-B14F-4D97-AF65-F5344CB8AC3E}">
        <p14:creationId xmlns:p14="http://schemas.microsoft.com/office/powerpoint/2010/main" val="36270123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Table"/>
          <p:cNvPicPr>
            <a:picLocks noChangeAspect="1" noChangeArrowheads="1"/>
          </p:cNvPicPr>
          <p:nvPr/>
        </p:nvPicPr>
        <p:blipFill>
          <a:blip r:embed="rId2" cstate="print">
            <a:extLst>
              <a:ext uri="{28A0092B-C50C-407E-A947-70E740481C1C}">
                <a14:useLocalDpi xmlns:a14="http://schemas.microsoft.com/office/drawing/2010/main" val="0"/>
              </a:ext>
            </a:extLst>
          </a:blip>
          <a:srcRect t="2222" b="26683"/>
          <a:stretch>
            <a:fillRect/>
          </a:stretch>
        </p:blipFill>
        <p:spPr bwMode="auto">
          <a:xfrm>
            <a:off x="0" y="-76200"/>
            <a:ext cx="91440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034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15846" r="29861"/>
          <a:stretch>
            <a:fillRect/>
          </a:stretch>
        </p:blipFill>
        <p:spPr bwMode="auto">
          <a:xfrm>
            <a:off x="7772400" y="1600202"/>
            <a:ext cx="1093788" cy="264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34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r="66"/>
          <a:stretch>
            <a:fillRect/>
          </a:stretch>
        </p:blipFill>
        <p:spPr bwMode="auto">
          <a:xfrm>
            <a:off x="1981200" y="3581410"/>
            <a:ext cx="990600"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3429" name="Picture 5"/>
          <p:cNvPicPr>
            <a:picLocks noChangeAspect="1" noChangeArrowheads="1"/>
          </p:cNvPicPr>
          <p:nvPr/>
        </p:nvPicPr>
        <p:blipFill>
          <a:blip r:embed="rId5">
            <a:extLst>
              <a:ext uri="{28A0092B-C50C-407E-A947-70E740481C1C}">
                <a14:useLocalDpi xmlns:a14="http://schemas.microsoft.com/office/drawing/2010/main" val="0"/>
              </a:ext>
            </a:extLst>
          </a:blip>
          <a:srcRect t="32001" b="25333"/>
          <a:stretch>
            <a:fillRect/>
          </a:stretch>
        </p:blipFill>
        <p:spPr bwMode="auto">
          <a:xfrm>
            <a:off x="2362200" y="1524000"/>
            <a:ext cx="142875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34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l="17647" t="15686" r="23529"/>
          <a:stretch>
            <a:fillRect/>
          </a:stretch>
        </p:blipFill>
        <p:spPr bwMode="auto">
          <a:xfrm>
            <a:off x="3048013" y="3276609"/>
            <a:ext cx="620713" cy="666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343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24800" y="304803"/>
            <a:ext cx="1219200"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3432"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57600" y="3048000"/>
            <a:ext cx="990600" cy="91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3433" name="Picture 9"/>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95400" y="2133600"/>
            <a:ext cx="1066800" cy="7620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3434"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8213" y="2133609"/>
            <a:ext cx="688975" cy="728663"/>
          </a:xfrm>
          <a:prstGeom prst="rect">
            <a:avLst/>
          </a:prstGeom>
          <a:noFill/>
          <a:extLst>
            <a:ext uri="{909E8E84-426E-40DD-AFC4-6F175D3DCCD1}">
              <a14:hiddenFill xmlns:a14="http://schemas.microsoft.com/office/drawing/2010/main">
                <a:solidFill>
                  <a:srgbClr val="FFFFFF"/>
                </a:solidFill>
              </a14:hiddenFill>
            </a:ext>
          </a:extLst>
        </p:spPr>
      </p:pic>
      <p:pic>
        <p:nvPicPr>
          <p:cNvPr id="103435" name="Picture 11"/>
          <p:cNvPicPr>
            <a:picLocks noChangeAspect="1" noChangeArrowheads="1"/>
          </p:cNvPicPr>
          <p:nvPr/>
        </p:nvPicPr>
        <p:blipFill>
          <a:blip r:embed="rId11" cstate="print">
            <a:extLst>
              <a:ext uri="{28A0092B-C50C-407E-A947-70E740481C1C}">
                <a14:useLocalDpi xmlns:a14="http://schemas.microsoft.com/office/drawing/2010/main" val="0"/>
              </a:ext>
            </a:extLst>
          </a:blip>
          <a:srcRect l="51686"/>
          <a:stretch>
            <a:fillRect/>
          </a:stretch>
        </p:blipFill>
        <p:spPr bwMode="auto">
          <a:xfrm>
            <a:off x="6781800" y="228608"/>
            <a:ext cx="990600" cy="98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3436"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91200" y="2057401"/>
            <a:ext cx="1790700" cy="1517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3437" name="Text Box 13"/>
          <p:cNvSpPr txBox="1">
            <a:spLocks noChangeArrowheads="1"/>
          </p:cNvSpPr>
          <p:nvPr/>
        </p:nvSpPr>
        <p:spPr bwMode="auto">
          <a:xfrm>
            <a:off x="1981212" y="4343410"/>
            <a:ext cx="129875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fontAlgn="base" hangingPunct="0">
              <a:spcBef>
                <a:spcPct val="0"/>
              </a:spcBef>
              <a:spcAft>
                <a:spcPct val="0"/>
              </a:spcAft>
            </a:pPr>
            <a:r>
              <a:rPr lang="fr-FR" sz="1400">
                <a:solidFill>
                  <a:srgbClr val="000000"/>
                </a:solidFill>
              </a:rPr>
              <a:t>Neutron halos</a:t>
            </a:r>
            <a:endParaRPr lang="en-US" sz="1400">
              <a:solidFill>
                <a:srgbClr val="000000"/>
              </a:solidFill>
            </a:endParaRPr>
          </a:p>
        </p:txBody>
      </p:sp>
      <p:sp>
        <p:nvSpPr>
          <p:cNvPr id="103438" name="Text Box 14"/>
          <p:cNvSpPr txBox="1">
            <a:spLocks noChangeArrowheads="1"/>
          </p:cNvSpPr>
          <p:nvPr/>
        </p:nvSpPr>
        <p:spPr bwMode="auto">
          <a:xfrm>
            <a:off x="3810012" y="3886200"/>
            <a:ext cx="11705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fontAlgn="base" hangingPunct="0">
              <a:spcBef>
                <a:spcPct val="0"/>
              </a:spcBef>
              <a:spcAft>
                <a:spcPct val="0"/>
              </a:spcAft>
            </a:pPr>
            <a:r>
              <a:rPr lang="fr-FR" sz="1400">
                <a:solidFill>
                  <a:srgbClr val="000000"/>
                </a:solidFill>
              </a:rPr>
              <a:t>Shape</a:t>
            </a:r>
          </a:p>
          <a:p>
            <a:pPr eaLnBrk="0" fontAlgn="base" hangingPunct="0">
              <a:spcBef>
                <a:spcPct val="0"/>
              </a:spcBef>
              <a:spcAft>
                <a:spcPct val="0"/>
              </a:spcAft>
            </a:pPr>
            <a:r>
              <a:rPr lang="fr-FR" sz="1400">
                <a:solidFill>
                  <a:srgbClr val="000000"/>
                </a:solidFill>
              </a:rPr>
              <a:t>Coexistance</a:t>
            </a:r>
            <a:endParaRPr lang="en-US" sz="1400">
              <a:solidFill>
                <a:srgbClr val="000000"/>
              </a:solidFill>
            </a:endParaRPr>
          </a:p>
        </p:txBody>
      </p:sp>
      <p:sp>
        <p:nvSpPr>
          <p:cNvPr id="103439" name="Text Box 15"/>
          <p:cNvSpPr txBox="1">
            <a:spLocks noChangeArrowheads="1"/>
          </p:cNvSpPr>
          <p:nvPr/>
        </p:nvSpPr>
        <p:spPr bwMode="auto">
          <a:xfrm>
            <a:off x="5867409" y="3581410"/>
            <a:ext cx="181652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fontAlgn="base" hangingPunct="0">
              <a:spcBef>
                <a:spcPct val="0"/>
              </a:spcBef>
              <a:spcAft>
                <a:spcPct val="0"/>
              </a:spcAft>
            </a:pPr>
            <a:r>
              <a:rPr lang="fr-FR" sz="1400">
                <a:solidFill>
                  <a:srgbClr val="000000"/>
                </a:solidFill>
              </a:rPr>
              <a:t>New magic numbers</a:t>
            </a:r>
            <a:endParaRPr lang="en-US" sz="1400">
              <a:solidFill>
                <a:srgbClr val="000000"/>
              </a:solidFill>
            </a:endParaRPr>
          </a:p>
        </p:txBody>
      </p:sp>
      <p:sp>
        <p:nvSpPr>
          <p:cNvPr id="103440" name="Text Box 16"/>
          <p:cNvSpPr txBox="1">
            <a:spLocks noChangeArrowheads="1"/>
          </p:cNvSpPr>
          <p:nvPr/>
        </p:nvSpPr>
        <p:spPr bwMode="auto">
          <a:xfrm>
            <a:off x="7772403" y="4114801"/>
            <a:ext cx="11969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pPr>
            <a:r>
              <a:rPr lang="fr-FR" sz="1400">
                <a:solidFill>
                  <a:srgbClr val="000000"/>
                </a:solidFill>
              </a:rPr>
              <a:t>Exotic Shapes</a:t>
            </a:r>
            <a:endParaRPr lang="en-US" sz="1400">
              <a:solidFill>
                <a:srgbClr val="000000"/>
              </a:solidFill>
            </a:endParaRPr>
          </a:p>
        </p:txBody>
      </p:sp>
      <p:sp>
        <p:nvSpPr>
          <p:cNvPr id="103441" name="Text Box 17"/>
          <p:cNvSpPr txBox="1">
            <a:spLocks noChangeArrowheads="1"/>
          </p:cNvSpPr>
          <p:nvPr/>
        </p:nvSpPr>
        <p:spPr bwMode="auto">
          <a:xfrm>
            <a:off x="6629401" y="8"/>
            <a:ext cx="155844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fontAlgn="base" hangingPunct="0">
              <a:spcBef>
                <a:spcPct val="0"/>
              </a:spcBef>
              <a:spcAft>
                <a:spcPct val="0"/>
              </a:spcAft>
            </a:pPr>
            <a:r>
              <a:rPr lang="fr-FR" sz="1400">
                <a:solidFill>
                  <a:srgbClr val="000000"/>
                </a:solidFill>
              </a:rPr>
              <a:t>Fission dynamics</a:t>
            </a:r>
            <a:endParaRPr lang="en-US" sz="1400">
              <a:solidFill>
                <a:srgbClr val="000000"/>
              </a:solidFill>
            </a:endParaRPr>
          </a:p>
        </p:txBody>
      </p:sp>
      <p:sp>
        <p:nvSpPr>
          <p:cNvPr id="103442" name="Text Box 18"/>
          <p:cNvSpPr txBox="1">
            <a:spLocks noChangeArrowheads="1"/>
          </p:cNvSpPr>
          <p:nvPr/>
        </p:nvSpPr>
        <p:spPr bwMode="auto">
          <a:xfrm>
            <a:off x="2438401" y="1219210"/>
            <a:ext cx="137890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fontAlgn="base" hangingPunct="0">
              <a:spcBef>
                <a:spcPct val="0"/>
              </a:spcBef>
              <a:spcAft>
                <a:spcPct val="0"/>
              </a:spcAft>
            </a:pPr>
            <a:r>
              <a:rPr lang="fr-FR" sz="1400">
                <a:solidFill>
                  <a:srgbClr val="000000"/>
                </a:solidFill>
              </a:rPr>
              <a:t>2p radioactivity</a:t>
            </a:r>
            <a:endParaRPr lang="en-US" sz="1400">
              <a:solidFill>
                <a:srgbClr val="000000"/>
              </a:solidFill>
            </a:endParaRPr>
          </a:p>
        </p:txBody>
      </p:sp>
      <p:sp>
        <p:nvSpPr>
          <p:cNvPr id="103443" name="Rectangle 19"/>
          <p:cNvSpPr>
            <a:spLocks noChangeArrowheads="1"/>
          </p:cNvSpPr>
          <p:nvPr/>
        </p:nvSpPr>
        <p:spPr bwMode="auto">
          <a:xfrm>
            <a:off x="990600" y="1600200"/>
            <a:ext cx="1524000"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pPr>
            <a:r>
              <a:rPr lang="en-US" sz="1400" dirty="0">
                <a:solidFill>
                  <a:srgbClr val="000000"/>
                </a:solidFill>
              </a:rPr>
              <a:t>Lattice Effective</a:t>
            </a:r>
          </a:p>
          <a:p>
            <a:pPr eaLnBrk="0" fontAlgn="base" hangingPunct="0">
              <a:spcBef>
                <a:spcPct val="0"/>
              </a:spcBef>
              <a:spcAft>
                <a:spcPct val="0"/>
              </a:spcAft>
            </a:pPr>
            <a:r>
              <a:rPr lang="en-US" sz="1400" dirty="0">
                <a:solidFill>
                  <a:srgbClr val="000000"/>
                </a:solidFill>
              </a:rPr>
              <a:t>Field Theory</a:t>
            </a:r>
            <a:r>
              <a:rPr lang="en-US" sz="2400" dirty="0">
                <a:solidFill>
                  <a:srgbClr val="000000"/>
                </a:solidFill>
              </a:rPr>
              <a:t> </a:t>
            </a:r>
          </a:p>
        </p:txBody>
      </p:sp>
      <p:sp>
        <p:nvSpPr>
          <p:cNvPr id="103444" name="Text Box 20"/>
          <p:cNvSpPr txBox="1">
            <a:spLocks noChangeArrowheads="1"/>
          </p:cNvSpPr>
          <p:nvPr/>
        </p:nvSpPr>
        <p:spPr bwMode="auto">
          <a:xfrm>
            <a:off x="2895601" y="3886201"/>
            <a:ext cx="7683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pPr>
            <a:r>
              <a:rPr lang="fr-FR" sz="1400">
                <a:solidFill>
                  <a:srgbClr val="000000"/>
                </a:solidFill>
              </a:rPr>
              <a:t>Clusters</a:t>
            </a:r>
            <a:endParaRPr lang="en-US" sz="1400">
              <a:solidFill>
                <a:srgbClr val="000000"/>
              </a:solidFill>
            </a:endParaRPr>
          </a:p>
        </p:txBody>
      </p:sp>
      <p:pic>
        <p:nvPicPr>
          <p:cNvPr id="103445" name="Picture 21"/>
          <p:cNvPicPr>
            <a:picLocks noChangeAspect="1" noChangeArrowheads="1"/>
          </p:cNvPicPr>
          <p:nvPr/>
        </p:nvPicPr>
        <p:blipFill>
          <a:blip r:embed="rId13">
            <a:extLst>
              <a:ext uri="{28A0092B-C50C-407E-A947-70E740481C1C}">
                <a14:useLocalDpi xmlns:a14="http://schemas.microsoft.com/office/drawing/2010/main" val="0"/>
              </a:ext>
            </a:extLst>
          </a:blip>
          <a:srcRect r="75999" b="62094"/>
          <a:stretch>
            <a:fillRect/>
          </a:stretch>
        </p:blipFill>
        <p:spPr bwMode="auto">
          <a:xfrm>
            <a:off x="4191000" y="1447800"/>
            <a:ext cx="64928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3446" name="Text Box 22"/>
          <p:cNvSpPr txBox="1">
            <a:spLocks noChangeArrowheads="1"/>
          </p:cNvSpPr>
          <p:nvPr/>
        </p:nvSpPr>
        <p:spPr bwMode="auto">
          <a:xfrm>
            <a:off x="4191009" y="990601"/>
            <a:ext cx="9493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pPr>
            <a:r>
              <a:rPr lang="fr-FR" sz="1400">
                <a:solidFill>
                  <a:srgbClr val="000000"/>
                </a:solidFill>
                <a:latin typeface="Symbol" charset="0"/>
              </a:rPr>
              <a:t>n-p</a:t>
            </a:r>
            <a:r>
              <a:rPr lang="fr-FR" sz="1400">
                <a:solidFill>
                  <a:srgbClr val="000000"/>
                </a:solidFill>
              </a:rPr>
              <a:t> pairing</a:t>
            </a:r>
            <a:endParaRPr lang="en-US" sz="1400">
              <a:solidFill>
                <a:srgbClr val="000000"/>
              </a:solidFill>
            </a:endParaRPr>
          </a:p>
        </p:txBody>
      </p:sp>
      <p:pic>
        <p:nvPicPr>
          <p:cNvPr id="103447" name="Picture 2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29200" y="552451"/>
            <a:ext cx="1219200"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3448" name="Text Box 24"/>
          <p:cNvSpPr txBox="1">
            <a:spLocks noChangeArrowheads="1"/>
          </p:cNvSpPr>
          <p:nvPr/>
        </p:nvSpPr>
        <p:spPr bwMode="auto">
          <a:xfrm>
            <a:off x="4876801" y="228609"/>
            <a:ext cx="152798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fontAlgn="base" hangingPunct="0">
              <a:spcBef>
                <a:spcPct val="0"/>
              </a:spcBef>
              <a:spcAft>
                <a:spcPct val="0"/>
              </a:spcAft>
            </a:pPr>
            <a:r>
              <a:rPr lang="fr-FR" sz="1400">
                <a:solidFill>
                  <a:srgbClr val="000000"/>
                </a:solidFill>
              </a:rPr>
              <a:t>Equation of state</a:t>
            </a:r>
            <a:endParaRPr lang="en-US" sz="1400">
              <a:solidFill>
                <a:srgbClr val="000000"/>
              </a:solidFill>
            </a:endParaRPr>
          </a:p>
        </p:txBody>
      </p:sp>
      <p:pic>
        <p:nvPicPr>
          <p:cNvPr id="103449" name="Picture 25"/>
          <p:cNvPicPr>
            <a:picLocks noChangeAspect="1" noChangeArrowheads="1"/>
          </p:cNvPicPr>
          <p:nvPr/>
        </p:nvPicPr>
        <p:blipFill>
          <a:blip r:embed="rId15">
            <a:extLst>
              <a:ext uri="{28A0092B-C50C-407E-A947-70E740481C1C}">
                <a14:useLocalDpi xmlns:a14="http://schemas.microsoft.com/office/drawing/2010/main" val="0"/>
              </a:ext>
            </a:extLst>
          </a:blip>
          <a:srcRect l="12698" t="19783" r="49207" b="39153"/>
          <a:stretch>
            <a:fillRect/>
          </a:stretch>
        </p:blipFill>
        <p:spPr bwMode="auto">
          <a:xfrm>
            <a:off x="0" y="2133600"/>
            <a:ext cx="762000" cy="725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3450" name="Text Box 26"/>
          <p:cNvSpPr txBox="1">
            <a:spLocks noChangeArrowheads="1"/>
          </p:cNvSpPr>
          <p:nvPr/>
        </p:nvSpPr>
        <p:spPr bwMode="auto">
          <a:xfrm>
            <a:off x="13" y="1676400"/>
            <a:ext cx="109036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fontAlgn="base" hangingPunct="0">
              <a:spcBef>
                <a:spcPct val="0"/>
              </a:spcBef>
              <a:spcAft>
                <a:spcPct val="0"/>
              </a:spcAft>
            </a:pPr>
            <a:r>
              <a:rPr lang="fr-FR" sz="1400" dirty="0" err="1">
                <a:solidFill>
                  <a:srgbClr val="000000"/>
                </a:solidFill>
              </a:rPr>
              <a:t>Coupling</a:t>
            </a:r>
            <a:r>
              <a:rPr lang="fr-FR" sz="1400" dirty="0">
                <a:solidFill>
                  <a:srgbClr val="000000"/>
                </a:solidFill>
              </a:rPr>
              <a:t> to</a:t>
            </a:r>
          </a:p>
          <a:p>
            <a:pPr eaLnBrk="0" fontAlgn="base" hangingPunct="0">
              <a:spcBef>
                <a:spcPct val="0"/>
              </a:spcBef>
              <a:spcAft>
                <a:spcPct val="0"/>
              </a:spcAft>
            </a:pPr>
            <a:r>
              <a:rPr lang="fr-FR" sz="1400" dirty="0">
                <a:solidFill>
                  <a:srgbClr val="000000"/>
                </a:solidFill>
              </a:rPr>
              <a:t>continuum</a:t>
            </a:r>
            <a:endParaRPr lang="en-US" sz="1400" dirty="0">
              <a:solidFill>
                <a:srgbClr val="000000"/>
              </a:solidFill>
            </a:endParaRPr>
          </a:p>
        </p:txBody>
      </p:sp>
      <p:sp>
        <p:nvSpPr>
          <p:cNvPr id="103451" name="Text Box 27"/>
          <p:cNvSpPr txBox="1">
            <a:spLocks noChangeArrowheads="1"/>
          </p:cNvSpPr>
          <p:nvPr/>
        </p:nvSpPr>
        <p:spPr bwMode="auto">
          <a:xfrm>
            <a:off x="12" y="7"/>
            <a:ext cx="512832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fontAlgn="base" hangingPunct="0">
              <a:spcBef>
                <a:spcPct val="0"/>
              </a:spcBef>
              <a:spcAft>
                <a:spcPct val="0"/>
              </a:spcAft>
            </a:pPr>
            <a:r>
              <a:rPr lang="fr-FR" sz="2400" b="1" i="1" dirty="0">
                <a:solidFill>
                  <a:srgbClr val="006600"/>
                </a:solidFill>
              </a:rPr>
              <a:t>New </a:t>
            </a:r>
            <a:r>
              <a:rPr lang="fr-FR" sz="2400" b="1" i="1" dirty="0" err="1">
                <a:solidFill>
                  <a:srgbClr val="006600"/>
                </a:solidFill>
              </a:rPr>
              <a:t>oppurtunities</a:t>
            </a:r>
            <a:r>
              <a:rPr lang="fr-FR" sz="2400" b="1" i="1" dirty="0">
                <a:solidFill>
                  <a:srgbClr val="006600"/>
                </a:solidFill>
              </a:rPr>
              <a:t>:</a:t>
            </a:r>
          </a:p>
          <a:p>
            <a:pPr eaLnBrk="0" fontAlgn="base" hangingPunct="0">
              <a:spcBef>
                <a:spcPct val="0"/>
              </a:spcBef>
              <a:spcAft>
                <a:spcPct val="0"/>
              </a:spcAft>
            </a:pPr>
            <a:r>
              <a:rPr lang="fr-FR" sz="2400" b="1" i="1" dirty="0">
                <a:solidFill>
                  <a:srgbClr val="006600"/>
                </a:solidFill>
              </a:rPr>
              <a:t> </a:t>
            </a:r>
            <a:r>
              <a:rPr lang="fr-FR" sz="2400" b="1" i="1" dirty="0" err="1">
                <a:solidFill>
                  <a:srgbClr val="006600"/>
                </a:solidFill>
              </a:rPr>
              <a:t>Physics</a:t>
            </a:r>
            <a:r>
              <a:rPr lang="fr-FR" sz="2400" b="1" i="1" dirty="0">
                <a:solidFill>
                  <a:srgbClr val="006600"/>
                </a:solidFill>
              </a:rPr>
              <a:t> </a:t>
            </a:r>
            <a:r>
              <a:rPr lang="fr-FR" sz="2400" b="1" i="1" dirty="0" err="1">
                <a:solidFill>
                  <a:srgbClr val="006600"/>
                </a:solidFill>
              </a:rPr>
              <a:t>at</a:t>
            </a:r>
            <a:r>
              <a:rPr lang="fr-FR" sz="2400" b="1" i="1" dirty="0">
                <a:solidFill>
                  <a:srgbClr val="006600"/>
                </a:solidFill>
              </a:rPr>
              <a:t> the </a:t>
            </a:r>
            <a:r>
              <a:rPr lang="fr-FR" sz="2400" b="1" i="1" dirty="0" err="1">
                <a:solidFill>
                  <a:srgbClr val="006600"/>
                </a:solidFill>
              </a:rPr>
              <a:t>Femtometer</a:t>
            </a:r>
            <a:r>
              <a:rPr lang="fr-FR" sz="2400" b="1" i="1" dirty="0">
                <a:solidFill>
                  <a:srgbClr val="006600"/>
                </a:solidFill>
              </a:rPr>
              <a:t> </a:t>
            </a:r>
            <a:r>
              <a:rPr lang="fr-FR" sz="2400" b="1" i="1" dirty="0" err="1">
                <a:solidFill>
                  <a:srgbClr val="006600"/>
                </a:solidFill>
              </a:rPr>
              <a:t>scale</a:t>
            </a:r>
            <a:r>
              <a:rPr lang="fr-FR" sz="2400" dirty="0">
                <a:solidFill>
                  <a:srgbClr val="006600"/>
                </a:solidFill>
              </a:rPr>
              <a:t> </a:t>
            </a:r>
            <a:endParaRPr lang="en-US" sz="2400" dirty="0">
              <a:solidFill>
                <a:srgbClr val="006600"/>
              </a:solidFill>
            </a:endParaRPr>
          </a:p>
        </p:txBody>
      </p:sp>
      <p:grpSp>
        <p:nvGrpSpPr>
          <p:cNvPr id="103452" name="Group 28"/>
          <p:cNvGrpSpPr>
            <a:grpSpLocks/>
          </p:cNvGrpSpPr>
          <p:nvPr/>
        </p:nvGrpSpPr>
        <p:grpSpPr bwMode="auto">
          <a:xfrm>
            <a:off x="1143000" y="3733802"/>
            <a:ext cx="685800" cy="542925"/>
            <a:chOff x="1440" y="3024"/>
            <a:chExt cx="1104" cy="870"/>
          </a:xfrm>
        </p:grpSpPr>
        <p:pic>
          <p:nvPicPr>
            <p:cNvPr id="103453" name="Picture 29"/>
            <p:cNvPicPr>
              <a:picLocks noChangeAspect="1" noChangeArrowheads="1"/>
            </p:cNvPicPr>
            <p:nvPr/>
          </p:nvPicPr>
          <p:blipFill>
            <a:blip r:embed="rId16" cstate="print">
              <a:extLst>
                <a:ext uri="{28A0092B-C50C-407E-A947-70E740481C1C}">
                  <a14:useLocalDpi xmlns:a14="http://schemas.microsoft.com/office/drawing/2010/main" val="0"/>
                </a:ext>
              </a:extLst>
            </a:blip>
            <a:srcRect l="19945" r="29086" b="15790"/>
            <a:stretch>
              <a:fillRect/>
            </a:stretch>
          </p:blipFill>
          <p:spPr bwMode="auto">
            <a:xfrm>
              <a:off x="1440" y="3024"/>
              <a:ext cx="1104" cy="864"/>
            </a:xfrm>
            <a:prstGeom prst="rect">
              <a:avLst/>
            </a:prstGeom>
            <a:noFill/>
            <a:extLst>
              <a:ext uri="{909E8E84-426E-40DD-AFC4-6F175D3DCCD1}">
                <a14:hiddenFill xmlns:a14="http://schemas.microsoft.com/office/drawing/2010/main">
                  <a:solidFill>
                    <a:srgbClr val="FFFFFF"/>
                  </a:solidFill>
                </a14:hiddenFill>
              </a:ext>
            </a:extLst>
          </p:spPr>
        </p:pic>
        <p:pic>
          <p:nvPicPr>
            <p:cNvPr id="103454" name="Picture 30"/>
            <p:cNvPicPr>
              <a:picLocks noChangeAspect="1" noChangeArrowheads="1"/>
            </p:cNvPicPr>
            <p:nvPr/>
          </p:nvPicPr>
          <p:blipFill>
            <a:blip r:embed="rId17" cstate="print">
              <a:extLst>
                <a:ext uri="{28A0092B-C50C-407E-A947-70E740481C1C}">
                  <a14:useLocalDpi xmlns:a14="http://schemas.microsoft.com/office/drawing/2010/main" val="0"/>
                </a:ext>
              </a:extLst>
            </a:blip>
            <a:srcRect r="68976" b="57895"/>
            <a:stretch>
              <a:fillRect/>
            </a:stretch>
          </p:blipFill>
          <p:spPr bwMode="auto">
            <a:xfrm>
              <a:off x="2112" y="3466"/>
              <a:ext cx="432" cy="278"/>
            </a:xfrm>
            <a:prstGeom prst="rect">
              <a:avLst/>
            </a:prstGeom>
            <a:noFill/>
            <a:extLst>
              <a:ext uri="{909E8E84-426E-40DD-AFC4-6F175D3DCCD1}">
                <a14:hiddenFill xmlns:a14="http://schemas.microsoft.com/office/drawing/2010/main">
                  <a:solidFill>
                    <a:srgbClr val="FFFFFF"/>
                  </a:solidFill>
                </a14:hiddenFill>
              </a:ext>
            </a:extLst>
          </p:spPr>
        </p:pic>
        <p:pic>
          <p:nvPicPr>
            <p:cNvPr id="103455" name="Picture 31"/>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352" y="3696"/>
              <a:ext cx="156" cy="162"/>
            </a:xfrm>
            <a:prstGeom prst="rect">
              <a:avLst/>
            </a:prstGeom>
            <a:noFill/>
            <a:extLst>
              <a:ext uri="{909E8E84-426E-40DD-AFC4-6F175D3DCCD1}">
                <a14:hiddenFill xmlns:a14="http://schemas.microsoft.com/office/drawing/2010/main">
                  <a:solidFill>
                    <a:srgbClr val="FFFFFF"/>
                  </a:solidFill>
                </a14:hiddenFill>
              </a:ext>
            </a:extLst>
          </p:spPr>
        </p:pic>
        <p:pic>
          <p:nvPicPr>
            <p:cNvPr id="103456" name="Picture 32"/>
            <p:cNvPicPr>
              <a:picLocks noChangeAspect="1" noChangeArrowheads="1"/>
            </p:cNvPicPr>
            <p:nvPr/>
          </p:nvPicPr>
          <p:blipFill>
            <a:blip r:embed="rId19" cstate="print">
              <a:extLst>
                <a:ext uri="{28A0092B-C50C-407E-A947-70E740481C1C}">
                  <a14:useLocalDpi xmlns:a14="http://schemas.microsoft.com/office/drawing/2010/main" val="0"/>
                </a:ext>
              </a:extLst>
            </a:blip>
            <a:srcRect l="40678" t="11765" r="11864" b="29411"/>
            <a:stretch>
              <a:fillRect/>
            </a:stretch>
          </p:blipFill>
          <p:spPr bwMode="auto">
            <a:xfrm>
              <a:off x="1488" y="3552"/>
              <a:ext cx="336" cy="240"/>
            </a:xfrm>
            <a:prstGeom prst="rect">
              <a:avLst/>
            </a:prstGeom>
            <a:noFill/>
            <a:extLst>
              <a:ext uri="{909E8E84-426E-40DD-AFC4-6F175D3DCCD1}">
                <a14:hiddenFill xmlns:a14="http://schemas.microsoft.com/office/drawing/2010/main">
                  <a:solidFill>
                    <a:srgbClr val="FFFFFF"/>
                  </a:solidFill>
                </a14:hiddenFill>
              </a:ext>
            </a:extLst>
          </p:spPr>
        </p:pic>
        <p:pic>
          <p:nvPicPr>
            <p:cNvPr id="103457" name="Picture 33"/>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680" y="3696"/>
              <a:ext cx="168" cy="198"/>
            </a:xfrm>
            <a:prstGeom prst="rect">
              <a:avLst/>
            </a:prstGeom>
            <a:noFill/>
            <a:extLst>
              <a:ext uri="{909E8E84-426E-40DD-AFC4-6F175D3DCCD1}">
                <a14:hiddenFill xmlns:a14="http://schemas.microsoft.com/office/drawing/2010/main">
                  <a:solidFill>
                    <a:srgbClr val="FFFFFF"/>
                  </a:solidFill>
                </a14:hiddenFill>
              </a:ext>
            </a:extLst>
          </p:spPr>
        </p:pic>
      </p:grpSp>
      <p:sp>
        <p:nvSpPr>
          <p:cNvPr id="103458" name="Text Box 34"/>
          <p:cNvSpPr txBox="1">
            <a:spLocks noChangeArrowheads="1"/>
          </p:cNvSpPr>
          <p:nvPr/>
        </p:nvSpPr>
        <p:spPr bwMode="auto">
          <a:xfrm>
            <a:off x="4572000" y="3276609"/>
            <a:ext cx="156966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fontAlgn="base" hangingPunct="0">
              <a:spcBef>
                <a:spcPct val="0"/>
              </a:spcBef>
              <a:spcAft>
                <a:spcPct val="0"/>
              </a:spcAft>
            </a:pPr>
            <a:r>
              <a:rPr lang="fr-FR" sz="1200" b="1">
                <a:solidFill>
                  <a:srgbClr val="CC3300"/>
                </a:solidFill>
              </a:rPr>
              <a:t>Limits of existance</a:t>
            </a:r>
            <a:endParaRPr lang="en-US" sz="1200" b="1">
              <a:solidFill>
                <a:srgbClr val="CC3300"/>
              </a:solidFill>
            </a:endParaRPr>
          </a:p>
        </p:txBody>
      </p:sp>
      <p:sp>
        <p:nvSpPr>
          <p:cNvPr id="103459" name="Text Box 35"/>
          <p:cNvSpPr txBox="1">
            <a:spLocks noChangeArrowheads="1"/>
          </p:cNvSpPr>
          <p:nvPr/>
        </p:nvSpPr>
        <p:spPr bwMode="auto">
          <a:xfrm>
            <a:off x="59544" y="5076101"/>
            <a:ext cx="9612313"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pPr>
            <a:r>
              <a:rPr lang="en-US" sz="1700" b="1" i="1" u="sng" dirty="0">
                <a:solidFill>
                  <a:srgbClr val="990000"/>
                </a:solidFill>
              </a:rPr>
              <a:t>Search and understand regular and simple patterns that emerge in the structure of </a:t>
            </a:r>
          </a:p>
          <a:p>
            <a:pPr eaLnBrk="0" fontAlgn="base" hangingPunct="0">
              <a:spcBef>
                <a:spcPct val="0"/>
              </a:spcBef>
              <a:spcAft>
                <a:spcPct val="0"/>
              </a:spcAft>
            </a:pPr>
            <a:r>
              <a:rPr lang="en-US" sz="1700" b="1" i="1" u="sng" dirty="0">
                <a:solidFill>
                  <a:srgbClr val="990000"/>
                </a:solidFill>
              </a:rPr>
              <a:t>complex nuclei</a:t>
            </a:r>
          </a:p>
          <a:p>
            <a:pPr eaLnBrk="0" fontAlgn="base" hangingPunct="0">
              <a:spcBef>
                <a:spcPct val="0"/>
              </a:spcBef>
              <a:spcAft>
                <a:spcPct val="0"/>
              </a:spcAft>
            </a:pPr>
            <a:r>
              <a:rPr lang="en-US" sz="1700" b="1" i="1" u="sng" dirty="0">
                <a:solidFill>
                  <a:srgbClr val="990000"/>
                </a:solidFill>
              </a:rPr>
              <a:t>Key variables in the dynamics of colliding nuclei</a:t>
            </a:r>
            <a:endParaRPr lang="en-US" sz="1700" i="1" u="sng" dirty="0">
              <a:solidFill>
                <a:srgbClr val="333399"/>
              </a:solidFill>
            </a:endParaRPr>
          </a:p>
        </p:txBody>
      </p:sp>
    </p:spTree>
    <p:extLst>
      <p:ext uri="{BB962C8B-B14F-4D97-AF65-F5344CB8AC3E}">
        <p14:creationId xmlns:p14="http://schemas.microsoft.com/office/powerpoint/2010/main" val="9864766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3459"/>
                                        </p:tgtEl>
                                        <p:attrNameLst>
                                          <p:attrName>style.visibility</p:attrName>
                                        </p:attrNameLst>
                                      </p:cBhvr>
                                      <p:to>
                                        <p:strVal val="visible"/>
                                      </p:to>
                                    </p:set>
                                    <p:anim calcmode="lin" valueType="num">
                                      <p:cBhvr additive="base">
                                        <p:cTn id="7" dur="500" fill="hold"/>
                                        <p:tgtEl>
                                          <p:spTgt spid="103459"/>
                                        </p:tgtEl>
                                        <p:attrNameLst>
                                          <p:attrName>ppt_x</p:attrName>
                                        </p:attrNameLst>
                                      </p:cBhvr>
                                      <p:tavLst>
                                        <p:tav tm="0">
                                          <p:val>
                                            <p:strVal val="#ppt_x"/>
                                          </p:val>
                                        </p:tav>
                                        <p:tav tm="100000">
                                          <p:val>
                                            <p:strVal val="#ppt_x"/>
                                          </p:val>
                                        </p:tav>
                                      </p:tavLst>
                                    </p:anim>
                                    <p:anim calcmode="lin" valueType="num">
                                      <p:cBhvr additive="base">
                                        <p:cTn id="8" dur="500" fill="hold"/>
                                        <p:tgtEl>
                                          <p:spTgt spid="1034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59"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0" name="Rectangle 2"/>
          <p:cNvSpPr txBox="1">
            <a:spLocks noChangeArrowheads="1"/>
          </p:cNvSpPr>
          <p:nvPr/>
        </p:nvSpPr>
        <p:spPr bwMode="auto">
          <a:xfrm>
            <a:off x="179513" y="194642"/>
            <a:ext cx="8352928" cy="669925"/>
          </a:xfrm>
          <a:prstGeom prst="rect">
            <a:avLst/>
          </a:prstGeom>
          <a:noFill/>
          <a:ln>
            <a:noFill/>
          </a:ln>
          <a:effectLst>
            <a:outerShdw dist="35921" dir="2700000" algn="ctr" rotWithShape="0">
              <a:schemeClr val="accent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dirty="0" smtClean="0">
                <a:solidFill>
                  <a:srgbClr val="0000CC"/>
                </a:solidFill>
              </a:rPr>
              <a:t>Cyclotrons vs. LINACs – pro et contra</a:t>
            </a:r>
            <a:endParaRPr lang="ru-RU" sz="2800" dirty="0">
              <a:solidFill>
                <a:srgbClr val="0000CC"/>
              </a:solidFill>
              <a:latin typeface="Calibri" pitchFamily="34" charset="0"/>
            </a:endParaRPr>
          </a:p>
        </p:txBody>
      </p:sp>
      <p:sp>
        <p:nvSpPr>
          <p:cNvPr id="16" name="Блок-схема: альтернативный процесс 15"/>
          <p:cNvSpPr/>
          <p:nvPr/>
        </p:nvSpPr>
        <p:spPr>
          <a:xfrm>
            <a:off x="1687325" y="1665108"/>
            <a:ext cx="2808312" cy="648072"/>
          </a:xfrm>
          <a:prstGeom prst="flowChartAlternateProcess">
            <a:avLst/>
          </a:prstGeom>
          <a:gradFill flip="none"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tileRect/>
          </a:gradFill>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700" b="1" dirty="0">
                <a:solidFill>
                  <a:srgbClr val="7030A0"/>
                </a:solidFill>
              </a:rPr>
              <a:t>Injection &lt;50% transmission</a:t>
            </a:r>
          </a:p>
          <a:p>
            <a:pPr algn="ctr">
              <a:defRPr/>
            </a:pPr>
            <a:r>
              <a:rPr lang="en-US" sz="1700" b="1" dirty="0">
                <a:solidFill>
                  <a:srgbClr val="7030A0"/>
                </a:solidFill>
              </a:rPr>
              <a:t>Accelerate 1 charge state</a:t>
            </a:r>
          </a:p>
        </p:txBody>
      </p:sp>
      <p:sp>
        <p:nvSpPr>
          <p:cNvPr id="20" name="Блок-схема: альтернативный процесс 19"/>
          <p:cNvSpPr/>
          <p:nvPr/>
        </p:nvSpPr>
        <p:spPr>
          <a:xfrm>
            <a:off x="5222748" y="3186971"/>
            <a:ext cx="2972254" cy="360041"/>
          </a:xfrm>
          <a:prstGeom prst="flowChartAlternateProcess">
            <a:avLst/>
          </a:prstGeom>
          <a:gradFill flip="none"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tileRect/>
          </a:gradFill>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700" b="1" dirty="0">
                <a:solidFill>
                  <a:srgbClr val="FF0000"/>
                </a:solidFill>
              </a:rPr>
              <a:t>Flexible acceleration strategy</a:t>
            </a:r>
          </a:p>
        </p:txBody>
      </p:sp>
      <p:sp>
        <p:nvSpPr>
          <p:cNvPr id="31" name="Блок-схема: альтернативный процесс 30"/>
          <p:cNvSpPr/>
          <p:nvPr/>
        </p:nvSpPr>
        <p:spPr>
          <a:xfrm>
            <a:off x="5249961" y="5013187"/>
            <a:ext cx="2972254" cy="360039"/>
          </a:xfrm>
          <a:prstGeom prst="flowChartAlternateProcess">
            <a:avLst/>
          </a:prstGeom>
          <a:gradFill flip="none"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tileRect/>
          </a:gradFill>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700" b="1" dirty="0">
                <a:solidFill>
                  <a:srgbClr val="0000FF"/>
                </a:solidFill>
              </a:rPr>
              <a:t>Length</a:t>
            </a:r>
          </a:p>
        </p:txBody>
      </p:sp>
      <p:sp>
        <p:nvSpPr>
          <p:cNvPr id="6" name="Блок-схема: альтернативный процесс 5"/>
          <p:cNvSpPr/>
          <p:nvPr/>
        </p:nvSpPr>
        <p:spPr>
          <a:xfrm>
            <a:off x="5242674" y="2752714"/>
            <a:ext cx="2952328" cy="352253"/>
          </a:xfrm>
          <a:prstGeom prst="flowChartAlternateProcess">
            <a:avLst/>
          </a:prstGeom>
          <a:gradFill flip="none"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tileRect/>
          </a:gradFill>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700" b="1" dirty="0">
                <a:solidFill>
                  <a:srgbClr val="FF0000"/>
                </a:solidFill>
              </a:rPr>
              <a:t>“No loss” operation</a:t>
            </a:r>
          </a:p>
        </p:txBody>
      </p:sp>
      <p:sp>
        <p:nvSpPr>
          <p:cNvPr id="7" name="TextBox 6"/>
          <p:cNvSpPr txBox="1"/>
          <p:nvPr/>
        </p:nvSpPr>
        <p:spPr>
          <a:xfrm>
            <a:off x="395549" y="3471401"/>
            <a:ext cx="1385537" cy="461665"/>
          </a:xfrm>
          <a:prstGeom prst="rect">
            <a:avLst/>
          </a:prstGeom>
          <a:noFill/>
        </p:spPr>
        <p:txBody>
          <a:bodyPr wrap="square" rtlCol="0">
            <a:spAutoFit/>
          </a:bodyPr>
          <a:lstStyle/>
          <a:p>
            <a:r>
              <a:rPr lang="en-US" sz="2400" b="1" dirty="0">
                <a:solidFill>
                  <a:srgbClr val="FF0000"/>
                </a:solidFill>
              </a:rPr>
              <a:t>Plus</a:t>
            </a:r>
            <a:endParaRPr lang="ru-RU" sz="2400" b="1" dirty="0">
              <a:solidFill>
                <a:srgbClr val="FF0000"/>
              </a:solidFill>
            </a:endParaRPr>
          </a:p>
        </p:txBody>
      </p:sp>
      <p:sp>
        <p:nvSpPr>
          <p:cNvPr id="8" name="TextBox 7"/>
          <p:cNvSpPr txBox="1"/>
          <p:nvPr/>
        </p:nvSpPr>
        <p:spPr>
          <a:xfrm>
            <a:off x="323541" y="5487626"/>
            <a:ext cx="1385537" cy="461665"/>
          </a:xfrm>
          <a:prstGeom prst="rect">
            <a:avLst/>
          </a:prstGeom>
          <a:noFill/>
        </p:spPr>
        <p:txBody>
          <a:bodyPr wrap="square" rtlCol="0">
            <a:spAutoFit/>
          </a:bodyPr>
          <a:lstStyle/>
          <a:p>
            <a:r>
              <a:rPr lang="en-US" sz="2400" b="1" dirty="0">
                <a:solidFill>
                  <a:srgbClr val="0000FF"/>
                </a:solidFill>
              </a:rPr>
              <a:t>Minus</a:t>
            </a:r>
            <a:endParaRPr lang="ru-RU" sz="2400" b="1" dirty="0">
              <a:solidFill>
                <a:srgbClr val="0000FF"/>
              </a:solidFill>
            </a:endParaRPr>
          </a:p>
        </p:txBody>
      </p:sp>
      <p:sp>
        <p:nvSpPr>
          <p:cNvPr id="9" name="TextBox 8"/>
          <p:cNvSpPr txBox="1"/>
          <p:nvPr/>
        </p:nvSpPr>
        <p:spPr>
          <a:xfrm>
            <a:off x="395549" y="1758322"/>
            <a:ext cx="1385537" cy="461665"/>
          </a:xfrm>
          <a:prstGeom prst="rect">
            <a:avLst/>
          </a:prstGeom>
          <a:noFill/>
        </p:spPr>
        <p:txBody>
          <a:bodyPr wrap="square" rtlCol="0">
            <a:spAutoFit/>
          </a:bodyPr>
          <a:lstStyle/>
          <a:p>
            <a:r>
              <a:rPr lang="en-US" sz="2400" b="1" dirty="0">
                <a:solidFill>
                  <a:srgbClr val="7030A0"/>
                </a:solidFill>
              </a:rPr>
              <a:t>Basic</a:t>
            </a:r>
            <a:endParaRPr lang="ru-RU" sz="2400" b="1" dirty="0">
              <a:solidFill>
                <a:srgbClr val="7030A0"/>
              </a:solidFill>
            </a:endParaRPr>
          </a:p>
        </p:txBody>
      </p:sp>
      <p:sp>
        <p:nvSpPr>
          <p:cNvPr id="10" name="TextBox 9"/>
          <p:cNvSpPr txBox="1"/>
          <p:nvPr/>
        </p:nvSpPr>
        <p:spPr>
          <a:xfrm>
            <a:off x="2339752" y="903405"/>
            <a:ext cx="1512168" cy="461665"/>
          </a:xfrm>
          <a:prstGeom prst="rect">
            <a:avLst/>
          </a:prstGeom>
          <a:noFill/>
        </p:spPr>
        <p:txBody>
          <a:bodyPr wrap="square" rtlCol="0">
            <a:spAutoFit/>
          </a:bodyPr>
          <a:lstStyle/>
          <a:p>
            <a:r>
              <a:rPr lang="en-US" sz="2400" b="1" dirty="0">
                <a:solidFill>
                  <a:prstClr val="black"/>
                </a:solidFill>
              </a:rPr>
              <a:t>Cyclotron</a:t>
            </a:r>
            <a:endParaRPr lang="ru-RU" sz="2400" b="1" dirty="0">
              <a:solidFill>
                <a:prstClr val="black"/>
              </a:solidFill>
            </a:endParaRPr>
          </a:p>
        </p:txBody>
      </p:sp>
      <p:sp>
        <p:nvSpPr>
          <p:cNvPr id="11" name="TextBox 10"/>
          <p:cNvSpPr txBox="1"/>
          <p:nvPr/>
        </p:nvSpPr>
        <p:spPr>
          <a:xfrm>
            <a:off x="6084168" y="903404"/>
            <a:ext cx="1512168" cy="461665"/>
          </a:xfrm>
          <a:prstGeom prst="rect">
            <a:avLst/>
          </a:prstGeom>
          <a:noFill/>
        </p:spPr>
        <p:txBody>
          <a:bodyPr wrap="square" rtlCol="0">
            <a:spAutoFit/>
          </a:bodyPr>
          <a:lstStyle/>
          <a:p>
            <a:r>
              <a:rPr lang="en-US" sz="2400" b="1" dirty="0">
                <a:solidFill>
                  <a:prstClr val="black"/>
                </a:solidFill>
              </a:rPr>
              <a:t>LINAC</a:t>
            </a:r>
            <a:endParaRPr lang="ru-RU" sz="2400" b="1" dirty="0">
              <a:solidFill>
                <a:prstClr val="black"/>
              </a:solidFill>
            </a:endParaRPr>
          </a:p>
        </p:txBody>
      </p:sp>
      <p:sp>
        <p:nvSpPr>
          <p:cNvPr id="12" name="Блок-схема: альтернативный процесс 11"/>
          <p:cNvSpPr/>
          <p:nvPr/>
        </p:nvSpPr>
        <p:spPr>
          <a:xfrm>
            <a:off x="5249961" y="1659591"/>
            <a:ext cx="2952328" cy="648072"/>
          </a:xfrm>
          <a:prstGeom prst="flowChartAlternateProcess">
            <a:avLst/>
          </a:prstGeom>
          <a:gradFill flip="none"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tileRect/>
          </a:gradFill>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700" b="1" dirty="0">
                <a:solidFill>
                  <a:srgbClr val="7030A0"/>
                </a:solidFill>
              </a:rPr>
              <a:t>RFQ ~99% transmission</a:t>
            </a:r>
          </a:p>
          <a:p>
            <a:pPr algn="ctr">
              <a:defRPr/>
            </a:pPr>
            <a:r>
              <a:rPr lang="en-US" sz="1700" b="1" dirty="0">
                <a:solidFill>
                  <a:srgbClr val="7030A0"/>
                </a:solidFill>
              </a:rPr>
              <a:t>Accelerate 3 charge states</a:t>
            </a:r>
          </a:p>
        </p:txBody>
      </p:sp>
      <p:sp>
        <p:nvSpPr>
          <p:cNvPr id="13" name="Блок-схема: альтернативный процесс 12"/>
          <p:cNvSpPr/>
          <p:nvPr/>
        </p:nvSpPr>
        <p:spPr>
          <a:xfrm>
            <a:off x="7866379" y="1196752"/>
            <a:ext cx="1044115" cy="648072"/>
          </a:xfrm>
          <a:prstGeom prst="flowChartAlternateProcess">
            <a:avLst/>
          </a:prstGeom>
          <a:gradFill flip="none"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tileRect/>
          </a:gradFill>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2000" b="1" dirty="0">
                <a:solidFill>
                  <a:srgbClr val="7030A0"/>
                </a:solidFill>
              </a:rPr>
              <a:t>Factor 6</a:t>
            </a:r>
          </a:p>
        </p:txBody>
      </p:sp>
      <p:sp>
        <p:nvSpPr>
          <p:cNvPr id="14" name="Блок-схема: альтернативный процесс 13"/>
          <p:cNvSpPr/>
          <p:nvPr/>
        </p:nvSpPr>
        <p:spPr>
          <a:xfrm>
            <a:off x="5242674" y="3681027"/>
            <a:ext cx="2972254" cy="350048"/>
          </a:xfrm>
          <a:prstGeom prst="flowChartAlternateProcess">
            <a:avLst/>
          </a:prstGeom>
          <a:gradFill flip="none"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tileRect/>
          </a:gradFill>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700" b="1" dirty="0">
                <a:solidFill>
                  <a:srgbClr val="FF0000"/>
                </a:solidFill>
              </a:rPr>
              <a:t>Upgradable</a:t>
            </a:r>
          </a:p>
        </p:txBody>
      </p:sp>
      <p:sp>
        <p:nvSpPr>
          <p:cNvPr id="15" name="Блок-схема: альтернативный процесс 14"/>
          <p:cNvSpPr/>
          <p:nvPr/>
        </p:nvSpPr>
        <p:spPr>
          <a:xfrm>
            <a:off x="5239998" y="5661248"/>
            <a:ext cx="2972254" cy="360040"/>
          </a:xfrm>
          <a:prstGeom prst="flowChartAlternateProcess">
            <a:avLst/>
          </a:prstGeom>
          <a:gradFill flip="none"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tileRect/>
          </a:gradFill>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700" b="1" dirty="0">
                <a:solidFill>
                  <a:srgbClr val="0000FF"/>
                </a:solidFill>
              </a:rPr>
              <a:t>Cost per </a:t>
            </a:r>
            <a:r>
              <a:rPr lang="en-US" sz="1700" b="1" dirty="0" err="1">
                <a:solidFill>
                  <a:srgbClr val="0000FF"/>
                </a:solidFill>
              </a:rPr>
              <a:t>AMeV</a:t>
            </a:r>
            <a:endParaRPr lang="en-US" sz="1700" b="1" dirty="0">
              <a:solidFill>
                <a:srgbClr val="0000FF"/>
              </a:solidFill>
            </a:endParaRPr>
          </a:p>
        </p:txBody>
      </p:sp>
      <p:sp>
        <p:nvSpPr>
          <p:cNvPr id="17" name="Блок-схема: альтернативный процесс 16"/>
          <p:cNvSpPr/>
          <p:nvPr/>
        </p:nvSpPr>
        <p:spPr>
          <a:xfrm>
            <a:off x="5272155" y="6273316"/>
            <a:ext cx="2972254" cy="360040"/>
          </a:xfrm>
          <a:prstGeom prst="flowChartAlternateProcess">
            <a:avLst/>
          </a:prstGeom>
          <a:gradFill flip="none"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tileRect/>
          </a:gradFill>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700" b="1" dirty="0">
                <a:solidFill>
                  <a:srgbClr val="0000FF"/>
                </a:solidFill>
              </a:rPr>
              <a:t>Superconductivity for CW</a:t>
            </a:r>
          </a:p>
        </p:txBody>
      </p:sp>
      <p:sp>
        <p:nvSpPr>
          <p:cNvPr id="18" name="Блок-схема: альтернативный процесс 17"/>
          <p:cNvSpPr/>
          <p:nvPr/>
        </p:nvSpPr>
        <p:spPr>
          <a:xfrm>
            <a:off x="1687325" y="2818539"/>
            <a:ext cx="2808312" cy="432048"/>
          </a:xfrm>
          <a:prstGeom prst="flowChartAlternateProcess">
            <a:avLst/>
          </a:prstGeom>
          <a:gradFill flip="none"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tileRect/>
          </a:gradFill>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700" b="1" dirty="0">
                <a:solidFill>
                  <a:srgbClr val="FF0000"/>
                </a:solidFill>
              </a:rPr>
              <a:t>Compact</a:t>
            </a:r>
          </a:p>
        </p:txBody>
      </p:sp>
      <p:sp>
        <p:nvSpPr>
          <p:cNvPr id="19" name="Блок-схема: альтернативный процесс 18"/>
          <p:cNvSpPr/>
          <p:nvPr/>
        </p:nvSpPr>
        <p:spPr>
          <a:xfrm>
            <a:off x="1719200" y="5373216"/>
            <a:ext cx="2808312" cy="576064"/>
          </a:xfrm>
          <a:prstGeom prst="flowChartAlternateProcess">
            <a:avLst/>
          </a:prstGeom>
          <a:gradFill flip="none"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tileRect/>
          </a:gradFill>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700" b="1" dirty="0">
                <a:solidFill>
                  <a:srgbClr val="0000FF"/>
                </a:solidFill>
              </a:rPr>
              <a:t>HI Injection/extraction problems</a:t>
            </a:r>
          </a:p>
        </p:txBody>
      </p:sp>
      <p:sp>
        <p:nvSpPr>
          <p:cNvPr id="22" name="Блок-схема: альтернативный процесс 21"/>
          <p:cNvSpPr/>
          <p:nvPr/>
        </p:nvSpPr>
        <p:spPr>
          <a:xfrm>
            <a:off x="5264867" y="4185083"/>
            <a:ext cx="2972254" cy="360040"/>
          </a:xfrm>
          <a:prstGeom prst="flowChartAlternateProcess">
            <a:avLst/>
          </a:prstGeom>
          <a:gradFill flip="none"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tileRect/>
          </a:gradFill>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700" b="1" dirty="0">
                <a:solidFill>
                  <a:srgbClr val="FF0000"/>
                </a:solidFill>
              </a:rPr>
              <a:t>Easy to repair</a:t>
            </a:r>
          </a:p>
        </p:txBody>
      </p:sp>
      <p:cxnSp>
        <p:nvCxnSpPr>
          <p:cNvPr id="3" name="Прямая соединительная линия 2"/>
          <p:cNvCxnSpPr/>
          <p:nvPr/>
        </p:nvCxnSpPr>
        <p:spPr>
          <a:xfrm>
            <a:off x="323528" y="2564904"/>
            <a:ext cx="799288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Прямая соединительная линия 22"/>
          <p:cNvCxnSpPr/>
          <p:nvPr/>
        </p:nvCxnSpPr>
        <p:spPr>
          <a:xfrm>
            <a:off x="395536" y="4725144"/>
            <a:ext cx="799288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Прямая соединительная линия 23"/>
          <p:cNvCxnSpPr/>
          <p:nvPr/>
        </p:nvCxnSpPr>
        <p:spPr>
          <a:xfrm>
            <a:off x="1475656" y="1680208"/>
            <a:ext cx="0" cy="5009769"/>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Прямая соединительная линия 27"/>
          <p:cNvCxnSpPr/>
          <p:nvPr/>
        </p:nvCxnSpPr>
        <p:spPr>
          <a:xfrm>
            <a:off x="4860032" y="1716210"/>
            <a:ext cx="0" cy="5009769"/>
          </a:xfrm>
          <a:prstGeom prst="line">
            <a:avLst/>
          </a:prstGeom>
        </p:spPr>
        <p:style>
          <a:lnRef idx="2">
            <a:schemeClr val="accent1"/>
          </a:lnRef>
          <a:fillRef idx="0">
            <a:schemeClr val="accent1"/>
          </a:fillRef>
          <a:effectRef idx="1">
            <a:schemeClr val="accent1"/>
          </a:effectRef>
          <a:fontRef idx="minor">
            <a:schemeClr val="tx1"/>
          </a:fontRef>
        </p:style>
      </p:cxnSp>
      <p:sp>
        <p:nvSpPr>
          <p:cNvPr id="29" name="Блок-схема: альтернативный процесс 28"/>
          <p:cNvSpPr/>
          <p:nvPr/>
        </p:nvSpPr>
        <p:spPr>
          <a:xfrm>
            <a:off x="1719200" y="6098479"/>
            <a:ext cx="2803086" cy="570884"/>
          </a:xfrm>
          <a:prstGeom prst="flowChartAlternateProcess">
            <a:avLst/>
          </a:prstGeom>
          <a:gradFill flip="none"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tileRect/>
          </a:gradFill>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700" b="1" dirty="0">
                <a:solidFill>
                  <a:srgbClr val="0000FF"/>
                </a:solidFill>
              </a:rPr>
              <a:t>Superconductivity for </a:t>
            </a:r>
            <a:br>
              <a:rPr lang="en-US" sz="1700" b="1" dirty="0">
                <a:solidFill>
                  <a:srgbClr val="0000FF"/>
                </a:solidFill>
              </a:rPr>
            </a:br>
            <a:r>
              <a:rPr lang="en-US" sz="1700" b="1" dirty="0">
                <a:solidFill>
                  <a:srgbClr val="0000FF"/>
                </a:solidFill>
              </a:rPr>
              <a:t>U &gt; 50 </a:t>
            </a:r>
            <a:r>
              <a:rPr lang="en-US" sz="1700" b="1" dirty="0" err="1">
                <a:solidFill>
                  <a:srgbClr val="0000FF"/>
                </a:solidFill>
              </a:rPr>
              <a:t>AMeV</a:t>
            </a:r>
            <a:endParaRPr lang="en-US" sz="1700" b="1" dirty="0">
              <a:solidFill>
                <a:srgbClr val="0000FF"/>
              </a:solidFill>
            </a:endParaRPr>
          </a:p>
        </p:txBody>
      </p:sp>
      <p:sp>
        <p:nvSpPr>
          <p:cNvPr id="30" name="Блок-схема: альтернативный процесс 29"/>
          <p:cNvSpPr/>
          <p:nvPr/>
        </p:nvSpPr>
        <p:spPr>
          <a:xfrm>
            <a:off x="1692551" y="3402987"/>
            <a:ext cx="2808312" cy="432048"/>
          </a:xfrm>
          <a:prstGeom prst="flowChartAlternateProcess">
            <a:avLst/>
          </a:prstGeom>
          <a:gradFill flip="none"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tileRect/>
          </a:gradFill>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700" b="1" dirty="0">
                <a:solidFill>
                  <a:srgbClr val="FF0000"/>
                </a:solidFill>
              </a:rPr>
              <a:t>Easy to operate</a:t>
            </a:r>
          </a:p>
        </p:txBody>
      </p:sp>
      <p:sp>
        <p:nvSpPr>
          <p:cNvPr id="32" name="Блок-схема: альтернативный процесс 31"/>
          <p:cNvSpPr/>
          <p:nvPr/>
        </p:nvSpPr>
        <p:spPr>
          <a:xfrm>
            <a:off x="1687337" y="4910344"/>
            <a:ext cx="2834961" cy="360040"/>
          </a:xfrm>
          <a:prstGeom prst="flowChartAlternateProcess">
            <a:avLst/>
          </a:prstGeom>
          <a:gradFill flip="none"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tileRect/>
          </a:gradFill>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700" b="1" dirty="0">
                <a:solidFill>
                  <a:srgbClr val="0000FF"/>
                </a:solidFill>
              </a:rPr>
              <a:t>Could be hard to repair</a:t>
            </a:r>
          </a:p>
        </p:txBody>
      </p:sp>
    </p:spTree>
    <p:extLst>
      <p:ext uri="{BB962C8B-B14F-4D97-AF65-F5344CB8AC3E}">
        <p14:creationId xmlns:p14="http://schemas.microsoft.com/office/powerpoint/2010/main" val="160637105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0" name="Rectangle 2"/>
          <p:cNvSpPr txBox="1">
            <a:spLocks noChangeArrowheads="1"/>
          </p:cNvSpPr>
          <p:nvPr/>
        </p:nvSpPr>
        <p:spPr bwMode="auto">
          <a:xfrm>
            <a:off x="179513" y="194642"/>
            <a:ext cx="8352928" cy="669925"/>
          </a:xfrm>
          <a:prstGeom prst="rect">
            <a:avLst/>
          </a:prstGeom>
          <a:noFill/>
          <a:ln>
            <a:noFill/>
          </a:ln>
          <a:effectLst>
            <a:outerShdw dist="35921" dir="2700000" algn="ctr" rotWithShape="0">
              <a:schemeClr val="accent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dirty="0" smtClean="0">
                <a:solidFill>
                  <a:srgbClr val="0000CC"/>
                </a:solidFill>
              </a:rPr>
              <a:t>Cyclotrons vs. LINACs – pro et contra</a:t>
            </a:r>
            <a:endParaRPr lang="ru-RU" sz="2800" dirty="0">
              <a:solidFill>
                <a:srgbClr val="0000CC"/>
              </a:solidFill>
              <a:latin typeface="Calibri" pitchFamily="34" charset="0"/>
            </a:endParaRPr>
          </a:p>
        </p:txBody>
      </p:sp>
      <p:sp>
        <p:nvSpPr>
          <p:cNvPr id="16" name="Блок-схема: альтернативный процесс 15"/>
          <p:cNvSpPr/>
          <p:nvPr/>
        </p:nvSpPr>
        <p:spPr>
          <a:xfrm>
            <a:off x="1687325" y="1665108"/>
            <a:ext cx="2808312" cy="648072"/>
          </a:xfrm>
          <a:prstGeom prst="flowChartAlternateProcess">
            <a:avLst/>
          </a:prstGeom>
          <a:gradFill flip="none"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tileRect/>
          </a:gradFill>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700" b="1" dirty="0">
                <a:solidFill>
                  <a:srgbClr val="7030A0"/>
                </a:solidFill>
              </a:rPr>
              <a:t>Injection &lt;50% transmission</a:t>
            </a:r>
          </a:p>
          <a:p>
            <a:pPr algn="ctr">
              <a:defRPr/>
            </a:pPr>
            <a:r>
              <a:rPr lang="en-US" sz="1700" b="1" dirty="0">
                <a:solidFill>
                  <a:srgbClr val="7030A0"/>
                </a:solidFill>
              </a:rPr>
              <a:t>Accelerate 1 charge state</a:t>
            </a:r>
          </a:p>
        </p:txBody>
      </p:sp>
      <p:sp>
        <p:nvSpPr>
          <p:cNvPr id="20" name="Блок-схема: альтернативный процесс 19"/>
          <p:cNvSpPr/>
          <p:nvPr/>
        </p:nvSpPr>
        <p:spPr>
          <a:xfrm>
            <a:off x="5222748" y="3186971"/>
            <a:ext cx="2972254" cy="360041"/>
          </a:xfrm>
          <a:prstGeom prst="flowChartAlternateProcess">
            <a:avLst/>
          </a:prstGeom>
          <a:gradFill flip="none"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tileRect/>
          </a:gradFill>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700" b="1" dirty="0">
                <a:solidFill>
                  <a:srgbClr val="FF0000"/>
                </a:solidFill>
              </a:rPr>
              <a:t>Flexible acceleration strategy</a:t>
            </a:r>
          </a:p>
        </p:txBody>
      </p:sp>
      <p:sp>
        <p:nvSpPr>
          <p:cNvPr id="31" name="Блок-схема: альтернативный процесс 30"/>
          <p:cNvSpPr/>
          <p:nvPr/>
        </p:nvSpPr>
        <p:spPr>
          <a:xfrm>
            <a:off x="5249961" y="5013187"/>
            <a:ext cx="2972254" cy="360039"/>
          </a:xfrm>
          <a:prstGeom prst="flowChartAlternateProcess">
            <a:avLst/>
          </a:prstGeom>
          <a:gradFill flip="none"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tileRect/>
          </a:gradFill>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700" b="1" dirty="0">
                <a:solidFill>
                  <a:srgbClr val="0000FF"/>
                </a:solidFill>
              </a:rPr>
              <a:t>Length</a:t>
            </a:r>
          </a:p>
        </p:txBody>
      </p:sp>
      <p:sp>
        <p:nvSpPr>
          <p:cNvPr id="6" name="Блок-схема: альтернативный процесс 5"/>
          <p:cNvSpPr/>
          <p:nvPr/>
        </p:nvSpPr>
        <p:spPr>
          <a:xfrm>
            <a:off x="5242674" y="2752714"/>
            <a:ext cx="2952328" cy="352253"/>
          </a:xfrm>
          <a:prstGeom prst="flowChartAlternateProcess">
            <a:avLst/>
          </a:prstGeom>
          <a:gradFill flip="none"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tileRect/>
          </a:gradFill>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700" b="1" dirty="0">
                <a:solidFill>
                  <a:srgbClr val="FF0000"/>
                </a:solidFill>
              </a:rPr>
              <a:t>“No loss” operation</a:t>
            </a:r>
          </a:p>
        </p:txBody>
      </p:sp>
      <p:sp>
        <p:nvSpPr>
          <p:cNvPr id="7" name="TextBox 6"/>
          <p:cNvSpPr txBox="1"/>
          <p:nvPr/>
        </p:nvSpPr>
        <p:spPr>
          <a:xfrm>
            <a:off x="395549" y="3471401"/>
            <a:ext cx="1385537" cy="461665"/>
          </a:xfrm>
          <a:prstGeom prst="rect">
            <a:avLst/>
          </a:prstGeom>
          <a:noFill/>
        </p:spPr>
        <p:txBody>
          <a:bodyPr wrap="square" rtlCol="0">
            <a:spAutoFit/>
          </a:bodyPr>
          <a:lstStyle/>
          <a:p>
            <a:r>
              <a:rPr lang="en-US" sz="2400" b="1" dirty="0">
                <a:solidFill>
                  <a:srgbClr val="FF0000"/>
                </a:solidFill>
              </a:rPr>
              <a:t>Plus</a:t>
            </a:r>
            <a:endParaRPr lang="ru-RU" sz="2400" b="1" dirty="0">
              <a:solidFill>
                <a:srgbClr val="FF0000"/>
              </a:solidFill>
            </a:endParaRPr>
          </a:p>
        </p:txBody>
      </p:sp>
      <p:sp>
        <p:nvSpPr>
          <p:cNvPr id="8" name="TextBox 7"/>
          <p:cNvSpPr txBox="1"/>
          <p:nvPr/>
        </p:nvSpPr>
        <p:spPr>
          <a:xfrm>
            <a:off x="323541" y="5487626"/>
            <a:ext cx="1385537" cy="461665"/>
          </a:xfrm>
          <a:prstGeom prst="rect">
            <a:avLst/>
          </a:prstGeom>
          <a:noFill/>
        </p:spPr>
        <p:txBody>
          <a:bodyPr wrap="square" rtlCol="0">
            <a:spAutoFit/>
          </a:bodyPr>
          <a:lstStyle/>
          <a:p>
            <a:r>
              <a:rPr lang="en-US" sz="2400" b="1" dirty="0">
                <a:solidFill>
                  <a:srgbClr val="0000FF"/>
                </a:solidFill>
              </a:rPr>
              <a:t>Minus</a:t>
            </a:r>
            <a:endParaRPr lang="ru-RU" sz="2400" b="1" dirty="0">
              <a:solidFill>
                <a:srgbClr val="0000FF"/>
              </a:solidFill>
            </a:endParaRPr>
          </a:p>
        </p:txBody>
      </p:sp>
      <p:sp>
        <p:nvSpPr>
          <p:cNvPr id="9" name="TextBox 8"/>
          <p:cNvSpPr txBox="1"/>
          <p:nvPr/>
        </p:nvSpPr>
        <p:spPr>
          <a:xfrm>
            <a:off x="395549" y="1758322"/>
            <a:ext cx="1385537" cy="461665"/>
          </a:xfrm>
          <a:prstGeom prst="rect">
            <a:avLst/>
          </a:prstGeom>
          <a:noFill/>
        </p:spPr>
        <p:txBody>
          <a:bodyPr wrap="square" rtlCol="0">
            <a:spAutoFit/>
          </a:bodyPr>
          <a:lstStyle/>
          <a:p>
            <a:r>
              <a:rPr lang="en-US" sz="2400" b="1" dirty="0">
                <a:solidFill>
                  <a:srgbClr val="7030A0"/>
                </a:solidFill>
              </a:rPr>
              <a:t>Basic</a:t>
            </a:r>
            <a:endParaRPr lang="ru-RU" sz="2400" b="1" dirty="0">
              <a:solidFill>
                <a:srgbClr val="7030A0"/>
              </a:solidFill>
            </a:endParaRPr>
          </a:p>
        </p:txBody>
      </p:sp>
      <p:sp>
        <p:nvSpPr>
          <p:cNvPr id="10" name="TextBox 9"/>
          <p:cNvSpPr txBox="1"/>
          <p:nvPr/>
        </p:nvSpPr>
        <p:spPr>
          <a:xfrm>
            <a:off x="2339752" y="903405"/>
            <a:ext cx="1512168" cy="461665"/>
          </a:xfrm>
          <a:prstGeom prst="rect">
            <a:avLst/>
          </a:prstGeom>
          <a:noFill/>
        </p:spPr>
        <p:txBody>
          <a:bodyPr wrap="square" rtlCol="0">
            <a:spAutoFit/>
          </a:bodyPr>
          <a:lstStyle/>
          <a:p>
            <a:r>
              <a:rPr lang="en-US" sz="2400" b="1" dirty="0">
                <a:solidFill>
                  <a:prstClr val="black"/>
                </a:solidFill>
              </a:rPr>
              <a:t>Cyclotron</a:t>
            </a:r>
            <a:endParaRPr lang="ru-RU" sz="2400" b="1" dirty="0">
              <a:solidFill>
                <a:prstClr val="black"/>
              </a:solidFill>
            </a:endParaRPr>
          </a:p>
        </p:txBody>
      </p:sp>
      <p:sp>
        <p:nvSpPr>
          <p:cNvPr id="11" name="TextBox 10"/>
          <p:cNvSpPr txBox="1"/>
          <p:nvPr/>
        </p:nvSpPr>
        <p:spPr>
          <a:xfrm>
            <a:off x="6084168" y="903404"/>
            <a:ext cx="1512168" cy="461665"/>
          </a:xfrm>
          <a:prstGeom prst="rect">
            <a:avLst/>
          </a:prstGeom>
          <a:noFill/>
        </p:spPr>
        <p:txBody>
          <a:bodyPr wrap="square" rtlCol="0">
            <a:spAutoFit/>
          </a:bodyPr>
          <a:lstStyle/>
          <a:p>
            <a:r>
              <a:rPr lang="en-US" sz="2400" b="1" dirty="0">
                <a:solidFill>
                  <a:prstClr val="black"/>
                </a:solidFill>
              </a:rPr>
              <a:t>LINAC</a:t>
            </a:r>
            <a:endParaRPr lang="ru-RU" sz="2400" b="1" dirty="0">
              <a:solidFill>
                <a:prstClr val="black"/>
              </a:solidFill>
            </a:endParaRPr>
          </a:p>
        </p:txBody>
      </p:sp>
      <p:sp>
        <p:nvSpPr>
          <p:cNvPr id="12" name="Блок-схема: альтернативный процесс 11"/>
          <p:cNvSpPr/>
          <p:nvPr/>
        </p:nvSpPr>
        <p:spPr>
          <a:xfrm>
            <a:off x="5249961" y="1659591"/>
            <a:ext cx="2952328" cy="648072"/>
          </a:xfrm>
          <a:prstGeom prst="flowChartAlternateProcess">
            <a:avLst/>
          </a:prstGeom>
          <a:gradFill flip="none"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tileRect/>
          </a:gradFill>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700" b="1" dirty="0">
                <a:solidFill>
                  <a:srgbClr val="7030A0"/>
                </a:solidFill>
              </a:rPr>
              <a:t>RFQ ~99% transmission</a:t>
            </a:r>
          </a:p>
          <a:p>
            <a:pPr algn="ctr">
              <a:defRPr/>
            </a:pPr>
            <a:r>
              <a:rPr lang="en-US" sz="1700" b="1" dirty="0">
                <a:solidFill>
                  <a:srgbClr val="7030A0"/>
                </a:solidFill>
              </a:rPr>
              <a:t>Accelerate 3 charge states</a:t>
            </a:r>
          </a:p>
        </p:txBody>
      </p:sp>
      <p:sp>
        <p:nvSpPr>
          <p:cNvPr id="13" name="Блок-схема: альтернативный процесс 12"/>
          <p:cNvSpPr/>
          <p:nvPr/>
        </p:nvSpPr>
        <p:spPr>
          <a:xfrm>
            <a:off x="7866379" y="1196752"/>
            <a:ext cx="1044115" cy="648072"/>
          </a:xfrm>
          <a:prstGeom prst="flowChartAlternateProcess">
            <a:avLst/>
          </a:prstGeom>
          <a:gradFill flip="none"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tileRect/>
          </a:gradFill>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2000" b="1" dirty="0">
                <a:solidFill>
                  <a:srgbClr val="7030A0"/>
                </a:solidFill>
              </a:rPr>
              <a:t>Factor 6</a:t>
            </a:r>
          </a:p>
        </p:txBody>
      </p:sp>
      <p:sp>
        <p:nvSpPr>
          <p:cNvPr id="14" name="Блок-схема: альтернативный процесс 13"/>
          <p:cNvSpPr/>
          <p:nvPr/>
        </p:nvSpPr>
        <p:spPr>
          <a:xfrm>
            <a:off x="5242674" y="3681027"/>
            <a:ext cx="2972254" cy="350048"/>
          </a:xfrm>
          <a:prstGeom prst="flowChartAlternateProcess">
            <a:avLst/>
          </a:prstGeom>
          <a:gradFill flip="none"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tileRect/>
          </a:gradFill>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700" b="1" dirty="0">
                <a:solidFill>
                  <a:srgbClr val="FF0000"/>
                </a:solidFill>
              </a:rPr>
              <a:t>Upgradable</a:t>
            </a:r>
          </a:p>
        </p:txBody>
      </p:sp>
      <p:sp>
        <p:nvSpPr>
          <p:cNvPr id="15" name="Блок-схема: альтернативный процесс 14"/>
          <p:cNvSpPr/>
          <p:nvPr/>
        </p:nvSpPr>
        <p:spPr>
          <a:xfrm>
            <a:off x="5239998" y="5661248"/>
            <a:ext cx="2972254" cy="360040"/>
          </a:xfrm>
          <a:prstGeom prst="flowChartAlternateProcess">
            <a:avLst/>
          </a:prstGeom>
          <a:gradFill flip="none"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tileRect/>
          </a:gradFill>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700" b="1" dirty="0">
                <a:solidFill>
                  <a:srgbClr val="0000FF"/>
                </a:solidFill>
              </a:rPr>
              <a:t>Cost per </a:t>
            </a:r>
            <a:r>
              <a:rPr lang="en-US" sz="1700" b="1" dirty="0" err="1">
                <a:solidFill>
                  <a:srgbClr val="0000FF"/>
                </a:solidFill>
              </a:rPr>
              <a:t>AMeV</a:t>
            </a:r>
            <a:endParaRPr lang="en-US" sz="1700" b="1" dirty="0">
              <a:solidFill>
                <a:srgbClr val="0000FF"/>
              </a:solidFill>
            </a:endParaRPr>
          </a:p>
        </p:txBody>
      </p:sp>
      <p:sp>
        <p:nvSpPr>
          <p:cNvPr id="17" name="Блок-схема: альтернативный процесс 16"/>
          <p:cNvSpPr/>
          <p:nvPr/>
        </p:nvSpPr>
        <p:spPr>
          <a:xfrm>
            <a:off x="5272155" y="6273316"/>
            <a:ext cx="2972254" cy="360040"/>
          </a:xfrm>
          <a:prstGeom prst="flowChartAlternateProcess">
            <a:avLst/>
          </a:prstGeom>
          <a:gradFill flip="none"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tileRect/>
          </a:gradFill>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700" b="1" dirty="0">
                <a:solidFill>
                  <a:srgbClr val="0000FF"/>
                </a:solidFill>
              </a:rPr>
              <a:t>Superconductivity for CW</a:t>
            </a:r>
          </a:p>
        </p:txBody>
      </p:sp>
      <p:sp>
        <p:nvSpPr>
          <p:cNvPr id="18" name="Блок-схема: альтернативный процесс 17"/>
          <p:cNvSpPr/>
          <p:nvPr/>
        </p:nvSpPr>
        <p:spPr>
          <a:xfrm>
            <a:off x="1687325" y="2818539"/>
            <a:ext cx="2808312" cy="432048"/>
          </a:xfrm>
          <a:prstGeom prst="flowChartAlternateProcess">
            <a:avLst/>
          </a:prstGeom>
          <a:gradFill flip="none"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tileRect/>
          </a:gradFill>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700" b="1" dirty="0">
                <a:solidFill>
                  <a:srgbClr val="FF0000"/>
                </a:solidFill>
              </a:rPr>
              <a:t>Compact</a:t>
            </a:r>
          </a:p>
        </p:txBody>
      </p:sp>
      <p:sp>
        <p:nvSpPr>
          <p:cNvPr id="19" name="Блок-схема: альтернативный процесс 18"/>
          <p:cNvSpPr/>
          <p:nvPr/>
        </p:nvSpPr>
        <p:spPr>
          <a:xfrm>
            <a:off x="1719200" y="5373216"/>
            <a:ext cx="2808312" cy="576064"/>
          </a:xfrm>
          <a:prstGeom prst="flowChartAlternateProcess">
            <a:avLst/>
          </a:prstGeom>
          <a:gradFill flip="none"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tileRect/>
          </a:gradFill>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700" b="1" dirty="0">
                <a:solidFill>
                  <a:srgbClr val="0000FF"/>
                </a:solidFill>
              </a:rPr>
              <a:t>HI Injection/extraction problems</a:t>
            </a:r>
          </a:p>
        </p:txBody>
      </p:sp>
      <p:sp>
        <p:nvSpPr>
          <p:cNvPr id="22" name="Блок-схема: альтернативный процесс 21"/>
          <p:cNvSpPr/>
          <p:nvPr/>
        </p:nvSpPr>
        <p:spPr>
          <a:xfrm>
            <a:off x="5264867" y="4185083"/>
            <a:ext cx="2972254" cy="360040"/>
          </a:xfrm>
          <a:prstGeom prst="flowChartAlternateProcess">
            <a:avLst/>
          </a:prstGeom>
          <a:gradFill flip="none"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tileRect/>
          </a:gradFill>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700" b="1" dirty="0">
                <a:solidFill>
                  <a:srgbClr val="FF0000"/>
                </a:solidFill>
              </a:rPr>
              <a:t>Easy to repair</a:t>
            </a:r>
          </a:p>
        </p:txBody>
      </p:sp>
      <p:cxnSp>
        <p:nvCxnSpPr>
          <p:cNvPr id="3" name="Прямая соединительная линия 2"/>
          <p:cNvCxnSpPr/>
          <p:nvPr/>
        </p:nvCxnSpPr>
        <p:spPr>
          <a:xfrm>
            <a:off x="323528" y="2564904"/>
            <a:ext cx="799288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Прямая соединительная линия 22"/>
          <p:cNvCxnSpPr/>
          <p:nvPr/>
        </p:nvCxnSpPr>
        <p:spPr>
          <a:xfrm>
            <a:off x="395536" y="4725144"/>
            <a:ext cx="799288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Прямая соединительная линия 23"/>
          <p:cNvCxnSpPr/>
          <p:nvPr/>
        </p:nvCxnSpPr>
        <p:spPr>
          <a:xfrm>
            <a:off x="1475656" y="1680208"/>
            <a:ext cx="0" cy="5009769"/>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Прямая соединительная линия 27"/>
          <p:cNvCxnSpPr/>
          <p:nvPr/>
        </p:nvCxnSpPr>
        <p:spPr>
          <a:xfrm>
            <a:off x="4860032" y="1716210"/>
            <a:ext cx="0" cy="5009769"/>
          </a:xfrm>
          <a:prstGeom prst="line">
            <a:avLst/>
          </a:prstGeom>
        </p:spPr>
        <p:style>
          <a:lnRef idx="2">
            <a:schemeClr val="accent1"/>
          </a:lnRef>
          <a:fillRef idx="0">
            <a:schemeClr val="accent1"/>
          </a:fillRef>
          <a:effectRef idx="1">
            <a:schemeClr val="accent1"/>
          </a:effectRef>
          <a:fontRef idx="minor">
            <a:schemeClr val="tx1"/>
          </a:fontRef>
        </p:style>
      </p:cxnSp>
      <p:sp>
        <p:nvSpPr>
          <p:cNvPr id="29" name="Блок-схема: альтернативный процесс 28"/>
          <p:cNvSpPr/>
          <p:nvPr/>
        </p:nvSpPr>
        <p:spPr>
          <a:xfrm>
            <a:off x="1719200" y="6098479"/>
            <a:ext cx="2803086" cy="570884"/>
          </a:xfrm>
          <a:prstGeom prst="flowChartAlternateProcess">
            <a:avLst/>
          </a:prstGeom>
          <a:gradFill flip="none"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tileRect/>
          </a:gradFill>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700" b="1" dirty="0">
                <a:solidFill>
                  <a:srgbClr val="0000FF"/>
                </a:solidFill>
              </a:rPr>
              <a:t>Superconductivity for </a:t>
            </a:r>
            <a:br>
              <a:rPr lang="en-US" sz="1700" b="1" dirty="0">
                <a:solidFill>
                  <a:srgbClr val="0000FF"/>
                </a:solidFill>
              </a:rPr>
            </a:br>
            <a:r>
              <a:rPr lang="en-US" sz="1700" b="1" dirty="0">
                <a:solidFill>
                  <a:srgbClr val="0000FF"/>
                </a:solidFill>
              </a:rPr>
              <a:t>U &gt; 50 </a:t>
            </a:r>
            <a:r>
              <a:rPr lang="en-US" sz="1700" b="1" dirty="0" err="1">
                <a:solidFill>
                  <a:srgbClr val="0000FF"/>
                </a:solidFill>
              </a:rPr>
              <a:t>AMeV</a:t>
            </a:r>
            <a:endParaRPr lang="en-US" sz="1700" b="1" dirty="0">
              <a:solidFill>
                <a:srgbClr val="0000FF"/>
              </a:solidFill>
            </a:endParaRPr>
          </a:p>
        </p:txBody>
      </p:sp>
      <p:sp>
        <p:nvSpPr>
          <p:cNvPr id="30" name="Блок-схема: альтернативный процесс 29"/>
          <p:cNvSpPr/>
          <p:nvPr/>
        </p:nvSpPr>
        <p:spPr>
          <a:xfrm>
            <a:off x="1692551" y="3402987"/>
            <a:ext cx="2808312" cy="432048"/>
          </a:xfrm>
          <a:prstGeom prst="flowChartAlternateProcess">
            <a:avLst/>
          </a:prstGeom>
          <a:gradFill flip="none"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tileRect/>
          </a:gradFill>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700" b="1" dirty="0">
                <a:solidFill>
                  <a:srgbClr val="FF0000"/>
                </a:solidFill>
              </a:rPr>
              <a:t>Easy to operate</a:t>
            </a:r>
          </a:p>
        </p:txBody>
      </p:sp>
      <p:sp>
        <p:nvSpPr>
          <p:cNvPr id="32" name="Блок-схема: альтернативный процесс 31"/>
          <p:cNvSpPr/>
          <p:nvPr/>
        </p:nvSpPr>
        <p:spPr>
          <a:xfrm>
            <a:off x="1687337" y="4910344"/>
            <a:ext cx="2834961" cy="360040"/>
          </a:xfrm>
          <a:prstGeom prst="flowChartAlternateProcess">
            <a:avLst/>
          </a:prstGeom>
          <a:gradFill flip="none"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tileRect/>
          </a:gradFill>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700" b="1" dirty="0">
                <a:solidFill>
                  <a:srgbClr val="0000FF"/>
                </a:solidFill>
              </a:rPr>
              <a:t>Could be hard to repair</a:t>
            </a:r>
          </a:p>
        </p:txBody>
      </p:sp>
    </p:spTree>
    <p:extLst>
      <p:ext uri="{BB962C8B-B14F-4D97-AF65-F5344CB8AC3E}">
        <p14:creationId xmlns:p14="http://schemas.microsoft.com/office/powerpoint/2010/main" val="416483955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a:xfrm>
            <a:off x="3131840" y="6493234"/>
            <a:ext cx="2895600" cy="365125"/>
          </a:xfrm>
        </p:spPr>
        <p:txBody>
          <a:bodyPr/>
          <a:lstStyle/>
          <a:p>
            <a:r>
              <a:rPr lang="en-US" altLang="de-DE" dirty="0" smtClean="0">
                <a:solidFill>
                  <a:srgbClr val="000000"/>
                </a:solidFill>
              </a:rPr>
              <a:t>Boris Sharkov JINR </a:t>
            </a:r>
            <a:r>
              <a:rPr lang="en-US" altLang="de-DE" dirty="0" err="1" smtClean="0">
                <a:solidFill>
                  <a:srgbClr val="000000"/>
                </a:solidFill>
              </a:rPr>
              <a:t>Dubna</a:t>
            </a:r>
            <a:endParaRPr lang="en-US" altLang="de-DE" dirty="0">
              <a:solidFill>
                <a:srgbClr val="000000"/>
              </a:solidFill>
            </a:endParaRPr>
          </a:p>
        </p:txBody>
      </p:sp>
      <p:sp>
        <p:nvSpPr>
          <p:cNvPr id="320514" name="Rectangle 2"/>
          <p:cNvSpPr>
            <a:spLocks noGrp="1" noChangeArrowheads="1"/>
          </p:cNvSpPr>
          <p:nvPr>
            <p:ph type="title" idx="4294967295"/>
          </p:nvPr>
        </p:nvSpPr>
        <p:spPr>
          <a:xfrm>
            <a:off x="467544" y="-243408"/>
            <a:ext cx="8229600" cy="1143000"/>
          </a:xfrm>
        </p:spPr>
        <p:txBody>
          <a:bodyPr>
            <a:normAutofit/>
          </a:bodyPr>
          <a:lstStyle/>
          <a:p>
            <a:r>
              <a:rPr lang="en-US" altLang="de-DE" sz="4000" b="1" dirty="0">
                <a:solidFill>
                  <a:srgbClr val="C00000"/>
                </a:solidFill>
              </a:rPr>
              <a:t>Superconducting?</a:t>
            </a:r>
          </a:p>
        </p:txBody>
      </p:sp>
      <p:sp>
        <p:nvSpPr>
          <p:cNvPr id="320515" name="Rectangle 3"/>
          <p:cNvSpPr>
            <a:spLocks noGrp="1" noChangeArrowheads="1"/>
          </p:cNvSpPr>
          <p:nvPr>
            <p:ph type="body" sz="half" idx="4294967295"/>
          </p:nvPr>
        </p:nvSpPr>
        <p:spPr bwMode="auto">
          <a:xfrm>
            <a:off x="53" y="764760"/>
            <a:ext cx="8964613" cy="3214567"/>
          </a:xfrm>
          <a:prstGeom prst="rect">
            <a:avLst/>
          </a:prstGeom>
          <a:solidFill>
            <a:srgbClr val="FFFFFF"/>
          </a:solidFill>
          <a:ln>
            <a:solidFill>
              <a:srgbClr val="000000"/>
            </a:solidFill>
            <a:miter lim="800000"/>
            <a:headEnd/>
            <a:tailEnd/>
          </a:ln>
        </p:spPr>
        <p:txBody>
          <a:bodyPr/>
          <a:lstStyle/>
          <a:p>
            <a:pPr>
              <a:lnSpc>
                <a:spcPct val="80000"/>
              </a:lnSpc>
            </a:pPr>
            <a:r>
              <a:rPr lang="en-US" altLang="de-DE" sz="2000" dirty="0"/>
              <a:t>Superconducting magnets and RF structures are widely used in modern accelerators.</a:t>
            </a:r>
          </a:p>
          <a:p>
            <a:pPr>
              <a:lnSpc>
                <a:spcPct val="80000"/>
              </a:lnSpc>
            </a:pPr>
            <a:r>
              <a:rPr lang="en-US" altLang="de-DE" sz="2000" dirty="0"/>
              <a:t>Superconducting CW machines like SNS in the USA or j-</a:t>
            </a:r>
            <a:r>
              <a:rPr lang="en-US" altLang="de-DE" sz="2000" dirty="0" err="1"/>
              <a:t>Parc</a:t>
            </a:r>
            <a:r>
              <a:rPr lang="en-US" altLang="de-DE" sz="2000" dirty="0"/>
              <a:t> in Japan reach high acceleration efficiency in their RF structures (&gt;50% efficiency from wall plug to beam is possible in SC CW </a:t>
            </a:r>
            <a:r>
              <a:rPr lang="en-US" altLang="de-DE" sz="2000" dirty="0" err="1"/>
              <a:t>linacs</a:t>
            </a:r>
            <a:r>
              <a:rPr lang="en-US" altLang="de-DE" sz="2000" dirty="0"/>
              <a:t> including </a:t>
            </a:r>
            <a:r>
              <a:rPr lang="en-US" altLang="de-DE" sz="2000" dirty="0" err="1"/>
              <a:t>refirigerator</a:t>
            </a:r>
            <a:r>
              <a:rPr lang="en-US" altLang="de-DE" sz="2000" dirty="0"/>
              <a:t>.).</a:t>
            </a:r>
          </a:p>
          <a:p>
            <a:pPr>
              <a:lnSpc>
                <a:spcPct val="80000"/>
              </a:lnSpc>
            </a:pPr>
            <a:r>
              <a:rPr lang="en-US" altLang="de-DE" sz="2000" dirty="0"/>
              <a:t>Pulsed superconducting RF delivers often no higher energy efficiency compared to NC due to the longer RF pulse required or high complexity and cost for low gain. </a:t>
            </a:r>
          </a:p>
          <a:p>
            <a:pPr>
              <a:lnSpc>
                <a:spcPct val="80000"/>
              </a:lnSpc>
            </a:pPr>
            <a:r>
              <a:rPr lang="en-US" altLang="de-DE" sz="2000" dirty="0"/>
              <a:t>Losses, caused for example by ramped synchrotron magnets, must be cooled by liquid helium with a typical efficiency of 1 W cooling power for 250 W of refrigerator/ liquefier. </a:t>
            </a:r>
          </a:p>
        </p:txBody>
      </p:sp>
      <p:pic>
        <p:nvPicPr>
          <p:cNvPr id="320517" name="Picture 5"/>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26" y="4089456"/>
            <a:ext cx="5580063" cy="2365375"/>
          </a:xfrm>
          <a:prstGeom prst="rect">
            <a:avLst/>
          </a:prstGeom>
          <a:noFill/>
          <a:extLst>
            <a:ext uri="{909E8E84-426E-40DD-AFC4-6F175D3DCCD1}">
              <a14:hiddenFill xmlns:a14="http://schemas.microsoft.com/office/drawing/2010/main">
                <a:solidFill>
                  <a:srgbClr val="FFFFFF"/>
                </a:solidFill>
              </a14:hiddenFill>
            </a:ext>
          </a:extLst>
        </p:spPr>
      </p:pic>
      <p:pic>
        <p:nvPicPr>
          <p:cNvPr id="320518"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789" y="4005263"/>
            <a:ext cx="2538412" cy="245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5938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30" name="Рисунок 8"/>
          <p:cNvPicPr>
            <a:picLocks noChangeAspect="1" noChangeArrowheads="1"/>
          </p:cNvPicPr>
          <p:nvPr/>
        </p:nvPicPr>
        <p:blipFill>
          <a:blip r:embed="rId4">
            <a:extLst>
              <a:ext uri="{28A0092B-C50C-407E-A947-70E740481C1C}">
                <a14:useLocalDpi xmlns:a14="http://schemas.microsoft.com/office/drawing/2010/main" val="0"/>
              </a:ext>
            </a:extLst>
          </a:blip>
          <a:srcRect l="8195" t="7787" r="12718"/>
          <a:stretch>
            <a:fillRect/>
          </a:stretch>
        </p:blipFill>
        <p:spPr bwMode="auto">
          <a:xfrm>
            <a:off x="728663" y="736600"/>
            <a:ext cx="3789362" cy="248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Заголовок 1">
            <a:extLst>
              <a:ext uri="{FF2B5EF4-FFF2-40B4-BE49-F238E27FC236}"/>
            </a:extLst>
          </p:cNvPr>
          <p:cNvSpPr>
            <a:spLocks noGrp="1"/>
          </p:cNvSpPr>
          <p:nvPr>
            <p:ph type="title"/>
          </p:nvPr>
        </p:nvSpPr>
        <p:spPr>
          <a:xfrm>
            <a:off x="6150286" y="321815"/>
            <a:ext cx="2684462" cy="504825"/>
          </a:xfrm>
        </p:spPr>
        <p:txBody>
          <a:bodyPr rtlCol="0">
            <a:normAutofit fontScale="90000"/>
          </a:bodyPr>
          <a:lstStyle/>
          <a:p>
            <a:pPr eaLnBrk="1" fontAlgn="auto" hangingPunct="1">
              <a:spcAft>
                <a:spcPts val="0"/>
              </a:spcAft>
              <a:defRPr/>
            </a:pPr>
            <a:r>
              <a:rPr lang="en-US" sz="3000" b="1" dirty="0">
                <a:solidFill>
                  <a:srgbClr val="C00000"/>
                </a:solidFill>
                <a:latin typeface="Arial" panose="020B0604020202020204" pitchFamily="34" charset="0"/>
                <a:cs typeface="Arial" panose="020B0604020202020204" pitchFamily="34" charset="0"/>
              </a:rPr>
              <a:t>SHE Factory</a:t>
            </a:r>
            <a:endParaRPr lang="ru-RU" sz="3000" b="1" dirty="0">
              <a:solidFill>
                <a:srgbClr val="C00000"/>
              </a:solidFill>
              <a:latin typeface="Arial" panose="020B0604020202020204" pitchFamily="34" charset="0"/>
              <a:cs typeface="Arial" panose="020B0604020202020204" pitchFamily="34" charset="0"/>
            </a:endParaRPr>
          </a:p>
        </p:txBody>
      </p:sp>
      <p:sp>
        <p:nvSpPr>
          <p:cNvPr id="406532" name="TextBox 7"/>
          <p:cNvSpPr txBox="1">
            <a:spLocks noChangeArrowheads="1"/>
          </p:cNvSpPr>
          <p:nvPr/>
        </p:nvSpPr>
        <p:spPr bwMode="auto">
          <a:xfrm>
            <a:off x="401639" y="3751263"/>
            <a:ext cx="3708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fontAlgn="base">
              <a:spcBef>
                <a:spcPct val="0"/>
              </a:spcBef>
              <a:spcAft>
                <a:spcPct val="0"/>
              </a:spcAft>
              <a:buFontTx/>
              <a:buNone/>
            </a:pPr>
            <a:r>
              <a:rPr kumimoji="1" lang="en-US" altLang="ru-RU" sz="2000">
                <a:solidFill>
                  <a:srgbClr val="002060"/>
                </a:solidFill>
                <a:latin typeface="Arial" pitchFamily="34" charset="0"/>
              </a:rPr>
              <a:t>High-current cyclotron DC-280</a:t>
            </a:r>
            <a:endParaRPr kumimoji="1" lang="ru-RU" altLang="ru-RU" sz="2000">
              <a:solidFill>
                <a:srgbClr val="002060"/>
              </a:solidFill>
              <a:latin typeface="Arial" pitchFamily="34" charset="0"/>
            </a:endParaRPr>
          </a:p>
        </p:txBody>
      </p:sp>
      <p:sp>
        <p:nvSpPr>
          <p:cNvPr id="1031" name="TextBox 8">
            <a:extLst>
              <a:ext uri="{FF2B5EF4-FFF2-40B4-BE49-F238E27FC236}"/>
            </a:extLst>
          </p:cNvPr>
          <p:cNvSpPr txBox="1">
            <a:spLocks noChangeArrowheads="1"/>
          </p:cNvSpPr>
          <p:nvPr/>
        </p:nvSpPr>
        <p:spPr bwMode="auto">
          <a:xfrm>
            <a:off x="1284301" y="5084763"/>
            <a:ext cx="367347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bg1"/>
                </a:solidFill>
                <a:latin typeface="Arial" panose="020B0604020202020204" pitchFamily="34" charset="0"/>
              </a:defRPr>
            </a:lvl1pPr>
            <a:lvl2pPr marL="742950" indent="-285750" eaLnBrk="0" hangingPunct="0">
              <a:defRPr kumimoji="1" sz="2400">
                <a:solidFill>
                  <a:schemeClr val="bg1"/>
                </a:solidFill>
                <a:latin typeface="Arial" panose="020B0604020202020204" pitchFamily="34" charset="0"/>
              </a:defRPr>
            </a:lvl2pPr>
            <a:lvl3pPr marL="1143000" indent="-228600" eaLnBrk="0" hangingPunct="0">
              <a:defRPr kumimoji="1" sz="2400">
                <a:solidFill>
                  <a:schemeClr val="bg1"/>
                </a:solidFill>
                <a:latin typeface="Arial" panose="020B0604020202020204" pitchFamily="34" charset="0"/>
              </a:defRPr>
            </a:lvl3pPr>
            <a:lvl4pPr marL="1600200" indent="-228600" eaLnBrk="0" hangingPunct="0">
              <a:defRPr kumimoji="1" sz="2400">
                <a:solidFill>
                  <a:schemeClr val="bg1"/>
                </a:solidFill>
                <a:latin typeface="Arial" panose="020B0604020202020204" pitchFamily="34" charset="0"/>
              </a:defRPr>
            </a:lvl4pPr>
            <a:lvl5pPr marL="2057400" indent="-228600" eaLnBrk="0" hangingPunct="0">
              <a:defRPr kumimoji="1" sz="2400">
                <a:solidFill>
                  <a:schemeClr val="bg1"/>
                </a:solidFill>
                <a:latin typeface="Arial" panose="020B0604020202020204" pitchFamily="34" charset="0"/>
              </a:defRPr>
            </a:lvl5pPr>
            <a:lvl6pPr marL="2514600" indent="-228600" eaLnBrk="0" fontAlgn="base" hangingPunct="0">
              <a:spcBef>
                <a:spcPct val="0"/>
              </a:spcBef>
              <a:spcAft>
                <a:spcPct val="0"/>
              </a:spcAft>
              <a:defRPr kumimoji="1" sz="2400">
                <a:solidFill>
                  <a:schemeClr val="bg1"/>
                </a:solidFill>
                <a:latin typeface="Arial" panose="020B0604020202020204" pitchFamily="34" charset="0"/>
              </a:defRPr>
            </a:lvl6pPr>
            <a:lvl7pPr marL="2971800" indent="-228600" eaLnBrk="0" fontAlgn="base" hangingPunct="0">
              <a:spcBef>
                <a:spcPct val="0"/>
              </a:spcBef>
              <a:spcAft>
                <a:spcPct val="0"/>
              </a:spcAft>
              <a:defRPr kumimoji="1" sz="2400">
                <a:solidFill>
                  <a:schemeClr val="bg1"/>
                </a:solidFill>
                <a:latin typeface="Arial" panose="020B0604020202020204" pitchFamily="34" charset="0"/>
              </a:defRPr>
            </a:lvl7pPr>
            <a:lvl8pPr marL="3429000" indent="-228600" eaLnBrk="0" fontAlgn="base" hangingPunct="0">
              <a:spcBef>
                <a:spcPct val="0"/>
              </a:spcBef>
              <a:spcAft>
                <a:spcPct val="0"/>
              </a:spcAft>
              <a:defRPr kumimoji="1" sz="2400">
                <a:solidFill>
                  <a:schemeClr val="bg1"/>
                </a:solidFill>
                <a:latin typeface="Arial" panose="020B0604020202020204" pitchFamily="34" charset="0"/>
              </a:defRPr>
            </a:lvl8pPr>
            <a:lvl9pPr marL="3886200" indent="-228600" eaLnBrk="0" fontAlgn="base" hangingPunct="0">
              <a:spcBef>
                <a:spcPct val="0"/>
              </a:spcBef>
              <a:spcAft>
                <a:spcPct val="0"/>
              </a:spcAft>
              <a:defRPr kumimoji="1" sz="2400">
                <a:solidFill>
                  <a:schemeClr val="bg1"/>
                </a:solidFill>
                <a:latin typeface="Arial" panose="020B0604020202020204" pitchFamily="34" charset="0"/>
              </a:defRPr>
            </a:lvl9pPr>
          </a:lstStyle>
          <a:p>
            <a:pPr eaLnBrk="1" hangingPunct="1">
              <a:defRPr/>
            </a:pPr>
            <a:r>
              <a:rPr lang="en-US" altLang="ru-RU" sz="2000" dirty="0">
                <a:solidFill>
                  <a:srgbClr val="C00000"/>
                </a:solidFill>
              </a:rPr>
              <a:t>New facilities:</a:t>
            </a:r>
          </a:p>
          <a:p>
            <a:pPr marL="342900" indent="-342900" eaLnBrk="1" hangingPunct="1">
              <a:lnSpc>
                <a:spcPct val="80000"/>
              </a:lnSpc>
              <a:buClr>
                <a:srgbClr val="FF0000"/>
              </a:buClr>
              <a:buFont typeface="Arial" panose="020B0604020202020204" pitchFamily="34" charset="0"/>
              <a:buChar char="•"/>
              <a:defRPr/>
            </a:pPr>
            <a:r>
              <a:rPr lang="en-US" altLang="ru-RU" sz="2000" dirty="0">
                <a:solidFill>
                  <a:srgbClr val="000066"/>
                </a:solidFill>
                <a:cs typeface="Times New Roman" panose="02020603050405020304" pitchFamily="18" charset="0"/>
              </a:rPr>
              <a:t>New gas-filled separator</a:t>
            </a:r>
          </a:p>
          <a:p>
            <a:pPr marL="342900" indent="-342900" eaLnBrk="1" hangingPunct="1">
              <a:lnSpc>
                <a:spcPct val="80000"/>
              </a:lnSpc>
              <a:buClr>
                <a:srgbClr val="FF0000"/>
              </a:buClr>
              <a:buFont typeface="Arial" panose="020B0604020202020204" pitchFamily="34" charset="0"/>
              <a:buChar char="•"/>
              <a:defRPr/>
            </a:pPr>
            <a:r>
              <a:rPr lang="en-US" altLang="ru-RU" sz="2000" dirty="0" err="1">
                <a:solidFill>
                  <a:srgbClr val="000066"/>
                </a:solidFill>
                <a:cs typeface="Times New Roman" panose="02020603050405020304" pitchFamily="18" charset="0"/>
              </a:rPr>
              <a:t>Preseparator</a:t>
            </a:r>
            <a:endParaRPr lang="en-US" altLang="ru-RU" sz="2000" dirty="0">
              <a:solidFill>
                <a:srgbClr val="000066"/>
              </a:solidFill>
              <a:cs typeface="Times New Roman" panose="02020603050405020304" pitchFamily="18" charset="0"/>
            </a:endParaRPr>
          </a:p>
          <a:p>
            <a:pPr marL="342900" indent="-342900" eaLnBrk="1" hangingPunct="1">
              <a:lnSpc>
                <a:spcPct val="80000"/>
              </a:lnSpc>
              <a:buClr>
                <a:srgbClr val="FF0000"/>
              </a:buClr>
              <a:buFont typeface="Arial" panose="020B0604020202020204" pitchFamily="34" charset="0"/>
              <a:buChar char="•"/>
              <a:defRPr/>
            </a:pPr>
            <a:r>
              <a:rPr lang="en-US" altLang="ru-RU" sz="2000" dirty="0">
                <a:solidFill>
                  <a:srgbClr val="000066"/>
                </a:solidFill>
                <a:cs typeface="Times New Roman" panose="02020603050405020304" pitchFamily="18" charset="0"/>
              </a:rPr>
              <a:t>SHELS</a:t>
            </a:r>
          </a:p>
          <a:p>
            <a:pPr eaLnBrk="1" hangingPunct="1">
              <a:defRPr/>
            </a:pPr>
            <a:endParaRPr lang="ru-RU" altLang="ru-RU" sz="2000" dirty="0">
              <a:solidFill>
                <a:srgbClr val="C00000"/>
              </a:solidFill>
            </a:endParaRPr>
          </a:p>
        </p:txBody>
      </p:sp>
      <p:sp>
        <p:nvSpPr>
          <p:cNvPr id="406534" name="TextBox 7"/>
          <p:cNvSpPr txBox="1">
            <a:spLocks noChangeArrowheads="1"/>
          </p:cNvSpPr>
          <p:nvPr/>
        </p:nvSpPr>
        <p:spPr bwMode="auto">
          <a:xfrm>
            <a:off x="5119688" y="1214437"/>
            <a:ext cx="31416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fontAlgn="base">
              <a:spcBef>
                <a:spcPct val="0"/>
              </a:spcBef>
              <a:spcAft>
                <a:spcPct val="0"/>
              </a:spcAft>
              <a:buFontTx/>
              <a:buNone/>
            </a:pPr>
            <a:r>
              <a:rPr kumimoji="1" lang="en-US" altLang="ru-RU" sz="2000">
                <a:solidFill>
                  <a:srgbClr val="002060"/>
                </a:solidFill>
                <a:latin typeface="Arial" pitchFamily="34" charset="0"/>
              </a:rPr>
              <a:t>SHE Factory Building</a:t>
            </a:r>
            <a:endParaRPr kumimoji="1" lang="ru-RU" altLang="ru-RU" sz="2000">
              <a:solidFill>
                <a:srgbClr val="002060"/>
              </a:solidFill>
              <a:latin typeface="Arial" pitchFamily="34" charset="0"/>
            </a:endParaRPr>
          </a:p>
        </p:txBody>
      </p:sp>
      <p:graphicFrame>
        <p:nvGraphicFramePr>
          <p:cNvPr id="406535" name="Объект 13"/>
          <p:cNvGraphicFramePr>
            <a:graphicFrameLocks noChangeAspect="1"/>
          </p:cNvGraphicFramePr>
          <p:nvPr/>
        </p:nvGraphicFramePr>
        <p:xfrm>
          <a:off x="4211640" y="2087566"/>
          <a:ext cx="3711575" cy="2738437"/>
        </p:xfrm>
        <a:graphic>
          <a:graphicData uri="http://schemas.openxmlformats.org/presentationml/2006/ole">
            <mc:AlternateContent xmlns:mc="http://schemas.openxmlformats.org/markup-compatibility/2006">
              <mc:Choice xmlns:v="urn:schemas-microsoft-com:vml" Requires="v">
                <p:oleObj spid="_x0000_s16455" name="PHOTO-PAINT" r:id="rId5" imgW="0" imgH="0" progId="">
                  <p:embed/>
                </p:oleObj>
              </mc:Choice>
              <mc:Fallback>
                <p:oleObj name="PHOTO-PAINT" r:id="rId5" imgW="0" imgH="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1640" y="2087566"/>
                        <a:ext cx="3711575" cy="273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06536"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87951" y="4683127"/>
            <a:ext cx="3743325" cy="1912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1"/>
          <p:cNvSpPr txBox="1">
            <a:spLocks noChangeArrowheads="1"/>
          </p:cNvSpPr>
          <p:nvPr/>
        </p:nvSpPr>
        <p:spPr bwMode="auto">
          <a:xfrm>
            <a:off x="451413" y="174118"/>
            <a:ext cx="56412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fontAlgn="base">
              <a:spcBef>
                <a:spcPct val="0"/>
              </a:spcBef>
              <a:spcAft>
                <a:spcPct val="0"/>
              </a:spcAft>
              <a:buFontTx/>
              <a:buNone/>
            </a:pPr>
            <a:r>
              <a:rPr lang="en-US" altLang="ru-RU" sz="2000" b="1" dirty="0" err="1">
                <a:solidFill>
                  <a:srgbClr val="C00000"/>
                </a:solidFill>
              </a:rPr>
              <a:t>Flerov</a:t>
            </a:r>
            <a:r>
              <a:rPr lang="en-US" altLang="ru-RU" sz="2000" b="1" dirty="0">
                <a:solidFill>
                  <a:srgbClr val="C00000"/>
                </a:solidFill>
              </a:rPr>
              <a:t> Laboratory of Nuclear </a:t>
            </a:r>
            <a:r>
              <a:rPr lang="en-US" altLang="ru-RU" sz="2000" b="1" dirty="0" smtClean="0">
                <a:solidFill>
                  <a:srgbClr val="C00000"/>
                </a:solidFill>
              </a:rPr>
              <a:t>Reactions JINR</a:t>
            </a:r>
            <a:endParaRPr lang="de-DE" altLang="ru-RU" sz="2000" b="1" dirty="0">
              <a:solidFill>
                <a:srgbClr val="C00000"/>
              </a:solidFill>
            </a:endParaRPr>
          </a:p>
        </p:txBody>
      </p:sp>
    </p:spTree>
    <p:extLst>
      <p:ext uri="{BB962C8B-B14F-4D97-AF65-F5344CB8AC3E}">
        <p14:creationId xmlns:p14="http://schemas.microsoft.com/office/powerpoint/2010/main" val="26379634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bwMode="auto">
          <a:xfrm>
            <a:off x="68313" y="0"/>
            <a:ext cx="9045575" cy="573088"/>
          </a:xfrm>
          <a:prstGeom prst="rect">
            <a:avLst/>
          </a:prstGeom>
          <a:noFill/>
          <a:ln>
            <a:noFill/>
          </a:ln>
          <a:extLst/>
        </p:spPr>
        <p:txBody>
          <a:bodyPr anchor="ctr"/>
          <a:lstStyle>
            <a:lvl1pPr>
              <a:defRPr kumimoji="1" sz="2100">
                <a:solidFill>
                  <a:schemeClr val="tx1"/>
                </a:solidFill>
                <a:latin typeface="Calibri" charset="0"/>
                <a:ea typeface="Arial" charset="0"/>
                <a:cs typeface="Arial" charset="0"/>
              </a:defRPr>
            </a:lvl1pPr>
            <a:lvl2pPr marL="742950" indent="-285750">
              <a:defRPr kumimoji="1">
                <a:solidFill>
                  <a:schemeClr val="tx1"/>
                </a:solidFill>
                <a:latin typeface="Calibri" charset="0"/>
                <a:ea typeface="Arial" charset="0"/>
              </a:defRPr>
            </a:lvl2pPr>
            <a:lvl3pPr marL="1143000" indent="-228600">
              <a:defRPr kumimoji="1" sz="1500">
                <a:solidFill>
                  <a:schemeClr val="tx1"/>
                </a:solidFill>
                <a:latin typeface="Calibri" charset="0"/>
                <a:ea typeface="Arial" charset="0"/>
              </a:defRPr>
            </a:lvl3pPr>
            <a:lvl4pPr marL="1600200" indent="-228600">
              <a:defRPr kumimoji="1" sz="1300">
                <a:solidFill>
                  <a:schemeClr val="tx1"/>
                </a:solidFill>
                <a:latin typeface="Calibri" charset="0"/>
                <a:ea typeface="Arial" charset="0"/>
              </a:defRPr>
            </a:lvl4pPr>
            <a:lvl5pPr marL="2057400" indent="-228600">
              <a:defRPr kumimoji="1" sz="1300">
                <a:solidFill>
                  <a:schemeClr val="tx1"/>
                </a:solidFill>
                <a:latin typeface="Calibri" charset="0"/>
                <a:ea typeface="Arial" charset="0"/>
              </a:defRPr>
            </a:lvl5pPr>
            <a:lvl6pPr marL="2514600" indent="-228600" eaLnBrk="0" fontAlgn="base" hangingPunct="0">
              <a:spcAft>
                <a:spcPct val="0"/>
              </a:spcAft>
              <a:buFont typeface="Arial" charset="0"/>
              <a:defRPr kumimoji="1" sz="1300">
                <a:solidFill>
                  <a:schemeClr val="tx1"/>
                </a:solidFill>
                <a:latin typeface="Calibri" charset="0"/>
                <a:ea typeface="Arial" charset="0"/>
              </a:defRPr>
            </a:lvl6pPr>
            <a:lvl7pPr marL="2971800" indent="-228600" eaLnBrk="0" fontAlgn="base" hangingPunct="0">
              <a:spcAft>
                <a:spcPct val="0"/>
              </a:spcAft>
              <a:buFont typeface="Arial" charset="0"/>
              <a:defRPr kumimoji="1" sz="1300">
                <a:solidFill>
                  <a:schemeClr val="tx1"/>
                </a:solidFill>
                <a:latin typeface="Calibri" charset="0"/>
                <a:ea typeface="Arial" charset="0"/>
              </a:defRPr>
            </a:lvl7pPr>
            <a:lvl8pPr marL="3429000" indent="-228600" eaLnBrk="0" fontAlgn="base" hangingPunct="0">
              <a:spcAft>
                <a:spcPct val="0"/>
              </a:spcAft>
              <a:buFont typeface="Arial" charset="0"/>
              <a:defRPr kumimoji="1" sz="1300">
                <a:solidFill>
                  <a:schemeClr val="tx1"/>
                </a:solidFill>
                <a:latin typeface="Calibri" charset="0"/>
                <a:ea typeface="Arial" charset="0"/>
              </a:defRPr>
            </a:lvl8pPr>
            <a:lvl9pPr marL="3886200" indent="-228600" eaLnBrk="0" fontAlgn="base" hangingPunct="0">
              <a:spcAft>
                <a:spcPct val="0"/>
              </a:spcAft>
              <a:buFont typeface="Arial" charset="0"/>
              <a:defRPr kumimoji="1" sz="1300">
                <a:solidFill>
                  <a:schemeClr val="tx1"/>
                </a:solidFill>
                <a:latin typeface="Calibri" charset="0"/>
                <a:ea typeface="Arial" charset="0"/>
              </a:defRPr>
            </a:lvl9pPr>
          </a:lstStyle>
          <a:p>
            <a:pPr algn="ctr" defTabSz="685800" eaLnBrk="0" fontAlgn="base" hangingPunct="0">
              <a:lnSpc>
                <a:spcPct val="90000"/>
              </a:lnSpc>
              <a:spcBef>
                <a:spcPct val="0"/>
              </a:spcBef>
              <a:spcAft>
                <a:spcPct val="0"/>
              </a:spcAft>
              <a:defRPr/>
            </a:pPr>
            <a:r>
              <a:rPr lang="en-US" sz="2800" b="1" dirty="0" smtClean="0">
                <a:solidFill>
                  <a:srgbClr val="C00000"/>
                </a:solidFill>
                <a:effectLst>
                  <a:outerShdw blurRad="38100" dist="38100" dir="2700000" algn="tl">
                    <a:srgbClr val="DDDDDD"/>
                  </a:outerShdw>
                </a:effectLst>
                <a:latin typeface="Arial" charset="0"/>
                <a:ea typeface="MS PGothic" charset="0"/>
                <a:cs typeface="MS PGothic" charset="0"/>
              </a:rPr>
              <a:t>Superconducting technologies</a:t>
            </a:r>
            <a:r>
              <a:rPr lang="ru-RU" sz="2800" b="1" dirty="0" smtClean="0">
                <a:solidFill>
                  <a:srgbClr val="C00000"/>
                </a:solidFill>
                <a:effectLst>
                  <a:outerShdw blurRad="38100" dist="38100" dir="2700000" algn="tl">
                    <a:srgbClr val="DDDDDD"/>
                  </a:outerShdw>
                </a:effectLst>
                <a:latin typeface="Arial" charset="0"/>
                <a:ea typeface="MS PGothic" charset="0"/>
                <a:cs typeface="MS PGothic" charset="0"/>
              </a:rPr>
              <a:t> (Т=4.5 К, Т=77К)</a:t>
            </a:r>
          </a:p>
        </p:txBody>
      </p:sp>
      <p:pic>
        <p:nvPicPr>
          <p:cNvPr id="22530" name="Picture 3" descr="E:\Мои документы\NICA\foto\HTSC CL\IMG_9367.jpg"/>
          <p:cNvPicPr>
            <a:picLocks noChangeAspect="1" noChangeArrowheads="1"/>
          </p:cNvPicPr>
          <p:nvPr/>
        </p:nvPicPr>
        <p:blipFill>
          <a:blip r:embed="rId2">
            <a:extLst>
              <a:ext uri="{28A0092B-C50C-407E-A947-70E740481C1C}">
                <a14:useLocalDpi xmlns:a14="http://schemas.microsoft.com/office/drawing/2010/main" val="0"/>
              </a:ext>
            </a:extLst>
          </a:blip>
          <a:srcRect l="5345" t="4744" r="4053" b="29926"/>
          <a:stretch>
            <a:fillRect/>
          </a:stretch>
        </p:blipFill>
        <p:spPr bwMode="auto">
          <a:xfrm>
            <a:off x="68265" y="565151"/>
            <a:ext cx="3727450"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Box 7"/>
          <p:cNvSpPr txBox="1">
            <a:spLocks noChangeArrowheads="1"/>
          </p:cNvSpPr>
          <p:nvPr/>
        </p:nvSpPr>
        <p:spPr bwMode="auto">
          <a:xfrm>
            <a:off x="3949700" y="579439"/>
            <a:ext cx="4941888" cy="1785104"/>
          </a:xfrm>
          <a:prstGeom prst="rect">
            <a:avLst/>
          </a:prstGeom>
          <a:solidFill>
            <a:schemeClr val="accent1">
              <a:lumMod val="20000"/>
              <a:lumOff val="80000"/>
              <a:alpha val="53000"/>
            </a:schemeClr>
          </a:solidFill>
          <a:ln>
            <a:noFill/>
          </a:ln>
          <a:extLst/>
        </p:spPr>
        <p:txBody>
          <a:bodyPr>
            <a:spAutoFit/>
          </a:bodyPr>
          <a:lstStyle>
            <a:lvl1pPr>
              <a:defRPr kumimoji="1" sz="2400">
                <a:solidFill>
                  <a:schemeClr val="tx1"/>
                </a:solidFill>
                <a:latin typeface="Arial" charset="0"/>
                <a:ea typeface="MS PGothic" charset="0"/>
                <a:cs typeface="MS PGothic" charset="0"/>
              </a:defRPr>
            </a:lvl1pPr>
            <a:lvl2pPr marL="742950" indent="-285750">
              <a:defRPr kumimoji="1" sz="2400">
                <a:solidFill>
                  <a:schemeClr val="tx1"/>
                </a:solidFill>
                <a:latin typeface="Arial" charset="0"/>
                <a:ea typeface="MS PGothic" charset="0"/>
                <a:cs typeface="MS PGothic" charset="0"/>
              </a:defRPr>
            </a:lvl2pPr>
            <a:lvl3pPr marL="1143000" indent="-228600">
              <a:defRPr kumimoji="1" sz="2400">
                <a:solidFill>
                  <a:schemeClr val="tx1"/>
                </a:solidFill>
                <a:latin typeface="Arial" charset="0"/>
                <a:ea typeface="MS PGothic" charset="0"/>
                <a:cs typeface="MS PGothic" charset="0"/>
              </a:defRPr>
            </a:lvl3pPr>
            <a:lvl4pPr marL="1600200" indent="-228600">
              <a:defRPr kumimoji="1" sz="2400">
                <a:solidFill>
                  <a:schemeClr val="tx1"/>
                </a:solidFill>
                <a:latin typeface="Arial" charset="0"/>
                <a:ea typeface="MS PGothic" charset="0"/>
                <a:cs typeface="MS PGothic" charset="0"/>
              </a:defRPr>
            </a:lvl4pPr>
            <a:lvl5pPr marL="2057400" indent="-228600">
              <a:defRPr kumimoji="1"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9pPr>
          </a:lstStyle>
          <a:p>
            <a:pPr fontAlgn="base">
              <a:spcBef>
                <a:spcPct val="0"/>
              </a:spcBef>
              <a:spcAft>
                <a:spcPct val="0"/>
              </a:spcAft>
            </a:pPr>
            <a:r>
              <a:rPr kumimoji="0" lang="en-US" sz="2200" dirty="0" smtClean="0">
                <a:solidFill>
                  <a:prstClr val="black"/>
                </a:solidFill>
              </a:rPr>
              <a:t>R&amp;D and </a:t>
            </a:r>
            <a:r>
              <a:rPr kumimoji="0" lang="en-US" sz="2200" dirty="0">
                <a:solidFill>
                  <a:prstClr val="black"/>
                </a:solidFill>
              </a:rPr>
              <a:t>c</a:t>
            </a:r>
            <a:r>
              <a:rPr kumimoji="0" lang="en-US" sz="2200" dirty="0" smtClean="0">
                <a:solidFill>
                  <a:prstClr val="black"/>
                </a:solidFill>
              </a:rPr>
              <a:t>onstruction of high-temperature superconducting current leads </a:t>
            </a:r>
            <a:r>
              <a:rPr kumimoji="0" lang="ru-RU" sz="2200" dirty="0" smtClean="0">
                <a:solidFill>
                  <a:prstClr val="black"/>
                </a:solidFill>
              </a:rPr>
              <a:t>(</a:t>
            </a:r>
            <a:r>
              <a:rPr kumimoji="0" lang="en-US" sz="2200" dirty="0" smtClean="0">
                <a:solidFill>
                  <a:prstClr val="black"/>
                </a:solidFill>
              </a:rPr>
              <a:t>HTSC</a:t>
            </a:r>
            <a:r>
              <a:rPr kumimoji="0" lang="ru-RU" sz="2200" dirty="0" smtClean="0">
                <a:solidFill>
                  <a:prstClr val="black"/>
                </a:solidFill>
              </a:rPr>
              <a:t> </a:t>
            </a:r>
            <a:r>
              <a:rPr kumimoji="0" lang="en-US" sz="2200" dirty="0">
                <a:solidFill>
                  <a:prstClr val="black"/>
                </a:solidFill>
              </a:rPr>
              <a:t>@ </a:t>
            </a:r>
            <a:r>
              <a:rPr kumimoji="0" lang="ru-RU" sz="2200" dirty="0">
                <a:solidFill>
                  <a:prstClr val="black"/>
                </a:solidFill>
              </a:rPr>
              <a:t>77К</a:t>
            </a:r>
            <a:r>
              <a:rPr kumimoji="0" lang="ru-RU" sz="2200" dirty="0" smtClean="0">
                <a:solidFill>
                  <a:prstClr val="black"/>
                </a:solidFill>
              </a:rPr>
              <a:t>)</a:t>
            </a:r>
            <a:r>
              <a:rPr kumimoji="0" lang="en-US" sz="2200" dirty="0" smtClean="0">
                <a:solidFill>
                  <a:prstClr val="black"/>
                </a:solidFill>
              </a:rPr>
              <a:t>, conductors and elements.</a:t>
            </a:r>
            <a:r>
              <a:rPr kumimoji="0" lang="en-US" sz="2200" dirty="0">
                <a:solidFill>
                  <a:prstClr val="black"/>
                </a:solidFill>
              </a:rPr>
              <a:t> </a:t>
            </a:r>
            <a:r>
              <a:rPr kumimoji="0" lang="ru-RU" sz="2200" dirty="0" smtClean="0">
                <a:solidFill>
                  <a:prstClr val="black"/>
                </a:solidFill>
              </a:rPr>
              <a:t>(</a:t>
            </a:r>
            <a:r>
              <a:rPr kumimoji="0" lang="ru-RU" sz="2200" dirty="0">
                <a:solidFill>
                  <a:prstClr val="black"/>
                </a:solidFill>
              </a:rPr>
              <a:t>20кА х 200 </a:t>
            </a:r>
            <a:r>
              <a:rPr kumimoji="0" lang="en-US" sz="2200" dirty="0" smtClean="0">
                <a:solidFill>
                  <a:prstClr val="black"/>
                </a:solidFill>
              </a:rPr>
              <a:t>V</a:t>
            </a:r>
            <a:r>
              <a:rPr kumimoji="0" lang="ru-RU" sz="2200" dirty="0" smtClean="0">
                <a:solidFill>
                  <a:prstClr val="black"/>
                </a:solidFill>
              </a:rPr>
              <a:t> </a:t>
            </a:r>
            <a:r>
              <a:rPr kumimoji="0" lang="ru-RU" sz="2200" dirty="0">
                <a:solidFill>
                  <a:prstClr val="black"/>
                </a:solidFill>
              </a:rPr>
              <a:t>= 4 </a:t>
            </a:r>
            <a:r>
              <a:rPr kumimoji="0" lang="ru-RU" sz="2200" dirty="0" smtClean="0">
                <a:solidFill>
                  <a:prstClr val="black"/>
                </a:solidFill>
              </a:rPr>
              <a:t>М</a:t>
            </a:r>
            <a:r>
              <a:rPr kumimoji="0" lang="en-US" sz="2200" dirty="0" smtClean="0">
                <a:solidFill>
                  <a:prstClr val="black"/>
                </a:solidFill>
              </a:rPr>
              <a:t>W</a:t>
            </a:r>
            <a:r>
              <a:rPr kumimoji="0" lang="ru-RU" sz="2200" dirty="0" smtClean="0">
                <a:solidFill>
                  <a:prstClr val="black"/>
                </a:solidFill>
              </a:rPr>
              <a:t>)</a:t>
            </a:r>
            <a:r>
              <a:rPr kumimoji="0" lang="ru-RU" sz="2200" dirty="0">
                <a:solidFill>
                  <a:prstClr val="black"/>
                </a:solidFill>
              </a:rPr>
              <a:t>. </a:t>
            </a:r>
          </a:p>
          <a:p>
            <a:pPr fontAlgn="base">
              <a:spcBef>
                <a:spcPct val="0"/>
              </a:spcBef>
              <a:spcAft>
                <a:spcPct val="0"/>
              </a:spcAft>
            </a:pPr>
            <a:r>
              <a:rPr kumimoji="0" lang="en-US" sz="2200" dirty="0" smtClean="0">
                <a:solidFill>
                  <a:prstClr val="black"/>
                </a:solidFill>
              </a:rPr>
              <a:t>Power saving factor of ~</a:t>
            </a:r>
            <a:r>
              <a:rPr kumimoji="0" lang="ru-RU" sz="2200" dirty="0" smtClean="0">
                <a:solidFill>
                  <a:prstClr val="black"/>
                </a:solidFill>
              </a:rPr>
              <a:t> </a:t>
            </a:r>
            <a:r>
              <a:rPr kumimoji="0" lang="en-US" sz="2200" dirty="0" smtClean="0">
                <a:solidFill>
                  <a:prstClr val="black"/>
                </a:solidFill>
              </a:rPr>
              <a:t>20-</a:t>
            </a:r>
            <a:r>
              <a:rPr kumimoji="0" lang="ru-RU" sz="2200" dirty="0" smtClean="0">
                <a:solidFill>
                  <a:prstClr val="black"/>
                </a:solidFill>
              </a:rPr>
              <a:t>30</a:t>
            </a:r>
            <a:endParaRPr kumimoji="0" lang="en-US" sz="2200" dirty="0">
              <a:solidFill>
                <a:prstClr val="black"/>
              </a:solidFill>
            </a:endParaRPr>
          </a:p>
        </p:txBody>
      </p:sp>
      <p:sp>
        <p:nvSpPr>
          <p:cNvPr id="10245" name="TextBox 7"/>
          <p:cNvSpPr txBox="1">
            <a:spLocks noChangeArrowheads="1"/>
          </p:cNvSpPr>
          <p:nvPr/>
        </p:nvSpPr>
        <p:spPr bwMode="auto">
          <a:xfrm>
            <a:off x="0" y="2522606"/>
            <a:ext cx="9113838" cy="1015663"/>
          </a:xfrm>
          <a:prstGeom prst="rect">
            <a:avLst/>
          </a:prstGeom>
          <a:solidFill>
            <a:schemeClr val="accent2">
              <a:lumMod val="20000"/>
              <a:lumOff val="80000"/>
              <a:alpha val="56000"/>
            </a:schemeClr>
          </a:solidFill>
          <a:ln>
            <a:noFill/>
          </a:ln>
        </p:spPr>
        <p:txBody>
          <a:bodyPr>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lgn="ctr" fontAlgn="base">
              <a:spcBef>
                <a:spcPct val="0"/>
              </a:spcBef>
              <a:spcAft>
                <a:spcPct val="0"/>
              </a:spcAft>
              <a:defRPr/>
            </a:pPr>
            <a:r>
              <a:rPr lang="en-US" sz="2000" dirty="0" smtClean="0">
                <a:solidFill>
                  <a:prstClr val="black"/>
                </a:solidFill>
              </a:rPr>
              <a:t>R&amp;D, serial production of compact fast-cycling superconducting </a:t>
            </a:r>
            <a:r>
              <a:rPr lang="ru-RU" sz="2000" dirty="0" smtClean="0">
                <a:solidFill>
                  <a:prstClr val="black"/>
                </a:solidFill>
              </a:rPr>
              <a:t>(5 </a:t>
            </a:r>
            <a:r>
              <a:rPr lang="en-US" sz="2000" dirty="0" smtClean="0">
                <a:solidFill>
                  <a:prstClr val="black"/>
                </a:solidFill>
              </a:rPr>
              <a:t>Hz</a:t>
            </a:r>
            <a:r>
              <a:rPr lang="ru-RU" sz="2000" dirty="0" smtClean="0">
                <a:solidFill>
                  <a:prstClr val="black"/>
                </a:solidFill>
              </a:rPr>
              <a:t>, 4-8 </a:t>
            </a:r>
            <a:r>
              <a:rPr lang="en-US" sz="2000" dirty="0" smtClean="0">
                <a:solidFill>
                  <a:prstClr val="black"/>
                </a:solidFill>
              </a:rPr>
              <a:t>T</a:t>
            </a:r>
            <a:r>
              <a:rPr lang="ru-RU" sz="2000" dirty="0" smtClean="0">
                <a:solidFill>
                  <a:prstClr val="black"/>
                </a:solidFill>
              </a:rPr>
              <a:t>/</a:t>
            </a:r>
            <a:r>
              <a:rPr lang="en-US" sz="2000" dirty="0" smtClean="0">
                <a:solidFill>
                  <a:prstClr val="black"/>
                </a:solidFill>
              </a:rPr>
              <a:t>s</a:t>
            </a:r>
            <a:r>
              <a:rPr lang="ru-RU" sz="2000" dirty="0" smtClean="0">
                <a:solidFill>
                  <a:prstClr val="black"/>
                </a:solidFill>
              </a:rPr>
              <a:t>) </a:t>
            </a:r>
            <a:r>
              <a:rPr lang="en-US" sz="2000" dirty="0" smtClean="0">
                <a:solidFill>
                  <a:prstClr val="black"/>
                </a:solidFill>
              </a:rPr>
              <a:t>magnets (dipoles, </a:t>
            </a:r>
            <a:r>
              <a:rPr lang="en-US" sz="2000" dirty="0" err="1" smtClean="0">
                <a:solidFill>
                  <a:prstClr val="black"/>
                </a:solidFill>
              </a:rPr>
              <a:t>quadrupoles</a:t>
            </a:r>
            <a:r>
              <a:rPr lang="en-US" sz="2000" dirty="0" smtClean="0">
                <a:solidFill>
                  <a:prstClr val="black"/>
                </a:solidFill>
              </a:rPr>
              <a:t>, </a:t>
            </a:r>
            <a:r>
              <a:rPr lang="en-US" sz="2000" dirty="0" err="1" smtClean="0">
                <a:solidFill>
                  <a:prstClr val="black"/>
                </a:solidFill>
              </a:rPr>
              <a:t>multipoles</a:t>
            </a:r>
            <a:r>
              <a:rPr lang="en-US" sz="2000" dirty="0" smtClean="0">
                <a:solidFill>
                  <a:prstClr val="black"/>
                </a:solidFill>
              </a:rPr>
              <a:t>). </a:t>
            </a:r>
            <a:r>
              <a:rPr lang="en-US" sz="2000" b="1" dirty="0" smtClean="0">
                <a:solidFill>
                  <a:srgbClr val="FF0000"/>
                </a:solidFill>
                <a:effectLst>
                  <a:outerShdw blurRad="38100" dist="38100" dir="2700000" algn="tl">
                    <a:srgbClr val="000000">
                      <a:alpha val="43137"/>
                    </a:srgbClr>
                  </a:outerShdw>
                </a:effectLst>
              </a:rPr>
              <a:t>Compactification with factor </a:t>
            </a:r>
          </a:p>
          <a:p>
            <a:pPr algn="ctr" fontAlgn="base">
              <a:spcBef>
                <a:spcPct val="0"/>
              </a:spcBef>
              <a:spcAft>
                <a:spcPct val="0"/>
              </a:spcAft>
              <a:defRPr/>
            </a:pPr>
            <a:r>
              <a:rPr lang="en-US" sz="2000" b="1" dirty="0" smtClean="0">
                <a:solidFill>
                  <a:srgbClr val="FF0000"/>
                </a:solidFill>
                <a:effectLst>
                  <a:outerShdw blurRad="38100" dist="38100" dir="2700000" algn="tl">
                    <a:srgbClr val="000000">
                      <a:alpha val="43137"/>
                    </a:srgbClr>
                  </a:outerShdw>
                </a:effectLst>
              </a:rPr>
              <a:t>of ~2-3 in geometrical sizes in comparison to “warm” magnets.</a:t>
            </a:r>
          </a:p>
        </p:txBody>
      </p:sp>
      <p:pic>
        <p:nvPicPr>
          <p:cNvPr id="22533" name="Рисунок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4575" y="3575051"/>
            <a:ext cx="2241550" cy="322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Рисунок 5"/>
          <p:cNvPicPr>
            <a:picLocks noChangeAspect="1"/>
          </p:cNvPicPr>
          <p:nvPr/>
        </p:nvPicPr>
        <p:blipFill>
          <a:blip r:embed="rId4">
            <a:extLst>
              <a:ext uri="{28A0092B-C50C-407E-A947-70E740481C1C}">
                <a14:useLocalDpi xmlns:a14="http://schemas.microsoft.com/office/drawing/2010/main" val="0"/>
              </a:ext>
            </a:extLst>
          </a:blip>
          <a:srcRect l="16229" r="14713"/>
          <a:stretch>
            <a:fillRect/>
          </a:stretch>
        </p:blipFill>
        <p:spPr bwMode="auto">
          <a:xfrm>
            <a:off x="376240" y="3690939"/>
            <a:ext cx="3168650" cy="305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2" descr="UFN_fig5_новая_3"/>
          <p:cNvPicPr>
            <a:picLocks noChangeAspect="1" noChangeArrowheads="1"/>
          </p:cNvPicPr>
          <p:nvPr/>
        </p:nvPicPr>
        <p:blipFill>
          <a:blip r:embed="rId5">
            <a:extLst>
              <a:ext uri="{28A0092B-C50C-407E-A947-70E740481C1C}">
                <a14:useLocalDpi xmlns:a14="http://schemas.microsoft.com/office/drawing/2010/main" val="0"/>
              </a:ext>
            </a:extLst>
          </a:blip>
          <a:srcRect l="74187"/>
          <a:stretch>
            <a:fillRect/>
          </a:stretch>
        </p:blipFill>
        <p:spPr bwMode="auto">
          <a:xfrm>
            <a:off x="4149725" y="3627439"/>
            <a:ext cx="1370013" cy="312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ßzeilenplatzhalter 2"/>
          <p:cNvSpPr>
            <a:spLocks noGrp="1"/>
          </p:cNvSpPr>
          <p:nvPr>
            <p:ph type="ftr" sz="quarter" idx="11"/>
          </p:nvPr>
        </p:nvSpPr>
        <p:spPr/>
        <p:txBody>
          <a:bodyPr/>
          <a:lstStyle/>
          <a:p>
            <a:pPr>
              <a:defRPr/>
            </a:pPr>
            <a:r>
              <a:rPr lang="de-DE" smtClean="0">
                <a:solidFill>
                  <a:prstClr val="black">
                    <a:tint val="75000"/>
                  </a:prstClr>
                </a:solidFill>
              </a:rPr>
              <a:t>Boris Sharkov JINR Dubna</a:t>
            </a:r>
            <a:endParaRPr lang="ru-RU">
              <a:solidFill>
                <a:prstClr val="black">
                  <a:tint val="75000"/>
                </a:prstClr>
              </a:solidFill>
            </a:endParaRPr>
          </a:p>
        </p:txBody>
      </p:sp>
      <p:sp>
        <p:nvSpPr>
          <p:cNvPr id="4" name="Foliennummernplatzhalter 3"/>
          <p:cNvSpPr>
            <a:spLocks noGrp="1"/>
          </p:cNvSpPr>
          <p:nvPr>
            <p:ph type="sldNum" sz="quarter" idx="12"/>
          </p:nvPr>
        </p:nvSpPr>
        <p:spPr/>
        <p:txBody>
          <a:bodyPr/>
          <a:lstStyle/>
          <a:p>
            <a:pPr>
              <a:defRPr/>
            </a:pPr>
            <a:fld id="{BE8DA803-E030-8E4D-A566-8A88B15AB773}" type="slidenum">
              <a:rPr lang="ru-RU" smtClean="0"/>
              <a:pPr>
                <a:defRPr/>
              </a:pPr>
              <a:t>80</a:t>
            </a:fld>
            <a:endParaRPr lang="ru-RU"/>
          </a:p>
        </p:txBody>
      </p:sp>
    </p:spTree>
    <p:extLst>
      <p:ext uri="{BB962C8B-B14F-4D97-AF65-F5344CB8AC3E}">
        <p14:creationId xmlns:p14="http://schemas.microsoft.com/office/powerpoint/2010/main" val="33429205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p:nvPr/>
        </p:nvSpPr>
        <p:spPr>
          <a:xfrm>
            <a:off x="5513383" y="6246847"/>
            <a:ext cx="5292720" cy="490539"/>
          </a:xfrm>
          <a:prstGeom prst="rect">
            <a:avLst/>
          </a:prstGeom>
          <a:noFill/>
          <a:ln>
            <a:noFill/>
            <a:prstDash val="solid"/>
          </a:ln>
        </p:spPr>
        <p:txBody>
          <a:bodyPr vert="horz" wrap="square" lIns="0" tIns="0" rIns="0" bIns="0" anchor="t" anchorCtr="0" compatLnSpc="1"/>
          <a:lstStyle/>
          <a:p>
            <a:pPr hangingPunct="0">
              <a:defRPr sz="1800" b="0" i="0" u="none" strike="noStrike" kern="0" cap="none" spc="0" baseline="0">
                <a:solidFill>
                  <a:srgbClr val="000000"/>
                </a:solidFill>
                <a:uFillTx/>
              </a:defRPr>
            </a:pPr>
            <a:r>
              <a:rPr lang="en-US" i="1" kern="0">
                <a:solidFill>
                  <a:srgbClr val="000000"/>
                </a:solidFill>
                <a:latin typeface="Arial"/>
              </a:rPr>
              <a:t>FAIR Signatory Countries</a:t>
            </a:r>
          </a:p>
        </p:txBody>
      </p:sp>
      <p:pic>
        <p:nvPicPr>
          <p:cNvPr id="3" name="Group 145"/>
          <p:cNvPicPr>
            <a:picLocks noChangeAspect="1"/>
          </p:cNvPicPr>
          <p:nvPr/>
        </p:nvPicPr>
        <p:blipFill>
          <a:blip r:embed="rId3"/>
          <a:stretch>
            <a:fillRect/>
          </a:stretch>
        </p:blipFill>
        <p:spPr>
          <a:xfrm>
            <a:off x="5164162" y="1060447"/>
            <a:ext cx="3783009" cy="5166076"/>
          </a:xfrm>
          <a:prstGeom prst="rect">
            <a:avLst/>
          </a:prstGeom>
          <a:noFill/>
          <a:ln>
            <a:noFill/>
          </a:ln>
        </p:spPr>
      </p:pic>
      <p:pic>
        <p:nvPicPr>
          <p:cNvPr id="4" name="Picture 16"/>
          <p:cNvPicPr>
            <a:picLocks noChangeAspect="1"/>
          </p:cNvPicPr>
          <p:nvPr/>
        </p:nvPicPr>
        <p:blipFill>
          <a:blip r:embed="rId4"/>
          <a:srcRect/>
          <a:stretch>
            <a:fillRect/>
          </a:stretch>
        </p:blipFill>
        <p:spPr>
          <a:xfrm>
            <a:off x="8178848" y="2209859"/>
            <a:ext cx="479429" cy="292095"/>
          </a:xfrm>
          <a:prstGeom prst="rect">
            <a:avLst/>
          </a:prstGeom>
          <a:noFill/>
          <a:ln w="9528">
            <a:solidFill>
              <a:srgbClr val="000000"/>
            </a:solidFill>
            <a:custDash>
              <a:ds d="100000" sp="100000"/>
            </a:custDash>
            <a:miter/>
          </a:ln>
        </p:spPr>
      </p:pic>
      <p:pic>
        <p:nvPicPr>
          <p:cNvPr id="5" name="Picture 19"/>
          <p:cNvPicPr>
            <a:picLocks noChangeAspect="1"/>
          </p:cNvPicPr>
          <p:nvPr/>
        </p:nvPicPr>
        <p:blipFill>
          <a:blip r:embed="rId5"/>
          <a:srcRect/>
          <a:stretch>
            <a:fillRect/>
          </a:stretch>
        </p:blipFill>
        <p:spPr>
          <a:xfrm>
            <a:off x="8178848" y="2728972"/>
            <a:ext cx="479429" cy="292095"/>
          </a:xfrm>
          <a:prstGeom prst="rect">
            <a:avLst/>
          </a:prstGeom>
          <a:noFill/>
          <a:ln w="9528">
            <a:solidFill>
              <a:srgbClr val="000000"/>
            </a:solidFill>
            <a:custDash>
              <a:ds d="100000" sp="100000"/>
            </a:custDash>
            <a:miter/>
          </a:ln>
        </p:spPr>
      </p:pic>
      <p:pic>
        <p:nvPicPr>
          <p:cNvPr id="6" name="Picture 22"/>
          <p:cNvPicPr>
            <a:picLocks noChangeAspect="1"/>
          </p:cNvPicPr>
          <p:nvPr/>
        </p:nvPicPr>
        <p:blipFill>
          <a:blip r:embed="rId6"/>
          <a:srcRect/>
          <a:stretch>
            <a:fillRect/>
          </a:stretch>
        </p:blipFill>
        <p:spPr>
          <a:xfrm>
            <a:off x="8178848" y="1192268"/>
            <a:ext cx="479429" cy="292095"/>
          </a:xfrm>
          <a:prstGeom prst="rect">
            <a:avLst/>
          </a:prstGeom>
          <a:noFill/>
          <a:ln w="9528">
            <a:solidFill>
              <a:srgbClr val="000000"/>
            </a:solidFill>
            <a:custDash>
              <a:ds d="100000" sp="100000"/>
            </a:custDash>
            <a:miter/>
          </a:ln>
        </p:spPr>
      </p:pic>
      <p:pic>
        <p:nvPicPr>
          <p:cNvPr id="7" name="Picture 34"/>
          <p:cNvPicPr>
            <a:picLocks noChangeAspect="1"/>
          </p:cNvPicPr>
          <p:nvPr/>
        </p:nvPicPr>
        <p:blipFill>
          <a:blip r:embed="rId7"/>
          <a:srcRect/>
          <a:stretch>
            <a:fillRect/>
          </a:stretch>
        </p:blipFill>
        <p:spPr>
          <a:xfrm>
            <a:off x="8178848" y="3789372"/>
            <a:ext cx="479429" cy="292095"/>
          </a:xfrm>
          <a:prstGeom prst="rect">
            <a:avLst/>
          </a:prstGeom>
          <a:noFill/>
          <a:ln w="9528">
            <a:solidFill>
              <a:srgbClr val="000000"/>
            </a:solidFill>
            <a:custDash>
              <a:ds d="100000" sp="100000"/>
            </a:custDash>
            <a:miter/>
          </a:ln>
        </p:spPr>
      </p:pic>
      <p:pic>
        <p:nvPicPr>
          <p:cNvPr id="8" name="Picture 40" descr="800px-Flag_of_Slovenia_svg"/>
          <p:cNvPicPr>
            <a:picLocks noChangeAspect="1"/>
          </p:cNvPicPr>
          <p:nvPr/>
        </p:nvPicPr>
        <p:blipFill>
          <a:blip r:embed="rId8"/>
          <a:srcRect/>
          <a:stretch>
            <a:fillRect/>
          </a:stretch>
        </p:blipFill>
        <p:spPr>
          <a:xfrm>
            <a:off x="8185204" y="4797483"/>
            <a:ext cx="479429" cy="292095"/>
          </a:xfrm>
          <a:prstGeom prst="rect">
            <a:avLst/>
          </a:prstGeom>
          <a:noFill/>
          <a:ln w="9528">
            <a:solidFill>
              <a:srgbClr val="000000"/>
            </a:solidFill>
            <a:custDash>
              <a:ds d="100000" sp="100000"/>
            </a:custDash>
            <a:miter/>
          </a:ln>
        </p:spPr>
      </p:pic>
      <p:pic>
        <p:nvPicPr>
          <p:cNvPr id="9" name="Picture 46"/>
          <p:cNvPicPr>
            <a:picLocks noChangeAspect="1"/>
          </p:cNvPicPr>
          <p:nvPr/>
        </p:nvPicPr>
        <p:blipFill>
          <a:blip r:embed="rId9"/>
          <a:srcRect/>
          <a:stretch>
            <a:fillRect/>
          </a:stretch>
        </p:blipFill>
        <p:spPr>
          <a:xfrm>
            <a:off x="8209014" y="5327683"/>
            <a:ext cx="479429" cy="290515"/>
          </a:xfrm>
          <a:prstGeom prst="rect">
            <a:avLst/>
          </a:prstGeom>
          <a:noFill/>
          <a:ln w="9528">
            <a:solidFill>
              <a:srgbClr val="000000"/>
            </a:solidFill>
            <a:custDash>
              <a:ds d="100000" sp="100000"/>
            </a:custDash>
            <a:miter/>
          </a:ln>
        </p:spPr>
      </p:pic>
      <p:graphicFrame>
        <p:nvGraphicFramePr>
          <p:cNvPr id="10" name="Object 90"/>
          <p:cNvGraphicFramePr/>
          <p:nvPr/>
        </p:nvGraphicFramePr>
        <p:xfrm>
          <a:off x="8178848" y="4289477"/>
          <a:ext cx="479429" cy="292095"/>
        </p:xfrm>
        <a:graphic>
          <a:graphicData uri="http://schemas.openxmlformats.org/presentationml/2006/ole">
            <mc:AlternateContent xmlns:mc="http://schemas.openxmlformats.org/markup-compatibility/2006">
              <mc:Choice xmlns:v="urn:schemas-microsoft-com:vml" Requires="v">
                <p:oleObj spid="_x0000_s19508" r:id="rId10" imgW="2723810" imgH="1695687" progId="">
                  <p:embed/>
                </p:oleObj>
              </mc:Choice>
              <mc:Fallback>
                <p:oleObj r:id="rId10" imgW="2723810" imgH="1695687" progId="">
                  <p:embed/>
                  <p:pic>
                    <p:nvPicPr>
                      <p:cNvPr id="0" name=""/>
                      <p:cNvPicPr/>
                      <p:nvPr/>
                    </p:nvPicPr>
                    <p:blipFill>
                      <a:blip r:embed="rId11"/>
                      <a:stretch>
                        <a:fillRect/>
                      </a:stretch>
                    </p:blipFill>
                    <p:spPr>
                      <a:xfrm>
                        <a:off x="8178848" y="4289477"/>
                        <a:ext cx="479429" cy="292095"/>
                      </a:xfrm>
                      <a:prstGeom prst="rect">
                        <a:avLst/>
                      </a:prstGeom>
                      <a:noFill/>
                      <a:ln w="9528">
                        <a:solidFill>
                          <a:srgbClr val="000000"/>
                        </a:solidFill>
                        <a:custDash>
                          <a:ds d="100000" sp="100000"/>
                        </a:custDash>
                        <a:miter/>
                      </a:ln>
                    </p:spPr>
                  </p:pic>
                </p:oleObj>
              </mc:Fallback>
            </mc:AlternateContent>
          </a:graphicData>
        </a:graphic>
      </p:graphicFrame>
      <p:pic>
        <p:nvPicPr>
          <p:cNvPr id="11" name="Picture 52"/>
          <p:cNvPicPr>
            <a:picLocks noChangeAspect="1"/>
          </p:cNvPicPr>
          <p:nvPr/>
        </p:nvPicPr>
        <p:blipFill>
          <a:blip r:embed="rId12"/>
          <a:srcRect/>
          <a:stretch>
            <a:fillRect/>
          </a:stretch>
        </p:blipFill>
        <p:spPr>
          <a:xfrm>
            <a:off x="8178848" y="1700224"/>
            <a:ext cx="479429" cy="322261"/>
          </a:xfrm>
          <a:prstGeom prst="rect">
            <a:avLst/>
          </a:prstGeom>
          <a:noFill/>
          <a:ln w="9528">
            <a:solidFill>
              <a:srgbClr val="000000"/>
            </a:solidFill>
            <a:custDash>
              <a:ds d="100000" sp="100000"/>
            </a:custDash>
            <a:miter/>
          </a:ln>
        </p:spPr>
      </p:pic>
      <p:sp>
        <p:nvSpPr>
          <p:cNvPr id="12" name="Text Box 76"/>
          <p:cNvSpPr txBox="1"/>
          <p:nvPr/>
        </p:nvSpPr>
        <p:spPr>
          <a:xfrm>
            <a:off x="90722" y="4081460"/>
            <a:ext cx="4414991" cy="1938992"/>
          </a:xfrm>
          <a:prstGeom prst="rect">
            <a:avLst/>
          </a:prstGeom>
          <a:noFill/>
          <a:ln>
            <a:noFill/>
          </a:ln>
        </p:spPr>
        <p:txBody>
          <a:bodyPr vert="horz" wrap="none" lIns="91440" tIns="45720" rIns="91440" bIns="45720" anchor="t" anchorCtr="0" compatLnSpc="1">
            <a:spAutoFit/>
          </a:bodyPr>
          <a:lstStyle/>
          <a:p>
            <a:pPr>
              <a:defRPr sz="1800" b="0" i="0" u="none" strike="noStrike" kern="0" cap="none" spc="0" baseline="0">
                <a:solidFill>
                  <a:srgbClr val="000000"/>
                </a:solidFill>
                <a:uFillTx/>
              </a:defRPr>
            </a:pPr>
            <a:r>
              <a:rPr lang="en-GB" sz="2400" kern="0">
                <a:solidFill>
                  <a:srgbClr val="002060"/>
                </a:solidFill>
                <a:latin typeface="Arial"/>
              </a:rPr>
              <a:t>Research Projects – a platform</a:t>
            </a:r>
          </a:p>
          <a:p>
            <a:pPr>
              <a:defRPr sz="1800" b="0" i="0" u="none" strike="noStrike" kern="0" cap="none" spc="0" baseline="0">
                <a:solidFill>
                  <a:srgbClr val="000000"/>
                </a:solidFill>
                <a:uFillTx/>
              </a:defRPr>
            </a:pPr>
            <a:r>
              <a:rPr lang="en-GB" sz="2400" kern="0">
                <a:solidFill>
                  <a:srgbClr val="002060"/>
                </a:solidFill>
                <a:latin typeface="Arial"/>
              </a:rPr>
              <a:t>for coordination of international</a:t>
            </a:r>
          </a:p>
          <a:p>
            <a:pPr>
              <a:defRPr sz="1800" b="0" i="0" u="none" strike="noStrike" kern="0" cap="none" spc="0" baseline="0">
                <a:solidFill>
                  <a:srgbClr val="000000"/>
                </a:solidFill>
                <a:uFillTx/>
              </a:defRPr>
            </a:pPr>
            <a:r>
              <a:rPr lang="en-GB" sz="2400" kern="0">
                <a:solidFill>
                  <a:srgbClr val="002060"/>
                </a:solidFill>
                <a:latin typeface="Arial"/>
              </a:rPr>
              <a:t>efforts  in order to define </a:t>
            </a:r>
          </a:p>
          <a:p>
            <a:pPr>
              <a:defRPr sz="1800" b="0" i="0" u="none" strike="noStrike" kern="0" cap="none" spc="0" baseline="0">
                <a:solidFill>
                  <a:srgbClr val="000000"/>
                </a:solidFill>
                <a:uFillTx/>
              </a:defRPr>
            </a:pPr>
            <a:r>
              <a:rPr lang="en-GB" sz="2400" kern="0">
                <a:solidFill>
                  <a:srgbClr val="002060"/>
                </a:solidFill>
                <a:latin typeface="Arial"/>
              </a:rPr>
              <a:t>research priorities and </a:t>
            </a:r>
          </a:p>
          <a:p>
            <a:pPr>
              <a:defRPr sz="1800" b="0" i="0" u="none" strike="noStrike" kern="0" cap="none" spc="0" baseline="0">
                <a:solidFill>
                  <a:srgbClr val="000000"/>
                </a:solidFill>
                <a:uFillTx/>
              </a:defRPr>
            </a:pPr>
            <a:r>
              <a:rPr lang="en-GB" sz="2400" kern="0">
                <a:solidFill>
                  <a:srgbClr val="002060"/>
                </a:solidFill>
                <a:latin typeface="Arial"/>
              </a:rPr>
              <a:t>maximise</a:t>
            </a:r>
            <a:r>
              <a:rPr lang="en-GB" sz="2400" b="1" kern="0">
                <a:solidFill>
                  <a:srgbClr val="002060"/>
                </a:solidFill>
                <a:latin typeface="Arial"/>
              </a:rPr>
              <a:t> </a:t>
            </a:r>
            <a:r>
              <a:rPr lang="en-GB" sz="2400" kern="0">
                <a:solidFill>
                  <a:srgbClr val="002060"/>
                </a:solidFill>
                <a:latin typeface="Arial"/>
              </a:rPr>
              <a:t>scientific impact.</a:t>
            </a:r>
            <a:endParaRPr lang="de-DE" sz="2400" kern="0">
              <a:solidFill>
                <a:srgbClr val="002060"/>
              </a:solidFill>
              <a:latin typeface="Arial"/>
            </a:endParaRPr>
          </a:p>
        </p:txBody>
      </p:sp>
      <p:sp>
        <p:nvSpPr>
          <p:cNvPr id="13" name="Text Box 20"/>
          <p:cNvSpPr txBox="1"/>
          <p:nvPr/>
        </p:nvSpPr>
        <p:spPr>
          <a:xfrm>
            <a:off x="128598" y="1338260"/>
            <a:ext cx="5384801" cy="2054922"/>
          </a:xfrm>
          <a:prstGeom prst="rect">
            <a:avLst/>
          </a:prstGeom>
          <a:noFill/>
          <a:ln>
            <a:noFill/>
          </a:ln>
        </p:spPr>
        <p:txBody>
          <a:bodyPr vert="horz" wrap="square" lIns="91440" tIns="45720" rIns="91440" bIns="45720" anchor="t" anchorCtr="0" compatLnSpc="1">
            <a:spAutoFit/>
          </a:bodyPr>
          <a:lstStyle/>
          <a:p>
            <a:pPr>
              <a:lnSpc>
                <a:spcPct val="80000"/>
              </a:lnSpc>
              <a:spcBef>
                <a:spcPts val="600"/>
              </a:spcBef>
              <a:defRPr sz="1800" b="0" i="0" u="none" strike="noStrike" kern="0" cap="none" spc="0" baseline="0">
                <a:solidFill>
                  <a:srgbClr val="000000"/>
                </a:solidFill>
                <a:uFillTx/>
              </a:defRPr>
            </a:pPr>
            <a:r>
              <a:rPr lang="en-GB" sz="2400" b="1" kern="0">
                <a:solidFill>
                  <a:srgbClr val="002060"/>
                </a:solidFill>
                <a:latin typeface="Arial" pitchFamily="34"/>
              </a:rPr>
              <a:t>FAIR and NICA</a:t>
            </a:r>
            <a:r>
              <a:rPr lang="en-GB" sz="2400" kern="0">
                <a:solidFill>
                  <a:srgbClr val="002060"/>
                </a:solidFill>
                <a:latin typeface="Arial" pitchFamily="34"/>
              </a:rPr>
              <a:t> are building   </a:t>
            </a:r>
          </a:p>
          <a:p>
            <a:pPr>
              <a:lnSpc>
                <a:spcPct val="80000"/>
              </a:lnSpc>
              <a:spcBef>
                <a:spcPts val="600"/>
              </a:spcBef>
              <a:defRPr sz="1800" b="0" i="0" u="none" strike="noStrike" kern="0" cap="none" spc="0" baseline="0">
                <a:solidFill>
                  <a:srgbClr val="000000"/>
                </a:solidFill>
                <a:uFillTx/>
              </a:defRPr>
            </a:pPr>
            <a:r>
              <a:rPr lang="en-GB" sz="2400" kern="0">
                <a:solidFill>
                  <a:srgbClr val="002060"/>
                </a:solidFill>
                <a:latin typeface="Arial" pitchFamily="34"/>
              </a:rPr>
              <a:t>research infrastructures with a </a:t>
            </a:r>
          </a:p>
          <a:p>
            <a:pPr>
              <a:lnSpc>
                <a:spcPct val="80000"/>
              </a:lnSpc>
              <a:spcBef>
                <a:spcPts val="600"/>
              </a:spcBef>
              <a:defRPr sz="1800" b="0" i="0" u="none" strike="noStrike" kern="0" cap="none" spc="0" baseline="0">
                <a:solidFill>
                  <a:srgbClr val="000000"/>
                </a:solidFill>
                <a:uFillTx/>
              </a:defRPr>
            </a:pPr>
            <a:r>
              <a:rPr lang="en-GB" sz="2400" kern="0">
                <a:solidFill>
                  <a:srgbClr val="002060"/>
                </a:solidFill>
                <a:latin typeface="Arial" pitchFamily="34"/>
              </a:rPr>
              <a:t>specific focus on international </a:t>
            </a:r>
          </a:p>
          <a:p>
            <a:pPr>
              <a:lnSpc>
                <a:spcPct val="80000"/>
              </a:lnSpc>
              <a:spcBef>
                <a:spcPts val="600"/>
              </a:spcBef>
              <a:defRPr sz="1800" b="0" i="0" u="none" strike="noStrike" kern="0" cap="none" spc="0" baseline="0">
                <a:solidFill>
                  <a:srgbClr val="000000"/>
                </a:solidFill>
                <a:uFillTx/>
              </a:defRPr>
            </a:pPr>
            <a:r>
              <a:rPr lang="en-GB" sz="2400" kern="0">
                <a:solidFill>
                  <a:srgbClr val="002060"/>
                </a:solidFill>
                <a:latin typeface="Arial" pitchFamily="34"/>
              </a:rPr>
              <a:t>and interdisciplinary collaboration.</a:t>
            </a:r>
            <a:endParaRPr lang="en-GB" kern="0">
              <a:solidFill>
                <a:srgbClr val="00599D"/>
              </a:solidFill>
              <a:latin typeface="Arial" pitchFamily="34"/>
            </a:endParaRPr>
          </a:p>
          <a:p>
            <a:pPr marL="342900" indent="-342900">
              <a:lnSpc>
                <a:spcPct val="80000"/>
              </a:lnSpc>
              <a:spcBef>
                <a:spcPts val="400"/>
              </a:spcBef>
              <a:defRPr sz="1800" b="0" i="0" u="none" strike="noStrike" kern="0" cap="none" spc="0" baseline="0">
                <a:solidFill>
                  <a:srgbClr val="000000"/>
                </a:solidFill>
                <a:uFillTx/>
              </a:defRPr>
            </a:pPr>
            <a:r>
              <a:rPr lang="en-GB" kern="0">
                <a:solidFill>
                  <a:srgbClr val="00599D"/>
                </a:solidFill>
                <a:latin typeface="Arial" pitchFamily="34"/>
              </a:rPr>
              <a:t>  </a:t>
            </a:r>
          </a:p>
          <a:p>
            <a:pPr marL="342900" indent="-342900">
              <a:defRPr sz="1800" b="0" i="0" u="none" strike="noStrike" kern="0" cap="none" spc="0" baseline="0">
                <a:solidFill>
                  <a:srgbClr val="000000"/>
                </a:solidFill>
                <a:uFillTx/>
              </a:defRPr>
            </a:pPr>
            <a:endParaRPr lang="de-DE" kern="0">
              <a:solidFill>
                <a:srgbClr val="000000"/>
              </a:solidFill>
              <a:latin typeface="Arial" pitchFamily="34"/>
            </a:endParaRPr>
          </a:p>
        </p:txBody>
      </p:sp>
      <p:sp>
        <p:nvSpPr>
          <p:cNvPr id="14" name="TextBox 2"/>
          <p:cNvSpPr txBox="1"/>
          <p:nvPr/>
        </p:nvSpPr>
        <p:spPr>
          <a:xfrm>
            <a:off x="433389" y="260348"/>
            <a:ext cx="6827510" cy="523220"/>
          </a:xfrm>
          <a:prstGeom prst="rect">
            <a:avLst/>
          </a:prstGeom>
          <a:noFill/>
          <a:ln>
            <a:noFill/>
          </a:ln>
        </p:spPr>
        <p:txBody>
          <a:bodyPr vert="horz" wrap="none" lIns="91440" tIns="45720" rIns="91440" bIns="45720" anchor="t" anchorCtr="0" compatLnSpc="1">
            <a:spAutoFit/>
          </a:bodyPr>
          <a:lstStyle/>
          <a:p>
            <a:pPr>
              <a:defRPr sz="1800" b="0" i="0" u="none" strike="noStrike" kern="0" cap="none" spc="0" baseline="0">
                <a:solidFill>
                  <a:srgbClr val="000000"/>
                </a:solidFill>
                <a:uFillTx/>
              </a:defRPr>
            </a:pPr>
            <a:r>
              <a:rPr lang="en-US" sz="2800" kern="0">
                <a:solidFill>
                  <a:srgbClr val="262673"/>
                </a:solidFill>
                <a:latin typeface="Arial"/>
              </a:rPr>
              <a:t>International Research - global dimension</a:t>
            </a:r>
            <a:endParaRPr lang="ru-RU" sz="2800" kern="0">
              <a:solidFill>
                <a:srgbClr val="262673"/>
              </a:solidFill>
              <a:latin typeface="Arial"/>
            </a:endParaRPr>
          </a:p>
        </p:txBody>
      </p:sp>
      <p:pic>
        <p:nvPicPr>
          <p:cNvPr id="15" name="Picture 28"/>
          <p:cNvPicPr>
            <a:picLocks noChangeAspect="1"/>
          </p:cNvPicPr>
          <p:nvPr/>
        </p:nvPicPr>
        <p:blipFill>
          <a:blip r:embed="rId13"/>
          <a:srcRect/>
          <a:stretch>
            <a:fillRect/>
          </a:stretch>
        </p:blipFill>
        <p:spPr>
          <a:xfrm>
            <a:off x="8212172" y="5802371"/>
            <a:ext cx="473073" cy="317497"/>
          </a:xfrm>
          <a:prstGeom prst="rect">
            <a:avLst/>
          </a:prstGeom>
          <a:noFill/>
          <a:ln w="9528">
            <a:solidFill>
              <a:srgbClr val="000000"/>
            </a:solidFill>
            <a:custDash>
              <a:ds d="100000" sp="100000"/>
            </a:custDash>
            <a:miter/>
          </a:ln>
        </p:spPr>
      </p:pic>
      <p:sp>
        <p:nvSpPr>
          <p:cNvPr id="16" name="Footer Placeholder 1"/>
          <p:cNvSpPr txBox="1"/>
          <p:nvPr/>
        </p:nvSpPr>
        <p:spPr>
          <a:xfrm>
            <a:off x="-36509" y="6607202"/>
            <a:ext cx="4392613" cy="250829"/>
          </a:xfrm>
          <a:prstGeom prst="rect">
            <a:avLst/>
          </a:prstGeom>
          <a:noFill/>
          <a:ln>
            <a:noFill/>
          </a:ln>
        </p:spPr>
        <p:txBody>
          <a:bodyPr vert="horz" wrap="square" lIns="91440" tIns="0" rIns="91440" bIns="0" anchor="ctr" anchorCtr="0" compatLnSpc="1"/>
          <a:lstStyle/>
          <a:p>
            <a:pPr defTabSz="457200">
              <a:defRPr sz="1800" b="0" i="0" u="none" strike="noStrike" kern="0" cap="none" spc="0" baseline="0">
                <a:solidFill>
                  <a:srgbClr val="000000"/>
                </a:solidFill>
                <a:uFillTx/>
              </a:defRPr>
            </a:pPr>
            <a:r>
              <a:rPr lang="de-DE" sz="1200" kern="0">
                <a:solidFill>
                  <a:srgbClr val="00599D"/>
                </a:solidFill>
                <a:latin typeface="Arial"/>
              </a:rPr>
              <a:t>B. Sharkov</a:t>
            </a:r>
          </a:p>
        </p:txBody>
      </p:sp>
      <p:sp>
        <p:nvSpPr>
          <p:cNvPr id="17" name="Slide Number Placeholder 2"/>
          <p:cNvSpPr txBox="1"/>
          <p:nvPr/>
        </p:nvSpPr>
        <p:spPr>
          <a:xfrm>
            <a:off x="8316969" y="6607202"/>
            <a:ext cx="728657" cy="250829"/>
          </a:xfrm>
          <a:prstGeom prst="rect">
            <a:avLst/>
          </a:prstGeom>
          <a:noFill/>
          <a:ln>
            <a:noFill/>
          </a:ln>
        </p:spPr>
        <p:txBody>
          <a:bodyPr vert="horz" wrap="square" lIns="91440" tIns="0" rIns="91440" bIns="0" anchor="ctr" anchorCtr="0" compatLnSpc="1"/>
          <a:lstStyle/>
          <a:p>
            <a:pPr algn="r" defTabSz="457200">
              <a:defRPr sz="1800" b="0" i="0" u="none" strike="noStrike" kern="0" cap="none" spc="0" baseline="0">
                <a:solidFill>
                  <a:srgbClr val="000000"/>
                </a:solidFill>
                <a:uFillTx/>
              </a:defRPr>
            </a:pPr>
            <a:fld id="{E8C15357-9D9F-4D63-AC19-F534C10A8273}" type="slidenum">
              <a:rPr kern="0">
                <a:solidFill>
                  <a:srgbClr val="000000"/>
                </a:solidFill>
              </a:rPr>
              <a:pPr algn="r" defTabSz="457200">
                <a:defRPr sz="1800" b="0" i="0" u="none" strike="noStrike" kern="0" cap="none" spc="0" baseline="0">
                  <a:solidFill>
                    <a:srgbClr val="000000"/>
                  </a:solidFill>
                  <a:uFillTx/>
                </a:defRPr>
              </a:pPr>
              <a:t>81</a:t>
            </a:fld>
            <a:endParaRPr lang="de-DE" sz="1200" kern="0">
              <a:solidFill>
                <a:srgbClr val="00599D"/>
              </a:solidFill>
              <a:latin typeface="Arial"/>
            </a:endParaRPr>
          </a:p>
        </p:txBody>
      </p:sp>
      <p:pic>
        <p:nvPicPr>
          <p:cNvPr id="18" name="Grafik 18" descr="http://www.nationalflaggen.de/media/flags/flagge-indien.gif"/>
          <p:cNvPicPr>
            <a:picLocks noChangeAspect="1"/>
          </p:cNvPicPr>
          <p:nvPr/>
        </p:nvPicPr>
        <p:blipFill>
          <a:blip r:embed="rId14"/>
          <a:srcRect/>
          <a:stretch>
            <a:fillRect/>
          </a:stretch>
        </p:blipFill>
        <p:spPr>
          <a:xfrm>
            <a:off x="8119476" y="3242307"/>
            <a:ext cx="568957" cy="373376"/>
          </a:xfrm>
          <a:prstGeom prst="rect">
            <a:avLst/>
          </a:prstGeom>
          <a:noFill/>
          <a:ln>
            <a:noFill/>
          </a:ln>
        </p:spPr>
      </p:pic>
    </p:spTree>
    <p:extLst>
      <p:ext uri="{BB962C8B-B14F-4D97-AF65-F5344CB8AC3E}">
        <p14:creationId xmlns:p14="http://schemas.microsoft.com/office/powerpoint/2010/main" val="36699318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30789" name="Picture 5"/>
          <p:cNvPicPr>
            <a:picLocks noChangeAspect="1" noChangeArrowheads="1"/>
          </p:cNvPicPr>
          <p:nvPr/>
        </p:nvPicPr>
        <p:blipFill>
          <a:blip r:embed="rId3"/>
          <a:srcRect/>
          <a:stretch>
            <a:fillRect/>
          </a:stretch>
        </p:blipFill>
        <p:spPr bwMode="auto">
          <a:xfrm>
            <a:off x="3380811" y="2775215"/>
            <a:ext cx="5524511" cy="4011372"/>
          </a:xfrm>
          <a:prstGeom prst="rect">
            <a:avLst/>
          </a:prstGeom>
          <a:noFill/>
          <a:ln w="9525">
            <a:noFill/>
            <a:miter lim="800000"/>
            <a:headEnd/>
            <a:tailEnd/>
          </a:ln>
          <a:effectLst/>
        </p:spPr>
      </p:pic>
      <p:sp>
        <p:nvSpPr>
          <p:cNvPr id="26" name="矩形 25"/>
          <p:cNvSpPr/>
          <p:nvPr/>
        </p:nvSpPr>
        <p:spPr>
          <a:xfrm>
            <a:off x="428596" y="1121719"/>
            <a:ext cx="6072230" cy="3108543"/>
          </a:xfrm>
          <a:prstGeom prst="rect">
            <a:avLst/>
          </a:prstGeom>
        </p:spPr>
        <p:txBody>
          <a:bodyPr wrap="square">
            <a:spAutoFit/>
          </a:bodyPr>
          <a:lstStyle/>
          <a:p>
            <a:pPr marL="357188" indent="-174625" fontAlgn="base">
              <a:spcBef>
                <a:spcPts val="600"/>
              </a:spcBef>
              <a:spcAft>
                <a:spcPct val="0"/>
              </a:spcAft>
            </a:pPr>
            <a:r>
              <a:rPr lang="en-US" altLang="zh-CN" sz="1600" dirty="0">
                <a:solidFill>
                  <a:srgbClr val="FF3300"/>
                </a:solidFill>
                <a:latin typeface="Arial-BoldMT"/>
              </a:rPr>
              <a:t>Unprecedented beam Intensity</a:t>
            </a:r>
            <a:r>
              <a:rPr lang="en-US" altLang="zh-CN" sz="1600" b="1" dirty="0">
                <a:solidFill>
                  <a:srgbClr val="FF3300"/>
                </a:solidFill>
                <a:latin typeface="Arial-BoldMT"/>
              </a:rPr>
              <a:t>( </a:t>
            </a:r>
            <a:r>
              <a:rPr lang="en-US" altLang="zh-CN" sz="1600" dirty="0">
                <a:solidFill>
                  <a:srgbClr val="0000FF"/>
                </a:solidFill>
                <a:latin typeface="Calibri" pitchFamily="34" charset="0"/>
              </a:rPr>
              <a:t>Comparison with HIRFL</a:t>
            </a:r>
            <a:r>
              <a:rPr lang="en-US" altLang="zh-CN" sz="1600" b="1" dirty="0">
                <a:solidFill>
                  <a:srgbClr val="FF3300"/>
                </a:solidFill>
                <a:latin typeface="Arial-BoldMT"/>
              </a:rPr>
              <a:t>):</a:t>
            </a:r>
          </a:p>
          <a:p>
            <a:pPr marL="357188" indent="-174625" fontAlgn="base">
              <a:spcBef>
                <a:spcPct val="0"/>
              </a:spcBef>
              <a:spcAft>
                <a:spcPct val="0"/>
              </a:spcAft>
              <a:buFontTx/>
              <a:buChar char="-"/>
            </a:pPr>
            <a:r>
              <a:rPr lang="en-US" altLang="zh-CN" sz="1500" dirty="0">
                <a:solidFill>
                  <a:srgbClr val="33339A"/>
                </a:solidFill>
                <a:latin typeface="ArialMT"/>
              </a:rPr>
              <a:t>Primary beam intensity increases by </a:t>
            </a:r>
            <a:r>
              <a:rPr lang="en-US" altLang="zh-CN" sz="1500" dirty="0">
                <a:solidFill>
                  <a:srgbClr val="FF6600"/>
                </a:solidFill>
                <a:latin typeface="ArialMT"/>
              </a:rPr>
              <a:t>x 1000 - x 10000</a:t>
            </a:r>
          </a:p>
          <a:p>
            <a:pPr marL="357188" indent="-174625" fontAlgn="base">
              <a:spcBef>
                <a:spcPct val="0"/>
              </a:spcBef>
              <a:spcAft>
                <a:spcPct val="0"/>
              </a:spcAft>
              <a:buFontTx/>
              <a:buChar char="-"/>
            </a:pPr>
            <a:r>
              <a:rPr lang="en-US" altLang="zh-CN" sz="1500" dirty="0">
                <a:solidFill>
                  <a:srgbClr val="33339A"/>
                </a:solidFill>
                <a:latin typeface="ArialMT"/>
              </a:rPr>
              <a:t>secondary beam intensity increases by up to </a:t>
            </a:r>
            <a:r>
              <a:rPr lang="en-US" altLang="zh-CN" sz="1500" dirty="0">
                <a:solidFill>
                  <a:srgbClr val="FF6600"/>
                </a:solidFill>
                <a:latin typeface="ArialMT"/>
              </a:rPr>
              <a:t>x 10000</a:t>
            </a:r>
          </a:p>
          <a:p>
            <a:pPr marL="357188" indent="-174625" fontAlgn="base">
              <a:spcBef>
                <a:spcPts val="600"/>
              </a:spcBef>
              <a:spcAft>
                <a:spcPct val="0"/>
              </a:spcAft>
            </a:pPr>
            <a:r>
              <a:rPr lang="en-US" altLang="zh-CN" sz="1600" dirty="0">
                <a:solidFill>
                  <a:srgbClr val="FF3300"/>
                </a:solidFill>
                <a:latin typeface="Arial-BoldMT"/>
              </a:rPr>
              <a:t>Wide beam Energy: </a:t>
            </a:r>
            <a:r>
              <a:rPr lang="en-US" altLang="zh-CN" sz="1500" dirty="0">
                <a:solidFill>
                  <a:srgbClr val="33339A"/>
                </a:solidFill>
                <a:latin typeface="ArialMT"/>
              </a:rPr>
              <a:t>heavy-ion energy : </a:t>
            </a:r>
            <a:r>
              <a:rPr lang="en-US" altLang="zh-CN" sz="1500" dirty="0">
                <a:solidFill>
                  <a:srgbClr val="FF6600"/>
                </a:solidFill>
                <a:latin typeface="ArialMT"/>
              </a:rPr>
              <a:t>x 10 - x 15</a:t>
            </a:r>
          </a:p>
          <a:p>
            <a:pPr marL="357188" indent="-174625" fontAlgn="base">
              <a:spcBef>
                <a:spcPts val="600"/>
              </a:spcBef>
              <a:spcAft>
                <a:spcPct val="0"/>
              </a:spcAft>
            </a:pPr>
            <a:r>
              <a:rPr lang="en-US" altLang="zh-CN" sz="1600" dirty="0">
                <a:solidFill>
                  <a:srgbClr val="FF3300"/>
                </a:solidFill>
                <a:latin typeface="Arial-BoldMT"/>
              </a:rPr>
              <a:t>Precisely-tailored beams</a:t>
            </a:r>
          </a:p>
          <a:p>
            <a:pPr marL="357188" indent="-174625" fontAlgn="base">
              <a:spcBef>
                <a:spcPct val="0"/>
              </a:spcBef>
              <a:spcAft>
                <a:spcPct val="0"/>
              </a:spcAft>
              <a:buFontTx/>
              <a:buChar char="-"/>
            </a:pPr>
            <a:r>
              <a:rPr lang="en-US" altLang="zh-CN" sz="1500" dirty="0">
                <a:solidFill>
                  <a:srgbClr val="33339A"/>
                </a:solidFill>
                <a:latin typeface="ArialMT"/>
              </a:rPr>
              <a:t>beam cooling </a:t>
            </a:r>
            <a:r>
              <a:rPr lang="en-US" altLang="zh-CN" sz="1400" dirty="0">
                <a:solidFill>
                  <a:srgbClr val="33339A"/>
                </a:solidFill>
                <a:latin typeface="ArialMT"/>
              </a:rPr>
              <a:t>(</a:t>
            </a:r>
            <a:r>
              <a:rPr lang="en-US" altLang="zh-CN" sz="1200" i="1" dirty="0">
                <a:solidFill>
                  <a:srgbClr val="33339A"/>
                </a:solidFill>
                <a:latin typeface="ArialMT"/>
              </a:rPr>
              <a:t>Electron, Stochastic, laser; high quality, very small spot </a:t>
            </a:r>
            <a:r>
              <a:rPr lang="en-US" altLang="zh-CN" sz="1400" dirty="0">
                <a:solidFill>
                  <a:srgbClr val="33339A"/>
                </a:solidFill>
                <a:latin typeface="ArialMT"/>
              </a:rPr>
              <a:t>)</a:t>
            </a:r>
          </a:p>
          <a:p>
            <a:pPr marL="357188" indent="-174625" fontAlgn="base">
              <a:spcBef>
                <a:spcPct val="0"/>
              </a:spcBef>
              <a:spcAft>
                <a:spcPct val="0"/>
              </a:spcAft>
              <a:buFontTx/>
              <a:buChar char="-"/>
            </a:pPr>
            <a:r>
              <a:rPr lang="en-US" altLang="zh-CN" sz="1500" dirty="0">
                <a:solidFill>
                  <a:srgbClr val="33339A"/>
                </a:solidFill>
                <a:latin typeface="ArialMT"/>
              </a:rPr>
              <a:t>Beam compression </a:t>
            </a:r>
            <a:r>
              <a:rPr lang="en-US" altLang="zh-CN" sz="1400" dirty="0">
                <a:solidFill>
                  <a:srgbClr val="33339A"/>
                </a:solidFill>
                <a:latin typeface="ArialMT"/>
              </a:rPr>
              <a:t>(</a:t>
            </a:r>
            <a:r>
              <a:rPr lang="en-US" altLang="zh-CN" sz="1200" i="1" dirty="0">
                <a:solidFill>
                  <a:srgbClr val="33339A"/>
                </a:solidFill>
                <a:latin typeface="ArialMT"/>
              </a:rPr>
              <a:t>Ultra-short bunch length: 50-100ns</a:t>
            </a:r>
            <a:r>
              <a:rPr lang="en-US" altLang="zh-CN" sz="1400" dirty="0">
                <a:solidFill>
                  <a:srgbClr val="33339A"/>
                </a:solidFill>
                <a:latin typeface="ArialMT"/>
              </a:rPr>
              <a:t>)</a:t>
            </a:r>
          </a:p>
          <a:p>
            <a:pPr marL="357188" indent="-174625" fontAlgn="base">
              <a:spcBef>
                <a:spcPct val="0"/>
              </a:spcBef>
              <a:spcAft>
                <a:spcPct val="0"/>
              </a:spcAft>
              <a:buFontTx/>
              <a:buChar char="-"/>
            </a:pPr>
            <a:r>
              <a:rPr lang="en-US" altLang="zh-CN" sz="1500" dirty="0">
                <a:solidFill>
                  <a:srgbClr val="33339A"/>
                </a:solidFill>
                <a:latin typeface="ArialMT"/>
              </a:rPr>
              <a:t>Super long period slow extraction</a:t>
            </a:r>
          </a:p>
          <a:p>
            <a:pPr marL="357188" indent="-174625" fontAlgn="base">
              <a:spcBef>
                <a:spcPct val="0"/>
              </a:spcBef>
              <a:spcAft>
                <a:spcPct val="0"/>
              </a:spcAft>
            </a:pPr>
            <a:r>
              <a:rPr lang="en-US" altLang="zh-CN" sz="1600" dirty="0">
                <a:solidFill>
                  <a:srgbClr val="33339A"/>
                </a:solidFill>
                <a:latin typeface="ArialMT"/>
              </a:rPr>
              <a:t>   (</a:t>
            </a:r>
            <a:r>
              <a:rPr lang="en-US" altLang="zh-CN" sz="1200" i="1" dirty="0">
                <a:solidFill>
                  <a:srgbClr val="33339A"/>
                </a:solidFill>
                <a:latin typeface="ArialMT"/>
              </a:rPr>
              <a:t>Super long, high energy, quasi-continuous beam </a:t>
            </a:r>
            <a:r>
              <a:rPr lang="en-US" altLang="zh-CN" sz="1600" dirty="0">
                <a:solidFill>
                  <a:srgbClr val="33339A"/>
                </a:solidFill>
                <a:latin typeface="ArialMT"/>
              </a:rPr>
              <a:t>)</a:t>
            </a:r>
          </a:p>
          <a:p>
            <a:pPr marL="357188" indent="-174625" fontAlgn="base">
              <a:spcBef>
                <a:spcPts val="600"/>
              </a:spcBef>
              <a:spcAft>
                <a:spcPct val="0"/>
              </a:spcAft>
            </a:pPr>
            <a:r>
              <a:rPr lang="en-US" altLang="zh-CN" sz="1600" dirty="0">
                <a:solidFill>
                  <a:srgbClr val="FF3300"/>
                </a:solidFill>
                <a:latin typeface="Arial-BoldMT"/>
              </a:rPr>
              <a:t>Versatile operation modes:</a:t>
            </a:r>
          </a:p>
          <a:p>
            <a:pPr marL="357188" indent="-174625" fontAlgn="base">
              <a:spcBef>
                <a:spcPct val="0"/>
              </a:spcBef>
              <a:spcAft>
                <a:spcPct val="0"/>
              </a:spcAft>
              <a:buFontTx/>
              <a:buChar char="-"/>
            </a:pPr>
            <a:r>
              <a:rPr lang="en-US" altLang="zh-CN" sz="1400" dirty="0">
                <a:solidFill>
                  <a:srgbClr val="33339A"/>
                </a:solidFill>
                <a:latin typeface="ArialMT"/>
              </a:rPr>
              <a:t>parallel operation, beam splitting </a:t>
            </a:r>
          </a:p>
          <a:p>
            <a:pPr marL="357188" indent="-174625" fontAlgn="base">
              <a:spcBef>
                <a:spcPct val="0"/>
              </a:spcBef>
              <a:spcAft>
                <a:spcPct val="0"/>
              </a:spcAft>
            </a:pPr>
            <a:r>
              <a:rPr lang="en-US" altLang="zh-CN" sz="1200" dirty="0">
                <a:solidFill>
                  <a:srgbClr val="33339A"/>
                </a:solidFill>
                <a:latin typeface="ArialMT"/>
              </a:rPr>
              <a:t>    (</a:t>
            </a:r>
            <a:r>
              <a:rPr lang="en-US" altLang="zh-CN" sz="1200" i="1" dirty="0">
                <a:solidFill>
                  <a:srgbClr val="33339A"/>
                </a:solidFill>
                <a:latin typeface="ArialMT"/>
              </a:rPr>
              <a:t> increase of target time, high integrated  luminosity</a:t>
            </a:r>
            <a:r>
              <a:rPr lang="en-US" altLang="zh-CN" sz="1200" dirty="0">
                <a:solidFill>
                  <a:srgbClr val="33339A"/>
                </a:solidFill>
                <a:latin typeface="ArialMT"/>
              </a:rPr>
              <a:t>)</a:t>
            </a:r>
            <a:endParaRPr lang="en-US" altLang="zh-CN" sz="1200" b="1" dirty="0">
              <a:solidFill>
                <a:srgbClr val="FF3300"/>
              </a:solidFill>
              <a:latin typeface="Arial-BoldMT"/>
            </a:endParaRPr>
          </a:p>
        </p:txBody>
      </p:sp>
      <p:sp>
        <p:nvSpPr>
          <p:cNvPr id="28" name="Rectangle 2"/>
          <p:cNvSpPr>
            <a:spLocks noChangeArrowheads="1"/>
          </p:cNvSpPr>
          <p:nvPr/>
        </p:nvSpPr>
        <p:spPr bwMode="auto">
          <a:xfrm>
            <a:off x="500034" y="155556"/>
            <a:ext cx="8358246" cy="558800"/>
          </a:xfrm>
          <a:prstGeom prst="rect">
            <a:avLst/>
          </a:prstGeom>
          <a:noFill/>
          <a:ln w="9525">
            <a:noFill/>
            <a:miter lim="800000"/>
            <a:headEnd/>
            <a:tailEnd/>
          </a:ln>
        </p:spPr>
        <p:txBody>
          <a:bodyPr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pPr algn="ctr"/>
            <a:r>
              <a:rPr lang="de-DE" altLang="zh-CN" sz="3000" dirty="0" smtClean="0">
                <a:solidFill>
                  <a:srgbClr val="000099"/>
                </a:solidFill>
                <a:latin typeface="Arial"/>
                <a:ea typeface="黑体" pitchFamily="49" charset="-122"/>
                <a:cs typeface="Times New Roman" pitchFamily="18" charset="0"/>
              </a:rPr>
              <a:t>HIAF</a:t>
            </a:r>
            <a:r>
              <a:rPr lang="de-DE" altLang="zh-CN" sz="2400" dirty="0" smtClean="0">
                <a:solidFill>
                  <a:srgbClr val="000099"/>
                </a:solidFill>
                <a:latin typeface="Arial"/>
                <a:ea typeface="黑体" pitchFamily="49" charset="-122"/>
                <a:cs typeface="Times New Roman" pitchFamily="18" charset="0"/>
              </a:rPr>
              <a:t>  </a:t>
            </a:r>
            <a:r>
              <a:rPr lang="en-US" altLang="zh-CN" sz="2400" dirty="0" smtClean="0">
                <a:solidFill>
                  <a:srgbClr val="000099"/>
                </a:solidFill>
                <a:latin typeface="Arial"/>
                <a:ea typeface="黑体" pitchFamily="49" charset="-122"/>
                <a:cs typeface="Times New Roman" pitchFamily="18" charset="0"/>
              </a:rPr>
              <a:t>General description </a:t>
            </a:r>
            <a:r>
              <a:rPr lang="en-US" altLang="zh-CN" sz="2400" dirty="0" smtClean="0">
                <a:solidFill>
                  <a:srgbClr val="0000FF"/>
                </a:solidFill>
                <a:latin typeface="Arial"/>
                <a:ea typeface="黑体" pitchFamily="49" charset="-122"/>
                <a:cs typeface="Times New Roman" pitchFamily="18" charset="0"/>
              </a:rPr>
              <a:t>– Basic beam parameters</a:t>
            </a:r>
            <a:endParaRPr lang="en-US" altLang="zh-CN" sz="2000" b="1" dirty="0">
              <a:solidFill>
                <a:srgbClr val="0000FF"/>
              </a:solidFill>
              <a:latin typeface="Arial"/>
              <a:ea typeface="黑体" pitchFamily="49" charset="-122"/>
              <a:cs typeface="Times New Roman" pitchFamily="18" charset="0"/>
            </a:endParaRPr>
          </a:p>
        </p:txBody>
      </p:sp>
    </p:spTree>
    <p:extLst>
      <p:ext uri="{BB962C8B-B14F-4D97-AF65-F5344CB8AC3E}">
        <p14:creationId xmlns:p14="http://schemas.microsoft.com/office/powerpoint/2010/main" val="375822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Box 197"/>
          <p:cNvSpPr txBox="1">
            <a:spLocks noChangeArrowheads="1"/>
          </p:cNvSpPr>
          <p:nvPr/>
        </p:nvSpPr>
        <p:spPr bwMode="auto">
          <a:xfrm>
            <a:off x="928662" y="2000240"/>
            <a:ext cx="7715304" cy="3970318"/>
          </a:xfrm>
          <a:prstGeom prst="rect">
            <a:avLst/>
          </a:prstGeom>
          <a:noFill/>
          <a:ln w="9525">
            <a:noFill/>
            <a:miter lim="800000"/>
            <a:headEnd/>
            <a:tailEnd/>
          </a:ln>
        </p:spPr>
        <p:txBody>
          <a:bodyPr wrap="square">
            <a:spAutoFit/>
          </a:bodyPr>
          <a:lstStyle/>
          <a:p>
            <a:pPr eaLnBrk="0" fontAlgn="base" hangingPunct="0">
              <a:lnSpc>
                <a:spcPct val="150000"/>
              </a:lnSpc>
              <a:spcBef>
                <a:spcPct val="0"/>
              </a:spcBef>
              <a:spcAft>
                <a:spcPct val="0"/>
              </a:spcAft>
              <a:buClr>
                <a:srgbClr val="FF0000"/>
              </a:buClr>
              <a:buFont typeface="Wingdings" pitchFamily="2" charset="2"/>
              <a:buChar char="l"/>
            </a:pPr>
            <a:r>
              <a:rPr lang="en-US" altLang="zh-CN" sz="2800" dirty="0">
                <a:solidFill>
                  <a:srgbClr val="000000"/>
                </a:solidFill>
                <a:latin typeface="Calibri" pitchFamily="34" charset="0"/>
                <a:ea typeface="MS PGothic" pitchFamily="34" charset="-128"/>
              </a:rPr>
              <a:t>   </a:t>
            </a:r>
            <a:r>
              <a:rPr lang="en-US" altLang="zh-CN" sz="2800" dirty="0">
                <a:solidFill>
                  <a:srgbClr val="0000CC"/>
                </a:solidFill>
                <a:latin typeface="Calibri" pitchFamily="34" charset="0"/>
                <a:ea typeface="MS PGothic" pitchFamily="34" charset="-128"/>
              </a:rPr>
              <a:t>Nuclear physics</a:t>
            </a:r>
            <a:endParaRPr lang="en-US" altLang="zh-CN" sz="2800" dirty="0">
              <a:solidFill>
                <a:srgbClr val="333399"/>
              </a:solidFill>
              <a:latin typeface="Calibri" pitchFamily="34" charset="0"/>
              <a:ea typeface="MS PGothic" pitchFamily="34" charset="-128"/>
            </a:endParaRPr>
          </a:p>
          <a:p>
            <a:pPr eaLnBrk="0" fontAlgn="base" hangingPunct="0">
              <a:lnSpc>
                <a:spcPct val="150000"/>
              </a:lnSpc>
              <a:spcBef>
                <a:spcPct val="0"/>
              </a:spcBef>
              <a:spcAft>
                <a:spcPct val="0"/>
              </a:spcAft>
              <a:buClr>
                <a:srgbClr val="FF0000"/>
              </a:buClr>
              <a:buFont typeface="Wingdings" pitchFamily="2" charset="2"/>
              <a:buChar char="l"/>
            </a:pPr>
            <a:r>
              <a:rPr lang="en-US" altLang="zh-CN" sz="2800" dirty="0">
                <a:solidFill>
                  <a:srgbClr val="003399"/>
                </a:solidFill>
                <a:latin typeface="Calibri" pitchFamily="34" charset="0"/>
                <a:ea typeface="MS PGothic" pitchFamily="34" charset="-128"/>
              </a:rPr>
              <a:t>   </a:t>
            </a:r>
            <a:r>
              <a:rPr lang="en-US" altLang="zh-CN" sz="2800" dirty="0">
                <a:solidFill>
                  <a:srgbClr val="0000CC"/>
                </a:solidFill>
                <a:latin typeface="Calibri" pitchFamily="34" charset="0"/>
                <a:ea typeface="MS PGothic" pitchFamily="34" charset="-128"/>
              </a:rPr>
              <a:t>Nuclear astrophysics</a:t>
            </a:r>
            <a:endParaRPr lang="en-US" altLang="zh-CN" sz="2800" dirty="0">
              <a:solidFill>
                <a:srgbClr val="333399"/>
              </a:solidFill>
              <a:latin typeface="Calibri" pitchFamily="34" charset="0"/>
              <a:ea typeface="MS PGothic" pitchFamily="34" charset="-128"/>
            </a:endParaRPr>
          </a:p>
          <a:p>
            <a:pPr eaLnBrk="0" fontAlgn="base" hangingPunct="0">
              <a:lnSpc>
                <a:spcPct val="150000"/>
              </a:lnSpc>
              <a:spcBef>
                <a:spcPct val="0"/>
              </a:spcBef>
              <a:spcAft>
                <a:spcPct val="0"/>
              </a:spcAft>
              <a:buClr>
                <a:srgbClr val="FF0000"/>
              </a:buClr>
              <a:buFont typeface="Wingdings" pitchFamily="2" charset="2"/>
              <a:buChar char="l"/>
            </a:pPr>
            <a:r>
              <a:rPr lang="en-US" altLang="zh-CN" sz="2800" dirty="0">
                <a:solidFill>
                  <a:srgbClr val="003399"/>
                </a:solidFill>
                <a:latin typeface="Calibri" pitchFamily="34" charset="0"/>
                <a:ea typeface="MS PGothic" pitchFamily="34" charset="-128"/>
              </a:rPr>
              <a:t>  </a:t>
            </a:r>
            <a:r>
              <a:rPr lang="en-US" altLang="zh-CN" sz="2800" dirty="0">
                <a:solidFill>
                  <a:srgbClr val="0000CC"/>
                </a:solidFill>
                <a:latin typeface="Calibri" pitchFamily="34" charset="0"/>
                <a:ea typeface="MS PGothic" pitchFamily="34" charset="-128"/>
              </a:rPr>
              <a:t> High energy and density physics </a:t>
            </a:r>
            <a:endParaRPr lang="en-US" altLang="zh-CN" sz="2800" dirty="0">
              <a:solidFill>
                <a:srgbClr val="003399"/>
              </a:solidFill>
              <a:latin typeface="Calibri" pitchFamily="34" charset="0"/>
              <a:ea typeface="MS PGothic" pitchFamily="34" charset="-128"/>
            </a:endParaRPr>
          </a:p>
          <a:p>
            <a:pPr eaLnBrk="0" fontAlgn="base" hangingPunct="0">
              <a:lnSpc>
                <a:spcPct val="150000"/>
              </a:lnSpc>
              <a:spcBef>
                <a:spcPct val="0"/>
              </a:spcBef>
              <a:spcAft>
                <a:spcPct val="0"/>
              </a:spcAft>
              <a:buClr>
                <a:srgbClr val="FF0000"/>
              </a:buClr>
              <a:buFont typeface="Wingdings" pitchFamily="2" charset="2"/>
              <a:buChar char="l"/>
            </a:pPr>
            <a:r>
              <a:rPr lang="en-US" altLang="zh-CN" sz="2800" dirty="0">
                <a:solidFill>
                  <a:srgbClr val="003399"/>
                </a:solidFill>
                <a:latin typeface="Calibri" pitchFamily="34" charset="0"/>
                <a:ea typeface="MS PGothic" pitchFamily="34" charset="-128"/>
              </a:rPr>
              <a:t>   </a:t>
            </a:r>
            <a:r>
              <a:rPr lang="en-US" altLang="zh-CN" sz="2800" dirty="0">
                <a:solidFill>
                  <a:srgbClr val="0000CC"/>
                </a:solidFill>
                <a:latin typeface="Calibri" pitchFamily="34" charset="0"/>
                <a:ea typeface="MS PGothic" pitchFamily="34" charset="-128"/>
              </a:rPr>
              <a:t>Atomic physics</a:t>
            </a:r>
            <a:r>
              <a:rPr lang="en-US" altLang="zh-CN" sz="2800" dirty="0">
                <a:solidFill>
                  <a:srgbClr val="003399"/>
                </a:solidFill>
                <a:latin typeface="Calibri" pitchFamily="34" charset="0"/>
                <a:ea typeface="MS PGothic" pitchFamily="34" charset="-128"/>
              </a:rPr>
              <a:t>  </a:t>
            </a:r>
          </a:p>
          <a:p>
            <a:pPr eaLnBrk="0" fontAlgn="base" hangingPunct="0">
              <a:lnSpc>
                <a:spcPct val="150000"/>
              </a:lnSpc>
              <a:spcBef>
                <a:spcPct val="0"/>
              </a:spcBef>
              <a:spcAft>
                <a:spcPct val="0"/>
              </a:spcAft>
              <a:buClr>
                <a:srgbClr val="FF0000"/>
              </a:buClr>
              <a:buFont typeface="Wingdings" pitchFamily="2" charset="2"/>
              <a:buChar char="l"/>
            </a:pPr>
            <a:r>
              <a:rPr lang="en-US" altLang="zh-CN" sz="2800" dirty="0">
                <a:solidFill>
                  <a:srgbClr val="003399"/>
                </a:solidFill>
                <a:latin typeface="Calibri" pitchFamily="34" charset="0"/>
                <a:ea typeface="MS PGothic" pitchFamily="34" charset="-128"/>
              </a:rPr>
              <a:t>  </a:t>
            </a:r>
            <a:r>
              <a:rPr lang="en-US" altLang="zh-CN" sz="2800" dirty="0">
                <a:solidFill>
                  <a:srgbClr val="0000CC"/>
                </a:solidFill>
                <a:latin typeface="Calibri" pitchFamily="34" charset="0"/>
                <a:ea typeface="MS PGothic" pitchFamily="34" charset="-128"/>
              </a:rPr>
              <a:t>Spontaneous electron–positron pair production </a:t>
            </a:r>
            <a:endParaRPr lang="zh-CN" altLang="en-US" sz="2800" dirty="0">
              <a:solidFill>
                <a:srgbClr val="0000CC"/>
              </a:solidFill>
              <a:latin typeface="Calibri" pitchFamily="34" charset="0"/>
              <a:ea typeface="MS PGothic" pitchFamily="34" charset="-128"/>
            </a:endParaRPr>
          </a:p>
          <a:p>
            <a:pPr eaLnBrk="0" fontAlgn="base" hangingPunct="0">
              <a:lnSpc>
                <a:spcPct val="150000"/>
              </a:lnSpc>
              <a:spcBef>
                <a:spcPct val="0"/>
              </a:spcBef>
              <a:spcAft>
                <a:spcPct val="0"/>
              </a:spcAft>
              <a:buClr>
                <a:srgbClr val="FF0000"/>
              </a:buClr>
              <a:buFont typeface="Wingdings" pitchFamily="2" charset="2"/>
              <a:buChar char="l"/>
            </a:pPr>
            <a:endParaRPr lang="en-US" altLang="zh-CN" sz="2800" dirty="0">
              <a:solidFill>
                <a:srgbClr val="003399"/>
              </a:solidFill>
              <a:latin typeface="Calibri" pitchFamily="34" charset="0"/>
              <a:ea typeface="MS PGothic" pitchFamily="34" charset="-128"/>
            </a:endParaRPr>
          </a:p>
        </p:txBody>
      </p:sp>
      <p:sp>
        <p:nvSpPr>
          <p:cNvPr id="3" name="矩形 2"/>
          <p:cNvSpPr/>
          <p:nvPr/>
        </p:nvSpPr>
        <p:spPr>
          <a:xfrm>
            <a:off x="1309189" y="785795"/>
            <a:ext cx="6763303" cy="861774"/>
          </a:xfrm>
          <a:prstGeom prst="rect">
            <a:avLst/>
          </a:prstGeom>
          <a:solidFill>
            <a:schemeClr val="bg1"/>
          </a:solidFill>
        </p:spPr>
        <p:txBody>
          <a:bodyPr wrap="square">
            <a:spAutoFit/>
          </a:bodyPr>
          <a:lstStyle/>
          <a:p>
            <a:pPr algn="ctr" eaLnBrk="0" fontAlgn="base" hangingPunct="0">
              <a:lnSpc>
                <a:spcPct val="125000"/>
              </a:lnSpc>
              <a:spcBef>
                <a:spcPct val="0"/>
              </a:spcBef>
              <a:spcAft>
                <a:spcPct val="0"/>
              </a:spcAft>
            </a:pPr>
            <a:r>
              <a:rPr lang="en-US" altLang="zh-CN" sz="4000" dirty="0">
                <a:solidFill>
                  <a:srgbClr val="3333FF"/>
                </a:solidFill>
                <a:latin typeface="Calibri" pitchFamily="34" charset="0"/>
                <a:ea typeface="MS PGothic" pitchFamily="34" charset="-128"/>
              </a:rPr>
              <a:t>Science motivations</a:t>
            </a:r>
          </a:p>
        </p:txBody>
      </p:sp>
    </p:spTree>
    <p:extLst>
      <p:ext uri="{BB962C8B-B14F-4D97-AF65-F5344CB8AC3E}">
        <p14:creationId xmlns:p14="http://schemas.microsoft.com/office/powerpoint/2010/main" val="1130747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85" name="矩形 4"/>
          <p:cNvSpPr>
            <a:spLocks noChangeArrowheads="1"/>
          </p:cNvSpPr>
          <p:nvPr/>
        </p:nvSpPr>
        <p:spPr bwMode="auto">
          <a:xfrm>
            <a:off x="919164" y="-39663"/>
            <a:ext cx="8228012" cy="721215"/>
          </a:xfrm>
          <a:prstGeom prst="rect">
            <a:avLst/>
          </a:prstGeom>
          <a:noFill/>
          <a:ln w="9525">
            <a:noFill/>
            <a:miter lim="800000"/>
            <a:headEnd/>
            <a:tailEnd/>
          </a:ln>
          <a:effectLst>
            <a:prstShdw prst="shdw12">
              <a:srgbClr val="808080">
                <a:alpha val="50000"/>
              </a:srgbClr>
            </a:prstShdw>
          </a:effectLst>
        </p:spPr>
        <p:txBody>
          <a:bodyPr lIns="126000" tIns="82800" rIns="126000" bIns="82800">
            <a:spAutoFit/>
          </a:bodyPr>
          <a:lstStyle/>
          <a:p>
            <a:pPr fontAlgn="base">
              <a:spcBef>
                <a:spcPct val="0"/>
              </a:spcBef>
              <a:spcAft>
                <a:spcPct val="0"/>
              </a:spcAft>
            </a:pPr>
            <a:r>
              <a:rPr lang="en-US" altLang="zh-CN" sz="3600" b="1" dirty="0">
                <a:solidFill>
                  <a:srgbClr val="FFFFFF"/>
                </a:solidFill>
                <a:latin typeface="Times New Roman" pitchFamily="18" charset="0"/>
                <a:ea typeface="黑体" pitchFamily="49" charset="-122"/>
                <a:cs typeface="Times New Roman" pitchFamily="18" charset="0"/>
              </a:rPr>
              <a:t>HIAF</a:t>
            </a:r>
            <a:r>
              <a:rPr lang="zh-CN" altLang="en-US" sz="3600" b="1" dirty="0">
                <a:solidFill>
                  <a:srgbClr val="FFFFFF"/>
                </a:solidFill>
                <a:latin typeface="Times New Roman" pitchFamily="18" charset="0"/>
                <a:ea typeface="黑体" pitchFamily="49" charset="-122"/>
                <a:cs typeface="Times New Roman" pitchFamily="18" charset="0"/>
              </a:rPr>
              <a:t>建设经费概算</a:t>
            </a:r>
          </a:p>
        </p:txBody>
      </p:sp>
      <p:graphicFrame>
        <p:nvGraphicFramePr>
          <p:cNvPr id="7" name="Group 55"/>
          <p:cNvGraphicFramePr>
            <a:graphicFrameLocks noGrp="1"/>
          </p:cNvGraphicFramePr>
          <p:nvPr>
            <p:extLst>
              <p:ext uri="{D42A27DB-BD31-4B8C-83A1-F6EECF244321}">
                <p14:modId xmlns:p14="http://schemas.microsoft.com/office/powerpoint/2010/main" val="4084924573"/>
              </p:ext>
            </p:extLst>
          </p:nvPr>
        </p:nvGraphicFramePr>
        <p:xfrm>
          <a:off x="785786" y="857237"/>
          <a:ext cx="7500990" cy="5857931"/>
        </p:xfrm>
        <a:graphic>
          <a:graphicData uri="http://schemas.openxmlformats.org/drawingml/2006/table">
            <a:tbl>
              <a:tblPr>
                <a:tableStyleId>{93296810-A885-4BE3-A3E7-6D5BEEA58F35}</a:tableStyleId>
              </a:tblPr>
              <a:tblGrid>
                <a:gridCol w="4247612"/>
                <a:gridCol w="3253378"/>
              </a:tblGrid>
              <a:tr h="51645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u="none" strike="noStrike" cap="none" normalizeH="0" baseline="0" dirty="0" smtClean="0">
                          <a:ln>
                            <a:noFill/>
                          </a:ln>
                          <a:solidFill>
                            <a:srgbClr val="000099"/>
                          </a:solidFill>
                          <a:effectLst/>
                          <a:latin typeface="Times New Roman" pitchFamily="18" charset="0"/>
                          <a:cs typeface="Times New Roman" pitchFamily="18" charset="0"/>
                        </a:rPr>
                        <a:t>Items</a:t>
                      </a:r>
                      <a:endParaRPr kumimoji="0" lang="en-US" altLang="zh-CN" sz="2400" b="0" i="0" u="none" strike="noStrike" cap="none" normalizeH="0" baseline="0" dirty="0" smtClean="0">
                        <a:ln>
                          <a:noFill/>
                        </a:ln>
                        <a:solidFill>
                          <a:srgbClr val="000099"/>
                        </a:solidFill>
                        <a:effectLst/>
                        <a:latin typeface="Times New Roman" pitchFamily="18" charset="0"/>
                        <a:ea typeface="黑体" pitchFamily="2" charset="-122"/>
                        <a:cs typeface="Times New Roman" pitchFamily="18" charset="0"/>
                      </a:endParaRPr>
                    </a:p>
                  </a:txBody>
                  <a:tcPr marL="0" marR="0" marT="0" marB="0" anchor="ctr"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u="none" strike="noStrike" cap="none" normalizeH="0" baseline="0" dirty="0" smtClean="0">
                          <a:ln>
                            <a:noFill/>
                          </a:ln>
                          <a:solidFill>
                            <a:srgbClr val="000099"/>
                          </a:solidFill>
                          <a:effectLst/>
                          <a:latin typeface="Times New Roman" pitchFamily="18" charset="0"/>
                          <a:cs typeface="Times New Roman" pitchFamily="18" charset="0"/>
                        </a:rPr>
                        <a:t>1</a:t>
                      </a:r>
                      <a:r>
                        <a:rPr kumimoji="0" lang="en-US" altLang="zh-CN" sz="2400" b="0" u="none" strike="noStrike" cap="none" normalizeH="0" baseline="30000" dirty="0" smtClean="0">
                          <a:ln>
                            <a:noFill/>
                          </a:ln>
                          <a:solidFill>
                            <a:srgbClr val="000099"/>
                          </a:solidFill>
                          <a:effectLst/>
                          <a:latin typeface="Times New Roman" pitchFamily="18" charset="0"/>
                          <a:cs typeface="Times New Roman" pitchFamily="18" charset="0"/>
                        </a:rPr>
                        <a:t>st</a:t>
                      </a:r>
                      <a:r>
                        <a:rPr kumimoji="0" lang="en-US" altLang="zh-CN" sz="2400" b="0" u="none" strike="noStrike" cap="none" normalizeH="0" baseline="0" dirty="0" smtClean="0">
                          <a:ln>
                            <a:noFill/>
                          </a:ln>
                          <a:solidFill>
                            <a:srgbClr val="000099"/>
                          </a:solidFill>
                          <a:effectLst/>
                          <a:latin typeface="Times New Roman" pitchFamily="18" charset="0"/>
                          <a:cs typeface="Times New Roman" pitchFamily="18" charset="0"/>
                        </a:rPr>
                        <a:t> phase (</a:t>
                      </a:r>
                      <a:r>
                        <a:rPr kumimoji="0" lang="en-US" altLang="zh-CN" sz="1600" b="0" u="none" strike="noStrike" cap="none" normalizeH="0" baseline="0" dirty="0" smtClean="0">
                          <a:ln>
                            <a:noFill/>
                          </a:ln>
                          <a:solidFill>
                            <a:srgbClr val="000099"/>
                          </a:solidFill>
                          <a:effectLst/>
                          <a:latin typeface="Times New Roman" pitchFamily="18" charset="0"/>
                          <a:cs typeface="Times New Roman" pitchFamily="18" charset="0"/>
                        </a:rPr>
                        <a:t>MRMB</a:t>
                      </a:r>
                      <a:r>
                        <a:rPr kumimoji="0" lang="en-US" altLang="zh-CN" sz="2400" b="0" u="none" strike="noStrike" cap="none" normalizeH="0" baseline="0" dirty="0" smtClean="0">
                          <a:ln>
                            <a:noFill/>
                          </a:ln>
                          <a:solidFill>
                            <a:srgbClr val="000099"/>
                          </a:solidFill>
                          <a:effectLst/>
                          <a:latin typeface="Times New Roman" pitchFamily="18" charset="0"/>
                          <a:cs typeface="Times New Roman" pitchFamily="18" charset="0"/>
                        </a:rPr>
                        <a:t>)</a:t>
                      </a:r>
                      <a:endParaRPr kumimoji="0" lang="en-US" altLang="zh-CN" sz="2400" b="0" i="0" u="none" strike="noStrike" cap="none" normalizeH="0" baseline="0" dirty="0" smtClean="0">
                        <a:ln>
                          <a:noFill/>
                        </a:ln>
                        <a:solidFill>
                          <a:srgbClr val="000099"/>
                        </a:solidFill>
                        <a:effectLst/>
                        <a:latin typeface="Times New Roman" pitchFamily="18" charset="0"/>
                        <a:ea typeface="黑体" pitchFamily="2" charset="-122"/>
                        <a:cs typeface="Times New Roman" pitchFamily="18" charset="0"/>
                      </a:endParaRPr>
                    </a:p>
                  </a:txBody>
                  <a:tcPr marL="0" marR="0" marT="0" marB="0" anchor="ctr" horzOverflow="overflow">
                    <a:solidFill>
                      <a:schemeClr val="accent1"/>
                    </a:solidFill>
                  </a:tcPr>
                </a:tc>
              </a:tr>
              <a:tr h="40104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900" u="none" strike="noStrike" cap="none" normalizeH="0" baseline="0" dirty="0" err="1" smtClean="0">
                          <a:ln>
                            <a:noFill/>
                          </a:ln>
                          <a:solidFill>
                            <a:srgbClr val="000099"/>
                          </a:solidFill>
                          <a:effectLst/>
                        </a:rPr>
                        <a:t>iLinac</a:t>
                      </a:r>
                      <a:endParaRPr kumimoji="0" lang="en-US" altLang="zh-CN" sz="1900" b="0" i="0" u="none" strike="noStrike" cap="none" normalizeH="0" baseline="0" dirty="0" smtClean="0">
                        <a:ln>
                          <a:noFill/>
                        </a:ln>
                        <a:solidFill>
                          <a:srgbClr val="000099"/>
                        </a:solidFill>
                        <a:effectLst/>
                        <a:latin typeface="Times New Roman" pitchFamily="18" charset="0"/>
                        <a:ea typeface="黑体" pitchFamily="2" charset="-122"/>
                        <a:cs typeface="Times New Roman" pitchFamily="18" charset="0"/>
                      </a:endParaRPr>
                    </a:p>
                  </a:txBody>
                  <a:tcPr marL="0" marR="0" marT="0" marB="0"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900" u="none" strike="noStrike" kern="1200" cap="none" normalizeH="0" baseline="0" dirty="0" smtClean="0">
                          <a:ln>
                            <a:noFill/>
                          </a:ln>
                          <a:solidFill>
                            <a:schemeClr val="dk1"/>
                          </a:solidFill>
                          <a:effectLst/>
                          <a:latin typeface="+mn-lt"/>
                          <a:ea typeface="+mn-ea"/>
                          <a:cs typeface="+mn-cs"/>
                        </a:rPr>
                        <a:t>360</a:t>
                      </a:r>
                    </a:p>
                  </a:txBody>
                  <a:tcPr marL="0" marR="0" marT="0" marB="0" anchor="b" horzOverflow="overflow"/>
                </a:tc>
              </a:tr>
              <a:tr h="401047">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900" u="none" strike="noStrike" cap="none" normalizeH="0" baseline="0" dirty="0" err="1" smtClean="0">
                          <a:ln>
                            <a:noFill/>
                          </a:ln>
                          <a:solidFill>
                            <a:srgbClr val="000099"/>
                          </a:solidFill>
                          <a:effectLst/>
                        </a:rPr>
                        <a:t>BRing</a:t>
                      </a:r>
                      <a:endParaRPr kumimoji="0" lang="en-US" altLang="zh-CN" sz="1900" b="0" i="0" u="none" strike="noStrike" cap="none" normalizeH="0" baseline="0" dirty="0" smtClean="0">
                        <a:ln>
                          <a:noFill/>
                        </a:ln>
                        <a:solidFill>
                          <a:srgbClr val="000099"/>
                        </a:solidFill>
                        <a:effectLst/>
                        <a:latin typeface="Times New Roman" pitchFamily="18" charset="0"/>
                        <a:ea typeface="黑体" pitchFamily="2" charset="-122"/>
                        <a:cs typeface="Times New Roman" pitchFamily="18" charset="0"/>
                      </a:endParaRPr>
                    </a:p>
                  </a:txBody>
                  <a:tcPr marL="0" marR="0" marT="0" marB="0"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900" u="none" strike="noStrike" cap="none" normalizeH="0" baseline="0" dirty="0" smtClean="0">
                          <a:ln>
                            <a:noFill/>
                          </a:ln>
                          <a:effectLst/>
                        </a:rPr>
                        <a:t>350</a:t>
                      </a:r>
                      <a:endParaRPr kumimoji="0" lang="en-US" altLang="zh-CN" sz="1900" b="0" i="0" u="none" strike="noStrike" cap="none" normalizeH="0" baseline="0" dirty="0" smtClean="0">
                        <a:ln>
                          <a:noFill/>
                        </a:ln>
                        <a:solidFill>
                          <a:srgbClr val="0000FF"/>
                        </a:solidFill>
                        <a:effectLst/>
                        <a:latin typeface="Times New Roman" pitchFamily="18" charset="0"/>
                        <a:ea typeface="黑体" pitchFamily="2" charset="-122"/>
                        <a:cs typeface="Times New Roman" pitchFamily="18" charset="0"/>
                      </a:endParaRPr>
                    </a:p>
                  </a:txBody>
                  <a:tcPr marL="0" marR="0" marT="0" marB="0" anchor="b" horzOverflow="overflow"/>
                </a:tc>
              </a:tr>
              <a:tr h="401047">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900" u="none" strike="noStrike" cap="none" normalizeH="0" baseline="0" dirty="0" smtClean="0">
                          <a:ln>
                            <a:noFill/>
                          </a:ln>
                          <a:solidFill>
                            <a:srgbClr val="000099"/>
                          </a:solidFill>
                          <a:effectLst/>
                        </a:rPr>
                        <a:t>High energy electron cooling</a:t>
                      </a:r>
                      <a:endParaRPr kumimoji="0" lang="en-US" altLang="zh-CN" sz="1900" b="0" i="0" u="none" strike="noStrike" cap="none" normalizeH="0" baseline="0" dirty="0" smtClean="0">
                        <a:ln>
                          <a:noFill/>
                        </a:ln>
                        <a:solidFill>
                          <a:srgbClr val="000099"/>
                        </a:solidFill>
                        <a:effectLst/>
                        <a:latin typeface="Times New Roman" pitchFamily="18" charset="0"/>
                        <a:ea typeface="黑体" pitchFamily="2" charset="-122"/>
                        <a:cs typeface="Times New Roman" pitchFamily="18" charset="0"/>
                      </a:endParaRPr>
                    </a:p>
                  </a:txBody>
                  <a:tcPr marL="0" marR="0" marT="0" marB="0"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900" b="0" i="0" u="none" strike="noStrike" cap="none" normalizeH="0" baseline="0" dirty="0" smtClean="0">
                        <a:ln>
                          <a:noFill/>
                        </a:ln>
                        <a:solidFill>
                          <a:srgbClr val="0000FF"/>
                        </a:solidFill>
                        <a:effectLst/>
                        <a:latin typeface="Times New Roman" pitchFamily="18" charset="0"/>
                        <a:ea typeface="黑体" pitchFamily="2" charset="-122"/>
                        <a:cs typeface="Times New Roman" pitchFamily="18" charset="0"/>
                      </a:endParaRPr>
                    </a:p>
                  </a:txBody>
                  <a:tcPr marL="0" marR="0" marT="0" marB="0" anchor="b" horzOverflow="overflow"/>
                </a:tc>
              </a:tr>
              <a:tr h="401047">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900" u="none" strike="noStrike" cap="none" normalizeH="0" baseline="0" dirty="0" smtClean="0">
                          <a:ln>
                            <a:noFill/>
                          </a:ln>
                          <a:solidFill>
                            <a:srgbClr val="000099"/>
                          </a:solidFill>
                          <a:effectLst/>
                        </a:rPr>
                        <a:t>Beam transfer line</a:t>
                      </a:r>
                      <a:endParaRPr kumimoji="0" lang="zh-CN" altLang="en-US" sz="1900" b="0" i="0" u="none" strike="noStrike" cap="none" normalizeH="0" baseline="0" dirty="0" smtClean="0">
                        <a:ln>
                          <a:noFill/>
                        </a:ln>
                        <a:solidFill>
                          <a:srgbClr val="000099"/>
                        </a:solidFill>
                        <a:effectLst/>
                        <a:latin typeface="Times New Roman" pitchFamily="18" charset="0"/>
                        <a:ea typeface="黑体" pitchFamily="2" charset="-122"/>
                        <a:cs typeface="Times New Roman" pitchFamily="18" charset="0"/>
                      </a:endParaRPr>
                    </a:p>
                  </a:txBody>
                  <a:tcPr marL="0" marR="0" marT="0" marB="0"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900" u="none" strike="noStrike" cap="none" normalizeH="0" baseline="0" dirty="0" smtClean="0">
                          <a:ln>
                            <a:noFill/>
                          </a:ln>
                          <a:effectLst/>
                        </a:rPr>
                        <a:t>50</a:t>
                      </a:r>
                      <a:endParaRPr kumimoji="0" lang="en-US" altLang="zh-CN" sz="1900" b="0" i="0" u="none" strike="noStrike" cap="none" normalizeH="0" baseline="0" dirty="0" smtClean="0">
                        <a:ln>
                          <a:noFill/>
                        </a:ln>
                        <a:solidFill>
                          <a:srgbClr val="0000FF"/>
                        </a:solidFill>
                        <a:effectLst/>
                        <a:latin typeface="Times New Roman" pitchFamily="18" charset="0"/>
                        <a:ea typeface="黑体" pitchFamily="2" charset="-122"/>
                        <a:cs typeface="Times New Roman" pitchFamily="18" charset="0"/>
                      </a:endParaRPr>
                    </a:p>
                  </a:txBody>
                  <a:tcPr marL="0" marR="0" marT="0" marB="0" anchor="b" horzOverflow="overflow"/>
                </a:tc>
              </a:tr>
              <a:tr h="401047">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900" u="none" strike="noStrike" cap="none" normalizeH="0" baseline="0" dirty="0" smtClean="0">
                          <a:ln>
                            <a:noFill/>
                          </a:ln>
                          <a:solidFill>
                            <a:srgbClr val="000099"/>
                          </a:solidFill>
                          <a:effectLst/>
                        </a:rPr>
                        <a:t>Experiment setups</a:t>
                      </a:r>
                      <a:endParaRPr kumimoji="0" lang="zh-CN" altLang="en-US" sz="1900" b="0" i="0" u="none" strike="noStrike" cap="none" normalizeH="0" baseline="0" dirty="0" smtClean="0">
                        <a:ln>
                          <a:noFill/>
                        </a:ln>
                        <a:solidFill>
                          <a:srgbClr val="000099"/>
                        </a:solidFill>
                        <a:effectLst/>
                        <a:latin typeface="Times New Roman" pitchFamily="18" charset="0"/>
                        <a:ea typeface="黑体" pitchFamily="2" charset="-122"/>
                        <a:cs typeface="Times New Roman" pitchFamily="18" charset="0"/>
                      </a:endParaRPr>
                    </a:p>
                  </a:txBody>
                  <a:tcPr marL="0" marR="0" marT="0" marB="0"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900" u="none" strike="noStrike" cap="none" normalizeH="0" baseline="0" dirty="0" smtClean="0">
                          <a:ln>
                            <a:noFill/>
                          </a:ln>
                          <a:effectLst/>
                        </a:rPr>
                        <a:t>240</a:t>
                      </a:r>
                      <a:endParaRPr kumimoji="0" lang="en-US" altLang="zh-CN" sz="1900" b="0" i="0" u="none" strike="noStrike" cap="none" normalizeH="0" baseline="0" dirty="0" smtClean="0">
                        <a:ln>
                          <a:noFill/>
                        </a:ln>
                        <a:solidFill>
                          <a:srgbClr val="0000FF"/>
                        </a:solidFill>
                        <a:effectLst/>
                        <a:latin typeface="Times New Roman" pitchFamily="18" charset="0"/>
                        <a:ea typeface="黑体" pitchFamily="2" charset="-122"/>
                        <a:cs typeface="Times New Roman" pitchFamily="18" charset="0"/>
                      </a:endParaRPr>
                    </a:p>
                  </a:txBody>
                  <a:tcPr marL="0" marR="0" marT="0" marB="0" anchor="b" horzOverflow="overflow"/>
                </a:tc>
              </a:tr>
              <a:tr h="401047">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900" u="none" strike="noStrike" cap="none" normalizeH="0" baseline="0" dirty="0" smtClean="0">
                          <a:ln>
                            <a:noFill/>
                          </a:ln>
                          <a:solidFill>
                            <a:srgbClr val="000099"/>
                          </a:solidFill>
                          <a:effectLst/>
                        </a:rPr>
                        <a:t>Cryogenics</a:t>
                      </a:r>
                      <a:endParaRPr kumimoji="0" lang="en-US" altLang="zh-CN" sz="1900" b="0" i="0" u="none" strike="noStrike" cap="none" normalizeH="0" baseline="0" dirty="0" smtClean="0">
                        <a:ln>
                          <a:noFill/>
                        </a:ln>
                        <a:solidFill>
                          <a:srgbClr val="000099"/>
                        </a:solidFill>
                        <a:effectLst/>
                        <a:latin typeface="Times New Roman" pitchFamily="18" charset="0"/>
                        <a:ea typeface="黑体" pitchFamily="2" charset="-122"/>
                        <a:cs typeface="Times New Roman" pitchFamily="18" charset="0"/>
                      </a:endParaRPr>
                    </a:p>
                  </a:txBody>
                  <a:tcPr marL="0" marR="0" marT="0" marB="0"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900" u="none" strike="noStrike" kern="1200" cap="none" normalizeH="0" baseline="0" dirty="0" smtClean="0">
                          <a:ln>
                            <a:noFill/>
                          </a:ln>
                          <a:solidFill>
                            <a:schemeClr val="dk1"/>
                          </a:solidFill>
                          <a:effectLst/>
                          <a:latin typeface="+mn-lt"/>
                          <a:ea typeface="+mn-ea"/>
                          <a:cs typeface="+mn-cs"/>
                        </a:rPr>
                        <a:t>80</a:t>
                      </a:r>
                    </a:p>
                  </a:txBody>
                  <a:tcPr marL="0" marR="0" marT="0" marB="0" anchor="b" horzOverflow="overflow"/>
                </a:tc>
              </a:tr>
              <a:tr h="401047">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900" u="none" strike="noStrike" cap="none" normalizeH="0" baseline="0" dirty="0" smtClean="0">
                          <a:ln>
                            <a:noFill/>
                          </a:ln>
                          <a:solidFill>
                            <a:srgbClr val="000099"/>
                          </a:solidFill>
                          <a:effectLst/>
                        </a:rPr>
                        <a:t>Civil engineering</a:t>
                      </a:r>
                      <a:endParaRPr kumimoji="0" lang="zh-CN" altLang="en-US" sz="1900" b="0" i="0" u="none" strike="noStrike" cap="none" normalizeH="0" baseline="0" dirty="0" smtClean="0">
                        <a:ln>
                          <a:noFill/>
                        </a:ln>
                        <a:solidFill>
                          <a:srgbClr val="000099"/>
                        </a:solidFill>
                        <a:effectLst/>
                        <a:latin typeface="Times New Roman" pitchFamily="18" charset="0"/>
                        <a:ea typeface="黑体" pitchFamily="2" charset="-122"/>
                        <a:cs typeface="Times New Roman" pitchFamily="18" charset="0"/>
                      </a:endParaRPr>
                    </a:p>
                  </a:txBody>
                  <a:tcPr marL="0" marR="0" marT="0" marB="0"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900" u="none" strike="noStrike" kern="1200" cap="none" normalizeH="0" baseline="0" dirty="0" smtClean="0">
                          <a:ln>
                            <a:noFill/>
                          </a:ln>
                          <a:solidFill>
                            <a:schemeClr val="dk1"/>
                          </a:solidFill>
                          <a:effectLst/>
                          <a:latin typeface="+mn-lt"/>
                          <a:ea typeface="+mn-ea"/>
                          <a:cs typeface="+mn-cs"/>
                        </a:rPr>
                        <a:t>190</a:t>
                      </a:r>
                    </a:p>
                  </a:txBody>
                  <a:tcPr marL="0" marR="0" marT="0" marB="0" anchor="b" horzOverflow="overflow"/>
                </a:tc>
              </a:tr>
              <a:tr h="401047">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900" u="none" strike="noStrike" cap="none" normalizeH="0" baseline="0" dirty="0" smtClean="0">
                          <a:ln>
                            <a:noFill/>
                          </a:ln>
                          <a:solidFill>
                            <a:srgbClr val="000099"/>
                          </a:solidFill>
                          <a:effectLst/>
                        </a:rPr>
                        <a:t>Tunnel construction</a:t>
                      </a:r>
                      <a:endParaRPr kumimoji="0" lang="zh-CN" altLang="en-US" sz="1900" b="0" i="0" u="none" strike="noStrike" cap="none" normalizeH="0" baseline="0" dirty="0" smtClean="0">
                        <a:ln>
                          <a:noFill/>
                        </a:ln>
                        <a:solidFill>
                          <a:srgbClr val="000099"/>
                        </a:solidFill>
                        <a:effectLst/>
                        <a:latin typeface="Times New Roman" pitchFamily="18" charset="0"/>
                        <a:ea typeface="黑体" pitchFamily="2" charset="-122"/>
                        <a:cs typeface="Times New Roman" pitchFamily="18" charset="0"/>
                      </a:endParaRPr>
                    </a:p>
                  </a:txBody>
                  <a:tcPr marL="0" marR="0" marT="0" marB="0"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900" u="none" strike="noStrike" cap="none" normalizeH="0" baseline="0" dirty="0" smtClean="0">
                          <a:ln>
                            <a:noFill/>
                          </a:ln>
                          <a:effectLst/>
                        </a:rPr>
                        <a:t>160</a:t>
                      </a:r>
                      <a:endParaRPr kumimoji="0" lang="en-US" altLang="zh-CN" sz="1900" b="0" i="0" u="none" strike="noStrike" cap="none" normalizeH="0" baseline="0" dirty="0" smtClean="0">
                        <a:ln>
                          <a:noFill/>
                        </a:ln>
                        <a:solidFill>
                          <a:srgbClr val="0000FF"/>
                        </a:solidFill>
                        <a:effectLst/>
                        <a:latin typeface="Times New Roman" pitchFamily="18" charset="0"/>
                        <a:ea typeface="黑体" pitchFamily="2" charset="-122"/>
                        <a:cs typeface="Times New Roman" pitchFamily="18" charset="0"/>
                      </a:endParaRPr>
                    </a:p>
                  </a:txBody>
                  <a:tcPr marL="0" marR="0" marT="0" marB="0" anchor="b" horzOverflow="overflow"/>
                </a:tc>
              </a:tr>
              <a:tr h="401047">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900" dirty="0" smtClean="0">
                          <a:solidFill>
                            <a:srgbClr val="000099"/>
                          </a:solidFill>
                        </a:rPr>
                        <a:t>Contingency cost</a:t>
                      </a:r>
                      <a:endParaRPr kumimoji="0" lang="zh-CN" altLang="en-US" sz="1900" b="0" i="0" u="none" strike="noStrike" cap="none" normalizeH="0" baseline="0" dirty="0" smtClean="0">
                        <a:ln>
                          <a:noFill/>
                        </a:ln>
                        <a:solidFill>
                          <a:srgbClr val="000099"/>
                        </a:solidFill>
                        <a:effectLst/>
                        <a:latin typeface="Times New Roman" pitchFamily="18" charset="0"/>
                        <a:ea typeface="黑体" pitchFamily="2" charset="-122"/>
                        <a:cs typeface="Times New Roman" pitchFamily="18" charset="0"/>
                      </a:endParaRPr>
                    </a:p>
                  </a:txBody>
                  <a:tcPr marL="0" marR="0" marT="0" marB="0"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900" u="none" strike="noStrike" kern="1200" cap="none" normalizeH="0" baseline="0" dirty="0" smtClean="0">
                          <a:ln>
                            <a:noFill/>
                          </a:ln>
                          <a:solidFill>
                            <a:schemeClr val="dk1"/>
                          </a:solidFill>
                          <a:effectLst/>
                          <a:latin typeface="+mn-lt"/>
                          <a:ea typeface="+mn-ea"/>
                          <a:cs typeface="+mn-cs"/>
                        </a:rPr>
                        <a:t>100</a:t>
                      </a:r>
                    </a:p>
                  </a:txBody>
                  <a:tcPr marL="0" marR="0" marT="0" marB="0" anchor="b" horzOverflow="overflow"/>
                </a:tc>
              </a:tr>
              <a:tr h="665503">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900" u="none" strike="noStrike" cap="none" normalizeH="0" baseline="0" dirty="0" smtClean="0">
                          <a:ln>
                            <a:noFill/>
                          </a:ln>
                          <a:solidFill>
                            <a:srgbClr val="0000FF"/>
                          </a:solidFill>
                          <a:effectLst/>
                        </a:rPr>
                        <a:t>Total of facility</a:t>
                      </a:r>
                      <a:endParaRPr kumimoji="0" lang="zh-CN" altLang="en-US" sz="1900" b="0" i="0" u="none" strike="noStrike" cap="none" normalizeH="0" baseline="0" dirty="0" smtClean="0">
                        <a:ln>
                          <a:noFill/>
                        </a:ln>
                        <a:solidFill>
                          <a:srgbClr val="0000FF"/>
                        </a:solidFill>
                        <a:effectLst/>
                        <a:latin typeface="Times New Roman" pitchFamily="18" charset="0"/>
                        <a:ea typeface="黑体" pitchFamily="2" charset="-122"/>
                        <a:cs typeface="Times New Roman" pitchFamily="18" charset="0"/>
                      </a:endParaRPr>
                    </a:p>
                  </a:txBody>
                  <a:tcPr marL="0" marR="0" marT="0" marB="0"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900" u="none" strike="noStrike" cap="none" normalizeH="0" baseline="0" dirty="0" smtClean="0">
                          <a:ln>
                            <a:noFill/>
                          </a:ln>
                          <a:solidFill>
                            <a:srgbClr val="0000FF"/>
                          </a:solidFill>
                          <a:effectLst/>
                        </a:rPr>
                        <a:t>1530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900" u="none" strike="noStrike" cap="none" normalizeH="0" baseline="0" dirty="0" smtClean="0">
                          <a:ln>
                            <a:noFill/>
                          </a:ln>
                          <a:solidFill>
                            <a:srgbClr val="0000FF"/>
                          </a:solidFill>
                          <a:effectLst/>
                        </a:rPr>
                        <a:t>(central government)</a:t>
                      </a:r>
                      <a:endParaRPr kumimoji="0" lang="en-US" altLang="zh-CN" sz="1900" b="1" i="0" u="none" strike="noStrike" cap="none" normalizeH="0" baseline="0" dirty="0" smtClean="0">
                        <a:ln>
                          <a:noFill/>
                        </a:ln>
                        <a:solidFill>
                          <a:srgbClr val="0000FF"/>
                        </a:solidFill>
                        <a:effectLst/>
                        <a:latin typeface="Times New Roman" pitchFamily="18" charset="0"/>
                        <a:ea typeface="黑体" pitchFamily="2" charset="-122"/>
                        <a:cs typeface="Times New Roman" pitchFamily="18" charset="0"/>
                      </a:endParaRPr>
                    </a:p>
                  </a:txBody>
                  <a:tcPr marL="0" marR="0" marT="0" marB="0" anchor="b" horzOverflow="overflow"/>
                </a:tc>
              </a:tr>
              <a:tr h="665503">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900" kern="1200" dirty="0" smtClean="0">
                          <a:solidFill>
                            <a:srgbClr val="0000FF"/>
                          </a:solidFill>
                          <a:latin typeface="+mn-lt"/>
                          <a:ea typeface="+mn-ea"/>
                          <a:cs typeface="+mn-cs"/>
                        </a:rPr>
                        <a:t>Land &amp; infrastructure</a:t>
                      </a:r>
                      <a:endParaRPr lang="zh-CN" altLang="en-US" sz="1900" kern="1200" dirty="0" smtClean="0">
                        <a:solidFill>
                          <a:srgbClr val="0000FF"/>
                        </a:solidFill>
                        <a:latin typeface="+mn-lt"/>
                        <a:ea typeface="+mn-ea"/>
                        <a:cs typeface="+mn-cs"/>
                      </a:endParaRPr>
                    </a:p>
                  </a:txBody>
                  <a:tcPr marL="0" marR="0" marT="0" marB="0"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900" u="none" strike="noStrike" cap="none" normalizeH="0" baseline="0" dirty="0" smtClean="0">
                          <a:ln>
                            <a:noFill/>
                          </a:ln>
                          <a:solidFill>
                            <a:srgbClr val="0000FF"/>
                          </a:solidFill>
                          <a:effectLst/>
                        </a:rPr>
                        <a:t>1000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900" u="none" strike="noStrike" cap="none" normalizeH="0" baseline="0" dirty="0" smtClean="0">
                          <a:ln>
                            <a:noFill/>
                          </a:ln>
                          <a:solidFill>
                            <a:srgbClr val="0000FF"/>
                          </a:solidFill>
                          <a:effectLst/>
                        </a:rPr>
                        <a:t>(local government)</a:t>
                      </a:r>
                      <a:endParaRPr kumimoji="0" lang="en-US" altLang="zh-CN" sz="1900" b="1" i="0" u="none" strike="noStrike" cap="none" normalizeH="0" baseline="0" dirty="0" smtClean="0">
                        <a:ln>
                          <a:noFill/>
                        </a:ln>
                        <a:solidFill>
                          <a:srgbClr val="0000FF"/>
                        </a:solidFill>
                        <a:effectLst/>
                        <a:latin typeface="Times New Roman" pitchFamily="18" charset="0"/>
                        <a:ea typeface="黑体" pitchFamily="2" charset="-122"/>
                        <a:cs typeface="Times New Roman" pitchFamily="18" charset="0"/>
                      </a:endParaRPr>
                    </a:p>
                  </a:txBody>
                  <a:tcPr marL="0" marR="0" marT="0" marB="0" anchor="b" horzOverflow="overflow"/>
                </a:tc>
              </a:tr>
              <a:tr h="401047">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900" b="0" u="none" strike="noStrike" cap="none" normalizeH="0" baseline="0" dirty="0" smtClean="0">
                          <a:ln>
                            <a:noFill/>
                          </a:ln>
                          <a:solidFill>
                            <a:srgbClr val="FF3300"/>
                          </a:solidFill>
                          <a:effectLst/>
                        </a:rPr>
                        <a:t>Total </a:t>
                      </a:r>
                      <a:endParaRPr kumimoji="0" lang="zh-CN" altLang="en-US" sz="1900" b="0" i="0" u="none" strike="noStrike" cap="none" normalizeH="0" baseline="0" dirty="0" smtClean="0">
                        <a:ln>
                          <a:noFill/>
                        </a:ln>
                        <a:solidFill>
                          <a:srgbClr val="FF3300"/>
                        </a:solidFill>
                        <a:effectLst/>
                        <a:latin typeface="Times New Roman" pitchFamily="18" charset="0"/>
                        <a:ea typeface="黑体" pitchFamily="2" charset="-122"/>
                        <a:cs typeface="Times New Roman" pitchFamily="18"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900" b="0" u="none" strike="noStrike" kern="1200" cap="none" normalizeH="0" baseline="0" dirty="0" smtClean="0">
                          <a:ln>
                            <a:noFill/>
                          </a:ln>
                          <a:solidFill>
                            <a:srgbClr val="FF3300"/>
                          </a:solidFill>
                          <a:effectLst/>
                          <a:latin typeface="+mn-lt"/>
                          <a:ea typeface="+mn-ea"/>
                          <a:cs typeface="+mn-cs"/>
                        </a:rPr>
                        <a:t>2530</a:t>
                      </a:r>
                    </a:p>
                  </a:txBody>
                  <a:tcPr marL="0" marR="0" marT="0" marB="0" anchor="ctr" horzOverflow="overflow"/>
                </a:tc>
              </a:tr>
            </a:tbl>
          </a:graphicData>
        </a:graphic>
      </p:graphicFrame>
      <p:sp>
        <p:nvSpPr>
          <p:cNvPr id="5" name="Rectangle 2"/>
          <p:cNvSpPr>
            <a:spLocks noChangeArrowheads="1"/>
          </p:cNvSpPr>
          <p:nvPr/>
        </p:nvSpPr>
        <p:spPr bwMode="auto">
          <a:xfrm>
            <a:off x="1000101" y="142852"/>
            <a:ext cx="7000924" cy="558800"/>
          </a:xfrm>
          <a:prstGeom prst="rect">
            <a:avLst/>
          </a:prstGeom>
          <a:noFill/>
          <a:ln w="9525">
            <a:noFill/>
            <a:miter lim="800000"/>
            <a:headEnd/>
            <a:tailEnd/>
          </a:ln>
        </p:spPr>
        <p:txBody>
          <a:bodyPr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pPr algn="ctr"/>
            <a:r>
              <a:rPr lang="en-US" altLang="zh-CN" sz="3000" dirty="0" smtClean="0">
                <a:solidFill>
                  <a:srgbClr val="000099"/>
                </a:solidFill>
                <a:latin typeface="Arial"/>
                <a:ea typeface="黑体" pitchFamily="49" charset="-122"/>
                <a:cs typeface="Times New Roman" pitchFamily="18" charset="0"/>
              </a:rPr>
              <a:t>General description </a:t>
            </a:r>
            <a:r>
              <a:rPr lang="en-US" altLang="zh-CN" sz="3000" dirty="0" smtClean="0">
                <a:solidFill>
                  <a:srgbClr val="0000FF"/>
                </a:solidFill>
                <a:latin typeface="Arial"/>
                <a:ea typeface="黑体" pitchFamily="49" charset="-122"/>
                <a:cs typeface="Times New Roman" pitchFamily="18" charset="0"/>
              </a:rPr>
              <a:t>– Budget </a:t>
            </a:r>
            <a:endParaRPr lang="en-US" altLang="zh-CN" sz="2800" b="1" dirty="0">
              <a:solidFill>
                <a:srgbClr val="0000FF"/>
              </a:solidFill>
              <a:latin typeface="Arial"/>
              <a:ea typeface="黑体" pitchFamily="49" charset="-122"/>
              <a:cs typeface="Times New Roman" pitchFamily="18" charset="0"/>
            </a:endParaRPr>
          </a:p>
        </p:txBody>
      </p:sp>
    </p:spTree>
    <p:extLst>
      <p:ext uri="{BB962C8B-B14F-4D97-AF65-F5344CB8AC3E}">
        <p14:creationId xmlns:p14="http://schemas.microsoft.com/office/powerpoint/2010/main" val="2170405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91291"/>
            <a:ext cx="8534400" cy="3028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Placeholder 2"/>
          <p:cNvSpPr txBox="1">
            <a:spLocks/>
          </p:cNvSpPr>
          <p:nvPr/>
        </p:nvSpPr>
        <p:spPr>
          <a:xfrm>
            <a:off x="200207" y="5373271"/>
            <a:ext cx="8661399" cy="1003049"/>
          </a:xfrm>
          <a:prstGeom prst="rect">
            <a:avLst/>
          </a:prstGeom>
        </p:spPr>
        <p:txBody>
          <a:bodyPr>
            <a:noAutofit/>
          </a:bodyPr>
          <a:lstStyle>
            <a:lvl1pPr marL="342900" marR="0" lvl="0" indent="-342900" algn="l" defTabSz="914400" rtl="0" fontAlgn="auto" hangingPunct="1">
              <a:lnSpc>
                <a:spcPct val="100000"/>
              </a:lnSpc>
              <a:spcBef>
                <a:spcPts val="800"/>
              </a:spcBef>
              <a:spcAft>
                <a:spcPts val="0"/>
              </a:spcAft>
              <a:buSzPct val="100000"/>
              <a:buFont typeface="Arial" pitchFamily="34"/>
              <a:buChar char="•"/>
              <a:tabLst/>
              <a:defRPr lang="de-DE" sz="3200" b="0" i="0" u="none" strike="noStrike" kern="1200" cap="none" spc="0" baseline="0">
                <a:solidFill>
                  <a:srgbClr val="000000"/>
                </a:solidFill>
                <a:uFillTx/>
                <a:latin typeface="Calibri"/>
              </a:defRPr>
            </a:lvl1pPr>
            <a:lvl2pPr marL="742950" marR="0" lvl="1" indent="-285750" algn="l" defTabSz="914400" rtl="0" fontAlgn="auto" hangingPunct="1">
              <a:lnSpc>
                <a:spcPct val="100000"/>
              </a:lnSpc>
              <a:spcBef>
                <a:spcPts val="700"/>
              </a:spcBef>
              <a:spcAft>
                <a:spcPts val="0"/>
              </a:spcAft>
              <a:buSzPct val="100000"/>
              <a:buFont typeface="Arial" pitchFamily="34"/>
              <a:buChar char="–"/>
              <a:tabLst/>
              <a:defRPr lang="de-DE" sz="2800" b="0" i="0" u="none" strike="noStrike" kern="1200" cap="none" spc="0" baseline="0">
                <a:solidFill>
                  <a:srgbClr val="000000"/>
                </a:solidFill>
                <a:uFillTx/>
                <a:latin typeface="Calibri"/>
              </a:defRPr>
            </a:lvl2pPr>
            <a:lvl3pPr marL="1143000" marR="0" lvl="2" indent="-228600" algn="l" defTabSz="914400" rtl="0" fontAlgn="auto" hangingPunct="1">
              <a:lnSpc>
                <a:spcPct val="100000"/>
              </a:lnSpc>
              <a:spcBef>
                <a:spcPts val="600"/>
              </a:spcBef>
              <a:spcAft>
                <a:spcPts val="0"/>
              </a:spcAft>
              <a:buSzPct val="100000"/>
              <a:buFont typeface="Arial" pitchFamily="34"/>
              <a:buChar char="•"/>
              <a:tabLst/>
              <a:defRPr lang="de-DE" sz="2400" b="0" i="0" u="none" strike="noStrike" kern="1200" cap="none" spc="0" baseline="0">
                <a:solidFill>
                  <a:srgbClr val="000000"/>
                </a:solidFill>
                <a:uFillTx/>
                <a:latin typeface="Calibri"/>
              </a:defRPr>
            </a:lvl3pPr>
            <a:lvl4pPr marL="1600200" marR="0" lvl="3" indent="-228600" algn="l" defTabSz="914400" rtl="0" fontAlgn="auto" hangingPunct="1">
              <a:lnSpc>
                <a:spcPct val="100000"/>
              </a:lnSpc>
              <a:spcBef>
                <a:spcPts val="500"/>
              </a:spcBef>
              <a:spcAft>
                <a:spcPts val="0"/>
              </a:spcAft>
              <a:buSzPct val="100000"/>
              <a:buFont typeface="Arial" pitchFamily="34"/>
              <a:buChar char="–"/>
              <a:tabLst/>
              <a:defRPr lang="de-DE" sz="2000" b="0" i="0" u="none" strike="noStrike" kern="1200" cap="none" spc="0" baseline="0">
                <a:solidFill>
                  <a:srgbClr val="000000"/>
                </a:solidFill>
                <a:uFillTx/>
                <a:latin typeface="Calibri"/>
              </a:defRPr>
            </a:lvl4pPr>
            <a:lvl5pPr marL="2057400" marR="0" lvl="4" indent="-228600" algn="l" defTabSz="914400" rtl="0" fontAlgn="auto" hangingPunct="1">
              <a:lnSpc>
                <a:spcPct val="100000"/>
              </a:lnSpc>
              <a:spcBef>
                <a:spcPts val="500"/>
              </a:spcBef>
              <a:spcAft>
                <a:spcPts val="0"/>
              </a:spcAft>
              <a:buSzPct val="100000"/>
              <a:buFont typeface="Arial" pitchFamily="34"/>
              <a:buChar char="»"/>
              <a:tabLst/>
              <a:defRPr lang="de-DE" sz="2000" b="0" i="0" u="none" strike="noStrike" kern="1200" cap="none" spc="0" baseline="0">
                <a:solidFill>
                  <a:srgbClr val="000000"/>
                </a:solidFill>
                <a:uFillTx/>
                <a:latin typeface="Calibri"/>
              </a:defRPr>
            </a:lvl5pPr>
          </a:lstStyle>
          <a:p>
            <a:r>
              <a:rPr lang="en-US" dirty="0" smtClean="0"/>
              <a:t>Future – Path to Very High Energies: </a:t>
            </a:r>
          </a:p>
          <a:p>
            <a:r>
              <a:rPr lang="en-US" b="1" dirty="0" smtClean="0"/>
              <a:t>Hadron</a:t>
            </a:r>
            <a:r>
              <a:rPr lang="ru-RU" b="1" dirty="0" smtClean="0"/>
              <a:t> </a:t>
            </a:r>
            <a:r>
              <a:rPr lang="en-US" dirty="0" smtClean="0"/>
              <a:t>/</a:t>
            </a:r>
            <a:r>
              <a:rPr lang="en-US" i="1" dirty="0" err="1" smtClean="0"/>
              <a:t>e+e</a:t>
            </a:r>
            <a:r>
              <a:rPr lang="en-US" i="1" dirty="0" smtClean="0"/>
              <a:t>-</a:t>
            </a:r>
            <a:r>
              <a:rPr lang="en-US" dirty="0" smtClean="0"/>
              <a:t>/</a:t>
            </a:r>
            <a:r>
              <a:rPr lang="ru-RU" dirty="0" smtClean="0"/>
              <a:t> </a:t>
            </a:r>
            <a:r>
              <a:rPr lang="en-US" dirty="0" smtClean="0"/>
              <a:t>Muon Colliders</a:t>
            </a:r>
            <a:endParaRPr lang="en-US" dirty="0"/>
          </a:p>
        </p:txBody>
      </p:sp>
      <p:sp>
        <p:nvSpPr>
          <p:cNvPr id="2" name="Textfeld 1"/>
          <p:cNvSpPr txBox="1"/>
          <p:nvPr/>
        </p:nvSpPr>
        <p:spPr>
          <a:xfrm>
            <a:off x="3890517" y="3450899"/>
            <a:ext cx="4032448" cy="369332"/>
          </a:xfrm>
          <a:prstGeom prst="rect">
            <a:avLst/>
          </a:prstGeom>
          <a:solidFill>
            <a:schemeClr val="bg1">
              <a:alpha val="64000"/>
            </a:schemeClr>
          </a:solidFill>
        </p:spPr>
        <p:txBody>
          <a:bodyPr wrap="square" rtlCol="0">
            <a:spAutoFit/>
          </a:bodyPr>
          <a:lstStyle/>
          <a:p>
            <a:endParaRPr lang="de-DE" dirty="0">
              <a:solidFill>
                <a:prstClr val="black"/>
              </a:solidFill>
            </a:endParaRPr>
          </a:p>
        </p:txBody>
      </p:sp>
    </p:spTree>
    <p:extLst>
      <p:ext uri="{BB962C8B-B14F-4D97-AF65-F5344CB8AC3E}">
        <p14:creationId xmlns:p14="http://schemas.microsoft.com/office/powerpoint/2010/main" val="38003098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1"/>
          <p:cNvSpPr txBox="1">
            <a:spLocks/>
          </p:cNvSpPr>
          <p:nvPr/>
        </p:nvSpPr>
        <p:spPr>
          <a:xfrm>
            <a:off x="-13601" y="-7900"/>
            <a:ext cx="9144000" cy="781823"/>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a:defRPr/>
            </a:pPr>
            <a:r>
              <a:rPr lang="en-US" sz="4000" kern="0" dirty="0" smtClean="0">
                <a:latin typeface="Arial"/>
              </a:rPr>
              <a:t>US electron-ion colliders</a:t>
            </a:r>
            <a:endParaRPr lang="en-US" sz="4000" kern="0" dirty="0">
              <a:latin typeface="Arial"/>
            </a:endParaRPr>
          </a:p>
        </p:txBody>
      </p:sp>
      <p:pic>
        <p:nvPicPr>
          <p:cNvPr id="12" name="Content Placeholder 4">
            <a:extLst>
              <a:ext uri="{FF2B5EF4-FFF2-40B4-BE49-F238E27FC236}">
                <a16:creationId xmlns="" xmlns:a16="http://schemas.microsoft.com/office/drawing/2014/main" id="{2B8A60B1-B154-CD4D-9407-5344D9DBEC44}"/>
              </a:ext>
            </a:extLst>
          </p:cNvPr>
          <p:cNvPicPr>
            <a:picLocks noChangeAspect="1"/>
          </p:cNvPicPr>
          <p:nvPr/>
        </p:nvPicPr>
        <p:blipFill>
          <a:blip r:embed="rId3"/>
          <a:stretch>
            <a:fillRect/>
          </a:stretch>
        </p:blipFill>
        <p:spPr>
          <a:xfrm>
            <a:off x="143508" y="1700812"/>
            <a:ext cx="4377612" cy="3879317"/>
          </a:xfrm>
          <a:prstGeom prst="rect">
            <a:avLst/>
          </a:prstGeom>
        </p:spPr>
      </p:pic>
      <p:pic>
        <p:nvPicPr>
          <p:cNvPr id="15" name="Picture 14">
            <a:extLst>
              <a:ext uri="{FF2B5EF4-FFF2-40B4-BE49-F238E27FC236}">
                <a16:creationId xmlns="" xmlns:a16="http://schemas.microsoft.com/office/drawing/2014/main" id="{B390D9EF-F888-774B-B38A-049F27167EA5}"/>
              </a:ext>
            </a:extLst>
          </p:cNvPr>
          <p:cNvPicPr>
            <a:picLocks noChangeAspect="1"/>
          </p:cNvPicPr>
          <p:nvPr/>
        </p:nvPicPr>
        <p:blipFill>
          <a:blip r:embed="rId4"/>
          <a:stretch>
            <a:fillRect/>
          </a:stretch>
        </p:blipFill>
        <p:spPr>
          <a:xfrm>
            <a:off x="4626016" y="2132863"/>
            <a:ext cx="4509387" cy="3039385"/>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1" y="731317"/>
                <a:ext cx="9130400" cy="1938992"/>
              </a:xfrm>
              <a:prstGeom prst="rect">
                <a:avLst/>
              </a:prstGeom>
              <a:solidFill>
                <a:srgbClr val="ED7D31">
                  <a:lumMod val="40000"/>
                  <a:lumOff val="60000"/>
                </a:srgbClr>
              </a:solidFill>
            </p:spPr>
            <p:txBody>
              <a:bodyPr wrap="square">
                <a:spAutoFit/>
              </a:bodyPr>
              <a:lstStyle/>
              <a:p>
                <a:r>
                  <a:rPr lang="en-US" sz="2400" b="1" kern="0" dirty="0">
                    <a:solidFill>
                      <a:srgbClr val="4472C4">
                        <a:lumMod val="75000"/>
                      </a:srgbClr>
                    </a:solidFill>
                  </a:rPr>
                  <a:t>two collider rings (e-, A) </a:t>
                </a:r>
                <a:r>
                  <a:rPr lang="en-US" sz="2400" kern="0" dirty="0">
                    <a:solidFill>
                      <a:prstClr val="black"/>
                    </a:solidFill>
                  </a:rPr>
                  <a:t>at</a:t>
                </a:r>
                <a:r>
                  <a:rPr lang="en-US" sz="2400" b="1" kern="0" dirty="0">
                    <a:solidFill>
                      <a:prstClr val="black"/>
                    </a:solidFill>
                  </a:rPr>
                  <a:t> </a:t>
                </a:r>
                <a:r>
                  <a:rPr lang="en-US" sz="2400" kern="0" dirty="0" err="1">
                    <a:solidFill>
                      <a:srgbClr val="000000"/>
                    </a:solidFill>
                  </a:rPr>
                  <a:t>c.o.mass</a:t>
                </a:r>
                <a:r>
                  <a:rPr lang="en-US" sz="2400" kern="0" dirty="0">
                    <a:solidFill>
                      <a:srgbClr val="000000"/>
                    </a:solidFill>
                  </a:rPr>
                  <a:t> energies from 20 - 100 GeV, upgradable to 140 GeV; </a:t>
                </a:r>
                <a:r>
                  <a:rPr lang="en-US" sz="2400" b="1" kern="0" dirty="0">
                    <a:solidFill>
                      <a:srgbClr val="4472C4">
                        <a:lumMod val="75000"/>
                      </a:srgbClr>
                    </a:solidFill>
                  </a:rPr>
                  <a:t>high luminosity </a:t>
                </a:r>
                <a14:m>
                  <m:oMath xmlns:m="http://schemas.openxmlformats.org/officeDocument/2006/math">
                    <m:r>
                      <a:rPr lang="en-US" sz="2400" b="1" i="1" kern="0" dirty="0">
                        <a:solidFill>
                          <a:srgbClr val="2F5597"/>
                        </a:solidFill>
                        <a:latin typeface="Cambria Math" panose="02040503050406030204" pitchFamily="18" charset="0"/>
                      </a:rPr>
                      <m:t>~</m:t>
                    </m:r>
                  </m:oMath>
                </a14:m>
                <a:r>
                  <a:rPr lang="en-US" sz="2400" b="1" kern="0" dirty="0">
                    <a:solidFill>
                      <a:srgbClr val="2F5597"/>
                    </a:solidFill>
                  </a:rPr>
                  <a:t>10 </a:t>
                </a:r>
                <a:r>
                  <a:rPr lang="en-US" sz="2400" b="1" kern="0" baseline="30000" dirty="0">
                    <a:solidFill>
                      <a:srgbClr val="2F5597"/>
                    </a:solidFill>
                  </a:rPr>
                  <a:t>33-34</a:t>
                </a:r>
                <a:r>
                  <a:rPr lang="en-US" sz="2400" b="1" kern="0" dirty="0">
                    <a:solidFill>
                      <a:srgbClr val="2F5597"/>
                    </a:solidFill>
                  </a:rPr>
                  <a:t> cm</a:t>
                </a:r>
                <a:r>
                  <a:rPr lang="en-US" sz="2400" b="1" kern="0" baseline="30000" dirty="0">
                    <a:solidFill>
                      <a:srgbClr val="2F5597"/>
                    </a:solidFill>
                  </a:rPr>
                  <a:t> -2 </a:t>
                </a:r>
                <a:r>
                  <a:rPr lang="en-US" sz="2400" b="1" kern="0" dirty="0">
                    <a:solidFill>
                      <a:srgbClr val="2F5597"/>
                    </a:solidFill>
                  </a:rPr>
                  <a:t>s</a:t>
                </a:r>
                <a:r>
                  <a:rPr lang="en-US" sz="2400" b="1" kern="0" baseline="30000" dirty="0">
                    <a:solidFill>
                      <a:srgbClr val="2F5597"/>
                    </a:solidFill>
                  </a:rPr>
                  <a:t> -1</a:t>
                </a:r>
                <a:r>
                  <a:rPr lang="en-US" sz="2400" b="1" kern="0" dirty="0">
                    <a:solidFill>
                      <a:srgbClr val="4472C4">
                        <a:lumMod val="75000"/>
                      </a:srgbClr>
                    </a:solidFill>
                  </a:rPr>
                  <a:t>, highly </a:t>
                </a:r>
                <a:r>
                  <a:rPr lang="en-US" sz="2400" b="1" kern="0" dirty="0" err="1">
                    <a:solidFill>
                      <a:srgbClr val="4472C4">
                        <a:lumMod val="75000"/>
                      </a:srgbClr>
                    </a:solidFill>
                  </a:rPr>
                  <a:t>polarised</a:t>
                </a:r>
                <a:r>
                  <a:rPr lang="en-US" sz="2400" b="1" kern="0" dirty="0">
                    <a:solidFill>
                      <a:srgbClr val="4472C4">
                        <a:lumMod val="75000"/>
                      </a:srgbClr>
                    </a:solidFill>
                  </a:rPr>
                  <a:t> electron and nucleon beams</a:t>
                </a:r>
                <a:r>
                  <a:rPr lang="en-US" sz="2400" kern="0" dirty="0">
                    <a:solidFill>
                      <a:srgbClr val="000000"/>
                    </a:solidFill>
                  </a:rPr>
                  <a:t>; possibility of </a:t>
                </a:r>
                <a:r>
                  <a:rPr lang="en-US" sz="2400" b="1" kern="0" dirty="0">
                    <a:solidFill>
                      <a:srgbClr val="4472C4">
                        <a:lumMod val="75000"/>
                      </a:srgbClr>
                    </a:solidFill>
                  </a:rPr>
                  <a:t>2 IPs, </a:t>
                </a:r>
                <a:r>
                  <a:rPr lang="en-US" sz="2400" kern="0" dirty="0">
                    <a:solidFill>
                      <a:srgbClr val="000000"/>
                    </a:solidFill>
                  </a:rPr>
                  <a:t>ion beams from deuteron to the heaviest nuclei (uranium or lead);</a:t>
                </a:r>
                <a:r>
                  <a:rPr lang="en-US" sz="2400" b="1" kern="0" dirty="0">
                    <a:solidFill>
                      <a:srgbClr val="00B050"/>
                    </a:solidFill>
                  </a:rPr>
                  <a:t>  pre-CDRs completed</a:t>
                </a:r>
                <a:endParaRPr lang="en-US" sz="2400" b="1" kern="0" dirty="0">
                  <a:solidFill>
                    <a:srgbClr val="4472C4">
                      <a:lumMod val="75000"/>
                    </a:srgbClr>
                  </a:solidFill>
                </a:endParaRPr>
              </a:p>
            </p:txBody>
          </p:sp>
        </mc:Choice>
        <mc:Fallback xmlns="">
          <p:sp>
            <p:nvSpPr>
              <p:cNvPr id="8" name="Rectangle 7"/>
              <p:cNvSpPr>
                <a:spLocks noRot="1" noChangeAspect="1" noMove="1" noResize="1" noEditPoints="1" noAdjustHandles="1" noChangeArrowheads="1" noChangeShapeType="1" noTextEdit="1"/>
              </p:cNvSpPr>
              <p:nvPr/>
            </p:nvSpPr>
            <p:spPr>
              <a:xfrm>
                <a:off x="0" y="731316"/>
                <a:ext cx="9130400" cy="1938992"/>
              </a:xfrm>
              <a:prstGeom prst="rect">
                <a:avLst/>
              </a:prstGeom>
              <a:blipFill rotWithShape="1">
                <a:blip r:embed="rId5"/>
                <a:stretch>
                  <a:fillRect l="-1001" t="-2516" b="-6289"/>
                </a:stretch>
              </a:blipFill>
            </p:spPr>
            <p:txBody>
              <a:bodyPr/>
              <a:lstStyle/>
              <a:p>
                <a:r>
                  <a:rPr lang="de-DE">
                    <a:noFill/>
                  </a:rPr>
                  <a:t> </a:t>
                </a:r>
              </a:p>
            </p:txBody>
          </p:sp>
        </mc:Fallback>
      </mc:AlternateContent>
      <p:sp>
        <p:nvSpPr>
          <p:cNvPr id="10" name="Rectangle 9"/>
          <p:cNvSpPr/>
          <p:nvPr/>
        </p:nvSpPr>
        <p:spPr>
          <a:xfrm>
            <a:off x="89503" y="5590996"/>
            <a:ext cx="8986892" cy="646331"/>
          </a:xfrm>
          <a:prstGeom prst="rect">
            <a:avLst/>
          </a:prstGeom>
        </p:spPr>
        <p:txBody>
          <a:bodyPr wrap="square">
            <a:spAutoFit/>
          </a:bodyPr>
          <a:lstStyle/>
          <a:p>
            <a:r>
              <a:rPr lang="en-US" dirty="0">
                <a:solidFill>
                  <a:prstClr val="black"/>
                </a:solidFill>
              </a:rPr>
              <a:t>Some key ingredients: efficient SRF cavities; crab cavities; high-energy hadron beam cooling (IBS) for high luminosity, </a:t>
            </a:r>
            <a:r>
              <a:rPr lang="en-GB" dirty="0">
                <a:solidFill>
                  <a:prstClr val="black"/>
                </a:solidFill>
              </a:rPr>
              <a:t>high field magnets for the interaction points, etc.</a:t>
            </a:r>
            <a:endParaRPr lang="en-GB" sz="1200" dirty="0">
              <a:solidFill>
                <a:prstClr val="black"/>
              </a:solidFill>
            </a:endParaRPr>
          </a:p>
        </p:txBody>
      </p:sp>
      <p:sp>
        <p:nvSpPr>
          <p:cNvPr id="13" name="Rectangle 12"/>
          <p:cNvSpPr/>
          <p:nvPr/>
        </p:nvSpPr>
        <p:spPr>
          <a:xfrm>
            <a:off x="2735796" y="4720782"/>
            <a:ext cx="1353276" cy="954107"/>
          </a:xfrm>
          <a:prstGeom prst="rect">
            <a:avLst/>
          </a:prstGeom>
        </p:spPr>
        <p:txBody>
          <a:bodyPr wrap="square">
            <a:spAutoFit/>
          </a:bodyPr>
          <a:lstStyle/>
          <a:p>
            <a:pPr>
              <a:defRPr/>
            </a:pPr>
            <a:r>
              <a:rPr lang="en-US" sz="2800" b="1" kern="0" dirty="0">
                <a:solidFill>
                  <a:srgbClr val="5B9BD5">
                    <a:lumMod val="10000"/>
                  </a:srgbClr>
                </a:solidFill>
              </a:rPr>
              <a:t>BNL-</a:t>
            </a:r>
            <a:r>
              <a:rPr lang="en-US" sz="2800" b="1" kern="0" dirty="0" err="1">
                <a:solidFill>
                  <a:srgbClr val="5B9BD5">
                    <a:lumMod val="10000"/>
                  </a:srgbClr>
                </a:solidFill>
              </a:rPr>
              <a:t>eRHIC</a:t>
            </a:r>
            <a:endParaRPr lang="en-US" sz="2400" kern="0" baseline="30000" dirty="0">
              <a:solidFill>
                <a:srgbClr val="5B9BD5">
                  <a:lumMod val="10000"/>
                </a:srgbClr>
              </a:solidFill>
            </a:endParaRPr>
          </a:p>
        </p:txBody>
      </p:sp>
      <p:sp>
        <p:nvSpPr>
          <p:cNvPr id="14" name="Rectangle 13"/>
          <p:cNvSpPr/>
          <p:nvPr/>
        </p:nvSpPr>
        <p:spPr>
          <a:xfrm>
            <a:off x="7417648" y="4869171"/>
            <a:ext cx="1366835" cy="954107"/>
          </a:xfrm>
          <a:prstGeom prst="rect">
            <a:avLst/>
          </a:prstGeom>
        </p:spPr>
        <p:txBody>
          <a:bodyPr wrap="square">
            <a:spAutoFit/>
          </a:bodyPr>
          <a:lstStyle/>
          <a:p>
            <a:pPr>
              <a:defRPr/>
            </a:pPr>
            <a:r>
              <a:rPr lang="en-US" sz="2800" b="1" kern="0" dirty="0">
                <a:solidFill>
                  <a:srgbClr val="5B9BD5">
                    <a:lumMod val="10000"/>
                  </a:srgbClr>
                </a:solidFill>
              </a:rPr>
              <a:t>JLAB-JLEIC</a:t>
            </a:r>
            <a:endParaRPr lang="en-US" sz="2400" kern="0" baseline="30000" dirty="0">
              <a:solidFill>
                <a:srgbClr val="5B9BD5">
                  <a:lumMod val="10000"/>
                </a:srgbClr>
              </a:solidFill>
            </a:endParaRPr>
          </a:p>
        </p:txBody>
      </p:sp>
      <p:sp>
        <p:nvSpPr>
          <p:cNvPr id="17" name="TextBox 16"/>
          <p:cNvSpPr txBox="1"/>
          <p:nvPr/>
        </p:nvSpPr>
        <p:spPr>
          <a:xfrm>
            <a:off x="14558" y="6244689"/>
            <a:ext cx="9144000" cy="707886"/>
          </a:xfrm>
          <a:prstGeom prst="rect">
            <a:avLst/>
          </a:prstGeom>
          <a:solidFill>
            <a:srgbClr val="66FF66">
              <a:alpha val="69804"/>
            </a:srgbClr>
          </a:solidFill>
        </p:spPr>
        <p:txBody>
          <a:bodyPr wrap="square" rtlCol="0">
            <a:spAutoFit/>
          </a:bodyPr>
          <a:lstStyle/>
          <a:p>
            <a:r>
              <a:rPr lang="en-US" sz="2000" b="1" kern="0" dirty="0">
                <a:solidFill>
                  <a:prstClr val="black"/>
                </a:solidFill>
              </a:rPr>
              <a:t>Electron ion colliders combine challenges of circular </a:t>
            </a:r>
            <a:r>
              <a:rPr lang="en-US" sz="2000" b="1" kern="0" dirty="0" err="1">
                <a:solidFill>
                  <a:prstClr val="black"/>
                </a:solidFill>
              </a:rPr>
              <a:t>ee</a:t>
            </a:r>
            <a:r>
              <a:rPr lang="en-US" sz="2000" b="1" kern="0" dirty="0">
                <a:solidFill>
                  <a:prstClr val="black"/>
                </a:solidFill>
              </a:rPr>
              <a:t> &amp; </a:t>
            </a:r>
            <a:r>
              <a:rPr lang="en-US" sz="2000" b="1" kern="0" dirty="0" err="1">
                <a:solidFill>
                  <a:prstClr val="black"/>
                </a:solidFill>
              </a:rPr>
              <a:t>hh</a:t>
            </a:r>
            <a:r>
              <a:rPr lang="en-US" sz="2000" b="1" kern="0" dirty="0">
                <a:solidFill>
                  <a:prstClr val="black"/>
                </a:solidFill>
              </a:rPr>
              <a:t> colliders </a:t>
            </a:r>
            <a:r>
              <a:rPr lang="en-US" sz="2000" b="1" kern="0" dirty="0">
                <a:solidFill>
                  <a:prstClr val="black"/>
                </a:solidFill>
                <a:sym typeface="Wingdings" panose="05000000000000000000" pitchFamily="2" charset="2"/>
              </a:rPr>
              <a:t> strong opportunities for collaborations</a:t>
            </a:r>
            <a:endParaRPr lang="en-US" sz="2000" b="1" kern="0" dirty="0">
              <a:solidFill>
                <a:prstClr val="black"/>
              </a:solidFill>
            </a:endParaRPr>
          </a:p>
        </p:txBody>
      </p:sp>
    </p:spTree>
    <p:extLst>
      <p:ext uri="{BB962C8B-B14F-4D97-AF65-F5344CB8AC3E}">
        <p14:creationId xmlns:p14="http://schemas.microsoft.com/office/powerpoint/2010/main" val="2448996617"/>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 calcmode="lin" valueType="num">
                                      <p:cBhvr>
                                        <p:cTn id="13" dur="1000" fill="hold"/>
                                        <p:tgtEl>
                                          <p:spTgt spid="8"/>
                                        </p:tgtEl>
                                        <p:attrNameLst>
                                          <p:attrName>style.rotation</p:attrName>
                                        </p:attrNameLst>
                                      </p:cBhvr>
                                      <p:tavLst>
                                        <p:tav tm="0">
                                          <p:val>
                                            <p:fltVal val="90"/>
                                          </p:val>
                                        </p:tav>
                                        <p:tav tm="100000">
                                          <p:val>
                                            <p:fltVal val="0"/>
                                          </p:val>
                                        </p:tav>
                                      </p:tavLst>
                                    </p:anim>
                                    <p:animEffect transition="in" filter="fade">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3" name="Picture 2" descr="C:\08proj\XX01_WTC-Dubai\Bilder\FCC-eh_Single tunnel.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787" r="12011"/>
          <a:stretch/>
        </p:blipFill>
        <p:spPr bwMode="auto">
          <a:xfrm>
            <a:off x="5984" y="2535184"/>
            <a:ext cx="3479330" cy="3434523"/>
          </a:xfrm>
          <a:prstGeom prst="rect">
            <a:avLst/>
          </a:prstGeom>
          <a:noFill/>
          <a:extLst>
            <a:ext uri="{909E8E84-426E-40DD-AFC4-6F175D3DCCD1}">
              <a14:hiddenFill xmlns:a14="http://schemas.microsoft.com/office/drawing/2010/main">
                <a:solidFill>
                  <a:srgbClr val="FFFFFF"/>
                </a:solidFill>
              </a14:hiddenFill>
            </a:ext>
          </a:extLst>
        </p:spPr>
      </p:pic>
      <p:sp>
        <p:nvSpPr>
          <p:cNvPr id="54" name="Oval 53"/>
          <p:cNvSpPr/>
          <p:nvPr/>
        </p:nvSpPr>
        <p:spPr>
          <a:xfrm>
            <a:off x="982715" y="2458431"/>
            <a:ext cx="824244" cy="1042579"/>
          </a:xfrm>
          <a:prstGeom prst="ellipse">
            <a:avLst/>
          </a:prstGeom>
          <a:no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9417" y="2021908"/>
            <a:ext cx="2906740" cy="2527688"/>
          </a:xfrm>
          <a:prstGeom prst="rect">
            <a:avLst/>
          </a:prstGeom>
        </p:spPr>
      </p:pic>
      <p:sp>
        <p:nvSpPr>
          <p:cNvPr id="9" name="Title 1"/>
          <p:cNvSpPr txBox="1">
            <a:spLocks/>
          </p:cNvSpPr>
          <p:nvPr/>
        </p:nvSpPr>
        <p:spPr>
          <a:xfrm>
            <a:off x="-13601" y="-7900"/>
            <a:ext cx="9144000" cy="781823"/>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a:defRPr/>
            </a:pPr>
            <a:r>
              <a:rPr lang="en-US" sz="4000" kern="0" dirty="0" smtClean="0"/>
              <a:t>FCC-eh &amp; CEPC-</a:t>
            </a:r>
            <a:r>
              <a:rPr lang="en-US" sz="4000" kern="0" dirty="0" err="1" smtClean="0"/>
              <a:t>SppC</a:t>
            </a:r>
            <a:endParaRPr lang="en-US" sz="4000" kern="0" dirty="0"/>
          </a:p>
        </p:txBody>
      </p:sp>
      <p:sp>
        <p:nvSpPr>
          <p:cNvPr id="8" name="Rectangle 7"/>
          <p:cNvSpPr/>
          <p:nvPr/>
        </p:nvSpPr>
        <p:spPr>
          <a:xfrm>
            <a:off x="5984" y="782639"/>
            <a:ext cx="9125770" cy="1938992"/>
          </a:xfrm>
          <a:prstGeom prst="rect">
            <a:avLst/>
          </a:prstGeom>
          <a:solidFill>
            <a:srgbClr val="ED7D31">
              <a:lumMod val="40000"/>
              <a:lumOff val="60000"/>
            </a:srgbClr>
          </a:solidFill>
        </p:spPr>
        <p:txBody>
          <a:bodyPr wrap="square">
            <a:spAutoFit/>
          </a:bodyPr>
          <a:lstStyle/>
          <a:p>
            <a:r>
              <a:rPr lang="en-US" sz="2400" b="1" kern="0" dirty="0">
                <a:solidFill>
                  <a:srgbClr val="4472C4">
                    <a:lumMod val="75000"/>
                  </a:srgbClr>
                </a:solidFill>
              </a:rPr>
              <a:t>Future hadron colliders will provide possibility for lepton-hadron collisions.</a:t>
            </a:r>
          </a:p>
          <a:p>
            <a:r>
              <a:rPr lang="en-US" sz="2400" kern="0" dirty="0">
                <a:solidFill>
                  <a:srgbClr val="DDDDDD">
                    <a:lumMod val="10000"/>
                  </a:srgbClr>
                </a:solidFill>
              </a:rPr>
              <a:t>FCC-eh: ~60 GeV e</a:t>
            </a:r>
            <a:r>
              <a:rPr lang="en-US" sz="2400" kern="0" baseline="30000" dirty="0">
                <a:solidFill>
                  <a:srgbClr val="DDDDDD">
                    <a:lumMod val="10000"/>
                  </a:srgbClr>
                </a:solidFill>
              </a:rPr>
              <a:t>-</a:t>
            </a:r>
            <a:r>
              <a:rPr lang="en-US" sz="2400" kern="0" dirty="0">
                <a:solidFill>
                  <a:srgbClr val="DDDDDD">
                    <a:lumMod val="10000"/>
                  </a:srgbClr>
                </a:solidFill>
              </a:rPr>
              <a:t> from Energy Recovery </a:t>
            </a:r>
            <a:r>
              <a:rPr lang="en-US" sz="2400" kern="0" dirty="0" err="1">
                <a:solidFill>
                  <a:srgbClr val="DDDDDD">
                    <a:lumMod val="10000"/>
                  </a:srgbClr>
                </a:solidFill>
              </a:rPr>
              <a:t>Linac</a:t>
            </a:r>
            <a:r>
              <a:rPr lang="en-US" sz="2400" kern="0" dirty="0">
                <a:solidFill>
                  <a:srgbClr val="DDDDDD">
                    <a:lumMod val="10000"/>
                  </a:srgbClr>
                </a:solidFill>
              </a:rPr>
              <a:t> (PERLE test facility proposal </a:t>
            </a:r>
            <a:r>
              <a:rPr lang="en-US" sz="2400" kern="0" dirty="0" err="1">
                <a:solidFill>
                  <a:srgbClr val="DDDDDD">
                    <a:lumMod val="10000"/>
                  </a:srgbClr>
                </a:solidFill>
              </a:rPr>
              <a:t>Orsay</a:t>
            </a:r>
            <a:r>
              <a:rPr lang="en-US" sz="2400" kern="0" dirty="0">
                <a:solidFill>
                  <a:srgbClr val="DDDDDD">
                    <a:lumMod val="10000"/>
                  </a:srgbClr>
                </a:solidFill>
              </a:rPr>
              <a:t>)</a:t>
            </a:r>
          </a:p>
          <a:p>
            <a:r>
              <a:rPr lang="en-US" sz="2400" kern="0" dirty="0" err="1">
                <a:solidFill>
                  <a:srgbClr val="DDDDDD">
                    <a:lumMod val="10000"/>
                  </a:srgbClr>
                </a:solidFill>
              </a:rPr>
              <a:t>SppC</a:t>
            </a:r>
            <a:r>
              <a:rPr lang="en-US" sz="2400" kern="0" dirty="0">
                <a:solidFill>
                  <a:srgbClr val="DDDDDD">
                    <a:lumMod val="10000"/>
                  </a:srgbClr>
                </a:solidFill>
              </a:rPr>
              <a:t>: e-beam from co-existing CEPC in same tunnel </a:t>
            </a:r>
          </a:p>
        </p:txBody>
      </p: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50215" y="4528903"/>
            <a:ext cx="2732832" cy="2356764"/>
          </a:xfrm>
          <a:prstGeom prst="rect">
            <a:avLst/>
          </a:prstGeom>
        </p:spPr>
      </p:pic>
      <p:sp>
        <p:nvSpPr>
          <p:cNvPr id="22" name="TextBox 21"/>
          <p:cNvSpPr txBox="1"/>
          <p:nvPr/>
        </p:nvSpPr>
        <p:spPr>
          <a:xfrm>
            <a:off x="4950056" y="6095052"/>
            <a:ext cx="1283365" cy="646331"/>
          </a:xfrm>
          <a:prstGeom prst="rect">
            <a:avLst/>
          </a:prstGeom>
          <a:noFill/>
        </p:spPr>
        <p:txBody>
          <a:bodyPr wrap="none" rtlCol="0">
            <a:spAutoFit/>
          </a:bodyPr>
          <a:lstStyle/>
          <a:p>
            <a:r>
              <a:rPr lang="en-US" dirty="0">
                <a:solidFill>
                  <a:srgbClr val="FFFFFF"/>
                </a:solidFill>
              </a:rPr>
              <a:t>PERLE TF</a:t>
            </a:r>
          </a:p>
          <a:p>
            <a:r>
              <a:rPr lang="en-US" dirty="0">
                <a:solidFill>
                  <a:srgbClr val="FFFFFF"/>
                </a:solidFill>
              </a:rPr>
              <a:t>at </a:t>
            </a:r>
            <a:r>
              <a:rPr lang="en-US" dirty="0" err="1">
                <a:solidFill>
                  <a:srgbClr val="FFFFFF"/>
                </a:solidFill>
              </a:rPr>
              <a:t>Orsay</a:t>
            </a:r>
            <a:endParaRPr lang="en-GB" dirty="0">
              <a:solidFill>
                <a:srgbClr val="FFFFFF"/>
              </a:solidFill>
            </a:endParaRPr>
          </a:p>
        </p:txBody>
      </p:sp>
      <p:sp>
        <p:nvSpPr>
          <p:cNvPr id="19" name="TextBox 18"/>
          <p:cNvSpPr txBox="1"/>
          <p:nvPr/>
        </p:nvSpPr>
        <p:spPr>
          <a:xfrm>
            <a:off x="860338" y="3645024"/>
            <a:ext cx="1497431" cy="1477328"/>
          </a:xfrm>
          <a:prstGeom prst="rect">
            <a:avLst/>
          </a:prstGeom>
          <a:noFill/>
        </p:spPr>
        <p:txBody>
          <a:bodyPr wrap="square" rtlCol="0">
            <a:spAutoFit/>
          </a:bodyPr>
          <a:lstStyle/>
          <a:p>
            <a:pPr algn="ctr"/>
            <a:r>
              <a:rPr lang="en-US" b="1" dirty="0">
                <a:solidFill>
                  <a:srgbClr val="DDDDDD">
                    <a:lumMod val="10000"/>
                  </a:srgbClr>
                </a:solidFill>
              </a:rPr>
              <a:t>ep Higgs factory based on </a:t>
            </a:r>
          </a:p>
          <a:p>
            <a:pPr algn="ctr"/>
            <a:r>
              <a:rPr lang="en-US" b="1" dirty="0">
                <a:solidFill>
                  <a:srgbClr val="DDDDDD">
                    <a:lumMod val="10000"/>
                  </a:srgbClr>
                </a:solidFill>
              </a:rPr>
              <a:t>FCC-</a:t>
            </a:r>
            <a:r>
              <a:rPr lang="en-US" b="1" dirty="0" err="1">
                <a:solidFill>
                  <a:srgbClr val="DDDDDD">
                    <a:lumMod val="10000"/>
                  </a:srgbClr>
                </a:solidFill>
              </a:rPr>
              <a:t>hh</a:t>
            </a:r>
            <a:r>
              <a:rPr lang="en-US" b="1" dirty="0">
                <a:solidFill>
                  <a:srgbClr val="DDDDDD">
                    <a:lumMod val="10000"/>
                  </a:srgbClr>
                </a:solidFill>
              </a:rPr>
              <a:t> &amp; ERL</a:t>
            </a:r>
            <a:endParaRPr lang="en-GB" b="1" dirty="0">
              <a:solidFill>
                <a:srgbClr val="DDDDDD">
                  <a:lumMod val="10000"/>
                </a:srgbClr>
              </a:solidFill>
            </a:endParaRPr>
          </a:p>
        </p:txBody>
      </p:sp>
      <p:sp>
        <p:nvSpPr>
          <p:cNvPr id="20" name="Rectangle 19"/>
          <p:cNvSpPr/>
          <p:nvPr/>
        </p:nvSpPr>
        <p:spPr>
          <a:xfrm>
            <a:off x="693167" y="5944647"/>
            <a:ext cx="1757106" cy="646331"/>
          </a:xfrm>
          <a:prstGeom prst="rect">
            <a:avLst/>
          </a:prstGeom>
        </p:spPr>
        <p:txBody>
          <a:bodyPr wrap="square">
            <a:spAutoFit/>
          </a:bodyPr>
          <a:lstStyle/>
          <a:p>
            <a:pPr algn="ctr">
              <a:defRPr/>
            </a:pPr>
            <a:r>
              <a:rPr lang="en-US" b="1" kern="0" dirty="0">
                <a:solidFill>
                  <a:srgbClr val="DDDDDD">
                    <a:lumMod val="10000"/>
                  </a:srgbClr>
                </a:solidFill>
              </a:rPr>
              <a:t>luminosity </a:t>
            </a:r>
          </a:p>
          <a:p>
            <a:pPr algn="ctr">
              <a:defRPr/>
            </a:pPr>
            <a:r>
              <a:rPr lang="en-US" b="1" kern="0" dirty="0">
                <a:solidFill>
                  <a:srgbClr val="DDDDDD">
                    <a:lumMod val="10000"/>
                  </a:srgbClr>
                </a:solidFill>
              </a:rPr>
              <a:t>~10 </a:t>
            </a:r>
            <a:r>
              <a:rPr lang="en-US" b="1" kern="0" baseline="30000" dirty="0">
                <a:solidFill>
                  <a:srgbClr val="DDDDDD">
                    <a:lumMod val="10000"/>
                  </a:srgbClr>
                </a:solidFill>
              </a:rPr>
              <a:t>34</a:t>
            </a:r>
            <a:r>
              <a:rPr lang="en-US" b="1" kern="0" dirty="0">
                <a:solidFill>
                  <a:srgbClr val="DDDDDD">
                    <a:lumMod val="10000"/>
                  </a:srgbClr>
                </a:solidFill>
              </a:rPr>
              <a:t> cm</a:t>
            </a:r>
            <a:r>
              <a:rPr lang="en-US" b="1" kern="0" baseline="30000" dirty="0">
                <a:solidFill>
                  <a:srgbClr val="DDDDDD">
                    <a:lumMod val="10000"/>
                  </a:srgbClr>
                </a:solidFill>
              </a:rPr>
              <a:t> -2 </a:t>
            </a:r>
            <a:r>
              <a:rPr lang="en-US" b="1" kern="0" dirty="0">
                <a:solidFill>
                  <a:srgbClr val="DDDDDD">
                    <a:lumMod val="10000"/>
                  </a:srgbClr>
                </a:solidFill>
              </a:rPr>
              <a:t>s</a:t>
            </a:r>
            <a:r>
              <a:rPr lang="en-US" b="1" kern="0" baseline="30000" dirty="0">
                <a:solidFill>
                  <a:srgbClr val="DDDDDD">
                    <a:lumMod val="10000"/>
                  </a:srgbClr>
                </a:solidFill>
              </a:rPr>
              <a:t> -1</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5192" y="3140970"/>
            <a:ext cx="3088808" cy="3600405"/>
          </a:xfrm>
          <a:prstGeom prst="rect">
            <a:avLst/>
          </a:prstGeom>
        </p:spPr>
      </p:pic>
      <p:sp>
        <p:nvSpPr>
          <p:cNvPr id="51" name="Rectangle 50"/>
          <p:cNvSpPr/>
          <p:nvPr/>
        </p:nvSpPr>
        <p:spPr>
          <a:xfrm>
            <a:off x="6894258" y="4149092"/>
            <a:ext cx="1566174" cy="1200329"/>
          </a:xfrm>
          <a:prstGeom prst="rect">
            <a:avLst/>
          </a:prstGeom>
        </p:spPr>
        <p:txBody>
          <a:bodyPr wrap="square">
            <a:spAutoFit/>
          </a:bodyPr>
          <a:lstStyle/>
          <a:p>
            <a:pPr>
              <a:defRPr/>
            </a:pPr>
            <a:r>
              <a:rPr lang="en-US" b="1" kern="0" dirty="0">
                <a:solidFill>
                  <a:srgbClr val="DDDDDD">
                    <a:lumMod val="10000"/>
                  </a:srgbClr>
                </a:solidFill>
              </a:rPr>
              <a:t>luminosity e-p </a:t>
            </a:r>
          </a:p>
          <a:p>
            <a:pPr>
              <a:defRPr/>
            </a:pPr>
            <a:r>
              <a:rPr lang="en-US" b="1" kern="0" dirty="0">
                <a:solidFill>
                  <a:srgbClr val="DDDDDD">
                    <a:lumMod val="10000"/>
                  </a:srgbClr>
                </a:solidFill>
              </a:rPr>
              <a:t>~5 x10 </a:t>
            </a:r>
            <a:r>
              <a:rPr lang="en-US" b="1" kern="0" baseline="30000" dirty="0">
                <a:solidFill>
                  <a:srgbClr val="DDDDDD">
                    <a:lumMod val="10000"/>
                  </a:srgbClr>
                </a:solidFill>
              </a:rPr>
              <a:t>33</a:t>
            </a:r>
            <a:r>
              <a:rPr lang="en-US" b="1" kern="0" dirty="0">
                <a:solidFill>
                  <a:srgbClr val="DDDDDD">
                    <a:lumMod val="10000"/>
                  </a:srgbClr>
                </a:solidFill>
              </a:rPr>
              <a:t> cm</a:t>
            </a:r>
            <a:r>
              <a:rPr lang="en-US" b="1" kern="0" baseline="30000" dirty="0">
                <a:solidFill>
                  <a:srgbClr val="DDDDDD">
                    <a:lumMod val="10000"/>
                  </a:srgbClr>
                </a:solidFill>
              </a:rPr>
              <a:t> -2 </a:t>
            </a:r>
            <a:r>
              <a:rPr lang="en-US" b="1" kern="0" dirty="0">
                <a:solidFill>
                  <a:srgbClr val="DDDDDD">
                    <a:lumMod val="10000"/>
                  </a:srgbClr>
                </a:solidFill>
              </a:rPr>
              <a:t>s</a:t>
            </a:r>
            <a:r>
              <a:rPr lang="en-US" b="1" kern="0" baseline="30000" dirty="0">
                <a:solidFill>
                  <a:srgbClr val="DDDDDD">
                    <a:lumMod val="10000"/>
                  </a:srgbClr>
                </a:solidFill>
              </a:rPr>
              <a:t> -1</a:t>
            </a:r>
          </a:p>
        </p:txBody>
      </p:sp>
      <p:cxnSp>
        <p:nvCxnSpPr>
          <p:cNvPr id="5" name="Straight Arrow Connector 4"/>
          <p:cNvCxnSpPr/>
          <p:nvPr/>
        </p:nvCxnSpPr>
        <p:spPr>
          <a:xfrm flipV="1">
            <a:off x="1780228" y="2930679"/>
            <a:ext cx="1313102" cy="144431"/>
          </a:xfrm>
          <a:prstGeom prst="straightConnector1">
            <a:avLst/>
          </a:prstGeom>
          <a:ln>
            <a:headEnd type="none" w="med" len="med"/>
            <a:tailEnd type="arrow" w="med" len="med"/>
          </a:ln>
        </p:spPr>
        <p:style>
          <a:lnRef idx="3">
            <a:schemeClr val="accent6"/>
          </a:lnRef>
          <a:fillRef idx="0">
            <a:schemeClr val="accent6"/>
          </a:fillRef>
          <a:effectRef idx="2">
            <a:schemeClr val="accent6"/>
          </a:effectRef>
          <a:fontRef idx="minor">
            <a:schemeClr val="tx1"/>
          </a:fontRef>
        </p:style>
      </p:cxnSp>
      <p:sp>
        <p:nvSpPr>
          <p:cNvPr id="55" name="TextBox 54"/>
          <p:cNvSpPr txBox="1"/>
          <p:nvPr/>
        </p:nvSpPr>
        <p:spPr>
          <a:xfrm>
            <a:off x="6453374" y="6283200"/>
            <a:ext cx="887679" cy="307777"/>
          </a:xfrm>
          <a:prstGeom prst="rect">
            <a:avLst/>
          </a:prstGeom>
          <a:solidFill>
            <a:srgbClr val="FFFF00"/>
          </a:solidFill>
        </p:spPr>
        <p:txBody>
          <a:bodyPr wrap="none" rtlCol="0">
            <a:spAutoFit/>
          </a:bodyPr>
          <a:lstStyle/>
          <a:p>
            <a:r>
              <a:rPr lang="en-US" sz="1400" dirty="0">
                <a:solidFill>
                  <a:srgbClr val="0C377B"/>
                </a:solidFill>
              </a:rPr>
              <a:t>Y. Zhang</a:t>
            </a:r>
          </a:p>
        </p:txBody>
      </p:sp>
    </p:spTree>
    <p:extLst>
      <p:ext uri="{BB962C8B-B14F-4D97-AF65-F5344CB8AC3E}">
        <p14:creationId xmlns:p14="http://schemas.microsoft.com/office/powerpoint/2010/main" val="1063763261"/>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smtClean="0"/>
              <a:t>Long </a:t>
            </a:r>
            <a:r>
              <a:rPr lang="fr-CH" dirty="0" err="1" smtClean="0"/>
              <a:t>term</a:t>
            </a:r>
            <a:r>
              <a:rPr lang="fr-CH" dirty="0" smtClean="0"/>
              <a:t> </a:t>
            </a:r>
            <a:r>
              <a:rPr lang="fr-CH" dirty="0" err="1" smtClean="0"/>
              <a:t>development</a:t>
            </a:r>
            <a:r>
              <a:rPr lang="fr-CH" dirty="0" smtClean="0"/>
              <a:t> of SC </a:t>
            </a:r>
            <a:r>
              <a:rPr lang="fr-CH" dirty="0" err="1" smtClean="0"/>
              <a:t>is</a:t>
            </a:r>
            <a:r>
              <a:rPr lang="fr-CH" dirty="0" smtClean="0"/>
              <a:t> </a:t>
            </a:r>
            <a:r>
              <a:rPr lang="fr-CH" dirty="0" err="1" smtClean="0"/>
              <a:t>critical</a:t>
            </a:r>
            <a:r>
              <a:rPr lang="fr-CH" dirty="0" smtClean="0"/>
              <a:t> for HEP Hadron </a:t>
            </a:r>
            <a:r>
              <a:rPr lang="fr-CH" dirty="0" err="1" smtClean="0"/>
              <a:t>Collider</a:t>
            </a:r>
            <a:r>
              <a:rPr lang="fr-CH" dirty="0" smtClean="0"/>
              <a:t>: </a:t>
            </a:r>
            <a:r>
              <a:rPr lang="fr-CH" i="1" dirty="0" smtClean="0">
                <a:solidFill>
                  <a:srgbClr val="FF0000"/>
                </a:solidFill>
              </a:rPr>
              <a:t>Open SC </a:t>
            </a:r>
            <a:r>
              <a:rPr lang="fr-CH" i="1" dirty="0" err="1" smtClean="0">
                <a:solidFill>
                  <a:srgbClr val="FF0000"/>
                </a:solidFill>
              </a:rPr>
              <a:t>Lab</a:t>
            </a:r>
            <a:r>
              <a:rPr lang="fr-CH" i="1" dirty="0" smtClean="0">
                <a:solidFill>
                  <a:srgbClr val="FF0000"/>
                </a:solidFill>
              </a:rPr>
              <a:t> </a:t>
            </a:r>
            <a:r>
              <a:rPr lang="fr-CH" i="1" dirty="0" err="1" smtClean="0">
                <a:solidFill>
                  <a:srgbClr val="FF0000"/>
                </a:solidFill>
              </a:rPr>
              <a:t>Proposal</a:t>
            </a:r>
            <a:endParaRPr lang="en-GB" i="1" dirty="0">
              <a:solidFill>
                <a:srgbClr val="FF0000"/>
              </a:solidFill>
            </a:endParaRPr>
          </a:p>
        </p:txBody>
      </p:sp>
      <p:sp>
        <p:nvSpPr>
          <p:cNvPr id="3" name="Footer Placeholder 2"/>
          <p:cNvSpPr>
            <a:spLocks noGrp="1"/>
          </p:cNvSpPr>
          <p:nvPr>
            <p:ph type="ftr" sz="quarter" idx="11"/>
          </p:nvPr>
        </p:nvSpPr>
        <p:spPr/>
        <p:txBody>
          <a:bodyPr/>
          <a:lstStyle/>
          <a:p>
            <a:r>
              <a:rPr lang="en-GB" smtClean="0">
                <a:solidFill>
                  <a:srgbClr val="64BCD9"/>
                </a:solidFill>
              </a:rPr>
              <a:t>L.Rossi - LHC future @ Open symposium EUSPP-Granada May 2019</a:t>
            </a:r>
            <a:endParaRPr lang="en-GB">
              <a:solidFill>
                <a:srgbClr val="64BCD9"/>
              </a:solidFill>
            </a:endParaRPr>
          </a:p>
        </p:txBody>
      </p:sp>
      <p:sp>
        <p:nvSpPr>
          <p:cNvPr id="4" name="Slide Number Placeholder 3"/>
          <p:cNvSpPr>
            <a:spLocks noGrp="1"/>
          </p:cNvSpPr>
          <p:nvPr>
            <p:ph type="sldNum" sz="quarter" idx="12"/>
          </p:nvPr>
        </p:nvSpPr>
        <p:spPr/>
        <p:txBody>
          <a:bodyPr/>
          <a:lstStyle/>
          <a:p>
            <a:fld id="{BFDCA1C4-9514-7B4F-976F-D92F7E296653}" type="slidenum">
              <a:rPr lang="fr-FR" smtClean="0">
                <a:solidFill>
                  <a:srgbClr val="64BCD9"/>
                </a:solidFill>
              </a:rPr>
              <a:pPr/>
              <a:t>88</a:t>
            </a:fld>
            <a:endParaRPr lang="fr-FR">
              <a:solidFill>
                <a:srgbClr val="64BCD9"/>
              </a:solidFill>
            </a:endParaRPr>
          </a:p>
        </p:txBody>
      </p:sp>
      <p:pic>
        <p:nvPicPr>
          <p:cNvPr id="5" name="Picture 4"/>
          <p:cNvPicPr>
            <a:picLocks noChangeAspect="1"/>
          </p:cNvPicPr>
          <p:nvPr/>
        </p:nvPicPr>
        <p:blipFill>
          <a:blip r:embed="rId2"/>
          <a:stretch>
            <a:fillRect/>
          </a:stretch>
        </p:blipFill>
        <p:spPr>
          <a:xfrm>
            <a:off x="4139952" y="1122278"/>
            <a:ext cx="4919898" cy="3657917"/>
          </a:xfrm>
          <a:prstGeom prst="rect">
            <a:avLst/>
          </a:prstGeom>
        </p:spPr>
      </p:pic>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0" y="1556793"/>
            <a:ext cx="4427984" cy="3246493"/>
          </a:xfrm>
          <a:prstGeom prst="rect">
            <a:avLst/>
          </a:prstGeom>
        </p:spPr>
      </p:pic>
      <p:sp>
        <p:nvSpPr>
          <p:cNvPr id="7" name="TextBox 6"/>
          <p:cNvSpPr txBox="1"/>
          <p:nvPr/>
        </p:nvSpPr>
        <p:spPr>
          <a:xfrm>
            <a:off x="2699794" y="1053589"/>
            <a:ext cx="2880320" cy="369332"/>
          </a:xfrm>
          <a:prstGeom prst="rect">
            <a:avLst/>
          </a:prstGeom>
          <a:noFill/>
        </p:spPr>
        <p:txBody>
          <a:bodyPr wrap="square" rtlCol="0">
            <a:spAutoFit/>
          </a:bodyPr>
          <a:lstStyle/>
          <a:p>
            <a:pPr defTabSz="457200"/>
            <a:r>
              <a:rPr lang="fr-CH" dirty="0">
                <a:solidFill>
                  <a:prstClr val="black"/>
                </a:solidFill>
              </a:rPr>
              <a:t>L. Bottura and F. Bordry</a:t>
            </a:r>
            <a:endParaRPr lang="en-GB" dirty="0">
              <a:solidFill>
                <a:prstClr val="black"/>
              </a:solidFill>
            </a:endParaRPr>
          </a:p>
        </p:txBody>
      </p:sp>
      <p:sp>
        <p:nvSpPr>
          <p:cNvPr id="8" name="Rectangle 7"/>
          <p:cNvSpPr/>
          <p:nvPr/>
        </p:nvSpPr>
        <p:spPr>
          <a:xfrm>
            <a:off x="0" y="4862003"/>
            <a:ext cx="4744824" cy="95410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defTabSz="457200"/>
            <a:r>
              <a:rPr lang="en-GB" sz="1400" dirty="0">
                <a:solidFill>
                  <a:prstClr val="black"/>
                </a:solidFill>
              </a:rPr>
              <a:t>Phase I - Construction and commissioning (3 years)</a:t>
            </a:r>
          </a:p>
          <a:p>
            <a:pPr defTabSz="457200"/>
            <a:r>
              <a:rPr lang="en-GB" sz="1400" dirty="0">
                <a:solidFill>
                  <a:prstClr val="black"/>
                </a:solidFill>
              </a:rPr>
              <a:t>•	Equipment and labour: 10 MCHF </a:t>
            </a:r>
          </a:p>
          <a:p>
            <a:pPr defTabSz="457200"/>
            <a:r>
              <a:rPr lang="en-GB" sz="1400" dirty="0">
                <a:solidFill>
                  <a:prstClr val="black"/>
                </a:solidFill>
              </a:rPr>
              <a:t>•	Surface: 2000 m2</a:t>
            </a:r>
          </a:p>
          <a:p>
            <a:pPr defTabSz="457200"/>
            <a:r>
              <a:rPr lang="en-GB" sz="1400" dirty="0">
                <a:solidFill>
                  <a:prstClr val="black"/>
                </a:solidFill>
              </a:rPr>
              <a:t>•	Personnel: 10 </a:t>
            </a:r>
            <a:r>
              <a:rPr lang="en-GB" sz="1400" dirty="0" err="1">
                <a:solidFill>
                  <a:prstClr val="black"/>
                </a:solidFill>
              </a:rPr>
              <a:t>FTEy</a:t>
            </a:r>
            <a:r>
              <a:rPr lang="en-GB" sz="1400" dirty="0">
                <a:solidFill>
                  <a:prstClr val="black"/>
                </a:solidFill>
              </a:rPr>
              <a:t> (1 project engineer + 2 </a:t>
            </a:r>
            <a:r>
              <a:rPr lang="en-GB" sz="1400" dirty="0" err="1">
                <a:solidFill>
                  <a:prstClr val="black"/>
                </a:solidFill>
              </a:rPr>
              <a:t>techn</a:t>
            </a:r>
            <a:r>
              <a:rPr lang="en-GB" sz="1400" dirty="0">
                <a:solidFill>
                  <a:prstClr val="black"/>
                </a:solidFill>
              </a:rPr>
              <a:t>.)</a:t>
            </a:r>
          </a:p>
        </p:txBody>
      </p:sp>
      <p:sp>
        <p:nvSpPr>
          <p:cNvPr id="9" name="Rectangle 8"/>
          <p:cNvSpPr/>
          <p:nvPr/>
        </p:nvSpPr>
        <p:spPr>
          <a:xfrm>
            <a:off x="4832073" y="4852028"/>
            <a:ext cx="4214728" cy="954107"/>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defTabSz="457200"/>
            <a:r>
              <a:rPr lang="en-GB" sz="1400" dirty="0">
                <a:solidFill>
                  <a:prstClr val="black"/>
                </a:solidFill>
              </a:rPr>
              <a:t>Phase II - Facility ramp-up and initial operation (7 years, processed R&amp;D material of the order of 25 kg/week, operation 40 weeks/year)</a:t>
            </a:r>
          </a:p>
          <a:p>
            <a:pPr defTabSz="457200"/>
            <a:r>
              <a:rPr lang="en-GB" sz="1400" dirty="0">
                <a:solidFill>
                  <a:prstClr val="black"/>
                </a:solidFill>
              </a:rPr>
              <a:t>•	Total cost: 20-30 MCHF</a:t>
            </a:r>
          </a:p>
        </p:txBody>
      </p:sp>
    </p:spTree>
    <p:extLst>
      <p:ext uri="{BB962C8B-B14F-4D97-AF65-F5344CB8AC3E}">
        <p14:creationId xmlns:p14="http://schemas.microsoft.com/office/powerpoint/2010/main" val="422218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 xmlns:a16="http://schemas.microsoft.com/office/drawing/2014/main" id="{71081E7E-C2D1-6344-BA00-3763BC04A204}"/>
              </a:ext>
            </a:extLst>
          </p:cNvPr>
          <p:cNvSpPr>
            <a:spLocks noGrp="1"/>
          </p:cNvSpPr>
          <p:nvPr>
            <p:ph type="title"/>
          </p:nvPr>
        </p:nvSpPr>
        <p:spPr>
          <a:xfrm>
            <a:off x="249540" y="510321"/>
            <a:ext cx="8536781" cy="965944"/>
          </a:xfrm>
        </p:spPr>
        <p:txBody>
          <a:bodyPr>
            <a:normAutofit fontScale="90000"/>
          </a:bodyPr>
          <a:lstStyle/>
          <a:p>
            <a:r>
              <a:rPr kumimoji="1" lang="en-US" altLang="ja-JP" b="1" dirty="0">
                <a:latin typeface="Helvetica" pitchFamily="2" charset="0"/>
              </a:rPr>
              <a:t>General Summary: Personal Prospect (1/2)</a:t>
            </a:r>
            <a:endParaRPr kumimoji="1" lang="ja-JP" altLang="en-US" b="1">
              <a:latin typeface="Helvetica" pitchFamily="2" charset="0"/>
            </a:endParaRPr>
          </a:p>
        </p:txBody>
      </p:sp>
      <p:sp>
        <p:nvSpPr>
          <p:cNvPr id="4" name="コンテンツ プレースホルダー 3">
            <a:extLst>
              <a:ext uri="{FF2B5EF4-FFF2-40B4-BE49-F238E27FC236}">
                <a16:creationId xmlns="" xmlns:a16="http://schemas.microsoft.com/office/drawing/2014/main" id="{C611D6B6-DC09-FB49-8743-C9A7185D6797}"/>
              </a:ext>
            </a:extLst>
          </p:cNvPr>
          <p:cNvSpPr>
            <a:spLocks noGrp="1"/>
          </p:cNvSpPr>
          <p:nvPr>
            <p:ph idx="1"/>
          </p:nvPr>
        </p:nvSpPr>
        <p:spPr>
          <a:xfrm>
            <a:off x="242047" y="1796903"/>
            <a:ext cx="8544262" cy="4455043"/>
          </a:xfrm>
        </p:spPr>
        <p:txBody>
          <a:bodyPr>
            <a:normAutofit fontScale="92500" lnSpcReduction="10000"/>
          </a:bodyPr>
          <a:lstStyle/>
          <a:p>
            <a:r>
              <a:rPr kumimoji="1" lang="en-US" altLang="ja-JP" sz="2800" dirty="0"/>
              <a:t>Accelerator Technologies </a:t>
            </a:r>
            <a:r>
              <a:rPr lang="en-US" altLang="ja-JP" sz="2800" dirty="0"/>
              <a:t>are</a:t>
            </a:r>
            <a:r>
              <a:rPr kumimoji="1" lang="en-US" altLang="ja-JP" sz="2800" dirty="0"/>
              <a:t> </a:t>
            </a:r>
            <a:r>
              <a:rPr kumimoji="1" lang="en-US" altLang="ja-JP" sz="2800" dirty="0">
                <a:solidFill>
                  <a:srgbClr val="FF0000"/>
                </a:solidFill>
              </a:rPr>
              <a:t>ready</a:t>
            </a:r>
            <a:r>
              <a:rPr kumimoji="1" lang="en-US" altLang="ja-JP" sz="2800" dirty="0"/>
              <a:t> to go forward for </a:t>
            </a:r>
            <a:r>
              <a:rPr kumimoji="1" lang="en-US" altLang="ja-JP" sz="2800" b="1" dirty="0"/>
              <a:t>lepton colliders </a:t>
            </a:r>
            <a:r>
              <a:rPr kumimoji="1" lang="en-US" altLang="ja-JP" sz="2800" dirty="0"/>
              <a:t>(ILC, CLIC, FCC-</a:t>
            </a:r>
            <a:r>
              <a:rPr kumimoji="1" lang="en-US" altLang="ja-JP" sz="2800" dirty="0" err="1"/>
              <a:t>ee</a:t>
            </a:r>
            <a:r>
              <a:rPr kumimoji="1" lang="en-US" altLang="ja-JP" sz="2800" dirty="0"/>
              <a:t>, CEPC)</a:t>
            </a:r>
            <a:r>
              <a:rPr lang="en-US" altLang="ja-JP" sz="2800" dirty="0"/>
              <a:t>, focusing on the Higgs Factory </a:t>
            </a:r>
            <a:r>
              <a:rPr lang="en-US" altLang="ja-JP" sz="2800" b="1" dirty="0"/>
              <a:t>construction to begin in </a:t>
            </a:r>
            <a:r>
              <a:rPr lang="en-US" altLang="ja-JP" sz="2800" b="1" dirty="0">
                <a:solidFill>
                  <a:srgbClr val="0070C0"/>
                </a:solidFill>
              </a:rPr>
              <a:t>&gt; ~5  years.  </a:t>
            </a:r>
          </a:p>
          <a:p>
            <a:r>
              <a:rPr lang="en-US" altLang="ja-JP" sz="2800" dirty="0">
                <a:solidFill>
                  <a:srgbClr val="FF0000"/>
                </a:solidFill>
              </a:rPr>
              <a:t>SRF</a:t>
            </a:r>
            <a:r>
              <a:rPr lang="en-US" altLang="ja-JP" sz="2800" dirty="0"/>
              <a:t> accelerating technology is well </a:t>
            </a:r>
            <a:r>
              <a:rPr lang="en-US" altLang="ja-JP" sz="2800" b="1" dirty="0"/>
              <a:t>matured </a:t>
            </a:r>
            <a:r>
              <a:rPr lang="en-US" altLang="ja-JP" sz="2800" dirty="0"/>
              <a:t>for the realization including cooperation with industry. </a:t>
            </a:r>
            <a:r>
              <a:rPr kumimoji="1" lang="en-US" altLang="ja-JP" sz="2800" dirty="0"/>
              <a:t> </a:t>
            </a:r>
            <a:endParaRPr lang="en-US" altLang="ja-JP" sz="2800" dirty="0"/>
          </a:p>
          <a:p>
            <a:endParaRPr lang="en-US" altLang="ja-JP" sz="2800" dirty="0">
              <a:solidFill>
                <a:srgbClr val="0070C0"/>
              </a:solidFill>
            </a:endParaRPr>
          </a:p>
          <a:p>
            <a:r>
              <a:rPr lang="en-US" altLang="ja-JP" sz="2800" dirty="0">
                <a:solidFill>
                  <a:srgbClr val="0070C0"/>
                </a:solidFill>
              </a:rPr>
              <a:t>C</a:t>
            </a:r>
            <a:r>
              <a:rPr kumimoji="1" lang="en-US" altLang="ja-JP" sz="2800" dirty="0">
                <a:solidFill>
                  <a:srgbClr val="0070C0"/>
                </a:solidFill>
              </a:rPr>
              <a:t>ontinuing R&amp;D effort</a:t>
            </a:r>
            <a:r>
              <a:rPr kumimoji="1" lang="en-US" altLang="ja-JP" sz="2800" dirty="0"/>
              <a:t> for higher performance </a:t>
            </a:r>
            <a:r>
              <a:rPr lang="en-US" altLang="ja-JP" sz="2800" dirty="0"/>
              <a:t>is </a:t>
            </a:r>
            <a:r>
              <a:rPr kumimoji="1" lang="en-US" altLang="ja-JP" sz="2800" dirty="0">
                <a:solidFill>
                  <a:srgbClr val="0070C0"/>
                </a:solidFill>
              </a:rPr>
              <a:t>very im</a:t>
            </a:r>
            <a:r>
              <a:rPr lang="en-US" altLang="ja-JP" sz="2800" dirty="0">
                <a:solidFill>
                  <a:srgbClr val="0070C0"/>
                </a:solidFill>
              </a:rPr>
              <a:t>portant for</a:t>
            </a:r>
            <a:r>
              <a:rPr kumimoji="1" lang="en-US" altLang="ja-JP" sz="2800" dirty="0"/>
              <a:t> future </a:t>
            </a:r>
            <a:r>
              <a:rPr kumimoji="1" lang="en-US" altLang="ja-JP" sz="2800" dirty="0">
                <a:solidFill>
                  <a:srgbClr val="0070C0"/>
                </a:solidFill>
              </a:rPr>
              <a:t>project upgrades</a:t>
            </a:r>
            <a:r>
              <a:rPr lang="en-US" altLang="ja-JP" sz="2400" dirty="0"/>
              <a:t>.</a:t>
            </a:r>
            <a:r>
              <a:rPr kumimoji="1" lang="en-US" altLang="ja-JP" sz="2400" dirty="0"/>
              <a:t> </a:t>
            </a:r>
          </a:p>
          <a:p>
            <a:pPr lvl="1"/>
            <a:r>
              <a:rPr lang="en-US" altLang="ja-JP" sz="2400" b="1" dirty="0" err="1">
                <a:solidFill>
                  <a:srgbClr val="FF0000"/>
                </a:solidFill>
              </a:rPr>
              <a:t>Nb</a:t>
            </a:r>
            <a:r>
              <a:rPr lang="en-US" altLang="ja-JP" sz="2400" b="1" dirty="0">
                <a:solidFill>
                  <a:srgbClr val="FF0000"/>
                </a:solidFill>
              </a:rPr>
              <a:t>-bulk,  </a:t>
            </a:r>
            <a:r>
              <a:rPr lang="en-US" altLang="ja-JP" sz="2400" b="1" dirty="0">
                <a:solidFill>
                  <a:srgbClr val="0070C0"/>
                </a:solidFill>
              </a:rPr>
              <a:t>40 – 50 MV/m</a:t>
            </a:r>
            <a:r>
              <a:rPr lang="en-US" altLang="ja-JP" sz="2400" dirty="0"/>
              <a:t>: ~ 5 years for single-cell R&amp;D and the following 5 – 10 years for 9cell cavities statistics to be integrated. Ready </a:t>
            </a:r>
            <a:r>
              <a:rPr lang="en-US" altLang="ja-JP" sz="2400" b="1" dirty="0"/>
              <a:t>for the upgrade</a:t>
            </a:r>
            <a:r>
              <a:rPr lang="en-US" altLang="ja-JP" sz="2400" dirty="0"/>
              <a:t>, </a:t>
            </a:r>
            <a:r>
              <a:rPr lang="en-US" altLang="ja-JP" sz="2400" b="1" dirty="0">
                <a:solidFill>
                  <a:srgbClr val="0070C0"/>
                </a:solidFill>
              </a:rPr>
              <a:t>10 ~ 15 years. </a:t>
            </a:r>
          </a:p>
          <a:p>
            <a:pPr>
              <a:lnSpc>
                <a:spcPct val="120000"/>
              </a:lnSpc>
            </a:pPr>
            <a:endParaRPr lang="en-US" altLang="ja-JP" sz="2000" dirty="0">
              <a:solidFill>
                <a:srgbClr val="0070C0"/>
              </a:solidFill>
            </a:endParaRPr>
          </a:p>
        </p:txBody>
      </p:sp>
      <p:sp>
        <p:nvSpPr>
          <p:cNvPr id="2" name="スライド番号プレースホルダー 1">
            <a:extLst>
              <a:ext uri="{FF2B5EF4-FFF2-40B4-BE49-F238E27FC236}">
                <a16:creationId xmlns="" xmlns:a16="http://schemas.microsoft.com/office/drawing/2014/main" id="{651C402C-79CA-8344-95F5-67603C78473E}"/>
              </a:ext>
            </a:extLst>
          </p:cNvPr>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89</a:t>
            </a:fld>
            <a:endParaRPr lang="ja-JP" altLang="en-US">
              <a:solidFill>
                <a:prstClr val="black">
                  <a:tint val="75000"/>
                </a:prstClr>
              </a:solidFill>
            </a:endParaRPr>
          </a:p>
        </p:txBody>
      </p:sp>
      <p:sp>
        <p:nvSpPr>
          <p:cNvPr id="5" name="日付プレースホルダー 4">
            <a:extLst>
              <a:ext uri="{FF2B5EF4-FFF2-40B4-BE49-F238E27FC236}">
                <a16:creationId xmlns="" xmlns:a16="http://schemas.microsoft.com/office/drawing/2014/main" id="{BDDEA280-6B20-D147-86E9-44E40ED875D0}"/>
              </a:ext>
            </a:extLst>
          </p:cNvPr>
          <p:cNvSpPr>
            <a:spLocks noGrp="1"/>
          </p:cNvSpPr>
          <p:nvPr>
            <p:ph type="dt" sz="half" idx="10"/>
          </p:nvPr>
        </p:nvSpPr>
        <p:spPr/>
        <p:txBody>
          <a:bodyPr/>
          <a:lstStyle/>
          <a:p>
            <a:r>
              <a:rPr lang="en-US" altLang="ja-JP">
                <a:solidFill>
                  <a:prstClr val="black">
                    <a:tint val="75000"/>
                  </a:prstClr>
                </a:solidFill>
              </a:rPr>
              <a:t>A. Yamamoto, 190513b</a:t>
            </a:r>
            <a:endParaRPr lang="ja-JP" altLang="en-US">
              <a:solidFill>
                <a:prstClr val="black">
                  <a:tint val="75000"/>
                </a:prstClr>
              </a:solidFill>
            </a:endParaRPr>
          </a:p>
        </p:txBody>
      </p:sp>
    </p:spTree>
    <p:extLst>
      <p:ext uri="{BB962C8B-B14F-4D97-AF65-F5344CB8AC3E}">
        <p14:creationId xmlns:p14="http://schemas.microsoft.com/office/powerpoint/2010/main" val="38036411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228600" y="152404"/>
            <a:ext cx="8686800" cy="612775"/>
          </a:xfrm>
          <a:prstGeom prst="rect">
            <a:avLst/>
          </a:prstGeom>
        </p:spPr>
        <p:txBody>
          <a:bodyPr vert="horz" lIns="36000" tIns="45720" rIns="36000" bIns="45720" rtlCol="0" anchor="t" anchorCtr="1">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ct val="50000"/>
              </a:spcBef>
            </a:pPr>
            <a:r>
              <a:rPr lang="en-US" altLang="ru-RU" sz="3200" b="1" dirty="0">
                <a:solidFill>
                  <a:srgbClr val="C00000"/>
                </a:solidFill>
                <a:latin typeface="Arial" panose="020B0604020202020204" pitchFamily="34" charset="0"/>
                <a:ea typeface="Gungsuh" pitchFamily="18" charset="-127"/>
                <a:cs typeface="Arial" panose="020B0604020202020204" pitchFamily="34" charset="0"/>
              </a:rPr>
              <a:t>DC-280 cyclotron – stand-alone SHE factory</a:t>
            </a:r>
          </a:p>
        </p:txBody>
      </p:sp>
      <p:graphicFrame>
        <p:nvGraphicFramePr>
          <p:cNvPr id="3" name="Group 58"/>
          <p:cNvGraphicFramePr>
            <a:graphicFrameLocks noGrp="1"/>
          </p:cNvGraphicFramePr>
          <p:nvPr>
            <p:extLst>
              <p:ext uri="{D42A27DB-BD31-4B8C-83A1-F6EECF244321}">
                <p14:modId xmlns:p14="http://schemas.microsoft.com/office/powerpoint/2010/main" val="329497384"/>
              </p:ext>
            </p:extLst>
          </p:nvPr>
        </p:nvGraphicFramePr>
        <p:xfrm>
          <a:off x="5436109" y="1268763"/>
          <a:ext cx="3313113" cy="4689161"/>
        </p:xfrm>
        <a:graphic>
          <a:graphicData uri="http://schemas.openxmlformats.org/drawingml/2006/table">
            <a:tbl>
              <a:tblPr>
                <a:tableStyleId>{69CF1AB2-1976-4502-BF36-3FF5EA218861}</a:tableStyleId>
              </a:tblPr>
              <a:tblGrid>
                <a:gridCol w="878125">
                  <a:extLst>
                    <a:ext uri="{9D8B030D-6E8A-4147-A177-3AD203B41FA5}">
                      <a16:colId xmlns="" xmlns:a16="http://schemas.microsoft.com/office/drawing/2014/main" val="20000"/>
                    </a:ext>
                  </a:extLst>
                </a:gridCol>
                <a:gridCol w="1151567">
                  <a:extLst>
                    <a:ext uri="{9D8B030D-6E8A-4147-A177-3AD203B41FA5}">
                      <a16:colId xmlns="" xmlns:a16="http://schemas.microsoft.com/office/drawing/2014/main" val="20001"/>
                    </a:ext>
                  </a:extLst>
                </a:gridCol>
                <a:gridCol w="1283421">
                  <a:extLst>
                    <a:ext uri="{9D8B030D-6E8A-4147-A177-3AD203B41FA5}">
                      <a16:colId xmlns="" xmlns:a16="http://schemas.microsoft.com/office/drawing/2014/main" val="20002"/>
                    </a:ext>
                  </a:extLst>
                </a:gridCol>
              </a:tblGrid>
              <a:tr h="619789">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0" dirty="0">
                          <a:ln>
                            <a:noFill/>
                          </a:ln>
                          <a:effectLst/>
                          <a:latin typeface="Times New Roman" panose="02020603050405020304" pitchFamily="18" charset="0"/>
                          <a:cs typeface="Times New Roman" panose="02020603050405020304" pitchFamily="18" charset="0"/>
                        </a:rPr>
                        <a:t>DC280 (expected)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0" dirty="0">
                          <a:ln>
                            <a:noFill/>
                          </a:ln>
                          <a:effectLst/>
                          <a:latin typeface="Times New Roman" panose="02020603050405020304" pitchFamily="18" charset="0"/>
                          <a:cs typeface="Times New Roman" panose="02020603050405020304" pitchFamily="18" charset="0"/>
                        </a:rPr>
                        <a:t>E=4÷8 MeV/A</a:t>
                      </a:r>
                      <a:endParaRPr kumimoji="0" lang="en-US" sz="1700" b="1" i="0" u="none" strike="noStrike" cap="none" normalizeH="0" baseline="0" dirty="0">
                        <a:ln>
                          <a:noFill/>
                        </a:ln>
                        <a:solidFill>
                          <a:schemeClr val="tx1"/>
                        </a:solidFill>
                        <a:effectLst/>
                        <a:latin typeface="Times New Roman" pitchFamily="18" charset="0"/>
                        <a:cs typeface="Times New Roman" panose="02020603050405020304" pitchFamily="18" charset="0"/>
                      </a:endParaRPr>
                    </a:p>
                  </a:txBody>
                  <a:tcPr marL="91466" marR="91466" marT="45735" marB="45735" horzOverflow="overflow"/>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0"/>
                  </a:ext>
                </a:extLst>
              </a:tr>
              <a:tr h="86871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0">
                          <a:ln>
                            <a:noFill/>
                          </a:ln>
                          <a:effectLst/>
                          <a:latin typeface="Times New Roman" panose="02020603050405020304" pitchFamily="18" charset="0"/>
                          <a:cs typeface="Times New Roman" panose="02020603050405020304" pitchFamily="18" charset="0"/>
                        </a:rPr>
                        <a:t>Ion</a:t>
                      </a:r>
                      <a:endParaRPr kumimoji="0" lang="en-US" sz="1700" b="1" i="0" u="none" strike="noStrike" cap="none" normalizeH="0" baseline="0">
                        <a:ln>
                          <a:noFill/>
                        </a:ln>
                        <a:solidFill>
                          <a:schemeClr val="tx1"/>
                        </a:solidFill>
                        <a:effectLst/>
                        <a:latin typeface="Times New Roman" pitchFamily="18" charset="0"/>
                        <a:cs typeface="Times New Roman" panose="02020603050405020304" pitchFamily="18" charset="0"/>
                      </a:endParaRPr>
                    </a:p>
                  </a:txBody>
                  <a:tcPr marL="91466" marR="91466" marT="45735" marB="45735"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0" dirty="0">
                          <a:ln>
                            <a:noFill/>
                          </a:ln>
                          <a:effectLst/>
                          <a:latin typeface="Times New Roman" panose="02020603050405020304" pitchFamily="18" charset="0"/>
                          <a:cs typeface="Times New Roman" panose="02020603050405020304" pitchFamily="18" charset="0"/>
                        </a:rPr>
                        <a:t>Ion energy</a:t>
                      </a:r>
                      <a:endParaRPr kumimoji="0" lang="ru-RU" sz="1700" b="1" u="none" strike="noStrike" cap="none" normalizeH="0" baseline="0" dirty="0">
                        <a:ln>
                          <a:noFill/>
                        </a:ln>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0" dirty="0">
                          <a:ln>
                            <a:noFill/>
                          </a:ln>
                          <a:effectLst/>
                          <a:latin typeface="Times New Roman" panose="02020603050405020304" pitchFamily="18" charset="0"/>
                          <a:cs typeface="Times New Roman" panose="02020603050405020304" pitchFamily="18" charset="0"/>
                        </a:rPr>
                        <a:t>[</a:t>
                      </a:r>
                      <a:r>
                        <a:rPr kumimoji="0" lang="en-US" sz="1700" b="1" u="none" strike="noStrike" cap="none" normalizeH="0" baseline="0" dirty="0" err="1">
                          <a:ln>
                            <a:noFill/>
                          </a:ln>
                          <a:effectLst/>
                          <a:latin typeface="Times New Roman" panose="02020603050405020304" pitchFamily="18" charset="0"/>
                          <a:cs typeface="Times New Roman" panose="02020603050405020304" pitchFamily="18" charset="0"/>
                        </a:rPr>
                        <a:t>MeV</a:t>
                      </a:r>
                      <a:r>
                        <a:rPr kumimoji="0" lang="en-US" sz="1700" b="1" u="none" strike="noStrike" cap="none" normalizeH="0" baseline="0" dirty="0">
                          <a:ln>
                            <a:noFill/>
                          </a:ln>
                          <a:effectLst/>
                          <a:latin typeface="Times New Roman" panose="02020603050405020304" pitchFamily="18" charset="0"/>
                          <a:cs typeface="Times New Roman" panose="02020603050405020304" pitchFamily="18" charset="0"/>
                        </a:rPr>
                        <a:t>/A]</a:t>
                      </a:r>
                      <a:endParaRPr kumimoji="0" lang="en-US" sz="1700" b="1" i="0" u="none" strike="noStrike" cap="none" normalizeH="0" baseline="0" dirty="0">
                        <a:ln>
                          <a:noFill/>
                        </a:ln>
                        <a:solidFill>
                          <a:srgbClr val="000000"/>
                        </a:solidFill>
                        <a:effectLst/>
                        <a:latin typeface="Times New Roman" pitchFamily="18" charset="0"/>
                        <a:cs typeface="Times New Roman" pitchFamily="18" charset="0"/>
                      </a:endParaRPr>
                    </a:p>
                  </a:txBody>
                  <a:tcPr marL="91466" marR="91466" marT="45735" marB="45735"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0" dirty="0">
                          <a:ln>
                            <a:noFill/>
                          </a:ln>
                          <a:effectLst/>
                          <a:latin typeface="Times New Roman" panose="02020603050405020304" pitchFamily="18" charset="0"/>
                          <a:cs typeface="Times New Roman" panose="02020603050405020304" pitchFamily="18" charset="0"/>
                        </a:rPr>
                        <a:t>Output intensity</a:t>
                      </a:r>
                      <a:endParaRPr kumimoji="0" lang="en-US" sz="1700" b="1" i="0" u="none" strike="noStrike" cap="none" normalizeH="0" baseline="0" dirty="0">
                        <a:ln>
                          <a:noFill/>
                        </a:ln>
                        <a:solidFill>
                          <a:srgbClr val="000000"/>
                        </a:solidFill>
                        <a:effectLst/>
                        <a:latin typeface="Times New Roman" pitchFamily="18" charset="0"/>
                        <a:cs typeface="Times New Roman" pitchFamily="18" charset="0"/>
                      </a:endParaRPr>
                    </a:p>
                  </a:txBody>
                  <a:tcPr marL="91466" marR="91466" marT="45735" marB="45735" horzOverflow="overflow"/>
                </a:tc>
                <a:extLst>
                  <a:ext uri="{0D108BD9-81ED-4DB2-BD59-A6C34878D82A}">
                    <a16:rowId xmlns="" xmlns:a16="http://schemas.microsoft.com/office/drawing/2014/main" val="10001"/>
                  </a:ext>
                </a:extLst>
              </a:tr>
              <a:tr h="35562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dirty="0">
                          <a:ln>
                            <a:noFill/>
                          </a:ln>
                          <a:effectLst/>
                          <a:latin typeface="Times New Roman" panose="02020603050405020304" pitchFamily="18" charset="0"/>
                          <a:cs typeface="Times New Roman" panose="02020603050405020304" pitchFamily="18" charset="0"/>
                        </a:rPr>
                        <a:t>7</a:t>
                      </a:r>
                      <a:r>
                        <a:rPr kumimoji="0" lang="en-US" sz="1700" b="1" u="none" strike="noStrike" cap="none" normalizeH="0" baseline="0" dirty="0">
                          <a:ln>
                            <a:noFill/>
                          </a:ln>
                          <a:effectLst/>
                          <a:latin typeface="Times New Roman" panose="02020603050405020304" pitchFamily="18" charset="0"/>
                          <a:cs typeface="Times New Roman" panose="02020603050405020304" pitchFamily="18" charset="0"/>
                        </a:rPr>
                        <a:t>Li</a:t>
                      </a:r>
                      <a:endParaRPr kumimoji="0" lang="en-US" sz="1700" b="1" i="0" u="none" strike="noStrike" cap="none" normalizeH="0" baseline="0" dirty="0">
                        <a:ln>
                          <a:noFill/>
                        </a:ln>
                        <a:solidFill>
                          <a:schemeClr val="tx1"/>
                        </a:solidFill>
                        <a:effectLst/>
                        <a:latin typeface="Times New Roman" pitchFamily="18" charset="0"/>
                        <a:cs typeface="Times New Roman" panose="02020603050405020304" pitchFamily="18" charset="0"/>
                      </a:endParaRPr>
                    </a:p>
                  </a:txBody>
                  <a:tcPr marL="91466" marR="91466" marT="45735" marB="45735"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a:ln>
                            <a:noFill/>
                          </a:ln>
                          <a:effectLst/>
                          <a:latin typeface="Times New Roman" panose="02020603050405020304" pitchFamily="18" charset="0"/>
                          <a:cs typeface="Times New Roman" panose="02020603050405020304" pitchFamily="18" charset="0"/>
                        </a:rPr>
                        <a:t>4</a:t>
                      </a:r>
                      <a:endParaRPr kumimoji="0" lang="en-GB" sz="1700" b="1" i="0" u="none" strike="noStrike" cap="none" normalizeH="0" baseline="0">
                        <a:ln>
                          <a:noFill/>
                        </a:ln>
                        <a:solidFill>
                          <a:srgbClr val="000000"/>
                        </a:solidFill>
                        <a:effectLst/>
                        <a:latin typeface="Times New Roman" pitchFamily="18" charset="0"/>
                        <a:cs typeface="Times New Roman" panose="02020603050405020304" pitchFamily="18" charset="0"/>
                      </a:endParaRPr>
                    </a:p>
                  </a:txBody>
                  <a:tcPr marL="91466" marR="91466" marT="45735" marB="45735"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a:ln>
                            <a:noFill/>
                          </a:ln>
                          <a:effectLst/>
                          <a:latin typeface="Times New Roman" panose="02020603050405020304" pitchFamily="18" charset="0"/>
                          <a:cs typeface="Times New Roman" panose="02020603050405020304" pitchFamily="18" charset="0"/>
                        </a:rPr>
                        <a:t>1×10</a:t>
                      </a:r>
                      <a:r>
                        <a:rPr kumimoji="0" lang="en-GB" sz="1700" b="1" u="none" strike="noStrike" cap="none" normalizeH="0" baseline="30000" dirty="0">
                          <a:ln>
                            <a:noFill/>
                          </a:ln>
                          <a:effectLst/>
                          <a:latin typeface="Times New Roman" panose="02020603050405020304" pitchFamily="18" charset="0"/>
                          <a:cs typeface="Times New Roman" panose="02020603050405020304" pitchFamily="18" charset="0"/>
                        </a:rPr>
                        <a:t>14</a:t>
                      </a:r>
                      <a:endParaRPr kumimoji="0" lang="en-GB" sz="1700" b="1" i="0" u="none" strike="noStrike" cap="none" normalizeH="0" baseline="30000" dirty="0">
                        <a:ln>
                          <a:noFill/>
                        </a:ln>
                        <a:solidFill>
                          <a:srgbClr val="000000"/>
                        </a:solidFill>
                        <a:effectLst/>
                        <a:latin typeface="Times New Roman" pitchFamily="18" charset="0"/>
                        <a:cs typeface="Times New Roman" pitchFamily="18" charset="0"/>
                        <a:sym typeface="Symbol" pitchFamily="18" charset="2"/>
                      </a:endParaRPr>
                    </a:p>
                  </a:txBody>
                  <a:tcPr marL="91466" marR="91466" marT="45735" marB="45735" horzOverflow="overflow"/>
                </a:tc>
                <a:extLst>
                  <a:ext uri="{0D108BD9-81ED-4DB2-BD59-A6C34878D82A}">
                    <a16:rowId xmlns="" xmlns:a16="http://schemas.microsoft.com/office/drawing/2014/main" val="10002"/>
                  </a:ext>
                </a:extLst>
              </a:tr>
              <a:tr h="35562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a:ln>
                            <a:noFill/>
                          </a:ln>
                          <a:effectLst/>
                          <a:latin typeface="Times New Roman" panose="02020603050405020304" pitchFamily="18" charset="0"/>
                          <a:cs typeface="Times New Roman" panose="02020603050405020304" pitchFamily="18" charset="0"/>
                        </a:rPr>
                        <a:t>18</a:t>
                      </a:r>
                      <a:r>
                        <a:rPr kumimoji="0" lang="en-US" sz="1700" b="1" u="none" strike="noStrike" cap="none" normalizeH="0" baseline="0">
                          <a:ln>
                            <a:noFill/>
                          </a:ln>
                          <a:effectLst/>
                          <a:latin typeface="Times New Roman" panose="02020603050405020304" pitchFamily="18" charset="0"/>
                          <a:cs typeface="Times New Roman" panose="02020603050405020304" pitchFamily="18" charset="0"/>
                        </a:rPr>
                        <a:t>O</a:t>
                      </a:r>
                      <a:endParaRPr kumimoji="0" lang="en-US" sz="1700" b="1" i="0" u="none" strike="noStrike" cap="none" normalizeH="0" baseline="0">
                        <a:ln>
                          <a:noFill/>
                        </a:ln>
                        <a:solidFill>
                          <a:schemeClr val="tx1"/>
                        </a:solidFill>
                        <a:effectLst/>
                        <a:latin typeface="Times New Roman" pitchFamily="18" charset="0"/>
                        <a:cs typeface="Times New Roman" panose="02020603050405020304" pitchFamily="18" charset="0"/>
                      </a:endParaRPr>
                    </a:p>
                  </a:txBody>
                  <a:tcPr marL="91466" marR="91466" marT="45735" marB="45735"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a:ln>
                            <a:noFill/>
                          </a:ln>
                          <a:effectLst/>
                          <a:latin typeface="Times New Roman" panose="02020603050405020304" pitchFamily="18" charset="0"/>
                          <a:cs typeface="Times New Roman" panose="02020603050405020304" pitchFamily="18" charset="0"/>
                        </a:rPr>
                        <a:t>8</a:t>
                      </a:r>
                      <a:endParaRPr kumimoji="0" lang="en-GB" sz="1700" b="1" i="0" u="none" strike="noStrike" cap="none" normalizeH="0" baseline="0">
                        <a:ln>
                          <a:noFill/>
                        </a:ln>
                        <a:solidFill>
                          <a:srgbClr val="000000"/>
                        </a:solidFill>
                        <a:effectLst/>
                        <a:latin typeface="Times New Roman" pitchFamily="18" charset="0"/>
                        <a:cs typeface="Times New Roman" panose="02020603050405020304" pitchFamily="18" charset="0"/>
                      </a:endParaRPr>
                    </a:p>
                  </a:txBody>
                  <a:tcPr marL="91466" marR="91466" marT="45735" marB="45735"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a:ln>
                            <a:noFill/>
                          </a:ln>
                          <a:effectLst/>
                          <a:latin typeface="Times New Roman" panose="02020603050405020304" pitchFamily="18" charset="0"/>
                          <a:cs typeface="Times New Roman" panose="02020603050405020304" pitchFamily="18" charset="0"/>
                        </a:rPr>
                        <a:t>1×10</a:t>
                      </a:r>
                      <a:r>
                        <a:rPr kumimoji="0" lang="en-GB" sz="1700" b="1" u="none" strike="noStrike" cap="none" normalizeH="0" baseline="30000" dirty="0">
                          <a:ln>
                            <a:noFill/>
                          </a:ln>
                          <a:effectLst/>
                          <a:latin typeface="Times New Roman" panose="02020603050405020304" pitchFamily="18" charset="0"/>
                          <a:cs typeface="Times New Roman" panose="02020603050405020304" pitchFamily="18" charset="0"/>
                        </a:rPr>
                        <a:t>14</a:t>
                      </a:r>
                      <a:endParaRPr kumimoji="0" lang="en-GB" sz="1700" b="1" i="0" u="none" strike="noStrike" cap="none" normalizeH="0" baseline="30000" dirty="0">
                        <a:ln>
                          <a:noFill/>
                        </a:ln>
                        <a:solidFill>
                          <a:srgbClr val="000000"/>
                        </a:solidFill>
                        <a:effectLst/>
                        <a:latin typeface="Times New Roman" pitchFamily="18" charset="0"/>
                        <a:cs typeface="Times New Roman" pitchFamily="18" charset="0"/>
                        <a:sym typeface="Symbol" pitchFamily="18" charset="2"/>
                      </a:endParaRPr>
                    </a:p>
                  </a:txBody>
                  <a:tcPr marL="91466" marR="91466" marT="45735" marB="45735" horzOverflow="overflow"/>
                </a:tc>
                <a:extLst>
                  <a:ext uri="{0D108BD9-81ED-4DB2-BD59-A6C34878D82A}">
                    <a16:rowId xmlns="" xmlns:a16="http://schemas.microsoft.com/office/drawing/2014/main" val="10003"/>
                  </a:ext>
                </a:extLst>
              </a:tr>
              <a:tr h="35562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a:ln>
                            <a:noFill/>
                          </a:ln>
                          <a:effectLst/>
                          <a:latin typeface="Times New Roman" panose="02020603050405020304" pitchFamily="18" charset="0"/>
                          <a:cs typeface="Times New Roman" panose="02020603050405020304" pitchFamily="18" charset="0"/>
                        </a:rPr>
                        <a:t>40</a:t>
                      </a:r>
                      <a:r>
                        <a:rPr kumimoji="0" lang="en-US" sz="1700" b="1" u="none" strike="noStrike" cap="none" normalizeH="0" baseline="0">
                          <a:ln>
                            <a:noFill/>
                          </a:ln>
                          <a:effectLst/>
                          <a:latin typeface="Times New Roman" panose="02020603050405020304" pitchFamily="18" charset="0"/>
                          <a:cs typeface="Times New Roman" panose="02020603050405020304" pitchFamily="18" charset="0"/>
                        </a:rPr>
                        <a:t>Ar</a:t>
                      </a:r>
                      <a:endParaRPr kumimoji="0" lang="en-US" sz="1700" b="1" i="0" u="none" strike="noStrike" cap="none" normalizeH="0" baseline="0">
                        <a:ln>
                          <a:noFill/>
                        </a:ln>
                        <a:solidFill>
                          <a:schemeClr val="tx1"/>
                        </a:solidFill>
                        <a:effectLst/>
                        <a:latin typeface="Times New Roman" pitchFamily="18" charset="0"/>
                        <a:cs typeface="Times New Roman" panose="02020603050405020304" pitchFamily="18" charset="0"/>
                      </a:endParaRPr>
                    </a:p>
                  </a:txBody>
                  <a:tcPr marL="91466" marR="91466" marT="45735" marB="45735"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a:ln>
                            <a:noFill/>
                          </a:ln>
                          <a:effectLst/>
                          <a:latin typeface="Times New Roman" panose="02020603050405020304" pitchFamily="18" charset="0"/>
                          <a:cs typeface="Times New Roman" panose="02020603050405020304" pitchFamily="18" charset="0"/>
                        </a:rPr>
                        <a:t>5</a:t>
                      </a:r>
                      <a:endParaRPr kumimoji="0" lang="en-US" sz="1700" b="1" i="0" u="none" strike="noStrike" cap="none" normalizeH="0" baseline="0">
                        <a:ln>
                          <a:noFill/>
                        </a:ln>
                        <a:solidFill>
                          <a:srgbClr val="000000"/>
                        </a:solidFill>
                        <a:effectLst/>
                        <a:latin typeface="Times New Roman" pitchFamily="18" charset="0"/>
                        <a:cs typeface="Times New Roman" panose="02020603050405020304" pitchFamily="18" charset="0"/>
                      </a:endParaRPr>
                    </a:p>
                  </a:txBody>
                  <a:tcPr marL="91466" marR="91466" marT="45735" marB="45735"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a:ln>
                            <a:noFill/>
                          </a:ln>
                          <a:effectLst/>
                          <a:latin typeface="Times New Roman" panose="02020603050405020304" pitchFamily="18" charset="0"/>
                          <a:cs typeface="Times New Roman" panose="02020603050405020304" pitchFamily="18" charset="0"/>
                        </a:rPr>
                        <a:t>6×10</a:t>
                      </a:r>
                      <a:r>
                        <a:rPr kumimoji="0" lang="en-GB" sz="1700" b="1" u="none" strike="noStrike" cap="none" normalizeH="0" baseline="30000" dirty="0">
                          <a:ln>
                            <a:noFill/>
                          </a:ln>
                          <a:effectLst/>
                          <a:latin typeface="Times New Roman" panose="02020603050405020304" pitchFamily="18" charset="0"/>
                          <a:cs typeface="Times New Roman" panose="02020603050405020304" pitchFamily="18" charset="0"/>
                        </a:rPr>
                        <a:t>13</a:t>
                      </a:r>
                      <a:endParaRPr kumimoji="0" lang="en-GB" sz="1700" b="1" i="0" u="none" strike="noStrike" cap="none" normalizeH="0" baseline="30000" dirty="0">
                        <a:ln>
                          <a:noFill/>
                        </a:ln>
                        <a:solidFill>
                          <a:srgbClr val="000000"/>
                        </a:solidFill>
                        <a:effectLst/>
                        <a:latin typeface="Times New Roman" pitchFamily="18" charset="0"/>
                        <a:cs typeface="Times New Roman" pitchFamily="18" charset="0"/>
                        <a:sym typeface="Symbol" pitchFamily="18" charset="2"/>
                      </a:endParaRPr>
                    </a:p>
                  </a:txBody>
                  <a:tcPr marL="91466" marR="91466" marT="45735" marB="45735" horzOverflow="overflow"/>
                </a:tc>
                <a:extLst>
                  <a:ext uri="{0D108BD9-81ED-4DB2-BD59-A6C34878D82A}">
                    <a16:rowId xmlns="" xmlns:a16="http://schemas.microsoft.com/office/drawing/2014/main" val="10004"/>
                  </a:ext>
                </a:extLst>
              </a:tr>
              <a:tr h="35562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a:ln>
                            <a:noFill/>
                          </a:ln>
                          <a:effectLst/>
                          <a:latin typeface="Times New Roman" panose="02020603050405020304" pitchFamily="18" charset="0"/>
                          <a:cs typeface="Times New Roman" panose="02020603050405020304" pitchFamily="18" charset="0"/>
                        </a:rPr>
                        <a:t>48</a:t>
                      </a:r>
                      <a:r>
                        <a:rPr kumimoji="0" lang="en-US" sz="1700" b="1" u="none" strike="noStrike" cap="none" normalizeH="0" baseline="0">
                          <a:ln>
                            <a:noFill/>
                          </a:ln>
                          <a:effectLst/>
                          <a:latin typeface="Times New Roman" panose="02020603050405020304" pitchFamily="18" charset="0"/>
                          <a:cs typeface="Times New Roman" panose="02020603050405020304" pitchFamily="18" charset="0"/>
                        </a:rPr>
                        <a:t>Ca</a:t>
                      </a:r>
                      <a:endParaRPr kumimoji="0" lang="en-US" sz="1700" b="1" i="0" u="none" strike="noStrike" cap="none" normalizeH="0" baseline="0">
                        <a:ln>
                          <a:noFill/>
                        </a:ln>
                        <a:solidFill>
                          <a:schemeClr val="tx1"/>
                        </a:solidFill>
                        <a:effectLst/>
                        <a:latin typeface="Times New Roman" pitchFamily="18" charset="0"/>
                        <a:cs typeface="Times New Roman" panose="02020603050405020304" pitchFamily="18" charset="0"/>
                      </a:endParaRPr>
                    </a:p>
                  </a:txBody>
                  <a:tcPr marL="91466" marR="91466" marT="45735" marB="45735"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a:ln>
                            <a:noFill/>
                          </a:ln>
                          <a:effectLst/>
                          <a:latin typeface="Times New Roman" panose="02020603050405020304" pitchFamily="18" charset="0"/>
                          <a:cs typeface="Times New Roman" panose="02020603050405020304" pitchFamily="18" charset="0"/>
                        </a:rPr>
                        <a:t>5</a:t>
                      </a:r>
                      <a:endParaRPr kumimoji="0" lang="en-US" sz="1700" b="1" i="0" u="none" strike="noStrike" cap="none" normalizeH="0" baseline="0">
                        <a:ln>
                          <a:noFill/>
                        </a:ln>
                        <a:solidFill>
                          <a:srgbClr val="000000"/>
                        </a:solidFill>
                        <a:effectLst/>
                        <a:latin typeface="Times New Roman" pitchFamily="18" charset="0"/>
                        <a:cs typeface="Times New Roman" panose="02020603050405020304" pitchFamily="18" charset="0"/>
                      </a:endParaRPr>
                    </a:p>
                  </a:txBody>
                  <a:tcPr marL="91466" marR="91466" marT="45735" marB="45735"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a:ln>
                            <a:noFill/>
                          </a:ln>
                          <a:effectLst/>
                          <a:latin typeface="Times New Roman" panose="02020603050405020304" pitchFamily="18" charset="0"/>
                          <a:cs typeface="Times New Roman" panose="02020603050405020304" pitchFamily="18" charset="0"/>
                        </a:rPr>
                        <a:t>0,6-1,2×10</a:t>
                      </a:r>
                      <a:r>
                        <a:rPr kumimoji="0" lang="en-GB" sz="1700" b="1" u="none" strike="noStrike" cap="none" normalizeH="0" baseline="30000" dirty="0">
                          <a:ln>
                            <a:noFill/>
                          </a:ln>
                          <a:effectLst/>
                          <a:latin typeface="Times New Roman" panose="02020603050405020304" pitchFamily="18" charset="0"/>
                          <a:cs typeface="Times New Roman" panose="02020603050405020304" pitchFamily="18" charset="0"/>
                        </a:rPr>
                        <a:t>14</a:t>
                      </a:r>
                      <a:endParaRPr kumimoji="0" lang="en-GB" sz="1700" b="1" i="0" u="none" strike="noStrike" cap="none" normalizeH="0" baseline="30000" dirty="0">
                        <a:ln>
                          <a:noFill/>
                        </a:ln>
                        <a:solidFill>
                          <a:srgbClr val="000000"/>
                        </a:solidFill>
                        <a:effectLst/>
                        <a:latin typeface="Times New Roman" pitchFamily="18" charset="0"/>
                        <a:cs typeface="Times New Roman" pitchFamily="18" charset="0"/>
                        <a:sym typeface="Symbol" pitchFamily="18" charset="2"/>
                      </a:endParaRPr>
                    </a:p>
                  </a:txBody>
                  <a:tcPr marL="91466" marR="91466" marT="45735" marB="45735" horzOverflow="overflow"/>
                </a:tc>
                <a:extLst>
                  <a:ext uri="{0D108BD9-81ED-4DB2-BD59-A6C34878D82A}">
                    <a16:rowId xmlns="" xmlns:a16="http://schemas.microsoft.com/office/drawing/2014/main" val="10005"/>
                  </a:ext>
                </a:extLst>
              </a:tr>
              <a:tr h="35562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a:ln>
                            <a:noFill/>
                          </a:ln>
                          <a:effectLst/>
                          <a:latin typeface="Times New Roman" panose="02020603050405020304" pitchFamily="18" charset="0"/>
                          <a:cs typeface="Times New Roman" panose="02020603050405020304" pitchFamily="18" charset="0"/>
                        </a:rPr>
                        <a:t>54</a:t>
                      </a:r>
                      <a:r>
                        <a:rPr kumimoji="0" lang="en-US" sz="1700" b="1" u="none" strike="noStrike" cap="none" normalizeH="0" baseline="0">
                          <a:ln>
                            <a:noFill/>
                          </a:ln>
                          <a:effectLst/>
                          <a:latin typeface="Times New Roman" panose="02020603050405020304" pitchFamily="18" charset="0"/>
                          <a:cs typeface="Times New Roman" panose="02020603050405020304" pitchFamily="18" charset="0"/>
                        </a:rPr>
                        <a:t>Cr</a:t>
                      </a:r>
                      <a:endParaRPr kumimoji="0" lang="en-US" sz="1700" b="1" i="0" u="none" strike="noStrike" cap="none" normalizeH="0" baseline="0">
                        <a:ln>
                          <a:noFill/>
                        </a:ln>
                        <a:solidFill>
                          <a:schemeClr val="tx1"/>
                        </a:solidFill>
                        <a:effectLst/>
                        <a:latin typeface="Times New Roman" pitchFamily="18" charset="0"/>
                        <a:cs typeface="Times New Roman" panose="02020603050405020304" pitchFamily="18" charset="0"/>
                      </a:endParaRPr>
                    </a:p>
                  </a:txBody>
                  <a:tcPr marL="91466" marR="91466" marT="45735" marB="45735"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a:ln>
                            <a:noFill/>
                          </a:ln>
                          <a:effectLst/>
                          <a:latin typeface="Times New Roman" panose="02020603050405020304" pitchFamily="18" charset="0"/>
                          <a:cs typeface="Times New Roman" panose="02020603050405020304" pitchFamily="18" charset="0"/>
                        </a:rPr>
                        <a:t>5</a:t>
                      </a:r>
                      <a:endParaRPr kumimoji="0" lang="en-US" sz="1700" b="1" i="0" u="none" strike="noStrike" cap="none" normalizeH="0" baseline="0">
                        <a:ln>
                          <a:noFill/>
                        </a:ln>
                        <a:solidFill>
                          <a:srgbClr val="000000"/>
                        </a:solidFill>
                        <a:effectLst/>
                        <a:latin typeface="Times New Roman" pitchFamily="18" charset="0"/>
                        <a:cs typeface="Times New Roman" panose="02020603050405020304" pitchFamily="18" charset="0"/>
                      </a:endParaRPr>
                    </a:p>
                  </a:txBody>
                  <a:tcPr marL="91466" marR="91466" marT="45735" marB="45735"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a:ln>
                            <a:noFill/>
                          </a:ln>
                          <a:effectLst/>
                          <a:latin typeface="Times New Roman" panose="02020603050405020304" pitchFamily="18" charset="0"/>
                          <a:cs typeface="Times New Roman" panose="02020603050405020304" pitchFamily="18" charset="0"/>
                        </a:rPr>
                        <a:t>2×10</a:t>
                      </a:r>
                      <a:r>
                        <a:rPr kumimoji="0" lang="en-GB" sz="1700" b="1" u="none" strike="noStrike" cap="none" normalizeH="0" baseline="30000" dirty="0">
                          <a:ln>
                            <a:noFill/>
                          </a:ln>
                          <a:effectLst/>
                          <a:latin typeface="Times New Roman" panose="02020603050405020304" pitchFamily="18" charset="0"/>
                          <a:cs typeface="Times New Roman" panose="02020603050405020304" pitchFamily="18" charset="0"/>
                        </a:rPr>
                        <a:t>13</a:t>
                      </a:r>
                      <a:endParaRPr kumimoji="0" lang="en-GB" sz="1700" b="1" i="0" u="none" strike="noStrike" cap="none" normalizeH="0" baseline="30000" dirty="0">
                        <a:ln>
                          <a:noFill/>
                        </a:ln>
                        <a:solidFill>
                          <a:srgbClr val="000000"/>
                        </a:solidFill>
                        <a:effectLst/>
                        <a:latin typeface="Times New Roman" pitchFamily="18" charset="0"/>
                        <a:cs typeface="Times New Roman" pitchFamily="18" charset="0"/>
                        <a:sym typeface="Symbol" pitchFamily="18" charset="2"/>
                      </a:endParaRPr>
                    </a:p>
                  </a:txBody>
                  <a:tcPr marL="91466" marR="91466" marT="45735" marB="45735" horzOverflow="overflow"/>
                </a:tc>
                <a:extLst>
                  <a:ext uri="{0D108BD9-81ED-4DB2-BD59-A6C34878D82A}">
                    <a16:rowId xmlns="" xmlns:a16="http://schemas.microsoft.com/office/drawing/2014/main" val="10006"/>
                  </a:ext>
                </a:extLst>
              </a:tr>
              <a:tr h="35562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a:ln>
                            <a:noFill/>
                          </a:ln>
                          <a:effectLst/>
                          <a:latin typeface="Times New Roman" panose="02020603050405020304" pitchFamily="18" charset="0"/>
                          <a:cs typeface="Times New Roman" panose="02020603050405020304" pitchFamily="18" charset="0"/>
                        </a:rPr>
                        <a:t>58</a:t>
                      </a:r>
                      <a:r>
                        <a:rPr kumimoji="0" lang="en-US" sz="1700" b="1" u="none" strike="noStrike" cap="none" normalizeH="0" baseline="0">
                          <a:ln>
                            <a:noFill/>
                          </a:ln>
                          <a:effectLst/>
                          <a:latin typeface="Times New Roman" panose="02020603050405020304" pitchFamily="18" charset="0"/>
                          <a:cs typeface="Times New Roman" panose="02020603050405020304" pitchFamily="18" charset="0"/>
                        </a:rPr>
                        <a:t>Fe</a:t>
                      </a:r>
                      <a:endParaRPr kumimoji="0" lang="en-US" sz="1700" b="1" i="0" u="none" strike="noStrike" cap="none" normalizeH="0" baseline="0">
                        <a:ln>
                          <a:noFill/>
                        </a:ln>
                        <a:solidFill>
                          <a:schemeClr val="tx1"/>
                        </a:solidFill>
                        <a:effectLst/>
                        <a:latin typeface="Times New Roman" pitchFamily="18" charset="0"/>
                        <a:cs typeface="Times New Roman" panose="02020603050405020304" pitchFamily="18" charset="0"/>
                      </a:endParaRPr>
                    </a:p>
                  </a:txBody>
                  <a:tcPr marL="91466" marR="91466" marT="45735" marB="45735"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a:ln>
                            <a:noFill/>
                          </a:ln>
                          <a:effectLst/>
                          <a:latin typeface="Times New Roman" panose="02020603050405020304" pitchFamily="18" charset="0"/>
                          <a:cs typeface="Times New Roman" panose="02020603050405020304" pitchFamily="18" charset="0"/>
                        </a:rPr>
                        <a:t>5</a:t>
                      </a:r>
                      <a:endParaRPr kumimoji="0" lang="en-US" sz="1700" b="1" i="0" u="none" strike="noStrike" cap="none" normalizeH="0" baseline="0">
                        <a:ln>
                          <a:noFill/>
                        </a:ln>
                        <a:solidFill>
                          <a:srgbClr val="000000"/>
                        </a:solidFill>
                        <a:effectLst/>
                        <a:latin typeface="Times New Roman" pitchFamily="18" charset="0"/>
                        <a:cs typeface="Times New Roman" panose="02020603050405020304" pitchFamily="18" charset="0"/>
                      </a:endParaRPr>
                    </a:p>
                  </a:txBody>
                  <a:tcPr marL="91466" marR="91466" marT="45735" marB="45735"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a:ln>
                            <a:noFill/>
                          </a:ln>
                          <a:effectLst/>
                          <a:latin typeface="Times New Roman" panose="02020603050405020304" pitchFamily="18" charset="0"/>
                          <a:cs typeface="Times New Roman" panose="02020603050405020304" pitchFamily="18" charset="0"/>
                        </a:rPr>
                        <a:t>1×10</a:t>
                      </a:r>
                      <a:r>
                        <a:rPr kumimoji="0" lang="en-GB" sz="1700" b="1" u="none" strike="noStrike" cap="none" normalizeH="0" baseline="30000" dirty="0">
                          <a:ln>
                            <a:noFill/>
                          </a:ln>
                          <a:effectLst/>
                          <a:latin typeface="Times New Roman" panose="02020603050405020304" pitchFamily="18" charset="0"/>
                          <a:cs typeface="Times New Roman" panose="02020603050405020304" pitchFamily="18" charset="0"/>
                        </a:rPr>
                        <a:t>13</a:t>
                      </a:r>
                      <a:endParaRPr kumimoji="0" lang="en-GB" sz="1700" b="1" i="0" u="none" strike="noStrike" cap="none" normalizeH="0" baseline="30000" dirty="0">
                        <a:ln>
                          <a:noFill/>
                        </a:ln>
                        <a:solidFill>
                          <a:srgbClr val="000000"/>
                        </a:solidFill>
                        <a:effectLst/>
                        <a:latin typeface="Times New Roman" pitchFamily="18" charset="0"/>
                        <a:cs typeface="Times New Roman" pitchFamily="18" charset="0"/>
                        <a:sym typeface="Symbol" pitchFamily="18" charset="2"/>
                      </a:endParaRPr>
                    </a:p>
                  </a:txBody>
                  <a:tcPr marL="91466" marR="91466" marT="45735" marB="45735" horzOverflow="overflow"/>
                </a:tc>
                <a:extLst>
                  <a:ext uri="{0D108BD9-81ED-4DB2-BD59-A6C34878D82A}">
                    <a16:rowId xmlns="" xmlns:a16="http://schemas.microsoft.com/office/drawing/2014/main" val="10007"/>
                  </a:ext>
                </a:extLst>
              </a:tr>
              <a:tr h="35562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a:ln>
                            <a:noFill/>
                          </a:ln>
                          <a:effectLst/>
                          <a:latin typeface="Times New Roman" panose="02020603050405020304" pitchFamily="18" charset="0"/>
                          <a:cs typeface="Times New Roman" panose="02020603050405020304" pitchFamily="18" charset="0"/>
                        </a:rPr>
                        <a:t>124</a:t>
                      </a:r>
                      <a:r>
                        <a:rPr kumimoji="0" lang="en-US" sz="1700" b="1" u="none" strike="noStrike" cap="none" normalizeH="0" baseline="0">
                          <a:ln>
                            <a:noFill/>
                          </a:ln>
                          <a:effectLst/>
                          <a:latin typeface="Times New Roman" panose="02020603050405020304" pitchFamily="18" charset="0"/>
                          <a:cs typeface="Times New Roman" panose="02020603050405020304" pitchFamily="18" charset="0"/>
                        </a:rPr>
                        <a:t>Sn</a:t>
                      </a:r>
                      <a:endParaRPr kumimoji="0" lang="en-US" sz="1700" b="1" i="0" u="none" strike="noStrike" cap="none" normalizeH="0" baseline="0">
                        <a:ln>
                          <a:noFill/>
                        </a:ln>
                        <a:solidFill>
                          <a:schemeClr val="tx1"/>
                        </a:solidFill>
                        <a:effectLst/>
                        <a:latin typeface="Times New Roman" pitchFamily="18" charset="0"/>
                        <a:cs typeface="Times New Roman" panose="02020603050405020304" pitchFamily="18" charset="0"/>
                      </a:endParaRPr>
                    </a:p>
                  </a:txBody>
                  <a:tcPr marL="91466" marR="91466" marT="45735" marB="45735"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a:ln>
                            <a:noFill/>
                          </a:ln>
                          <a:effectLst/>
                          <a:latin typeface="Times New Roman" panose="02020603050405020304" pitchFamily="18" charset="0"/>
                          <a:cs typeface="Times New Roman" panose="02020603050405020304" pitchFamily="18" charset="0"/>
                        </a:rPr>
                        <a:t>5</a:t>
                      </a:r>
                      <a:endParaRPr kumimoji="0" lang="en-US" sz="1700" b="1" i="0" u="none" strike="noStrike" cap="none" normalizeH="0" baseline="0">
                        <a:ln>
                          <a:noFill/>
                        </a:ln>
                        <a:solidFill>
                          <a:srgbClr val="000000"/>
                        </a:solidFill>
                        <a:effectLst/>
                        <a:latin typeface="Times New Roman" pitchFamily="18" charset="0"/>
                        <a:cs typeface="Times New Roman" panose="02020603050405020304" pitchFamily="18" charset="0"/>
                      </a:endParaRPr>
                    </a:p>
                  </a:txBody>
                  <a:tcPr marL="91466" marR="91466" marT="45735" marB="45735"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a:ln>
                            <a:noFill/>
                          </a:ln>
                          <a:effectLst/>
                          <a:latin typeface="Times New Roman" panose="02020603050405020304" pitchFamily="18" charset="0"/>
                          <a:cs typeface="Times New Roman" panose="02020603050405020304" pitchFamily="18" charset="0"/>
                        </a:rPr>
                        <a:t>2×10</a:t>
                      </a:r>
                      <a:r>
                        <a:rPr kumimoji="0" lang="en-GB" sz="1700" b="1" u="none" strike="noStrike" cap="none" normalizeH="0" baseline="30000" dirty="0">
                          <a:ln>
                            <a:noFill/>
                          </a:ln>
                          <a:effectLst/>
                          <a:latin typeface="Times New Roman" panose="02020603050405020304" pitchFamily="18" charset="0"/>
                          <a:cs typeface="Times New Roman" panose="02020603050405020304" pitchFamily="18" charset="0"/>
                        </a:rPr>
                        <a:t>12</a:t>
                      </a:r>
                      <a:endParaRPr kumimoji="0" lang="en-GB" sz="1700" b="1" i="0" u="none" strike="noStrike" cap="none" normalizeH="0" baseline="30000" dirty="0">
                        <a:ln>
                          <a:noFill/>
                        </a:ln>
                        <a:solidFill>
                          <a:srgbClr val="000000"/>
                        </a:solidFill>
                        <a:effectLst/>
                        <a:latin typeface="Times New Roman" pitchFamily="18" charset="0"/>
                        <a:cs typeface="Times New Roman" pitchFamily="18" charset="0"/>
                        <a:sym typeface="Symbol" pitchFamily="18" charset="2"/>
                      </a:endParaRPr>
                    </a:p>
                  </a:txBody>
                  <a:tcPr marL="91466" marR="91466" marT="45735" marB="45735" horzOverflow="overflow"/>
                </a:tc>
                <a:extLst>
                  <a:ext uri="{0D108BD9-81ED-4DB2-BD59-A6C34878D82A}">
                    <a16:rowId xmlns="" xmlns:a16="http://schemas.microsoft.com/office/drawing/2014/main" val="10008"/>
                  </a:ext>
                </a:extLst>
              </a:tr>
              <a:tr h="35562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a:ln>
                            <a:noFill/>
                          </a:ln>
                          <a:effectLst/>
                          <a:latin typeface="Times New Roman" panose="02020603050405020304" pitchFamily="18" charset="0"/>
                          <a:cs typeface="Times New Roman" panose="02020603050405020304" pitchFamily="18" charset="0"/>
                        </a:rPr>
                        <a:t>136</a:t>
                      </a:r>
                      <a:r>
                        <a:rPr kumimoji="0" lang="en-US" sz="1700" b="1" u="none" strike="noStrike" cap="none" normalizeH="0" baseline="0">
                          <a:ln>
                            <a:noFill/>
                          </a:ln>
                          <a:effectLst/>
                          <a:latin typeface="Times New Roman" panose="02020603050405020304" pitchFamily="18" charset="0"/>
                          <a:cs typeface="Times New Roman" panose="02020603050405020304" pitchFamily="18" charset="0"/>
                        </a:rPr>
                        <a:t>Xe</a:t>
                      </a:r>
                      <a:endParaRPr kumimoji="0" lang="en-US" sz="1700" b="1" i="0" u="none" strike="noStrike" cap="none" normalizeH="0" baseline="0">
                        <a:ln>
                          <a:noFill/>
                        </a:ln>
                        <a:solidFill>
                          <a:schemeClr val="tx1"/>
                        </a:solidFill>
                        <a:effectLst/>
                        <a:latin typeface="Times New Roman" pitchFamily="18" charset="0"/>
                        <a:cs typeface="Times New Roman" panose="02020603050405020304" pitchFamily="18" charset="0"/>
                      </a:endParaRPr>
                    </a:p>
                  </a:txBody>
                  <a:tcPr marL="91466" marR="91466" marT="45735" marB="45735"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a:ln>
                            <a:noFill/>
                          </a:ln>
                          <a:effectLst/>
                          <a:latin typeface="Times New Roman" panose="02020603050405020304" pitchFamily="18" charset="0"/>
                          <a:cs typeface="Times New Roman" panose="02020603050405020304" pitchFamily="18" charset="0"/>
                        </a:rPr>
                        <a:t>5</a:t>
                      </a:r>
                      <a:endParaRPr kumimoji="0" lang="en-US" sz="1700" b="1" i="0" u="none" strike="noStrike" cap="none" normalizeH="0" baseline="0">
                        <a:ln>
                          <a:noFill/>
                        </a:ln>
                        <a:solidFill>
                          <a:srgbClr val="000000"/>
                        </a:solidFill>
                        <a:effectLst/>
                        <a:latin typeface="Times New Roman" pitchFamily="18" charset="0"/>
                        <a:cs typeface="Times New Roman" panose="02020603050405020304" pitchFamily="18" charset="0"/>
                      </a:endParaRPr>
                    </a:p>
                  </a:txBody>
                  <a:tcPr marL="91466" marR="91466" marT="45735" marB="45735"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a:ln>
                            <a:noFill/>
                          </a:ln>
                          <a:effectLst/>
                          <a:latin typeface="Times New Roman" panose="02020603050405020304" pitchFamily="18" charset="0"/>
                          <a:cs typeface="Times New Roman" panose="02020603050405020304" pitchFamily="18" charset="0"/>
                        </a:rPr>
                        <a:t>1×10</a:t>
                      </a:r>
                      <a:r>
                        <a:rPr kumimoji="0" lang="en-GB" sz="1700" b="1" u="none" strike="noStrike" cap="none" normalizeH="0" baseline="30000" dirty="0">
                          <a:ln>
                            <a:noFill/>
                          </a:ln>
                          <a:effectLst/>
                          <a:latin typeface="Times New Roman" panose="02020603050405020304" pitchFamily="18" charset="0"/>
                          <a:cs typeface="Times New Roman" panose="02020603050405020304" pitchFamily="18" charset="0"/>
                        </a:rPr>
                        <a:t>14</a:t>
                      </a:r>
                      <a:endParaRPr kumimoji="0" lang="en-GB" sz="1700" b="1" i="0" u="none" strike="noStrike" cap="none" normalizeH="0" baseline="30000" dirty="0">
                        <a:ln>
                          <a:noFill/>
                        </a:ln>
                        <a:solidFill>
                          <a:srgbClr val="000000"/>
                        </a:solidFill>
                        <a:effectLst/>
                        <a:latin typeface="Times New Roman" pitchFamily="18" charset="0"/>
                        <a:cs typeface="Times New Roman" pitchFamily="18" charset="0"/>
                        <a:sym typeface="Symbol" pitchFamily="18" charset="2"/>
                      </a:endParaRPr>
                    </a:p>
                  </a:txBody>
                  <a:tcPr marL="91466" marR="91466" marT="45735" marB="45735" horzOverflow="overflow"/>
                </a:tc>
                <a:extLst>
                  <a:ext uri="{0D108BD9-81ED-4DB2-BD59-A6C34878D82A}">
                    <a16:rowId xmlns="" xmlns:a16="http://schemas.microsoft.com/office/drawing/2014/main" val="10009"/>
                  </a:ext>
                </a:extLst>
              </a:tr>
              <a:tr h="35562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a:ln>
                            <a:noFill/>
                          </a:ln>
                          <a:effectLst/>
                          <a:latin typeface="Times New Roman" panose="02020603050405020304" pitchFamily="18" charset="0"/>
                          <a:cs typeface="Times New Roman" panose="02020603050405020304" pitchFamily="18" charset="0"/>
                        </a:rPr>
                        <a:t>238</a:t>
                      </a:r>
                      <a:r>
                        <a:rPr kumimoji="0" lang="en-US" sz="1700" b="1" u="none" strike="noStrike" cap="none" normalizeH="0" baseline="0">
                          <a:ln>
                            <a:noFill/>
                          </a:ln>
                          <a:effectLst/>
                          <a:latin typeface="Times New Roman" panose="02020603050405020304" pitchFamily="18" charset="0"/>
                          <a:cs typeface="Times New Roman" panose="02020603050405020304" pitchFamily="18" charset="0"/>
                        </a:rPr>
                        <a:t>U</a:t>
                      </a:r>
                      <a:endParaRPr kumimoji="0" lang="en-US" sz="1700" b="1" i="0" u="none" strike="noStrike" cap="none" normalizeH="0" baseline="0">
                        <a:ln>
                          <a:noFill/>
                        </a:ln>
                        <a:solidFill>
                          <a:schemeClr val="tx1"/>
                        </a:solidFill>
                        <a:effectLst/>
                        <a:latin typeface="Times New Roman" pitchFamily="18" charset="0"/>
                        <a:cs typeface="Times New Roman" panose="02020603050405020304" pitchFamily="18" charset="0"/>
                      </a:endParaRPr>
                    </a:p>
                  </a:txBody>
                  <a:tcPr marL="91466" marR="91466" marT="45735" marB="45735"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a:ln>
                            <a:noFill/>
                          </a:ln>
                          <a:effectLst/>
                          <a:latin typeface="Times New Roman" panose="02020603050405020304" pitchFamily="18" charset="0"/>
                          <a:cs typeface="Times New Roman" panose="02020603050405020304" pitchFamily="18" charset="0"/>
                        </a:rPr>
                        <a:t>7</a:t>
                      </a:r>
                      <a:endParaRPr kumimoji="0" lang="en-US" sz="1700" b="1" i="0" u="none" strike="noStrike" cap="none" normalizeH="0" baseline="0">
                        <a:ln>
                          <a:noFill/>
                        </a:ln>
                        <a:solidFill>
                          <a:srgbClr val="000000"/>
                        </a:solidFill>
                        <a:effectLst/>
                        <a:latin typeface="Times New Roman" pitchFamily="18" charset="0"/>
                        <a:cs typeface="Times New Roman" panose="02020603050405020304" pitchFamily="18" charset="0"/>
                      </a:endParaRPr>
                    </a:p>
                  </a:txBody>
                  <a:tcPr marL="91466" marR="91466" marT="45735" marB="45735"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a:ln>
                            <a:noFill/>
                          </a:ln>
                          <a:effectLst/>
                          <a:latin typeface="Times New Roman" panose="02020603050405020304" pitchFamily="18" charset="0"/>
                          <a:cs typeface="Times New Roman" panose="02020603050405020304" pitchFamily="18" charset="0"/>
                        </a:rPr>
                        <a:t>5×10</a:t>
                      </a:r>
                      <a:r>
                        <a:rPr kumimoji="0" lang="en-GB" sz="1700" b="1" u="none" strike="noStrike" cap="none" normalizeH="0" baseline="30000" dirty="0">
                          <a:ln>
                            <a:noFill/>
                          </a:ln>
                          <a:effectLst/>
                          <a:latin typeface="Times New Roman" panose="02020603050405020304" pitchFamily="18" charset="0"/>
                          <a:cs typeface="Times New Roman" panose="02020603050405020304" pitchFamily="18" charset="0"/>
                        </a:rPr>
                        <a:t>10</a:t>
                      </a:r>
                      <a:endParaRPr kumimoji="0" lang="en-GB" sz="1700" b="1" i="0" u="none" strike="noStrike" cap="none" normalizeH="0" baseline="30000" dirty="0">
                        <a:ln>
                          <a:noFill/>
                        </a:ln>
                        <a:solidFill>
                          <a:srgbClr val="000000"/>
                        </a:solidFill>
                        <a:effectLst/>
                        <a:latin typeface="Times New Roman" pitchFamily="18" charset="0"/>
                        <a:cs typeface="Times New Roman" pitchFamily="18" charset="0"/>
                        <a:sym typeface="Symbol" pitchFamily="18" charset="2"/>
                      </a:endParaRPr>
                    </a:p>
                  </a:txBody>
                  <a:tcPr marL="91466" marR="91466" marT="45735" marB="45735" horzOverflow="overflow"/>
                </a:tc>
                <a:extLst>
                  <a:ext uri="{0D108BD9-81ED-4DB2-BD59-A6C34878D82A}">
                    <a16:rowId xmlns="" xmlns:a16="http://schemas.microsoft.com/office/drawing/2014/main" val="10010"/>
                  </a:ext>
                </a:extLst>
              </a:tr>
            </a:tbl>
          </a:graphicData>
        </a:graphic>
      </p:graphicFrame>
      <p:sp>
        <p:nvSpPr>
          <p:cNvPr id="4" name="Объект 2"/>
          <p:cNvSpPr txBox="1">
            <a:spLocks/>
          </p:cNvSpPr>
          <p:nvPr/>
        </p:nvSpPr>
        <p:spPr>
          <a:xfrm>
            <a:off x="138128" y="4581128"/>
            <a:ext cx="4594225" cy="1854200"/>
          </a:xfrm>
          <a:prstGeom prst="rect">
            <a:avLst/>
          </a:prstGeom>
        </p:spPr>
        <p:txBody>
          <a:bodyPr vert="horz" lIns="91440" tIns="45720" rIns="91440" bIns="45720" rtlCol="0" anchorCtr="1">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FF3300"/>
              </a:buClr>
              <a:buFont typeface="Wingdings" pitchFamily="2" charset="2"/>
              <a:buChar char="Ø"/>
            </a:pPr>
            <a:r>
              <a:rPr lang="en-US" altLang="ru-RU" sz="2100" b="1" dirty="0">
                <a:solidFill>
                  <a:srgbClr val="002060"/>
                </a:solidFill>
                <a:latin typeface="Arial" panose="020B0604020202020204" pitchFamily="34" charset="0"/>
                <a:cs typeface="Arial" panose="020B0604020202020204" pitchFamily="34" charset="0"/>
              </a:rPr>
              <a:t>Synthesis and study of properties of superheavy elements.</a:t>
            </a:r>
          </a:p>
          <a:p>
            <a:pPr>
              <a:buClr>
                <a:srgbClr val="FF3300"/>
              </a:buClr>
              <a:buFont typeface="Wingdings" pitchFamily="2" charset="2"/>
              <a:buChar char="Ø"/>
            </a:pPr>
            <a:r>
              <a:rPr lang="en-US" altLang="ru-RU" sz="2100" b="1" dirty="0">
                <a:solidFill>
                  <a:srgbClr val="002060"/>
                </a:solidFill>
                <a:latin typeface="Arial" panose="020B0604020202020204" pitchFamily="34" charset="0"/>
                <a:cs typeface="Arial" panose="020B0604020202020204" pitchFamily="34" charset="0"/>
              </a:rPr>
              <a:t>Search for new reactions for SHE-synthesis.</a:t>
            </a:r>
          </a:p>
          <a:p>
            <a:pPr>
              <a:buClr>
                <a:srgbClr val="FF3300"/>
              </a:buClr>
              <a:buFont typeface="Wingdings" pitchFamily="2" charset="2"/>
              <a:buChar char="Ø"/>
            </a:pPr>
            <a:r>
              <a:rPr lang="en-US" altLang="ru-RU" sz="2100" b="1" dirty="0">
                <a:solidFill>
                  <a:srgbClr val="002060"/>
                </a:solidFill>
                <a:latin typeface="Arial" panose="020B0604020202020204" pitchFamily="34" charset="0"/>
                <a:cs typeface="Arial" panose="020B0604020202020204" pitchFamily="34" charset="0"/>
              </a:rPr>
              <a:t>Chemistry of new elements.</a:t>
            </a:r>
          </a:p>
        </p:txBody>
      </p:sp>
      <p:graphicFrame>
        <p:nvGraphicFramePr>
          <p:cNvPr id="6" name="Объект 5"/>
          <p:cNvGraphicFramePr>
            <a:graphicFrameLocks noChangeAspect="1"/>
          </p:cNvGraphicFramePr>
          <p:nvPr>
            <p:extLst>
              <p:ext uri="{D42A27DB-BD31-4B8C-83A1-F6EECF244321}">
                <p14:modId xmlns:p14="http://schemas.microsoft.com/office/powerpoint/2010/main" val="3309353384"/>
              </p:ext>
            </p:extLst>
          </p:nvPr>
        </p:nvGraphicFramePr>
        <p:xfrm>
          <a:off x="323528" y="989015"/>
          <a:ext cx="4576956" cy="3376091"/>
        </p:xfrm>
        <a:graphic>
          <a:graphicData uri="http://schemas.openxmlformats.org/presentationml/2006/ole">
            <mc:AlternateContent xmlns:mc="http://schemas.openxmlformats.org/markup-compatibility/2006">
              <mc:Choice xmlns:v="urn:schemas-microsoft-com:vml" Requires="v">
                <p:oleObj spid="_x0000_s17479" name="PHOTO-PAINT" r:id="rId3" imgW="2020680" imgH="1490400" progId="">
                  <p:embed/>
                </p:oleObj>
              </mc:Choice>
              <mc:Fallback>
                <p:oleObj name="PHOTO-PAINT" r:id="rId3" imgW="2020680" imgH="14904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989015"/>
                        <a:ext cx="4576956" cy="33760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601718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vert="horz" lIns="88003" tIns="44000" rIns="88003" bIns="44000" anchor="b" anchorCtr="0">
        <a:normAutofit fontScale="92500" lnSpcReduction="10000"/>
      </a:bodyPr>
      <a:lstStyle>
        <a:defPPr marL="0" marR="0" indent="0" algn="ctr" defTabSz="938213" rtl="0" eaLnBrk="1" fontAlgn="base" latinLnBrk="0" hangingPunct="1">
          <a:lnSpc>
            <a:spcPct val="100000"/>
          </a:lnSpc>
          <a:spcBef>
            <a:spcPts val="0"/>
          </a:spcBef>
          <a:spcAft>
            <a:spcPct val="0"/>
          </a:spcAft>
          <a:buClrTx/>
          <a:buSzTx/>
          <a:buFontTx/>
          <a:buNone/>
          <a:tabLst/>
          <a:defRPr kumimoji="0" sz="4200" b="1" i="0" u="none" strike="noStrike" kern="0" cap="none" spc="0" normalizeH="0" baseline="0" noProof="0" dirty="0" smtClean="0">
            <a:ln w="3175" cmpd="sng">
              <a:solidFill>
                <a:srgbClr val="FE8637">
                  <a:shade val="88000"/>
                  <a:satMod val="110000"/>
                </a:srgbClr>
              </a:solidFill>
              <a:prstDash val="solid"/>
            </a:ln>
            <a:solidFill>
              <a:srgbClr val="0000CC"/>
            </a:solidFill>
            <a:effectLst/>
            <a:uLnTx/>
            <a:uFillTx/>
            <a:latin typeface="Times New Roman" pitchFamily="18" charset="0"/>
            <a:ea typeface="黑体" pitchFamily="49" charset="-122"/>
            <a:cs typeface="Times New Roman" pitchFamily="18" charset="0"/>
          </a:defRPr>
        </a:defPPr>
      </a:lstStyle>
    </a:tx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Larissa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_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_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2_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3_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4_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1_FC5643-CERN3027 - Scale of contributions">
  <a:themeElements>
    <a:clrScheme name="Personnalisée 4">
      <a:dk1>
        <a:srgbClr val="0C377B"/>
      </a:dk1>
      <a:lt1>
        <a:srgbClr val="FFFFFF"/>
      </a:lt1>
      <a:dk2>
        <a:srgbClr val="0C377B"/>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9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2_FC5643-CERN3027 - Scale of contributions">
  <a:themeElements>
    <a:clrScheme name="Personnalisée 4">
      <a:dk1>
        <a:srgbClr val="0C377B"/>
      </a:dk1>
      <a:lt1>
        <a:srgbClr val="FFFFFF"/>
      </a:lt1>
      <a:dk2>
        <a:srgbClr val="0C377B"/>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3_FC5643-CERN3027 - Scale of contributions">
  <a:themeElements>
    <a:clrScheme name="Personnalisée 4">
      <a:dk1>
        <a:srgbClr val="0C377B"/>
      </a:dk1>
      <a:lt1>
        <a:srgbClr val="FFFFFF"/>
      </a:lt1>
      <a:dk2>
        <a:srgbClr val="0C377B"/>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1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2_Template_FAIR_Power_Point">
  <a:themeElements>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enutzerdefiniertes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enutzerdefinierte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enutzerdefiniertes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enutzerdefiniertes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enutzerdefiniertes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enutzerdefiniertes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enutzerdefiniertes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enutzerdefiniertes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enutzerdefiniertes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enutzerdefiniertes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enutzerdefiniertes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enutzerdefiniertes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Benutzerdefiniertes Design">
  <a:themeElements>
    <a:clrScheme name="2_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Benutzerdefiniertes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Benutzerdefinierte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Benutzerdefiniertes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Benutzerdefiniertes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Benutzerdefiniertes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Benutzerdefiniertes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Benutzerdefiniertes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Benutzerdefiniertes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Benutzerdefiniertes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Benutzerdefiniertes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Benutzerdefiniertes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Benutzerdefiniertes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5_fair-gsi-folienmaster_2016">
  <a:themeElements>
    <a:clrScheme name="Benutzerdefiniert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66666"/>
      </a:hlink>
      <a:folHlink>
        <a:srgbClr val="800080"/>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DBB6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lstStyle>
        <a:defPPr algn="l">
          <a:defRPr dirty="0" smtClean="0"/>
        </a:defPPr>
      </a:lstStyle>
    </a:txDef>
  </a:objectDefaults>
  <a:extraClrSchemeLst/>
</a:theme>
</file>

<file path=ppt/theme/theme29.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MetaPlus"/>
        <a:ea typeface=""/>
        <a:cs typeface=""/>
      </a:majorFont>
      <a:minorFont>
        <a:latin typeface="MetaPlu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0" tIns="45720" rIns="0" bIns="45720" numCol="1" anchor="t" anchorCtr="0" compatLnSpc="1">
        <a:prstTxWarp prst="textNoShape">
          <a:avLst/>
        </a:prstTxWarp>
      </a:bodyPr>
      <a:lstStyle>
        <a:defPPr marL="742950" marR="0" indent="-285750" algn="ctr" defTabSz="914400" rtl="0" eaLnBrk="0" fontAlgn="base" latinLnBrk="0" hangingPunct="0">
          <a:lnSpc>
            <a:spcPct val="80000"/>
          </a:lnSpc>
          <a:spcBef>
            <a:spcPct val="20000"/>
          </a:spcBef>
          <a:spcAft>
            <a:spcPct val="0"/>
          </a:spcAft>
          <a:buClr>
            <a:srgbClr val="FF0000"/>
          </a:buClr>
          <a:buSzPct val="125000"/>
          <a:buFont typeface="Wingdings" pitchFamily="2" charset="2"/>
          <a:buNone/>
          <a:tabLst/>
          <a:defRPr kumimoji="0" lang="de-DE" sz="1600" b="1" i="0" u="none" strike="noStrike" cap="none" normalizeH="0" baseline="0" smtClean="0">
            <a:ln>
              <a:noFill/>
            </a:ln>
            <a:solidFill>
              <a:schemeClr val="tx1"/>
            </a:solidFill>
            <a:effectLst/>
            <a:latin typeface="MetaPlus"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0" tIns="45720" rIns="0" bIns="45720" numCol="1" anchor="t" anchorCtr="0" compatLnSpc="1">
        <a:prstTxWarp prst="textNoShape">
          <a:avLst/>
        </a:prstTxWarp>
      </a:bodyPr>
      <a:lstStyle>
        <a:defPPr marL="742950" marR="0" indent="-285750" algn="ctr" defTabSz="914400" rtl="0" eaLnBrk="0" fontAlgn="base" latinLnBrk="0" hangingPunct="0">
          <a:lnSpc>
            <a:spcPct val="80000"/>
          </a:lnSpc>
          <a:spcBef>
            <a:spcPct val="20000"/>
          </a:spcBef>
          <a:spcAft>
            <a:spcPct val="0"/>
          </a:spcAft>
          <a:buClr>
            <a:srgbClr val="FF0000"/>
          </a:buClr>
          <a:buSzPct val="125000"/>
          <a:buFont typeface="Wingdings" pitchFamily="2" charset="2"/>
          <a:buNone/>
          <a:tabLst/>
          <a:defRPr kumimoji="0" lang="de-DE" sz="1600" b="1" i="0" u="none" strike="noStrike" cap="none" normalizeH="0" baseline="0" smtClean="0">
            <a:ln>
              <a:noFill/>
            </a:ln>
            <a:solidFill>
              <a:schemeClr val="tx1"/>
            </a:solidFill>
            <a:effectLst/>
            <a:latin typeface="MetaPlus" pitchFamily="34" charset="0"/>
          </a:defRPr>
        </a:defPPr>
      </a:lstStyle>
    </a:lnDef>
    <a:txDef>
      <a:spPr bwMode="auto">
        <a:noFill/>
        <a:ln w="9525" algn="ctr">
          <a:noFill/>
          <a:miter lim="800000"/>
          <a:headEnd/>
          <a:tailEnd/>
        </a:ln>
      </a:spPr>
      <a:bodyPr lIns="0" rIns="0">
        <a:spAutoFit/>
      </a:bodyPr>
      <a:lstStyle>
        <a:defPPr marL="742950" indent="-285750" algn="l">
          <a:defRPr sz="1400" dirty="0">
            <a:solidFill>
              <a:schemeClr val="accent2"/>
            </a:solidFill>
          </a:defRPr>
        </a:defPPr>
      </a:lstStyle>
    </a:txDef>
  </a:objectDefaults>
  <a:extraClrSchemeLst>
    <a:extraClrScheme>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Talks2012">
  <a:themeElements>
    <a:clrScheme name="Ganymed">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Report">
      <a:majorFont>
        <a:latin typeface="Verdana"/>
        <a:ea typeface=""/>
        <a:cs typeface=""/>
      </a:majorFont>
      <a:minorFont>
        <a:latin typeface="Verdana"/>
        <a:ea typeface=""/>
        <a:cs typeface=""/>
      </a:minorFont>
    </a:fontScheme>
    <a:fmtScheme name="Ganymed">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19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40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10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3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17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19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8.xml><?xml version="1.0" encoding="utf-8"?>
<a:theme xmlns:a="http://schemas.openxmlformats.org/drawingml/2006/main" name="5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6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gsi-folienmaster">
  <a:themeElements>
    <a:clrScheme name="Benutzerdefiniert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66666"/>
      </a:hlink>
      <a:folHlink>
        <a:srgbClr val="800080"/>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DBB6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lstStyle>
        <a:defPPr algn="l">
          <a:defRPr dirty="0" smtClean="0"/>
        </a:defPPr>
      </a:lstStyle>
    </a:txDef>
  </a:objectDefaults>
  <a:extraClrSchemeLst/>
</a:theme>
</file>

<file path=ppt/theme/theme40.xml><?xml version="1.0" encoding="utf-8"?>
<a:theme xmlns:a="http://schemas.openxmlformats.org/drawingml/2006/main" name="1_Standarddesign">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Design">
      <a:majorFont>
        <a:latin typeface="Arial Rounded MT Bold"/>
        <a:ea typeface="ＭＳ Ｐゴシック"/>
        <a:cs typeface="ＭＳ Ｐゴシック"/>
      </a:majorFont>
      <a:minorFont>
        <a:latin typeface="Arial Rounded MT Bold"/>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3_Template_FAIR_Power_Point">
  <a:themeElements>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enutzerdefiniertes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enutzerdefinierte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enutzerdefiniertes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enutzerdefiniertes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enutzerdefiniertes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enutzerdefiniertes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enutzerdefiniertes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enutzerdefiniertes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enutzerdefiniertes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enutzerdefiniertes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enutzerdefiniertes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enutzerdefiniertes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_Nouvelle présentation">
  <a:themeElements>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uvelle présentation">
      <a:majorFont>
        <a:latin typeface="Arial"/>
        <a:ea typeface="ＭＳ Ｐゴシック"/>
        <a:cs typeface="ＭＳ Ｐゴシック"/>
      </a:majorFont>
      <a:minorFont>
        <a:latin typeface="Arial"/>
        <a:ea typeface="ＭＳ Ｐゴシック"/>
        <a:cs typeface="ＭＳ Ｐゴシック"/>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4.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5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6.xml><?xml version="1.0" encoding="utf-8"?>
<a:theme xmlns:a="http://schemas.openxmlformats.org/drawingml/2006/main" name="fair-gsi-folienmaster_2016">
  <a:themeElements>
    <a:clrScheme name="Benutzerdefiniert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66666"/>
      </a:hlink>
      <a:folHlink>
        <a:srgbClr val="800080"/>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DBB6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lstStyle>
        <a:defPPr algn="l">
          <a:defRPr dirty="0" smtClean="0"/>
        </a:defPPr>
      </a:lstStyle>
    </a:txDef>
  </a:objectDefaults>
  <a:extraClrSchemeLst/>
</a:theme>
</file>

<file path=ppt/theme/theme47.xml><?xml version="1.0" encoding="utf-8"?>
<a:theme xmlns:a="http://schemas.openxmlformats.org/drawingml/2006/main" name="7_Тема Office">
  <a:themeElements>
    <a:clrScheme name="Яркая">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8.xml><?xml version="1.0" encoding="utf-8"?>
<a:theme xmlns:a="http://schemas.openxmlformats.org/drawingml/2006/main" name="13_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9.xml><?xml version="1.0" encoding="utf-8"?>
<a:theme xmlns:a="http://schemas.openxmlformats.org/drawingml/2006/main" name="gsi-folienmaster-2014">
  <a:themeElements>
    <a:clrScheme name="Benutzerdefiniert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66666"/>
      </a:hlink>
      <a:folHlink>
        <a:srgbClr val="800080"/>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DBB6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lstStyle>
        <a:defPPr algn="l">
          <a:defRPr dirty="0" smtClean="0"/>
        </a:defPPr>
      </a:lstStyle>
    </a:txDef>
  </a:objectDefaults>
  <a:extraClrSchemeLst/>
</a:theme>
</file>

<file path=ppt/theme/theme5.xml><?xml version="1.0" encoding="utf-8"?>
<a:theme xmlns:a="http://schemas.openxmlformats.org/drawingml/2006/main" name="1_gsi-folienmaster">
  <a:themeElements>
    <a:clrScheme name="Benutzerdefiniert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66666"/>
      </a:hlink>
      <a:folHlink>
        <a:srgbClr val="800080"/>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DBB6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lstStyle>
        <a:defPPr algn="l">
          <a:defRPr dirty="0" smtClean="0"/>
        </a:defPPr>
      </a:lstStyle>
    </a:txDef>
  </a:objectDefaults>
  <a:extraClrSchemeLst/>
</a:theme>
</file>

<file path=ppt/theme/theme50.xml><?xml version="1.0" encoding="utf-8"?>
<a:theme xmlns:a="http://schemas.openxmlformats.org/drawingml/2006/main" name="5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4_FC5643-CERN3027 - Scale of contributions">
  <a:themeElements>
    <a:clrScheme name="Personnalisée 4">
      <a:dk1>
        <a:srgbClr val="0C377B"/>
      </a:dk1>
      <a:lt1>
        <a:srgbClr val="FFFFFF"/>
      </a:lt1>
      <a:dk2>
        <a:srgbClr val="0C377B"/>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3.xml><?xml version="1.0" encoding="utf-8"?>
<a:theme xmlns:a="http://schemas.openxmlformats.org/drawingml/2006/main" name="5_FC5643-CERN3027 - Scale of contributions">
  <a:themeElements>
    <a:clrScheme name="Personnalisée 4">
      <a:dk1>
        <a:srgbClr val="0C377B"/>
      </a:dk1>
      <a:lt1>
        <a:srgbClr val="FFFFFF"/>
      </a:lt1>
      <a:dk2>
        <a:srgbClr val="0C377B"/>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4.xml><?xml version="1.0" encoding="utf-8"?>
<a:theme xmlns:a="http://schemas.openxmlformats.org/drawingml/2006/main" name="5_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5.xml><?xml version="1.0" encoding="utf-8"?>
<a:theme xmlns:a="http://schemas.openxmlformats.org/drawingml/2006/main" name="9_Benutzerdefiniertes Design">
  <a:themeElements>
    <a:clrScheme name="1_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Benutzerdefiniertes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lnDef>
  </a:objectDefaults>
  <a:extraClrSchemeLst>
    <a:extraClrScheme>
      <a:clrScheme name="1_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enutzerdefinierte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enutzerdefiniertes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enutzerdefiniertes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enutzerdefiniertes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enutzerdefiniertes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enutzerdefiniertes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enutzerdefiniertes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enutzerdefiniertes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enutzerdefiniertes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enutzerdefiniertes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enutzerdefiniertes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7.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Leer">
  <a:themeElements>
    <a:clrScheme name="Le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eer">
      <a:majorFont>
        <a:latin typeface="Helvetica"/>
        <a:ea typeface=""/>
        <a:cs typeface=""/>
      </a:majorFont>
      <a:minorFont>
        <a:latin typeface="Times"/>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altLang="de-DE" sz="1800" b="0" i="0" u="none" strike="noStrike" cap="none" normalizeH="0" baseline="0" smtClean="0">
            <a:ln>
              <a:noFill/>
            </a:ln>
            <a:solidFill>
              <a:schemeClr val="tx1"/>
            </a:solidFill>
            <a:effectLst/>
            <a:latin typeface="Helvetic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altLang="de-DE" sz="1800" b="0" i="0" u="none" strike="noStrike" cap="none" normalizeH="0" baseline="0" smtClean="0">
            <a:ln>
              <a:noFill/>
            </a:ln>
            <a:solidFill>
              <a:schemeClr val="tx1"/>
            </a:solidFill>
            <a:effectLst/>
            <a:latin typeface="Helvetica" pitchFamily="34" charset="0"/>
          </a:defRPr>
        </a:defPPr>
      </a:lstStyle>
    </a:lnDef>
  </a:objectDefaults>
  <a:extraClrSchemeLst>
    <a:extraClrScheme>
      <a:clrScheme name="Le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Оформление по умолчанию">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1_Benutzerdefiniertes Design">
  <a:themeElements>
    <a:clrScheme name="11_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1_Benutzerdefiniertes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1_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1_Benutzerdefinierte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1_Benutzerdefiniertes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1_Benutzerdefiniertes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1_Benutzerdefiniertes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1_Benutzerdefiniertes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1_Benutzerdefiniertes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1_Benutzerdefiniertes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1_Benutzerdefiniertes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1_Benutzerdefiniertes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1_Benutzerdefiniertes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1_Benutzerdefiniertes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Talks2012">
  <a:themeElements>
    <a:clrScheme name="Ganymed">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Report">
      <a:majorFont>
        <a:latin typeface="Verdana"/>
        <a:ea typeface=""/>
        <a:cs typeface=""/>
      </a:majorFont>
      <a:minorFont>
        <a:latin typeface="Verdana"/>
        <a:ea typeface=""/>
        <a:cs typeface=""/>
      </a:minorFont>
    </a:fontScheme>
    <a:fmtScheme name="Ganymed">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5300</Words>
  <Application>Microsoft Office PowerPoint</Application>
  <PresentationFormat>Bildschirmpräsentation (4:3)</PresentationFormat>
  <Paragraphs>1296</Paragraphs>
  <Slides>89</Slides>
  <Notes>25</Notes>
  <HiddenSlides>31</HiddenSlides>
  <MMClips>0</MMClips>
  <ScaleCrop>false</ScaleCrop>
  <HeadingPairs>
    <vt:vector size="6" baseType="variant">
      <vt:variant>
        <vt:lpstr>Design</vt:lpstr>
      </vt:variant>
      <vt:variant>
        <vt:i4>56</vt:i4>
      </vt:variant>
      <vt:variant>
        <vt:lpstr>Eingebettete OLE-Server</vt:lpstr>
      </vt:variant>
      <vt:variant>
        <vt:i4>3</vt:i4>
      </vt:variant>
      <vt:variant>
        <vt:lpstr>Folientitel</vt:lpstr>
      </vt:variant>
      <vt:variant>
        <vt:i4>89</vt:i4>
      </vt:variant>
    </vt:vector>
  </HeadingPairs>
  <TitlesOfParts>
    <vt:vector size="148" baseType="lpstr">
      <vt:lpstr>默认设计模板</vt:lpstr>
      <vt:lpstr>9_Larissa</vt:lpstr>
      <vt:lpstr>3_Talks2012</vt:lpstr>
      <vt:lpstr>gsi-folienmaster</vt:lpstr>
      <vt:lpstr>1_gsi-folienmaster</vt:lpstr>
      <vt:lpstr>1_Leer</vt:lpstr>
      <vt:lpstr>3_Оформление по умолчанию</vt:lpstr>
      <vt:lpstr>11_Benutzerdefiniertes Design</vt:lpstr>
      <vt:lpstr>2_Talks2012</vt:lpstr>
      <vt:lpstr>1_Larissa</vt:lpstr>
      <vt:lpstr>1_Larissa Design</vt:lpstr>
      <vt:lpstr>Fermilab_PPT_090815</vt:lpstr>
      <vt:lpstr>1_Fermilab_PPT_090815</vt:lpstr>
      <vt:lpstr>Thème Office</vt:lpstr>
      <vt:lpstr>1_Thème Office</vt:lpstr>
      <vt:lpstr>2_Thème Office</vt:lpstr>
      <vt:lpstr>3_Thème Office</vt:lpstr>
      <vt:lpstr>4_Thème Office</vt:lpstr>
      <vt:lpstr>1_FC5643-CERN3027 - Scale of contributions</vt:lpstr>
      <vt:lpstr>2_FC5643-CERN3027 - Scale of contributions</vt:lpstr>
      <vt:lpstr>3_FC5643-CERN3027 - Scale of contributions</vt:lpstr>
      <vt:lpstr>ホワイト</vt:lpstr>
      <vt:lpstr>Office 主题</vt:lpstr>
      <vt:lpstr>1_ホワイト</vt:lpstr>
      <vt:lpstr>Тема Office</vt:lpstr>
      <vt:lpstr>2_Template_FAIR_Power_Point</vt:lpstr>
      <vt:lpstr>2_Benutzerdefiniertes Design</vt:lpstr>
      <vt:lpstr>5_fair-gsi-folienmaster_2016</vt:lpstr>
      <vt:lpstr>Standarddesign</vt:lpstr>
      <vt:lpstr>19_Оформление по умолчанию</vt:lpstr>
      <vt:lpstr>40_Тема Office</vt:lpstr>
      <vt:lpstr>10_Тема Office</vt:lpstr>
      <vt:lpstr>2_Тема Office</vt:lpstr>
      <vt:lpstr>1_Тема Office</vt:lpstr>
      <vt:lpstr>3_Тема Office</vt:lpstr>
      <vt:lpstr>17_Тема Office</vt:lpstr>
      <vt:lpstr>19_Тема Office</vt:lpstr>
      <vt:lpstr>5_Тема Office</vt:lpstr>
      <vt:lpstr>6_Тема Office</vt:lpstr>
      <vt:lpstr>1_Standarddesign</vt:lpstr>
      <vt:lpstr>3_Template_FAIR_Power_Point</vt:lpstr>
      <vt:lpstr>1_Nouvelle présentation</vt:lpstr>
      <vt:lpstr>Benutzerdefiniertes Design</vt:lpstr>
      <vt:lpstr>2_Default Design</vt:lpstr>
      <vt:lpstr>5_Larissa</vt:lpstr>
      <vt:lpstr>fair-gsi-folienmaster_2016</vt:lpstr>
      <vt:lpstr>7_Тема Office</vt:lpstr>
      <vt:lpstr>13_Benutzerdefiniertes Design</vt:lpstr>
      <vt:lpstr>gsi-folienmaster-2014</vt:lpstr>
      <vt:lpstr>5_Оформление по умолчанию</vt:lpstr>
      <vt:lpstr>4_FC5643-CERN3027 - Scale of contributions</vt:lpstr>
      <vt:lpstr>2_Office Theme</vt:lpstr>
      <vt:lpstr>5_FC5643-CERN3027 - Scale of contributions</vt:lpstr>
      <vt:lpstr>5_Thème Office</vt:lpstr>
      <vt:lpstr>9_Benutzerdefiniertes Design</vt:lpstr>
      <vt:lpstr>1_Office Theme</vt:lpstr>
      <vt:lpstr>Dokument</vt:lpstr>
      <vt:lpstr>PHOTO-PAINT</vt:lpstr>
      <vt:lpstr>Photo Editor Photo</vt:lpstr>
      <vt:lpstr> Modern Heavy Ion Accelerator Facilities in JINR and Worldwide  Boris Sharkov JINR, Dubna    Состояние дел в ведущих ускорительных центрах  Борис Шарков </vt:lpstr>
      <vt:lpstr>PowerPoint-Präsentation</vt:lpstr>
      <vt:lpstr>PowerPoint-Präsentation</vt:lpstr>
      <vt:lpstr>Key Questions in modern Nuclear Physics</vt:lpstr>
      <vt:lpstr>Accelerator Challenges</vt:lpstr>
      <vt:lpstr>PowerPoint-Präsentation</vt:lpstr>
      <vt:lpstr>PowerPoint-Präsentation</vt:lpstr>
      <vt:lpstr>SHE Factory</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Фабрики радиоактивных изотопов: Все больше, и больше, и больше…и дороже !</vt:lpstr>
      <vt:lpstr>No. Even bigger…</vt:lpstr>
      <vt:lpstr>PowerPoint-Präsentation</vt:lpstr>
      <vt:lpstr>PowerPoint-Präsentation</vt:lpstr>
      <vt:lpstr>PowerPoint-Präsentation</vt:lpstr>
      <vt:lpstr>Strong Field QED &amp; QCD @ FAIR &amp; NICA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Heavy ion accelerator chain</vt:lpstr>
      <vt:lpstr>PowerPoint-Präsentation</vt:lpstr>
      <vt:lpstr>Anti proton accelerator chain</vt:lpstr>
      <vt:lpstr>Full Length SIS100 Dipole</vt:lpstr>
      <vt:lpstr>PowerPoint-Präsentation</vt:lpstr>
      <vt:lpstr>PowerPoint-Präsentation</vt:lpstr>
      <vt:lpstr>Status of FAIR: Civil Construction  rapid progress since official start on 4th of July 2017 </vt:lpstr>
      <vt:lpstr>PowerPoint-Präsentation</vt:lpstr>
      <vt:lpstr>PowerPoint-Präsentation</vt:lpstr>
      <vt:lpstr>PowerPoint-Präsentation</vt:lpstr>
      <vt:lpstr>PowerPoint-Präsentation</vt:lpstr>
      <vt:lpstr>PowerPoint-Präsentation</vt:lpstr>
      <vt:lpstr>PowerPoint-Präsentation</vt:lpstr>
      <vt:lpstr>Future Energy Frontier Colliders</vt:lpstr>
      <vt:lpstr>PowerPoint-Präsentation</vt:lpstr>
      <vt:lpstr>Accelerator Technologies advanced in PP </vt:lpstr>
      <vt:lpstr>LHC performance at a glance</vt:lpstr>
      <vt:lpstr>LHC Performance: Integrated Luminosity</vt:lpstr>
      <vt:lpstr>Goal of HL-LHC</vt:lpstr>
      <vt:lpstr>PowerPoint-Präsentation</vt:lpstr>
      <vt:lpstr>HL-LHC parameters</vt:lpstr>
      <vt:lpstr>Pile up </vt:lpstr>
      <vt:lpstr>PowerPoint-Präsentation</vt:lpstr>
      <vt:lpstr>PowerPoint-Präsentation</vt:lpstr>
      <vt:lpstr>What will look like this new HE-LHC option?  A realistic LHC1.5 @ 21 TeV for 2040…</vt:lpstr>
      <vt:lpstr>Circular pp Colliders</vt:lpstr>
      <vt:lpstr>PowerPoint-Präsentation</vt:lpstr>
      <vt:lpstr>PowerPoint-Präsentation</vt:lpstr>
      <vt:lpstr>PowerPoint-Präsentation</vt:lpstr>
      <vt:lpstr>PowerPoint-Präsentation</vt:lpstr>
      <vt:lpstr>Frontier Accelerators based on SC Technology </vt:lpstr>
      <vt:lpstr>PowerPoint-Präsentation</vt:lpstr>
      <vt:lpstr>Personal View on Relative Timelines</vt:lpstr>
      <vt:lpstr>PowerPoint-Präsentation</vt:lpstr>
      <vt:lpstr>PowerPoint-Präsentation</vt:lpstr>
      <vt:lpstr>Summary:  Challenges - SRF and SC Magnet</vt:lpstr>
      <vt:lpstr>Personal Prospect (2/2)</vt:lpstr>
      <vt:lpstr>Comparisons</vt:lpstr>
      <vt:lpstr>PowerPoint-Präsentation</vt:lpstr>
      <vt:lpstr>Conclusion</vt:lpstr>
      <vt:lpstr>Back up slides</vt:lpstr>
      <vt:lpstr>PowerPoint-Präsentation</vt:lpstr>
      <vt:lpstr>PowerPoint-Präsentation</vt:lpstr>
      <vt:lpstr>PowerPoint-Präsentation</vt:lpstr>
      <vt:lpstr>Superconducting?</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Long term development of SC is critical for HEP Hadron Collider: Open SC Lab Proposal</vt:lpstr>
      <vt:lpstr>General Summary: Personal Prospect (1/2)</vt:lpstr>
    </vt:vector>
  </TitlesOfParts>
  <Company>GSI Helmholzzentrum für Schwerionenforschung mbH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Алушта</dc:title>
  <dc:creator>Sharkov, Boris Prof.</dc:creator>
  <cp:lastModifiedBy>Sharkov, Boris Prof.</cp:lastModifiedBy>
  <cp:revision>88</cp:revision>
  <dcterms:created xsi:type="dcterms:W3CDTF">2019-08-06T11:44:33Z</dcterms:created>
  <dcterms:modified xsi:type="dcterms:W3CDTF">2019-09-30T05:03:05Z</dcterms:modified>
</cp:coreProperties>
</file>