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0"/>
  </p:notesMasterIdLst>
  <p:sldIdLst>
    <p:sldId id="256" r:id="rId2"/>
    <p:sldId id="265" r:id="rId3"/>
    <p:sldId id="261" r:id="rId4"/>
    <p:sldId id="266" r:id="rId5"/>
    <p:sldId id="267" r:id="rId6"/>
    <p:sldId id="268" r:id="rId7"/>
    <p:sldId id="269" r:id="rId8"/>
    <p:sldId id="273" r:id="rId9"/>
    <p:sldId id="272" r:id="rId10"/>
    <p:sldId id="274" r:id="rId11"/>
    <p:sldId id="275" r:id="rId12"/>
    <p:sldId id="277" r:id="rId13"/>
    <p:sldId id="279" r:id="rId14"/>
    <p:sldId id="278" r:id="rId15"/>
    <p:sldId id="281" r:id="rId16"/>
    <p:sldId id="280" r:id="rId17"/>
    <p:sldId id="282" r:id="rId18"/>
    <p:sldId id="283" r:id="rId19"/>
    <p:sldId id="284" r:id="rId20"/>
    <p:sldId id="285" r:id="rId21"/>
    <p:sldId id="286" r:id="rId22"/>
    <p:sldId id="287" r:id="rId23"/>
    <p:sldId id="288" r:id="rId24"/>
    <p:sldId id="290" r:id="rId25"/>
    <p:sldId id="291" r:id="rId26"/>
    <p:sldId id="292" r:id="rId27"/>
    <p:sldId id="293" r:id="rId28"/>
    <p:sldId id="294" r:id="rId29"/>
    <p:sldId id="295" r:id="rId30"/>
    <p:sldId id="296" r:id="rId31"/>
    <p:sldId id="297" r:id="rId32"/>
    <p:sldId id="298" r:id="rId33"/>
    <p:sldId id="299" r:id="rId34"/>
    <p:sldId id="300" r:id="rId35"/>
    <p:sldId id="302" r:id="rId36"/>
    <p:sldId id="304" r:id="rId37"/>
    <p:sldId id="303" r:id="rId38"/>
    <p:sldId id="305" r:id="rId39"/>
    <p:sldId id="309" r:id="rId40"/>
    <p:sldId id="306" r:id="rId41"/>
    <p:sldId id="307" r:id="rId42"/>
    <p:sldId id="308" r:id="rId43"/>
    <p:sldId id="311" r:id="rId44"/>
    <p:sldId id="315" r:id="rId45"/>
    <p:sldId id="312" r:id="rId46"/>
    <p:sldId id="313" r:id="rId47"/>
    <p:sldId id="314" r:id="rId48"/>
    <p:sldId id="257" r:id="rId49"/>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CCFFFF"/>
    <a:srgbClr val="4472C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88" autoAdjust="0"/>
    <p:restoredTop sz="70054" autoAdjust="0"/>
  </p:normalViewPr>
  <p:slideViewPr>
    <p:cSldViewPr snapToGrid="0">
      <p:cViewPr varScale="1">
        <p:scale>
          <a:sx n="76" d="100"/>
          <a:sy n="76" d="100"/>
        </p:scale>
        <p:origin x="1836" y="84"/>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D6E5C58-235E-4385-860D-A936514E465E}" type="datetimeFigureOut">
              <a:rPr kumimoji="1" lang="ja-JP" altLang="en-US" smtClean="0"/>
              <a:t>2019/10/31</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0723AA7-2630-426D-9CD5-8815E2ED09BA}" type="slidenum">
              <a:rPr kumimoji="1" lang="ja-JP" altLang="en-US" smtClean="0"/>
              <a:t>‹#›</a:t>
            </a:fld>
            <a:endParaRPr kumimoji="1" lang="ja-JP" altLang="en-US"/>
          </a:p>
        </p:txBody>
      </p:sp>
    </p:spTree>
    <p:extLst>
      <p:ext uri="{BB962C8B-B14F-4D97-AF65-F5344CB8AC3E}">
        <p14:creationId xmlns:p14="http://schemas.microsoft.com/office/powerpoint/2010/main" val="3237905394"/>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20723AA7-2630-426D-9CD5-8815E2ED09BA}" type="slidenum">
              <a:rPr kumimoji="1" lang="ja-JP" altLang="en-US" smtClean="0"/>
              <a:t>1</a:t>
            </a:fld>
            <a:endParaRPr kumimoji="1" lang="ja-JP" altLang="en-US"/>
          </a:p>
        </p:txBody>
      </p:sp>
    </p:spTree>
    <p:extLst>
      <p:ext uri="{BB962C8B-B14F-4D97-AF65-F5344CB8AC3E}">
        <p14:creationId xmlns:p14="http://schemas.microsoft.com/office/powerpoint/2010/main" val="30823582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baseline="0" dirty="0"/>
          </a:p>
        </p:txBody>
      </p:sp>
      <p:sp>
        <p:nvSpPr>
          <p:cNvPr id="4" name="スライド番号プレースホルダー 3"/>
          <p:cNvSpPr>
            <a:spLocks noGrp="1"/>
          </p:cNvSpPr>
          <p:nvPr>
            <p:ph type="sldNum" sz="quarter" idx="10"/>
          </p:nvPr>
        </p:nvSpPr>
        <p:spPr/>
        <p:txBody>
          <a:bodyPr/>
          <a:lstStyle/>
          <a:p>
            <a:fld id="{B2B1CE86-5D1F-4D08-B260-42410BE52463}" type="slidenum">
              <a:rPr kumimoji="1" lang="ja-JP" altLang="en-US" smtClean="0"/>
              <a:t>10</a:t>
            </a:fld>
            <a:endParaRPr kumimoji="1" lang="ja-JP" altLang="en-US"/>
          </a:p>
        </p:txBody>
      </p:sp>
    </p:spTree>
    <p:extLst>
      <p:ext uri="{BB962C8B-B14F-4D97-AF65-F5344CB8AC3E}">
        <p14:creationId xmlns:p14="http://schemas.microsoft.com/office/powerpoint/2010/main" val="40717219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p:txBody>
      </p:sp>
      <p:sp>
        <p:nvSpPr>
          <p:cNvPr id="4" name="スライド番号プレースホルダー 3"/>
          <p:cNvSpPr>
            <a:spLocks noGrp="1"/>
          </p:cNvSpPr>
          <p:nvPr>
            <p:ph type="sldNum" sz="quarter" idx="10"/>
          </p:nvPr>
        </p:nvSpPr>
        <p:spPr/>
        <p:txBody>
          <a:bodyPr/>
          <a:lstStyle/>
          <a:p>
            <a:fld id="{B2B1CE86-5D1F-4D08-B260-42410BE52463}" type="slidenum">
              <a:rPr kumimoji="1" lang="ja-JP" altLang="en-US" smtClean="0"/>
              <a:t>11</a:t>
            </a:fld>
            <a:endParaRPr kumimoji="1" lang="ja-JP" altLang="en-US"/>
          </a:p>
        </p:txBody>
      </p:sp>
    </p:spTree>
    <p:extLst>
      <p:ext uri="{BB962C8B-B14F-4D97-AF65-F5344CB8AC3E}">
        <p14:creationId xmlns:p14="http://schemas.microsoft.com/office/powerpoint/2010/main" val="17237015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baseline="0" dirty="0"/>
          </a:p>
        </p:txBody>
      </p:sp>
      <p:sp>
        <p:nvSpPr>
          <p:cNvPr id="4" name="スライド番号プレースホルダー 3"/>
          <p:cNvSpPr>
            <a:spLocks noGrp="1"/>
          </p:cNvSpPr>
          <p:nvPr>
            <p:ph type="sldNum" sz="quarter" idx="10"/>
          </p:nvPr>
        </p:nvSpPr>
        <p:spPr/>
        <p:txBody>
          <a:bodyPr/>
          <a:lstStyle/>
          <a:p>
            <a:fld id="{B2B1CE86-5D1F-4D08-B260-42410BE52463}" type="slidenum">
              <a:rPr kumimoji="1" lang="ja-JP" altLang="en-US" smtClean="0"/>
              <a:t>12</a:t>
            </a:fld>
            <a:endParaRPr kumimoji="1" lang="ja-JP" altLang="en-US"/>
          </a:p>
        </p:txBody>
      </p:sp>
    </p:spTree>
    <p:extLst>
      <p:ext uri="{BB962C8B-B14F-4D97-AF65-F5344CB8AC3E}">
        <p14:creationId xmlns:p14="http://schemas.microsoft.com/office/powerpoint/2010/main" val="23303720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baseline="0" dirty="0"/>
          </a:p>
        </p:txBody>
      </p:sp>
      <p:sp>
        <p:nvSpPr>
          <p:cNvPr id="4" name="スライド番号プレースホルダー 3"/>
          <p:cNvSpPr>
            <a:spLocks noGrp="1"/>
          </p:cNvSpPr>
          <p:nvPr>
            <p:ph type="sldNum" sz="quarter" idx="10"/>
          </p:nvPr>
        </p:nvSpPr>
        <p:spPr/>
        <p:txBody>
          <a:bodyPr/>
          <a:lstStyle/>
          <a:p>
            <a:fld id="{B2B1CE86-5D1F-4D08-B260-42410BE52463}" type="slidenum">
              <a:rPr kumimoji="1" lang="ja-JP" altLang="en-US" smtClean="0"/>
              <a:t>13</a:t>
            </a:fld>
            <a:endParaRPr kumimoji="1" lang="ja-JP" altLang="en-US"/>
          </a:p>
        </p:txBody>
      </p:sp>
    </p:spTree>
    <p:extLst>
      <p:ext uri="{BB962C8B-B14F-4D97-AF65-F5344CB8AC3E}">
        <p14:creationId xmlns:p14="http://schemas.microsoft.com/office/powerpoint/2010/main" val="27433055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baseline="0" dirty="0">
              <a:sym typeface="Symbol" panose="05050102010706020507" pitchFamily="18" charset="2"/>
            </a:endParaRPr>
          </a:p>
        </p:txBody>
      </p:sp>
      <p:sp>
        <p:nvSpPr>
          <p:cNvPr id="4" name="スライド番号プレースホルダー 3"/>
          <p:cNvSpPr>
            <a:spLocks noGrp="1"/>
          </p:cNvSpPr>
          <p:nvPr>
            <p:ph type="sldNum" sz="quarter" idx="10"/>
          </p:nvPr>
        </p:nvSpPr>
        <p:spPr/>
        <p:txBody>
          <a:bodyPr/>
          <a:lstStyle/>
          <a:p>
            <a:fld id="{B2B1CE86-5D1F-4D08-B260-42410BE52463}" type="slidenum">
              <a:rPr kumimoji="1" lang="ja-JP" altLang="en-US" smtClean="0"/>
              <a:t>14</a:t>
            </a:fld>
            <a:endParaRPr kumimoji="1" lang="ja-JP" altLang="en-US"/>
          </a:p>
        </p:txBody>
      </p:sp>
    </p:spTree>
    <p:extLst>
      <p:ext uri="{BB962C8B-B14F-4D97-AF65-F5344CB8AC3E}">
        <p14:creationId xmlns:p14="http://schemas.microsoft.com/office/powerpoint/2010/main" val="37822259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baseline="0" dirty="0"/>
          </a:p>
        </p:txBody>
      </p:sp>
      <p:sp>
        <p:nvSpPr>
          <p:cNvPr id="4" name="スライド番号プレースホルダー 3"/>
          <p:cNvSpPr>
            <a:spLocks noGrp="1"/>
          </p:cNvSpPr>
          <p:nvPr>
            <p:ph type="sldNum" sz="quarter" idx="10"/>
          </p:nvPr>
        </p:nvSpPr>
        <p:spPr/>
        <p:txBody>
          <a:bodyPr/>
          <a:lstStyle/>
          <a:p>
            <a:fld id="{B2B1CE86-5D1F-4D08-B260-42410BE52463}" type="slidenum">
              <a:rPr kumimoji="1" lang="ja-JP" altLang="en-US" smtClean="0"/>
              <a:t>15</a:t>
            </a:fld>
            <a:endParaRPr kumimoji="1" lang="ja-JP" altLang="en-US"/>
          </a:p>
        </p:txBody>
      </p:sp>
    </p:spTree>
    <p:extLst>
      <p:ext uri="{BB962C8B-B14F-4D97-AF65-F5344CB8AC3E}">
        <p14:creationId xmlns:p14="http://schemas.microsoft.com/office/powerpoint/2010/main" val="38546562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baseline="0" dirty="0"/>
          </a:p>
        </p:txBody>
      </p:sp>
      <p:sp>
        <p:nvSpPr>
          <p:cNvPr id="4" name="スライド番号プレースホルダー 3"/>
          <p:cNvSpPr>
            <a:spLocks noGrp="1"/>
          </p:cNvSpPr>
          <p:nvPr>
            <p:ph type="sldNum" sz="quarter" idx="10"/>
          </p:nvPr>
        </p:nvSpPr>
        <p:spPr/>
        <p:txBody>
          <a:bodyPr/>
          <a:lstStyle/>
          <a:p>
            <a:fld id="{B2B1CE86-5D1F-4D08-B260-42410BE52463}" type="slidenum">
              <a:rPr kumimoji="1" lang="ja-JP" altLang="en-US" smtClean="0"/>
              <a:t>16</a:t>
            </a:fld>
            <a:endParaRPr kumimoji="1" lang="ja-JP" altLang="en-US"/>
          </a:p>
        </p:txBody>
      </p:sp>
    </p:spTree>
    <p:extLst>
      <p:ext uri="{BB962C8B-B14F-4D97-AF65-F5344CB8AC3E}">
        <p14:creationId xmlns:p14="http://schemas.microsoft.com/office/powerpoint/2010/main" val="37276103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baseline="0" dirty="0"/>
          </a:p>
        </p:txBody>
      </p:sp>
      <p:sp>
        <p:nvSpPr>
          <p:cNvPr id="4" name="スライド番号プレースホルダー 3"/>
          <p:cNvSpPr>
            <a:spLocks noGrp="1"/>
          </p:cNvSpPr>
          <p:nvPr>
            <p:ph type="sldNum" sz="quarter" idx="10"/>
          </p:nvPr>
        </p:nvSpPr>
        <p:spPr/>
        <p:txBody>
          <a:bodyPr/>
          <a:lstStyle/>
          <a:p>
            <a:fld id="{B2B1CE86-5D1F-4D08-B260-42410BE52463}" type="slidenum">
              <a:rPr kumimoji="1" lang="ja-JP" altLang="en-US" smtClean="0"/>
              <a:t>17</a:t>
            </a:fld>
            <a:endParaRPr kumimoji="1" lang="ja-JP" altLang="en-US"/>
          </a:p>
        </p:txBody>
      </p:sp>
    </p:spTree>
    <p:extLst>
      <p:ext uri="{BB962C8B-B14F-4D97-AF65-F5344CB8AC3E}">
        <p14:creationId xmlns:p14="http://schemas.microsoft.com/office/powerpoint/2010/main" val="42756655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baseline="0" dirty="0"/>
          </a:p>
        </p:txBody>
      </p:sp>
      <p:sp>
        <p:nvSpPr>
          <p:cNvPr id="4" name="スライド番号プレースホルダー 3"/>
          <p:cNvSpPr>
            <a:spLocks noGrp="1"/>
          </p:cNvSpPr>
          <p:nvPr>
            <p:ph type="sldNum" sz="quarter" idx="10"/>
          </p:nvPr>
        </p:nvSpPr>
        <p:spPr/>
        <p:txBody>
          <a:bodyPr/>
          <a:lstStyle/>
          <a:p>
            <a:fld id="{B2B1CE86-5D1F-4D08-B260-42410BE52463}" type="slidenum">
              <a:rPr kumimoji="1" lang="ja-JP" altLang="en-US" smtClean="0"/>
              <a:t>18</a:t>
            </a:fld>
            <a:endParaRPr kumimoji="1" lang="ja-JP" altLang="en-US"/>
          </a:p>
        </p:txBody>
      </p:sp>
    </p:spTree>
    <p:extLst>
      <p:ext uri="{BB962C8B-B14F-4D97-AF65-F5344CB8AC3E}">
        <p14:creationId xmlns:p14="http://schemas.microsoft.com/office/powerpoint/2010/main" val="12603486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baseline="0" dirty="0"/>
          </a:p>
        </p:txBody>
      </p:sp>
      <p:sp>
        <p:nvSpPr>
          <p:cNvPr id="4" name="スライド番号プレースホルダー 3"/>
          <p:cNvSpPr>
            <a:spLocks noGrp="1"/>
          </p:cNvSpPr>
          <p:nvPr>
            <p:ph type="sldNum" sz="quarter" idx="10"/>
          </p:nvPr>
        </p:nvSpPr>
        <p:spPr/>
        <p:txBody>
          <a:bodyPr/>
          <a:lstStyle/>
          <a:p>
            <a:fld id="{B2B1CE86-5D1F-4D08-B260-42410BE52463}" type="slidenum">
              <a:rPr kumimoji="1" lang="ja-JP" altLang="en-US" smtClean="0"/>
              <a:t>19</a:t>
            </a:fld>
            <a:endParaRPr kumimoji="1" lang="ja-JP" altLang="en-US"/>
          </a:p>
        </p:txBody>
      </p:sp>
    </p:spTree>
    <p:extLst>
      <p:ext uri="{BB962C8B-B14F-4D97-AF65-F5344CB8AC3E}">
        <p14:creationId xmlns:p14="http://schemas.microsoft.com/office/powerpoint/2010/main" val="25548715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baseline="0" dirty="0"/>
          </a:p>
        </p:txBody>
      </p:sp>
      <p:sp>
        <p:nvSpPr>
          <p:cNvPr id="4" name="スライド番号プレースホルダー 3"/>
          <p:cNvSpPr>
            <a:spLocks noGrp="1"/>
          </p:cNvSpPr>
          <p:nvPr>
            <p:ph type="sldNum" sz="quarter" idx="10"/>
          </p:nvPr>
        </p:nvSpPr>
        <p:spPr/>
        <p:txBody>
          <a:bodyPr/>
          <a:lstStyle/>
          <a:p>
            <a:fld id="{B2B1CE86-5D1F-4D08-B260-42410BE52463}" type="slidenum">
              <a:rPr kumimoji="1" lang="ja-JP" altLang="en-US" smtClean="0"/>
              <a:t>2</a:t>
            </a:fld>
            <a:endParaRPr kumimoji="1" lang="ja-JP" altLang="en-US"/>
          </a:p>
        </p:txBody>
      </p:sp>
    </p:spTree>
    <p:extLst>
      <p:ext uri="{BB962C8B-B14F-4D97-AF65-F5344CB8AC3E}">
        <p14:creationId xmlns:p14="http://schemas.microsoft.com/office/powerpoint/2010/main" val="21101514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p:txBody>
      </p:sp>
      <p:sp>
        <p:nvSpPr>
          <p:cNvPr id="4" name="スライド番号プレースホルダー 3"/>
          <p:cNvSpPr>
            <a:spLocks noGrp="1"/>
          </p:cNvSpPr>
          <p:nvPr>
            <p:ph type="sldNum" sz="quarter" idx="10"/>
          </p:nvPr>
        </p:nvSpPr>
        <p:spPr/>
        <p:txBody>
          <a:bodyPr/>
          <a:lstStyle/>
          <a:p>
            <a:fld id="{B2B1CE86-5D1F-4D08-B260-42410BE52463}" type="slidenum">
              <a:rPr kumimoji="1" lang="ja-JP" altLang="en-US" smtClean="0"/>
              <a:t>20</a:t>
            </a:fld>
            <a:endParaRPr kumimoji="1" lang="ja-JP" altLang="en-US"/>
          </a:p>
        </p:txBody>
      </p:sp>
    </p:spTree>
    <p:extLst>
      <p:ext uri="{BB962C8B-B14F-4D97-AF65-F5344CB8AC3E}">
        <p14:creationId xmlns:p14="http://schemas.microsoft.com/office/powerpoint/2010/main" val="4103173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baseline="0" dirty="0"/>
          </a:p>
        </p:txBody>
      </p:sp>
      <p:sp>
        <p:nvSpPr>
          <p:cNvPr id="4" name="スライド番号プレースホルダー 3"/>
          <p:cNvSpPr>
            <a:spLocks noGrp="1"/>
          </p:cNvSpPr>
          <p:nvPr>
            <p:ph type="sldNum" sz="quarter" idx="10"/>
          </p:nvPr>
        </p:nvSpPr>
        <p:spPr/>
        <p:txBody>
          <a:bodyPr/>
          <a:lstStyle/>
          <a:p>
            <a:fld id="{B2B1CE86-5D1F-4D08-B260-42410BE52463}" type="slidenum">
              <a:rPr kumimoji="1" lang="ja-JP" altLang="en-US" smtClean="0"/>
              <a:t>21</a:t>
            </a:fld>
            <a:endParaRPr kumimoji="1" lang="ja-JP" altLang="en-US"/>
          </a:p>
        </p:txBody>
      </p:sp>
    </p:spTree>
    <p:extLst>
      <p:ext uri="{BB962C8B-B14F-4D97-AF65-F5344CB8AC3E}">
        <p14:creationId xmlns:p14="http://schemas.microsoft.com/office/powerpoint/2010/main" val="37828489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baseline="0" dirty="0"/>
          </a:p>
        </p:txBody>
      </p:sp>
      <p:sp>
        <p:nvSpPr>
          <p:cNvPr id="4" name="スライド番号プレースホルダー 3"/>
          <p:cNvSpPr>
            <a:spLocks noGrp="1"/>
          </p:cNvSpPr>
          <p:nvPr>
            <p:ph type="sldNum" sz="quarter" idx="10"/>
          </p:nvPr>
        </p:nvSpPr>
        <p:spPr/>
        <p:txBody>
          <a:bodyPr/>
          <a:lstStyle/>
          <a:p>
            <a:fld id="{B2B1CE86-5D1F-4D08-B260-42410BE52463}" type="slidenum">
              <a:rPr kumimoji="1" lang="ja-JP" altLang="en-US" smtClean="0"/>
              <a:t>22</a:t>
            </a:fld>
            <a:endParaRPr kumimoji="1" lang="ja-JP" altLang="en-US"/>
          </a:p>
        </p:txBody>
      </p:sp>
    </p:spTree>
    <p:extLst>
      <p:ext uri="{BB962C8B-B14F-4D97-AF65-F5344CB8AC3E}">
        <p14:creationId xmlns:p14="http://schemas.microsoft.com/office/powerpoint/2010/main" val="81214122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baseline="0" dirty="0"/>
          </a:p>
        </p:txBody>
      </p:sp>
      <p:sp>
        <p:nvSpPr>
          <p:cNvPr id="4" name="スライド番号プレースホルダー 3"/>
          <p:cNvSpPr>
            <a:spLocks noGrp="1"/>
          </p:cNvSpPr>
          <p:nvPr>
            <p:ph type="sldNum" sz="quarter" idx="10"/>
          </p:nvPr>
        </p:nvSpPr>
        <p:spPr/>
        <p:txBody>
          <a:bodyPr/>
          <a:lstStyle/>
          <a:p>
            <a:fld id="{B2B1CE86-5D1F-4D08-B260-42410BE52463}" type="slidenum">
              <a:rPr kumimoji="1" lang="ja-JP" altLang="en-US" smtClean="0"/>
              <a:t>23</a:t>
            </a:fld>
            <a:endParaRPr kumimoji="1" lang="ja-JP" altLang="en-US"/>
          </a:p>
        </p:txBody>
      </p:sp>
    </p:spTree>
    <p:extLst>
      <p:ext uri="{BB962C8B-B14F-4D97-AF65-F5344CB8AC3E}">
        <p14:creationId xmlns:p14="http://schemas.microsoft.com/office/powerpoint/2010/main" val="218274970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p:txBody>
      </p:sp>
      <p:sp>
        <p:nvSpPr>
          <p:cNvPr id="4" name="スライド番号プレースホルダー 3"/>
          <p:cNvSpPr>
            <a:spLocks noGrp="1"/>
          </p:cNvSpPr>
          <p:nvPr>
            <p:ph type="sldNum" sz="quarter" idx="10"/>
          </p:nvPr>
        </p:nvSpPr>
        <p:spPr/>
        <p:txBody>
          <a:bodyPr/>
          <a:lstStyle/>
          <a:p>
            <a:fld id="{B2B1CE86-5D1F-4D08-B260-42410BE52463}" type="slidenum">
              <a:rPr kumimoji="1" lang="ja-JP" altLang="en-US" smtClean="0"/>
              <a:t>24</a:t>
            </a:fld>
            <a:endParaRPr kumimoji="1" lang="ja-JP" altLang="en-US"/>
          </a:p>
        </p:txBody>
      </p:sp>
    </p:spTree>
    <p:extLst>
      <p:ext uri="{BB962C8B-B14F-4D97-AF65-F5344CB8AC3E}">
        <p14:creationId xmlns:p14="http://schemas.microsoft.com/office/powerpoint/2010/main" val="60364497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baseline="0" dirty="0"/>
          </a:p>
        </p:txBody>
      </p:sp>
      <p:sp>
        <p:nvSpPr>
          <p:cNvPr id="4" name="スライド番号プレースホルダー 3"/>
          <p:cNvSpPr>
            <a:spLocks noGrp="1"/>
          </p:cNvSpPr>
          <p:nvPr>
            <p:ph type="sldNum" sz="quarter" idx="10"/>
          </p:nvPr>
        </p:nvSpPr>
        <p:spPr/>
        <p:txBody>
          <a:bodyPr/>
          <a:lstStyle/>
          <a:p>
            <a:fld id="{B2B1CE86-5D1F-4D08-B260-42410BE52463}" type="slidenum">
              <a:rPr kumimoji="1" lang="ja-JP" altLang="en-US" smtClean="0"/>
              <a:t>25</a:t>
            </a:fld>
            <a:endParaRPr kumimoji="1" lang="ja-JP" altLang="en-US"/>
          </a:p>
        </p:txBody>
      </p:sp>
    </p:spTree>
    <p:extLst>
      <p:ext uri="{BB962C8B-B14F-4D97-AF65-F5344CB8AC3E}">
        <p14:creationId xmlns:p14="http://schemas.microsoft.com/office/powerpoint/2010/main" val="78280060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baseline="0" dirty="0"/>
          </a:p>
        </p:txBody>
      </p:sp>
      <p:sp>
        <p:nvSpPr>
          <p:cNvPr id="4" name="スライド番号プレースホルダー 3"/>
          <p:cNvSpPr>
            <a:spLocks noGrp="1"/>
          </p:cNvSpPr>
          <p:nvPr>
            <p:ph type="sldNum" sz="quarter" idx="10"/>
          </p:nvPr>
        </p:nvSpPr>
        <p:spPr/>
        <p:txBody>
          <a:bodyPr/>
          <a:lstStyle/>
          <a:p>
            <a:fld id="{B2B1CE86-5D1F-4D08-B260-42410BE52463}" type="slidenum">
              <a:rPr kumimoji="1" lang="ja-JP" altLang="en-US" smtClean="0"/>
              <a:t>26</a:t>
            </a:fld>
            <a:endParaRPr kumimoji="1" lang="ja-JP" altLang="en-US"/>
          </a:p>
        </p:txBody>
      </p:sp>
    </p:spTree>
    <p:extLst>
      <p:ext uri="{BB962C8B-B14F-4D97-AF65-F5344CB8AC3E}">
        <p14:creationId xmlns:p14="http://schemas.microsoft.com/office/powerpoint/2010/main" val="88075235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baseline="0" dirty="0"/>
          </a:p>
        </p:txBody>
      </p:sp>
      <p:sp>
        <p:nvSpPr>
          <p:cNvPr id="4" name="スライド番号プレースホルダー 3"/>
          <p:cNvSpPr>
            <a:spLocks noGrp="1"/>
          </p:cNvSpPr>
          <p:nvPr>
            <p:ph type="sldNum" sz="quarter" idx="10"/>
          </p:nvPr>
        </p:nvSpPr>
        <p:spPr/>
        <p:txBody>
          <a:bodyPr/>
          <a:lstStyle/>
          <a:p>
            <a:fld id="{B2B1CE86-5D1F-4D08-B260-42410BE52463}" type="slidenum">
              <a:rPr kumimoji="1" lang="ja-JP" altLang="en-US" smtClean="0"/>
              <a:t>27</a:t>
            </a:fld>
            <a:endParaRPr kumimoji="1" lang="ja-JP" altLang="en-US"/>
          </a:p>
        </p:txBody>
      </p:sp>
    </p:spTree>
    <p:extLst>
      <p:ext uri="{BB962C8B-B14F-4D97-AF65-F5344CB8AC3E}">
        <p14:creationId xmlns:p14="http://schemas.microsoft.com/office/powerpoint/2010/main" val="177869427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baseline="0" dirty="0"/>
          </a:p>
        </p:txBody>
      </p:sp>
      <p:sp>
        <p:nvSpPr>
          <p:cNvPr id="4" name="スライド番号プレースホルダー 3"/>
          <p:cNvSpPr>
            <a:spLocks noGrp="1"/>
          </p:cNvSpPr>
          <p:nvPr>
            <p:ph type="sldNum" sz="quarter" idx="10"/>
          </p:nvPr>
        </p:nvSpPr>
        <p:spPr/>
        <p:txBody>
          <a:bodyPr/>
          <a:lstStyle/>
          <a:p>
            <a:fld id="{B2B1CE86-5D1F-4D08-B260-42410BE52463}" type="slidenum">
              <a:rPr kumimoji="1" lang="ja-JP" altLang="en-US" smtClean="0"/>
              <a:t>28</a:t>
            </a:fld>
            <a:endParaRPr kumimoji="1" lang="ja-JP" altLang="en-US"/>
          </a:p>
        </p:txBody>
      </p:sp>
    </p:spTree>
    <p:extLst>
      <p:ext uri="{BB962C8B-B14F-4D97-AF65-F5344CB8AC3E}">
        <p14:creationId xmlns:p14="http://schemas.microsoft.com/office/powerpoint/2010/main" val="334883225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baseline="0" dirty="0"/>
          </a:p>
        </p:txBody>
      </p:sp>
      <p:sp>
        <p:nvSpPr>
          <p:cNvPr id="4" name="スライド番号プレースホルダー 3"/>
          <p:cNvSpPr>
            <a:spLocks noGrp="1"/>
          </p:cNvSpPr>
          <p:nvPr>
            <p:ph type="sldNum" sz="quarter" idx="10"/>
          </p:nvPr>
        </p:nvSpPr>
        <p:spPr/>
        <p:txBody>
          <a:bodyPr/>
          <a:lstStyle/>
          <a:p>
            <a:fld id="{B2B1CE86-5D1F-4D08-B260-42410BE52463}" type="slidenum">
              <a:rPr kumimoji="1" lang="ja-JP" altLang="en-US" smtClean="0"/>
              <a:t>29</a:t>
            </a:fld>
            <a:endParaRPr kumimoji="1" lang="ja-JP" altLang="en-US"/>
          </a:p>
        </p:txBody>
      </p:sp>
    </p:spTree>
    <p:extLst>
      <p:ext uri="{BB962C8B-B14F-4D97-AF65-F5344CB8AC3E}">
        <p14:creationId xmlns:p14="http://schemas.microsoft.com/office/powerpoint/2010/main" val="23528370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baseline="0" dirty="0"/>
          </a:p>
        </p:txBody>
      </p:sp>
      <p:sp>
        <p:nvSpPr>
          <p:cNvPr id="4" name="スライド番号プレースホルダー 3"/>
          <p:cNvSpPr>
            <a:spLocks noGrp="1"/>
          </p:cNvSpPr>
          <p:nvPr>
            <p:ph type="sldNum" sz="quarter" idx="10"/>
          </p:nvPr>
        </p:nvSpPr>
        <p:spPr/>
        <p:txBody>
          <a:bodyPr/>
          <a:lstStyle/>
          <a:p>
            <a:fld id="{B2B1CE86-5D1F-4D08-B260-42410BE52463}" type="slidenum">
              <a:rPr kumimoji="1" lang="ja-JP" altLang="en-US" smtClean="0"/>
              <a:t>3</a:t>
            </a:fld>
            <a:endParaRPr kumimoji="1" lang="ja-JP" altLang="en-US"/>
          </a:p>
        </p:txBody>
      </p:sp>
    </p:spTree>
    <p:extLst>
      <p:ext uri="{BB962C8B-B14F-4D97-AF65-F5344CB8AC3E}">
        <p14:creationId xmlns:p14="http://schemas.microsoft.com/office/powerpoint/2010/main" val="134198425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baseline="0" dirty="0"/>
          </a:p>
        </p:txBody>
      </p:sp>
      <p:sp>
        <p:nvSpPr>
          <p:cNvPr id="4" name="スライド番号プレースホルダー 3"/>
          <p:cNvSpPr>
            <a:spLocks noGrp="1"/>
          </p:cNvSpPr>
          <p:nvPr>
            <p:ph type="sldNum" sz="quarter" idx="10"/>
          </p:nvPr>
        </p:nvSpPr>
        <p:spPr/>
        <p:txBody>
          <a:bodyPr/>
          <a:lstStyle/>
          <a:p>
            <a:fld id="{B2B1CE86-5D1F-4D08-B260-42410BE52463}" type="slidenum">
              <a:rPr kumimoji="1" lang="ja-JP" altLang="en-US" smtClean="0"/>
              <a:t>30</a:t>
            </a:fld>
            <a:endParaRPr kumimoji="1" lang="ja-JP" altLang="en-US"/>
          </a:p>
        </p:txBody>
      </p:sp>
    </p:spTree>
    <p:extLst>
      <p:ext uri="{BB962C8B-B14F-4D97-AF65-F5344CB8AC3E}">
        <p14:creationId xmlns:p14="http://schemas.microsoft.com/office/powerpoint/2010/main" val="204568027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baseline="0" dirty="0"/>
          </a:p>
        </p:txBody>
      </p:sp>
      <p:sp>
        <p:nvSpPr>
          <p:cNvPr id="4" name="スライド番号プレースホルダー 3"/>
          <p:cNvSpPr>
            <a:spLocks noGrp="1"/>
          </p:cNvSpPr>
          <p:nvPr>
            <p:ph type="sldNum" sz="quarter" idx="10"/>
          </p:nvPr>
        </p:nvSpPr>
        <p:spPr/>
        <p:txBody>
          <a:bodyPr/>
          <a:lstStyle/>
          <a:p>
            <a:fld id="{B2B1CE86-5D1F-4D08-B260-42410BE52463}" type="slidenum">
              <a:rPr kumimoji="1" lang="ja-JP" altLang="en-US" smtClean="0"/>
              <a:t>31</a:t>
            </a:fld>
            <a:endParaRPr kumimoji="1" lang="ja-JP" altLang="en-US"/>
          </a:p>
        </p:txBody>
      </p:sp>
    </p:spTree>
    <p:extLst>
      <p:ext uri="{BB962C8B-B14F-4D97-AF65-F5344CB8AC3E}">
        <p14:creationId xmlns:p14="http://schemas.microsoft.com/office/powerpoint/2010/main" val="381828232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baseline="0" dirty="0"/>
          </a:p>
        </p:txBody>
      </p:sp>
      <p:sp>
        <p:nvSpPr>
          <p:cNvPr id="4" name="スライド番号プレースホルダー 3"/>
          <p:cNvSpPr>
            <a:spLocks noGrp="1"/>
          </p:cNvSpPr>
          <p:nvPr>
            <p:ph type="sldNum" sz="quarter" idx="10"/>
          </p:nvPr>
        </p:nvSpPr>
        <p:spPr/>
        <p:txBody>
          <a:bodyPr/>
          <a:lstStyle/>
          <a:p>
            <a:fld id="{B2B1CE86-5D1F-4D08-B260-42410BE52463}" type="slidenum">
              <a:rPr kumimoji="1" lang="ja-JP" altLang="en-US" smtClean="0"/>
              <a:t>32</a:t>
            </a:fld>
            <a:endParaRPr kumimoji="1" lang="ja-JP" altLang="en-US"/>
          </a:p>
        </p:txBody>
      </p:sp>
    </p:spTree>
    <p:extLst>
      <p:ext uri="{BB962C8B-B14F-4D97-AF65-F5344CB8AC3E}">
        <p14:creationId xmlns:p14="http://schemas.microsoft.com/office/powerpoint/2010/main" val="107771406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baseline="0" dirty="0"/>
          </a:p>
        </p:txBody>
      </p:sp>
      <p:sp>
        <p:nvSpPr>
          <p:cNvPr id="4" name="スライド番号プレースホルダー 3"/>
          <p:cNvSpPr>
            <a:spLocks noGrp="1"/>
          </p:cNvSpPr>
          <p:nvPr>
            <p:ph type="sldNum" sz="quarter" idx="10"/>
          </p:nvPr>
        </p:nvSpPr>
        <p:spPr/>
        <p:txBody>
          <a:bodyPr/>
          <a:lstStyle/>
          <a:p>
            <a:fld id="{B2B1CE86-5D1F-4D08-B260-42410BE52463}" type="slidenum">
              <a:rPr kumimoji="1" lang="ja-JP" altLang="en-US" smtClean="0"/>
              <a:t>33</a:t>
            </a:fld>
            <a:endParaRPr kumimoji="1" lang="ja-JP" altLang="en-US"/>
          </a:p>
        </p:txBody>
      </p:sp>
    </p:spTree>
    <p:extLst>
      <p:ext uri="{BB962C8B-B14F-4D97-AF65-F5344CB8AC3E}">
        <p14:creationId xmlns:p14="http://schemas.microsoft.com/office/powerpoint/2010/main" val="402992735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baseline="0" dirty="0"/>
          </a:p>
        </p:txBody>
      </p:sp>
      <p:sp>
        <p:nvSpPr>
          <p:cNvPr id="4" name="スライド番号プレースホルダー 3"/>
          <p:cNvSpPr>
            <a:spLocks noGrp="1"/>
          </p:cNvSpPr>
          <p:nvPr>
            <p:ph type="sldNum" sz="quarter" idx="10"/>
          </p:nvPr>
        </p:nvSpPr>
        <p:spPr/>
        <p:txBody>
          <a:bodyPr/>
          <a:lstStyle/>
          <a:p>
            <a:fld id="{B2B1CE86-5D1F-4D08-B260-42410BE52463}" type="slidenum">
              <a:rPr kumimoji="1" lang="ja-JP" altLang="en-US" smtClean="0"/>
              <a:t>34</a:t>
            </a:fld>
            <a:endParaRPr kumimoji="1" lang="ja-JP" altLang="en-US"/>
          </a:p>
        </p:txBody>
      </p:sp>
    </p:spTree>
    <p:extLst>
      <p:ext uri="{BB962C8B-B14F-4D97-AF65-F5344CB8AC3E}">
        <p14:creationId xmlns:p14="http://schemas.microsoft.com/office/powerpoint/2010/main" val="65714206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p:txBody>
      </p:sp>
      <p:sp>
        <p:nvSpPr>
          <p:cNvPr id="4" name="スライド番号プレースホルダー 3"/>
          <p:cNvSpPr>
            <a:spLocks noGrp="1"/>
          </p:cNvSpPr>
          <p:nvPr>
            <p:ph type="sldNum" sz="quarter" idx="10"/>
          </p:nvPr>
        </p:nvSpPr>
        <p:spPr/>
        <p:txBody>
          <a:bodyPr/>
          <a:lstStyle/>
          <a:p>
            <a:fld id="{B2B1CE86-5D1F-4D08-B260-42410BE52463}" type="slidenum">
              <a:rPr kumimoji="1" lang="ja-JP" altLang="en-US" smtClean="0"/>
              <a:t>35</a:t>
            </a:fld>
            <a:endParaRPr kumimoji="1" lang="ja-JP" altLang="en-US"/>
          </a:p>
        </p:txBody>
      </p:sp>
    </p:spTree>
    <p:extLst>
      <p:ext uri="{BB962C8B-B14F-4D97-AF65-F5344CB8AC3E}">
        <p14:creationId xmlns:p14="http://schemas.microsoft.com/office/powerpoint/2010/main" val="215996528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baseline="0" dirty="0"/>
          </a:p>
        </p:txBody>
      </p:sp>
      <p:sp>
        <p:nvSpPr>
          <p:cNvPr id="4" name="スライド番号プレースホルダー 3"/>
          <p:cNvSpPr>
            <a:spLocks noGrp="1"/>
          </p:cNvSpPr>
          <p:nvPr>
            <p:ph type="sldNum" sz="quarter" idx="10"/>
          </p:nvPr>
        </p:nvSpPr>
        <p:spPr/>
        <p:txBody>
          <a:bodyPr/>
          <a:lstStyle/>
          <a:p>
            <a:fld id="{B2B1CE86-5D1F-4D08-B260-42410BE52463}" type="slidenum">
              <a:rPr kumimoji="1" lang="ja-JP" altLang="en-US" smtClean="0"/>
              <a:t>36</a:t>
            </a:fld>
            <a:endParaRPr kumimoji="1" lang="ja-JP" altLang="en-US"/>
          </a:p>
        </p:txBody>
      </p:sp>
    </p:spTree>
    <p:extLst>
      <p:ext uri="{BB962C8B-B14F-4D97-AF65-F5344CB8AC3E}">
        <p14:creationId xmlns:p14="http://schemas.microsoft.com/office/powerpoint/2010/main" val="415806500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p:txBody>
      </p:sp>
      <p:sp>
        <p:nvSpPr>
          <p:cNvPr id="4" name="スライド番号プレースホルダー 3"/>
          <p:cNvSpPr>
            <a:spLocks noGrp="1"/>
          </p:cNvSpPr>
          <p:nvPr>
            <p:ph type="sldNum" sz="quarter" idx="10"/>
          </p:nvPr>
        </p:nvSpPr>
        <p:spPr/>
        <p:txBody>
          <a:bodyPr/>
          <a:lstStyle/>
          <a:p>
            <a:fld id="{B2B1CE86-5D1F-4D08-B260-42410BE52463}" type="slidenum">
              <a:rPr kumimoji="1" lang="ja-JP" altLang="en-US" smtClean="0"/>
              <a:t>37</a:t>
            </a:fld>
            <a:endParaRPr kumimoji="1" lang="ja-JP" altLang="en-US"/>
          </a:p>
        </p:txBody>
      </p:sp>
    </p:spTree>
    <p:extLst>
      <p:ext uri="{BB962C8B-B14F-4D97-AF65-F5344CB8AC3E}">
        <p14:creationId xmlns:p14="http://schemas.microsoft.com/office/powerpoint/2010/main" val="86888036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baseline="0" dirty="0"/>
          </a:p>
        </p:txBody>
      </p:sp>
      <p:sp>
        <p:nvSpPr>
          <p:cNvPr id="4" name="スライド番号プレースホルダー 3"/>
          <p:cNvSpPr>
            <a:spLocks noGrp="1"/>
          </p:cNvSpPr>
          <p:nvPr>
            <p:ph type="sldNum" sz="quarter" idx="10"/>
          </p:nvPr>
        </p:nvSpPr>
        <p:spPr/>
        <p:txBody>
          <a:bodyPr/>
          <a:lstStyle/>
          <a:p>
            <a:fld id="{B2B1CE86-5D1F-4D08-B260-42410BE52463}" type="slidenum">
              <a:rPr kumimoji="1" lang="ja-JP" altLang="en-US" smtClean="0"/>
              <a:t>38</a:t>
            </a:fld>
            <a:endParaRPr kumimoji="1" lang="ja-JP" altLang="en-US"/>
          </a:p>
        </p:txBody>
      </p:sp>
    </p:spTree>
    <p:extLst>
      <p:ext uri="{BB962C8B-B14F-4D97-AF65-F5344CB8AC3E}">
        <p14:creationId xmlns:p14="http://schemas.microsoft.com/office/powerpoint/2010/main" val="364967856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baseline="0" dirty="0"/>
          </a:p>
        </p:txBody>
      </p:sp>
      <p:sp>
        <p:nvSpPr>
          <p:cNvPr id="4" name="スライド番号プレースホルダー 3"/>
          <p:cNvSpPr>
            <a:spLocks noGrp="1"/>
          </p:cNvSpPr>
          <p:nvPr>
            <p:ph type="sldNum" sz="quarter" idx="10"/>
          </p:nvPr>
        </p:nvSpPr>
        <p:spPr/>
        <p:txBody>
          <a:bodyPr/>
          <a:lstStyle/>
          <a:p>
            <a:fld id="{B2B1CE86-5D1F-4D08-B260-42410BE52463}" type="slidenum">
              <a:rPr kumimoji="1" lang="ja-JP" altLang="en-US" smtClean="0"/>
              <a:t>39</a:t>
            </a:fld>
            <a:endParaRPr kumimoji="1" lang="ja-JP" altLang="en-US"/>
          </a:p>
        </p:txBody>
      </p:sp>
    </p:spTree>
    <p:extLst>
      <p:ext uri="{BB962C8B-B14F-4D97-AF65-F5344CB8AC3E}">
        <p14:creationId xmlns:p14="http://schemas.microsoft.com/office/powerpoint/2010/main" val="7790688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baseline="0" dirty="0"/>
          </a:p>
        </p:txBody>
      </p:sp>
      <p:sp>
        <p:nvSpPr>
          <p:cNvPr id="4" name="スライド番号プレースホルダー 3"/>
          <p:cNvSpPr>
            <a:spLocks noGrp="1"/>
          </p:cNvSpPr>
          <p:nvPr>
            <p:ph type="sldNum" sz="quarter" idx="10"/>
          </p:nvPr>
        </p:nvSpPr>
        <p:spPr/>
        <p:txBody>
          <a:bodyPr/>
          <a:lstStyle/>
          <a:p>
            <a:fld id="{B2B1CE86-5D1F-4D08-B260-42410BE52463}" type="slidenum">
              <a:rPr kumimoji="1" lang="ja-JP" altLang="en-US" smtClean="0"/>
              <a:t>4</a:t>
            </a:fld>
            <a:endParaRPr kumimoji="1" lang="ja-JP" altLang="en-US"/>
          </a:p>
        </p:txBody>
      </p:sp>
    </p:spTree>
    <p:extLst>
      <p:ext uri="{BB962C8B-B14F-4D97-AF65-F5344CB8AC3E}">
        <p14:creationId xmlns:p14="http://schemas.microsoft.com/office/powerpoint/2010/main" val="92526174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p:txBody>
      </p:sp>
      <p:sp>
        <p:nvSpPr>
          <p:cNvPr id="4" name="スライド番号プレースホルダー 3"/>
          <p:cNvSpPr>
            <a:spLocks noGrp="1"/>
          </p:cNvSpPr>
          <p:nvPr>
            <p:ph type="sldNum" sz="quarter" idx="10"/>
          </p:nvPr>
        </p:nvSpPr>
        <p:spPr/>
        <p:txBody>
          <a:bodyPr/>
          <a:lstStyle/>
          <a:p>
            <a:fld id="{B2B1CE86-5D1F-4D08-B260-42410BE52463}" type="slidenum">
              <a:rPr kumimoji="1" lang="ja-JP" altLang="en-US" smtClean="0"/>
              <a:t>40</a:t>
            </a:fld>
            <a:endParaRPr kumimoji="1" lang="ja-JP" altLang="en-US"/>
          </a:p>
        </p:txBody>
      </p:sp>
    </p:spTree>
    <p:extLst>
      <p:ext uri="{BB962C8B-B14F-4D97-AF65-F5344CB8AC3E}">
        <p14:creationId xmlns:p14="http://schemas.microsoft.com/office/powerpoint/2010/main" val="37566521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baseline="0" dirty="0"/>
          </a:p>
        </p:txBody>
      </p:sp>
      <p:sp>
        <p:nvSpPr>
          <p:cNvPr id="4" name="スライド番号プレースホルダー 3"/>
          <p:cNvSpPr>
            <a:spLocks noGrp="1"/>
          </p:cNvSpPr>
          <p:nvPr>
            <p:ph type="sldNum" sz="quarter" idx="10"/>
          </p:nvPr>
        </p:nvSpPr>
        <p:spPr/>
        <p:txBody>
          <a:bodyPr/>
          <a:lstStyle/>
          <a:p>
            <a:fld id="{B2B1CE86-5D1F-4D08-B260-42410BE52463}" type="slidenum">
              <a:rPr kumimoji="1" lang="ja-JP" altLang="en-US" smtClean="0"/>
              <a:t>41</a:t>
            </a:fld>
            <a:endParaRPr kumimoji="1" lang="ja-JP" altLang="en-US"/>
          </a:p>
        </p:txBody>
      </p:sp>
    </p:spTree>
    <p:extLst>
      <p:ext uri="{BB962C8B-B14F-4D97-AF65-F5344CB8AC3E}">
        <p14:creationId xmlns:p14="http://schemas.microsoft.com/office/powerpoint/2010/main" val="279409788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p:txBody>
      </p:sp>
      <p:sp>
        <p:nvSpPr>
          <p:cNvPr id="4" name="スライド番号プレースホルダー 3"/>
          <p:cNvSpPr>
            <a:spLocks noGrp="1"/>
          </p:cNvSpPr>
          <p:nvPr>
            <p:ph type="sldNum" sz="quarter" idx="10"/>
          </p:nvPr>
        </p:nvSpPr>
        <p:spPr/>
        <p:txBody>
          <a:bodyPr/>
          <a:lstStyle/>
          <a:p>
            <a:fld id="{B2B1CE86-5D1F-4D08-B260-42410BE52463}" type="slidenum">
              <a:rPr kumimoji="1" lang="ja-JP" altLang="en-US" smtClean="0"/>
              <a:t>42</a:t>
            </a:fld>
            <a:endParaRPr kumimoji="1" lang="ja-JP" altLang="en-US"/>
          </a:p>
        </p:txBody>
      </p:sp>
    </p:spTree>
    <p:extLst>
      <p:ext uri="{BB962C8B-B14F-4D97-AF65-F5344CB8AC3E}">
        <p14:creationId xmlns:p14="http://schemas.microsoft.com/office/powerpoint/2010/main" val="176199466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p:txBody>
      </p:sp>
      <p:sp>
        <p:nvSpPr>
          <p:cNvPr id="4" name="スライド番号プレースホルダー 3"/>
          <p:cNvSpPr>
            <a:spLocks noGrp="1"/>
          </p:cNvSpPr>
          <p:nvPr>
            <p:ph type="sldNum" sz="quarter" idx="10"/>
          </p:nvPr>
        </p:nvSpPr>
        <p:spPr/>
        <p:txBody>
          <a:bodyPr/>
          <a:lstStyle/>
          <a:p>
            <a:fld id="{B2B1CE86-5D1F-4D08-B260-42410BE52463}" type="slidenum">
              <a:rPr kumimoji="1" lang="ja-JP" altLang="en-US" smtClean="0"/>
              <a:t>43</a:t>
            </a:fld>
            <a:endParaRPr kumimoji="1" lang="ja-JP" altLang="en-US"/>
          </a:p>
        </p:txBody>
      </p:sp>
    </p:spTree>
    <p:extLst>
      <p:ext uri="{BB962C8B-B14F-4D97-AF65-F5344CB8AC3E}">
        <p14:creationId xmlns:p14="http://schemas.microsoft.com/office/powerpoint/2010/main" val="249601075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baseline="0" dirty="0"/>
          </a:p>
        </p:txBody>
      </p:sp>
      <p:sp>
        <p:nvSpPr>
          <p:cNvPr id="4" name="スライド番号プレースホルダー 3"/>
          <p:cNvSpPr>
            <a:spLocks noGrp="1"/>
          </p:cNvSpPr>
          <p:nvPr>
            <p:ph type="sldNum" sz="quarter" idx="10"/>
          </p:nvPr>
        </p:nvSpPr>
        <p:spPr/>
        <p:txBody>
          <a:bodyPr/>
          <a:lstStyle/>
          <a:p>
            <a:fld id="{B2B1CE86-5D1F-4D08-B260-42410BE52463}" type="slidenum">
              <a:rPr kumimoji="1" lang="ja-JP" altLang="en-US" smtClean="0"/>
              <a:t>44</a:t>
            </a:fld>
            <a:endParaRPr kumimoji="1" lang="ja-JP" altLang="en-US"/>
          </a:p>
        </p:txBody>
      </p:sp>
    </p:spTree>
    <p:extLst>
      <p:ext uri="{BB962C8B-B14F-4D97-AF65-F5344CB8AC3E}">
        <p14:creationId xmlns:p14="http://schemas.microsoft.com/office/powerpoint/2010/main" val="244615470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p:txBody>
      </p:sp>
      <p:sp>
        <p:nvSpPr>
          <p:cNvPr id="4" name="スライド番号プレースホルダー 3"/>
          <p:cNvSpPr>
            <a:spLocks noGrp="1"/>
          </p:cNvSpPr>
          <p:nvPr>
            <p:ph type="sldNum" sz="quarter" idx="10"/>
          </p:nvPr>
        </p:nvSpPr>
        <p:spPr/>
        <p:txBody>
          <a:bodyPr/>
          <a:lstStyle/>
          <a:p>
            <a:fld id="{B2B1CE86-5D1F-4D08-B260-42410BE52463}" type="slidenum">
              <a:rPr kumimoji="1" lang="ja-JP" altLang="en-US" smtClean="0"/>
              <a:t>45</a:t>
            </a:fld>
            <a:endParaRPr kumimoji="1" lang="ja-JP" altLang="en-US"/>
          </a:p>
        </p:txBody>
      </p:sp>
    </p:spTree>
    <p:extLst>
      <p:ext uri="{BB962C8B-B14F-4D97-AF65-F5344CB8AC3E}">
        <p14:creationId xmlns:p14="http://schemas.microsoft.com/office/powerpoint/2010/main" val="409043138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baseline="0" dirty="0"/>
          </a:p>
        </p:txBody>
      </p:sp>
      <p:sp>
        <p:nvSpPr>
          <p:cNvPr id="4" name="スライド番号プレースホルダー 3"/>
          <p:cNvSpPr>
            <a:spLocks noGrp="1"/>
          </p:cNvSpPr>
          <p:nvPr>
            <p:ph type="sldNum" sz="quarter" idx="10"/>
          </p:nvPr>
        </p:nvSpPr>
        <p:spPr/>
        <p:txBody>
          <a:bodyPr/>
          <a:lstStyle/>
          <a:p>
            <a:fld id="{B2B1CE86-5D1F-4D08-B260-42410BE52463}" type="slidenum">
              <a:rPr kumimoji="1" lang="ja-JP" altLang="en-US" smtClean="0"/>
              <a:t>46</a:t>
            </a:fld>
            <a:endParaRPr kumimoji="1" lang="ja-JP" altLang="en-US"/>
          </a:p>
        </p:txBody>
      </p:sp>
    </p:spTree>
    <p:extLst>
      <p:ext uri="{BB962C8B-B14F-4D97-AF65-F5344CB8AC3E}">
        <p14:creationId xmlns:p14="http://schemas.microsoft.com/office/powerpoint/2010/main" val="94519411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p:txBody>
      </p:sp>
      <p:sp>
        <p:nvSpPr>
          <p:cNvPr id="4" name="スライド番号プレースホルダー 3"/>
          <p:cNvSpPr>
            <a:spLocks noGrp="1"/>
          </p:cNvSpPr>
          <p:nvPr>
            <p:ph type="sldNum" sz="quarter" idx="10"/>
          </p:nvPr>
        </p:nvSpPr>
        <p:spPr/>
        <p:txBody>
          <a:bodyPr/>
          <a:lstStyle/>
          <a:p>
            <a:fld id="{B2B1CE86-5D1F-4D08-B260-42410BE52463}" type="slidenum">
              <a:rPr kumimoji="1" lang="ja-JP" altLang="en-US" smtClean="0"/>
              <a:t>47</a:t>
            </a:fld>
            <a:endParaRPr kumimoji="1" lang="ja-JP" altLang="en-US"/>
          </a:p>
        </p:txBody>
      </p:sp>
    </p:spTree>
    <p:extLst>
      <p:ext uri="{BB962C8B-B14F-4D97-AF65-F5344CB8AC3E}">
        <p14:creationId xmlns:p14="http://schemas.microsoft.com/office/powerpoint/2010/main" val="339745674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20723AA7-2630-426D-9CD5-8815E2ED09BA}" type="slidenum">
              <a:rPr kumimoji="1" lang="ja-JP" altLang="en-US" smtClean="0"/>
              <a:t>48</a:t>
            </a:fld>
            <a:endParaRPr kumimoji="1" lang="ja-JP" altLang="en-US"/>
          </a:p>
        </p:txBody>
      </p:sp>
    </p:spTree>
    <p:extLst>
      <p:ext uri="{BB962C8B-B14F-4D97-AF65-F5344CB8AC3E}">
        <p14:creationId xmlns:p14="http://schemas.microsoft.com/office/powerpoint/2010/main" val="12165331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p:txBody>
      </p:sp>
      <p:sp>
        <p:nvSpPr>
          <p:cNvPr id="4" name="スライド番号プレースホルダー 3"/>
          <p:cNvSpPr>
            <a:spLocks noGrp="1"/>
          </p:cNvSpPr>
          <p:nvPr>
            <p:ph type="sldNum" sz="quarter" idx="10"/>
          </p:nvPr>
        </p:nvSpPr>
        <p:spPr/>
        <p:txBody>
          <a:bodyPr/>
          <a:lstStyle/>
          <a:p>
            <a:fld id="{B2B1CE86-5D1F-4D08-B260-42410BE52463}" type="slidenum">
              <a:rPr kumimoji="1" lang="ja-JP" altLang="en-US" smtClean="0"/>
              <a:t>5</a:t>
            </a:fld>
            <a:endParaRPr kumimoji="1" lang="ja-JP" altLang="en-US"/>
          </a:p>
        </p:txBody>
      </p:sp>
    </p:spTree>
    <p:extLst>
      <p:ext uri="{BB962C8B-B14F-4D97-AF65-F5344CB8AC3E}">
        <p14:creationId xmlns:p14="http://schemas.microsoft.com/office/powerpoint/2010/main" val="29974599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baseline="0" dirty="0"/>
          </a:p>
        </p:txBody>
      </p:sp>
      <p:sp>
        <p:nvSpPr>
          <p:cNvPr id="4" name="スライド番号プレースホルダー 3"/>
          <p:cNvSpPr>
            <a:spLocks noGrp="1"/>
          </p:cNvSpPr>
          <p:nvPr>
            <p:ph type="sldNum" sz="quarter" idx="10"/>
          </p:nvPr>
        </p:nvSpPr>
        <p:spPr/>
        <p:txBody>
          <a:bodyPr/>
          <a:lstStyle/>
          <a:p>
            <a:fld id="{B2B1CE86-5D1F-4D08-B260-42410BE52463}" type="slidenum">
              <a:rPr kumimoji="1" lang="ja-JP" altLang="en-US" smtClean="0"/>
              <a:t>6</a:t>
            </a:fld>
            <a:endParaRPr kumimoji="1" lang="ja-JP" altLang="en-US"/>
          </a:p>
        </p:txBody>
      </p:sp>
    </p:spTree>
    <p:extLst>
      <p:ext uri="{BB962C8B-B14F-4D97-AF65-F5344CB8AC3E}">
        <p14:creationId xmlns:p14="http://schemas.microsoft.com/office/powerpoint/2010/main" val="39450676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baseline="0" dirty="0"/>
          </a:p>
        </p:txBody>
      </p:sp>
      <p:sp>
        <p:nvSpPr>
          <p:cNvPr id="4" name="スライド番号プレースホルダー 3"/>
          <p:cNvSpPr>
            <a:spLocks noGrp="1"/>
          </p:cNvSpPr>
          <p:nvPr>
            <p:ph type="sldNum" sz="quarter" idx="10"/>
          </p:nvPr>
        </p:nvSpPr>
        <p:spPr/>
        <p:txBody>
          <a:bodyPr/>
          <a:lstStyle/>
          <a:p>
            <a:fld id="{B2B1CE86-5D1F-4D08-B260-42410BE52463}" type="slidenum">
              <a:rPr kumimoji="1" lang="ja-JP" altLang="en-US" smtClean="0"/>
              <a:t>7</a:t>
            </a:fld>
            <a:endParaRPr kumimoji="1" lang="ja-JP" altLang="en-US"/>
          </a:p>
        </p:txBody>
      </p:sp>
    </p:spTree>
    <p:extLst>
      <p:ext uri="{BB962C8B-B14F-4D97-AF65-F5344CB8AC3E}">
        <p14:creationId xmlns:p14="http://schemas.microsoft.com/office/powerpoint/2010/main" val="20938219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baseline="0" dirty="0"/>
          </a:p>
        </p:txBody>
      </p:sp>
      <p:sp>
        <p:nvSpPr>
          <p:cNvPr id="4" name="スライド番号プレースホルダー 3"/>
          <p:cNvSpPr>
            <a:spLocks noGrp="1"/>
          </p:cNvSpPr>
          <p:nvPr>
            <p:ph type="sldNum" sz="quarter" idx="10"/>
          </p:nvPr>
        </p:nvSpPr>
        <p:spPr/>
        <p:txBody>
          <a:bodyPr/>
          <a:lstStyle/>
          <a:p>
            <a:fld id="{B2B1CE86-5D1F-4D08-B260-42410BE52463}" type="slidenum">
              <a:rPr kumimoji="1" lang="ja-JP" altLang="en-US" smtClean="0"/>
              <a:t>8</a:t>
            </a:fld>
            <a:endParaRPr kumimoji="1" lang="ja-JP" altLang="en-US"/>
          </a:p>
        </p:txBody>
      </p:sp>
    </p:spTree>
    <p:extLst>
      <p:ext uri="{BB962C8B-B14F-4D97-AF65-F5344CB8AC3E}">
        <p14:creationId xmlns:p14="http://schemas.microsoft.com/office/powerpoint/2010/main" val="19514289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baseline="0" dirty="0"/>
          </a:p>
        </p:txBody>
      </p:sp>
      <p:sp>
        <p:nvSpPr>
          <p:cNvPr id="4" name="スライド番号プレースホルダー 3"/>
          <p:cNvSpPr>
            <a:spLocks noGrp="1"/>
          </p:cNvSpPr>
          <p:nvPr>
            <p:ph type="sldNum" sz="quarter" idx="10"/>
          </p:nvPr>
        </p:nvSpPr>
        <p:spPr/>
        <p:txBody>
          <a:bodyPr/>
          <a:lstStyle/>
          <a:p>
            <a:fld id="{B2B1CE86-5D1F-4D08-B260-42410BE52463}" type="slidenum">
              <a:rPr kumimoji="1" lang="ja-JP" altLang="en-US" smtClean="0"/>
              <a:t>9</a:t>
            </a:fld>
            <a:endParaRPr kumimoji="1" lang="ja-JP" altLang="en-US"/>
          </a:p>
        </p:txBody>
      </p:sp>
    </p:spTree>
    <p:extLst>
      <p:ext uri="{BB962C8B-B14F-4D97-AF65-F5344CB8AC3E}">
        <p14:creationId xmlns:p14="http://schemas.microsoft.com/office/powerpoint/2010/main" val="22509161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163A9B8-5FA6-47E2-A8A3-85E57D2A1BA7}"/>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21301CE2-D46E-4D42-A249-B53C7E53320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81B9E042-A22D-416C-8DFB-09852CCFAB9B}"/>
              </a:ext>
            </a:extLst>
          </p:cNvPr>
          <p:cNvSpPr>
            <a:spLocks noGrp="1"/>
          </p:cNvSpPr>
          <p:nvPr>
            <p:ph type="dt" sz="half" idx="10"/>
          </p:nvPr>
        </p:nvSpPr>
        <p:spPr/>
        <p:txBody>
          <a:bodyPr/>
          <a:lstStyle/>
          <a:p>
            <a:fld id="{47197924-2331-4837-90E1-453BB9322686}" type="datetimeFigureOut">
              <a:rPr kumimoji="1" lang="ja-JP" altLang="en-US" smtClean="0"/>
              <a:t>2019/10/31</a:t>
            </a:fld>
            <a:endParaRPr kumimoji="1" lang="ja-JP" altLang="en-US"/>
          </a:p>
        </p:txBody>
      </p:sp>
      <p:sp>
        <p:nvSpPr>
          <p:cNvPr id="5" name="フッター プレースホルダー 4">
            <a:extLst>
              <a:ext uri="{FF2B5EF4-FFF2-40B4-BE49-F238E27FC236}">
                <a16:creationId xmlns:a16="http://schemas.microsoft.com/office/drawing/2014/main" id="{1A09B0BC-84BC-429C-9E98-B4E7243F2676}"/>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21FB24A6-6E73-409A-9EDD-3A1DD818C74C}"/>
              </a:ext>
            </a:extLst>
          </p:cNvPr>
          <p:cNvSpPr>
            <a:spLocks noGrp="1"/>
          </p:cNvSpPr>
          <p:nvPr>
            <p:ph type="sldNum" sz="quarter" idx="12"/>
          </p:nvPr>
        </p:nvSpPr>
        <p:spPr/>
        <p:txBody>
          <a:bodyPr/>
          <a:lstStyle/>
          <a:p>
            <a:fld id="{7077AC6E-9FF3-4C38-8751-2F6B7D842565}" type="slidenum">
              <a:rPr kumimoji="1" lang="ja-JP" altLang="en-US" smtClean="0"/>
              <a:t>‹#›</a:t>
            </a:fld>
            <a:endParaRPr kumimoji="1" lang="ja-JP" altLang="en-US"/>
          </a:p>
        </p:txBody>
      </p:sp>
    </p:spTree>
    <p:extLst>
      <p:ext uri="{BB962C8B-B14F-4D97-AF65-F5344CB8AC3E}">
        <p14:creationId xmlns:p14="http://schemas.microsoft.com/office/powerpoint/2010/main" val="23617842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C8E5D8D-854D-4E8E-9493-FB79E9FF6849}"/>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9C3E0DD9-3697-410C-B667-C864FA44902A}"/>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D32CDBBA-5D08-45D5-92A2-F36F9DBFDE34}"/>
              </a:ext>
            </a:extLst>
          </p:cNvPr>
          <p:cNvSpPr>
            <a:spLocks noGrp="1"/>
          </p:cNvSpPr>
          <p:nvPr>
            <p:ph type="dt" sz="half" idx="10"/>
          </p:nvPr>
        </p:nvSpPr>
        <p:spPr/>
        <p:txBody>
          <a:bodyPr/>
          <a:lstStyle/>
          <a:p>
            <a:fld id="{47197924-2331-4837-90E1-453BB9322686}" type="datetimeFigureOut">
              <a:rPr kumimoji="1" lang="ja-JP" altLang="en-US" smtClean="0"/>
              <a:t>2019/10/31</a:t>
            </a:fld>
            <a:endParaRPr kumimoji="1" lang="ja-JP" altLang="en-US"/>
          </a:p>
        </p:txBody>
      </p:sp>
      <p:sp>
        <p:nvSpPr>
          <p:cNvPr id="5" name="フッター プレースホルダー 4">
            <a:extLst>
              <a:ext uri="{FF2B5EF4-FFF2-40B4-BE49-F238E27FC236}">
                <a16:creationId xmlns:a16="http://schemas.microsoft.com/office/drawing/2014/main" id="{DCA62F84-A9E7-47D9-A523-98846F9B122F}"/>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A8939B50-06BC-4791-802B-90C1116C871F}"/>
              </a:ext>
            </a:extLst>
          </p:cNvPr>
          <p:cNvSpPr>
            <a:spLocks noGrp="1"/>
          </p:cNvSpPr>
          <p:nvPr>
            <p:ph type="sldNum" sz="quarter" idx="12"/>
          </p:nvPr>
        </p:nvSpPr>
        <p:spPr/>
        <p:txBody>
          <a:bodyPr/>
          <a:lstStyle/>
          <a:p>
            <a:fld id="{7077AC6E-9FF3-4C38-8751-2F6B7D842565}" type="slidenum">
              <a:rPr kumimoji="1" lang="ja-JP" altLang="en-US" smtClean="0"/>
              <a:t>‹#›</a:t>
            </a:fld>
            <a:endParaRPr kumimoji="1" lang="ja-JP" altLang="en-US"/>
          </a:p>
        </p:txBody>
      </p:sp>
    </p:spTree>
    <p:extLst>
      <p:ext uri="{BB962C8B-B14F-4D97-AF65-F5344CB8AC3E}">
        <p14:creationId xmlns:p14="http://schemas.microsoft.com/office/powerpoint/2010/main" val="22730515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FB8C74BA-45D2-415F-BDE5-3DC1ED659996}"/>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48FF0638-4841-4D05-8F47-9D230051A103}"/>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E3A961B9-E04C-4EDC-AEFC-D364ADA280A3}"/>
              </a:ext>
            </a:extLst>
          </p:cNvPr>
          <p:cNvSpPr>
            <a:spLocks noGrp="1"/>
          </p:cNvSpPr>
          <p:nvPr>
            <p:ph type="dt" sz="half" idx="10"/>
          </p:nvPr>
        </p:nvSpPr>
        <p:spPr/>
        <p:txBody>
          <a:bodyPr/>
          <a:lstStyle/>
          <a:p>
            <a:fld id="{47197924-2331-4837-90E1-453BB9322686}" type="datetimeFigureOut">
              <a:rPr kumimoji="1" lang="ja-JP" altLang="en-US" smtClean="0"/>
              <a:t>2019/10/31</a:t>
            </a:fld>
            <a:endParaRPr kumimoji="1" lang="ja-JP" altLang="en-US"/>
          </a:p>
        </p:txBody>
      </p:sp>
      <p:sp>
        <p:nvSpPr>
          <p:cNvPr id="5" name="フッター プレースホルダー 4">
            <a:extLst>
              <a:ext uri="{FF2B5EF4-FFF2-40B4-BE49-F238E27FC236}">
                <a16:creationId xmlns:a16="http://schemas.microsoft.com/office/drawing/2014/main" id="{85758A6F-C6DD-4B51-B565-5FA83684CD17}"/>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DBD05647-E643-48EC-ABD4-9E31B80DBD9B}"/>
              </a:ext>
            </a:extLst>
          </p:cNvPr>
          <p:cNvSpPr>
            <a:spLocks noGrp="1"/>
          </p:cNvSpPr>
          <p:nvPr>
            <p:ph type="sldNum" sz="quarter" idx="12"/>
          </p:nvPr>
        </p:nvSpPr>
        <p:spPr/>
        <p:txBody>
          <a:bodyPr/>
          <a:lstStyle/>
          <a:p>
            <a:fld id="{7077AC6E-9FF3-4C38-8751-2F6B7D842565}" type="slidenum">
              <a:rPr kumimoji="1" lang="ja-JP" altLang="en-US" smtClean="0"/>
              <a:t>‹#›</a:t>
            </a:fld>
            <a:endParaRPr kumimoji="1" lang="ja-JP" altLang="en-US"/>
          </a:p>
        </p:txBody>
      </p:sp>
    </p:spTree>
    <p:extLst>
      <p:ext uri="{BB962C8B-B14F-4D97-AF65-F5344CB8AC3E}">
        <p14:creationId xmlns:p14="http://schemas.microsoft.com/office/powerpoint/2010/main" val="32516716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3E3081E-3E2A-4F6C-B351-C0E2B475A14C}"/>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0247B509-D06B-41C2-950C-B42CCC6EFA6E}"/>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53D97965-9FFA-46C4-A944-5A6F43C5B22A}"/>
              </a:ext>
            </a:extLst>
          </p:cNvPr>
          <p:cNvSpPr>
            <a:spLocks noGrp="1"/>
          </p:cNvSpPr>
          <p:nvPr>
            <p:ph type="dt" sz="half" idx="10"/>
          </p:nvPr>
        </p:nvSpPr>
        <p:spPr/>
        <p:txBody>
          <a:bodyPr/>
          <a:lstStyle/>
          <a:p>
            <a:fld id="{47197924-2331-4837-90E1-453BB9322686}" type="datetimeFigureOut">
              <a:rPr kumimoji="1" lang="ja-JP" altLang="en-US" smtClean="0"/>
              <a:t>2019/10/31</a:t>
            </a:fld>
            <a:endParaRPr kumimoji="1" lang="ja-JP" altLang="en-US"/>
          </a:p>
        </p:txBody>
      </p:sp>
      <p:sp>
        <p:nvSpPr>
          <p:cNvPr id="5" name="フッター プレースホルダー 4">
            <a:extLst>
              <a:ext uri="{FF2B5EF4-FFF2-40B4-BE49-F238E27FC236}">
                <a16:creationId xmlns:a16="http://schemas.microsoft.com/office/drawing/2014/main" id="{D76A6BBD-F9D4-4B24-8AAF-6911A93D7974}"/>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7D4829B1-8598-4440-905F-2E91743912DA}"/>
              </a:ext>
            </a:extLst>
          </p:cNvPr>
          <p:cNvSpPr>
            <a:spLocks noGrp="1"/>
          </p:cNvSpPr>
          <p:nvPr>
            <p:ph type="sldNum" sz="quarter" idx="12"/>
          </p:nvPr>
        </p:nvSpPr>
        <p:spPr/>
        <p:txBody>
          <a:bodyPr/>
          <a:lstStyle/>
          <a:p>
            <a:fld id="{7077AC6E-9FF3-4C38-8751-2F6B7D842565}" type="slidenum">
              <a:rPr kumimoji="1" lang="ja-JP" altLang="en-US" smtClean="0"/>
              <a:t>‹#›</a:t>
            </a:fld>
            <a:endParaRPr kumimoji="1" lang="ja-JP" altLang="en-US"/>
          </a:p>
        </p:txBody>
      </p:sp>
    </p:spTree>
    <p:extLst>
      <p:ext uri="{BB962C8B-B14F-4D97-AF65-F5344CB8AC3E}">
        <p14:creationId xmlns:p14="http://schemas.microsoft.com/office/powerpoint/2010/main" val="17928016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C59C9EB-808E-4A32-867B-EF68AFD773A7}"/>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35DC6402-0C0F-4432-A516-FD41B56858C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B68B7072-4B6C-4A1F-A153-4236106A9801}"/>
              </a:ext>
            </a:extLst>
          </p:cNvPr>
          <p:cNvSpPr>
            <a:spLocks noGrp="1"/>
          </p:cNvSpPr>
          <p:nvPr>
            <p:ph type="dt" sz="half" idx="10"/>
          </p:nvPr>
        </p:nvSpPr>
        <p:spPr/>
        <p:txBody>
          <a:bodyPr/>
          <a:lstStyle/>
          <a:p>
            <a:fld id="{47197924-2331-4837-90E1-453BB9322686}" type="datetimeFigureOut">
              <a:rPr kumimoji="1" lang="ja-JP" altLang="en-US" smtClean="0"/>
              <a:t>2019/10/31</a:t>
            </a:fld>
            <a:endParaRPr kumimoji="1" lang="ja-JP" altLang="en-US"/>
          </a:p>
        </p:txBody>
      </p:sp>
      <p:sp>
        <p:nvSpPr>
          <p:cNvPr id="5" name="フッター プレースホルダー 4">
            <a:extLst>
              <a:ext uri="{FF2B5EF4-FFF2-40B4-BE49-F238E27FC236}">
                <a16:creationId xmlns:a16="http://schemas.microsoft.com/office/drawing/2014/main" id="{F43EE747-20C5-4028-B64E-8EF30445AE5C}"/>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8365881B-F412-457B-BD7A-BB962E123853}"/>
              </a:ext>
            </a:extLst>
          </p:cNvPr>
          <p:cNvSpPr>
            <a:spLocks noGrp="1"/>
          </p:cNvSpPr>
          <p:nvPr>
            <p:ph type="sldNum" sz="quarter" idx="12"/>
          </p:nvPr>
        </p:nvSpPr>
        <p:spPr/>
        <p:txBody>
          <a:bodyPr/>
          <a:lstStyle/>
          <a:p>
            <a:fld id="{7077AC6E-9FF3-4C38-8751-2F6B7D842565}" type="slidenum">
              <a:rPr kumimoji="1" lang="ja-JP" altLang="en-US" smtClean="0"/>
              <a:t>‹#›</a:t>
            </a:fld>
            <a:endParaRPr kumimoji="1" lang="ja-JP" altLang="en-US"/>
          </a:p>
        </p:txBody>
      </p:sp>
    </p:spTree>
    <p:extLst>
      <p:ext uri="{BB962C8B-B14F-4D97-AF65-F5344CB8AC3E}">
        <p14:creationId xmlns:p14="http://schemas.microsoft.com/office/powerpoint/2010/main" val="15944401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D1C26BE-0BD8-48A4-A3B7-9E3FDBA4ED22}"/>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09B62CA2-2448-4326-8FFD-77B630CEFE6D}"/>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576B6CCF-392A-4191-8AC7-C156E198065E}"/>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0523CEC3-C248-430E-800E-A5FEBF7E6715}"/>
              </a:ext>
            </a:extLst>
          </p:cNvPr>
          <p:cNvSpPr>
            <a:spLocks noGrp="1"/>
          </p:cNvSpPr>
          <p:nvPr>
            <p:ph type="dt" sz="half" idx="10"/>
          </p:nvPr>
        </p:nvSpPr>
        <p:spPr/>
        <p:txBody>
          <a:bodyPr/>
          <a:lstStyle/>
          <a:p>
            <a:fld id="{47197924-2331-4837-90E1-453BB9322686}" type="datetimeFigureOut">
              <a:rPr kumimoji="1" lang="ja-JP" altLang="en-US" smtClean="0"/>
              <a:t>2019/10/31</a:t>
            </a:fld>
            <a:endParaRPr kumimoji="1" lang="ja-JP" altLang="en-US"/>
          </a:p>
        </p:txBody>
      </p:sp>
      <p:sp>
        <p:nvSpPr>
          <p:cNvPr id="6" name="フッター プレースホルダー 5">
            <a:extLst>
              <a:ext uri="{FF2B5EF4-FFF2-40B4-BE49-F238E27FC236}">
                <a16:creationId xmlns:a16="http://schemas.microsoft.com/office/drawing/2014/main" id="{41C3FD4A-15B4-42F6-9DB5-75DF8A706084}"/>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2B1C8E8A-2180-493C-BA00-128AA79E1DC0}"/>
              </a:ext>
            </a:extLst>
          </p:cNvPr>
          <p:cNvSpPr>
            <a:spLocks noGrp="1"/>
          </p:cNvSpPr>
          <p:nvPr>
            <p:ph type="sldNum" sz="quarter" idx="12"/>
          </p:nvPr>
        </p:nvSpPr>
        <p:spPr/>
        <p:txBody>
          <a:bodyPr/>
          <a:lstStyle/>
          <a:p>
            <a:fld id="{7077AC6E-9FF3-4C38-8751-2F6B7D842565}" type="slidenum">
              <a:rPr kumimoji="1" lang="ja-JP" altLang="en-US" smtClean="0"/>
              <a:t>‹#›</a:t>
            </a:fld>
            <a:endParaRPr kumimoji="1" lang="ja-JP" altLang="en-US"/>
          </a:p>
        </p:txBody>
      </p:sp>
    </p:spTree>
    <p:extLst>
      <p:ext uri="{BB962C8B-B14F-4D97-AF65-F5344CB8AC3E}">
        <p14:creationId xmlns:p14="http://schemas.microsoft.com/office/powerpoint/2010/main" val="10316229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9DA09BC-B459-48FA-87C0-B7AD9697CF99}"/>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C94E4B99-5B6F-467F-879E-AE948C6510C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D3B2F704-F3E0-4659-B44B-863AA8B4125D}"/>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C0848C5D-A517-451C-AE6A-0AFE149FC15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F1809421-62FA-48FD-AD5E-0878D4970B7F}"/>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C19B49B6-7DA2-4772-AA95-497E8069B861}"/>
              </a:ext>
            </a:extLst>
          </p:cNvPr>
          <p:cNvSpPr>
            <a:spLocks noGrp="1"/>
          </p:cNvSpPr>
          <p:nvPr>
            <p:ph type="dt" sz="half" idx="10"/>
          </p:nvPr>
        </p:nvSpPr>
        <p:spPr/>
        <p:txBody>
          <a:bodyPr/>
          <a:lstStyle/>
          <a:p>
            <a:fld id="{47197924-2331-4837-90E1-453BB9322686}" type="datetimeFigureOut">
              <a:rPr kumimoji="1" lang="ja-JP" altLang="en-US" smtClean="0"/>
              <a:t>2019/10/31</a:t>
            </a:fld>
            <a:endParaRPr kumimoji="1" lang="ja-JP" altLang="en-US"/>
          </a:p>
        </p:txBody>
      </p:sp>
      <p:sp>
        <p:nvSpPr>
          <p:cNvPr id="8" name="フッター プレースホルダー 7">
            <a:extLst>
              <a:ext uri="{FF2B5EF4-FFF2-40B4-BE49-F238E27FC236}">
                <a16:creationId xmlns:a16="http://schemas.microsoft.com/office/drawing/2014/main" id="{3C4875DC-9747-4C67-8C15-FAAD07CD3872}"/>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EB7B5222-05F5-47E9-956C-47E9FF134EDE}"/>
              </a:ext>
            </a:extLst>
          </p:cNvPr>
          <p:cNvSpPr>
            <a:spLocks noGrp="1"/>
          </p:cNvSpPr>
          <p:nvPr>
            <p:ph type="sldNum" sz="quarter" idx="12"/>
          </p:nvPr>
        </p:nvSpPr>
        <p:spPr/>
        <p:txBody>
          <a:bodyPr/>
          <a:lstStyle/>
          <a:p>
            <a:fld id="{7077AC6E-9FF3-4C38-8751-2F6B7D842565}" type="slidenum">
              <a:rPr kumimoji="1" lang="ja-JP" altLang="en-US" smtClean="0"/>
              <a:t>‹#›</a:t>
            </a:fld>
            <a:endParaRPr kumimoji="1" lang="ja-JP" altLang="en-US"/>
          </a:p>
        </p:txBody>
      </p:sp>
    </p:spTree>
    <p:extLst>
      <p:ext uri="{BB962C8B-B14F-4D97-AF65-F5344CB8AC3E}">
        <p14:creationId xmlns:p14="http://schemas.microsoft.com/office/powerpoint/2010/main" val="34580634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D7A9112-7BFE-4DD3-8443-6E93529CA718}"/>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6C5B5120-7353-4848-8FC6-41599CEEDD24}"/>
              </a:ext>
            </a:extLst>
          </p:cNvPr>
          <p:cNvSpPr>
            <a:spLocks noGrp="1"/>
          </p:cNvSpPr>
          <p:nvPr>
            <p:ph type="dt" sz="half" idx="10"/>
          </p:nvPr>
        </p:nvSpPr>
        <p:spPr/>
        <p:txBody>
          <a:bodyPr/>
          <a:lstStyle/>
          <a:p>
            <a:fld id="{47197924-2331-4837-90E1-453BB9322686}" type="datetimeFigureOut">
              <a:rPr kumimoji="1" lang="ja-JP" altLang="en-US" smtClean="0"/>
              <a:t>2019/10/31</a:t>
            </a:fld>
            <a:endParaRPr kumimoji="1" lang="ja-JP" altLang="en-US"/>
          </a:p>
        </p:txBody>
      </p:sp>
      <p:sp>
        <p:nvSpPr>
          <p:cNvPr id="4" name="フッター プレースホルダー 3">
            <a:extLst>
              <a:ext uri="{FF2B5EF4-FFF2-40B4-BE49-F238E27FC236}">
                <a16:creationId xmlns:a16="http://schemas.microsoft.com/office/drawing/2014/main" id="{59FF0814-65C5-4327-988A-3DD9A89CA399}"/>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9826CC0B-588E-40F7-BC69-D5C25630DF52}"/>
              </a:ext>
            </a:extLst>
          </p:cNvPr>
          <p:cNvSpPr>
            <a:spLocks noGrp="1"/>
          </p:cNvSpPr>
          <p:nvPr>
            <p:ph type="sldNum" sz="quarter" idx="12"/>
          </p:nvPr>
        </p:nvSpPr>
        <p:spPr/>
        <p:txBody>
          <a:bodyPr/>
          <a:lstStyle/>
          <a:p>
            <a:fld id="{7077AC6E-9FF3-4C38-8751-2F6B7D842565}" type="slidenum">
              <a:rPr kumimoji="1" lang="ja-JP" altLang="en-US" smtClean="0"/>
              <a:t>‹#›</a:t>
            </a:fld>
            <a:endParaRPr kumimoji="1" lang="ja-JP" altLang="en-US"/>
          </a:p>
        </p:txBody>
      </p:sp>
    </p:spTree>
    <p:extLst>
      <p:ext uri="{BB962C8B-B14F-4D97-AF65-F5344CB8AC3E}">
        <p14:creationId xmlns:p14="http://schemas.microsoft.com/office/powerpoint/2010/main" val="23870736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1B2D8A8C-100A-4DA4-9F20-1628685F1862}"/>
              </a:ext>
            </a:extLst>
          </p:cNvPr>
          <p:cNvSpPr>
            <a:spLocks noGrp="1"/>
          </p:cNvSpPr>
          <p:nvPr>
            <p:ph type="dt" sz="half" idx="10"/>
          </p:nvPr>
        </p:nvSpPr>
        <p:spPr/>
        <p:txBody>
          <a:bodyPr/>
          <a:lstStyle/>
          <a:p>
            <a:fld id="{47197924-2331-4837-90E1-453BB9322686}" type="datetimeFigureOut">
              <a:rPr kumimoji="1" lang="ja-JP" altLang="en-US" smtClean="0"/>
              <a:t>2019/10/31</a:t>
            </a:fld>
            <a:endParaRPr kumimoji="1" lang="ja-JP" altLang="en-US"/>
          </a:p>
        </p:txBody>
      </p:sp>
      <p:sp>
        <p:nvSpPr>
          <p:cNvPr id="3" name="フッター プレースホルダー 2">
            <a:extLst>
              <a:ext uri="{FF2B5EF4-FFF2-40B4-BE49-F238E27FC236}">
                <a16:creationId xmlns:a16="http://schemas.microsoft.com/office/drawing/2014/main" id="{65229DC4-90A9-48B9-930B-C280BA4C4712}"/>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A63815BD-FA7D-4852-B9E0-EA7292F3D574}"/>
              </a:ext>
            </a:extLst>
          </p:cNvPr>
          <p:cNvSpPr>
            <a:spLocks noGrp="1"/>
          </p:cNvSpPr>
          <p:nvPr>
            <p:ph type="sldNum" sz="quarter" idx="12"/>
          </p:nvPr>
        </p:nvSpPr>
        <p:spPr/>
        <p:txBody>
          <a:bodyPr/>
          <a:lstStyle/>
          <a:p>
            <a:fld id="{7077AC6E-9FF3-4C38-8751-2F6B7D842565}" type="slidenum">
              <a:rPr kumimoji="1" lang="ja-JP" altLang="en-US" smtClean="0"/>
              <a:t>‹#›</a:t>
            </a:fld>
            <a:endParaRPr kumimoji="1" lang="ja-JP" altLang="en-US"/>
          </a:p>
        </p:txBody>
      </p:sp>
    </p:spTree>
    <p:extLst>
      <p:ext uri="{BB962C8B-B14F-4D97-AF65-F5344CB8AC3E}">
        <p14:creationId xmlns:p14="http://schemas.microsoft.com/office/powerpoint/2010/main" val="20664630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6DC8E22-5072-473E-8CA3-AB88DE71D4AC}"/>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AA37BDA0-1450-4F05-BACD-64DD7E9E8AD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F0FA9F7E-6B66-4352-8812-637ECB25299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1DD03D70-2FF6-4320-902A-909BAC96E836}"/>
              </a:ext>
            </a:extLst>
          </p:cNvPr>
          <p:cNvSpPr>
            <a:spLocks noGrp="1"/>
          </p:cNvSpPr>
          <p:nvPr>
            <p:ph type="dt" sz="half" idx="10"/>
          </p:nvPr>
        </p:nvSpPr>
        <p:spPr/>
        <p:txBody>
          <a:bodyPr/>
          <a:lstStyle/>
          <a:p>
            <a:fld id="{47197924-2331-4837-90E1-453BB9322686}" type="datetimeFigureOut">
              <a:rPr kumimoji="1" lang="ja-JP" altLang="en-US" smtClean="0"/>
              <a:t>2019/10/31</a:t>
            </a:fld>
            <a:endParaRPr kumimoji="1" lang="ja-JP" altLang="en-US"/>
          </a:p>
        </p:txBody>
      </p:sp>
      <p:sp>
        <p:nvSpPr>
          <p:cNvPr id="6" name="フッター プレースホルダー 5">
            <a:extLst>
              <a:ext uri="{FF2B5EF4-FFF2-40B4-BE49-F238E27FC236}">
                <a16:creationId xmlns:a16="http://schemas.microsoft.com/office/drawing/2014/main" id="{FAB8F4A6-9A0B-4CAD-8DD5-36D863A692BA}"/>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73253D83-1DFB-4396-B82C-F3CE97D3490B}"/>
              </a:ext>
            </a:extLst>
          </p:cNvPr>
          <p:cNvSpPr>
            <a:spLocks noGrp="1"/>
          </p:cNvSpPr>
          <p:nvPr>
            <p:ph type="sldNum" sz="quarter" idx="12"/>
          </p:nvPr>
        </p:nvSpPr>
        <p:spPr/>
        <p:txBody>
          <a:bodyPr/>
          <a:lstStyle/>
          <a:p>
            <a:fld id="{7077AC6E-9FF3-4C38-8751-2F6B7D842565}" type="slidenum">
              <a:rPr kumimoji="1" lang="ja-JP" altLang="en-US" smtClean="0"/>
              <a:t>‹#›</a:t>
            </a:fld>
            <a:endParaRPr kumimoji="1" lang="ja-JP" altLang="en-US"/>
          </a:p>
        </p:txBody>
      </p:sp>
    </p:spTree>
    <p:extLst>
      <p:ext uri="{BB962C8B-B14F-4D97-AF65-F5344CB8AC3E}">
        <p14:creationId xmlns:p14="http://schemas.microsoft.com/office/powerpoint/2010/main" val="37665086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96D1916-D868-4011-ABF1-AC7276704BE8}"/>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1B1A39CD-4B97-47F8-B1D5-634E0F96C5D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461508AB-4427-4ED2-993E-E815723E89E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8031E91E-C0B0-4AD2-836B-BA56F1750848}"/>
              </a:ext>
            </a:extLst>
          </p:cNvPr>
          <p:cNvSpPr>
            <a:spLocks noGrp="1"/>
          </p:cNvSpPr>
          <p:nvPr>
            <p:ph type="dt" sz="half" idx="10"/>
          </p:nvPr>
        </p:nvSpPr>
        <p:spPr/>
        <p:txBody>
          <a:bodyPr/>
          <a:lstStyle/>
          <a:p>
            <a:fld id="{47197924-2331-4837-90E1-453BB9322686}" type="datetimeFigureOut">
              <a:rPr kumimoji="1" lang="ja-JP" altLang="en-US" smtClean="0"/>
              <a:t>2019/10/31</a:t>
            </a:fld>
            <a:endParaRPr kumimoji="1" lang="ja-JP" altLang="en-US"/>
          </a:p>
        </p:txBody>
      </p:sp>
      <p:sp>
        <p:nvSpPr>
          <p:cNvPr id="6" name="フッター プレースホルダー 5">
            <a:extLst>
              <a:ext uri="{FF2B5EF4-FFF2-40B4-BE49-F238E27FC236}">
                <a16:creationId xmlns:a16="http://schemas.microsoft.com/office/drawing/2014/main" id="{FED76F27-FE6D-4995-8C10-A5C374E5EC5C}"/>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9CBA71FD-1AAD-4358-8A79-0AC6B2D9B14D}"/>
              </a:ext>
            </a:extLst>
          </p:cNvPr>
          <p:cNvSpPr>
            <a:spLocks noGrp="1"/>
          </p:cNvSpPr>
          <p:nvPr>
            <p:ph type="sldNum" sz="quarter" idx="12"/>
          </p:nvPr>
        </p:nvSpPr>
        <p:spPr/>
        <p:txBody>
          <a:bodyPr/>
          <a:lstStyle/>
          <a:p>
            <a:fld id="{7077AC6E-9FF3-4C38-8751-2F6B7D842565}" type="slidenum">
              <a:rPr kumimoji="1" lang="ja-JP" altLang="en-US" smtClean="0"/>
              <a:t>‹#›</a:t>
            </a:fld>
            <a:endParaRPr kumimoji="1" lang="ja-JP" altLang="en-US"/>
          </a:p>
        </p:txBody>
      </p:sp>
    </p:spTree>
    <p:extLst>
      <p:ext uri="{BB962C8B-B14F-4D97-AF65-F5344CB8AC3E}">
        <p14:creationId xmlns:p14="http://schemas.microsoft.com/office/powerpoint/2010/main" val="39347899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F445C201-9401-43E0-B57F-6FB5A1F024A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3CB13159-59A3-4304-9517-367443031BB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9860CA44-1458-49C6-B1DF-2B0D19AA592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7197924-2331-4837-90E1-453BB9322686}" type="datetimeFigureOut">
              <a:rPr kumimoji="1" lang="ja-JP" altLang="en-US" smtClean="0"/>
              <a:t>2019/10/31</a:t>
            </a:fld>
            <a:endParaRPr kumimoji="1" lang="ja-JP" altLang="en-US"/>
          </a:p>
        </p:txBody>
      </p:sp>
      <p:sp>
        <p:nvSpPr>
          <p:cNvPr id="5" name="フッター プレースホルダー 4">
            <a:extLst>
              <a:ext uri="{FF2B5EF4-FFF2-40B4-BE49-F238E27FC236}">
                <a16:creationId xmlns:a16="http://schemas.microsoft.com/office/drawing/2014/main" id="{8B9D87FF-4916-466C-A526-107A02C1B4C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AFF19E07-37B6-460E-B34D-12682A8296B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77AC6E-9FF3-4C38-8751-2F6B7D842565}" type="slidenum">
              <a:rPr kumimoji="1" lang="ja-JP" altLang="en-US" smtClean="0"/>
              <a:t>‹#›</a:t>
            </a:fld>
            <a:endParaRPr kumimoji="1" lang="ja-JP" altLang="en-US"/>
          </a:p>
        </p:txBody>
      </p:sp>
    </p:spTree>
    <p:extLst>
      <p:ext uri="{BB962C8B-B14F-4D97-AF65-F5344CB8AC3E}">
        <p14:creationId xmlns:p14="http://schemas.microsoft.com/office/powerpoint/2010/main" val="3884502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jpeg"/><Relationship Id="rId5" Type="http://schemas.openxmlformats.org/officeDocument/2006/relationships/image" Target="../media/image3.gif"/><Relationship Id="rId10" Type="http://schemas.openxmlformats.org/officeDocument/2006/relationships/image" Target="../media/image8.jpeg"/><Relationship Id="rId4" Type="http://schemas.openxmlformats.org/officeDocument/2006/relationships/image" Target="../media/image2.gif"/><Relationship Id="rId9" Type="http://schemas.openxmlformats.org/officeDocument/2006/relationships/image" Target="../media/image7.jpeg"/></Relationships>
</file>

<file path=ppt/slides/_rels/slide10.xml.rels><?xml version="1.0" encoding="UTF-8" standalone="yes"?>
<Relationships xmlns="http://schemas.openxmlformats.org/package/2006/relationships"><Relationship Id="rId8" Type="http://schemas.openxmlformats.org/officeDocument/2006/relationships/image" Target="../media/image18.jpeg"/><Relationship Id="rId13" Type="http://schemas.openxmlformats.org/officeDocument/2006/relationships/image" Target="../media/image23.jpeg"/><Relationship Id="rId3" Type="http://schemas.openxmlformats.org/officeDocument/2006/relationships/image" Target="../media/image16.jpeg"/><Relationship Id="rId7" Type="http://schemas.openxmlformats.org/officeDocument/2006/relationships/image" Target="../media/image17.jpeg"/><Relationship Id="rId12" Type="http://schemas.openxmlformats.org/officeDocument/2006/relationships/image" Target="../media/image22.png"/><Relationship Id="rId2" Type="http://schemas.openxmlformats.org/officeDocument/2006/relationships/notesSlide" Target="../notesSlides/notesSlide10.xml"/><Relationship Id="rId16" Type="http://schemas.openxmlformats.org/officeDocument/2006/relationships/image" Target="../media/image26.jpeg"/><Relationship Id="rId1" Type="http://schemas.openxmlformats.org/officeDocument/2006/relationships/slideLayout" Target="../slideLayouts/slideLayout2.xml"/><Relationship Id="rId6" Type="http://schemas.openxmlformats.org/officeDocument/2006/relationships/image" Target="../media/image3.gif"/><Relationship Id="rId11" Type="http://schemas.openxmlformats.org/officeDocument/2006/relationships/image" Target="../media/image21.jpeg"/><Relationship Id="rId5" Type="http://schemas.openxmlformats.org/officeDocument/2006/relationships/image" Target="../media/image2.gif"/><Relationship Id="rId15" Type="http://schemas.openxmlformats.org/officeDocument/2006/relationships/image" Target="../media/image25.jpeg"/><Relationship Id="rId10" Type="http://schemas.openxmlformats.org/officeDocument/2006/relationships/image" Target="../media/image20.jpeg"/><Relationship Id="rId4" Type="http://schemas.openxmlformats.org/officeDocument/2006/relationships/image" Target="../media/image11.png"/><Relationship Id="rId9" Type="http://schemas.openxmlformats.org/officeDocument/2006/relationships/image" Target="../media/image19.jpeg"/><Relationship Id="rId14" Type="http://schemas.openxmlformats.org/officeDocument/2006/relationships/image" Target="../media/image24.jpeg"/></Relationships>
</file>

<file path=ppt/slides/_rels/slide11.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17.jpeg"/><Relationship Id="rId7" Type="http://schemas.openxmlformats.org/officeDocument/2006/relationships/image" Target="../media/image23.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gif"/><Relationship Id="rId5" Type="http://schemas.openxmlformats.org/officeDocument/2006/relationships/image" Target="../media/image2.gif"/><Relationship Id="rId10" Type="http://schemas.openxmlformats.org/officeDocument/2006/relationships/image" Target="../media/image28.png"/><Relationship Id="rId4" Type="http://schemas.openxmlformats.org/officeDocument/2006/relationships/image" Target="../media/image11.png"/><Relationship Id="rId9"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3.gif"/><Relationship Id="rId4" Type="http://schemas.openxmlformats.org/officeDocument/2006/relationships/image" Target="../media/image2.gif"/></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3.gif"/><Relationship Id="rId4" Type="http://schemas.openxmlformats.org/officeDocument/2006/relationships/image" Target="../media/image2.gif"/></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image" Target="../media/image3.gif"/><Relationship Id="rId4" Type="http://schemas.openxmlformats.org/officeDocument/2006/relationships/image" Target="../media/image2.gif"/></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image" Target="../media/image3.gif"/><Relationship Id="rId4" Type="http://schemas.openxmlformats.org/officeDocument/2006/relationships/image" Target="../media/image2.gif"/></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3.gif"/><Relationship Id="rId4" Type="http://schemas.openxmlformats.org/officeDocument/2006/relationships/image" Target="../media/image2.gif"/></Relationships>
</file>

<file path=ppt/slides/_rels/slide17.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11.png"/><Relationship Id="rId7"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3.gif"/><Relationship Id="rId4" Type="http://schemas.openxmlformats.org/officeDocument/2006/relationships/image" Target="../media/image2.gif"/></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3.gif"/><Relationship Id="rId4" Type="http://schemas.openxmlformats.org/officeDocument/2006/relationships/image" Target="../media/image2.gif"/></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3.gif"/><Relationship Id="rId4" Type="http://schemas.openxmlformats.org/officeDocument/2006/relationships/image" Target="../media/image2.gif"/></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3.gif"/><Relationship Id="rId4" Type="http://schemas.openxmlformats.org/officeDocument/2006/relationships/image" Target="../media/image2.gif"/></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3.gif"/><Relationship Id="rId4" Type="http://schemas.openxmlformats.org/officeDocument/2006/relationships/image" Target="../media/image2.gif"/></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3.gif"/><Relationship Id="rId4" Type="http://schemas.openxmlformats.org/officeDocument/2006/relationships/image" Target="../media/image2.gif"/></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gif"/><Relationship Id="rId4" Type="http://schemas.openxmlformats.org/officeDocument/2006/relationships/image" Target="../media/image2.gif"/></Relationships>
</file>

<file path=ppt/slides/_rels/slide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gif"/><Relationship Id="rId4" Type="http://schemas.openxmlformats.org/officeDocument/2006/relationships/image" Target="../media/image2.gif"/></Relationships>
</file>

<file path=ppt/slides/_rels/slide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gif"/><Relationship Id="rId4" Type="http://schemas.openxmlformats.org/officeDocument/2006/relationships/image" Target="../media/image2.gif"/></Relationships>
</file>

<file path=ppt/slides/_rels/slide25.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37.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gif"/><Relationship Id="rId4" Type="http://schemas.openxmlformats.org/officeDocument/2006/relationships/image" Target="../media/image2.gif"/></Relationships>
</file>

<file path=ppt/slides/_rels/slide2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3.gif"/><Relationship Id="rId4" Type="http://schemas.openxmlformats.org/officeDocument/2006/relationships/image" Target="../media/image2.gif"/></Relationships>
</file>

<file path=ppt/slides/_rels/slide2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3.gif"/><Relationship Id="rId4" Type="http://schemas.openxmlformats.org/officeDocument/2006/relationships/image" Target="../media/image2.gif"/></Relationships>
</file>

<file path=ppt/slides/_rels/slide28.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11.png"/><Relationship Id="rId7" Type="http://schemas.openxmlformats.org/officeDocument/2006/relationships/image" Target="../media/image39.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gif"/><Relationship Id="rId4" Type="http://schemas.openxmlformats.org/officeDocument/2006/relationships/image" Target="../media/image2.gif"/><Relationship Id="rId9" Type="http://schemas.openxmlformats.org/officeDocument/2006/relationships/image" Target="../media/image41.png"/></Relationships>
</file>

<file path=ppt/slides/_rels/slide29.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3.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3.gif"/><Relationship Id="rId5" Type="http://schemas.openxmlformats.org/officeDocument/2006/relationships/image" Target="../media/image2.gif"/><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3.gif"/><Relationship Id="rId4" Type="http://schemas.openxmlformats.org/officeDocument/2006/relationships/image" Target="../media/image2.gif"/></Relationships>
</file>

<file path=ppt/slides/_rels/slide30.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44.png"/><Relationship Id="rId7" Type="http://schemas.openxmlformats.org/officeDocument/2006/relationships/image" Target="../media/image45.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3.gif"/><Relationship Id="rId5" Type="http://schemas.openxmlformats.org/officeDocument/2006/relationships/image" Target="../media/image2.gif"/><Relationship Id="rId4" Type="http://schemas.openxmlformats.org/officeDocument/2006/relationships/image" Target="../media/image11.png"/></Relationships>
</file>

<file path=ppt/slides/_rels/slide3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3.gif"/><Relationship Id="rId4" Type="http://schemas.openxmlformats.org/officeDocument/2006/relationships/image" Target="../media/image2.gif"/></Relationships>
</file>

<file path=ppt/slides/_rels/slide3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3.gif"/><Relationship Id="rId4" Type="http://schemas.openxmlformats.org/officeDocument/2006/relationships/image" Target="../media/image2.gif"/></Relationships>
</file>

<file path=ppt/slides/_rels/slide3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3.gif"/><Relationship Id="rId4" Type="http://schemas.openxmlformats.org/officeDocument/2006/relationships/image" Target="../media/image2.gif"/></Relationships>
</file>

<file path=ppt/slides/_rels/slide34.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48.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3.gif"/><Relationship Id="rId4" Type="http://schemas.openxmlformats.org/officeDocument/2006/relationships/image" Target="../media/image2.gif"/></Relationships>
</file>

<file path=ppt/slides/_rels/slide35.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11.png"/><Relationship Id="rId7" Type="http://schemas.openxmlformats.org/officeDocument/2006/relationships/image" Target="../media/image50.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3.gif"/><Relationship Id="rId4" Type="http://schemas.openxmlformats.org/officeDocument/2006/relationships/image" Target="../media/image2.gif"/></Relationships>
</file>

<file path=ppt/slides/_rels/slide3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3.gif"/><Relationship Id="rId4" Type="http://schemas.openxmlformats.org/officeDocument/2006/relationships/image" Target="../media/image2.gif"/></Relationships>
</file>

<file path=ppt/slides/_rels/slide3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3.gif"/><Relationship Id="rId4" Type="http://schemas.openxmlformats.org/officeDocument/2006/relationships/image" Target="../media/image2.gif"/></Relationships>
</file>

<file path=ppt/slides/_rels/slide38.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56.JPG"/><Relationship Id="rId3" Type="http://schemas.openxmlformats.org/officeDocument/2006/relationships/image" Target="../media/image11.png"/><Relationship Id="rId7" Type="http://schemas.openxmlformats.org/officeDocument/2006/relationships/image" Target="../media/image53.png"/><Relationship Id="rId12" Type="http://schemas.openxmlformats.org/officeDocument/2006/relationships/image" Target="../media/image58.pn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52.png"/><Relationship Id="rId11" Type="http://schemas.openxmlformats.org/officeDocument/2006/relationships/image" Target="../media/image57.png"/><Relationship Id="rId5" Type="http://schemas.openxmlformats.org/officeDocument/2006/relationships/image" Target="../media/image3.gif"/><Relationship Id="rId10" Type="http://schemas.openxmlformats.org/officeDocument/2006/relationships/image" Target="../media/image56.png"/><Relationship Id="rId4" Type="http://schemas.openxmlformats.org/officeDocument/2006/relationships/image" Target="../media/image2.gif"/><Relationship Id="rId9" Type="http://schemas.openxmlformats.org/officeDocument/2006/relationships/image" Target="../media/image55.png"/></Relationships>
</file>

<file path=ppt/slides/_rels/slide39.xml.rels><?xml version="1.0" encoding="UTF-8" standalone="yes"?>
<Relationships xmlns="http://schemas.openxmlformats.org/package/2006/relationships"><Relationship Id="rId8" Type="http://schemas.openxmlformats.org/officeDocument/2006/relationships/image" Target="../media/image3.gif"/><Relationship Id="rId3" Type="http://schemas.openxmlformats.org/officeDocument/2006/relationships/image" Target="../media/image23.jpeg"/><Relationship Id="rId7" Type="http://schemas.openxmlformats.org/officeDocument/2006/relationships/image" Target="../media/image2.gif"/><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6.jpeg"/><Relationship Id="rId4" Type="http://schemas.openxmlformats.org/officeDocument/2006/relationships/image" Target="../media/image22.png"/><Relationship Id="rId9" Type="http://schemas.openxmlformats.org/officeDocument/2006/relationships/image" Target="../media/image24.jpe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3.gif"/><Relationship Id="rId4" Type="http://schemas.openxmlformats.org/officeDocument/2006/relationships/image" Target="../media/image2.gif"/></Relationships>
</file>

<file path=ppt/slides/_rels/slide4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3.gif"/><Relationship Id="rId4" Type="http://schemas.openxmlformats.org/officeDocument/2006/relationships/image" Target="../media/image2.gif"/></Relationships>
</file>

<file path=ppt/slides/_rels/slide4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3.gif"/><Relationship Id="rId5" Type="http://schemas.openxmlformats.org/officeDocument/2006/relationships/image" Target="../media/image2.gif"/><Relationship Id="rId4" Type="http://schemas.openxmlformats.org/officeDocument/2006/relationships/image" Target="../media/image11.png"/></Relationships>
</file>

<file path=ppt/slides/_rels/slide42.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61.pn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60.jpeg"/><Relationship Id="rId5" Type="http://schemas.openxmlformats.org/officeDocument/2006/relationships/image" Target="../media/image3.gif"/><Relationship Id="rId4" Type="http://schemas.openxmlformats.org/officeDocument/2006/relationships/image" Target="../media/image2.gif"/></Relationships>
</file>

<file path=ppt/slides/_rels/slide43.xml.rels><?xml version="1.0" encoding="UTF-8" standalone="yes"?>
<Relationships xmlns="http://schemas.openxmlformats.org/package/2006/relationships"><Relationship Id="rId8" Type="http://schemas.openxmlformats.org/officeDocument/2006/relationships/image" Target="../media/image64.jpeg"/><Relationship Id="rId3" Type="http://schemas.openxmlformats.org/officeDocument/2006/relationships/image" Target="../media/image11.png"/><Relationship Id="rId7" Type="http://schemas.openxmlformats.org/officeDocument/2006/relationships/image" Target="../media/image63.jpe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62.jpeg"/><Relationship Id="rId5" Type="http://schemas.openxmlformats.org/officeDocument/2006/relationships/image" Target="../media/image3.gif"/><Relationship Id="rId10" Type="http://schemas.openxmlformats.org/officeDocument/2006/relationships/image" Target="../media/image66.jpeg"/><Relationship Id="rId4" Type="http://schemas.openxmlformats.org/officeDocument/2006/relationships/image" Target="../media/image2.gif"/><Relationship Id="rId9" Type="http://schemas.openxmlformats.org/officeDocument/2006/relationships/image" Target="../media/image65.jpeg"/></Relationships>
</file>

<file path=ppt/slides/_rels/slide44.xml.rels><?xml version="1.0" encoding="UTF-8" standalone="yes"?>
<Relationships xmlns="http://schemas.openxmlformats.org/package/2006/relationships"><Relationship Id="rId8" Type="http://schemas.openxmlformats.org/officeDocument/2006/relationships/image" Target="../media/image69.jpeg"/><Relationship Id="rId3" Type="http://schemas.openxmlformats.org/officeDocument/2006/relationships/image" Target="../media/image11.png"/><Relationship Id="rId7" Type="http://schemas.openxmlformats.org/officeDocument/2006/relationships/image" Target="../media/image68.jpe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67.png"/><Relationship Id="rId5" Type="http://schemas.openxmlformats.org/officeDocument/2006/relationships/image" Target="../media/image3.gif"/><Relationship Id="rId10" Type="http://schemas.openxmlformats.org/officeDocument/2006/relationships/image" Target="../media/image71.jpeg"/><Relationship Id="rId4" Type="http://schemas.openxmlformats.org/officeDocument/2006/relationships/image" Target="../media/image2.gif"/><Relationship Id="rId9" Type="http://schemas.openxmlformats.org/officeDocument/2006/relationships/image" Target="../media/image70.jpeg"/></Relationships>
</file>

<file path=ppt/slides/_rels/slide45.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74.png"/><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image" Target="../media/image73.png"/><Relationship Id="rId5" Type="http://schemas.openxmlformats.org/officeDocument/2006/relationships/image" Target="../media/image3.gif"/><Relationship Id="rId4" Type="http://schemas.openxmlformats.org/officeDocument/2006/relationships/image" Target="../media/image2.gif"/></Relationships>
</file>

<file path=ppt/slides/_rels/slide4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image" Target="../media/image72.png"/><Relationship Id="rId5" Type="http://schemas.openxmlformats.org/officeDocument/2006/relationships/image" Target="../media/image3.gif"/><Relationship Id="rId4" Type="http://schemas.openxmlformats.org/officeDocument/2006/relationships/image" Target="../media/image2.gif"/></Relationships>
</file>

<file path=ppt/slides/_rels/slide4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7.xml"/><Relationship Id="rId1" Type="http://schemas.openxmlformats.org/officeDocument/2006/relationships/slideLayout" Target="../slideLayouts/slideLayout2.xml"/><Relationship Id="rId5" Type="http://schemas.openxmlformats.org/officeDocument/2006/relationships/image" Target="../media/image3.gif"/><Relationship Id="rId4" Type="http://schemas.openxmlformats.org/officeDocument/2006/relationships/image" Target="../media/image2.gif"/></Relationships>
</file>

<file path=ppt/slides/_rels/slide4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8.xml"/><Relationship Id="rId1" Type="http://schemas.openxmlformats.org/officeDocument/2006/relationships/slideLayout" Target="../slideLayouts/slideLayout1.xml"/><Relationship Id="rId5" Type="http://schemas.openxmlformats.org/officeDocument/2006/relationships/image" Target="../media/image3.gif"/><Relationship Id="rId4" Type="http://schemas.openxmlformats.org/officeDocument/2006/relationships/image" Target="../media/image2.gif"/></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3.gif"/><Relationship Id="rId4" Type="http://schemas.openxmlformats.org/officeDocument/2006/relationships/image" Target="../media/image2.gif"/></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3.gif"/><Relationship Id="rId4" Type="http://schemas.openxmlformats.org/officeDocument/2006/relationships/image" Target="../media/image2.gif"/></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3.gif"/><Relationship Id="rId4" Type="http://schemas.openxmlformats.org/officeDocument/2006/relationships/image" Target="../media/image2.gif"/></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3.gif"/><Relationship Id="rId4" Type="http://schemas.openxmlformats.org/officeDocument/2006/relationships/image" Target="../media/image2.gif"/></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3.gif"/><Relationship Id="rId4" Type="http://schemas.openxmlformats.org/officeDocument/2006/relationships/image" Target="../media/image2.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字幕 2">
            <a:extLst>
              <a:ext uri="{FF2B5EF4-FFF2-40B4-BE49-F238E27FC236}">
                <a16:creationId xmlns:a16="http://schemas.microsoft.com/office/drawing/2014/main" id="{A128350B-936E-4F3D-8434-566A3DEF5BBD}"/>
              </a:ext>
            </a:extLst>
          </p:cNvPr>
          <p:cNvSpPr>
            <a:spLocks noGrp="1"/>
          </p:cNvSpPr>
          <p:nvPr>
            <p:ph type="subTitle" idx="1"/>
          </p:nvPr>
        </p:nvSpPr>
        <p:spPr>
          <a:xfrm>
            <a:off x="1524000" y="3896723"/>
            <a:ext cx="9148804" cy="2381333"/>
          </a:xfrm>
        </p:spPr>
        <p:txBody>
          <a:bodyPr>
            <a:normAutofit fontScale="92500" lnSpcReduction="10000"/>
          </a:bodyPr>
          <a:lstStyle/>
          <a:p>
            <a:r>
              <a:rPr lang="en-US" altLang="ja-JP" dirty="0" err="1">
                <a:latin typeface="Calibri" panose="020F0502020204030204" pitchFamily="34" charset="0"/>
                <a:ea typeface="ＭＳ Ｐゴシック" panose="020B0600070205080204" pitchFamily="50" charset="-128"/>
                <a:cs typeface="Arial" panose="020B0604020202020204" pitchFamily="34" charset="0"/>
              </a:rPr>
              <a:t>Kyo</a:t>
            </a:r>
            <a:r>
              <a:rPr lang="en-US" altLang="ja-JP" dirty="0">
                <a:latin typeface="Calibri" panose="020F0502020204030204" pitchFamily="34" charset="0"/>
                <a:ea typeface="ＭＳ Ｐゴシック" panose="020B0600070205080204" pitchFamily="50" charset="-128"/>
                <a:cs typeface="Arial" panose="020B0604020202020204" pitchFamily="34" charset="0"/>
              </a:rPr>
              <a:t> Shibata (kyo.shibata@kek.jp) </a:t>
            </a:r>
          </a:p>
          <a:p>
            <a:r>
              <a:rPr lang="en-US" altLang="ja-JP" dirty="0">
                <a:latin typeface="Calibri" panose="020F0502020204030204" pitchFamily="34" charset="0"/>
                <a:ea typeface="ＭＳ Ｐゴシック" panose="020B0600070205080204" pitchFamily="50" charset="-128"/>
                <a:cs typeface="Arial" panose="020B0604020202020204" pitchFamily="34" charset="0"/>
              </a:rPr>
              <a:t>KEK, SuperKEKB Vacuum Group</a:t>
            </a:r>
            <a:endParaRPr kumimoji="1" lang="en-US" altLang="ja-JP" dirty="0">
              <a:latin typeface="Calibri" panose="020F0502020204030204" pitchFamily="34" charset="0"/>
              <a:ea typeface="ＭＳ Ｐゴシック" panose="020B0600070205080204" pitchFamily="50" charset="-128"/>
              <a:cs typeface="Arial" panose="020B0604020202020204" pitchFamily="34" charset="0"/>
            </a:endParaRPr>
          </a:p>
          <a:p>
            <a:endParaRPr kumimoji="1" lang="en-US" altLang="ja-JP" dirty="0">
              <a:latin typeface="Calibri" panose="020F0502020204030204" pitchFamily="34" charset="0"/>
              <a:ea typeface="ＭＳ Ｐゴシック" panose="020B0600070205080204" pitchFamily="50" charset="-128"/>
              <a:cs typeface="Arial" panose="020B0604020202020204" pitchFamily="34" charset="0"/>
            </a:endParaRPr>
          </a:p>
          <a:p>
            <a:r>
              <a:rPr kumimoji="1" lang="en-US" altLang="ja-JP" dirty="0">
                <a:latin typeface="Calibri" panose="020F0502020204030204" pitchFamily="34" charset="0"/>
                <a:ea typeface="ＭＳ Ｐゴシック" panose="020B0600070205080204" pitchFamily="50" charset="-128"/>
                <a:cs typeface="Arial" panose="020B0604020202020204" pitchFamily="34" charset="0"/>
              </a:rPr>
              <a:t>2019.10.31 </a:t>
            </a:r>
          </a:p>
          <a:p>
            <a:r>
              <a:rPr kumimoji="1" lang="en-US" altLang="ja-JP" dirty="0">
                <a:latin typeface="Calibri" panose="020F0502020204030204" pitchFamily="34" charset="0"/>
                <a:ea typeface="ＭＳ Ｐゴシック" panose="020B0600070205080204" pitchFamily="50" charset="-128"/>
                <a:cs typeface="Arial" panose="020B0604020202020204" pitchFamily="34" charset="0"/>
              </a:rPr>
              <a:t>Joint US-CERN-Japan-Russia </a:t>
            </a:r>
            <a:r>
              <a:rPr lang="en-US" altLang="ja-JP" dirty="0">
                <a:latin typeface="Calibri" panose="020F0502020204030204" pitchFamily="34" charset="0"/>
                <a:ea typeface="ＭＳ Ｐゴシック" panose="020B0600070205080204" pitchFamily="50" charset="-128"/>
                <a:cs typeface="Arial" panose="020B0604020202020204" pitchFamily="34" charset="0"/>
              </a:rPr>
              <a:t>International Accelerator School, 2019 </a:t>
            </a:r>
          </a:p>
          <a:p>
            <a:r>
              <a:rPr lang="en-US" altLang="ja-JP" dirty="0">
                <a:latin typeface="Calibri" panose="020F0502020204030204" pitchFamily="34" charset="0"/>
                <a:ea typeface="ＭＳ Ｐゴシック" panose="020B0600070205080204" pitchFamily="50" charset="-128"/>
                <a:cs typeface="Arial" panose="020B0604020202020204" pitchFamily="34" charset="0"/>
              </a:rPr>
              <a:t>Ion Colliders</a:t>
            </a:r>
            <a:endParaRPr kumimoji="1" lang="ja-JP" altLang="en-US" dirty="0">
              <a:latin typeface="Calibri" panose="020F0502020204030204" pitchFamily="34" charset="0"/>
              <a:ea typeface="ＭＳ Ｐゴシック" panose="020B0600070205080204" pitchFamily="50" charset="-128"/>
              <a:cs typeface="Arial" panose="020B0604020202020204" pitchFamily="34" charset="0"/>
            </a:endParaRPr>
          </a:p>
        </p:txBody>
      </p:sp>
      <p:pic>
        <p:nvPicPr>
          <p:cNvPr id="5" name="Picture 24" descr="C:\Users\shibata\works_hp3\14KEKB_Review\背景材料\event_jks_full_修正03.gif">
            <a:extLst>
              <a:ext uri="{FF2B5EF4-FFF2-40B4-BE49-F238E27FC236}">
                <a16:creationId xmlns:a16="http://schemas.microsoft.com/office/drawing/2014/main" id="{FCDB6CCA-7659-4D6A-867E-A6BEF668B819}"/>
              </a:ext>
            </a:extLst>
          </p:cNvPr>
          <p:cNvPicPr>
            <a:picLocks noChangeAspect="1" noChangeArrowheads="1"/>
          </p:cNvPicPr>
          <p:nvPr/>
        </p:nvPicPr>
        <p:blipFill rotWithShape="1">
          <a:blip r:embed="rId3" cstate="print">
            <a:duotone>
              <a:schemeClr val="accent1">
                <a:shade val="45000"/>
                <a:satMod val="135000"/>
              </a:schemeClr>
              <a:prstClr val="white"/>
            </a:duotone>
            <a:extLst>
              <a:ext uri="{28A0092B-C50C-407E-A947-70E740481C1C}">
                <a14:useLocalDpi xmlns:a14="http://schemas.microsoft.com/office/drawing/2010/main" val="0"/>
              </a:ext>
            </a:extLst>
          </a:blip>
          <a:srcRect l="24215" t="25998" r="180" b="-99"/>
          <a:stretch/>
        </p:blipFill>
        <p:spPr bwMode="auto">
          <a:xfrm>
            <a:off x="0" y="0"/>
            <a:ext cx="1309448" cy="1285706"/>
          </a:xfrm>
          <a:prstGeom prst="rect">
            <a:avLst/>
          </a:prstGeom>
          <a:noFill/>
          <a:extLst>
            <a:ext uri="{909E8E84-426E-40DD-AFC4-6F175D3DCCD1}">
              <a14:hiddenFill xmlns:a14="http://schemas.microsoft.com/office/drawing/2010/main">
                <a:solidFill>
                  <a:srgbClr val="FFFFFF"/>
                </a:solidFill>
              </a14:hiddenFill>
            </a:ext>
          </a:extLst>
        </p:spPr>
      </p:pic>
      <p:grpSp>
        <p:nvGrpSpPr>
          <p:cNvPr id="6" name="グループ化 5">
            <a:extLst>
              <a:ext uri="{FF2B5EF4-FFF2-40B4-BE49-F238E27FC236}">
                <a16:creationId xmlns:a16="http://schemas.microsoft.com/office/drawing/2014/main" id="{0F63700E-81BE-48B2-91AD-B894F0569722}"/>
              </a:ext>
            </a:extLst>
          </p:cNvPr>
          <p:cNvGrpSpPr/>
          <p:nvPr/>
        </p:nvGrpSpPr>
        <p:grpSpPr>
          <a:xfrm>
            <a:off x="102389" y="229418"/>
            <a:ext cx="12045409" cy="372572"/>
            <a:chOff x="102389" y="229418"/>
            <a:chExt cx="12045409" cy="372572"/>
          </a:xfrm>
        </p:grpSpPr>
        <p:sp>
          <p:nvSpPr>
            <p:cNvPr id="7" name="正方形/長方形 6">
              <a:extLst>
                <a:ext uri="{FF2B5EF4-FFF2-40B4-BE49-F238E27FC236}">
                  <a16:creationId xmlns:a16="http://schemas.microsoft.com/office/drawing/2014/main" id="{C5D8C682-7C51-4E69-AC73-930BA7ECCF0E}"/>
                </a:ext>
              </a:extLst>
            </p:cNvPr>
            <p:cNvSpPr/>
            <p:nvPr/>
          </p:nvSpPr>
          <p:spPr>
            <a:xfrm rot="10800000">
              <a:off x="11503620" y="365062"/>
              <a:ext cx="388674" cy="980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8" name="円弧 7">
              <a:extLst>
                <a:ext uri="{FF2B5EF4-FFF2-40B4-BE49-F238E27FC236}">
                  <a16:creationId xmlns:a16="http://schemas.microsoft.com/office/drawing/2014/main" id="{5EC2EE23-DCBA-4CCE-8781-80C44A5AAC1E}"/>
                </a:ext>
              </a:extLst>
            </p:cNvPr>
            <p:cNvSpPr>
              <a:spLocks noChangeAspect="1"/>
            </p:cNvSpPr>
            <p:nvPr/>
          </p:nvSpPr>
          <p:spPr>
            <a:xfrm rot="10800000">
              <a:off x="11405467" y="269212"/>
              <a:ext cx="56340" cy="141493"/>
            </a:xfrm>
            <a:prstGeom prst="arc">
              <a:avLst>
                <a:gd name="adj1" fmla="val 5350398"/>
                <a:gd name="adj2" fmla="val 16335659"/>
              </a:avLst>
            </a:prstGeom>
            <a:ln w="28575">
              <a:solidFill>
                <a:srgbClr val="FFC000"/>
              </a:solidFill>
            </a:ln>
            <a:effectLst>
              <a:outerShdw blurRad="50800" dist="50800" algn="l" rotWithShape="0">
                <a:srgbClr val="FFC000">
                  <a:alpha val="75000"/>
                </a:srgb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a:p>
          </p:txBody>
        </p:sp>
        <p:sp>
          <p:nvSpPr>
            <p:cNvPr id="9" name="円弧 8">
              <a:extLst>
                <a:ext uri="{FF2B5EF4-FFF2-40B4-BE49-F238E27FC236}">
                  <a16:creationId xmlns:a16="http://schemas.microsoft.com/office/drawing/2014/main" id="{24C428BD-16BF-4F2C-8703-EDA94278E714}"/>
                </a:ext>
              </a:extLst>
            </p:cNvPr>
            <p:cNvSpPr>
              <a:spLocks noChangeAspect="1"/>
            </p:cNvSpPr>
            <p:nvPr/>
          </p:nvSpPr>
          <p:spPr>
            <a:xfrm rot="10800000">
              <a:off x="11552588" y="251526"/>
              <a:ext cx="70425" cy="176866"/>
            </a:xfrm>
            <a:prstGeom prst="arc">
              <a:avLst>
                <a:gd name="adj1" fmla="val 5350398"/>
                <a:gd name="adj2" fmla="val 16335659"/>
              </a:avLst>
            </a:prstGeom>
            <a:ln w="28575">
              <a:solidFill>
                <a:srgbClr val="FFC000"/>
              </a:solidFill>
            </a:ln>
            <a:effectLst>
              <a:outerShdw blurRad="50800" dist="50800" algn="l" rotWithShape="0">
                <a:srgbClr val="FFC000">
                  <a:alpha val="75000"/>
                </a:srgb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a:p>
          </p:txBody>
        </p:sp>
        <p:sp>
          <p:nvSpPr>
            <p:cNvPr id="10" name="円弧 9">
              <a:extLst>
                <a:ext uri="{FF2B5EF4-FFF2-40B4-BE49-F238E27FC236}">
                  <a16:creationId xmlns:a16="http://schemas.microsoft.com/office/drawing/2014/main" id="{6EBA49F2-9B12-4C21-A69B-43AFA654B610}"/>
                </a:ext>
              </a:extLst>
            </p:cNvPr>
            <p:cNvSpPr>
              <a:spLocks noChangeAspect="1"/>
            </p:cNvSpPr>
            <p:nvPr/>
          </p:nvSpPr>
          <p:spPr>
            <a:xfrm rot="10800000">
              <a:off x="11706110" y="229418"/>
              <a:ext cx="88031" cy="221082"/>
            </a:xfrm>
            <a:prstGeom prst="arc">
              <a:avLst>
                <a:gd name="adj1" fmla="val 5350398"/>
                <a:gd name="adj2" fmla="val 16335659"/>
              </a:avLst>
            </a:prstGeom>
            <a:ln w="28575">
              <a:solidFill>
                <a:srgbClr val="FFC000"/>
              </a:solidFill>
            </a:ln>
            <a:effectLst>
              <a:outerShdw blurRad="50800" dist="50800" algn="l" rotWithShape="0">
                <a:srgbClr val="FFC000">
                  <a:alpha val="75000"/>
                </a:srgb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a:p>
          </p:txBody>
        </p:sp>
        <p:sp>
          <p:nvSpPr>
            <p:cNvPr id="11" name="正方形/長方形 10">
              <a:extLst>
                <a:ext uri="{FF2B5EF4-FFF2-40B4-BE49-F238E27FC236}">
                  <a16:creationId xmlns:a16="http://schemas.microsoft.com/office/drawing/2014/main" id="{E4679CED-B462-4449-92D0-39488BEA955B}"/>
                </a:ext>
              </a:extLst>
            </p:cNvPr>
            <p:cNvSpPr/>
            <p:nvPr/>
          </p:nvSpPr>
          <p:spPr>
            <a:xfrm rot="10800000">
              <a:off x="1482165" y="304799"/>
              <a:ext cx="10473505" cy="65741"/>
            </a:xfrm>
            <a:prstGeom prst="rect">
              <a:avLst/>
            </a:prstGeom>
            <a:solidFill>
              <a:srgbClr val="FFC000"/>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2" name="円弧 11">
              <a:extLst>
                <a:ext uri="{FF2B5EF4-FFF2-40B4-BE49-F238E27FC236}">
                  <a16:creationId xmlns:a16="http://schemas.microsoft.com/office/drawing/2014/main" id="{3A037DE0-8A4C-4F72-A5BA-A59C067F5A6F}"/>
                </a:ext>
              </a:extLst>
            </p:cNvPr>
            <p:cNvSpPr>
              <a:spLocks noChangeAspect="1"/>
            </p:cNvSpPr>
            <p:nvPr/>
          </p:nvSpPr>
          <p:spPr>
            <a:xfrm rot="10800000">
              <a:off x="11503620" y="420702"/>
              <a:ext cx="56340" cy="141493"/>
            </a:xfrm>
            <a:prstGeom prst="arc">
              <a:avLst>
                <a:gd name="adj1" fmla="val 5350398"/>
                <a:gd name="adj2" fmla="val 16335659"/>
              </a:avLst>
            </a:prstGeom>
            <a:ln w="28575">
              <a:solidFill>
                <a:srgbClr val="000066"/>
              </a:solidFill>
            </a:ln>
            <a:effectLst>
              <a:outerShdw blurRad="50800" dist="50800" algn="l" rotWithShape="0">
                <a:srgbClr val="000066">
                  <a:alpha val="50000"/>
                </a:srgb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a:p>
          </p:txBody>
        </p:sp>
        <p:sp>
          <p:nvSpPr>
            <p:cNvPr id="13" name="円弧 12">
              <a:extLst>
                <a:ext uri="{FF2B5EF4-FFF2-40B4-BE49-F238E27FC236}">
                  <a16:creationId xmlns:a16="http://schemas.microsoft.com/office/drawing/2014/main" id="{D975368D-5110-4A88-B39B-A0AF92C0FA07}"/>
                </a:ext>
              </a:extLst>
            </p:cNvPr>
            <p:cNvSpPr>
              <a:spLocks noChangeAspect="1"/>
            </p:cNvSpPr>
            <p:nvPr/>
          </p:nvSpPr>
          <p:spPr>
            <a:xfrm rot="10800000">
              <a:off x="11650741" y="403016"/>
              <a:ext cx="70425" cy="176866"/>
            </a:xfrm>
            <a:prstGeom prst="arc">
              <a:avLst>
                <a:gd name="adj1" fmla="val 5350398"/>
                <a:gd name="adj2" fmla="val 16335659"/>
              </a:avLst>
            </a:prstGeom>
            <a:ln w="28575">
              <a:solidFill>
                <a:srgbClr val="000066"/>
              </a:solidFill>
            </a:ln>
            <a:effectLst>
              <a:outerShdw blurRad="50800" dist="50800" algn="l" rotWithShape="0">
                <a:srgbClr val="000066">
                  <a:alpha val="50000"/>
                </a:srgb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a:p>
          </p:txBody>
        </p:sp>
        <p:sp>
          <p:nvSpPr>
            <p:cNvPr id="14" name="円弧 13">
              <a:extLst>
                <a:ext uri="{FF2B5EF4-FFF2-40B4-BE49-F238E27FC236}">
                  <a16:creationId xmlns:a16="http://schemas.microsoft.com/office/drawing/2014/main" id="{7E4D1B56-B8AE-4581-AFAC-E51D1C694041}"/>
                </a:ext>
              </a:extLst>
            </p:cNvPr>
            <p:cNvSpPr>
              <a:spLocks noChangeAspect="1"/>
            </p:cNvSpPr>
            <p:nvPr/>
          </p:nvSpPr>
          <p:spPr>
            <a:xfrm rot="10800000">
              <a:off x="11804263" y="380908"/>
              <a:ext cx="88031" cy="221082"/>
            </a:xfrm>
            <a:prstGeom prst="arc">
              <a:avLst>
                <a:gd name="adj1" fmla="val 5350398"/>
                <a:gd name="adj2" fmla="val 16335659"/>
              </a:avLst>
            </a:prstGeom>
            <a:ln w="28575">
              <a:solidFill>
                <a:srgbClr val="000066"/>
              </a:solidFill>
            </a:ln>
            <a:effectLst>
              <a:outerShdw blurRad="50800" dist="50800" algn="l" rotWithShape="0">
                <a:srgbClr val="000066">
                  <a:alpha val="50000"/>
                </a:srgb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a:p>
          </p:txBody>
        </p:sp>
        <p:sp>
          <p:nvSpPr>
            <p:cNvPr id="15" name="正方形/長方形 14">
              <a:extLst>
                <a:ext uri="{FF2B5EF4-FFF2-40B4-BE49-F238E27FC236}">
                  <a16:creationId xmlns:a16="http://schemas.microsoft.com/office/drawing/2014/main" id="{96D5683E-60E1-41BA-A36A-3FDECBFCC175}"/>
                </a:ext>
              </a:extLst>
            </p:cNvPr>
            <p:cNvSpPr/>
            <p:nvPr/>
          </p:nvSpPr>
          <p:spPr>
            <a:xfrm rot="10800000">
              <a:off x="1503702" y="461377"/>
              <a:ext cx="10644096" cy="65945"/>
            </a:xfrm>
            <a:prstGeom prst="rect">
              <a:avLst/>
            </a:prstGeom>
            <a:solidFill>
              <a:srgbClr val="00006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6" name="円弧 15">
              <a:extLst>
                <a:ext uri="{FF2B5EF4-FFF2-40B4-BE49-F238E27FC236}">
                  <a16:creationId xmlns:a16="http://schemas.microsoft.com/office/drawing/2014/main" id="{99B891B3-BB9D-40E1-A46C-B1C004957E7E}"/>
                </a:ext>
              </a:extLst>
            </p:cNvPr>
            <p:cNvSpPr>
              <a:spLocks noChangeAspect="1"/>
            </p:cNvSpPr>
            <p:nvPr/>
          </p:nvSpPr>
          <p:spPr>
            <a:xfrm rot="10800000">
              <a:off x="11706110" y="229418"/>
              <a:ext cx="88031" cy="221082"/>
            </a:xfrm>
            <a:prstGeom prst="arc">
              <a:avLst>
                <a:gd name="adj1" fmla="val 16137867"/>
                <a:gd name="adj2" fmla="val 5501634"/>
              </a:avLst>
            </a:prstGeom>
            <a:ln w="28575">
              <a:solidFill>
                <a:srgbClr val="FFC000"/>
              </a:solidFill>
            </a:ln>
            <a:effectLst>
              <a:outerShdw blurRad="50800" dist="50800" algn="l" rotWithShape="0">
                <a:srgbClr val="FFC000">
                  <a:alpha val="75000"/>
                </a:srgb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a:p>
          </p:txBody>
        </p:sp>
        <p:sp>
          <p:nvSpPr>
            <p:cNvPr id="17" name="円弧 16">
              <a:extLst>
                <a:ext uri="{FF2B5EF4-FFF2-40B4-BE49-F238E27FC236}">
                  <a16:creationId xmlns:a16="http://schemas.microsoft.com/office/drawing/2014/main" id="{3AC7C26D-FA1D-4A34-B33C-CEC124976B13}"/>
                </a:ext>
              </a:extLst>
            </p:cNvPr>
            <p:cNvSpPr>
              <a:spLocks noChangeAspect="1"/>
            </p:cNvSpPr>
            <p:nvPr/>
          </p:nvSpPr>
          <p:spPr>
            <a:xfrm rot="10800000">
              <a:off x="11552588" y="251526"/>
              <a:ext cx="70425" cy="176866"/>
            </a:xfrm>
            <a:prstGeom prst="arc">
              <a:avLst>
                <a:gd name="adj1" fmla="val 16137867"/>
                <a:gd name="adj2" fmla="val 5501634"/>
              </a:avLst>
            </a:prstGeom>
            <a:ln w="28575">
              <a:solidFill>
                <a:srgbClr val="FFC000"/>
              </a:solidFill>
            </a:ln>
            <a:effectLst>
              <a:outerShdw blurRad="50800" dist="50800" algn="l" rotWithShape="0">
                <a:srgbClr val="FFC000">
                  <a:alpha val="75000"/>
                </a:srgb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a:p>
          </p:txBody>
        </p:sp>
        <p:sp>
          <p:nvSpPr>
            <p:cNvPr id="18" name="円弧 17">
              <a:extLst>
                <a:ext uri="{FF2B5EF4-FFF2-40B4-BE49-F238E27FC236}">
                  <a16:creationId xmlns:a16="http://schemas.microsoft.com/office/drawing/2014/main" id="{A3DD2021-B95C-45B5-8EF2-DA11174F1050}"/>
                </a:ext>
              </a:extLst>
            </p:cNvPr>
            <p:cNvSpPr>
              <a:spLocks noChangeAspect="1"/>
            </p:cNvSpPr>
            <p:nvPr/>
          </p:nvSpPr>
          <p:spPr>
            <a:xfrm rot="10800000">
              <a:off x="11405467" y="269212"/>
              <a:ext cx="56340" cy="141493"/>
            </a:xfrm>
            <a:prstGeom prst="arc">
              <a:avLst>
                <a:gd name="adj1" fmla="val 16137867"/>
                <a:gd name="adj2" fmla="val 5501634"/>
              </a:avLst>
            </a:prstGeom>
            <a:ln w="28575">
              <a:solidFill>
                <a:srgbClr val="FFC000"/>
              </a:solidFill>
            </a:ln>
            <a:effectLst>
              <a:outerShdw blurRad="50800" dist="50800" algn="l" rotWithShape="0">
                <a:srgbClr val="FFC000">
                  <a:alpha val="75000"/>
                </a:srgb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a:p>
          </p:txBody>
        </p:sp>
        <p:sp>
          <p:nvSpPr>
            <p:cNvPr id="19" name="円弧 18">
              <a:extLst>
                <a:ext uri="{FF2B5EF4-FFF2-40B4-BE49-F238E27FC236}">
                  <a16:creationId xmlns:a16="http://schemas.microsoft.com/office/drawing/2014/main" id="{0420A036-79D8-4F27-8232-943B75DE08BF}"/>
                </a:ext>
              </a:extLst>
            </p:cNvPr>
            <p:cNvSpPr>
              <a:spLocks noChangeAspect="1"/>
            </p:cNvSpPr>
            <p:nvPr/>
          </p:nvSpPr>
          <p:spPr>
            <a:xfrm rot="10800000">
              <a:off x="11804263" y="380908"/>
              <a:ext cx="88031" cy="221082"/>
            </a:xfrm>
            <a:prstGeom prst="arc">
              <a:avLst>
                <a:gd name="adj1" fmla="val 16137867"/>
                <a:gd name="adj2" fmla="val 5501634"/>
              </a:avLst>
            </a:prstGeom>
            <a:ln w="28575">
              <a:solidFill>
                <a:srgbClr val="000066"/>
              </a:solidFill>
            </a:ln>
            <a:effectLst>
              <a:outerShdw blurRad="50800" dist="50800" algn="l" rotWithShape="0">
                <a:srgbClr val="000066">
                  <a:alpha val="50000"/>
                </a:srgb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a:p>
          </p:txBody>
        </p:sp>
        <p:sp>
          <p:nvSpPr>
            <p:cNvPr id="20" name="円弧 19">
              <a:extLst>
                <a:ext uri="{FF2B5EF4-FFF2-40B4-BE49-F238E27FC236}">
                  <a16:creationId xmlns:a16="http://schemas.microsoft.com/office/drawing/2014/main" id="{F5B9ABA7-3E8C-4972-A0C6-6A35AD2AB763}"/>
                </a:ext>
              </a:extLst>
            </p:cNvPr>
            <p:cNvSpPr>
              <a:spLocks noChangeAspect="1"/>
            </p:cNvSpPr>
            <p:nvPr/>
          </p:nvSpPr>
          <p:spPr>
            <a:xfrm rot="10800000">
              <a:off x="11650741" y="403016"/>
              <a:ext cx="70425" cy="176866"/>
            </a:xfrm>
            <a:prstGeom prst="arc">
              <a:avLst>
                <a:gd name="adj1" fmla="val 16137867"/>
                <a:gd name="adj2" fmla="val 5501634"/>
              </a:avLst>
            </a:prstGeom>
            <a:ln w="28575">
              <a:solidFill>
                <a:srgbClr val="000066"/>
              </a:solidFill>
            </a:ln>
            <a:effectLst>
              <a:outerShdw blurRad="50800" dist="50800" algn="l" rotWithShape="0">
                <a:srgbClr val="000066">
                  <a:alpha val="50000"/>
                </a:srgb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a:p>
          </p:txBody>
        </p:sp>
        <p:sp>
          <p:nvSpPr>
            <p:cNvPr id="21" name="円弧 20">
              <a:extLst>
                <a:ext uri="{FF2B5EF4-FFF2-40B4-BE49-F238E27FC236}">
                  <a16:creationId xmlns:a16="http://schemas.microsoft.com/office/drawing/2014/main" id="{9819DEC2-D1F3-4428-B98D-64D521E2F130}"/>
                </a:ext>
              </a:extLst>
            </p:cNvPr>
            <p:cNvSpPr>
              <a:spLocks noChangeAspect="1"/>
            </p:cNvSpPr>
            <p:nvPr/>
          </p:nvSpPr>
          <p:spPr>
            <a:xfrm rot="10800000">
              <a:off x="11503620" y="420702"/>
              <a:ext cx="56340" cy="141493"/>
            </a:xfrm>
            <a:prstGeom prst="arc">
              <a:avLst>
                <a:gd name="adj1" fmla="val 16137867"/>
                <a:gd name="adj2" fmla="val 5501634"/>
              </a:avLst>
            </a:prstGeom>
            <a:ln w="28575">
              <a:solidFill>
                <a:srgbClr val="000066"/>
              </a:solidFill>
            </a:ln>
            <a:effectLst>
              <a:outerShdw blurRad="50800" dist="50800" algn="l" rotWithShape="0">
                <a:srgbClr val="000066">
                  <a:alpha val="50000"/>
                </a:srgb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a:p>
          </p:txBody>
        </p:sp>
        <p:sp>
          <p:nvSpPr>
            <p:cNvPr id="22" name="二等辺三角形 21">
              <a:extLst>
                <a:ext uri="{FF2B5EF4-FFF2-40B4-BE49-F238E27FC236}">
                  <a16:creationId xmlns:a16="http://schemas.microsoft.com/office/drawing/2014/main" id="{EB6A913B-9D0C-4C80-B00E-12DEC01A222B}"/>
                </a:ext>
              </a:extLst>
            </p:cNvPr>
            <p:cNvSpPr/>
            <p:nvPr/>
          </p:nvSpPr>
          <p:spPr>
            <a:xfrm rot="15960000">
              <a:off x="775762" y="-315172"/>
              <a:ext cx="54376" cy="1401122"/>
            </a:xfrm>
            <a:prstGeom prst="triangl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3" name="二等辺三角形 22">
              <a:extLst>
                <a:ext uri="{FF2B5EF4-FFF2-40B4-BE49-F238E27FC236}">
                  <a16:creationId xmlns:a16="http://schemas.microsoft.com/office/drawing/2014/main" id="{4283857D-63EE-49ED-B4D9-C4070B397B80}"/>
                </a:ext>
              </a:extLst>
            </p:cNvPr>
            <p:cNvSpPr/>
            <p:nvPr/>
          </p:nvSpPr>
          <p:spPr>
            <a:xfrm rot="16440000">
              <a:off x="800838" y="-256932"/>
              <a:ext cx="54376" cy="1401122"/>
            </a:xfrm>
            <a:prstGeom prst="triangle">
              <a:avLst/>
            </a:prstGeom>
            <a:solidFill>
              <a:srgbClr val="00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grpSp>
      <p:pic>
        <p:nvPicPr>
          <p:cNvPr id="24" name="Picture 24" descr="C:\Users\shibata\works_hp3\14KEKB_Review\背景材料\event_jks_full_修正03.gif">
            <a:extLst>
              <a:ext uri="{FF2B5EF4-FFF2-40B4-BE49-F238E27FC236}">
                <a16:creationId xmlns:a16="http://schemas.microsoft.com/office/drawing/2014/main" id="{2338FDA6-4E9B-4B46-8800-05E6FB50C49C}"/>
              </a:ext>
            </a:extLst>
          </p:cNvPr>
          <p:cNvPicPr>
            <a:picLocks noChangeAspect="1" noChangeArrowheads="1"/>
          </p:cNvPicPr>
          <p:nvPr/>
        </p:nvPicPr>
        <p:blipFill rotWithShape="1">
          <a:blip r:embed="rId3" cstate="print">
            <a:duotone>
              <a:schemeClr val="accent1">
                <a:shade val="45000"/>
                <a:satMod val="135000"/>
              </a:schemeClr>
              <a:prstClr val="white"/>
            </a:duotone>
            <a:extLst>
              <a:ext uri="{28A0092B-C50C-407E-A947-70E740481C1C}">
                <a14:useLocalDpi xmlns:a14="http://schemas.microsoft.com/office/drawing/2010/main" val="0"/>
              </a:ext>
            </a:extLst>
          </a:blip>
          <a:srcRect l="-10839" t="-3299" r="25912" b="26170"/>
          <a:stretch/>
        </p:blipFill>
        <p:spPr bwMode="auto">
          <a:xfrm>
            <a:off x="10718514" y="2599162"/>
            <a:ext cx="1470919" cy="1338236"/>
          </a:xfrm>
          <a:prstGeom prst="rect">
            <a:avLst/>
          </a:prstGeom>
          <a:noFill/>
          <a:extLst>
            <a:ext uri="{909E8E84-426E-40DD-AFC4-6F175D3DCCD1}">
              <a14:hiddenFill xmlns:a14="http://schemas.microsoft.com/office/drawing/2010/main">
                <a:solidFill>
                  <a:srgbClr val="FFFFFF"/>
                </a:solidFill>
              </a14:hiddenFill>
            </a:ext>
          </a:extLst>
        </p:spPr>
      </p:pic>
      <p:grpSp>
        <p:nvGrpSpPr>
          <p:cNvPr id="25" name="グループ化 24">
            <a:extLst>
              <a:ext uri="{FF2B5EF4-FFF2-40B4-BE49-F238E27FC236}">
                <a16:creationId xmlns:a16="http://schemas.microsoft.com/office/drawing/2014/main" id="{A8D0C14D-269D-423B-9C28-537C465658EF}"/>
              </a:ext>
            </a:extLst>
          </p:cNvPr>
          <p:cNvGrpSpPr/>
          <p:nvPr/>
        </p:nvGrpSpPr>
        <p:grpSpPr>
          <a:xfrm rot="10800000">
            <a:off x="53784" y="3347435"/>
            <a:ext cx="12045409" cy="372572"/>
            <a:chOff x="102389" y="229418"/>
            <a:chExt cx="12045409" cy="372572"/>
          </a:xfrm>
        </p:grpSpPr>
        <p:sp>
          <p:nvSpPr>
            <p:cNvPr id="26" name="正方形/長方形 25">
              <a:extLst>
                <a:ext uri="{FF2B5EF4-FFF2-40B4-BE49-F238E27FC236}">
                  <a16:creationId xmlns:a16="http://schemas.microsoft.com/office/drawing/2014/main" id="{57B95DCF-6B45-44E7-B0AB-454F0D37CE05}"/>
                </a:ext>
              </a:extLst>
            </p:cNvPr>
            <p:cNvSpPr/>
            <p:nvPr/>
          </p:nvSpPr>
          <p:spPr>
            <a:xfrm rot="10800000">
              <a:off x="11503620" y="365062"/>
              <a:ext cx="388674" cy="980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7" name="円弧 26">
              <a:extLst>
                <a:ext uri="{FF2B5EF4-FFF2-40B4-BE49-F238E27FC236}">
                  <a16:creationId xmlns:a16="http://schemas.microsoft.com/office/drawing/2014/main" id="{A0D1A188-418F-4589-88AA-514C7CB769D6}"/>
                </a:ext>
              </a:extLst>
            </p:cNvPr>
            <p:cNvSpPr>
              <a:spLocks noChangeAspect="1"/>
            </p:cNvSpPr>
            <p:nvPr/>
          </p:nvSpPr>
          <p:spPr>
            <a:xfrm rot="10800000">
              <a:off x="11405467" y="269212"/>
              <a:ext cx="56340" cy="141493"/>
            </a:xfrm>
            <a:prstGeom prst="arc">
              <a:avLst>
                <a:gd name="adj1" fmla="val 5350398"/>
                <a:gd name="adj2" fmla="val 16335659"/>
              </a:avLst>
            </a:prstGeom>
            <a:ln w="28575">
              <a:solidFill>
                <a:srgbClr val="FFC000"/>
              </a:solidFill>
            </a:ln>
            <a:effectLst>
              <a:outerShdw blurRad="50800" dist="50800" algn="l" rotWithShape="0">
                <a:srgbClr val="FFC000">
                  <a:alpha val="75000"/>
                </a:srgb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a:p>
          </p:txBody>
        </p:sp>
        <p:sp>
          <p:nvSpPr>
            <p:cNvPr id="28" name="円弧 27">
              <a:extLst>
                <a:ext uri="{FF2B5EF4-FFF2-40B4-BE49-F238E27FC236}">
                  <a16:creationId xmlns:a16="http://schemas.microsoft.com/office/drawing/2014/main" id="{A3B1830C-1787-42E2-9C87-44E083349A01}"/>
                </a:ext>
              </a:extLst>
            </p:cNvPr>
            <p:cNvSpPr>
              <a:spLocks noChangeAspect="1"/>
            </p:cNvSpPr>
            <p:nvPr/>
          </p:nvSpPr>
          <p:spPr>
            <a:xfrm rot="10800000">
              <a:off x="11552588" y="251526"/>
              <a:ext cx="70425" cy="176866"/>
            </a:xfrm>
            <a:prstGeom prst="arc">
              <a:avLst>
                <a:gd name="adj1" fmla="val 5350398"/>
                <a:gd name="adj2" fmla="val 16335659"/>
              </a:avLst>
            </a:prstGeom>
            <a:ln w="28575">
              <a:solidFill>
                <a:srgbClr val="FFC000"/>
              </a:solidFill>
            </a:ln>
            <a:effectLst>
              <a:outerShdw blurRad="50800" dist="50800" algn="l" rotWithShape="0">
                <a:srgbClr val="FFC000">
                  <a:alpha val="75000"/>
                </a:srgb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a:p>
          </p:txBody>
        </p:sp>
        <p:sp>
          <p:nvSpPr>
            <p:cNvPr id="29" name="円弧 28">
              <a:extLst>
                <a:ext uri="{FF2B5EF4-FFF2-40B4-BE49-F238E27FC236}">
                  <a16:creationId xmlns:a16="http://schemas.microsoft.com/office/drawing/2014/main" id="{0D39C04D-5006-4570-A541-399B3878B770}"/>
                </a:ext>
              </a:extLst>
            </p:cNvPr>
            <p:cNvSpPr>
              <a:spLocks noChangeAspect="1"/>
            </p:cNvSpPr>
            <p:nvPr/>
          </p:nvSpPr>
          <p:spPr>
            <a:xfrm rot="10800000">
              <a:off x="11706110" y="229418"/>
              <a:ext cx="88031" cy="221082"/>
            </a:xfrm>
            <a:prstGeom prst="arc">
              <a:avLst>
                <a:gd name="adj1" fmla="val 5350398"/>
                <a:gd name="adj2" fmla="val 16335659"/>
              </a:avLst>
            </a:prstGeom>
            <a:ln w="28575">
              <a:solidFill>
                <a:srgbClr val="FFC000"/>
              </a:solidFill>
            </a:ln>
            <a:effectLst>
              <a:outerShdw blurRad="50800" dist="50800" algn="l" rotWithShape="0">
                <a:srgbClr val="FFC000">
                  <a:alpha val="75000"/>
                </a:srgb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a:p>
          </p:txBody>
        </p:sp>
        <p:sp>
          <p:nvSpPr>
            <p:cNvPr id="30" name="正方形/長方形 29">
              <a:extLst>
                <a:ext uri="{FF2B5EF4-FFF2-40B4-BE49-F238E27FC236}">
                  <a16:creationId xmlns:a16="http://schemas.microsoft.com/office/drawing/2014/main" id="{68173AC4-56A0-4207-BA80-2FA84CA554E6}"/>
                </a:ext>
              </a:extLst>
            </p:cNvPr>
            <p:cNvSpPr/>
            <p:nvPr/>
          </p:nvSpPr>
          <p:spPr>
            <a:xfrm rot="10800000">
              <a:off x="1482165" y="304799"/>
              <a:ext cx="10473505" cy="65741"/>
            </a:xfrm>
            <a:prstGeom prst="rect">
              <a:avLst/>
            </a:prstGeom>
            <a:solidFill>
              <a:srgbClr val="FFC000"/>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31" name="円弧 30">
              <a:extLst>
                <a:ext uri="{FF2B5EF4-FFF2-40B4-BE49-F238E27FC236}">
                  <a16:creationId xmlns:a16="http://schemas.microsoft.com/office/drawing/2014/main" id="{13588CF4-499D-48E9-8A85-0D2123D12507}"/>
                </a:ext>
              </a:extLst>
            </p:cNvPr>
            <p:cNvSpPr>
              <a:spLocks noChangeAspect="1"/>
            </p:cNvSpPr>
            <p:nvPr/>
          </p:nvSpPr>
          <p:spPr>
            <a:xfrm rot="10800000">
              <a:off x="11503620" y="420702"/>
              <a:ext cx="56340" cy="141493"/>
            </a:xfrm>
            <a:prstGeom prst="arc">
              <a:avLst>
                <a:gd name="adj1" fmla="val 5350398"/>
                <a:gd name="adj2" fmla="val 16335659"/>
              </a:avLst>
            </a:prstGeom>
            <a:ln w="28575">
              <a:solidFill>
                <a:srgbClr val="000066"/>
              </a:solidFill>
            </a:ln>
            <a:effectLst>
              <a:outerShdw blurRad="50800" dist="50800" algn="l" rotWithShape="0">
                <a:srgbClr val="000066">
                  <a:alpha val="50000"/>
                </a:srgb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a:p>
          </p:txBody>
        </p:sp>
        <p:sp>
          <p:nvSpPr>
            <p:cNvPr id="32" name="円弧 31">
              <a:extLst>
                <a:ext uri="{FF2B5EF4-FFF2-40B4-BE49-F238E27FC236}">
                  <a16:creationId xmlns:a16="http://schemas.microsoft.com/office/drawing/2014/main" id="{9F6AFB83-60EF-4CCC-B0C0-B8B00EE7E163}"/>
                </a:ext>
              </a:extLst>
            </p:cNvPr>
            <p:cNvSpPr>
              <a:spLocks noChangeAspect="1"/>
            </p:cNvSpPr>
            <p:nvPr/>
          </p:nvSpPr>
          <p:spPr>
            <a:xfrm rot="10800000">
              <a:off x="11650741" y="403016"/>
              <a:ext cx="70425" cy="176866"/>
            </a:xfrm>
            <a:prstGeom prst="arc">
              <a:avLst>
                <a:gd name="adj1" fmla="val 5350398"/>
                <a:gd name="adj2" fmla="val 16335659"/>
              </a:avLst>
            </a:prstGeom>
            <a:ln w="28575">
              <a:solidFill>
                <a:srgbClr val="000066"/>
              </a:solidFill>
            </a:ln>
            <a:effectLst>
              <a:outerShdw blurRad="50800" dist="50800" algn="l" rotWithShape="0">
                <a:srgbClr val="000066">
                  <a:alpha val="50000"/>
                </a:srgb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a:p>
          </p:txBody>
        </p:sp>
        <p:sp>
          <p:nvSpPr>
            <p:cNvPr id="33" name="円弧 32">
              <a:extLst>
                <a:ext uri="{FF2B5EF4-FFF2-40B4-BE49-F238E27FC236}">
                  <a16:creationId xmlns:a16="http://schemas.microsoft.com/office/drawing/2014/main" id="{A2430AAC-41F1-449B-83D6-24AF53128C80}"/>
                </a:ext>
              </a:extLst>
            </p:cNvPr>
            <p:cNvSpPr>
              <a:spLocks noChangeAspect="1"/>
            </p:cNvSpPr>
            <p:nvPr/>
          </p:nvSpPr>
          <p:spPr>
            <a:xfrm rot="10800000">
              <a:off x="11804263" y="380908"/>
              <a:ext cx="88031" cy="221082"/>
            </a:xfrm>
            <a:prstGeom prst="arc">
              <a:avLst>
                <a:gd name="adj1" fmla="val 5350398"/>
                <a:gd name="adj2" fmla="val 16335659"/>
              </a:avLst>
            </a:prstGeom>
            <a:ln w="28575">
              <a:solidFill>
                <a:srgbClr val="000066"/>
              </a:solidFill>
            </a:ln>
            <a:effectLst>
              <a:outerShdw blurRad="50800" dist="50800" algn="l" rotWithShape="0">
                <a:srgbClr val="000066">
                  <a:alpha val="50000"/>
                </a:srgb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a:p>
          </p:txBody>
        </p:sp>
        <p:sp>
          <p:nvSpPr>
            <p:cNvPr id="34" name="正方形/長方形 33">
              <a:extLst>
                <a:ext uri="{FF2B5EF4-FFF2-40B4-BE49-F238E27FC236}">
                  <a16:creationId xmlns:a16="http://schemas.microsoft.com/office/drawing/2014/main" id="{AB30764A-9FB2-488F-B361-F0393C684BDF}"/>
                </a:ext>
              </a:extLst>
            </p:cNvPr>
            <p:cNvSpPr/>
            <p:nvPr/>
          </p:nvSpPr>
          <p:spPr>
            <a:xfrm rot="10800000">
              <a:off x="1503702" y="460118"/>
              <a:ext cx="10644096" cy="67318"/>
            </a:xfrm>
            <a:prstGeom prst="rect">
              <a:avLst/>
            </a:prstGeom>
            <a:solidFill>
              <a:srgbClr val="00006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35" name="円弧 34">
              <a:extLst>
                <a:ext uri="{FF2B5EF4-FFF2-40B4-BE49-F238E27FC236}">
                  <a16:creationId xmlns:a16="http://schemas.microsoft.com/office/drawing/2014/main" id="{E176E0E0-CBA6-4216-AEE0-6BC046934093}"/>
                </a:ext>
              </a:extLst>
            </p:cNvPr>
            <p:cNvSpPr>
              <a:spLocks noChangeAspect="1"/>
            </p:cNvSpPr>
            <p:nvPr/>
          </p:nvSpPr>
          <p:spPr>
            <a:xfrm rot="10800000">
              <a:off x="11706110" y="229418"/>
              <a:ext cx="88031" cy="221082"/>
            </a:xfrm>
            <a:prstGeom prst="arc">
              <a:avLst>
                <a:gd name="adj1" fmla="val 16137867"/>
                <a:gd name="adj2" fmla="val 5501634"/>
              </a:avLst>
            </a:prstGeom>
            <a:ln w="28575">
              <a:solidFill>
                <a:srgbClr val="FFC000"/>
              </a:solidFill>
            </a:ln>
            <a:effectLst>
              <a:outerShdw blurRad="50800" dist="50800" algn="l" rotWithShape="0">
                <a:srgbClr val="FFC000">
                  <a:alpha val="75000"/>
                </a:srgb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a:p>
          </p:txBody>
        </p:sp>
        <p:sp>
          <p:nvSpPr>
            <p:cNvPr id="36" name="円弧 35">
              <a:extLst>
                <a:ext uri="{FF2B5EF4-FFF2-40B4-BE49-F238E27FC236}">
                  <a16:creationId xmlns:a16="http://schemas.microsoft.com/office/drawing/2014/main" id="{24FEB636-D49C-43DA-AF16-0B5000163C5E}"/>
                </a:ext>
              </a:extLst>
            </p:cNvPr>
            <p:cNvSpPr>
              <a:spLocks noChangeAspect="1"/>
            </p:cNvSpPr>
            <p:nvPr/>
          </p:nvSpPr>
          <p:spPr>
            <a:xfrm rot="10800000">
              <a:off x="11552588" y="251526"/>
              <a:ext cx="70425" cy="176866"/>
            </a:xfrm>
            <a:prstGeom prst="arc">
              <a:avLst>
                <a:gd name="adj1" fmla="val 16137867"/>
                <a:gd name="adj2" fmla="val 5501634"/>
              </a:avLst>
            </a:prstGeom>
            <a:ln w="28575">
              <a:solidFill>
                <a:srgbClr val="FFC000"/>
              </a:solidFill>
            </a:ln>
            <a:effectLst>
              <a:outerShdw blurRad="50800" dist="50800" algn="l" rotWithShape="0">
                <a:srgbClr val="FFC000">
                  <a:alpha val="75000"/>
                </a:srgb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a:p>
          </p:txBody>
        </p:sp>
        <p:sp>
          <p:nvSpPr>
            <p:cNvPr id="37" name="円弧 36">
              <a:extLst>
                <a:ext uri="{FF2B5EF4-FFF2-40B4-BE49-F238E27FC236}">
                  <a16:creationId xmlns:a16="http://schemas.microsoft.com/office/drawing/2014/main" id="{737FF66B-846F-485F-AF5A-B1838064A546}"/>
                </a:ext>
              </a:extLst>
            </p:cNvPr>
            <p:cNvSpPr>
              <a:spLocks noChangeAspect="1"/>
            </p:cNvSpPr>
            <p:nvPr/>
          </p:nvSpPr>
          <p:spPr>
            <a:xfrm rot="10800000">
              <a:off x="11405467" y="269212"/>
              <a:ext cx="56340" cy="141493"/>
            </a:xfrm>
            <a:prstGeom prst="arc">
              <a:avLst>
                <a:gd name="adj1" fmla="val 16137867"/>
                <a:gd name="adj2" fmla="val 5501634"/>
              </a:avLst>
            </a:prstGeom>
            <a:ln w="28575">
              <a:solidFill>
                <a:srgbClr val="FFC000"/>
              </a:solidFill>
            </a:ln>
            <a:effectLst>
              <a:outerShdw blurRad="50800" dist="50800" algn="l" rotWithShape="0">
                <a:srgbClr val="FFC000">
                  <a:alpha val="75000"/>
                </a:srgb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a:p>
          </p:txBody>
        </p:sp>
        <p:sp>
          <p:nvSpPr>
            <p:cNvPr id="38" name="円弧 37">
              <a:extLst>
                <a:ext uri="{FF2B5EF4-FFF2-40B4-BE49-F238E27FC236}">
                  <a16:creationId xmlns:a16="http://schemas.microsoft.com/office/drawing/2014/main" id="{FBC8C3A6-C87E-4CCD-BE19-7A677F92110C}"/>
                </a:ext>
              </a:extLst>
            </p:cNvPr>
            <p:cNvSpPr>
              <a:spLocks noChangeAspect="1"/>
            </p:cNvSpPr>
            <p:nvPr/>
          </p:nvSpPr>
          <p:spPr>
            <a:xfrm rot="10800000">
              <a:off x="11804263" y="380908"/>
              <a:ext cx="88031" cy="221082"/>
            </a:xfrm>
            <a:prstGeom prst="arc">
              <a:avLst>
                <a:gd name="adj1" fmla="val 16137867"/>
                <a:gd name="adj2" fmla="val 5501634"/>
              </a:avLst>
            </a:prstGeom>
            <a:ln w="28575">
              <a:solidFill>
                <a:srgbClr val="000066"/>
              </a:solidFill>
            </a:ln>
            <a:effectLst>
              <a:outerShdw blurRad="50800" dist="50800" algn="l" rotWithShape="0">
                <a:srgbClr val="000066">
                  <a:alpha val="50000"/>
                </a:srgb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a:p>
          </p:txBody>
        </p:sp>
        <p:sp>
          <p:nvSpPr>
            <p:cNvPr id="39" name="円弧 38">
              <a:extLst>
                <a:ext uri="{FF2B5EF4-FFF2-40B4-BE49-F238E27FC236}">
                  <a16:creationId xmlns:a16="http://schemas.microsoft.com/office/drawing/2014/main" id="{3AB7B007-A526-49E2-8B6D-BF5620976619}"/>
                </a:ext>
              </a:extLst>
            </p:cNvPr>
            <p:cNvSpPr>
              <a:spLocks noChangeAspect="1"/>
            </p:cNvSpPr>
            <p:nvPr/>
          </p:nvSpPr>
          <p:spPr>
            <a:xfrm rot="10800000">
              <a:off x="11650741" y="403016"/>
              <a:ext cx="70425" cy="176866"/>
            </a:xfrm>
            <a:prstGeom prst="arc">
              <a:avLst>
                <a:gd name="adj1" fmla="val 16137867"/>
                <a:gd name="adj2" fmla="val 5501634"/>
              </a:avLst>
            </a:prstGeom>
            <a:ln w="28575">
              <a:solidFill>
                <a:srgbClr val="000066"/>
              </a:solidFill>
            </a:ln>
            <a:effectLst>
              <a:outerShdw blurRad="50800" dist="50800" algn="l" rotWithShape="0">
                <a:srgbClr val="000066">
                  <a:alpha val="50000"/>
                </a:srgb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a:p>
          </p:txBody>
        </p:sp>
        <p:sp>
          <p:nvSpPr>
            <p:cNvPr id="40" name="円弧 39">
              <a:extLst>
                <a:ext uri="{FF2B5EF4-FFF2-40B4-BE49-F238E27FC236}">
                  <a16:creationId xmlns:a16="http://schemas.microsoft.com/office/drawing/2014/main" id="{91BA98BA-A80C-4826-9457-A6F41645D4C1}"/>
                </a:ext>
              </a:extLst>
            </p:cNvPr>
            <p:cNvSpPr>
              <a:spLocks noChangeAspect="1"/>
            </p:cNvSpPr>
            <p:nvPr/>
          </p:nvSpPr>
          <p:spPr>
            <a:xfrm rot="10800000">
              <a:off x="11503620" y="420702"/>
              <a:ext cx="56340" cy="141493"/>
            </a:xfrm>
            <a:prstGeom prst="arc">
              <a:avLst>
                <a:gd name="adj1" fmla="val 16137867"/>
                <a:gd name="adj2" fmla="val 5501634"/>
              </a:avLst>
            </a:prstGeom>
            <a:ln w="28575">
              <a:solidFill>
                <a:srgbClr val="000066"/>
              </a:solidFill>
            </a:ln>
            <a:effectLst>
              <a:outerShdw blurRad="50800" dist="50800" algn="l" rotWithShape="0">
                <a:srgbClr val="000066">
                  <a:alpha val="50000"/>
                </a:srgb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a:p>
          </p:txBody>
        </p:sp>
        <p:sp>
          <p:nvSpPr>
            <p:cNvPr id="41" name="二等辺三角形 40">
              <a:extLst>
                <a:ext uri="{FF2B5EF4-FFF2-40B4-BE49-F238E27FC236}">
                  <a16:creationId xmlns:a16="http://schemas.microsoft.com/office/drawing/2014/main" id="{7A8E7C87-A2E5-4A89-BA24-AC3B3489C511}"/>
                </a:ext>
              </a:extLst>
            </p:cNvPr>
            <p:cNvSpPr/>
            <p:nvPr/>
          </p:nvSpPr>
          <p:spPr>
            <a:xfrm rot="15960000">
              <a:off x="775762" y="-315172"/>
              <a:ext cx="54376" cy="1401122"/>
            </a:xfrm>
            <a:prstGeom prst="triangl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42" name="二等辺三角形 41">
              <a:extLst>
                <a:ext uri="{FF2B5EF4-FFF2-40B4-BE49-F238E27FC236}">
                  <a16:creationId xmlns:a16="http://schemas.microsoft.com/office/drawing/2014/main" id="{8536FC8E-7F1F-49F7-BAE6-ED845D830E44}"/>
                </a:ext>
              </a:extLst>
            </p:cNvPr>
            <p:cNvSpPr/>
            <p:nvPr/>
          </p:nvSpPr>
          <p:spPr>
            <a:xfrm rot="16440000">
              <a:off x="800838" y="-256932"/>
              <a:ext cx="54376" cy="1401122"/>
            </a:xfrm>
            <a:prstGeom prst="triangle">
              <a:avLst/>
            </a:prstGeom>
            <a:solidFill>
              <a:srgbClr val="00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grpSp>
      <p:sp>
        <p:nvSpPr>
          <p:cNvPr id="43" name="タイトル 1">
            <a:extLst>
              <a:ext uri="{FF2B5EF4-FFF2-40B4-BE49-F238E27FC236}">
                <a16:creationId xmlns:a16="http://schemas.microsoft.com/office/drawing/2014/main" id="{71771591-E98C-4196-BC24-30DD924094E5}"/>
              </a:ext>
            </a:extLst>
          </p:cNvPr>
          <p:cNvSpPr txBox="1">
            <a:spLocks/>
          </p:cNvSpPr>
          <p:nvPr/>
        </p:nvSpPr>
        <p:spPr>
          <a:xfrm>
            <a:off x="941072" y="1032022"/>
            <a:ext cx="9941511" cy="97932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r>
              <a:rPr lang="en-US" altLang="ja-JP" sz="6600" b="1" dirty="0">
                <a:solidFill>
                  <a:srgbClr val="FFC000"/>
                </a:solidFill>
                <a:latin typeface="Calibri Light" panose="020F0302020204030204" pitchFamily="34" charset="0"/>
                <a:ea typeface="ＭＳ Ｐゴシック" panose="020B0600070205080204" pitchFamily="50" charset="-128"/>
              </a:rPr>
              <a:t>Vacuum</a:t>
            </a:r>
            <a:r>
              <a:rPr lang="ja-JP" altLang="en-US" sz="6600" b="1" dirty="0">
                <a:solidFill>
                  <a:srgbClr val="FFC000"/>
                </a:solidFill>
                <a:latin typeface="Calibri Light" panose="020F0302020204030204" pitchFamily="34" charset="0"/>
                <a:ea typeface="ＭＳ Ｐゴシック" panose="020B0600070205080204" pitchFamily="50" charset="-128"/>
              </a:rPr>
              <a:t> </a:t>
            </a:r>
            <a:r>
              <a:rPr lang="en-US" altLang="ja-JP" sz="6600" b="1" dirty="0">
                <a:solidFill>
                  <a:srgbClr val="FFC000"/>
                </a:solidFill>
                <a:latin typeface="Calibri Light" panose="020F0302020204030204" pitchFamily="34" charset="0"/>
                <a:ea typeface="ＭＳ Ｐゴシック" panose="020B0600070205080204" pitchFamily="50" charset="-128"/>
              </a:rPr>
              <a:t>Technologies</a:t>
            </a:r>
            <a:endParaRPr lang="ja-JP" altLang="en-US" sz="6600" b="1" dirty="0">
              <a:solidFill>
                <a:srgbClr val="FFC000"/>
              </a:solidFill>
              <a:latin typeface="Calibri Light" panose="020F0302020204030204" pitchFamily="34" charset="0"/>
              <a:ea typeface="ＭＳ Ｐゴシック" panose="020B0600070205080204" pitchFamily="50" charset="-128"/>
            </a:endParaRPr>
          </a:p>
        </p:txBody>
      </p:sp>
      <p:sp>
        <p:nvSpPr>
          <p:cNvPr id="44" name="正方形/長方形 43">
            <a:extLst>
              <a:ext uri="{FF2B5EF4-FFF2-40B4-BE49-F238E27FC236}">
                <a16:creationId xmlns:a16="http://schemas.microsoft.com/office/drawing/2014/main" id="{480BE332-7AAF-4DD7-9376-7491EB649394}"/>
              </a:ext>
            </a:extLst>
          </p:cNvPr>
          <p:cNvSpPr/>
          <p:nvPr/>
        </p:nvSpPr>
        <p:spPr>
          <a:xfrm>
            <a:off x="0" y="6434515"/>
            <a:ext cx="12192000" cy="431329"/>
          </a:xfrm>
          <a:prstGeom prst="rect">
            <a:avLst/>
          </a:prstGeom>
          <a:solidFill>
            <a:srgbClr val="00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pic>
        <p:nvPicPr>
          <p:cNvPr id="46" name="Picture 5" descr="C:\Documents and Settings\Administrator\デスクトップ\keklogo_blue.gif">
            <a:extLst>
              <a:ext uri="{FF2B5EF4-FFF2-40B4-BE49-F238E27FC236}">
                <a16:creationId xmlns:a16="http://schemas.microsoft.com/office/drawing/2014/main" id="{CE2A21A5-5DA5-4EBA-8685-C7FC0A8FE461}"/>
              </a:ext>
            </a:extLst>
          </p:cNvPr>
          <p:cNvPicPr>
            <a:picLocks noChangeAspect="1" noChangeArrowheads="1"/>
          </p:cNvPicPr>
          <p:nvPr/>
        </p:nvPicPr>
        <p:blipFill>
          <a:blip r:embed="rId4" cstate="print"/>
          <a:srcRect/>
          <a:stretch>
            <a:fillRect/>
          </a:stretch>
        </p:blipFill>
        <p:spPr bwMode="auto">
          <a:xfrm>
            <a:off x="65316" y="6463741"/>
            <a:ext cx="702056" cy="402103"/>
          </a:xfrm>
          <a:prstGeom prst="rect">
            <a:avLst/>
          </a:prstGeom>
          <a:noFill/>
        </p:spPr>
      </p:pic>
      <p:pic>
        <p:nvPicPr>
          <p:cNvPr id="47" name="Picture 1" descr="C:\Documents and Settings\Administrator\デスクトップ\SuperKEKB_logo.gif">
            <a:extLst>
              <a:ext uri="{FF2B5EF4-FFF2-40B4-BE49-F238E27FC236}">
                <a16:creationId xmlns:a16="http://schemas.microsoft.com/office/drawing/2014/main" id="{5316B4AD-9C7B-438E-8964-758F638D78B9}"/>
              </a:ext>
            </a:extLst>
          </p:cNvPr>
          <p:cNvPicPr>
            <a:picLocks noChangeAspect="1" noChangeArrowheads="1"/>
          </p:cNvPicPr>
          <p:nvPr/>
        </p:nvPicPr>
        <p:blipFill>
          <a:blip r:embed="rId5" cstate="print"/>
          <a:srcRect/>
          <a:stretch>
            <a:fillRect/>
          </a:stretch>
        </p:blipFill>
        <p:spPr bwMode="auto">
          <a:xfrm>
            <a:off x="11432495" y="6449005"/>
            <a:ext cx="759505" cy="408995"/>
          </a:xfrm>
          <a:prstGeom prst="rect">
            <a:avLst/>
          </a:prstGeom>
          <a:noFill/>
        </p:spPr>
      </p:pic>
      <p:sp>
        <p:nvSpPr>
          <p:cNvPr id="92" name="テキスト ボックス 91">
            <a:extLst>
              <a:ext uri="{FF2B5EF4-FFF2-40B4-BE49-F238E27FC236}">
                <a16:creationId xmlns:a16="http://schemas.microsoft.com/office/drawing/2014/main" id="{B7C17BCB-C3A6-4556-BAA1-71BE12BD79C8}"/>
              </a:ext>
            </a:extLst>
          </p:cNvPr>
          <p:cNvSpPr txBox="1"/>
          <p:nvPr/>
        </p:nvSpPr>
        <p:spPr>
          <a:xfrm>
            <a:off x="2655276" y="6433376"/>
            <a:ext cx="6889314" cy="430887"/>
          </a:xfrm>
          <a:prstGeom prst="rect">
            <a:avLst/>
          </a:prstGeom>
          <a:noFill/>
        </p:spPr>
        <p:txBody>
          <a:bodyPr wrap="square" rtlCol="0">
            <a:spAutoFit/>
          </a:bodyPr>
          <a:lstStyle/>
          <a:p>
            <a:pPr algn="ctr"/>
            <a:r>
              <a:rPr lang="en-US" altLang="ja-JP" sz="900" dirty="0">
                <a:solidFill>
                  <a:srgbClr val="FFFF00"/>
                </a:solidFill>
                <a:latin typeface="Calibri" panose="020F0502020204030204" pitchFamily="34" charset="0"/>
                <a:ea typeface="ＭＳ Ｐゴシック" panose="020B0600070205080204" pitchFamily="50" charset="-128"/>
              </a:rPr>
              <a:t>Inter-University Research Institute Corporation</a:t>
            </a:r>
            <a:r>
              <a:rPr lang="en-US" altLang="ja-JP" sz="1000" dirty="0">
                <a:solidFill>
                  <a:srgbClr val="FFFF00"/>
                </a:solidFill>
                <a:latin typeface="Calibri" panose="020F0502020204030204" pitchFamily="34" charset="0"/>
                <a:ea typeface="ＭＳ Ｐゴシック" panose="020B0600070205080204" pitchFamily="50" charset="-128"/>
              </a:rPr>
              <a:t> </a:t>
            </a:r>
            <a:r>
              <a:rPr lang="en-US" altLang="ja-JP" sz="1100" b="1" dirty="0">
                <a:solidFill>
                  <a:srgbClr val="FFFF00"/>
                </a:solidFill>
                <a:latin typeface="Calibri" panose="020F0502020204030204" pitchFamily="34" charset="0"/>
                <a:ea typeface="ＭＳ Ｐゴシック" panose="020B0600070205080204" pitchFamily="50" charset="-128"/>
              </a:rPr>
              <a:t>High Energy Accelerator Research Organization (KEK)</a:t>
            </a:r>
            <a:endParaRPr lang="en-US" altLang="ja-JP" sz="1000" b="1" dirty="0">
              <a:solidFill>
                <a:srgbClr val="FFFF00"/>
              </a:solidFill>
              <a:latin typeface="Calibri" panose="020F0502020204030204" pitchFamily="34" charset="0"/>
              <a:ea typeface="ＭＳ Ｐゴシック" panose="020B0600070205080204" pitchFamily="50" charset="-128"/>
            </a:endParaRPr>
          </a:p>
          <a:p>
            <a:pPr algn="ctr"/>
            <a:r>
              <a:rPr lang="ja-JP" altLang="en-US" sz="800" dirty="0">
                <a:solidFill>
                  <a:srgbClr val="FFFF00"/>
                </a:solidFill>
                <a:latin typeface="Calibri" panose="020F0502020204030204" pitchFamily="34" charset="0"/>
                <a:ea typeface="ＭＳ Ｐゴシック" panose="020B0600070205080204" pitchFamily="50" charset="-128"/>
              </a:rPr>
              <a:t>大学共同利用機関法人</a:t>
            </a:r>
            <a:r>
              <a:rPr lang="ja-JP" altLang="en-US" sz="1000" dirty="0">
                <a:solidFill>
                  <a:srgbClr val="FFFF00"/>
                </a:solidFill>
                <a:latin typeface="Calibri" panose="020F0502020204030204" pitchFamily="34" charset="0"/>
                <a:ea typeface="ＭＳ Ｐゴシック" panose="020B0600070205080204" pitchFamily="50" charset="-128"/>
              </a:rPr>
              <a:t> </a:t>
            </a:r>
            <a:r>
              <a:rPr lang="ja-JP" altLang="en-US" sz="1100" b="1" dirty="0">
                <a:solidFill>
                  <a:srgbClr val="FFFF00"/>
                </a:solidFill>
                <a:latin typeface="Calibri" panose="020F0502020204030204" pitchFamily="34" charset="0"/>
                <a:ea typeface="ＭＳ Ｐゴシック" panose="020B0600070205080204" pitchFamily="50" charset="-128"/>
              </a:rPr>
              <a:t>高エネルギー加速器研究機構 </a:t>
            </a:r>
            <a:r>
              <a:rPr lang="en-US" altLang="ja-JP" sz="1100" b="1" dirty="0">
                <a:solidFill>
                  <a:srgbClr val="FFFF00"/>
                </a:solidFill>
                <a:latin typeface="Calibri" panose="020F0502020204030204" pitchFamily="34" charset="0"/>
                <a:ea typeface="ＭＳ Ｐゴシック" panose="020B0600070205080204" pitchFamily="50" charset="-128"/>
              </a:rPr>
              <a:t>(KEK)</a:t>
            </a:r>
            <a:endParaRPr lang="ja-JP" altLang="en-US" sz="1000" b="1" dirty="0">
              <a:solidFill>
                <a:srgbClr val="FFFF00"/>
              </a:solidFill>
              <a:latin typeface="Calibri" panose="020F0502020204030204" pitchFamily="34" charset="0"/>
              <a:ea typeface="ＭＳ Ｐゴシック" panose="020B0600070205080204" pitchFamily="50" charset="-128"/>
            </a:endParaRPr>
          </a:p>
        </p:txBody>
      </p:sp>
      <p:pic>
        <p:nvPicPr>
          <p:cNvPr id="94" name="図 93">
            <a:extLst>
              <a:ext uri="{FF2B5EF4-FFF2-40B4-BE49-F238E27FC236}">
                <a16:creationId xmlns:a16="http://schemas.microsoft.com/office/drawing/2014/main" id="{F63E0461-C8E1-456E-A63E-A1B605ABE41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424347" y="4189496"/>
            <a:ext cx="1531323" cy="2166220"/>
          </a:xfrm>
          <a:prstGeom prst="rect">
            <a:avLst/>
          </a:prstGeom>
        </p:spPr>
      </p:pic>
      <p:grpSp>
        <p:nvGrpSpPr>
          <p:cNvPr id="1025" name="グループ化 1024">
            <a:extLst>
              <a:ext uri="{FF2B5EF4-FFF2-40B4-BE49-F238E27FC236}">
                <a16:creationId xmlns:a16="http://schemas.microsoft.com/office/drawing/2014/main" id="{3B5CC841-85C2-4CA9-9E08-C702AFD8FDA6}"/>
              </a:ext>
            </a:extLst>
          </p:cNvPr>
          <p:cNvGrpSpPr/>
          <p:nvPr/>
        </p:nvGrpSpPr>
        <p:grpSpPr>
          <a:xfrm>
            <a:off x="127274" y="4908979"/>
            <a:ext cx="3700950" cy="456162"/>
            <a:chOff x="109445" y="4386467"/>
            <a:chExt cx="3700950" cy="456162"/>
          </a:xfrm>
        </p:grpSpPr>
        <p:pic>
          <p:nvPicPr>
            <p:cNvPr id="1030" name="Picture 6" descr="JINR">
              <a:extLst>
                <a:ext uri="{FF2B5EF4-FFF2-40B4-BE49-F238E27FC236}">
                  <a16:creationId xmlns:a16="http://schemas.microsoft.com/office/drawing/2014/main" id="{B76001AA-3C34-4DE2-9FC3-D917A5E0A2B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9445" y="4386467"/>
              <a:ext cx="769942" cy="43132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BINP">
              <a:extLst>
                <a:ext uri="{FF2B5EF4-FFF2-40B4-BE49-F238E27FC236}">
                  <a16:creationId xmlns:a16="http://schemas.microsoft.com/office/drawing/2014/main" id="{EB3C5D89-47DD-44B7-854F-62F4B8BAECE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46752" y="4392929"/>
              <a:ext cx="360660" cy="43200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CERN">
              <a:extLst>
                <a:ext uri="{FF2B5EF4-FFF2-40B4-BE49-F238E27FC236}">
                  <a16:creationId xmlns:a16="http://schemas.microsoft.com/office/drawing/2014/main" id="{04EA996D-B3F7-47FA-8DFD-3A4F96E3F6C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284919" y="4395986"/>
              <a:ext cx="432000" cy="43200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KEK">
              <a:extLst>
                <a:ext uri="{FF2B5EF4-FFF2-40B4-BE49-F238E27FC236}">
                  <a16:creationId xmlns:a16="http://schemas.microsoft.com/office/drawing/2014/main" id="{7D95BF77-A79F-417D-B53D-1BA64926705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814160" y="4410629"/>
              <a:ext cx="634500" cy="432000"/>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USPAS">
              <a:extLst>
                <a:ext uri="{FF2B5EF4-FFF2-40B4-BE49-F238E27FC236}">
                  <a16:creationId xmlns:a16="http://schemas.microsoft.com/office/drawing/2014/main" id="{DDDD3977-842C-44CE-887E-1E6101B269F0}"/>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12915" t="10837" r="7079" b="6544"/>
            <a:stretch/>
          </p:blipFill>
          <p:spPr bwMode="auto">
            <a:xfrm>
              <a:off x="2460117" y="4410629"/>
              <a:ext cx="455248" cy="432000"/>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RFBR">
              <a:extLst>
                <a:ext uri="{FF2B5EF4-FFF2-40B4-BE49-F238E27FC236}">
                  <a16:creationId xmlns:a16="http://schemas.microsoft.com/office/drawing/2014/main" id="{F402C401-2FF4-4C65-AF22-D77254119B5F}"/>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12853" t="12793" r="10692" b="13962"/>
            <a:stretch/>
          </p:blipFill>
          <p:spPr bwMode="auto">
            <a:xfrm>
              <a:off x="2966869" y="4402049"/>
              <a:ext cx="843526" cy="432000"/>
            </a:xfrm>
            <a:prstGeom prst="rect">
              <a:avLst/>
            </a:prstGeom>
            <a:noFill/>
            <a:extLst>
              <a:ext uri="{909E8E84-426E-40DD-AFC4-6F175D3DCCD1}">
                <a14:hiddenFill xmlns:a14="http://schemas.microsoft.com/office/drawing/2010/main">
                  <a:solidFill>
                    <a:srgbClr val="FFFFFF"/>
                  </a:solidFill>
                </a14:hiddenFill>
              </a:ext>
            </a:extLst>
          </p:spPr>
        </p:pic>
      </p:grpSp>
      <p:sp>
        <p:nvSpPr>
          <p:cNvPr id="106" name="タイトル 1">
            <a:extLst>
              <a:ext uri="{FF2B5EF4-FFF2-40B4-BE49-F238E27FC236}">
                <a16:creationId xmlns:a16="http://schemas.microsoft.com/office/drawing/2014/main" id="{CA7744D1-D14E-48F2-A8A6-46B4394C968B}"/>
              </a:ext>
            </a:extLst>
          </p:cNvPr>
          <p:cNvSpPr txBox="1">
            <a:spLocks/>
          </p:cNvSpPr>
          <p:nvPr/>
        </p:nvSpPr>
        <p:spPr>
          <a:xfrm>
            <a:off x="1381810" y="2347184"/>
            <a:ext cx="8917822" cy="97932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r>
              <a:rPr lang="en-US" altLang="ja-JP" sz="3600" b="1" dirty="0">
                <a:solidFill>
                  <a:srgbClr val="FFC000"/>
                </a:solidFill>
                <a:latin typeface="Calibri Light" panose="020F0302020204030204" pitchFamily="34" charset="0"/>
                <a:ea typeface="ＭＳ Ｐゴシック" panose="020B0600070205080204" pitchFamily="50" charset="-128"/>
              </a:rPr>
              <a:t>Introduction to vacuum science and technology for accelerators</a:t>
            </a:r>
            <a:endParaRPr lang="ja-JP" altLang="en-US" sz="3600" b="1" dirty="0">
              <a:solidFill>
                <a:srgbClr val="FFC000"/>
              </a:solidFill>
              <a:latin typeface="Calibri Light" panose="020F0302020204030204" pitchFamily="34" charset="0"/>
              <a:ea typeface="ＭＳ Ｐゴシック" panose="020B0600070205080204" pitchFamily="50" charset="-128"/>
            </a:endParaRPr>
          </a:p>
        </p:txBody>
      </p:sp>
    </p:spTree>
    <p:extLst>
      <p:ext uri="{BB962C8B-B14F-4D97-AF65-F5344CB8AC3E}">
        <p14:creationId xmlns:p14="http://schemas.microsoft.com/office/powerpoint/2010/main" val="27112425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7" name="Picture 15" descr="クリックすると新しいウィンドウで開きます">
            <a:extLst>
              <a:ext uri="{FF2B5EF4-FFF2-40B4-BE49-F238E27FC236}">
                <a16:creationId xmlns:a16="http://schemas.microsoft.com/office/drawing/2014/main" id="{39CBC7D0-AF26-47A2-83AA-5F2CA8F36F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54557" y="3631321"/>
            <a:ext cx="1796049" cy="1433136"/>
          </a:xfrm>
          <a:prstGeom prst="rect">
            <a:avLst/>
          </a:prstGeom>
          <a:noFill/>
          <a:extLst>
            <a:ext uri="{909E8E84-426E-40DD-AFC4-6F175D3DCCD1}">
              <a14:hiddenFill xmlns:a14="http://schemas.microsoft.com/office/drawing/2010/main">
                <a:solidFill>
                  <a:srgbClr val="FFFFFF"/>
                </a:solidFill>
              </a14:hiddenFill>
            </a:ext>
          </a:extLst>
        </p:spPr>
      </p:pic>
      <p:pic>
        <p:nvPicPr>
          <p:cNvPr id="8" name="図 7"/>
          <p:cNvPicPr>
            <a:picLocks noChangeAspect="1"/>
          </p:cNvPicPr>
          <p:nvPr/>
        </p:nvPicPr>
        <p:blipFill>
          <a:blip r:embed="rId4"/>
          <a:stretch>
            <a:fillRect/>
          </a:stretch>
        </p:blipFill>
        <p:spPr>
          <a:xfrm>
            <a:off x="0" y="0"/>
            <a:ext cx="12192000" cy="1122652"/>
          </a:xfrm>
          <a:prstGeom prst="rect">
            <a:avLst/>
          </a:prstGeom>
        </p:spPr>
      </p:pic>
      <p:sp>
        <p:nvSpPr>
          <p:cNvPr id="5" name="タイトル 1"/>
          <p:cNvSpPr txBox="1">
            <a:spLocks/>
          </p:cNvSpPr>
          <p:nvPr/>
        </p:nvSpPr>
        <p:spPr>
          <a:xfrm>
            <a:off x="1785678" y="0"/>
            <a:ext cx="8784976" cy="735582"/>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en-US" altLang="ja-JP" sz="4000" b="1" dirty="0">
                <a:solidFill>
                  <a:srgbClr val="FFC000"/>
                </a:solidFill>
                <a:latin typeface="Calibri Light" panose="020F0302020204030204" pitchFamily="34" charset="0"/>
              </a:rPr>
              <a:t>Vacuum generation 1</a:t>
            </a:r>
            <a:endParaRPr lang="ja-JP" altLang="en-US" sz="4000" b="1" dirty="0">
              <a:solidFill>
                <a:srgbClr val="FFC000"/>
              </a:solidFill>
              <a:latin typeface="Calibri Light" panose="020F0302020204030204" pitchFamily="34" charset="0"/>
            </a:endParaRPr>
          </a:p>
        </p:txBody>
      </p:sp>
      <p:sp>
        <p:nvSpPr>
          <p:cNvPr id="11" name="正方形/長方形 10"/>
          <p:cNvSpPr/>
          <p:nvPr/>
        </p:nvSpPr>
        <p:spPr>
          <a:xfrm>
            <a:off x="0" y="6434515"/>
            <a:ext cx="12192000" cy="431329"/>
          </a:xfrm>
          <a:prstGeom prst="rect">
            <a:avLst/>
          </a:prstGeom>
          <a:solidFill>
            <a:srgbClr val="00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latin typeface="Calibri" panose="020F0502020204030204" pitchFamily="34" charset="0"/>
            </a:endParaRPr>
          </a:p>
        </p:txBody>
      </p:sp>
      <p:pic>
        <p:nvPicPr>
          <p:cNvPr id="13" name="Picture 5" descr="C:\Documents and Settings\Administrator\デスクトップ\keklogo_blue.gif"/>
          <p:cNvPicPr>
            <a:picLocks noChangeAspect="1" noChangeArrowheads="1"/>
          </p:cNvPicPr>
          <p:nvPr/>
        </p:nvPicPr>
        <p:blipFill>
          <a:blip r:embed="rId5" cstate="print"/>
          <a:srcRect/>
          <a:stretch>
            <a:fillRect/>
          </a:stretch>
        </p:blipFill>
        <p:spPr bwMode="auto">
          <a:xfrm>
            <a:off x="65316" y="6463741"/>
            <a:ext cx="702056" cy="402103"/>
          </a:xfrm>
          <a:prstGeom prst="rect">
            <a:avLst/>
          </a:prstGeom>
          <a:noFill/>
        </p:spPr>
      </p:pic>
      <p:pic>
        <p:nvPicPr>
          <p:cNvPr id="14" name="Picture 1" descr="C:\Documents and Settings\Administrator\デスクトップ\SuperKEKB_logo.gif"/>
          <p:cNvPicPr>
            <a:picLocks noChangeAspect="1" noChangeArrowheads="1"/>
          </p:cNvPicPr>
          <p:nvPr/>
        </p:nvPicPr>
        <p:blipFill>
          <a:blip r:embed="rId6" cstate="print"/>
          <a:srcRect/>
          <a:stretch>
            <a:fillRect/>
          </a:stretch>
        </p:blipFill>
        <p:spPr bwMode="auto">
          <a:xfrm>
            <a:off x="11432495" y="6449005"/>
            <a:ext cx="759505" cy="408995"/>
          </a:xfrm>
          <a:prstGeom prst="rect">
            <a:avLst/>
          </a:prstGeom>
          <a:noFill/>
        </p:spPr>
      </p:pic>
      <p:sp>
        <p:nvSpPr>
          <p:cNvPr id="15" name="日付プレースホルダー 14"/>
          <p:cNvSpPr>
            <a:spLocks noGrp="1"/>
          </p:cNvSpPr>
          <p:nvPr>
            <p:ph type="dt" sz="half" idx="10"/>
          </p:nvPr>
        </p:nvSpPr>
        <p:spPr>
          <a:xfrm>
            <a:off x="838200" y="6475618"/>
            <a:ext cx="2743200" cy="365125"/>
          </a:xfrm>
        </p:spPr>
        <p:txBody>
          <a:bodyPr/>
          <a:lstStyle/>
          <a:p>
            <a:r>
              <a:rPr kumimoji="1" lang="en-US" altLang="ja-JP" dirty="0">
                <a:solidFill>
                  <a:srgbClr val="FFFF00"/>
                </a:solidFill>
                <a:latin typeface="Calibri" panose="020F0502020204030204" pitchFamily="34" charset="0"/>
              </a:rPr>
              <a:t>2019/10/31</a:t>
            </a:r>
            <a:endParaRPr kumimoji="1" lang="ja-JP" altLang="en-US" dirty="0">
              <a:solidFill>
                <a:srgbClr val="FFFF00"/>
              </a:solidFill>
              <a:latin typeface="Calibri" panose="020F0502020204030204" pitchFamily="34" charset="0"/>
            </a:endParaRPr>
          </a:p>
        </p:txBody>
      </p:sp>
      <p:sp>
        <p:nvSpPr>
          <p:cNvPr id="16" name="フッター プレースホルダー 15"/>
          <p:cNvSpPr>
            <a:spLocks noGrp="1"/>
          </p:cNvSpPr>
          <p:nvPr>
            <p:ph type="ftr" sz="quarter" idx="11"/>
          </p:nvPr>
        </p:nvSpPr>
        <p:spPr>
          <a:xfrm>
            <a:off x="3110967" y="6489670"/>
            <a:ext cx="6276433" cy="365125"/>
          </a:xfrm>
        </p:spPr>
        <p:txBody>
          <a:bodyPr/>
          <a:lstStyle/>
          <a:p>
            <a:r>
              <a:rPr lang="en-US" altLang="ja-JP" dirty="0">
                <a:solidFill>
                  <a:srgbClr val="FFFF00"/>
                </a:solidFill>
                <a:latin typeface="Calibri" panose="020F0502020204030204" pitchFamily="34" charset="0"/>
              </a:rPr>
              <a:t>Joint-US-CERN-Japan-Russia International Accelerator School, 2019, Ion Colliders @ </a:t>
            </a:r>
            <a:r>
              <a:rPr lang="en-US" altLang="ja-JP" dirty="0" err="1">
                <a:solidFill>
                  <a:srgbClr val="FFFF00"/>
                </a:solidFill>
                <a:latin typeface="Calibri" panose="020F0502020204030204" pitchFamily="34" charset="0"/>
              </a:rPr>
              <a:t>Dubna</a:t>
            </a:r>
            <a:endParaRPr kumimoji="1" lang="ja-JP" altLang="en-US" dirty="0">
              <a:solidFill>
                <a:srgbClr val="FFFF00"/>
              </a:solidFill>
              <a:latin typeface="Calibri" panose="020F0502020204030204" pitchFamily="34" charset="0"/>
            </a:endParaRPr>
          </a:p>
        </p:txBody>
      </p:sp>
      <p:sp>
        <p:nvSpPr>
          <p:cNvPr id="17" name="スライド番号プレースホルダー 16"/>
          <p:cNvSpPr>
            <a:spLocks noGrp="1"/>
          </p:cNvSpPr>
          <p:nvPr>
            <p:ph type="sldNum" sz="quarter" idx="12"/>
          </p:nvPr>
        </p:nvSpPr>
        <p:spPr>
          <a:xfrm>
            <a:off x="8610600" y="6475618"/>
            <a:ext cx="2743200" cy="365125"/>
          </a:xfrm>
        </p:spPr>
        <p:txBody>
          <a:bodyPr/>
          <a:lstStyle/>
          <a:p>
            <a:fld id="{2703563A-5760-4490-B9C0-0ADE44AA5E72}" type="slidenum">
              <a:rPr kumimoji="1" lang="ja-JP" altLang="en-US" smtClean="0">
                <a:solidFill>
                  <a:srgbClr val="FFFF00"/>
                </a:solidFill>
                <a:latin typeface="Calibri" panose="020F0502020204030204" pitchFamily="34" charset="0"/>
              </a:rPr>
              <a:t>10</a:t>
            </a:fld>
            <a:endParaRPr kumimoji="1" lang="ja-JP" altLang="en-US">
              <a:solidFill>
                <a:srgbClr val="FFFF00"/>
              </a:solidFill>
              <a:latin typeface="Calibri" panose="020F0502020204030204" pitchFamily="34" charset="0"/>
            </a:endParaRPr>
          </a:p>
        </p:txBody>
      </p:sp>
      <p:sp>
        <p:nvSpPr>
          <p:cNvPr id="2" name="コンテンツ プレースホルダー 1"/>
          <p:cNvSpPr>
            <a:spLocks noGrp="1"/>
          </p:cNvSpPr>
          <p:nvPr>
            <p:ph idx="1"/>
          </p:nvPr>
        </p:nvSpPr>
        <p:spPr>
          <a:xfrm>
            <a:off x="53538" y="1074929"/>
            <a:ext cx="7394397" cy="5635588"/>
          </a:xfrm>
        </p:spPr>
        <p:txBody>
          <a:bodyPr>
            <a:normAutofit/>
          </a:bodyPr>
          <a:lstStyle/>
          <a:p>
            <a:r>
              <a:rPr lang="en-US" altLang="ja-JP" sz="2400" dirty="0">
                <a:latin typeface="Calibri" panose="020F0502020204030204" pitchFamily="34" charset="0"/>
              </a:rPr>
              <a:t>Apparatus necessary to generate vacuum:</a:t>
            </a:r>
          </a:p>
        </p:txBody>
      </p:sp>
      <p:pic>
        <p:nvPicPr>
          <p:cNvPr id="28" name="Picture 10" descr="「vacuum chamber」の画像検索結果">
            <a:extLst>
              <a:ext uri="{FF2B5EF4-FFF2-40B4-BE49-F238E27FC236}">
                <a16:creationId xmlns:a16="http://schemas.microsoft.com/office/drawing/2014/main" id="{3936C27C-A33F-46BD-ABE3-FBC4D5D9997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0084" y="1888302"/>
            <a:ext cx="1676109" cy="1776061"/>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0" descr="「真空容器 ガラ...」の画像検索結果">
            <a:extLst>
              <a:ext uri="{FF2B5EF4-FFF2-40B4-BE49-F238E27FC236}">
                <a16:creationId xmlns:a16="http://schemas.microsoft.com/office/drawing/2014/main" id="{621AE727-5FC5-4D29-B231-4253BC87C024}"/>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1319" r="10382"/>
          <a:stretch/>
        </p:blipFill>
        <p:spPr bwMode="auto">
          <a:xfrm>
            <a:off x="2588658" y="1676265"/>
            <a:ext cx="1370196" cy="1458304"/>
          </a:xfrm>
          <a:prstGeom prst="rect">
            <a:avLst/>
          </a:prstGeom>
          <a:noFill/>
          <a:extLst>
            <a:ext uri="{909E8E84-426E-40DD-AFC4-6F175D3DCCD1}">
              <a14:hiddenFill xmlns:a14="http://schemas.microsoft.com/office/drawing/2010/main">
                <a:solidFill>
                  <a:srgbClr val="FFFFFF"/>
                </a:solidFill>
              </a14:hiddenFill>
            </a:ext>
          </a:extLst>
        </p:spPr>
      </p:pic>
      <p:sp>
        <p:nvSpPr>
          <p:cNvPr id="30" name="Text Box 35">
            <a:extLst>
              <a:ext uri="{FF2B5EF4-FFF2-40B4-BE49-F238E27FC236}">
                <a16:creationId xmlns:a16="http://schemas.microsoft.com/office/drawing/2014/main" id="{FFACE81F-3D0B-459A-9CF7-3FD1FBD17B24}"/>
              </a:ext>
            </a:extLst>
          </p:cNvPr>
          <p:cNvSpPr txBox="1">
            <a:spLocks noChangeArrowheads="1"/>
          </p:cNvSpPr>
          <p:nvPr/>
        </p:nvSpPr>
        <p:spPr bwMode="auto">
          <a:xfrm>
            <a:off x="471569" y="5403955"/>
            <a:ext cx="3514844" cy="92281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kumimoji="1" sz="2000">
                <a:solidFill>
                  <a:schemeClr val="tx1"/>
                </a:solidFill>
                <a:latin typeface="Arial" charset="0"/>
                <a:ea typeface="ＭＳ Ｐゴシック" charset="0"/>
                <a:cs typeface="ＭＳ Ｐゴシック" charset="0"/>
              </a:defRPr>
            </a:lvl1pPr>
            <a:lvl2pPr marL="742950" indent="-285750" eaLnBrk="0" hangingPunct="0">
              <a:defRPr kumimoji="1" sz="2000">
                <a:solidFill>
                  <a:schemeClr val="tx1"/>
                </a:solidFill>
                <a:latin typeface="Arial" charset="0"/>
                <a:ea typeface="ＭＳ Ｐゴシック" charset="0"/>
              </a:defRPr>
            </a:lvl2pPr>
            <a:lvl3pPr marL="1143000" indent="-228600" eaLnBrk="0" hangingPunct="0">
              <a:defRPr kumimoji="1" sz="2000">
                <a:solidFill>
                  <a:schemeClr val="tx1"/>
                </a:solidFill>
                <a:latin typeface="Arial" charset="0"/>
                <a:ea typeface="ＭＳ Ｐゴシック" charset="0"/>
              </a:defRPr>
            </a:lvl3pPr>
            <a:lvl4pPr marL="1600200" indent="-228600" eaLnBrk="0" hangingPunct="0">
              <a:defRPr kumimoji="1" sz="2000">
                <a:solidFill>
                  <a:schemeClr val="tx1"/>
                </a:solidFill>
                <a:latin typeface="Arial" charset="0"/>
                <a:ea typeface="ＭＳ Ｐゴシック" charset="0"/>
              </a:defRPr>
            </a:lvl4pPr>
            <a:lvl5pPr marL="2057400" indent="-228600" eaLnBrk="0" hangingPunct="0">
              <a:defRPr kumimoji="1" sz="2000">
                <a:solidFill>
                  <a:schemeClr val="tx1"/>
                </a:solidFill>
                <a:latin typeface="Arial" charset="0"/>
                <a:ea typeface="ＭＳ Ｐゴシック" charset="0"/>
              </a:defRPr>
            </a:lvl5pPr>
            <a:lvl6pPr marL="2514600" indent="-228600" eaLnBrk="0" fontAlgn="base" hangingPunct="0">
              <a:spcBef>
                <a:spcPct val="0"/>
              </a:spcBef>
              <a:spcAft>
                <a:spcPct val="0"/>
              </a:spcAft>
              <a:defRPr kumimoji="1" sz="2000">
                <a:solidFill>
                  <a:schemeClr val="tx1"/>
                </a:solidFill>
                <a:latin typeface="Arial" charset="0"/>
                <a:ea typeface="ＭＳ Ｐゴシック" charset="0"/>
              </a:defRPr>
            </a:lvl6pPr>
            <a:lvl7pPr marL="2971800" indent="-228600" eaLnBrk="0" fontAlgn="base" hangingPunct="0">
              <a:spcBef>
                <a:spcPct val="0"/>
              </a:spcBef>
              <a:spcAft>
                <a:spcPct val="0"/>
              </a:spcAft>
              <a:defRPr kumimoji="1" sz="2000">
                <a:solidFill>
                  <a:schemeClr val="tx1"/>
                </a:solidFill>
                <a:latin typeface="Arial" charset="0"/>
                <a:ea typeface="ＭＳ Ｐゴシック" charset="0"/>
              </a:defRPr>
            </a:lvl7pPr>
            <a:lvl8pPr marL="3429000" indent="-228600" eaLnBrk="0" fontAlgn="base" hangingPunct="0">
              <a:spcBef>
                <a:spcPct val="0"/>
              </a:spcBef>
              <a:spcAft>
                <a:spcPct val="0"/>
              </a:spcAft>
              <a:defRPr kumimoji="1" sz="2000">
                <a:solidFill>
                  <a:schemeClr val="tx1"/>
                </a:solidFill>
                <a:latin typeface="Arial" charset="0"/>
                <a:ea typeface="ＭＳ Ｐゴシック" charset="0"/>
              </a:defRPr>
            </a:lvl8pPr>
            <a:lvl9pPr marL="3886200" indent="-228600" eaLnBrk="0" fontAlgn="base" hangingPunct="0">
              <a:spcBef>
                <a:spcPct val="0"/>
              </a:spcBef>
              <a:spcAft>
                <a:spcPct val="0"/>
              </a:spcAft>
              <a:defRPr kumimoji="1" sz="2000">
                <a:solidFill>
                  <a:schemeClr val="tx1"/>
                </a:solidFill>
                <a:latin typeface="Arial" charset="0"/>
                <a:ea typeface="ＭＳ Ｐゴシック" charset="0"/>
              </a:defRPr>
            </a:lvl9pPr>
          </a:lstStyle>
          <a:p>
            <a:pPr algn="ctr" eaLnBrk="1" hangingPunct="1">
              <a:spcBef>
                <a:spcPct val="50000"/>
              </a:spcBef>
            </a:pPr>
            <a:r>
              <a:rPr lang="en-US" altLang="ja-JP" sz="1800" dirty="0">
                <a:solidFill>
                  <a:srgbClr val="0070C0"/>
                </a:solidFill>
                <a:latin typeface="Arial" panose="020B0604020202020204" pitchFamily="34" charset="0"/>
                <a:cs typeface="Arial" panose="020B0604020202020204" pitchFamily="34" charset="0"/>
                <a:sym typeface="Symbol" charset="0"/>
              </a:rPr>
              <a:t>Vacuum vessel</a:t>
            </a:r>
          </a:p>
          <a:p>
            <a:pPr algn="ctr" eaLnBrk="1" hangingPunct="1">
              <a:lnSpc>
                <a:spcPts val="1000"/>
              </a:lnSpc>
              <a:spcBef>
                <a:spcPct val="50000"/>
              </a:spcBef>
            </a:pPr>
            <a:r>
              <a:rPr lang="en-US" altLang="ja-JP" sz="1800" dirty="0">
                <a:solidFill>
                  <a:srgbClr val="0070C0"/>
                </a:solidFill>
                <a:latin typeface="Arial" panose="020B0604020202020204" pitchFamily="34" charset="0"/>
                <a:cs typeface="Arial" panose="020B0604020202020204" pitchFamily="34" charset="0"/>
                <a:sym typeface="Symbol" charset="0"/>
              </a:rPr>
              <a:t>Volume: </a:t>
            </a:r>
            <a:r>
              <a:rPr lang="en-US" altLang="ja-JP" sz="1800" i="1" dirty="0">
                <a:solidFill>
                  <a:srgbClr val="0070C0"/>
                </a:solidFill>
                <a:latin typeface="Arial" panose="020B0604020202020204" pitchFamily="34" charset="0"/>
                <a:cs typeface="Arial" panose="020B0604020202020204" pitchFamily="34" charset="0"/>
                <a:sym typeface="Symbol" charset="0"/>
              </a:rPr>
              <a:t>V</a:t>
            </a:r>
            <a:r>
              <a:rPr lang="en-US" altLang="ja-JP" sz="1800" dirty="0">
                <a:solidFill>
                  <a:srgbClr val="0070C0"/>
                </a:solidFill>
                <a:latin typeface="Arial" panose="020B0604020202020204" pitchFamily="34" charset="0"/>
                <a:cs typeface="Arial" panose="020B0604020202020204" pitchFamily="34" charset="0"/>
                <a:sym typeface="Symbol" charset="0"/>
              </a:rPr>
              <a:t> [m</a:t>
            </a:r>
            <a:r>
              <a:rPr lang="en-US" altLang="ja-JP" sz="1800" baseline="30000" dirty="0">
                <a:solidFill>
                  <a:srgbClr val="0070C0"/>
                </a:solidFill>
                <a:latin typeface="Arial" panose="020B0604020202020204" pitchFamily="34" charset="0"/>
                <a:cs typeface="Arial" panose="020B0604020202020204" pitchFamily="34" charset="0"/>
                <a:sym typeface="Symbol" charset="0"/>
              </a:rPr>
              <a:t>3</a:t>
            </a:r>
            <a:r>
              <a:rPr lang="en-US" altLang="ja-JP" sz="1800" dirty="0">
                <a:solidFill>
                  <a:srgbClr val="0070C0"/>
                </a:solidFill>
                <a:latin typeface="Arial" panose="020B0604020202020204" pitchFamily="34" charset="0"/>
                <a:cs typeface="Arial" panose="020B0604020202020204" pitchFamily="34" charset="0"/>
                <a:sym typeface="Symbol" charset="0"/>
              </a:rPr>
              <a:t>] </a:t>
            </a:r>
          </a:p>
          <a:p>
            <a:pPr algn="ctr" eaLnBrk="1" hangingPunct="1">
              <a:lnSpc>
                <a:spcPts val="1000"/>
              </a:lnSpc>
              <a:spcBef>
                <a:spcPct val="50000"/>
              </a:spcBef>
            </a:pPr>
            <a:r>
              <a:rPr lang="en-US" altLang="ja-JP" sz="1800" dirty="0">
                <a:solidFill>
                  <a:srgbClr val="0070C0"/>
                </a:solidFill>
                <a:latin typeface="Arial" panose="020B0604020202020204" pitchFamily="34" charset="0"/>
                <a:cs typeface="Arial" panose="020B0604020202020204" pitchFamily="34" charset="0"/>
                <a:sym typeface="Symbol" charset="0"/>
              </a:rPr>
              <a:t>Outgassing rate: </a:t>
            </a:r>
            <a:r>
              <a:rPr lang="en-US" altLang="ja-JP" sz="1800" i="1" dirty="0">
                <a:solidFill>
                  <a:srgbClr val="0070C0"/>
                </a:solidFill>
                <a:latin typeface="Arial" panose="020B0604020202020204" pitchFamily="34" charset="0"/>
                <a:cs typeface="Arial" panose="020B0604020202020204" pitchFamily="34" charset="0"/>
                <a:sym typeface="Symbol" charset="0"/>
              </a:rPr>
              <a:t>Q</a:t>
            </a:r>
            <a:r>
              <a:rPr lang="en-US" altLang="ja-JP" sz="1800" dirty="0">
                <a:solidFill>
                  <a:srgbClr val="0070C0"/>
                </a:solidFill>
                <a:latin typeface="Arial" panose="020B0604020202020204" pitchFamily="34" charset="0"/>
                <a:cs typeface="Arial" panose="020B0604020202020204" pitchFamily="34" charset="0"/>
                <a:sym typeface="Symbol" charset="0"/>
              </a:rPr>
              <a:t> [Pa</a:t>
            </a:r>
            <a:r>
              <a:rPr lang="en-US" altLang="ja-JP" sz="1800" dirty="0">
                <a:solidFill>
                  <a:srgbClr val="0070C0"/>
                </a:solidFill>
                <a:latin typeface="Arial" panose="020B0604020202020204" pitchFamily="34" charset="0"/>
                <a:cs typeface="Arial" panose="020B0604020202020204" pitchFamily="34" charset="0"/>
                <a:sym typeface="Symbol" panose="05050102010706020507" pitchFamily="18" charset="2"/>
              </a:rPr>
              <a:t></a:t>
            </a:r>
            <a:r>
              <a:rPr lang="en-US" altLang="ja-JP" sz="1800" dirty="0">
                <a:solidFill>
                  <a:srgbClr val="0070C0"/>
                </a:solidFill>
                <a:latin typeface="Arial" panose="020B0604020202020204" pitchFamily="34" charset="0"/>
                <a:cs typeface="Arial" panose="020B0604020202020204" pitchFamily="34" charset="0"/>
                <a:sym typeface="Symbol" charset="0"/>
              </a:rPr>
              <a:t>m</a:t>
            </a:r>
            <a:r>
              <a:rPr lang="en-US" altLang="ja-JP" sz="1800" baseline="30000" dirty="0">
                <a:solidFill>
                  <a:srgbClr val="0070C0"/>
                </a:solidFill>
                <a:latin typeface="Arial" panose="020B0604020202020204" pitchFamily="34" charset="0"/>
                <a:cs typeface="Arial" panose="020B0604020202020204" pitchFamily="34" charset="0"/>
                <a:sym typeface="Symbol" charset="0"/>
              </a:rPr>
              <a:t>3</a:t>
            </a:r>
            <a:r>
              <a:rPr lang="en-US" altLang="ja-JP" sz="1800" dirty="0">
                <a:solidFill>
                  <a:srgbClr val="0070C0"/>
                </a:solidFill>
                <a:latin typeface="Arial" panose="020B0604020202020204" pitchFamily="34" charset="0"/>
                <a:cs typeface="Arial" panose="020B0604020202020204" pitchFamily="34" charset="0"/>
                <a:sym typeface="Symbol" panose="05050102010706020507" pitchFamily="18" charset="2"/>
              </a:rPr>
              <a:t>s</a:t>
            </a:r>
            <a:r>
              <a:rPr lang="en-US" altLang="ja-JP" sz="1800" baseline="30000" dirty="0">
                <a:solidFill>
                  <a:srgbClr val="0070C0"/>
                </a:solidFill>
                <a:latin typeface="Arial" panose="020B0604020202020204" pitchFamily="34" charset="0"/>
                <a:cs typeface="Arial" panose="020B0604020202020204" pitchFamily="34" charset="0"/>
                <a:sym typeface="Symbol" panose="05050102010706020507" pitchFamily="18" charset="2"/>
              </a:rPr>
              <a:t>1</a:t>
            </a:r>
            <a:r>
              <a:rPr lang="en-US" altLang="ja-JP" sz="1800" dirty="0">
                <a:solidFill>
                  <a:srgbClr val="0070C0"/>
                </a:solidFill>
                <a:latin typeface="Arial" panose="020B0604020202020204" pitchFamily="34" charset="0"/>
                <a:cs typeface="Arial" panose="020B0604020202020204" pitchFamily="34" charset="0"/>
                <a:sym typeface="Symbol" charset="0"/>
              </a:rPr>
              <a:t>]</a:t>
            </a:r>
          </a:p>
        </p:txBody>
      </p:sp>
      <p:sp>
        <p:nvSpPr>
          <p:cNvPr id="31" name="角丸四角形 3">
            <a:extLst>
              <a:ext uri="{FF2B5EF4-FFF2-40B4-BE49-F238E27FC236}">
                <a16:creationId xmlns:a16="http://schemas.microsoft.com/office/drawing/2014/main" id="{51B6150F-577E-4A04-AC84-6B0F786CC456}"/>
              </a:ext>
            </a:extLst>
          </p:cNvPr>
          <p:cNvSpPr/>
          <p:nvPr/>
        </p:nvSpPr>
        <p:spPr>
          <a:xfrm>
            <a:off x="162169" y="1628800"/>
            <a:ext cx="4087378" cy="4700438"/>
          </a:xfrm>
          <a:prstGeom prst="roundRect">
            <a:avLst>
              <a:gd name="adj" fmla="val 10213"/>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pic>
        <p:nvPicPr>
          <p:cNvPr id="32" name="Picture 35" descr="「スペースチェン...」の画像検索結果">
            <a:extLst>
              <a:ext uri="{FF2B5EF4-FFF2-40B4-BE49-F238E27FC236}">
                <a16:creationId xmlns:a16="http://schemas.microsoft.com/office/drawing/2014/main" id="{E6990642-03AF-40AD-8696-558B448167D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07344" y="3664363"/>
            <a:ext cx="2294749" cy="1527053"/>
          </a:xfrm>
          <a:prstGeom prst="rect">
            <a:avLst/>
          </a:prstGeom>
          <a:noFill/>
          <a:extLst>
            <a:ext uri="{909E8E84-426E-40DD-AFC4-6F175D3DCCD1}">
              <a14:hiddenFill xmlns:a14="http://schemas.microsoft.com/office/drawing/2010/main">
                <a:solidFill>
                  <a:srgbClr val="FFFFFF"/>
                </a:solidFill>
              </a14:hiddenFill>
            </a:ext>
          </a:extLst>
        </p:spPr>
      </p:pic>
      <p:pic>
        <p:nvPicPr>
          <p:cNvPr id="33" name="図 12" descr="ARES のコピー">
            <a:extLst>
              <a:ext uri="{FF2B5EF4-FFF2-40B4-BE49-F238E27FC236}">
                <a16:creationId xmlns:a16="http://schemas.microsoft.com/office/drawing/2014/main" id="{89988B7F-5578-4C84-AF73-213B71D07AAD}"/>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542666" y="3148621"/>
            <a:ext cx="1620671" cy="2287591"/>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34" name="Text Box 35">
            <a:extLst>
              <a:ext uri="{FF2B5EF4-FFF2-40B4-BE49-F238E27FC236}">
                <a16:creationId xmlns:a16="http://schemas.microsoft.com/office/drawing/2014/main" id="{90C1E822-9D90-4A9C-9E94-8FC4C6CC7C02}"/>
              </a:ext>
            </a:extLst>
          </p:cNvPr>
          <p:cNvSpPr txBox="1">
            <a:spLocks noChangeArrowheads="1"/>
          </p:cNvSpPr>
          <p:nvPr/>
        </p:nvSpPr>
        <p:spPr bwMode="auto">
          <a:xfrm>
            <a:off x="2494332" y="5059389"/>
            <a:ext cx="1691031"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kumimoji="1" sz="2000">
                <a:solidFill>
                  <a:schemeClr val="tx1"/>
                </a:solidFill>
                <a:latin typeface="Arial" charset="0"/>
                <a:ea typeface="ＭＳ Ｐゴシック" charset="0"/>
                <a:cs typeface="ＭＳ Ｐゴシック" charset="0"/>
              </a:defRPr>
            </a:lvl1pPr>
            <a:lvl2pPr marL="742950" indent="-285750" eaLnBrk="0" hangingPunct="0">
              <a:defRPr kumimoji="1" sz="2000">
                <a:solidFill>
                  <a:schemeClr val="tx1"/>
                </a:solidFill>
                <a:latin typeface="Arial" charset="0"/>
                <a:ea typeface="ＭＳ Ｐゴシック" charset="0"/>
              </a:defRPr>
            </a:lvl2pPr>
            <a:lvl3pPr marL="1143000" indent="-228600" eaLnBrk="0" hangingPunct="0">
              <a:defRPr kumimoji="1" sz="2000">
                <a:solidFill>
                  <a:schemeClr val="tx1"/>
                </a:solidFill>
                <a:latin typeface="Arial" charset="0"/>
                <a:ea typeface="ＭＳ Ｐゴシック" charset="0"/>
              </a:defRPr>
            </a:lvl3pPr>
            <a:lvl4pPr marL="1600200" indent="-228600" eaLnBrk="0" hangingPunct="0">
              <a:defRPr kumimoji="1" sz="2000">
                <a:solidFill>
                  <a:schemeClr val="tx1"/>
                </a:solidFill>
                <a:latin typeface="Arial" charset="0"/>
                <a:ea typeface="ＭＳ Ｐゴシック" charset="0"/>
              </a:defRPr>
            </a:lvl4pPr>
            <a:lvl5pPr marL="2057400" indent="-228600" eaLnBrk="0" hangingPunct="0">
              <a:defRPr kumimoji="1" sz="2000">
                <a:solidFill>
                  <a:schemeClr val="tx1"/>
                </a:solidFill>
                <a:latin typeface="Arial" charset="0"/>
                <a:ea typeface="ＭＳ Ｐゴシック" charset="0"/>
              </a:defRPr>
            </a:lvl5pPr>
            <a:lvl6pPr marL="2514600" indent="-228600" eaLnBrk="0" fontAlgn="base" hangingPunct="0">
              <a:spcBef>
                <a:spcPct val="0"/>
              </a:spcBef>
              <a:spcAft>
                <a:spcPct val="0"/>
              </a:spcAft>
              <a:defRPr kumimoji="1" sz="2000">
                <a:solidFill>
                  <a:schemeClr val="tx1"/>
                </a:solidFill>
                <a:latin typeface="Arial" charset="0"/>
                <a:ea typeface="ＭＳ Ｐゴシック" charset="0"/>
              </a:defRPr>
            </a:lvl6pPr>
            <a:lvl7pPr marL="2971800" indent="-228600" eaLnBrk="0" fontAlgn="base" hangingPunct="0">
              <a:spcBef>
                <a:spcPct val="0"/>
              </a:spcBef>
              <a:spcAft>
                <a:spcPct val="0"/>
              </a:spcAft>
              <a:defRPr kumimoji="1" sz="2000">
                <a:solidFill>
                  <a:schemeClr val="tx1"/>
                </a:solidFill>
                <a:latin typeface="Arial" charset="0"/>
                <a:ea typeface="ＭＳ Ｐゴシック" charset="0"/>
              </a:defRPr>
            </a:lvl7pPr>
            <a:lvl8pPr marL="3429000" indent="-228600" eaLnBrk="0" fontAlgn="base" hangingPunct="0">
              <a:spcBef>
                <a:spcPct val="0"/>
              </a:spcBef>
              <a:spcAft>
                <a:spcPct val="0"/>
              </a:spcAft>
              <a:defRPr kumimoji="1" sz="2000">
                <a:solidFill>
                  <a:schemeClr val="tx1"/>
                </a:solidFill>
                <a:latin typeface="Arial" charset="0"/>
                <a:ea typeface="ＭＳ Ｐゴシック" charset="0"/>
              </a:defRPr>
            </a:lvl8pPr>
            <a:lvl9pPr marL="3886200" indent="-228600" eaLnBrk="0" fontAlgn="base" hangingPunct="0">
              <a:spcBef>
                <a:spcPct val="0"/>
              </a:spcBef>
              <a:spcAft>
                <a:spcPct val="0"/>
              </a:spcAft>
              <a:defRPr kumimoji="1" sz="2000">
                <a:solidFill>
                  <a:schemeClr val="tx1"/>
                </a:solidFill>
                <a:latin typeface="Arial" charset="0"/>
                <a:ea typeface="ＭＳ Ｐゴシック" charset="0"/>
              </a:defRPr>
            </a:lvl9pPr>
          </a:lstStyle>
          <a:p>
            <a:pPr algn="ctr" eaLnBrk="1" hangingPunct="1">
              <a:spcBef>
                <a:spcPct val="50000"/>
              </a:spcBef>
            </a:pPr>
            <a:r>
              <a:rPr lang="en-US" altLang="ja-JP" sz="1800" dirty="0">
                <a:solidFill>
                  <a:schemeClr val="bg1"/>
                </a:solidFill>
                <a:latin typeface="Arial" panose="020B0604020202020204" pitchFamily="34" charset="0"/>
                <a:cs typeface="Arial" panose="020B0604020202020204" pitchFamily="34" charset="0"/>
                <a:sym typeface="Symbol" charset="0"/>
              </a:rPr>
              <a:t>Beam pipes</a:t>
            </a:r>
          </a:p>
        </p:txBody>
      </p:sp>
      <p:sp>
        <p:nvSpPr>
          <p:cNvPr id="37" name="Text Box 35">
            <a:extLst>
              <a:ext uri="{FF2B5EF4-FFF2-40B4-BE49-F238E27FC236}">
                <a16:creationId xmlns:a16="http://schemas.microsoft.com/office/drawing/2014/main" id="{7B1466B0-2B11-4E31-BF90-7120C62303A5}"/>
              </a:ext>
            </a:extLst>
          </p:cNvPr>
          <p:cNvSpPr txBox="1">
            <a:spLocks noChangeArrowheads="1"/>
          </p:cNvSpPr>
          <p:nvPr/>
        </p:nvSpPr>
        <p:spPr bwMode="auto">
          <a:xfrm>
            <a:off x="8498749" y="5467265"/>
            <a:ext cx="3104267" cy="5078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kumimoji="1" sz="2000">
                <a:solidFill>
                  <a:schemeClr val="tx1"/>
                </a:solidFill>
                <a:latin typeface="Arial" charset="0"/>
                <a:ea typeface="ＭＳ Ｐゴシック" charset="0"/>
                <a:cs typeface="ＭＳ Ｐゴシック" charset="0"/>
              </a:defRPr>
            </a:lvl1pPr>
            <a:lvl2pPr marL="742950" indent="-285750" eaLnBrk="0" hangingPunct="0">
              <a:defRPr kumimoji="1" sz="2000">
                <a:solidFill>
                  <a:schemeClr val="tx1"/>
                </a:solidFill>
                <a:latin typeface="Arial" charset="0"/>
                <a:ea typeface="ＭＳ Ｐゴシック" charset="0"/>
              </a:defRPr>
            </a:lvl2pPr>
            <a:lvl3pPr marL="1143000" indent="-228600" eaLnBrk="0" hangingPunct="0">
              <a:defRPr kumimoji="1" sz="2000">
                <a:solidFill>
                  <a:schemeClr val="tx1"/>
                </a:solidFill>
                <a:latin typeface="Arial" charset="0"/>
                <a:ea typeface="ＭＳ Ｐゴシック" charset="0"/>
              </a:defRPr>
            </a:lvl3pPr>
            <a:lvl4pPr marL="1600200" indent="-228600" eaLnBrk="0" hangingPunct="0">
              <a:defRPr kumimoji="1" sz="2000">
                <a:solidFill>
                  <a:schemeClr val="tx1"/>
                </a:solidFill>
                <a:latin typeface="Arial" charset="0"/>
                <a:ea typeface="ＭＳ Ｐゴシック" charset="0"/>
              </a:defRPr>
            </a:lvl4pPr>
            <a:lvl5pPr marL="2057400" indent="-228600" eaLnBrk="0" hangingPunct="0">
              <a:defRPr kumimoji="1" sz="2000">
                <a:solidFill>
                  <a:schemeClr val="tx1"/>
                </a:solidFill>
                <a:latin typeface="Arial" charset="0"/>
                <a:ea typeface="ＭＳ Ｐゴシック" charset="0"/>
              </a:defRPr>
            </a:lvl5pPr>
            <a:lvl6pPr marL="2514600" indent="-228600" eaLnBrk="0" fontAlgn="base" hangingPunct="0">
              <a:spcBef>
                <a:spcPct val="0"/>
              </a:spcBef>
              <a:spcAft>
                <a:spcPct val="0"/>
              </a:spcAft>
              <a:defRPr kumimoji="1" sz="2000">
                <a:solidFill>
                  <a:schemeClr val="tx1"/>
                </a:solidFill>
                <a:latin typeface="Arial" charset="0"/>
                <a:ea typeface="ＭＳ Ｐゴシック" charset="0"/>
              </a:defRPr>
            </a:lvl6pPr>
            <a:lvl7pPr marL="2971800" indent="-228600" eaLnBrk="0" fontAlgn="base" hangingPunct="0">
              <a:spcBef>
                <a:spcPct val="0"/>
              </a:spcBef>
              <a:spcAft>
                <a:spcPct val="0"/>
              </a:spcAft>
              <a:defRPr kumimoji="1" sz="2000">
                <a:solidFill>
                  <a:schemeClr val="tx1"/>
                </a:solidFill>
                <a:latin typeface="Arial" charset="0"/>
                <a:ea typeface="ＭＳ Ｐゴシック" charset="0"/>
              </a:defRPr>
            </a:lvl7pPr>
            <a:lvl8pPr marL="3429000" indent="-228600" eaLnBrk="0" fontAlgn="base" hangingPunct="0">
              <a:spcBef>
                <a:spcPct val="0"/>
              </a:spcBef>
              <a:spcAft>
                <a:spcPct val="0"/>
              </a:spcAft>
              <a:defRPr kumimoji="1" sz="2000">
                <a:solidFill>
                  <a:schemeClr val="tx1"/>
                </a:solidFill>
                <a:latin typeface="Arial" charset="0"/>
                <a:ea typeface="ＭＳ Ｐゴシック" charset="0"/>
              </a:defRPr>
            </a:lvl8pPr>
            <a:lvl9pPr marL="3886200" indent="-228600" eaLnBrk="0" fontAlgn="base" hangingPunct="0">
              <a:spcBef>
                <a:spcPct val="0"/>
              </a:spcBef>
              <a:spcAft>
                <a:spcPct val="0"/>
              </a:spcAft>
              <a:defRPr kumimoji="1" sz="2000">
                <a:solidFill>
                  <a:schemeClr val="tx1"/>
                </a:solidFill>
                <a:latin typeface="Arial" charset="0"/>
                <a:ea typeface="ＭＳ Ｐゴシック" charset="0"/>
              </a:defRPr>
            </a:lvl9pPr>
          </a:lstStyle>
          <a:p>
            <a:pPr algn="ctr" eaLnBrk="1" hangingPunct="1">
              <a:lnSpc>
                <a:spcPts val="1000"/>
              </a:lnSpc>
              <a:spcBef>
                <a:spcPct val="50000"/>
              </a:spcBef>
            </a:pPr>
            <a:r>
              <a:rPr lang="en-US" altLang="ja-JP" sz="1800" dirty="0">
                <a:solidFill>
                  <a:srgbClr val="0070C0"/>
                </a:solidFill>
                <a:latin typeface="Arial" panose="020B0604020202020204" pitchFamily="34" charset="0"/>
                <a:cs typeface="Arial" panose="020B0604020202020204" pitchFamily="34" charset="0"/>
                <a:sym typeface="Symbol" charset="0"/>
              </a:rPr>
              <a:t>Vacuum pump</a:t>
            </a:r>
          </a:p>
          <a:p>
            <a:pPr algn="ctr" eaLnBrk="1" hangingPunct="1">
              <a:lnSpc>
                <a:spcPts val="1000"/>
              </a:lnSpc>
              <a:spcBef>
                <a:spcPct val="50000"/>
              </a:spcBef>
            </a:pPr>
            <a:r>
              <a:rPr lang="en-US" altLang="ja-JP" sz="1800" dirty="0">
                <a:solidFill>
                  <a:srgbClr val="0070C0"/>
                </a:solidFill>
                <a:latin typeface="Arial" panose="020B0604020202020204" pitchFamily="34" charset="0"/>
                <a:cs typeface="Arial" panose="020B0604020202020204" pitchFamily="34" charset="0"/>
                <a:sym typeface="Symbol" charset="0"/>
              </a:rPr>
              <a:t>Pumping speed: </a:t>
            </a:r>
            <a:r>
              <a:rPr lang="en-US" altLang="ja-JP" sz="1800" i="1" dirty="0">
                <a:solidFill>
                  <a:srgbClr val="0070C0"/>
                </a:solidFill>
                <a:latin typeface="Arial" panose="020B0604020202020204" pitchFamily="34" charset="0"/>
                <a:cs typeface="Arial" panose="020B0604020202020204" pitchFamily="34" charset="0"/>
                <a:sym typeface="Symbol" charset="0"/>
              </a:rPr>
              <a:t>S</a:t>
            </a:r>
            <a:r>
              <a:rPr lang="en-US" altLang="ja-JP" sz="1800" dirty="0">
                <a:solidFill>
                  <a:srgbClr val="0070C0"/>
                </a:solidFill>
                <a:latin typeface="Arial" panose="020B0604020202020204" pitchFamily="34" charset="0"/>
                <a:cs typeface="Arial" panose="020B0604020202020204" pitchFamily="34" charset="0"/>
                <a:sym typeface="Symbol" charset="0"/>
              </a:rPr>
              <a:t> [m</a:t>
            </a:r>
            <a:r>
              <a:rPr lang="en-US" altLang="ja-JP" sz="1800" baseline="30000" dirty="0">
                <a:solidFill>
                  <a:srgbClr val="0070C0"/>
                </a:solidFill>
                <a:latin typeface="Arial" panose="020B0604020202020204" pitchFamily="34" charset="0"/>
                <a:cs typeface="Arial" panose="020B0604020202020204" pitchFamily="34" charset="0"/>
                <a:sym typeface="Symbol" charset="0"/>
              </a:rPr>
              <a:t>3</a:t>
            </a:r>
            <a:r>
              <a:rPr lang="en-US" altLang="ja-JP" sz="1800" dirty="0">
                <a:solidFill>
                  <a:srgbClr val="0070C0"/>
                </a:solidFill>
                <a:latin typeface="Arial" panose="020B0604020202020204" pitchFamily="34" charset="0"/>
                <a:cs typeface="Arial" panose="020B0604020202020204" pitchFamily="34" charset="0"/>
                <a:sym typeface="Symbol" charset="0"/>
              </a:rPr>
              <a:t>/s]</a:t>
            </a:r>
          </a:p>
        </p:txBody>
      </p:sp>
      <p:sp>
        <p:nvSpPr>
          <p:cNvPr id="38" name="角丸四角形 35">
            <a:extLst>
              <a:ext uri="{FF2B5EF4-FFF2-40B4-BE49-F238E27FC236}">
                <a16:creationId xmlns:a16="http://schemas.microsoft.com/office/drawing/2014/main" id="{BBE674B5-3986-46E0-8A33-D8A15C652139}"/>
              </a:ext>
            </a:extLst>
          </p:cNvPr>
          <p:cNvSpPr/>
          <p:nvPr/>
        </p:nvSpPr>
        <p:spPr>
          <a:xfrm>
            <a:off x="8120836" y="1177807"/>
            <a:ext cx="3908995" cy="5151431"/>
          </a:xfrm>
          <a:prstGeom prst="roundRect">
            <a:avLst>
              <a:gd name="adj" fmla="val 12739"/>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テキスト ボックス 38">
            <a:extLst>
              <a:ext uri="{FF2B5EF4-FFF2-40B4-BE49-F238E27FC236}">
                <a16:creationId xmlns:a16="http://schemas.microsoft.com/office/drawing/2014/main" id="{D0713BD0-CECC-4F7A-B68A-96A452FAAFDE}"/>
              </a:ext>
            </a:extLst>
          </p:cNvPr>
          <p:cNvSpPr txBox="1"/>
          <p:nvPr/>
        </p:nvSpPr>
        <p:spPr>
          <a:xfrm>
            <a:off x="7688069" y="3651523"/>
            <a:ext cx="432767" cy="523220"/>
          </a:xfrm>
          <a:prstGeom prst="rect">
            <a:avLst/>
          </a:prstGeom>
          <a:noFill/>
        </p:spPr>
        <p:txBody>
          <a:bodyPr wrap="square" rtlCol="0">
            <a:spAutoFit/>
          </a:bodyPr>
          <a:lstStyle/>
          <a:p>
            <a:r>
              <a:rPr kumimoji="1" lang="en-US" altLang="ja-JP" sz="2800" dirty="0">
                <a:latin typeface="Arial" panose="020B0604020202020204" pitchFamily="34" charset="0"/>
                <a:cs typeface="Arial" panose="020B0604020202020204" pitchFamily="34" charset="0"/>
              </a:rPr>
              <a:t>+</a:t>
            </a:r>
            <a:endParaRPr kumimoji="1" lang="ja-JP" altLang="en-US" sz="2800" dirty="0">
              <a:latin typeface="Arial" panose="020B0604020202020204" pitchFamily="34" charset="0"/>
              <a:cs typeface="Arial" panose="020B0604020202020204" pitchFamily="34" charset="0"/>
            </a:endParaRPr>
          </a:p>
        </p:txBody>
      </p:sp>
      <p:pic>
        <p:nvPicPr>
          <p:cNvPr id="41" name="Picture 28" descr="「フレキ NW25」の画像検索結果">
            <a:extLst>
              <a:ext uri="{FF2B5EF4-FFF2-40B4-BE49-F238E27FC236}">
                <a16:creationId xmlns:a16="http://schemas.microsoft.com/office/drawing/2014/main" id="{487EE44D-BC8E-4E63-8B8C-156FA2C6D7C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250721" y="1683866"/>
            <a:ext cx="1718797" cy="1718798"/>
          </a:xfrm>
          <a:prstGeom prst="rect">
            <a:avLst/>
          </a:prstGeom>
          <a:noFill/>
          <a:extLst>
            <a:ext uri="{909E8E84-426E-40DD-AFC4-6F175D3DCCD1}">
              <a14:hiddenFill xmlns:a14="http://schemas.microsoft.com/office/drawing/2010/main">
                <a:solidFill>
                  <a:srgbClr val="FFFFFF"/>
                </a:solidFill>
              </a14:hiddenFill>
            </a:ext>
          </a:extLst>
        </p:spPr>
      </p:pic>
      <p:sp>
        <p:nvSpPr>
          <p:cNvPr id="42" name="Text Box 35">
            <a:extLst>
              <a:ext uri="{FF2B5EF4-FFF2-40B4-BE49-F238E27FC236}">
                <a16:creationId xmlns:a16="http://schemas.microsoft.com/office/drawing/2014/main" id="{0FA81644-7594-4993-B938-77BD4EA8CDF8}"/>
              </a:ext>
            </a:extLst>
          </p:cNvPr>
          <p:cNvSpPr txBox="1">
            <a:spLocks noChangeArrowheads="1"/>
          </p:cNvSpPr>
          <p:nvPr/>
        </p:nvSpPr>
        <p:spPr bwMode="auto">
          <a:xfrm>
            <a:off x="4878521" y="5542826"/>
            <a:ext cx="2678045" cy="5078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kumimoji="1" sz="2000">
                <a:solidFill>
                  <a:schemeClr val="tx1"/>
                </a:solidFill>
                <a:latin typeface="Arial" charset="0"/>
                <a:ea typeface="ＭＳ Ｐゴシック" charset="0"/>
                <a:cs typeface="ＭＳ Ｐゴシック" charset="0"/>
              </a:defRPr>
            </a:lvl1pPr>
            <a:lvl2pPr marL="742950" indent="-285750" eaLnBrk="0" hangingPunct="0">
              <a:defRPr kumimoji="1" sz="2000">
                <a:solidFill>
                  <a:schemeClr val="tx1"/>
                </a:solidFill>
                <a:latin typeface="Arial" charset="0"/>
                <a:ea typeface="ＭＳ Ｐゴシック" charset="0"/>
              </a:defRPr>
            </a:lvl2pPr>
            <a:lvl3pPr marL="1143000" indent="-228600" eaLnBrk="0" hangingPunct="0">
              <a:defRPr kumimoji="1" sz="2000">
                <a:solidFill>
                  <a:schemeClr val="tx1"/>
                </a:solidFill>
                <a:latin typeface="Arial" charset="0"/>
                <a:ea typeface="ＭＳ Ｐゴシック" charset="0"/>
              </a:defRPr>
            </a:lvl3pPr>
            <a:lvl4pPr marL="1600200" indent="-228600" eaLnBrk="0" hangingPunct="0">
              <a:defRPr kumimoji="1" sz="2000">
                <a:solidFill>
                  <a:schemeClr val="tx1"/>
                </a:solidFill>
                <a:latin typeface="Arial" charset="0"/>
                <a:ea typeface="ＭＳ Ｐゴシック" charset="0"/>
              </a:defRPr>
            </a:lvl4pPr>
            <a:lvl5pPr marL="2057400" indent="-228600" eaLnBrk="0" hangingPunct="0">
              <a:defRPr kumimoji="1" sz="2000">
                <a:solidFill>
                  <a:schemeClr val="tx1"/>
                </a:solidFill>
                <a:latin typeface="Arial" charset="0"/>
                <a:ea typeface="ＭＳ Ｐゴシック" charset="0"/>
              </a:defRPr>
            </a:lvl5pPr>
            <a:lvl6pPr marL="2514600" indent="-228600" eaLnBrk="0" fontAlgn="base" hangingPunct="0">
              <a:spcBef>
                <a:spcPct val="0"/>
              </a:spcBef>
              <a:spcAft>
                <a:spcPct val="0"/>
              </a:spcAft>
              <a:defRPr kumimoji="1" sz="2000">
                <a:solidFill>
                  <a:schemeClr val="tx1"/>
                </a:solidFill>
                <a:latin typeface="Arial" charset="0"/>
                <a:ea typeface="ＭＳ Ｐゴシック" charset="0"/>
              </a:defRPr>
            </a:lvl6pPr>
            <a:lvl7pPr marL="2971800" indent="-228600" eaLnBrk="0" fontAlgn="base" hangingPunct="0">
              <a:spcBef>
                <a:spcPct val="0"/>
              </a:spcBef>
              <a:spcAft>
                <a:spcPct val="0"/>
              </a:spcAft>
              <a:defRPr kumimoji="1" sz="2000">
                <a:solidFill>
                  <a:schemeClr val="tx1"/>
                </a:solidFill>
                <a:latin typeface="Arial" charset="0"/>
                <a:ea typeface="ＭＳ Ｐゴシック" charset="0"/>
              </a:defRPr>
            </a:lvl7pPr>
            <a:lvl8pPr marL="3429000" indent="-228600" eaLnBrk="0" fontAlgn="base" hangingPunct="0">
              <a:spcBef>
                <a:spcPct val="0"/>
              </a:spcBef>
              <a:spcAft>
                <a:spcPct val="0"/>
              </a:spcAft>
              <a:defRPr kumimoji="1" sz="2000">
                <a:solidFill>
                  <a:schemeClr val="tx1"/>
                </a:solidFill>
                <a:latin typeface="Arial" charset="0"/>
                <a:ea typeface="ＭＳ Ｐゴシック" charset="0"/>
              </a:defRPr>
            </a:lvl8pPr>
            <a:lvl9pPr marL="3886200" indent="-228600" eaLnBrk="0" fontAlgn="base" hangingPunct="0">
              <a:spcBef>
                <a:spcPct val="0"/>
              </a:spcBef>
              <a:spcAft>
                <a:spcPct val="0"/>
              </a:spcAft>
              <a:defRPr kumimoji="1" sz="2000">
                <a:solidFill>
                  <a:schemeClr val="tx1"/>
                </a:solidFill>
                <a:latin typeface="Arial" charset="0"/>
                <a:ea typeface="ＭＳ Ｐゴシック" charset="0"/>
              </a:defRPr>
            </a:lvl9pPr>
          </a:lstStyle>
          <a:p>
            <a:pPr algn="ctr" eaLnBrk="1" hangingPunct="1">
              <a:lnSpc>
                <a:spcPts val="1000"/>
              </a:lnSpc>
              <a:spcBef>
                <a:spcPct val="50000"/>
              </a:spcBef>
            </a:pPr>
            <a:r>
              <a:rPr lang="en-US" altLang="ja-JP" sz="1800" dirty="0">
                <a:solidFill>
                  <a:srgbClr val="0070C0"/>
                </a:solidFill>
                <a:latin typeface="Arial" panose="020B0604020202020204" pitchFamily="34" charset="0"/>
                <a:cs typeface="Arial" panose="020B0604020202020204" pitchFamily="34" charset="0"/>
                <a:sym typeface="Symbol" charset="0"/>
              </a:rPr>
              <a:t>Intermediate</a:t>
            </a:r>
            <a:r>
              <a:rPr lang="ja-JP" altLang="en-US" sz="1800" dirty="0">
                <a:solidFill>
                  <a:srgbClr val="0070C0"/>
                </a:solidFill>
                <a:latin typeface="Arial" panose="020B0604020202020204" pitchFamily="34" charset="0"/>
                <a:cs typeface="Arial" panose="020B0604020202020204" pitchFamily="34" charset="0"/>
                <a:sym typeface="Symbol" charset="0"/>
              </a:rPr>
              <a:t> </a:t>
            </a:r>
            <a:r>
              <a:rPr lang="en-US" altLang="ja-JP" sz="1800" dirty="0">
                <a:solidFill>
                  <a:srgbClr val="0070C0"/>
                </a:solidFill>
                <a:latin typeface="Arial" panose="020B0604020202020204" pitchFamily="34" charset="0"/>
                <a:cs typeface="Arial" panose="020B0604020202020204" pitchFamily="34" charset="0"/>
                <a:sym typeface="Symbol" charset="0"/>
              </a:rPr>
              <a:t>(pipe)</a:t>
            </a:r>
          </a:p>
          <a:p>
            <a:pPr algn="ctr" eaLnBrk="1" hangingPunct="1">
              <a:lnSpc>
                <a:spcPts val="1000"/>
              </a:lnSpc>
              <a:spcBef>
                <a:spcPct val="50000"/>
              </a:spcBef>
            </a:pPr>
            <a:r>
              <a:rPr lang="en-US" altLang="ja-JP" sz="1800" dirty="0">
                <a:solidFill>
                  <a:srgbClr val="0070C0"/>
                </a:solidFill>
                <a:latin typeface="Arial" panose="020B0604020202020204" pitchFamily="34" charset="0"/>
                <a:cs typeface="Arial" panose="020B0604020202020204" pitchFamily="34" charset="0"/>
                <a:sym typeface="Symbol" charset="0"/>
              </a:rPr>
              <a:t>Conductance : </a:t>
            </a:r>
            <a:r>
              <a:rPr lang="en-US" altLang="ja-JP" sz="1800" i="1" dirty="0">
                <a:solidFill>
                  <a:srgbClr val="0070C0"/>
                </a:solidFill>
                <a:latin typeface="Arial" panose="020B0604020202020204" pitchFamily="34" charset="0"/>
                <a:cs typeface="Arial" panose="020B0604020202020204" pitchFamily="34" charset="0"/>
                <a:sym typeface="Symbol" charset="0"/>
              </a:rPr>
              <a:t>C</a:t>
            </a:r>
            <a:r>
              <a:rPr lang="en-US" altLang="ja-JP" sz="1800" dirty="0">
                <a:solidFill>
                  <a:srgbClr val="0070C0"/>
                </a:solidFill>
                <a:latin typeface="Arial" panose="020B0604020202020204" pitchFamily="34" charset="0"/>
                <a:cs typeface="Arial" panose="020B0604020202020204" pitchFamily="34" charset="0"/>
                <a:sym typeface="Symbol" charset="0"/>
              </a:rPr>
              <a:t> [m</a:t>
            </a:r>
            <a:r>
              <a:rPr lang="en-US" altLang="ja-JP" sz="1800" baseline="30000" dirty="0">
                <a:solidFill>
                  <a:srgbClr val="0070C0"/>
                </a:solidFill>
                <a:latin typeface="Arial" panose="020B0604020202020204" pitchFamily="34" charset="0"/>
                <a:cs typeface="Arial" panose="020B0604020202020204" pitchFamily="34" charset="0"/>
                <a:sym typeface="Symbol" charset="0"/>
              </a:rPr>
              <a:t>3</a:t>
            </a:r>
            <a:r>
              <a:rPr lang="en-US" altLang="ja-JP" sz="1800" dirty="0">
                <a:solidFill>
                  <a:srgbClr val="0070C0"/>
                </a:solidFill>
                <a:latin typeface="Arial" panose="020B0604020202020204" pitchFamily="34" charset="0"/>
                <a:cs typeface="Arial" panose="020B0604020202020204" pitchFamily="34" charset="0"/>
                <a:sym typeface="Symbol" charset="0"/>
              </a:rPr>
              <a:t>/s]</a:t>
            </a:r>
          </a:p>
        </p:txBody>
      </p:sp>
      <p:sp>
        <p:nvSpPr>
          <p:cNvPr id="43" name="角丸四角形 34">
            <a:extLst>
              <a:ext uri="{FF2B5EF4-FFF2-40B4-BE49-F238E27FC236}">
                <a16:creationId xmlns:a16="http://schemas.microsoft.com/office/drawing/2014/main" id="{867799B2-5AE5-4F5F-8840-8410BF97B553}"/>
              </a:ext>
            </a:extLst>
          </p:cNvPr>
          <p:cNvSpPr/>
          <p:nvPr/>
        </p:nvSpPr>
        <p:spPr>
          <a:xfrm>
            <a:off x="4796355" y="1652495"/>
            <a:ext cx="2777673" cy="4521277"/>
          </a:xfrm>
          <a:prstGeom prst="roundRect">
            <a:avLst>
              <a:gd name="adj" fmla="val 12739"/>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sp>
        <p:nvSpPr>
          <p:cNvPr id="44" name="テキスト ボックス 43">
            <a:extLst>
              <a:ext uri="{FF2B5EF4-FFF2-40B4-BE49-F238E27FC236}">
                <a16:creationId xmlns:a16="http://schemas.microsoft.com/office/drawing/2014/main" id="{FD4A21FB-0FBE-409A-AA45-C87C4A73929E}"/>
              </a:ext>
            </a:extLst>
          </p:cNvPr>
          <p:cNvSpPr txBox="1"/>
          <p:nvPr/>
        </p:nvSpPr>
        <p:spPr>
          <a:xfrm>
            <a:off x="4284644" y="3627828"/>
            <a:ext cx="432767" cy="523220"/>
          </a:xfrm>
          <a:prstGeom prst="rect">
            <a:avLst/>
          </a:prstGeom>
          <a:noFill/>
        </p:spPr>
        <p:txBody>
          <a:bodyPr wrap="square" rtlCol="0">
            <a:spAutoFit/>
          </a:bodyPr>
          <a:lstStyle/>
          <a:p>
            <a:r>
              <a:rPr kumimoji="1" lang="en-US" altLang="ja-JP" sz="2800" dirty="0">
                <a:latin typeface="Arial" panose="020B0604020202020204" pitchFamily="34" charset="0"/>
                <a:cs typeface="Arial" panose="020B0604020202020204" pitchFamily="34" charset="0"/>
              </a:rPr>
              <a:t>+</a:t>
            </a:r>
            <a:endParaRPr kumimoji="1" lang="ja-JP" altLang="en-US" sz="2800" dirty="0">
              <a:latin typeface="Arial" panose="020B0604020202020204" pitchFamily="34" charset="0"/>
              <a:cs typeface="Arial" panose="020B0604020202020204" pitchFamily="34" charset="0"/>
            </a:endParaRPr>
          </a:p>
        </p:txBody>
      </p:sp>
      <p:pic>
        <p:nvPicPr>
          <p:cNvPr id="3081" name="Picture 9" descr="アネスト岩田 ドライ真空ポンプ ISPシリーズ（スクロールマイスター） ISP-90">
            <a:extLst>
              <a:ext uri="{FF2B5EF4-FFF2-40B4-BE49-F238E27FC236}">
                <a16:creationId xmlns:a16="http://schemas.microsoft.com/office/drawing/2014/main" id="{D08ACFF0-C496-4F22-A6B1-91A73676F657}"/>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258453" y="3438609"/>
            <a:ext cx="1816880" cy="1816880"/>
          </a:xfrm>
          <a:prstGeom prst="rect">
            <a:avLst/>
          </a:prstGeom>
          <a:noFill/>
          <a:extLst>
            <a:ext uri="{909E8E84-426E-40DD-AFC4-6F175D3DCCD1}">
              <a14:hiddenFill xmlns:a14="http://schemas.microsoft.com/office/drawing/2010/main">
                <a:solidFill>
                  <a:srgbClr val="FFFFFF"/>
                </a:solidFill>
              </a14:hiddenFill>
            </a:ext>
          </a:extLst>
        </p:spPr>
      </p:pic>
      <p:pic>
        <p:nvPicPr>
          <p:cNvPr id="3083" name="Picture 11" descr="https://upload.wikimedia.org/wikipedia/commons/4/4c/Cut_through_turbomolecular_pump.jpg">
            <a:extLst>
              <a:ext uri="{FF2B5EF4-FFF2-40B4-BE49-F238E27FC236}">
                <a16:creationId xmlns:a16="http://schemas.microsoft.com/office/drawing/2014/main" id="{18041685-788D-495D-8442-31D30B84D364}"/>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425643" y="1381828"/>
            <a:ext cx="1456311" cy="2020836"/>
          </a:xfrm>
          <a:prstGeom prst="rect">
            <a:avLst/>
          </a:prstGeom>
          <a:noFill/>
          <a:extLst>
            <a:ext uri="{909E8E84-426E-40DD-AFC4-6F175D3DCCD1}">
              <a14:hiddenFill xmlns:a14="http://schemas.microsoft.com/office/drawing/2010/main">
                <a:solidFill>
                  <a:srgbClr val="FFFFFF"/>
                </a:solidFill>
              </a14:hiddenFill>
            </a:ext>
          </a:extLst>
        </p:spPr>
      </p:pic>
      <p:pic>
        <p:nvPicPr>
          <p:cNvPr id="3085" name="Picture 13" descr="クリックすると新しいウィンドウで開きます">
            <a:extLst>
              <a:ext uri="{FF2B5EF4-FFF2-40B4-BE49-F238E27FC236}">
                <a16:creationId xmlns:a16="http://schemas.microsoft.com/office/drawing/2014/main" id="{1F2A2D47-1D3F-45B8-89C9-D31B6DCC237F}"/>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0143504" y="1436114"/>
            <a:ext cx="1656541" cy="1656541"/>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2" descr="「ICF ニップル」の画像検索結果">
            <a:extLst>
              <a:ext uri="{FF2B5EF4-FFF2-40B4-BE49-F238E27FC236}">
                <a16:creationId xmlns:a16="http://schemas.microsoft.com/office/drawing/2014/main" id="{518A161B-FA82-4F0B-8407-182020FEFAED}"/>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t="18096" b="13169"/>
          <a:stretch/>
        </p:blipFill>
        <p:spPr bwMode="auto">
          <a:xfrm>
            <a:off x="4986274" y="4297015"/>
            <a:ext cx="1581648" cy="1087141"/>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6" descr="「ICF ニップル」の画像検索結果">
            <a:extLst>
              <a:ext uri="{FF2B5EF4-FFF2-40B4-BE49-F238E27FC236}">
                <a16:creationId xmlns:a16="http://schemas.microsoft.com/office/drawing/2014/main" id="{797398BC-4B91-4926-82AA-4BFAA910CFA2}"/>
              </a:ext>
            </a:extLst>
          </p:cNvPr>
          <p:cNvPicPr>
            <a:picLocks noChangeAspect="1" noChangeArrowheads="1"/>
          </p:cNvPicPr>
          <p:nvPr/>
        </p:nvPicPr>
        <p:blipFill rotWithShape="1">
          <a:blip r:embed="rId16">
            <a:extLst>
              <a:ext uri="{28A0092B-C50C-407E-A947-70E740481C1C}">
                <a14:useLocalDpi xmlns:a14="http://schemas.microsoft.com/office/drawing/2010/main" val="0"/>
              </a:ext>
            </a:extLst>
          </a:blip>
          <a:srcRect t="10035" b="9260"/>
          <a:stretch/>
        </p:blipFill>
        <p:spPr bwMode="auto">
          <a:xfrm>
            <a:off x="6007227" y="3010329"/>
            <a:ext cx="1463850" cy="11814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39293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10" descr="「vacuum chamber」の画像検索結果">
            <a:extLst>
              <a:ext uri="{FF2B5EF4-FFF2-40B4-BE49-F238E27FC236}">
                <a16:creationId xmlns:a16="http://schemas.microsoft.com/office/drawing/2014/main" id="{B65787D0-3EB9-4C6B-81E7-2BFA5418D5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64000" y="4977376"/>
            <a:ext cx="1283209" cy="1359731"/>
          </a:xfrm>
          <a:prstGeom prst="rect">
            <a:avLst/>
          </a:prstGeom>
          <a:noFill/>
          <a:extLst>
            <a:ext uri="{909E8E84-426E-40DD-AFC4-6F175D3DCCD1}">
              <a14:hiddenFill xmlns:a14="http://schemas.microsoft.com/office/drawing/2010/main">
                <a:solidFill>
                  <a:srgbClr val="FFFFFF"/>
                </a:solidFill>
              </a14:hiddenFill>
            </a:ext>
          </a:extLst>
        </p:spPr>
      </p:pic>
      <p:pic>
        <p:nvPicPr>
          <p:cNvPr id="8" name="図 7"/>
          <p:cNvPicPr>
            <a:picLocks noChangeAspect="1"/>
          </p:cNvPicPr>
          <p:nvPr/>
        </p:nvPicPr>
        <p:blipFill>
          <a:blip r:embed="rId4"/>
          <a:stretch>
            <a:fillRect/>
          </a:stretch>
        </p:blipFill>
        <p:spPr>
          <a:xfrm>
            <a:off x="0" y="0"/>
            <a:ext cx="12192000" cy="1122652"/>
          </a:xfrm>
          <a:prstGeom prst="rect">
            <a:avLst/>
          </a:prstGeom>
        </p:spPr>
      </p:pic>
      <p:sp>
        <p:nvSpPr>
          <p:cNvPr id="5" name="タイトル 1"/>
          <p:cNvSpPr txBox="1">
            <a:spLocks/>
          </p:cNvSpPr>
          <p:nvPr/>
        </p:nvSpPr>
        <p:spPr>
          <a:xfrm>
            <a:off x="1785678" y="0"/>
            <a:ext cx="8784976" cy="735582"/>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en-US" altLang="ja-JP" sz="4000" b="1" dirty="0">
                <a:solidFill>
                  <a:srgbClr val="FFC000"/>
                </a:solidFill>
                <a:latin typeface="Calibri Light" panose="020F0302020204030204" pitchFamily="34" charset="0"/>
              </a:rPr>
              <a:t>Vacuum generation 2</a:t>
            </a:r>
            <a:endParaRPr lang="ja-JP" altLang="en-US" sz="4000" b="1" dirty="0">
              <a:solidFill>
                <a:srgbClr val="FFC000"/>
              </a:solidFill>
              <a:latin typeface="Calibri Light" panose="020F0302020204030204" pitchFamily="34" charset="0"/>
            </a:endParaRPr>
          </a:p>
        </p:txBody>
      </p:sp>
      <p:sp>
        <p:nvSpPr>
          <p:cNvPr id="11" name="正方形/長方形 10"/>
          <p:cNvSpPr/>
          <p:nvPr/>
        </p:nvSpPr>
        <p:spPr>
          <a:xfrm>
            <a:off x="0" y="6434515"/>
            <a:ext cx="12192000" cy="431329"/>
          </a:xfrm>
          <a:prstGeom prst="rect">
            <a:avLst/>
          </a:prstGeom>
          <a:solidFill>
            <a:srgbClr val="00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latin typeface="Calibri" panose="020F0502020204030204" pitchFamily="34" charset="0"/>
            </a:endParaRPr>
          </a:p>
        </p:txBody>
      </p:sp>
      <p:pic>
        <p:nvPicPr>
          <p:cNvPr id="13" name="Picture 5" descr="C:\Documents and Settings\Administrator\デスクトップ\keklogo_blue.gif"/>
          <p:cNvPicPr>
            <a:picLocks noChangeAspect="1" noChangeArrowheads="1"/>
          </p:cNvPicPr>
          <p:nvPr/>
        </p:nvPicPr>
        <p:blipFill>
          <a:blip r:embed="rId5" cstate="print"/>
          <a:srcRect/>
          <a:stretch>
            <a:fillRect/>
          </a:stretch>
        </p:blipFill>
        <p:spPr bwMode="auto">
          <a:xfrm>
            <a:off x="65316" y="6463741"/>
            <a:ext cx="702056" cy="402103"/>
          </a:xfrm>
          <a:prstGeom prst="rect">
            <a:avLst/>
          </a:prstGeom>
          <a:noFill/>
        </p:spPr>
      </p:pic>
      <p:pic>
        <p:nvPicPr>
          <p:cNvPr id="14" name="Picture 1" descr="C:\Documents and Settings\Administrator\デスクトップ\SuperKEKB_logo.gif"/>
          <p:cNvPicPr>
            <a:picLocks noChangeAspect="1" noChangeArrowheads="1"/>
          </p:cNvPicPr>
          <p:nvPr/>
        </p:nvPicPr>
        <p:blipFill>
          <a:blip r:embed="rId6" cstate="print"/>
          <a:srcRect/>
          <a:stretch>
            <a:fillRect/>
          </a:stretch>
        </p:blipFill>
        <p:spPr bwMode="auto">
          <a:xfrm>
            <a:off x="11432495" y="6449005"/>
            <a:ext cx="759505" cy="408995"/>
          </a:xfrm>
          <a:prstGeom prst="rect">
            <a:avLst/>
          </a:prstGeom>
          <a:noFill/>
        </p:spPr>
      </p:pic>
      <p:sp>
        <p:nvSpPr>
          <p:cNvPr id="15" name="日付プレースホルダー 14"/>
          <p:cNvSpPr>
            <a:spLocks noGrp="1"/>
          </p:cNvSpPr>
          <p:nvPr>
            <p:ph type="dt" sz="half" idx="10"/>
          </p:nvPr>
        </p:nvSpPr>
        <p:spPr>
          <a:xfrm>
            <a:off x="838200" y="6475618"/>
            <a:ext cx="2743200" cy="365125"/>
          </a:xfrm>
        </p:spPr>
        <p:txBody>
          <a:bodyPr/>
          <a:lstStyle/>
          <a:p>
            <a:r>
              <a:rPr kumimoji="1" lang="en-US" altLang="ja-JP" dirty="0">
                <a:solidFill>
                  <a:srgbClr val="FFFF00"/>
                </a:solidFill>
                <a:latin typeface="Calibri" panose="020F0502020204030204" pitchFamily="34" charset="0"/>
              </a:rPr>
              <a:t>2019/10/31</a:t>
            </a:r>
            <a:endParaRPr kumimoji="1" lang="ja-JP" altLang="en-US" dirty="0">
              <a:solidFill>
                <a:srgbClr val="FFFF00"/>
              </a:solidFill>
              <a:latin typeface="Calibri" panose="020F0502020204030204" pitchFamily="34" charset="0"/>
            </a:endParaRPr>
          </a:p>
        </p:txBody>
      </p:sp>
      <p:sp>
        <p:nvSpPr>
          <p:cNvPr id="16" name="フッター プレースホルダー 15"/>
          <p:cNvSpPr>
            <a:spLocks noGrp="1"/>
          </p:cNvSpPr>
          <p:nvPr>
            <p:ph type="ftr" sz="quarter" idx="11"/>
          </p:nvPr>
        </p:nvSpPr>
        <p:spPr>
          <a:xfrm>
            <a:off x="3110967" y="6489670"/>
            <a:ext cx="6276433" cy="365125"/>
          </a:xfrm>
        </p:spPr>
        <p:txBody>
          <a:bodyPr/>
          <a:lstStyle/>
          <a:p>
            <a:r>
              <a:rPr lang="en-US" altLang="ja-JP" dirty="0">
                <a:solidFill>
                  <a:srgbClr val="FFFF00"/>
                </a:solidFill>
                <a:latin typeface="Calibri" panose="020F0502020204030204" pitchFamily="34" charset="0"/>
              </a:rPr>
              <a:t>Joint-US-CERN-Japan-Russia International Accelerator School, 2019, Ion Colliders @ </a:t>
            </a:r>
            <a:r>
              <a:rPr lang="en-US" altLang="ja-JP" dirty="0" err="1">
                <a:solidFill>
                  <a:srgbClr val="FFFF00"/>
                </a:solidFill>
                <a:latin typeface="Calibri" panose="020F0502020204030204" pitchFamily="34" charset="0"/>
              </a:rPr>
              <a:t>Dubna</a:t>
            </a:r>
            <a:endParaRPr kumimoji="1" lang="ja-JP" altLang="en-US" dirty="0">
              <a:solidFill>
                <a:srgbClr val="FFFF00"/>
              </a:solidFill>
              <a:latin typeface="Calibri" panose="020F0502020204030204" pitchFamily="34" charset="0"/>
            </a:endParaRPr>
          </a:p>
        </p:txBody>
      </p:sp>
      <p:sp>
        <p:nvSpPr>
          <p:cNvPr id="17" name="スライド番号プレースホルダー 16"/>
          <p:cNvSpPr>
            <a:spLocks noGrp="1"/>
          </p:cNvSpPr>
          <p:nvPr>
            <p:ph type="sldNum" sz="quarter" idx="12"/>
          </p:nvPr>
        </p:nvSpPr>
        <p:spPr>
          <a:xfrm>
            <a:off x="8610600" y="6475618"/>
            <a:ext cx="2743200" cy="365125"/>
          </a:xfrm>
        </p:spPr>
        <p:txBody>
          <a:bodyPr/>
          <a:lstStyle/>
          <a:p>
            <a:fld id="{2703563A-5760-4490-B9C0-0ADE44AA5E72}" type="slidenum">
              <a:rPr kumimoji="1" lang="ja-JP" altLang="en-US" smtClean="0">
                <a:solidFill>
                  <a:srgbClr val="FFFF00"/>
                </a:solidFill>
                <a:latin typeface="Calibri" panose="020F0502020204030204" pitchFamily="34" charset="0"/>
              </a:rPr>
              <a:t>11</a:t>
            </a:fld>
            <a:endParaRPr kumimoji="1" lang="ja-JP" altLang="en-US">
              <a:solidFill>
                <a:srgbClr val="FFFF00"/>
              </a:solidFill>
              <a:latin typeface="Calibri" panose="020F0502020204030204" pitchFamily="34" charset="0"/>
            </a:endParaRPr>
          </a:p>
        </p:txBody>
      </p:sp>
      <p:sp>
        <p:nvSpPr>
          <p:cNvPr id="2" name="コンテンツ プレースホルダー 1"/>
          <p:cNvSpPr>
            <a:spLocks noGrp="1"/>
          </p:cNvSpPr>
          <p:nvPr>
            <p:ph idx="1"/>
          </p:nvPr>
        </p:nvSpPr>
        <p:spPr>
          <a:xfrm>
            <a:off x="53537" y="1074929"/>
            <a:ext cx="6203811" cy="5374076"/>
          </a:xfrm>
        </p:spPr>
        <p:txBody>
          <a:bodyPr>
            <a:normAutofit lnSpcReduction="10000"/>
          </a:bodyPr>
          <a:lstStyle/>
          <a:p>
            <a:r>
              <a:rPr lang="en-US" altLang="ja-JP" sz="2400" dirty="0">
                <a:latin typeface="Calibri" panose="020F0502020204030204" pitchFamily="34" charset="0"/>
              </a:rPr>
              <a:t>How does the pressure in the vacuum vessel change?</a:t>
            </a:r>
          </a:p>
          <a:p>
            <a:pPr marL="457200" lvl="1" indent="0">
              <a:buNone/>
            </a:pPr>
            <a:endParaRPr lang="en-US" altLang="ja-JP" sz="2000" dirty="0">
              <a:latin typeface="Calibri" panose="020F0502020204030204" pitchFamily="34" charset="0"/>
            </a:endParaRPr>
          </a:p>
          <a:p>
            <a:pPr marL="457200" lvl="1" indent="0">
              <a:buNone/>
            </a:pPr>
            <a:endParaRPr lang="en-US" altLang="ja-JP" sz="2000" dirty="0">
              <a:latin typeface="Calibri" panose="020F0502020204030204" pitchFamily="34" charset="0"/>
            </a:endParaRPr>
          </a:p>
          <a:p>
            <a:pPr marL="457200" lvl="1" indent="0">
              <a:buNone/>
            </a:pPr>
            <a:endParaRPr lang="en-US" altLang="ja-JP" sz="2000" dirty="0">
              <a:latin typeface="Calibri" panose="020F0502020204030204" pitchFamily="34" charset="0"/>
            </a:endParaRPr>
          </a:p>
          <a:p>
            <a:pPr marL="457200" lvl="1" indent="0">
              <a:buNone/>
            </a:pPr>
            <a:endParaRPr lang="en-US" altLang="ja-JP" sz="2000" dirty="0">
              <a:latin typeface="Calibri" panose="020F0502020204030204" pitchFamily="34" charset="0"/>
            </a:endParaRPr>
          </a:p>
          <a:p>
            <a:pPr marL="457200" lvl="1" indent="0">
              <a:buNone/>
            </a:pPr>
            <a:endParaRPr lang="en-US" altLang="ja-JP" sz="2000" dirty="0">
              <a:latin typeface="Calibri" panose="020F0502020204030204" pitchFamily="34" charset="0"/>
            </a:endParaRPr>
          </a:p>
          <a:p>
            <a:pPr marL="457200" lvl="1" indent="0">
              <a:buNone/>
            </a:pPr>
            <a:endParaRPr lang="en-US" altLang="ja-JP" sz="2000" dirty="0">
              <a:latin typeface="Calibri" panose="020F0502020204030204" pitchFamily="34" charset="0"/>
            </a:endParaRPr>
          </a:p>
          <a:p>
            <a:pPr marL="457200" lvl="1" indent="0">
              <a:buNone/>
            </a:pPr>
            <a:endParaRPr lang="en-US" altLang="ja-JP" sz="2000" dirty="0">
              <a:latin typeface="Calibri" panose="020F0502020204030204" pitchFamily="34" charset="0"/>
            </a:endParaRPr>
          </a:p>
          <a:p>
            <a:r>
              <a:rPr lang="en-US" altLang="ja-JP" sz="2400" dirty="0">
                <a:latin typeface="Calibri" panose="020F0502020204030204" pitchFamily="34" charset="0"/>
              </a:rPr>
              <a:t>In order to understand evacuation process, we have to know following terms and concepts;</a:t>
            </a:r>
          </a:p>
          <a:p>
            <a:pPr lvl="1">
              <a:buFont typeface="Wingdings" panose="05000000000000000000" pitchFamily="2" charset="2"/>
              <a:buChar char="Ø"/>
            </a:pPr>
            <a:r>
              <a:rPr lang="en-US" altLang="ja-JP" sz="2000" dirty="0">
                <a:solidFill>
                  <a:srgbClr val="002060"/>
                </a:solidFill>
                <a:latin typeface="Calibri" panose="020F0502020204030204" pitchFamily="34" charset="0"/>
              </a:rPr>
              <a:t>Outgassing rate : </a:t>
            </a:r>
            <a:r>
              <a:rPr lang="en-US" altLang="ja-JP" sz="2000" i="1" dirty="0">
                <a:solidFill>
                  <a:srgbClr val="002060"/>
                </a:solidFill>
                <a:latin typeface="Calibri" panose="020F0502020204030204" pitchFamily="34" charset="0"/>
              </a:rPr>
              <a:t>Q</a:t>
            </a:r>
            <a:r>
              <a:rPr lang="en-US" altLang="ja-JP" sz="2000" baseline="-25000" dirty="0">
                <a:solidFill>
                  <a:srgbClr val="002060"/>
                </a:solidFill>
                <a:latin typeface="Calibri" panose="020F0502020204030204" pitchFamily="34" charset="0"/>
              </a:rPr>
              <a:t>s</a:t>
            </a:r>
            <a:r>
              <a:rPr lang="en-US" altLang="ja-JP" sz="2000" dirty="0">
                <a:solidFill>
                  <a:srgbClr val="002060"/>
                </a:solidFill>
                <a:latin typeface="Calibri" panose="020F0502020204030204" pitchFamily="34" charset="0"/>
              </a:rPr>
              <a:t> [Pa</a:t>
            </a:r>
            <a:r>
              <a:rPr lang="en-US" altLang="ja-JP" sz="2000" dirty="0">
                <a:solidFill>
                  <a:srgbClr val="002060"/>
                </a:solidFill>
                <a:latin typeface="Calibri" panose="020F0502020204030204" pitchFamily="34" charset="0"/>
                <a:sym typeface="Symbol" panose="05050102010706020507" pitchFamily="18" charset="2"/>
              </a:rPr>
              <a:t>m</a:t>
            </a:r>
            <a:r>
              <a:rPr lang="en-US" altLang="ja-JP" sz="2000" baseline="30000" dirty="0">
                <a:solidFill>
                  <a:srgbClr val="002060"/>
                </a:solidFill>
                <a:latin typeface="Calibri" panose="020F0502020204030204" pitchFamily="34" charset="0"/>
                <a:sym typeface="Symbol" panose="05050102010706020507" pitchFamily="18" charset="2"/>
              </a:rPr>
              <a:t>3</a:t>
            </a:r>
            <a:r>
              <a:rPr lang="en-US" altLang="ja-JP" sz="2000" dirty="0">
                <a:solidFill>
                  <a:srgbClr val="002060"/>
                </a:solidFill>
                <a:latin typeface="Calibri" panose="020F0502020204030204" pitchFamily="34" charset="0"/>
                <a:sym typeface="Symbol" panose="05050102010706020507" pitchFamily="18" charset="2"/>
              </a:rPr>
              <a:t>s</a:t>
            </a:r>
            <a:r>
              <a:rPr lang="en-US" altLang="ja-JP" sz="2000" baseline="30000" dirty="0">
                <a:solidFill>
                  <a:srgbClr val="002060"/>
                </a:solidFill>
                <a:latin typeface="Calibri" panose="020F0502020204030204" pitchFamily="34" charset="0"/>
                <a:sym typeface="Symbol" panose="05050102010706020507" pitchFamily="18" charset="2"/>
              </a:rPr>
              <a:t>1</a:t>
            </a:r>
            <a:r>
              <a:rPr lang="en-US" altLang="ja-JP" sz="2000" dirty="0">
                <a:solidFill>
                  <a:srgbClr val="002060"/>
                </a:solidFill>
                <a:latin typeface="Calibri" panose="020F0502020204030204" pitchFamily="34" charset="0"/>
              </a:rPr>
              <a:t>]</a:t>
            </a:r>
          </a:p>
          <a:p>
            <a:pPr lvl="1">
              <a:buFont typeface="Wingdings" panose="05000000000000000000" pitchFamily="2" charset="2"/>
              <a:buChar char="Ø"/>
            </a:pPr>
            <a:r>
              <a:rPr lang="en-US" altLang="ja-JP" sz="2000" dirty="0">
                <a:solidFill>
                  <a:srgbClr val="002060"/>
                </a:solidFill>
                <a:latin typeface="Calibri" panose="020F0502020204030204" pitchFamily="34" charset="0"/>
              </a:rPr>
              <a:t>Effective pumping speed : </a:t>
            </a:r>
            <a:r>
              <a:rPr lang="en-US" altLang="ja-JP" sz="2000" i="1" dirty="0" err="1">
                <a:solidFill>
                  <a:srgbClr val="002060"/>
                </a:solidFill>
                <a:latin typeface="Calibri" panose="020F0502020204030204" pitchFamily="34" charset="0"/>
              </a:rPr>
              <a:t>S</a:t>
            </a:r>
            <a:r>
              <a:rPr lang="en-US" altLang="ja-JP" sz="2000" baseline="-25000" dirty="0" err="1">
                <a:solidFill>
                  <a:srgbClr val="002060"/>
                </a:solidFill>
                <a:latin typeface="Calibri" panose="020F0502020204030204" pitchFamily="34" charset="0"/>
              </a:rPr>
              <a:t>eff</a:t>
            </a:r>
            <a:r>
              <a:rPr lang="en-US" altLang="ja-JP" sz="2000" baseline="-25000" dirty="0">
                <a:solidFill>
                  <a:srgbClr val="002060"/>
                </a:solidFill>
                <a:latin typeface="Calibri" panose="020F0502020204030204" pitchFamily="34" charset="0"/>
              </a:rPr>
              <a:t> </a:t>
            </a:r>
            <a:r>
              <a:rPr lang="en-US" altLang="ja-JP" sz="2000" dirty="0">
                <a:solidFill>
                  <a:srgbClr val="002060"/>
                </a:solidFill>
                <a:latin typeface="Calibri" panose="020F0502020204030204" pitchFamily="34" charset="0"/>
              </a:rPr>
              <a:t>[</a:t>
            </a:r>
            <a:r>
              <a:rPr lang="en-US" altLang="ja-JP" sz="2000" dirty="0">
                <a:solidFill>
                  <a:srgbClr val="002060"/>
                </a:solidFill>
                <a:latin typeface="Calibri" panose="020F0502020204030204" pitchFamily="34" charset="0"/>
                <a:sym typeface="Symbol" panose="05050102010706020507" pitchFamily="18" charset="2"/>
              </a:rPr>
              <a:t>m</a:t>
            </a:r>
            <a:r>
              <a:rPr lang="en-US" altLang="ja-JP" sz="2000" baseline="30000" dirty="0">
                <a:solidFill>
                  <a:srgbClr val="002060"/>
                </a:solidFill>
                <a:latin typeface="Calibri" panose="020F0502020204030204" pitchFamily="34" charset="0"/>
                <a:sym typeface="Symbol" panose="05050102010706020507" pitchFamily="18" charset="2"/>
              </a:rPr>
              <a:t>3</a:t>
            </a:r>
            <a:r>
              <a:rPr lang="en-US" altLang="ja-JP" sz="2000" dirty="0">
                <a:solidFill>
                  <a:srgbClr val="002060"/>
                </a:solidFill>
                <a:latin typeface="Calibri" panose="020F0502020204030204" pitchFamily="34" charset="0"/>
                <a:sym typeface="Symbol" panose="05050102010706020507" pitchFamily="18" charset="2"/>
              </a:rPr>
              <a:t>s</a:t>
            </a:r>
            <a:r>
              <a:rPr lang="en-US" altLang="ja-JP" sz="2000" baseline="30000" dirty="0">
                <a:solidFill>
                  <a:srgbClr val="002060"/>
                </a:solidFill>
                <a:latin typeface="Calibri" panose="020F0502020204030204" pitchFamily="34" charset="0"/>
                <a:sym typeface="Symbol" panose="05050102010706020507" pitchFamily="18" charset="2"/>
              </a:rPr>
              <a:t>1</a:t>
            </a:r>
            <a:r>
              <a:rPr lang="en-US" altLang="ja-JP" sz="2000" dirty="0">
                <a:solidFill>
                  <a:srgbClr val="002060"/>
                </a:solidFill>
                <a:latin typeface="Calibri" panose="020F0502020204030204" pitchFamily="34" charset="0"/>
              </a:rPr>
              <a:t>]</a:t>
            </a:r>
          </a:p>
          <a:p>
            <a:pPr lvl="1">
              <a:buFont typeface="Wingdings" panose="05000000000000000000" pitchFamily="2" charset="2"/>
              <a:buChar char="Ø"/>
            </a:pPr>
            <a:r>
              <a:rPr lang="en-US" altLang="ja-JP" sz="2000" dirty="0">
                <a:solidFill>
                  <a:srgbClr val="002060"/>
                </a:solidFill>
                <a:latin typeface="Calibri" panose="020F0502020204030204" pitchFamily="34" charset="0"/>
              </a:rPr>
              <a:t>Pumping speed : </a:t>
            </a:r>
            <a:r>
              <a:rPr lang="en-US" altLang="ja-JP" sz="2000" i="1" dirty="0">
                <a:solidFill>
                  <a:srgbClr val="002060"/>
                </a:solidFill>
                <a:latin typeface="Calibri" panose="020F0502020204030204" pitchFamily="34" charset="0"/>
              </a:rPr>
              <a:t>S</a:t>
            </a:r>
            <a:r>
              <a:rPr lang="en-US" altLang="ja-JP" sz="2000" dirty="0">
                <a:solidFill>
                  <a:srgbClr val="002060"/>
                </a:solidFill>
                <a:latin typeface="Calibri" panose="020F0502020204030204" pitchFamily="34" charset="0"/>
              </a:rPr>
              <a:t> [</a:t>
            </a:r>
            <a:r>
              <a:rPr lang="en-US" altLang="ja-JP" sz="2000" dirty="0">
                <a:solidFill>
                  <a:srgbClr val="002060"/>
                </a:solidFill>
                <a:latin typeface="Calibri" panose="020F0502020204030204" pitchFamily="34" charset="0"/>
                <a:sym typeface="Symbol" panose="05050102010706020507" pitchFamily="18" charset="2"/>
              </a:rPr>
              <a:t>m</a:t>
            </a:r>
            <a:r>
              <a:rPr lang="en-US" altLang="ja-JP" sz="2000" baseline="30000" dirty="0">
                <a:solidFill>
                  <a:srgbClr val="002060"/>
                </a:solidFill>
                <a:latin typeface="Calibri" panose="020F0502020204030204" pitchFamily="34" charset="0"/>
                <a:sym typeface="Symbol" panose="05050102010706020507" pitchFamily="18" charset="2"/>
              </a:rPr>
              <a:t>3</a:t>
            </a:r>
            <a:r>
              <a:rPr lang="en-US" altLang="ja-JP" sz="2000" dirty="0">
                <a:solidFill>
                  <a:srgbClr val="002060"/>
                </a:solidFill>
                <a:latin typeface="Calibri" panose="020F0502020204030204" pitchFamily="34" charset="0"/>
                <a:sym typeface="Symbol" panose="05050102010706020507" pitchFamily="18" charset="2"/>
              </a:rPr>
              <a:t>s</a:t>
            </a:r>
            <a:r>
              <a:rPr lang="en-US" altLang="ja-JP" sz="2000" baseline="30000" dirty="0">
                <a:solidFill>
                  <a:srgbClr val="002060"/>
                </a:solidFill>
                <a:latin typeface="Calibri" panose="020F0502020204030204" pitchFamily="34" charset="0"/>
                <a:sym typeface="Symbol" panose="05050102010706020507" pitchFamily="18" charset="2"/>
              </a:rPr>
              <a:t>1</a:t>
            </a:r>
            <a:r>
              <a:rPr lang="en-US" altLang="ja-JP" sz="2000" dirty="0">
                <a:solidFill>
                  <a:srgbClr val="002060"/>
                </a:solidFill>
                <a:latin typeface="Calibri" panose="020F0502020204030204" pitchFamily="34" charset="0"/>
              </a:rPr>
              <a:t>]</a:t>
            </a:r>
          </a:p>
          <a:p>
            <a:pPr lvl="1">
              <a:buFont typeface="Wingdings" panose="05000000000000000000" pitchFamily="2" charset="2"/>
              <a:buChar char="Ø"/>
            </a:pPr>
            <a:r>
              <a:rPr lang="en-US" altLang="ja-JP" sz="2000" dirty="0">
                <a:solidFill>
                  <a:srgbClr val="002060"/>
                </a:solidFill>
                <a:latin typeface="Calibri" panose="020F0502020204030204" pitchFamily="34" charset="0"/>
              </a:rPr>
              <a:t>Conductance : </a:t>
            </a:r>
            <a:r>
              <a:rPr lang="en-US" altLang="ja-JP" sz="2000" i="1" dirty="0">
                <a:solidFill>
                  <a:srgbClr val="002060"/>
                </a:solidFill>
                <a:latin typeface="Calibri" panose="020F0502020204030204" pitchFamily="34" charset="0"/>
              </a:rPr>
              <a:t>C</a:t>
            </a:r>
            <a:r>
              <a:rPr lang="en-US" altLang="ja-JP" sz="2000" dirty="0">
                <a:solidFill>
                  <a:srgbClr val="002060"/>
                </a:solidFill>
                <a:latin typeface="Calibri" panose="020F0502020204030204" pitchFamily="34" charset="0"/>
              </a:rPr>
              <a:t> [</a:t>
            </a:r>
            <a:r>
              <a:rPr lang="en-US" altLang="ja-JP" sz="2000" dirty="0">
                <a:solidFill>
                  <a:srgbClr val="002060"/>
                </a:solidFill>
                <a:latin typeface="Calibri" panose="020F0502020204030204" pitchFamily="34" charset="0"/>
                <a:sym typeface="Symbol" panose="05050102010706020507" pitchFamily="18" charset="2"/>
              </a:rPr>
              <a:t>m</a:t>
            </a:r>
            <a:r>
              <a:rPr lang="en-US" altLang="ja-JP" sz="2000" baseline="30000" dirty="0">
                <a:solidFill>
                  <a:srgbClr val="002060"/>
                </a:solidFill>
                <a:latin typeface="Calibri" panose="020F0502020204030204" pitchFamily="34" charset="0"/>
                <a:sym typeface="Symbol" panose="05050102010706020507" pitchFamily="18" charset="2"/>
              </a:rPr>
              <a:t>3</a:t>
            </a:r>
            <a:r>
              <a:rPr lang="en-US" altLang="ja-JP" sz="2000" dirty="0">
                <a:solidFill>
                  <a:srgbClr val="002060"/>
                </a:solidFill>
                <a:latin typeface="Calibri" panose="020F0502020204030204" pitchFamily="34" charset="0"/>
                <a:sym typeface="Symbol" panose="05050102010706020507" pitchFamily="18" charset="2"/>
              </a:rPr>
              <a:t>s</a:t>
            </a:r>
            <a:r>
              <a:rPr lang="en-US" altLang="ja-JP" sz="2000" baseline="30000" dirty="0">
                <a:solidFill>
                  <a:srgbClr val="002060"/>
                </a:solidFill>
                <a:latin typeface="Calibri" panose="020F0502020204030204" pitchFamily="34" charset="0"/>
                <a:sym typeface="Symbol" panose="05050102010706020507" pitchFamily="18" charset="2"/>
              </a:rPr>
              <a:t>1</a:t>
            </a:r>
            <a:r>
              <a:rPr lang="en-US" altLang="ja-JP" sz="2000" dirty="0">
                <a:solidFill>
                  <a:srgbClr val="002060"/>
                </a:solidFill>
                <a:latin typeface="Calibri" panose="020F0502020204030204" pitchFamily="34" charset="0"/>
              </a:rPr>
              <a:t>]</a:t>
            </a:r>
          </a:p>
          <a:p>
            <a:pPr lvl="1">
              <a:buFont typeface="Wingdings" panose="05000000000000000000" pitchFamily="2" charset="2"/>
              <a:buChar char="Ø"/>
            </a:pPr>
            <a:r>
              <a:rPr lang="en-US" altLang="ja-JP" sz="2000" dirty="0">
                <a:solidFill>
                  <a:srgbClr val="002060"/>
                </a:solidFill>
                <a:latin typeface="Calibri" panose="020F0502020204030204" pitchFamily="34" charset="0"/>
              </a:rPr>
              <a:t>Gas flow rate: </a:t>
            </a:r>
            <a:r>
              <a:rPr lang="en-US" altLang="ja-JP" sz="2000" i="1" dirty="0">
                <a:solidFill>
                  <a:srgbClr val="002060"/>
                </a:solidFill>
                <a:latin typeface="Calibri" panose="020F0502020204030204" pitchFamily="34" charset="0"/>
              </a:rPr>
              <a:t>Q</a:t>
            </a:r>
            <a:r>
              <a:rPr lang="en-US" altLang="ja-JP" sz="2000" dirty="0">
                <a:solidFill>
                  <a:srgbClr val="002060"/>
                </a:solidFill>
                <a:latin typeface="Calibri" panose="020F0502020204030204" pitchFamily="34" charset="0"/>
              </a:rPr>
              <a:t> [Pa</a:t>
            </a:r>
            <a:r>
              <a:rPr lang="en-US" altLang="ja-JP" sz="2000" dirty="0">
                <a:solidFill>
                  <a:srgbClr val="002060"/>
                </a:solidFill>
                <a:latin typeface="Calibri" panose="020F0502020204030204" pitchFamily="34" charset="0"/>
                <a:sym typeface="Symbol" panose="05050102010706020507" pitchFamily="18" charset="2"/>
              </a:rPr>
              <a:t>m</a:t>
            </a:r>
            <a:r>
              <a:rPr lang="en-US" altLang="ja-JP" sz="2000" baseline="30000" dirty="0">
                <a:solidFill>
                  <a:srgbClr val="002060"/>
                </a:solidFill>
                <a:latin typeface="Calibri" panose="020F0502020204030204" pitchFamily="34" charset="0"/>
                <a:sym typeface="Symbol" panose="05050102010706020507" pitchFamily="18" charset="2"/>
              </a:rPr>
              <a:t>3</a:t>
            </a:r>
            <a:r>
              <a:rPr lang="en-US" altLang="ja-JP" sz="2000" dirty="0">
                <a:solidFill>
                  <a:srgbClr val="002060"/>
                </a:solidFill>
                <a:latin typeface="Calibri" panose="020F0502020204030204" pitchFamily="34" charset="0"/>
                <a:sym typeface="Symbol" panose="05050102010706020507" pitchFamily="18" charset="2"/>
              </a:rPr>
              <a:t>s</a:t>
            </a:r>
            <a:r>
              <a:rPr lang="en-US" altLang="ja-JP" sz="2000" baseline="30000" dirty="0">
                <a:solidFill>
                  <a:srgbClr val="002060"/>
                </a:solidFill>
                <a:latin typeface="Calibri" panose="020F0502020204030204" pitchFamily="34" charset="0"/>
                <a:sym typeface="Symbol" panose="05050102010706020507" pitchFamily="18" charset="2"/>
              </a:rPr>
              <a:t>1</a:t>
            </a:r>
            <a:r>
              <a:rPr lang="en-US" altLang="ja-JP" sz="2000" dirty="0">
                <a:solidFill>
                  <a:srgbClr val="002060"/>
                </a:solidFill>
                <a:latin typeface="Calibri" panose="020F0502020204030204" pitchFamily="34" charset="0"/>
              </a:rPr>
              <a:t>] </a:t>
            </a:r>
            <a:endParaRPr lang="en-US" altLang="ja-JP" sz="2400" dirty="0">
              <a:latin typeface="Calibri" panose="020F0502020204030204" pitchFamily="34" charset="0"/>
            </a:endParaRPr>
          </a:p>
          <a:p>
            <a:pPr marL="0" indent="0">
              <a:buNone/>
            </a:pPr>
            <a:endParaRPr lang="en-US" altLang="ja-JP" sz="2400" dirty="0">
              <a:latin typeface="Calibri" panose="020F0502020204030204" pitchFamily="34" charset="0"/>
            </a:endParaRPr>
          </a:p>
          <a:p>
            <a:pPr lvl="1">
              <a:buFont typeface="Wingdings" panose="05000000000000000000" pitchFamily="2" charset="2"/>
              <a:buChar char="Ø"/>
            </a:pPr>
            <a:endParaRPr kumimoji="1" lang="ja-JP" altLang="en-US" sz="2000" dirty="0">
              <a:solidFill>
                <a:srgbClr val="002060"/>
              </a:solidFill>
              <a:latin typeface="Calibri" panose="020F0502020204030204" pitchFamily="34" charset="0"/>
            </a:endParaRPr>
          </a:p>
        </p:txBody>
      </p:sp>
      <p:grpSp>
        <p:nvGrpSpPr>
          <p:cNvPr id="4" name="グループ化 3">
            <a:extLst>
              <a:ext uri="{FF2B5EF4-FFF2-40B4-BE49-F238E27FC236}">
                <a16:creationId xmlns:a16="http://schemas.microsoft.com/office/drawing/2014/main" id="{6793F06E-BFB8-4127-B29E-787E0751E9B1}"/>
              </a:ext>
            </a:extLst>
          </p:cNvPr>
          <p:cNvGrpSpPr/>
          <p:nvPr/>
        </p:nvGrpSpPr>
        <p:grpSpPr>
          <a:xfrm>
            <a:off x="6481927" y="1612992"/>
            <a:ext cx="3772476" cy="3197237"/>
            <a:chOff x="7660019" y="1785128"/>
            <a:chExt cx="3772476" cy="3197237"/>
          </a:xfrm>
        </p:grpSpPr>
        <p:sp>
          <p:nvSpPr>
            <p:cNvPr id="18" name="正方形/長方形 17">
              <a:extLst>
                <a:ext uri="{FF2B5EF4-FFF2-40B4-BE49-F238E27FC236}">
                  <a16:creationId xmlns:a16="http://schemas.microsoft.com/office/drawing/2014/main" id="{B906BF3B-0B2E-4852-A2A4-D5898C0DE3A7}"/>
                </a:ext>
              </a:extLst>
            </p:cNvPr>
            <p:cNvSpPr/>
            <p:nvPr/>
          </p:nvSpPr>
          <p:spPr>
            <a:xfrm>
              <a:off x="7660019" y="1785128"/>
              <a:ext cx="2823296" cy="3197237"/>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a:solidFill>
                  <a:srgbClr val="00B0F0"/>
                </a:solidFill>
                <a:latin typeface="Arial" panose="020B0604020202020204" pitchFamily="34" charset="0"/>
                <a:cs typeface="Arial" panose="020B0604020202020204" pitchFamily="34" charset="0"/>
              </a:endParaRPr>
            </a:p>
          </p:txBody>
        </p:sp>
        <p:cxnSp>
          <p:nvCxnSpPr>
            <p:cNvPr id="21" name="直線コネクタ 20">
              <a:extLst>
                <a:ext uri="{FF2B5EF4-FFF2-40B4-BE49-F238E27FC236}">
                  <a16:creationId xmlns:a16="http://schemas.microsoft.com/office/drawing/2014/main" id="{AE1DB9E0-52A2-48E6-B50F-ECD857CE9EBD}"/>
                </a:ext>
              </a:extLst>
            </p:cNvPr>
            <p:cNvCxnSpPr>
              <a:cxnSpLocks/>
            </p:cNvCxnSpPr>
            <p:nvPr/>
          </p:nvCxnSpPr>
          <p:spPr>
            <a:xfrm>
              <a:off x="11053271" y="3915663"/>
              <a:ext cx="0" cy="96530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直線コネクタ 21">
              <a:extLst>
                <a:ext uri="{FF2B5EF4-FFF2-40B4-BE49-F238E27FC236}">
                  <a16:creationId xmlns:a16="http://schemas.microsoft.com/office/drawing/2014/main" id="{301C0E5A-A926-49DC-9682-79A5EAF601CD}"/>
                </a:ext>
              </a:extLst>
            </p:cNvPr>
            <p:cNvCxnSpPr>
              <a:cxnSpLocks/>
            </p:cNvCxnSpPr>
            <p:nvPr/>
          </p:nvCxnSpPr>
          <p:spPr>
            <a:xfrm>
              <a:off x="11432494" y="3458232"/>
              <a:ext cx="0" cy="142273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正方形/長方形 22">
              <a:extLst>
                <a:ext uri="{FF2B5EF4-FFF2-40B4-BE49-F238E27FC236}">
                  <a16:creationId xmlns:a16="http://schemas.microsoft.com/office/drawing/2014/main" id="{C7D7DACC-17FF-4953-8C9C-49AAA8D7C61F}"/>
                </a:ext>
              </a:extLst>
            </p:cNvPr>
            <p:cNvSpPr/>
            <p:nvPr/>
          </p:nvSpPr>
          <p:spPr>
            <a:xfrm>
              <a:off x="10319763" y="3458230"/>
              <a:ext cx="353162" cy="4574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a:solidFill>
                  <a:srgbClr val="00B0F0"/>
                </a:solidFill>
                <a:latin typeface="Arial" panose="020B0604020202020204" pitchFamily="34" charset="0"/>
                <a:cs typeface="Arial" panose="020B0604020202020204" pitchFamily="34" charset="0"/>
              </a:endParaRPr>
            </a:p>
          </p:txBody>
        </p:sp>
        <p:cxnSp>
          <p:nvCxnSpPr>
            <p:cNvPr id="19" name="直線コネクタ 18">
              <a:extLst>
                <a:ext uri="{FF2B5EF4-FFF2-40B4-BE49-F238E27FC236}">
                  <a16:creationId xmlns:a16="http://schemas.microsoft.com/office/drawing/2014/main" id="{C6380CEF-B951-428C-B494-60275C61250D}"/>
                </a:ext>
              </a:extLst>
            </p:cNvPr>
            <p:cNvCxnSpPr>
              <a:cxnSpLocks/>
            </p:cNvCxnSpPr>
            <p:nvPr/>
          </p:nvCxnSpPr>
          <p:spPr>
            <a:xfrm>
              <a:off x="10483316" y="3458232"/>
              <a:ext cx="94917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直線コネクタ 19">
              <a:extLst>
                <a:ext uri="{FF2B5EF4-FFF2-40B4-BE49-F238E27FC236}">
                  <a16:creationId xmlns:a16="http://schemas.microsoft.com/office/drawing/2014/main" id="{1B471418-68F5-49C3-B324-6161A63B74F1}"/>
                </a:ext>
              </a:extLst>
            </p:cNvPr>
            <p:cNvCxnSpPr>
              <a:cxnSpLocks/>
            </p:cNvCxnSpPr>
            <p:nvPr/>
          </p:nvCxnSpPr>
          <p:spPr>
            <a:xfrm>
              <a:off x="10483316" y="3915663"/>
              <a:ext cx="56995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4" name="Text Box 35">
            <a:extLst>
              <a:ext uri="{FF2B5EF4-FFF2-40B4-BE49-F238E27FC236}">
                <a16:creationId xmlns:a16="http://schemas.microsoft.com/office/drawing/2014/main" id="{16B0F6CD-5FEA-4DC2-ABB7-D757A0034CC9}"/>
              </a:ext>
            </a:extLst>
          </p:cNvPr>
          <p:cNvSpPr txBox="1">
            <a:spLocks noChangeArrowheads="1"/>
          </p:cNvSpPr>
          <p:nvPr/>
        </p:nvSpPr>
        <p:spPr bwMode="auto">
          <a:xfrm>
            <a:off x="6746070" y="1652028"/>
            <a:ext cx="2295009" cy="6565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kumimoji="1" sz="2000">
                <a:solidFill>
                  <a:schemeClr val="tx1"/>
                </a:solidFill>
                <a:latin typeface="Arial" charset="0"/>
                <a:ea typeface="ＭＳ Ｐゴシック" charset="0"/>
                <a:cs typeface="ＭＳ Ｐゴシック" charset="0"/>
              </a:defRPr>
            </a:lvl1pPr>
            <a:lvl2pPr marL="742950" indent="-285750" eaLnBrk="0" hangingPunct="0">
              <a:defRPr kumimoji="1" sz="2000">
                <a:solidFill>
                  <a:schemeClr val="tx1"/>
                </a:solidFill>
                <a:latin typeface="Arial" charset="0"/>
                <a:ea typeface="ＭＳ Ｐゴシック" charset="0"/>
              </a:defRPr>
            </a:lvl2pPr>
            <a:lvl3pPr marL="1143000" indent="-228600" eaLnBrk="0" hangingPunct="0">
              <a:defRPr kumimoji="1" sz="2000">
                <a:solidFill>
                  <a:schemeClr val="tx1"/>
                </a:solidFill>
                <a:latin typeface="Arial" charset="0"/>
                <a:ea typeface="ＭＳ Ｐゴシック" charset="0"/>
              </a:defRPr>
            </a:lvl3pPr>
            <a:lvl4pPr marL="1600200" indent="-228600" eaLnBrk="0" hangingPunct="0">
              <a:defRPr kumimoji="1" sz="2000">
                <a:solidFill>
                  <a:schemeClr val="tx1"/>
                </a:solidFill>
                <a:latin typeface="Arial" charset="0"/>
                <a:ea typeface="ＭＳ Ｐゴシック" charset="0"/>
              </a:defRPr>
            </a:lvl4pPr>
            <a:lvl5pPr marL="2057400" indent="-228600" eaLnBrk="0" hangingPunct="0">
              <a:defRPr kumimoji="1" sz="2000">
                <a:solidFill>
                  <a:schemeClr val="tx1"/>
                </a:solidFill>
                <a:latin typeface="Arial" charset="0"/>
                <a:ea typeface="ＭＳ Ｐゴシック" charset="0"/>
              </a:defRPr>
            </a:lvl5pPr>
            <a:lvl6pPr marL="2514600" indent="-228600" eaLnBrk="0" fontAlgn="base" hangingPunct="0">
              <a:spcBef>
                <a:spcPct val="0"/>
              </a:spcBef>
              <a:spcAft>
                <a:spcPct val="0"/>
              </a:spcAft>
              <a:defRPr kumimoji="1" sz="2000">
                <a:solidFill>
                  <a:schemeClr val="tx1"/>
                </a:solidFill>
                <a:latin typeface="Arial" charset="0"/>
                <a:ea typeface="ＭＳ Ｐゴシック" charset="0"/>
              </a:defRPr>
            </a:lvl6pPr>
            <a:lvl7pPr marL="2971800" indent="-228600" eaLnBrk="0" fontAlgn="base" hangingPunct="0">
              <a:spcBef>
                <a:spcPct val="0"/>
              </a:spcBef>
              <a:spcAft>
                <a:spcPct val="0"/>
              </a:spcAft>
              <a:defRPr kumimoji="1" sz="2000">
                <a:solidFill>
                  <a:schemeClr val="tx1"/>
                </a:solidFill>
                <a:latin typeface="Arial" charset="0"/>
                <a:ea typeface="ＭＳ Ｐゴシック" charset="0"/>
              </a:defRPr>
            </a:lvl7pPr>
            <a:lvl8pPr marL="3429000" indent="-228600" eaLnBrk="0" fontAlgn="base" hangingPunct="0">
              <a:spcBef>
                <a:spcPct val="0"/>
              </a:spcBef>
              <a:spcAft>
                <a:spcPct val="0"/>
              </a:spcAft>
              <a:defRPr kumimoji="1" sz="2000">
                <a:solidFill>
                  <a:schemeClr val="tx1"/>
                </a:solidFill>
                <a:latin typeface="Arial" charset="0"/>
                <a:ea typeface="ＭＳ Ｐゴシック" charset="0"/>
              </a:defRPr>
            </a:lvl8pPr>
            <a:lvl9pPr marL="3886200" indent="-228600" eaLnBrk="0" fontAlgn="base" hangingPunct="0">
              <a:spcBef>
                <a:spcPct val="0"/>
              </a:spcBef>
              <a:spcAft>
                <a:spcPct val="0"/>
              </a:spcAft>
              <a:defRPr kumimoji="1" sz="2000">
                <a:solidFill>
                  <a:schemeClr val="tx1"/>
                </a:solidFill>
                <a:latin typeface="Arial" charset="0"/>
                <a:ea typeface="ＭＳ Ｐゴシック" charset="0"/>
              </a:defRPr>
            </a:lvl9pPr>
          </a:lstStyle>
          <a:p>
            <a:pPr algn="ctr" eaLnBrk="1" hangingPunct="1">
              <a:spcBef>
                <a:spcPct val="50000"/>
              </a:spcBef>
            </a:pPr>
            <a:r>
              <a:rPr lang="en-US" altLang="ja-JP" sz="1800" dirty="0">
                <a:solidFill>
                  <a:srgbClr val="0070C0"/>
                </a:solidFill>
                <a:latin typeface="Arial" panose="020B0604020202020204" pitchFamily="34" charset="0"/>
                <a:cs typeface="Arial" panose="020B0604020202020204" pitchFamily="34" charset="0"/>
                <a:sym typeface="Symbol" charset="0"/>
              </a:rPr>
              <a:t>pressure : </a:t>
            </a:r>
            <a:r>
              <a:rPr lang="en-US" altLang="ja-JP" sz="1800" i="1" dirty="0">
                <a:solidFill>
                  <a:srgbClr val="0070C0"/>
                </a:solidFill>
                <a:latin typeface="Arial" panose="020B0604020202020204" pitchFamily="34" charset="0"/>
                <a:cs typeface="Arial" panose="020B0604020202020204" pitchFamily="34" charset="0"/>
                <a:sym typeface="Symbol" charset="0"/>
              </a:rPr>
              <a:t>p</a:t>
            </a:r>
            <a:r>
              <a:rPr lang="en-US" altLang="ja-JP" sz="1800" dirty="0">
                <a:solidFill>
                  <a:srgbClr val="0070C0"/>
                </a:solidFill>
                <a:latin typeface="Arial" panose="020B0604020202020204" pitchFamily="34" charset="0"/>
                <a:cs typeface="Arial" panose="020B0604020202020204" pitchFamily="34" charset="0"/>
                <a:sym typeface="Symbol" charset="0"/>
              </a:rPr>
              <a:t>(</a:t>
            </a:r>
            <a:r>
              <a:rPr lang="en-US" altLang="ja-JP" sz="1800" i="1" dirty="0">
                <a:solidFill>
                  <a:srgbClr val="0070C0"/>
                </a:solidFill>
                <a:latin typeface="Arial" panose="020B0604020202020204" pitchFamily="34" charset="0"/>
                <a:cs typeface="Arial" panose="020B0604020202020204" pitchFamily="34" charset="0"/>
                <a:sym typeface="Symbol" charset="0"/>
              </a:rPr>
              <a:t>t</a:t>
            </a:r>
            <a:r>
              <a:rPr lang="en-US" altLang="ja-JP" sz="1800" dirty="0">
                <a:solidFill>
                  <a:srgbClr val="0070C0"/>
                </a:solidFill>
                <a:latin typeface="Arial" panose="020B0604020202020204" pitchFamily="34" charset="0"/>
                <a:cs typeface="Arial" panose="020B0604020202020204" pitchFamily="34" charset="0"/>
                <a:sym typeface="Symbol" charset="0"/>
              </a:rPr>
              <a:t>) [Pa]</a:t>
            </a:r>
          </a:p>
          <a:p>
            <a:pPr algn="ctr" eaLnBrk="1" hangingPunct="1">
              <a:lnSpc>
                <a:spcPts val="1000"/>
              </a:lnSpc>
              <a:spcBef>
                <a:spcPct val="50000"/>
              </a:spcBef>
            </a:pPr>
            <a:r>
              <a:rPr lang="en-US" altLang="ja-JP" sz="1800" dirty="0">
                <a:solidFill>
                  <a:srgbClr val="0070C0"/>
                </a:solidFill>
                <a:latin typeface="Arial" panose="020B0604020202020204" pitchFamily="34" charset="0"/>
                <a:cs typeface="Arial" panose="020B0604020202020204" pitchFamily="34" charset="0"/>
                <a:sym typeface="Symbol" charset="0"/>
              </a:rPr>
              <a:t>volume: </a:t>
            </a:r>
            <a:r>
              <a:rPr lang="en-US" altLang="ja-JP" sz="1800" i="1" dirty="0">
                <a:solidFill>
                  <a:srgbClr val="0070C0"/>
                </a:solidFill>
                <a:latin typeface="Arial" panose="020B0604020202020204" pitchFamily="34" charset="0"/>
                <a:cs typeface="Arial" panose="020B0604020202020204" pitchFamily="34" charset="0"/>
                <a:sym typeface="Symbol" charset="0"/>
              </a:rPr>
              <a:t>V</a:t>
            </a:r>
            <a:r>
              <a:rPr lang="en-US" altLang="ja-JP" sz="1800" dirty="0">
                <a:solidFill>
                  <a:srgbClr val="0070C0"/>
                </a:solidFill>
                <a:latin typeface="Arial" panose="020B0604020202020204" pitchFamily="34" charset="0"/>
                <a:cs typeface="Arial" panose="020B0604020202020204" pitchFamily="34" charset="0"/>
                <a:sym typeface="Symbol" charset="0"/>
              </a:rPr>
              <a:t> [m</a:t>
            </a:r>
            <a:r>
              <a:rPr lang="en-US" altLang="ja-JP" sz="1800" baseline="30000" dirty="0">
                <a:solidFill>
                  <a:srgbClr val="0070C0"/>
                </a:solidFill>
                <a:latin typeface="Arial" panose="020B0604020202020204" pitchFamily="34" charset="0"/>
                <a:cs typeface="Arial" panose="020B0604020202020204" pitchFamily="34" charset="0"/>
                <a:sym typeface="Symbol" charset="0"/>
              </a:rPr>
              <a:t>3</a:t>
            </a:r>
            <a:r>
              <a:rPr lang="en-US" altLang="ja-JP" sz="1800" dirty="0">
                <a:solidFill>
                  <a:srgbClr val="0070C0"/>
                </a:solidFill>
                <a:latin typeface="Arial" panose="020B0604020202020204" pitchFamily="34" charset="0"/>
                <a:cs typeface="Arial" panose="020B0604020202020204" pitchFamily="34" charset="0"/>
                <a:sym typeface="Symbol" charset="0"/>
              </a:rPr>
              <a:t>]</a:t>
            </a:r>
          </a:p>
        </p:txBody>
      </p:sp>
      <p:sp>
        <p:nvSpPr>
          <p:cNvPr id="27" name="矢印: 下 26">
            <a:extLst>
              <a:ext uri="{FF2B5EF4-FFF2-40B4-BE49-F238E27FC236}">
                <a16:creationId xmlns:a16="http://schemas.microsoft.com/office/drawing/2014/main" id="{31CA92B2-D8C0-4DC9-A15B-F2D7FEF2B8FA}"/>
              </a:ext>
            </a:extLst>
          </p:cNvPr>
          <p:cNvSpPr/>
          <p:nvPr/>
        </p:nvSpPr>
        <p:spPr>
          <a:xfrm rot="16200000">
            <a:off x="9111777" y="3149936"/>
            <a:ext cx="386893" cy="751008"/>
          </a:xfrm>
          <a:prstGeom prst="downArrow">
            <a:avLst/>
          </a:prstGeom>
          <a:solidFill>
            <a:srgbClr val="CCFFF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a:solidFill>
                <a:srgbClr val="00B0F0"/>
              </a:solidFill>
              <a:latin typeface="Arial" panose="020B0604020202020204" pitchFamily="34" charset="0"/>
              <a:cs typeface="Arial" panose="020B0604020202020204" pitchFamily="34" charset="0"/>
            </a:endParaRPr>
          </a:p>
        </p:txBody>
      </p:sp>
      <p:sp>
        <p:nvSpPr>
          <p:cNvPr id="30" name="矢印: 下 29">
            <a:extLst>
              <a:ext uri="{FF2B5EF4-FFF2-40B4-BE49-F238E27FC236}">
                <a16:creationId xmlns:a16="http://schemas.microsoft.com/office/drawing/2014/main" id="{8B6C310F-2C1B-452C-8725-BF07BEBA5B44}"/>
              </a:ext>
            </a:extLst>
          </p:cNvPr>
          <p:cNvSpPr/>
          <p:nvPr/>
        </p:nvSpPr>
        <p:spPr>
          <a:xfrm rot="16200000">
            <a:off x="7209832" y="2499868"/>
            <a:ext cx="219004" cy="1632726"/>
          </a:xfrm>
          <a:prstGeom prst="downArrow">
            <a:avLst>
              <a:gd name="adj1" fmla="val 50000"/>
              <a:gd name="adj2" fmla="val 90406"/>
            </a:avLst>
          </a:prstGeom>
          <a:solidFill>
            <a:srgbClr val="CCFFF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a:solidFill>
                <a:srgbClr val="00B0F0"/>
              </a:solidFill>
              <a:latin typeface="Arial" panose="020B0604020202020204" pitchFamily="34" charset="0"/>
              <a:cs typeface="Arial" panose="020B0604020202020204" pitchFamily="34" charset="0"/>
            </a:endParaRPr>
          </a:p>
        </p:txBody>
      </p:sp>
      <p:sp>
        <p:nvSpPr>
          <p:cNvPr id="7" name="矢印: 折線 6">
            <a:extLst>
              <a:ext uri="{FF2B5EF4-FFF2-40B4-BE49-F238E27FC236}">
                <a16:creationId xmlns:a16="http://schemas.microsoft.com/office/drawing/2014/main" id="{0BBE3141-513F-4A16-8F07-E4B874FE5B8A}"/>
              </a:ext>
            </a:extLst>
          </p:cNvPr>
          <p:cNvSpPr/>
          <p:nvPr/>
        </p:nvSpPr>
        <p:spPr>
          <a:xfrm>
            <a:off x="7018922" y="3539746"/>
            <a:ext cx="1116775" cy="1260829"/>
          </a:xfrm>
          <a:prstGeom prst="bentArrow">
            <a:avLst>
              <a:gd name="adj1" fmla="val 8030"/>
              <a:gd name="adj2" fmla="val 8484"/>
              <a:gd name="adj3" fmla="val 21671"/>
              <a:gd name="adj4" fmla="val 56543"/>
            </a:avLst>
          </a:prstGeom>
          <a:solidFill>
            <a:srgbClr val="CC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pic>
        <p:nvPicPr>
          <p:cNvPr id="32" name="Picture 11" descr="https://upload.wikimedia.org/wikipedia/commons/4/4c/Cut_through_turbomolecular_pump.jpg">
            <a:extLst>
              <a:ext uri="{FF2B5EF4-FFF2-40B4-BE49-F238E27FC236}">
                <a16:creationId xmlns:a16="http://schemas.microsoft.com/office/drawing/2014/main" id="{E67BEECA-3F66-45C5-B660-B33EEB69CE2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636292" y="4754005"/>
            <a:ext cx="876881" cy="1216795"/>
          </a:xfrm>
          <a:prstGeom prst="rect">
            <a:avLst/>
          </a:prstGeom>
          <a:noFill/>
          <a:extLst>
            <a:ext uri="{909E8E84-426E-40DD-AFC4-6F175D3DCCD1}">
              <a14:hiddenFill xmlns:a14="http://schemas.microsoft.com/office/drawing/2010/main">
                <a:solidFill>
                  <a:srgbClr val="FFFFFF"/>
                </a:solidFill>
              </a14:hiddenFill>
            </a:ext>
          </a:extLst>
        </p:spPr>
      </p:pic>
      <p:sp>
        <p:nvSpPr>
          <p:cNvPr id="31" name="矢印: 下 30">
            <a:extLst>
              <a:ext uri="{FF2B5EF4-FFF2-40B4-BE49-F238E27FC236}">
                <a16:creationId xmlns:a16="http://schemas.microsoft.com/office/drawing/2014/main" id="{A59CCB2B-2269-4A59-A703-0BF54A2B5E61}"/>
              </a:ext>
            </a:extLst>
          </p:cNvPr>
          <p:cNvSpPr/>
          <p:nvPr/>
        </p:nvSpPr>
        <p:spPr>
          <a:xfrm>
            <a:off x="9880658" y="4254668"/>
            <a:ext cx="386893" cy="751008"/>
          </a:xfrm>
          <a:prstGeom prst="downArrow">
            <a:avLst/>
          </a:prstGeom>
          <a:solidFill>
            <a:srgbClr val="CCFFF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a:solidFill>
                <a:srgbClr val="00B0F0"/>
              </a:solidFill>
              <a:latin typeface="Arial" panose="020B0604020202020204" pitchFamily="34" charset="0"/>
              <a:cs typeface="Arial" panose="020B0604020202020204" pitchFamily="34" charset="0"/>
            </a:endParaRPr>
          </a:p>
        </p:txBody>
      </p:sp>
      <p:pic>
        <p:nvPicPr>
          <p:cNvPr id="35" name="Picture 2" descr="「ICF ニップル」の画像検索結果">
            <a:extLst>
              <a:ext uri="{FF2B5EF4-FFF2-40B4-BE49-F238E27FC236}">
                <a16:creationId xmlns:a16="http://schemas.microsoft.com/office/drawing/2014/main" id="{5C9959F4-6C80-4730-A2A2-6AB59E08B044}"/>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18096" b="13169"/>
          <a:stretch/>
        </p:blipFill>
        <p:spPr bwMode="auto">
          <a:xfrm>
            <a:off x="10205121" y="2147593"/>
            <a:ext cx="1445670" cy="993677"/>
          </a:xfrm>
          <a:prstGeom prst="rect">
            <a:avLst/>
          </a:prstGeom>
          <a:noFill/>
          <a:extLst>
            <a:ext uri="{909E8E84-426E-40DD-AFC4-6F175D3DCCD1}">
              <a14:hiddenFill xmlns:a14="http://schemas.microsoft.com/office/drawing/2010/main">
                <a:solidFill>
                  <a:srgbClr val="FFFFFF"/>
                </a:solidFill>
              </a14:hiddenFill>
            </a:ext>
          </a:extLst>
        </p:spPr>
      </p:pic>
      <p:sp>
        <p:nvSpPr>
          <p:cNvPr id="36" name="Text Box 35">
            <a:extLst>
              <a:ext uri="{FF2B5EF4-FFF2-40B4-BE49-F238E27FC236}">
                <a16:creationId xmlns:a16="http://schemas.microsoft.com/office/drawing/2014/main" id="{FF250D18-E944-46FB-A22B-625D39AA3770}"/>
              </a:ext>
            </a:extLst>
          </p:cNvPr>
          <p:cNvSpPr txBox="1">
            <a:spLocks noChangeArrowheads="1"/>
          </p:cNvSpPr>
          <p:nvPr/>
        </p:nvSpPr>
        <p:spPr bwMode="auto">
          <a:xfrm>
            <a:off x="7020295" y="4778658"/>
            <a:ext cx="2077629"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kumimoji="1" sz="2000">
                <a:solidFill>
                  <a:schemeClr val="tx1"/>
                </a:solidFill>
                <a:latin typeface="Arial" charset="0"/>
                <a:ea typeface="ＭＳ Ｐゴシック" charset="0"/>
                <a:cs typeface="ＭＳ Ｐゴシック" charset="0"/>
              </a:defRPr>
            </a:lvl1pPr>
            <a:lvl2pPr marL="742950" indent="-285750" eaLnBrk="0" hangingPunct="0">
              <a:defRPr kumimoji="1" sz="2000">
                <a:solidFill>
                  <a:schemeClr val="tx1"/>
                </a:solidFill>
                <a:latin typeface="Arial" charset="0"/>
                <a:ea typeface="ＭＳ Ｐゴシック" charset="0"/>
              </a:defRPr>
            </a:lvl2pPr>
            <a:lvl3pPr marL="1143000" indent="-228600" eaLnBrk="0" hangingPunct="0">
              <a:defRPr kumimoji="1" sz="2000">
                <a:solidFill>
                  <a:schemeClr val="tx1"/>
                </a:solidFill>
                <a:latin typeface="Arial" charset="0"/>
                <a:ea typeface="ＭＳ Ｐゴシック" charset="0"/>
              </a:defRPr>
            </a:lvl3pPr>
            <a:lvl4pPr marL="1600200" indent="-228600" eaLnBrk="0" hangingPunct="0">
              <a:defRPr kumimoji="1" sz="2000">
                <a:solidFill>
                  <a:schemeClr val="tx1"/>
                </a:solidFill>
                <a:latin typeface="Arial" charset="0"/>
                <a:ea typeface="ＭＳ Ｐゴシック" charset="0"/>
              </a:defRPr>
            </a:lvl4pPr>
            <a:lvl5pPr marL="2057400" indent="-228600" eaLnBrk="0" hangingPunct="0">
              <a:defRPr kumimoji="1" sz="2000">
                <a:solidFill>
                  <a:schemeClr val="tx1"/>
                </a:solidFill>
                <a:latin typeface="Arial" charset="0"/>
                <a:ea typeface="ＭＳ Ｐゴシック" charset="0"/>
              </a:defRPr>
            </a:lvl5pPr>
            <a:lvl6pPr marL="2514600" indent="-228600" eaLnBrk="0" fontAlgn="base" hangingPunct="0">
              <a:spcBef>
                <a:spcPct val="0"/>
              </a:spcBef>
              <a:spcAft>
                <a:spcPct val="0"/>
              </a:spcAft>
              <a:defRPr kumimoji="1" sz="2000">
                <a:solidFill>
                  <a:schemeClr val="tx1"/>
                </a:solidFill>
                <a:latin typeface="Arial" charset="0"/>
                <a:ea typeface="ＭＳ Ｐゴシック" charset="0"/>
              </a:defRPr>
            </a:lvl6pPr>
            <a:lvl7pPr marL="2971800" indent="-228600" eaLnBrk="0" fontAlgn="base" hangingPunct="0">
              <a:spcBef>
                <a:spcPct val="0"/>
              </a:spcBef>
              <a:spcAft>
                <a:spcPct val="0"/>
              </a:spcAft>
              <a:defRPr kumimoji="1" sz="2000">
                <a:solidFill>
                  <a:schemeClr val="tx1"/>
                </a:solidFill>
                <a:latin typeface="Arial" charset="0"/>
                <a:ea typeface="ＭＳ Ｐゴシック" charset="0"/>
              </a:defRPr>
            </a:lvl7pPr>
            <a:lvl8pPr marL="3429000" indent="-228600" eaLnBrk="0" fontAlgn="base" hangingPunct="0">
              <a:spcBef>
                <a:spcPct val="0"/>
              </a:spcBef>
              <a:spcAft>
                <a:spcPct val="0"/>
              </a:spcAft>
              <a:defRPr kumimoji="1" sz="2000">
                <a:solidFill>
                  <a:schemeClr val="tx1"/>
                </a:solidFill>
                <a:latin typeface="Arial" charset="0"/>
                <a:ea typeface="ＭＳ Ｐゴシック" charset="0"/>
              </a:defRPr>
            </a:lvl8pPr>
            <a:lvl9pPr marL="3886200" indent="-228600" eaLnBrk="0" fontAlgn="base" hangingPunct="0">
              <a:spcBef>
                <a:spcPct val="0"/>
              </a:spcBef>
              <a:spcAft>
                <a:spcPct val="0"/>
              </a:spcAft>
              <a:defRPr kumimoji="1" sz="2000">
                <a:solidFill>
                  <a:schemeClr val="tx1"/>
                </a:solidFill>
                <a:latin typeface="Arial" charset="0"/>
                <a:ea typeface="ＭＳ Ｐゴシック" charset="0"/>
              </a:defRPr>
            </a:lvl9pPr>
          </a:lstStyle>
          <a:p>
            <a:pPr algn="ctr" eaLnBrk="1" hangingPunct="1">
              <a:spcBef>
                <a:spcPct val="50000"/>
              </a:spcBef>
            </a:pPr>
            <a:r>
              <a:rPr lang="en-US" altLang="ja-JP" sz="1800" dirty="0">
                <a:solidFill>
                  <a:srgbClr val="00B050"/>
                </a:solidFill>
                <a:latin typeface="Arial" panose="020B0604020202020204" pitchFamily="34" charset="0"/>
                <a:cs typeface="Arial" panose="020B0604020202020204" pitchFamily="34" charset="0"/>
                <a:sym typeface="Symbol" charset="0"/>
              </a:rPr>
              <a:t>vacuum vessel</a:t>
            </a:r>
          </a:p>
        </p:txBody>
      </p:sp>
      <p:sp>
        <p:nvSpPr>
          <p:cNvPr id="37" name="Text Box 35">
            <a:extLst>
              <a:ext uri="{FF2B5EF4-FFF2-40B4-BE49-F238E27FC236}">
                <a16:creationId xmlns:a16="http://schemas.microsoft.com/office/drawing/2014/main" id="{42A227C8-C4CC-4942-AAEB-09A73F4C4ECB}"/>
              </a:ext>
            </a:extLst>
          </p:cNvPr>
          <p:cNvSpPr txBox="1">
            <a:spLocks noChangeArrowheads="1"/>
          </p:cNvSpPr>
          <p:nvPr/>
        </p:nvSpPr>
        <p:spPr bwMode="auto">
          <a:xfrm>
            <a:off x="9157329" y="5982417"/>
            <a:ext cx="1702441"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kumimoji="1" sz="2000">
                <a:solidFill>
                  <a:schemeClr val="tx1"/>
                </a:solidFill>
                <a:latin typeface="Arial" charset="0"/>
                <a:ea typeface="ＭＳ Ｐゴシック" charset="0"/>
                <a:cs typeface="ＭＳ Ｐゴシック" charset="0"/>
              </a:defRPr>
            </a:lvl1pPr>
            <a:lvl2pPr marL="742950" indent="-285750" eaLnBrk="0" hangingPunct="0">
              <a:defRPr kumimoji="1" sz="2000">
                <a:solidFill>
                  <a:schemeClr val="tx1"/>
                </a:solidFill>
                <a:latin typeface="Arial" charset="0"/>
                <a:ea typeface="ＭＳ Ｐゴシック" charset="0"/>
              </a:defRPr>
            </a:lvl2pPr>
            <a:lvl3pPr marL="1143000" indent="-228600" eaLnBrk="0" hangingPunct="0">
              <a:defRPr kumimoji="1" sz="2000">
                <a:solidFill>
                  <a:schemeClr val="tx1"/>
                </a:solidFill>
                <a:latin typeface="Arial" charset="0"/>
                <a:ea typeface="ＭＳ Ｐゴシック" charset="0"/>
              </a:defRPr>
            </a:lvl3pPr>
            <a:lvl4pPr marL="1600200" indent="-228600" eaLnBrk="0" hangingPunct="0">
              <a:defRPr kumimoji="1" sz="2000">
                <a:solidFill>
                  <a:schemeClr val="tx1"/>
                </a:solidFill>
                <a:latin typeface="Arial" charset="0"/>
                <a:ea typeface="ＭＳ Ｐゴシック" charset="0"/>
              </a:defRPr>
            </a:lvl4pPr>
            <a:lvl5pPr marL="2057400" indent="-228600" eaLnBrk="0" hangingPunct="0">
              <a:defRPr kumimoji="1" sz="2000">
                <a:solidFill>
                  <a:schemeClr val="tx1"/>
                </a:solidFill>
                <a:latin typeface="Arial" charset="0"/>
                <a:ea typeface="ＭＳ Ｐゴシック" charset="0"/>
              </a:defRPr>
            </a:lvl5pPr>
            <a:lvl6pPr marL="2514600" indent="-228600" eaLnBrk="0" fontAlgn="base" hangingPunct="0">
              <a:spcBef>
                <a:spcPct val="0"/>
              </a:spcBef>
              <a:spcAft>
                <a:spcPct val="0"/>
              </a:spcAft>
              <a:defRPr kumimoji="1" sz="2000">
                <a:solidFill>
                  <a:schemeClr val="tx1"/>
                </a:solidFill>
                <a:latin typeface="Arial" charset="0"/>
                <a:ea typeface="ＭＳ Ｐゴシック" charset="0"/>
              </a:defRPr>
            </a:lvl6pPr>
            <a:lvl7pPr marL="2971800" indent="-228600" eaLnBrk="0" fontAlgn="base" hangingPunct="0">
              <a:spcBef>
                <a:spcPct val="0"/>
              </a:spcBef>
              <a:spcAft>
                <a:spcPct val="0"/>
              </a:spcAft>
              <a:defRPr kumimoji="1" sz="2000">
                <a:solidFill>
                  <a:schemeClr val="tx1"/>
                </a:solidFill>
                <a:latin typeface="Arial" charset="0"/>
                <a:ea typeface="ＭＳ Ｐゴシック" charset="0"/>
              </a:defRPr>
            </a:lvl7pPr>
            <a:lvl8pPr marL="3429000" indent="-228600" eaLnBrk="0" fontAlgn="base" hangingPunct="0">
              <a:spcBef>
                <a:spcPct val="0"/>
              </a:spcBef>
              <a:spcAft>
                <a:spcPct val="0"/>
              </a:spcAft>
              <a:defRPr kumimoji="1" sz="2000">
                <a:solidFill>
                  <a:schemeClr val="tx1"/>
                </a:solidFill>
                <a:latin typeface="Arial" charset="0"/>
                <a:ea typeface="ＭＳ Ｐゴシック" charset="0"/>
              </a:defRPr>
            </a:lvl8pPr>
            <a:lvl9pPr marL="3886200" indent="-228600" eaLnBrk="0" fontAlgn="base" hangingPunct="0">
              <a:spcBef>
                <a:spcPct val="0"/>
              </a:spcBef>
              <a:spcAft>
                <a:spcPct val="0"/>
              </a:spcAft>
              <a:defRPr kumimoji="1" sz="2000">
                <a:solidFill>
                  <a:schemeClr val="tx1"/>
                </a:solidFill>
                <a:latin typeface="Arial" charset="0"/>
                <a:ea typeface="ＭＳ Ｐゴシック" charset="0"/>
              </a:defRPr>
            </a:lvl9pPr>
          </a:lstStyle>
          <a:p>
            <a:pPr algn="ctr" eaLnBrk="1" hangingPunct="1">
              <a:spcBef>
                <a:spcPct val="50000"/>
              </a:spcBef>
            </a:pPr>
            <a:r>
              <a:rPr lang="en-US" altLang="ja-JP" sz="1800" dirty="0">
                <a:solidFill>
                  <a:srgbClr val="00B050"/>
                </a:solidFill>
                <a:latin typeface="Arial" panose="020B0604020202020204" pitchFamily="34" charset="0"/>
                <a:cs typeface="Arial" panose="020B0604020202020204" pitchFamily="34" charset="0"/>
                <a:sym typeface="Symbol" charset="0"/>
              </a:rPr>
              <a:t>vacuum pump</a:t>
            </a:r>
          </a:p>
        </p:txBody>
      </p:sp>
      <p:sp>
        <p:nvSpPr>
          <p:cNvPr id="38" name="Text Box 35">
            <a:extLst>
              <a:ext uri="{FF2B5EF4-FFF2-40B4-BE49-F238E27FC236}">
                <a16:creationId xmlns:a16="http://schemas.microsoft.com/office/drawing/2014/main" id="{F8CBD070-03B4-418B-B5BA-D74A36DD6B19}"/>
              </a:ext>
            </a:extLst>
          </p:cNvPr>
          <p:cNvSpPr txBox="1">
            <a:spLocks noChangeArrowheads="1"/>
          </p:cNvSpPr>
          <p:nvPr/>
        </p:nvSpPr>
        <p:spPr bwMode="auto">
          <a:xfrm>
            <a:off x="10471604" y="1763854"/>
            <a:ext cx="932053"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kumimoji="1" sz="2000">
                <a:solidFill>
                  <a:schemeClr val="tx1"/>
                </a:solidFill>
                <a:latin typeface="Arial" charset="0"/>
                <a:ea typeface="ＭＳ Ｐゴシック" charset="0"/>
                <a:cs typeface="ＭＳ Ｐゴシック" charset="0"/>
              </a:defRPr>
            </a:lvl1pPr>
            <a:lvl2pPr marL="742950" indent="-285750" eaLnBrk="0" hangingPunct="0">
              <a:defRPr kumimoji="1" sz="2000">
                <a:solidFill>
                  <a:schemeClr val="tx1"/>
                </a:solidFill>
                <a:latin typeface="Arial" charset="0"/>
                <a:ea typeface="ＭＳ Ｐゴシック" charset="0"/>
              </a:defRPr>
            </a:lvl2pPr>
            <a:lvl3pPr marL="1143000" indent="-228600" eaLnBrk="0" hangingPunct="0">
              <a:defRPr kumimoji="1" sz="2000">
                <a:solidFill>
                  <a:schemeClr val="tx1"/>
                </a:solidFill>
                <a:latin typeface="Arial" charset="0"/>
                <a:ea typeface="ＭＳ Ｐゴシック" charset="0"/>
              </a:defRPr>
            </a:lvl3pPr>
            <a:lvl4pPr marL="1600200" indent="-228600" eaLnBrk="0" hangingPunct="0">
              <a:defRPr kumimoji="1" sz="2000">
                <a:solidFill>
                  <a:schemeClr val="tx1"/>
                </a:solidFill>
                <a:latin typeface="Arial" charset="0"/>
                <a:ea typeface="ＭＳ Ｐゴシック" charset="0"/>
              </a:defRPr>
            </a:lvl4pPr>
            <a:lvl5pPr marL="2057400" indent="-228600" eaLnBrk="0" hangingPunct="0">
              <a:defRPr kumimoji="1" sz="2000">
                <a:solidFill>
                  <a:schemeClr val="tx1"/>
                </a:solidFill>
                <a:latin typeface="Arial" charset="0"/>
                <a:ea typeface="ＭＳ Ｐゴシック" charset="0"/>
              </a:defRPr>
            </a:lvl5pPr>
            <a:lvl6pPr marL="2514600" indent="-228600" eaLnBrk="0" fontAlgn="base" hangingPunct="0">
              <a:spcBef>
                <a:spcPct val="0"/>
              </a:spcBef>
              <a:spcAft>
                <a:spcPct val="0"/>
              </a:spcAft>
              <a:defRPr kumimoji="1" sz="2000">
                <a:solidFill>
                  <a:schemeClr val="tx1"/>
                </a:solidFill>
                <a:latin typeface="Arial" charset="0"/>
                <a:ea typeface="ＭＳ Ｐゴシック" charset="0"/>
              </a:defRPr>
            </a:lvl6pPr>
            <a:lvl7pPr marL="2971800" indent="-228600" eaLnBrk="0" fontAlgn="base" hangingPunct="0">
              <a:spcBef>
                <a:spcPct val="0"/>
              </a:spcBef>
              <a:spcAft>
                <a:spcPct val="0"/>
              </a:spcAft>
              <a:defRPr kumimoji="1" sz="2000">
                <a:solidFill>
                  <a:schemeClr val="tx1"/>
                </a:solidFill>
                <a:latin typeface="Arial" charset="0"/>
                <a:ea typeface="ＭＳ Ｐゴシック" charset="0"/>
              </a:defRPr>
            </a:lvl7pPr>
            <a:lvl8pPr marL="3429000" indent="-228600" eaLnBrk="0" fontAlgn="base" hangingPunct="0">
              <a:spcBef>
                <a:spcPct val="0"/>
              </a:spcBef>
              <a:spcAft>
                <a:spcPct val="0"/>
              </a:spcAft>
              <a:defRPr kumimoji="1" sz="2000">
                <a:solidFill>
                  <a:schemeClr val="tx1"/>
                </a:solidFill>
                <a:latin typeface="Arial" charset="0"/>
                <a:ea typeface="ＭＳ Ｐゴシック" charset="0"/>
              </a:defRPr>
            </a:lvl8pPr>
            <a:lvl9pPr marL="3886200" indent="-228600" eaLnBrk="0" fontAlgn="base" hangingPunct="0">
              <a:spcBef>
                <a:spcPct val="0"/>
              </a:spcBef>
              <a:spcAft>
                <a:spcPct val="0"/>
              </a:spcAft>
              <a:defRPr kumimoji="1" sz="2000">
                <a:solidFill>
                  <a:schemeClr val="tx1"/>
                </a:solidFill>
                <a:latin typeface="Arial" charset="0"/>
                <a:ea typeface="ＭＳ Ｐゴシック" charset="0"/>
              </a:defRPr>
            </a:lvl9pPr>
          </a:lstStyle>
          <a:p>
            <a:pPr algn="ctr" eaLnBrk="1" hangingPunct="1">
              <a:spcBef>
                <a:spcPct val="50000"/>
              </a:spcBef>
            </a:pPr>
            <a:r>
              <a:rPr lang="en-US" altLang="ja-JP" sz="1800" dirty="0">
                <a:solidFill>
                  <a:srgbClr val="00B050"/>
                </a:solidFill>
                <a:latin typeface="Arial" panose="020B0604020202020204" pitchFamily="34" charset="0"/>
                <a:cs typeface="Arial" panose="020B0604020202020204" pitchFamily="34" charset="0"/>
                <a:sym typeface="Symbol" charset="0"/>
              </a:rPr>
              <a:t>pipe</a:t>
            </a:r>
          </a:p>
        </p:txBody>
      </p:sp>
      <p:sp>
        <p:nvSpPr>
          <p:cNvPr id="39" name="Text Box 35">
            <a:extLst>
              <a:ext uri="{FF2B5EF4-FFF2-40B4-BE49-F238E27FC236}">
                <a16:creationId xmlns:a16="http://schemas.microsoft.com/office/drawing/2014/main" id="{D71BB554-A7C7-4E99-B22E-3D3194A0CB03}"/>
              </a:ext>
            </a:extLst>
          </p:cNvPr>
          <p:cNvSpPr txBox="1">
            <a:spLocks noChangeArrowheads="1"/>
          </p:cNvSpPr>
          <p:nvPr/>
        </p:nvSpPr>
        <p:spPr bwMode="auto">
          <a:xfrm>
            <a:off x="7068977" y="4059027"/>
            <a:ext cx="2049865"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kumimoji="1" sz="2000">
                <a:solidFill>
                  <a:schemeClr val="tx1"/>
                </a:solidFill>
                <a:latin typeface="Arial" charset="0"/>
                <a:ea typeface="ＭＳ Ｐゴシック" charset="0"/>
                <a:cs typeface="ＭＳ Ｐゴシック" charset="0"/>
              </a:defRPr>
            </a:lvl1pPr>
            <a:lvl2pPr marL="742950" indent="-285750" eaLnBrk="0" hangingPunct="0">
              <a:defRPr kumimoji="1" sz="2000">
                <a:solidFill>
                  <a:schemeClr val="tx1"/>
                </a:solidFill>
                <a:latin typeface="Arial" charset="0"/>
                <a:ea typeface="ＭＳ Ｐゴシック" charset="0"/>
              </a:defRPr>
            </a:lvl2pPr>
            <a:lvl3pPr marL="1143000" indent="-228600" eaLnBrk="0" hangingPunct="0">
              <a:defRPr kumimoji="1" sz="2000">
                <a:solidFill>
                  <a:schemeClr val="tx1"/>
                </a:solidFill>
                <a:latin typeface="Arial" charset="0"/>
                <a:ea typeface="ＭＳ Ｐゴシック" charset="0"/>
              </a:defRPr>
            </a:lvl3pPr>
            <a:lvl4pPr marL="1600200" indent="-228600" eaLnBrk="0" hangingPunct="0">
              <a:defRPr kumimoji="1" sz="2000">
                <a:solidFill>
                  <a:schemeClr val="tx1"/>
                </a:solidFill>
                <a:latin typeface="Arial" charset="0"/>
                <a:ea typeface="ＭＳ Ｐゴシック" charset="0"/>
              </a:defRPr>
            </a:lvl4pPr>
            <a:lvl5pPr marL="2057400" indent="-228600" eaLnBrk="0" hangingPunct="0">
              <a:defRPr kumimoji="1" sz="2000">
                <a:solidFill>
                  <a:schemeClr val="tx1"/>
                </a:solidFill>
                <a:latin typeface="Arial" charset="0"/>
                <a:ea typeface="ＭＳ Ｐゴシック" charset="0"/>
              </a:defRPr>
            </a:lvl5pPr>
            <a:lvl6pPr marL="2514600" indent="-228600" eaLnBrk="0" fontAlgn="base" hangingPunct="0">
              <a:spcBef>
                <a:spcPct val="0"/>
              </a:spcBef>
              <a:spcAft>
                <a:spcPct val="0"/>
              </a:spcAft>
              <a:defRPr kumimoji="1" sz="2000">
                <a:solidFill>
                  <a:schemeClr val="tx1"/>
                </a:solidFill>
                <a:latin typeface="Arial" charset="0"/>
                <a:ea typeface="ＭＳ Ｐゴシック" charset="0"/>
              </a:defRPr>
            </a:lvl6pPr>
            <a:lvl7pPr marL="2971800" indent="-228600" eaLnBrk="0" fontAlgn="base" hangingPunct="0">
              <a:spcBef>
                <a:spcPct val="0"/>
              </a:spcBef>
              <a:spcAft>
                <a:spcPct val="0"/>
              </a:spcAft>
              <a:defRPr kumimoji="1" sz="2000">
                <a:solidFill>
                  <a:schemeClr val="tx1"/>
                </a:solidFill>
                <a:latin typeface="Arial" charset="0"/>
                <a:ea typeface="ＭＳ Ｐゴシック" charset="0"/>
              </a:defRPr>
            </a:lvl7pPr>
            <a:lvl8pPr marL="3429000" indent="-228600" eaLnBrk="0" fontAlgn="base" hangingPunct="0">
              <a:spcBef>
                <a:spcPct val="0"/>
              </a:spcBef>
              <a:spcAft>
                <a:spcPct val="0"/>
              </a:spcAft>
              <a:defRPr kumimoji="1" sz="2000">
                <a:solidFill>
                  <a:schemeClr val="tx1"/>
                </a:solidFill>
                <a:latin typeface="Arial" charset="0"/>
                <a:ea typeface="ＭＳ Ｐゴシック" charset="0"/>
              </a:defRPr>
            </a:lvl8pPr>
            <a:lvl9pPr marL="3886200" indent="-228600" eaLnBrk="0" fontAlgn="base" hangingPunct="0">
              <a:spcBef>
                <a:spcPct val="0"/>
              </a:spcBef>
              <a:spcAft>
                <a:spcPct val="0"/>
              </a:spcAft>
              <a:defRPr kumimoji="1" sz="2000">
                <a:solidFill>
                  <a:schemeClr val="tx1"/>
                </a:solidFill>
                <a:latin typeface="Arial" charset="0"/>
                <a:ea typeface="ＭＳ Ｐゴシック" charset="0"/>
              </a:defRPr>
            </a:lvl9pPr>
          </a:lstStyle>
          <a:p>
            <a:pPr algn="ctr" eaLnBrk="1" hangingPunct="1">
              <a:spcBef>
                <a:spcPct val="50000"/>
              </a:spcBef>
            </a:pPr>
            <a:r>
              <a:rPr lang="en-US" altLang="ja-JP" sz="1800" dirty="0">
                <a:solidFill>
                  <a:srgbClr val="0070C0"/>
                </a:solidFill>
                <a:latin typeface="Arial" panose="020B0604020202020204" pitchFamily="34" charset="0"/>
                <a:cs typeface="Arial" panose="020B0604020202020204" pitchFamily="34" charset="0"/>
                <a:sym typeface="Symbol" charset="0"/>
              </a:rPr>
              <a:t>outgassing rate: </a:t>
            </a:r>
            <a:r>
              <a:rPr lang="en-US" altLang="ja-JP" sz="1800" i="1" dirty="0">
                <a:solidFill>
                  <a:srgbClr val="0070C0"/>
                </a:solidFill>
                <a:latin typeface="Arial" panose="020B0604020202020204" pitchFamily="34" charset="0"/>
                <a:cs typeface="Arial" panose="020B0604020202020204" pitchFamily="34" charset="0"/>
                <a:sym typeface="Symbol" charset="0"/>
              </a:rPr>
              <a:t>Q</a:t>
            </a:r>
            <a:r>
              <a:rPr lang="en-US" altLang="ja-JP" sz="1800" baseline="-25000" dirty="0">
                <a:solidFill>
                  <a:srgbClr val="0070C0"/>
                </a:solidFill>
                <a:latin typeface="Arial" panose="020B0604020202020204" pitchFamily="34" charset="0"/>
                <a:cs typeface="Arial" panose="020B0604020202020204" pitchFamily="34" charset="0"/>
                <a:sym typeface="Symbol" charset="0"/>
              </a:rPr>
              <a:t>s</a:t>
            </a:r>
            <a:r>
              <a:rPr lang="en-US" altLang="ja-JP" sz="1800" dirty="0">
                <a:solidFill>
                  <a:srgbClr val="0070C0"/>
                </a:solidFill>
                <a:latin typeface="Arial" panose="020B0604020202020204" pitchFamily="34" charset="0"/>
                <a:cs typeface="Arial" panose="020B0604020202020204" pitchFamily="34" charset="0"/>
                <a:sym typeface="Symbol" charset="0"/>
              </a:rPr>
              <a:t> [Pa</a:t>
            </a:r>
            <a:r>
              <a:rPr lang="en-US" altLang="ja-JP" sz="1800" dirty="0">
                <a:solidFill>
                  <a:srgbClr val="0070C0"/>
                </a:solidFill>
                <a:latin typeface="Arial" panose="020B0604020202020204" pitchFamily="34" charset="0"/>
                <a:cs typeface="Arial" panose="020B0604020202020204" pitchFamily="34" charset="0"/>
                <a:sym typeface="Symbol" panose="05050102010706020507" pitchFamily="18" charset="2"/>
              </a:rPr>
              <a:t></a:t>
            </a:r>
            <a:r>
              <a:rPr lang="en-US" altLang="ja-JP" sz="1800" dirty="0">
                <a:solidFill>
                  <a:srgbClr val="0070C0"/>
                </a:solidFill>
                <a:latin typeface="Arial" panose="020B0604020202020204" pitchFamily="34" charset="0"/>
                <a:cs typeface="Arial" panose="020B0604020202020204" pitchFamily="34" charset="0"/>
                <a:sym typeface="Symbol" charset="0"/>
              </a:rPr>
              <a:t>m</a:t>
            </a:r>
            <a:r>
              <a:rPr lang="en-US" altLang="ja-JP" sz="1800" baseline="30000" dirty="0">
                <a:solidFill>
                  <a:srgbClr val="0070C0"/>
                </a:solidFill>
                <a:latin typeface="Arial" panose="020B0604020202020204" pitchFamily="34" charset="0"/>
                <a:cs typeface="Arial" panose="020B0604020202020204" pitchFamily="34" charset="0"/>
                <a:sym typeface="Symbol" charset="0"/>
              </a:rPr>
              <a:t>3</a:t>
            </a:r>
            <a:r>
              <a:rPr lang="en-US" altLang="ja-JP" sz="1800" dirty="0">
                <a:solidFill>
                  <a:srgbClr val="0070C0"/>
                </a:solidFill>
                <a:latin typeface="Arial" panose="020B0604020202020204" pitchFamily="34" charset="0"/>
                <a:cs typeface="Arial" panose="020B0604020202020204" pitchFamily="34" charset="0"/>
                <a:sym typeface="Symbol" panose="05050102010706020507" pitchFamily="18" charset="2"/>
              </a:rPr>
              <a:t>s</a:t>
            </a:r>
            <a:r>
              <a:rPr lang="en-US" altLang="ja-JP" sz="1800" baseline="30000" dirty="0">
                <a:solidFill>
                  <a:srgbClr val="0070C0"/>
                </a:solidFill>
                <a:latin typeface="Arial" panose="020B0604020202020204" pitchFamily="34" charset="0"/>
                <a:cs typeface="Arial" panose="020B0604020202020204" pitchFamily="34" charset="0"/>
                <a:sym typeface="Symbol" panose="05050102010706020507" pitchFamily="18" charset="2"/>
              </a:rPr>
              <a:t>1</a:t>
            </a:r>
            <a:r>
              <a:rPr lang="en-US" altLang="ja-JP" sz="1800" dirty="0">
                <a:solidFill>
                  <a:srgbClr val="0070C0"/>
                </a:solidFill>
                <a:latin typeface="Arial" panose="020B0604020202020204" pitchFamily="34" charset="0"/>
                <a:cs typeface="Arial" panose="020B0604020202020204" pitchFamily="34" charset="0"/>
                <a:sym typeface="Symbol" charset="0"/>
              </a:rPr>
              <a:t>]</a:t>
            </a:r>
          </a:p>
        </p:txBody>
      </p:sp>
      <p:sp>
        <p:nvSpPr>
          <p:cNvPr id="40" name="Text Box 35">
            <a:extLst>
              <a:ext uri="{FF2B5EF4-FFF2-40B4-BE49-F238E27FC236}">
                <a16:creationId xmlns:a16="http://schemas.microsoft.com/office/drawing/2014/main" id="{B217004E-7517-4929-A0B7-5B714EE3C672}"/>
              </a:ext>
            </a:extLst>
          </p:cNvPr>
          <p:cNvSpPr txBox="1">
            <a:spLocks noChangeArrowheads="1"/>
          </p:cNvSpPr>
          <p:nvPr/>
        </p:nvSpPr>
        <p:spPr bwMode="auto">
          <a:xfrm>
            <a:off x="6845938" y="1065320"/>
            <a:ext cx="4208817"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kumimoji="1" sz="2000">
                <a:solidFill>
                  <a:schemeClr val="tx1"/>
                </a:solidFill>
                <a:latin typeface="Arial" charset="0"/>
                <a:ea typeface="ＭＳ Ｐゴシック" charset="0"/>
                <a:cs typeface="ＭＳ Ｐゴシック" charset="0"/>
              </a:defRPr>
            </a:lvl1pPr>
            <a:lvl2pPr marL="742950" indent="-285750" eaLnBrk="0" hangingPunct="0">
              <a:defRPr kumimoji="1" sz="2000">
                <a:solidFill>
                  <a:schemeClr val="tx1"/>
                </a:solidFill>
                <a:latin typeface="Arial" charset="0"/>
                <a:ea typeface="ＭＳ Ｐゴシック" charset="0"/>
              </a:defRPr>
            </a:lvl2pPr>
            <a:lvl3pPr marL="1143000" indent="-228600" eaLnBrk="0" hangingPunct="0">
              <a:defRPr kumimoji="1" sz="2000">
                <a:solidFill>
                  <a:schemeClr val="tx1"/>
                </a:solidFill>
                <a:latin typeface="Arial" charset="0"/>
                <a:ea typeface="ＭＳ Ｐゴシック" charset="0"/>
              </a:defRPr>
            </a:lvl3pPr>
            <a:lvl4pPr marL="1600200" indent="-228600" eaLnBrk="0" hangingPunct="0">
              <a:defRPr kumimoji="1" sz="2000">
                <a:solidFill>
                  <a:schemeClr val="tx1"/>
                </a:solidFill>
                <a:latin typeface="Arial" charset="0"/>
                <a:ea typeface="ＭＳ Ｐゴシック" charset="0"/>
              </a:defRPr>
            </a:lvl4pPr>
            <a:lvl5pPr marL="2057400" indent="-228600" eaLnBrk="0" hangingPunct="0">
              <a:defRPr kumimoji="1" sz="2000">
                <a:solidFill>
                  <a:schemeClr val="tx1"/>
                </a:solidFill>
                <a:latin typeface="Arial" charset="0"/>
                <a:ea typeface="ＭＳ Ｐゴシック" charset="0"/>
              </a:defRPr>
            </a:lvl5pPr>
            <a:lvl6pPr marL="2514600" indent="-228600" eaLnBrk="0" fontAlgn="base" hangingPunct="0">
              <a:spcBef>
                <a:spcPct val="0"/>
              </a:spcBef>
              <a:spcAft>
                <a:spcPct val="0"/>
              </a:spcAft>
              <a:defRPr kumimoji="1" sz="2000">
                <a:solidFill>
                  <a:schemeClr val="tx1"/>
                </a:solidFill>
                <a:latin typeface="Arial" charset="0"/>
                <a:ea typeface="ＭＳ Ｐゴシック" charset="0"/>
              </a:defRPr>
            </a:lvl6pPr>
            <a:lvl7pPr marL="2971800" indent="-228600" eaLnBrk="0" fontAlgn="base" hangingPunct="0">
              <a:spcBef>
                <a:spcPct val="0"/>
              </a:spcBef>
              <a:spcAft>
                <a:spcPct val="0"/>
              </a:spcAft>
              <a:defRPr kumimoji="1" sz="2000">
                <a:solidFill>
                  <a:schemeClr val="tx1"/>
                </a:solidFill>
                <a:latin typeface="Arial" charset="0"/>
                <a:ea typeface="ＭＳ Ｐゴシック" charset="0"/>
              </a:defRPr>
            </a:lvl7pPr>
            <a:lvl8pPr marL="3429000" indent="-228600" eaLnBrk="0" fontAlgn="base" hangingPunct="0">
              <a:spcBef>
                <a:spcPct val="0"/>
              </a:spcBef>
              <a:spcAft>
                <a:spcPct val="0"/>
              </a:spcAft>
              <a:defRPr kumimoji="1" sz="2000">
                <a:solidFill>
                  <a:schemeClr val="tx1"/>
                </a:solidFill>
                <a:latin typeface="Arial" charset="0"/>
                <a:ea typeface="ＭＳ Ｐゴシック" charset="0"/>
              </a:defRPr>
            </a:lvl8pPr>
            <a:lvl9pPr marL="3886200" indent="-228600" eaLnBrk="0" fontAlgn="base" hangingPunct="0">
              <a:spcBef>
                <a:spcPct val="0"/>
              </a:spcBef>
              <a:spcAft>
                <a:spcPct val="0"/>
              </a:spcAft>
              <a:defRPr kumimoji="1" sz="2000">
                <a:solidFill>
                  <a:schemeClr val="tx1"/>
                </a:solidFill>
                <a:latin typeface="Arial" charset="0"/>
                <a:ea typeface="ＭＳ Ｐゴシック" charset="0"/>
              </a:defRPr>
            </a:lvl9pPr>
          </a:lstStyle>
          <a:p>
            <a:pPr algn="ctr" eaLnBrk="1" hangingPunct="1">
              <a:spcBef>
                <a:spcPct val="50000"/>
              </a:spcBef>
            </a:pPr>
            <a:r>
              <a:rPr lang="en-US" altLang="ja-JP" sz="1800" dirty="0">
                <a:solidFill>
                  <a:srgbClr val="7030A0"/>
                </a:solidFill>
                <a:latin typeface="Arial" panose="020B0604020202020204" pitchFamily="34" charset="0"/>
                <a:cs typeface="Arial" panose="020B0604020202020204" pitchFamily="34" charset="0"/>
                <a:sym typeface="Symbol" charset="0"/>
              </a:rPr>
              <a:t>Example of simple vacuum system</a:t>
            </a:r>
          </a:p>
        </p:txBody>
      </p:sp>
      <p:sp>
        <p:nvSpPr>
          <p:cNvPr id="42" name="Text Box 35">
            <a:extLst>
              <a:ext uri="{FF2B5EF4-FFF2-40B4-BE49-F238E27FC236}">
                <a16:creationId xmlns:a16="http://schemas.microsoft.com/office/drawing/2014/main" id="{ACC091AD-20B5-47A3-9E75-FC389730816E}"/>
              </a:ext>
            </a:extLst>
          </p:cNvPr>
          <p:cNvSpPr txBox="1">
            <a:spLocks noChangeArrowheads="1"/>
          </p:cNvSpPr>
          <p:nvPr/>
        </p:nvSpPr>
        <p:spPr bwMode="auto">
          <a:xfrm>
            <a:off x="10176126" y="4208536"/>
            <a:ext cx="1757257" cy="5073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kumimoji="1" sz="2000">
                <a:solidFill>
                  <a:schemeClr val="tx1"/>
                </a:solidFill>
                <a:latin typeface="Arial" charset="0"/>
                <a:ea typeface="ＭＳ Ｐゴシック" charset="0"/>
                <a:cs typeface="ＭＳ Ｐゴシック" charset="0"/>
              </a:defRPr>
            </a:lvl1pPr>
            <a:lvl2pPr marL="742950" indent="-285750" eaLnBrk="0" hangingPunct="0">
              <a:defRPr kumimoji="1" sz="2000">
                <a:solidFill>
                  <a:schemeClr val="tx1"/>
                </a:solidFill>
                <a:latin typeface="Arial" charset="0"/>
                <a:ea typeface="ＭＳ Ｐゴシック" charset="0"/>
              </a:defRPr>
            </a:lvl2pPr>
            <a:lvl3pPr marL="1143000" indent="-228600" eaLnBrk="0" hangingPunct="0">
              <a:defRPr kumimoji="1" sz="2000">
                <a:solidFill>
                  <a:schemeClr val="tx1"/>
                </a:solidFill>
                <a:latin typeface="Arial" charset="0"/>
                <a:ea typeface="ＭＳ Ｐゴシック" charset="0"/>
              </a:defRPr>
            </a:lvl3pPr>
            <a:lvl4pPr marL="1600200" indent="-228600" eaLnBrk="0" hangingPunct="0">
              <a:defRPr kumimoji="1" sz="2000">
                <a:solidFill>
                  <a:schemeClr val="tx1"/>
                </a:solidFill>
                <a:latin typeface="Arial" charset="0"/>
                <a:ea typeface="ＭＳ Ｐゴシック" charset="0"/>
              </a:defRPr>
            </a:lvl4pPr>
            <a:lvl5pPr marL="2057400" indent="-228600" eaLnBrk="0" hangingPunct="0">
              <a:defRPr kumimoji="1" sz="2000">
                <a:solidFill>
                  <a:schemeClr val="tx1"/>
                </a:solidFill>
                <a:latin typeface="Arial" charset="0"/>
                <a:ea typeface="ＭＳ Ｐゴシック" charset="0"/>
              </a:defRPr>
            </a:lvl5pPr>
            <a:lvl6pPr marL="2514600" indent="-228600" eaLnBrk="0" fontAlgn="base" hangingPunct="0">
              <a:spcBef>
                <a:spcPct val="0"/>
              </a:spcBef>
              <a:spcAft>
                <a:spcPct val="0"/>
              </a:spcAft>
              <a:defRPr kumimoji="1" sz="2000">
                <a:solidFill>
                  <a:schemeClr val="tx1"/>
                </a:solidFill>
                <a:latin typeface="Arial" charset="0"/>
                <a:ea typeface="ＭＳ Ｐゴシック" charset="0"/>
              </a:defRPr>
            </a:lvl6pPr>
            <a:lvl7pPr marL="2971800" indent="-228600" eaLnBrk="0" fontAlgn="base" hangingPunct="0">
              <a:spcBef>
                <a:spcPct val="0"/>
              </a:spcBef>
              <a:spcAft>
                <a:spcPct val="0"/>
              </a:spcAft>
              <a:defRPr kumimoji="1" sz="2000">
                <a:solidFill>
                  <a:schemeClr val="tx1"/>
                </a:solidFill>
                <a:latin typeface="Arial" charset="0"/>
                <a:ea typeface="ＭＳ Ｐゴシック" charset="0"/>
              </a:defRPr>
            </a:lvl7pPr>
            <a:lvl8pPr marL="3429000" indent="-228600" eaLnBrk="0" fontAlgn="base" hangingPunct="0">
              <a:spcBef>
                <a:spcPct val="0"/>
              </a:spcBef>
              <a:spcAft>
                <a:spcPct val="0"/>
              </a:spcAft>
              <a:defRPr kumimoji="1" sz="2000">
                <a:solidFill>
                  <a:schemeClr val="tx1"/>
                </a:solidFill>
                <a:latin typeface="Arial" charset="0"/>
                <a:ea typeface="ＭＳ Ｐゴシック" charset="0"/>
              </a:defRPr>
            </a:lvl8pPr>
            <a:lvl9pPr marL="3886200" indent="-228600" eaLnBrk="0" fontAlgn="base" hangingPunct="0">
              <a:spcBef>
                <a:spcPct val="0"/>
              </a:spcBef>
              <a:spcAft>
                <a:spcPct val="0"/>
              </a:spcAft>
              <a:defRPr kumimoji="1" sz="2000">
                <a:solidFill>
                  <a:schemeClr val="tx1"/>
                </a:solidFill>
                <a:latin typeface="Arial" charset="0"/>
                <a:ea typeface="ＭＳ Ｐゴシック" charset="0"/>
              </a:defRPr>
            </a:lvl9pPr>
          </a:lstStyle>
          <a:p>
            <a:pPr algn="ctr" eaLnBrk="1" hangingPunct="1">
              <a:lnSpc>
                <a:spcPts val="1000"/>
              </a:lnSpc>
              <a:spcBef>
                <a:spcPct val="50000"/>
              </a:spcBef>
            </a:pPr>
            <a:r>
              <a:rPr lang="en-US" altLang="ja-JP" sz="1800" dirty="0">
                <a:solidFill>
                  <a:srgbClr val="0070C0"/>
                </a:solidFill>
                <a:latin typeface="Arial" panose="020B0604020202020204" pitchFamily="34" charset="0"/>
                <a:cs typeface="Arial" panose="020B0604020202020204" pitchFamily="34" charset="0"/>
                <a:sym typeface="Symbol" charset="0"/>
              </a:rPr>
              <a:t>gas flow rate : </a:t>
            </a:r>
          </a:p>
          <a:p>
            <a:pPr algn="ctr" eaLnBrk="1" hangingPunct="1">
              <a:lnSpc>
                <a:spcPts val="1000"/>
              </a:lnSpc>
              <a:spcBef>
                <a:spcPct val="50000"/>
              </a:spcBef>
            </a:pPr>
            <a:r>
              <a:rPr lang="en-US" altLang="ja-JP" sz="1800" i="1" dirty="0">
                <a:solidFill>
                  <a:srgbClr val="0070C0"/>
                </a:solidFill>
                <a:latin typeface="Arial" panose="020B0604020202020204" pitchFamily="34" charset="0"/>
                <a:cs typeface="Arial" panose="020B0604020202020204" pitchFamily="34" charset="0"/>
                <a:sym typeface="Symbol" charset="0"/>
              </a:rPr>
              <a:t>Q </a:t>
            </a:r>
            <a:r>
              <a:rPr lang="en-US" altLang="ja-JP" sz="1800" dirty="0">
                <a:solidFill>
                  <a:srgbClr val="0070C0"/>
                </a:solidFill>
                <a:latin typeface="Arial" panose="020B0604020202020204" pitchFamily="34" charset="0"/>
                <a:cs typeface="Arial" panose="020B0604020202020204" pitchFamily="34" charset="0"/>
                <a:sym typeface="Symbol" charset="0"/>
              </a:rPr>
              <a:t>[Pa</a:t>
            </a:r>
            <a:r>
              <a:rPr lang="en-US" altLang="ja-JP" sz="1800" dirty="0">
                <a:solidFill>
                  <a:srgbClr val="0070C0"/>
                </a:solidFill>
                <a:latin typeface="Arial" panose="020B0604020202020204" pitchFamily="34" charset="0"/>
                <a:cs typeface="Arial" panose="020B0604020202020204" pitchFamily="34" charset="0"/>
                <a:sym typeface="Symbol" panose="05050102010706020507" pitchFamily="18" charset="2"/>
              </a:rPr>
              <a:t></a:t>
            </a:r>
            <a:r>
              <a:rPr lang="en-US" altLang="ja-JP" sz="1800" dirty="0">
                <a:solidFill>
                  <a:srgbClr val="0070C0"/>
                </a:solidFill>
                <a:latin typeface="Arial" panose="020B0604020202020204" pitchFamily="34" charset="0"/>
                <a:cs typeface="Arial" panose="020B0604020202020204" pitchFamily="34" charset="0"/>
                <a:sym typeface="Symbol" charset="0"/>
              </a:rPr>
              <a:t>m</a:t>
            </a:r>
            <a:r>
              <a:rPr lang="en-US" altLang="ja-JP" sz="1800" baseline="30000" dirty="0">
                <a:solidFill>
                  <a:srgbClr val="0070C0"/>
                </a:solidFill>
                <a:latin typeface="Arial" panose="020B0604020202020204" pitchFamily="34" charset="0"/>
                <a:cs typeface="Arial" panose="020B0604020202020204" pitchFamily="34" charset="0"/>
                <a:sym typeface="Symbol" charset="0"/>
              </a:rPr>
              <a:t>3</a:t>
            </a:r>
            <a:r>
              <a:rPr lang="en-US" altLang="ja-JP" sz="1800" dirty="0">
                <a:solidFill>
                  <a:srgbClr val="0070C0"/>
                </a:solidFill>
                <a:latin typeface="Arial" panose="020B0604020202020204" pitchFamily="34" charset="0"/>
                <a:cs typeface="Arial" panose="020B0604020202020204" pitchFamily="34" charset="0"/>
                <a:sym typeface="Symbol" panose="05050102010706020507" pitchFamily="18" charset="2"/>
              </a:rPr>
              <a:t>s</a:t>
            </a:r>
            <a:r>
              <a:rPr lang="en-US" altLang="ja-JP" sz="1800" baseline="30000" dirty="0">
                <a:solidFill>
                  <a:srgbClr val="0070C0"/>
                </a:solidFill>
                <a:latin typeface="Arial" panose="020B0604020202020204" pitchFamily="34" charset="0"/>
                <a:cs typeface="Arial" panose="020B0604020202020204" pitchFamily="34" charset="0"/>
                <a:sym typeface="Symbol" panose="05050102010706020507" pitchFamily="18" charset="2"/>
              </a:rPr>
              <a:t>1</a:t>
            </a:r>
            <a:r>
              <a:rPr lang="en-US" altLang="ja-JP" sz="1800" dirty="0">
                <a:solidFill>
                  <a:srgbClr val="0070C0"/>
                </a:solidFill>
                <a:latin typeface="Arial" panose="020B0604020202020204" pitchFamily="34" charset="0"/>
                <a:cs typeface="Arial" panose="020B0604020202020204" pitchFamily="34" charset="0"/>
                <a:sym typeface="Symbol" charset="0"/>
              </a:rPr>
              <a:t>]</a:t>
            </a:r>
          </a:p>
        </p:txBody>
      </p:sp>
      <p:sp>
        <p:nvSpPr>
          <p:cNvPr id="43" name="Text Box 35">
            <a:extLst>
              <a:ext uri="{FF2B5EF4-FFF2-40B4-BE49-F238E27FC236}">
                <a16:creationId xmlns:a16="http://schemas.microsoft.com/office/drawing/2014/main" id="{EBF91CEF-ECE3-4F7E-8823-1CCB578EC696}"/>
              </a:ext>
            </a:extLst>
          </p:cNvPr>
          <p:cNvSpPr txBox="1">
            <a:spLocks noChangeArrowheads="1"/>
          </p:cNvSpPr>
          <p:nvPr/>
        </p:nvSpPr>
        <p:spPr bwMode="auto">
          <a:xfrm>
            <a:off x="10310614" y="5039238"/>
            <a:ext cx="1859264"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kumimoji="1" sz="2000">
                <a:solidFill>
                  <a:schemeClr val="tx1"/>
                </a:solidFill>
                <a:latin typeface="Arial" charset="0"/>
                <a:ea typeface="ＭＳ Ｐゴシック" charset="0"/>
                <a:cs typeface="ＭＳ Ｐゴシック" charset="0"/>
              </a:defRPr>
            </a:lvl1pPr>
            <a:lvl2pPr marL="742950" indent="-285750" eaLnBrk="0" hangingPunct="0">
              <a:defRPr kumimoji="1" sz="2000">
                <a:solidFill>
                  <a:schemeClr val="tx1"/>
                </a:solidFill>
                <a:latin typeface="Arial" charset="0"/>
                <a:ea typeface="ＭＳ Ｐゴシック" charset="0"/>
              </a:defRPr>
            </a:lvl2pPr>
            <a:lvl3pPr marL="1143000" indent="-228600" eaLnBrk="0" hangingPunct="0">
              <a:defRPr kumimoji="1" sz="2000">
                <a:solidFill>
                  <a:schemeClr val="tx1"/>
                </a:solidFill>
                <a:latin typeface="Arial" charset="0"/>
                <a:ea typeface="ＭＳ Ｐゴシック" charset="0"/>
              </a:defRPr>
            </a:lvl3pPr>
            <a:lvl4pPr marL="1600200" indent="-228600" eaLnBrk="0" hangingPunct="0">
              <a:defRPr kumimoji="1" sz="2000">
                <a:solidFill>
                  <a:schemeClr val="tx1"/>
                </a:solidFill>
                <a:latin typeface="Arial" charset="0"/>
                <a:ea typeface="ＭＳ Ｐゴシック" charset="0"/>
              </a:defRPr>
            </a:lvl4pPr>
            <a:lvl5pPr marL="2057400" indent="-228600" eaLnBrk="0" hangingPunct="0">
              <a:defRPr kumimoji="1" sz="2000">
                <a:solidFill>
                  <a:schemeClr val="tx1"/>
                </a:solidFill>
                <a:latin typeface="Arial" charset="0"/>
                <a:ea typeface="ＭＳ Ｐゴシック" charset="0"/>
              </a:defRPr>
            </a:lvl5pPr>
            <a:lvl6pPr marL="2514600" indent="-228600" eaLnBrk="0" fontAlgn="base" hangingPunct="0">
              <a:spcBef>
                <a:spcPct val="0"/>
              </a:spcBef>
              <a:spcAft>
                <a:spcPct val="0"/>
              </a:spcAft>
              <a:defRPr kumimoji="1" sz="2000">
                <a:solidFill>
                  <a:schemeClr val="tx1"/>
                </a:solidFill>
                <a:latin typeface="Arial" charset="0"/>
                <a:ea typeface="ＭＳ Ｐゴシック" charset="0"/>
              </a:defRPr>
            </a:lvl6pPr>
            <a:lvl7pPr marL="2971800" indent="-228600" eaLnBrk="0" fontAlgn="base" hangingPunct="0">
              <a:spcBef>
                <a:spcPct val="0"/>
              </a:spcBef>
              <a:spcAft>
                <a:spcPct val="0"/>
              </a:spcAft>
              <a:defRPr kumimoji="1" sz="2000">
                <a:solidFill>
                  <a:schemeClr val="tx1"/>
                </a:solidFill>
                <a:latin typeface="Arial" charset="0"/>
                <a:ea typeface="ＭＳ Ｐゴシック" charset="0"/>
              </a:defRPr>
            </a:lvl7pPr>
            <a:lvl8pPr marL="3429000" indent="-228600" eaLnBrk="0" fontAlgn="base" hangingPunct="0">
              <a:spcBef>
                <a:spcPct val="0"/>
              </a:spcBef>
              <a:spcAft>
                <a:spcPct val="0"/>
              </a:spcAft>
              <a:defRPr kumimoji="1" sz="2000">
                <a:solidFill>
                  <a:schemeClr val="tx1"/>
                </a:solidFill>
                <a:latin typeface="Arial" charset="0"/>
                <a:ea typeface="ＭＳ Ｐゴシック" charset="0"/>
              </a:defRPr>
            </a:lvl8pPr>
            <a:lvl9pPr marL="3886200" indent="-228600" eaLnBrk="0" fontAlgn="base" hangingPunct="0">
              <a:spcBef>
                <a:spcPct val="0"/>
              </a:spcBef>
              <a:spcAft>
                <a:spcPct val="0"/>
              </a:spcAft>
              <a:defRPr kumimoji="1" sz="2000">
                <a:solidFill>
                  <a:schemeClr val="tx1"/>
                </a:solidFill>
                <a:latin typeface="Arial" charset="0"/>
                <a:ea typeface="ＭＳ Ｐゴシック" charset="0"/>
              </a:defRPr>
            </a:lvl9pPr>
          </a:lstStyle>
          <a:p>
            <a:pPr algn="ctr" eaLnBrk="1" hangingPunct="1">
              <a:spcBef>
                <a:spcPct val="50000"/>
              </a:spcBef>
            </a:pPr>
            <a:r>
              <a:rPr lang="en-US" altLang="ja-JP" sz="1800" dirty="0">
                <a:solidFill>
                  <a:srgbClr val="0070C0"/>
                </a:solidFill>
                <a:latin typeface="Arial" panose="020B0604020202020204" pitchFamily="34" charset="0"/>
                <a:cs typeface="Arial" panose="020B0604020202020204" pitchFamily="34" charset="0"/>
                <a:sym typeface="Symbol" charset="0"/>
              </a:rPr>
              <a:t>pumping speed: </a:t>
            </a:r>
            <a:r>
              <a:rPr lang="en-US" altLang="ja-JP" sz="1800" i="1" dirty="0">
                <a:solidFill>
                  <a:srgbClr val="0070C0"/>
                </a:solidFill>
                <a:latin typeface="Arial" panose="020B0604020202020204" pitchFamily="34" charset="0"/>
                <a:cs typeface="Arial" panose="020B0604020202020204" pitchFamily="34" charset="0"/>
                <a:sym typeface="Symbol" charset="0"/>
              </a:rPr>
              <a:t>S</a:t>
            </a:r>
            <a:r>
              <a:rPr lang="en-US" altLang="ja-JP" sz="1800" dirty="0">
                <a:solidFill>
                  <a:srgbClr val="0070C0"/>
                </a:solidFill>
                <a:latin typeface="Arial" panose="020B0604020202020204" pitchFamily="34" charset="0"/>
                <a:cs typeface="Arial" panose="020B0604020202020204" pitchFamily="34" charset="0"/>
                <a:sym typeface="Symbol" charset="0"/>
              </a:rPr>
              <a:t> [m</a:t>
            </a:r>
            <a:r>
              <a:rPr lang="en-US" altLang="ja-JP" sz="1800" baseline="30000" dirty="0">
                <a:solidFill>
                  <a:srgbClr val="0070C0"/>
                </a:solidFill>
                <a:latin typeface="Arial" panose="020B0604020202020204" pitchFamily="34" charset="0"/>
                <a:cs typeface="Arial" panose="020B0604020202020204" pitchFamily="34" charset="0"/>
                <a:sym typeface="Symbol" charset="0"/>
              </a:rPr>
              <a:t>3</a:t>
            </a:r>
            <a:r>
              <a:rPr lang="en-US" altLang="ja-JP" sz="1800" dirty="0">
                <a:solidFill>
                  <a:srgbClr val="0070C0"/>
                </a:solidFill>
                <a:latin typeface="Arial" panose="020B0604020202020204" pitchFamily="34" charset="0"/>
                <a:cs typeface="Arial" panose="020B0604020202020204" pitchFamily="34" charset="0"/>
                <a:sym typeface="Symbol" charset="0"/>
              </a:rPr>
              <a:t>/s]</a:t>
            </a:r>
          </a:p>
        </p:txBody>
      </p:sp>
      <p:sp>
        <p:nvSpPr>
          <p:cNvPr id="44" name="Text Box 35">
            <a:extLst>
              <a:ext uri="{FF2B5EF4-FFF2-40B4-BE49-F238E27FC236}">
                <a16:creationId xmlns:a16="http://schemas.microsoft.com/office/drawing/2014/main" id="{CD48398F-1E21-412E-810E-049A88349B8A}"/>
              </a:ext>
            </a:extLst>
          </p:cNvPr>
          <p:cNvSpPr txBox="1">
            <a:spLocks noChangeArrowheads="1"/>
          </p:cNvSpPr>
          <p:nvPr/>
        </p:nvSpPr>
        <p:spPr bwMode="auto">
          <a:xfrm>
            <a:off x="10205121" y="3288844"/>
            <a:ext cx="1630459"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kumimoji="1" sz="2000">
                <a:solidFill>
                  <a:schemeClr val="tx1"/>
                </a:solidFill>
                <a:latin typeface="Arial" charset="0"/>
                <a:ea typeface="ＭＳ Ｐゴシック" charset="0"/>
                <a:cs typeface="ＭＳ Ｐゴシック" charset="0"/>
              </a:defRPr>
            </a:lvl1pPr>
            <a:lvl2pPr marL="742950" indent="-285750" eaLnBrk="0" hangingPunct="0">
              <a:defRPr kumimoji="1" sz="2000">
                <a:solidFill>
                  <a:schemeClr val="tx1"/>
                </a:solidFill>
                <a:latin typeface="Arial" charset="0"/>
                <a:ea typeface="ＭＳ Ｐゴシック" charset="0"/>
              </a:defRPr>
            </a:lvl2pPr>
            <a:lvl3pPr marL="1143000" indent="-228600" eaLnBrk="0" hangingPunct="0">
              <a:defRPr kumimoji="1" sz="2000">
                <a:solidFill>
                  <a:schemeClr val="tx1"/>
                </a:solidFill>
                <a:latin typeface="Arial" charset="0"/>
                <a:ea typeface="ＭＳ Ｐゴシック" charset="0"/>
              </a:defRPr>
            </a:lvl3pPr>
            <a:lvl4pPr marL="1600200" indent="-228600" eaLnBrk="0" hangingPunct="0">
              <a:defRPr kumimoji="1" sz="2000">
                <a:solidFill>
                  <a:schemeClr val="tx1"/>
                </a:solidFill>
                <a:latin typeface="Arial" charset="0"/>
                <a:ea typeface="ＭＳ Ｐゴシック" charset="0"/>
              </a:defRPr>
            </a:lvl4pPr>
            <a:lvl5pPr marL="2057400" indent="-228600" eaLnBrk="0" hangingPunct="0">
              <a:defRPr kumimoji="1" sz="2000">
                <a:solidFill>
                  <a:schemeClr val="tx1"/>
                </a:solidFill>
                <a:latin typeface="Arial" charset="0"/>
                <a:ea typeface="ＭＳ Ｐゴシック" charset="0"/>
              </a:defRPr>
            </a:lvl5pPr>
            <a:lvl6pPr marL="2514600" indent="-228600" eaLnBrk="0" fontAlgn="base" hangingPunct="0">
              <a:spcBef>
                <a:spcPct val="0"/>
              </a:spcBef>
              <a:spcAft>
                <a:spcPct val="0"/>
              </a:spcAft>
              <a:defRPr kumimoji="1" sz="2000">
                <a:solidFill>
                  <a:schemeClr val="tx1"/>
                </a:solidFill>
                <a:latin typeface="Arial" charset="0"/>
                <a:ea typeface="ＭＳ Ｐゴシック" charset="0"/>
              </a:defRPr>
            </a:lvl6pPr>
            <a:lvl7pPr marL="2971800" indent="-228600" eaLnBrk="0" fontAlgn="base" hangingPunct="0">
              <a:spcBef>
                <a:spcPct val="0"/>
              </a:spcBef>
              <a:spcAft>
                <a:spcPct val="0"/>
              </a:spcAft>
              <a:defRPr kumimoji="1" sz="2000">
                <a:solidFill>
                  <a:schemeClr val="tx1"/>
                </a:solidFill>
                <a:latin typeface="Arial" charset="0"/>
                <a:ea typeface="ＭＳ Ｐゴシック" charset="0"/>
              </a:defRPr>
            </a:lvl7pPr>
            <a:lvl8pPr marL="3429000" indent="-228600" eaLnBrk="0" fontAlgn="base" hangingPunct="0">
              <a:spcBef>
                <a:spcPct val="0"/>
              </a:spcBef>
              <a:spcAft>
                <a:spcPct val="0"/>
              </a:spcAft>
              <a:defRPr kumimoji="1" sz="2000">
                <a:solidFill>
                  <a:schemeClr val="tx1"/>
                </a:solidFill>
                <a:latin typeface="Arial" charset="0"/>
                <a:ea typeface="ＭＳ Ｐゴシック" charset="0"/>
              </a:defRPr>
            </a:lvl8pPr>
            <a:lvl9pPr marL="3886200" indent="-228600" eaLnBrk="0" fontAlgn="base" hangingPunct="0">
              <a:spcBef>
                <a:spcPct val="0"/>
              </a:spcBef>
              <a:spcAft>
                <a:spcPct val="0"/>
              </a:spcAft>
              <a:defRPr kumimoji="1" sz="2000">
                <a:solidFill>
                  <a:schemeClr val="tx1"/>
                </a:solidFill>
                <a:latin typeface="Arial" charset="0"/>
                <a:ea typeface="ＭＳ Ｐゴシック" charset="0"/>
              </a:defRPr>
            </a:lvl9pPr>
          </a:lstStyle>
          <a:p>
            <a:pPr algn="ctr" eaLnBrk="1" hangingPunct="1">
              <a:spcBef>
                <a:spcPct val="50000"/>
              </a:spcBef>
            </a:pPr>
            <a:r>
              <a:rPr lang="en-US" altLang="ja-JP" sz="1800" dirty="0">
                <a:solidFill>
                  <a:srgbClr val="0070C0"/>
                </a:solidFill>
                <a:latin typeface="Arial" panose="020B0604020202020204" pitchFamily="34" charset="0"/>
                <a:cs typeface="Arial" panose="020B0604020202020204" pitchFamily="34" charset="0"/>
                <a:sym typeface="Symbol" charset="0"/>
              </a:rPr>
              <a:t>conductance : </a:t>
            </a:r>
            <a:r>
              <a:rPr lang="en-US" altLang="ja-JP" sz="1800" i="1" dirty="0">
                <a:solidFill>
                  <a:srgbClr val="0070C0"/>
                </a:solidFill>
                <a:latin typeface="Arial" panose="020B0604020202020204" pitchFamily="34" charset="0"/>
                <a:cs typeface="Arial" panose="020B0604020202020204" pitchFamily="34" charset="0"/>
                <a:sym typeface="Symbol" charset="0"/>
              </a:rPr>
              <a:t>C</a:t>
            </a:r>
            <a:r>
              <a:rPr lang="en-US" altLang="ja-JP" sz="1800" dirty="0">
                <a:solidFill>
                  <a:srgbClr val="0070C0"/>
                </a:solidFill>
                <a:latin typeface="Arial" panose="020B0604020202020204" pitchFamily="34" charset="0"/>
                <a:cs typeface="Arial" panose="020B0604020202020204" pitchFamily="34" charset="0"/>
                <a:sym typeface="Symbol" charset="0"/>
              </a:rPr>
              <a:t> [m</a:t>
            </a:r>
            <a:r>
              <a:rPr lang="en-US" altLang="ja-JP" sz="1800" baseline="30000" dirty="0">
                <a:solidFill>
                  <a:srgbClr val="0070C0"/>
                </a:solidFill>
                <a:latin typeface="Arial" panose="020B0604020202020204" pitchFamily="34" charset="0"/>
                <a:cs typeface="Arial" panose="020B0604020202020204" pitchFamily="34" charset="0"/>
                <a:sym typeface="Symbol" charset="0"/>
              </a:rPr>
              <a:t>3</a:t>
            </a:r>
            <a:r>
              <a:rPr lang="en-US" altLang="ja-JP" sz="1800" dirty="0">
                <a:solidFill>
                  <a:srgbClr val="0070C0"/>
                </a:solidFill>
                <a:latin typeface="Arial" panose="020B0604020202020204" pitchFamily="34" charset="0"/>
                <a:cs typeface="Arial" panose="020B0604020202020204" pitchFamily="34" charset="0"/>
                <a:sym typeface="Symbol" charset="0"/>
              </a:rPr>
              <a:t>/s]</a:t>
            </a:r>
          </a:p>
        </p:txBody>
      </p:sp>
      <p:sp>
        <p:nvSpPr>
          <p:cNvPr id="45" name="Text Box 35">
            <a:extLst>
              <a:ext uri="{FF2B5EF4-FFF2-40B4-BE49-F238E27FC236}">
                <a16:creationId xmlns:a16="http://schemas.microsoft.com/office/drawing/2014/main" id="{B9C1770B-C6CF-4F56-AC06-5421AA15290C}"/>
              </a:ext>
            </a:extLst>
          </p:cNvPr>
          <p:cNvSpPr txBox="1">
            <a:spLocks noChangeArrowheads="1"/>
          </p:cNvSpPr>
          <p:nvPr/>
        </p:nvSpPr>
        <p:spPr bwMode="auto">
          <a:xfrm>
            <a:off x="8189210" y="2329515"/>
            <a:ext cx="1859264" cy="923330"/>
          </a:xfrm>
          <a:prstGeom prst="rect">
            <a:avLst/>
          </a:prstGeom>
          <a:solidFill>
            <a:schemeClr val="bg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kumimoji="1" sz="2000">
                <a:solidFill>
                  <a:schemeClr val="tx1"/>
                </a:solidFill>
                <a:latin typeface="Arial" charset="0"/>
                <a:ea typeface="ＭＳ Ｐゴシック" charset="0"/>
                <a:cs typeface="ＭＳ Ｐゴシック" charset="0"/>
              </a:defRPr>
            </a:lvl1pPr>
            <a:lvl2pPr marL="742950" indent="-285750" eaLnBrk="0" hangingPunct="0">
              <a:defRPr kumimoji="1" sz="2000">
                <a:solidFill>
                  <a:schemeClr val="tx1"/>
                </a:solidFill>
                <a:latin typeface="Arial" charset="0"/>
                <a:ea typeface="ＭＳ Ｐゴシック" charset="0"/>
              </a:defRPr>
            </a:lvl2pPr>
            <a:lvl3pPr marL="1143000" indent="-228600" eaLnBrk="0" hangingPunct="0">
              <a:defRPr kumimoji="1" sz="2000">
                <a:solidFill>
                  <a:schemeClr val="tx1"/>
                </a:solidFill>
                <a:latin typeface="Arial" charset="0"/>
                <a:ea typeface="ＭＳ Ｐゴシック" charset="0"/>
              </a:defRPr>
            </a:lvl3pPr>
            <a:lvl4pPr marL="1600200" indent="-228600" eaLnBrk="0" hangingPunct="0">
              <a:defRPr kumimoji="1" sz="2000">
                <a:solidFill>
                  <a:schemeClr val="tx1"/>
                </a:solidFill>
                <a:latin typeface="Arial" charset="0"/>
                <a:ea typeface="ＭＳ Ｐゴシック" charset="0"/>
              </a:defRPr>
            </a:lvl4pPr>
            <a:lvl5pPr marL="2057400" indent="-228600" eaLnBrk="0" hangingPunct="0">
              <a:defRPr kumimoji="1" sz="2000">
                <a:solidFill>
                  <a:schemeClr val="tx1"/>
                </a:solidFill>
                <a:latin typeface="Arial" charset="0"/>
                <a:ea typeface="ＭＳ Ｐゴシック" charset="0"/>
              </a:defRPr>
            </a:lvl5pPr>
            <a:lvl6pPr marL="2514600" indent="-228600" eaLnBrk="0" fontAlgn="base" hangingPunct="0">
              <a:spcBef>
                <a:spcPct val="0"/>
              </a:spcBef>
              <a:spcAft>
                <a:spcPct val="0"/>
              </a:spcAft>
              <a:defRPr kumimoji="1" sz="2000">
                <a:solidFill>
                  <a:schemeClr val="tx1"/>
                </a:solidFill>
                <a:latin typeface="Arial" charset="0"/>
                <a:ea typeface="ＭＳ Ｐゴシック" charset="0"/>
              </a:defRPr>
            </a:lvl6pPr>
            <a:lvl7pPr marL="2971800" indent="-228600" eaLnBrk="0" fontAlgn="base" hangingPunct="0">
              <a:spcBef>
                <a:spcPct val="0"/>
              </a:spcBef>
              <a:spcAft>
                <a:spcPct val="0"/>
              </a:spcAft>
              <a:defRPr kumimoji="1" sz="2000">
                <a:solidFill>
                  <a:schemeClr val="tx1"/>
                </a:solidFill>
                <a:latin typeface="Arial" charset="0"/>
                <a:ea typeface="ＭＳ Ｐゴシック" charset="0"/>
              </a:defRPr>
            </a:lvl7pPr>
            <a:lvl8pPr marL="3429000" indent="-228600" eaLnBrk="0" fontAlgn="base" hangingPunct="0">
              <a:spcBef>
                <a:spcPct val="0"/>
              </a:spcBef>
              <a:spcAft>
                <a:spcPct val="0"/>
              </a:spcAft>
              <a:defRPr kumimoji="1" sz="2000">
                <a:solidFill>
                  <a:schemeClr val="tx1"/>
                </a:solidFill>
                <a:latin typeface="Arial" charset="0"/>
                <a:ea typeface="ＭＳ Ｐゴシック" charset="0"/>
              </a:defRPr>
            </a:lvl8pPr>
            <a:lvl9pPr marL="3886200" indent="-228600" eaLnBrk="0" fontAlgn="base" hangingPunct="0">
              <a:spcBef>
                <a:spcPct val="0"/>
              </a:spcBef>
              <a:spcAft>
                <a:spcPct val="0"/>
              </a:spcAft>
              <a:defRPr kumimoji="1" sz="2000">
                <a:solidFill>
                  <a:schemeClr val="tx1"/>
                </a:solidFill>
                <a:latin typeface="Arial" charset="0"/>
                <a:ea typeface="ＭＳ Ｐゴシック" charset="0"/>
              </a:defRPr>
            </a:lvl9pPr>
          </a:lstStyle>
          <a:p>
            <a:pPr algn="ctr" eaLnBrk="1" hangingPunct="1">
              <a:spcBef>
                <a:spcPct val="50000"/>
              </a:spcBef>
            </a:pPr>
            <a:r>
              <a:rPr lang="en-US" altLang="ja-JP" sz="1800" dirty="0">
                <a:solidFill>
                  <a:srgbClr val="0070C0"/>
                </a:solidFill>
                <a:latin typeface="Arial" panose="020B0604020202020204" pitchFamily="34" charset="0"/>
                <a:cs typeface="Arial" panose="020B0604020202020204" pitchFamily="34" charset="0"/>
                <a:sym typeface="Symbol" charset="0"/>
              </a:rPr>
              <a:t>effective pumping speed: </a:t>
            </a:r>
            <a:r>
              <a:rPr lang="en-US" altLang="ja-JP" sz="1800" i="1" dirty="0" err="1">
                <a:solidFill>
                  <a:srgbClr val="0070C0"/>
                </a:solidFill>
                <a:latin typeface="Arial" panose="020B0604020202020204" pitchFamily="34" charset="0"/>
                <a:cs typeface="Arial" panose="020B0604020202020204" pitchFamily="34" charset="0"/>
                <a:sym typeface="Symbol" charset="0"/>
              </a:rPr>
              <a:t>S</a:t>
            </a:r>
            <a:r>
              <a:rPr lang="en-US" altLang="ja-JP" sz="1800" baseline="-25000" dirty="0" err="1">
                <a:solidFill>
                  <a:srgbClr val="0070C0"/>
                </a:solidFill>
                <a:latin typeface="Arial" panose="020B0604020202020204" pitchFamily="34" charset="0"/>
                <a:cs typeface="Arial" panose="020B0604020202020204" pitchFamily="34" charset="0"/>
                <a:sym typeface="Symbol" charset="0"/>
              </a:rPr>
              <a:t>eff</a:t>
            </a:r>
            <a:r>
              <a:rPr lang="en-US" altLang="ja-JP" sz="1800" dirty="0">
                <a:solidFill>
                  <a:srgbClr val="0070C0"/>
                </a:solidFill>
                <a:latin typeface="Arial" panose="020B0604020202020204" pitchFamily="34" charset="0"/>
                <a:cs typeface="Arial" panose="020B0604020202020204" pitchFamily="34" charset="0"/>
                <a:sym typeface="Symbol" charset="0"/>
              </a:rPr>
              <a:t> [m</a:t>
            </a:r>
            <a:r>
              <a:rPr lang="en-US" altLang="ja-JP" sz="1800" baseline="30000" dirty="0">
                <a:solidFill>
                  <a:srgbClr val="0070C0"/>
                </a:solidFill>
                <a:latin typeface="Arial" panose="020B0604020202020204" pitchFamily="34" charset="0"/>
                <a:cs typeface="Arial" panose="020B0604020202020204" pitchFamily="34" charset="0"/>
                <a:sym typeface="Symbol" charset="0"/>
              </a:rPr>
              <a:t>3</a:t>
            </a:r>
            <a:r>
              <a:rPr lang="en-US" altLang="ja-JP" sz="1800" dirty="0">
                <a:solidFill>
                  <a:srgbClr val="0070C0"/>
                </a:solidFill>
                <a:latin typeface="Arial" panose="020B0604020202020204" pitchFamily="34" charset="0"/>
                <a:cs typeface="Arial" panose="020B0604020202020204" pitchFamily="34" charset="0"/>
                <a:sym typeface="Symbol" charset="0"/>
              </a:rPr>
              <a:t>/s]</a:t>
            </a:r>
          </a:p>
        </p:txBody>
      </p:sp>
      <mc:AlternateContent xmlns:mc="http://schemas.openxmlformats.org/markup-compatibility/2006" xmlns:a14="http://schemas.microsoft.com/office/drawing/2010/main">
        <mc:Choice Requires="a14">
          <p:sp>
            <p:nvSpPr>
              <p:cNvPr id="46" name="正方形/長方形 45">
                <a:extLst>
                  <a:ext uri="{FF2B5EF4-FFF2-40B4-BE49-F238E27FC236}">
                    <a16:creationId xmlns:a16="http://schemas.microsoft.com/office/drawing/2014/main" id="{E9BC63D4-92C0-498B-84DD-A2A44E8FD06A}"/>
                  </a:ext>
                </a:extLst>
              </p:cNvPr>
              <p:cNvSpPr/>
              <p:nvPr/>
            </p:nvSpPr>
            <p:spPr>
              <a:xfrm>
                <a:off x="873936" y="2085431"/>
                <a:ext cx="4091248" cy="71468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ja-JP" altLang="en-US" i="1">
                          <a:latin typeface="Cambria Math" panose="02040503050406030204" pitchFamily="18" charset="0"/>
                        </a:rPr>
                        <m:t>𝑝</m:t>
                      </m:r>
                      <m:d>
                        <m:dPr>
                          <m:ctrlPr>
                            <a:rPr lang="ja-JP" altLang="en-US" i="1">
                              <a:latin typeface="Cambria Math" panose="02040503050406030204" pitchFamily="18" charset="0"/>
                            </a:rPr>
                          </m:ctrlPr>
                        </m:dPr>
                        <m:e>
                          <m:r>
                            <a:rPr lang="ja-JP" altLang="en-US" i="1">
                              <a:latin typeface="Cambria Math" panose="02040503050406030204" pitchFamily="18" charset="0"/>
                            </a:rPr>
                            <m:t>𝑡</m:t>
                          </m:r>
                        </m:e>
                      </m:d>
                      <m:r>
                        <a:rPr lang="ja-JP" altLang="en-US" i="0">
                          <a:latin typeface="Cambria Math" panose="02040503050406030204" pitchFamily="18" charset="0"/>
                        </a:rPr>
                        <m:t>= </m:t>
                      </m:r>
                      <m:d>
                        <m:dPr>
                          <m:ctrlPr>
                            <a:rPr lang="ja-JP" altLang="en-US" i="1">
                              <a:latin typeface="Cambria Math" panose="02040503050406030204" pitchFamily="18" charset="0"/>
                            </a:rPr>
                          </m:ctrlPr>
                        </m:dPr>
                        <m:e>
                          <m:sSub>
                            <m:sSubPr>
                              <m:ctrlPr>
                                <a:rPr lang="ja-JP" altLang="en-US" i="1">
                                  <a:latin typeface="Cambria Math" panose="02040503050406030204" pitchFamily="18" charset="0"/>
                                </a:rPr>
                              </m:ctrlPr>
                            </m:sSubPr>
                            <m:e>
                              <m:r>
                                <a:rPr lang="ja-JP" altLang="en-US" i="1">
                                  <a:latin typeface="Cambria Math" panose="02040503050406030204" pitchFamily="18" charset="0"/>
                                </a:rPr>
                                <m:t>𝑝</m:t>
                              </m:r>
                            </m:e>
                            <m:sub>
                              <m:r>
                                <a:rPr lang="ja-JP" altLang="en-US" i="0">
                                  <a:latin typeface="Cambria Math" panose="02040503050406030204" pitchFamily="18" charset="0"/>
                                </a:rPr>
                                <m:t>0</m:t>
                              </m:r>
                            </m:sub>
                          </m:sSub>
                          <m:r>
                            <a:rPr lang="ja-JP" altLang="en-US" i="0">
                              <a:latin typeface="Cambria Math" panose="02040503050406030204" pitchFamily="18" charset="0"/>
                            </a:rPr>
                            <m:t>−</m:t>
                          </m:r>
                          <m:f>
                            <m:fPr>
                              <m:ctrlPr>
                                <a:rPr lang="ja-JP" altLang="en-US" i="1">
                                  <a:latin typeface="Cambria Math" panose="02040503050406030204" pitchFamily="18" charset="0"/>
                                </a:rPr>
                              </m:ctrlPr>
                            </m:fPr>
                            <m:num>
                              <m:sSub>
                                <m:sSubPr>
                                  <m:ctrlPr>
                                    <a:rPr lang="ja-JP" altLang="en-US" i="1">
                                      <a:latin typeface="Cambria Math" panose="02040503050406030204" pitchFamily="18" charset="0"/>
                                    </a:rPr>
                                  </m:ctrlPr>
                                </m:sSubPr>
                                <m:e>
                                  <m:r>
                                    <a:rPr lang="ja-JP" altLang="en-US" i="1">
                                      <a:latin typeface="Cambria Math" panose="02040503050406030204" pitchFamily="18" charset="0"/>
                                    </a:rPr>
                                    <m:t>𝑄</m:t>
                                  </m:r>
                                </m:e>
                                <m:sub>
                                  <m:r>
                                    <m:rPr>
                                      <m:sty m:val="p"/>
                                    </m:rPr>
                                    <a:rPr lang="ja-JP" altLang="en-US" i="0">
                                      <a:latin typeface="Cambria Math" panose="02040503050406030204" pitchFamily="18" charset="0"/>
                                    </a:rPr>
                                    <m:t>S</m:t>
                                  </m:r>
                                </m:sub>
                              </m:sSub>
                            </m:num>
                            <m:den>
                              <m:sSub>
                                <m:sSubPr>
                                  <m:ctrlPr>
                                    <a:rPr lang="ja-JP" altLang="en-US" i="1">
                                      <a:latin typeface="Cambria Math" panose="02040503050406030204" pitchFamily="18" charset="0"/>
                                    </a:rPr>
                                  </m:ctrlPr>
                                </m:sSubPr>
                                <m:e>
                                  <m:r>
                                    <a:rPr lang="ja-JP" altLang="en-US" i="1">
                                      <a:latin typeface="Cambria Math" panose="02040503050406030204" pitchFamily="18" charset="0"/>
                                    </a:rPr>
                                    <m:t>𝑆</m:t>
                                  </m:r>
                                </m:e>
                                <m:sub>
                                  <m:r>
                                    <m:rPr>
                                      <m:sty m:val="p"/>
                                    </m:rPr>
                                    <a:rPr lang="ja-JP" altLang="en-US" i="0">
                                      <a:latin typeface="Cambria Math" panose="02040503050406030204" pitchFamily="18" charset="0"/>
                                    </a:rPr>
                                    <m:t>eff</m:t>
                                  </m:r>
                                </m:sub>
                              </m:sSub>
                            </m:den>
                          </m:f>
                        </m:e>
                      </m:d>
                      <m:r>
                        <m:rPr>
                          <m:sty m:val="p"/>
                        </m:rPr>
                        <a:rPr lang="ja-JP" altLang="en-US" i="0">
                          <a:latin typeface="Cambria Math" panose="02040503050406030204" pitchFamily="18" charset="0"/>
                        </a:rPr>
                        <m:t>exp</m:t>
                      </m:r>
                      <m:d>
                        <m:dPr>
                          <m:ctrlPr>
                            <a:rPr lang="ja-JP" altLang="en-US" i="1">
                              <a:latin typeface="Cambria Math" panose="02040503050406030204" pitchFamily="18" charset="0"/>
                            </a:rPr>
                          </m:ctrlPr>
                        </m:dPr>
                        <m:e>
                          <m:r>
                            <a:rPr lang="ja-JP" altLang="en-US" i="0">
                              <a:latin typeface="Cambria Math" panose="02040503050406030204" pitchFamily="18" charset="0"/>
                            </a:rPr>
                            <m:t>−</m:t>
                          </m:r>
                          <m:f>
                            <m:fPr>
                              <m:ctrlPr>
                                <a:rPr lang="ja-JP" altLang="en-US" i="1">
                                  <a:latin typeface="Cambria Math" panose="02040503050406030204" pitchFamily="18" charset="0"/>
                                </a:rPr>
                              </m:ctrlPr>
                            </m:fPr>
                            <m:num>
                              <m:sSub>
                                <m:sSubPr>
                                  <m:ctrlPr>
                                    <a:rPr lang="ja-JP" altLang="en-US" i="1">
                                      <a:latin typeface="Cambria Math" panose="02040503050406030204" pitchFamily="18" charset="0"/>
                                    </a:rPr>
                                  </m:ctrlPr>
                                </m:sSubPr>
                                <m:e>
                                  <m:r>
                                    <a:rPr lang="ja-JP" altLang="en-US" i="1">
                                      <a:latin typeface="Cambria Math" panose="02040503050406030204" pitchFamily="18" charset="0"/>
                                    </a:rPr>
                                    <m:t>𝑆</m:t>
                                  </m:r>
                                </m:e>
                                <m:sub>
                                  <m:r>
                                    <m:rPr>
                                      <m:sty m:val="p"/>
                                    </m:rPr>
                                    <a:rPr lang="ja-JP" altLang="en-US" i="0">
                                      <a:latin typeface="Cambria Math" panose="02040503050406030204" pitchFamily="18" charset="0"/>
                                    </a:rPr>
                                    <m:t>eff</m:t>
                                  </m:r>
                                </m:sub>
                              </m:sSub>
                            </m:num>
                            <m:den>
                              <m:r>
                                <a:rPr lang="ja-JP" altLang="en-US" i="1">
                                  <a:latin typeface="Cambria Math" panose="02040503050406030204" pitchFamily="18" charset="0"/>
                                </a:rPr>
                                <m:t>𝑉</m:t>
                              </m:r>
                            </m:den>
                          </m:f>
                          <m:r>
                            <a:rPr lang="ja-JP" altLang="en-US" i="1">
                              <a:latin typeface="Cambria Math" panose="02040503050406030204" pitchFamily="18" charset="0"/>
                            </a:rPr>
                            <m:t>𝑡</m:t>
                          </m:r>
                        </m:e>
                      </m:d>
                      <m:r>
                        <a:rPr lang="ja-JP" altLang="en-US" i="0">
                          <a:latin typeface="Cambria Math" panose="02040503050406030204" pitchFamily="18" charset="0"/>
                        </a:rPr>
                        <m:t>+</m:t>
                      </m:r>
                      <m:f>
                        <m:fPr>
                          <m:ctrlPr>
                            <a:rPr lang="ja-JP" altLang="en-US" i="1">
                              <a:latin typeface="Cambria Math" panose="02040503050406030204" pitchFamily="18" charset="0"/>
                            </a:rPr>
                          </m:ctrlPr>
                        </m:fPr>
                        <m:num>
                          <m:sSub>
                            <m:sSubPr>
                              <m:ctrlPr>
                                <a:rPr lang="ja-JP" altLang="en-US" i="1">
                                  <a:latin typeface="Cambria Math" panose="02040503050406030204" pitchFamily="18" charset="0"/>
                                </a:rPr>
                              </m:ctrlPr>
                            </m:sSubPr>
                            <m:e>
                              <m:r>
                                <a:rPr lang="ja-JP" altLang="en-US" i="1">
                                  <a:latin typeface="Cambria Math" panose="02040503050406030204" pitchFamily="18" charset="0"/>
                                </a:rPr>
                                <m:t>𝑄</m:t>
                              </m:r>
                            </m:e>
                            <m:sub>
                              <m:r>
                                <m:rPr>
                                  <m:sty m:val="p"/>
                                </m:rPr>
                                <a:rPr lang="ja-JP" altLang="en-US" i="0">
                                  <a:latin typeface="Cambria Math" panose="02040503050406030204" pitchFamily="18" charset="0"/>
                                </a:rPr>
                                <m:t>S</m:t>
                              </m:r>
                            </m:sub>
                          </m:sSub>
                        </m:num>
                        <m:den>
                          <m:sSub>
                            <m:sSubPr>
                              <m:ctrlPr>
                                <a:rPr lang="ja-JP" altLang="en-US" i="1">
                                  <a:latin typeface="Cambria Math" panose="02040503050406030204" pitchFamily="18" charset="0"/>
                                </a:rPr>
                              </m:ctrlPr>
                            </m:sSubPr>
                            <m:e>
                              <m:r>
                                <a:rPr lang="ja-JP" altLang="en-US" i="1">
                                  <a:latin typeface="Cambria Math" panose="02040503050406030204" pitchFamily="18" charset="0"/>
                                </a:rPr>
                                <m:t>𝑆</m:t>
                              </m:r>
                            </m:e>
                            <m:sub>
                              <m:r>
                                <m:rPr>
                                  <m:sty m:val="p"/>
                                </m:rPr>
                                <a:rPr lang="ja-JP" altLang="en-US" i="0">
                                  <a:latin typeface="Cambria Math" panose="02040503050406030204" pitchFamily="18" charset="0"/>
                                </a:rPr>
                                <m:t>eff</m:t>
                              </m:r>
                            </m:sub>
                          </m:sSub>
                        </m:den>
                      </m:f>
                    </m:oMath>
                  </m:oMathPara>
                </a14:m>
                <a:endParaRPr lang="ja-JP" altLang="en-US" sz="1400" dirty="0">
                  <a:latin typeface="Arial" panose="020B0604020202020204" pitchFamily="34" charset="0"/>
                  <a:cs typeface="Arial" panose="020B0604020202020204" pitchFamily="34" charset="0"/>
                </a:endParaRPr>
              </a:p>
            </p:txBody>
          </p:sp>
        </mc:Choice>
        <mc:Fallback xmlns="">
          <p:sp>
            <p:nvSpPr>
              <p:cNvPr id="46" name="正方形/長方形 45">
                <a:extLst>
                  <a:ext uri="{FF2B5EF4-FFF2-40B4-BE49-F238E27FC236}">
                    <a16:creationId xmlns:a16="http://schemas.microsoft.com/office/drawing/2014/main" id="{E9BC63D4-92C0-498B-84DD-A2A44E8FD06A}"/>
                  </a:ext>
                </a:extLst>
              </p:cNvPr>
              <p:cNvSpPr>
                <a:spLocks noRot="1" noChangeAspect="1" noMove="1" noResize="1" noEditPoints="1" noAdjustHandles="1" noChangeArrowheads="1" noChangeShapeType="1" noTextEdit="1"/>
              </p:cNvSpPr>
              <p:nvPr/>
            </p:nvSpPr>
            <p:spPr>
              <a:xfrm>
                <a:off x="873936" y="2085431"/>
                <a:ext cx="4091248" cy="714683"/>
              </a:xfrm>
              <a:prstGeom prst="rect">
                <a:avLst/>
              </a:prstGeom>
              <a:blipFill>
                <a:blip r:embed="rId9"/>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47" name="正方形/長方形 46">
                <a:extLst>
                  <a:ext uri="{FF2B5EF4-FFF2-40B4-BE49-F238E27FC236}">
                    <a16:creationId xmlns:a16="http://schemas.microsoft.com/office/drawing/2014/main" id="{6366DEA0-A17A-441F-8461-0716202AF72E}"/>
                  </a:ext>
                </a:extLst>
              </p:cNvPr>
              <p:cNvSpPr/>
              <p:nvPr/>
            </p:nvSpPr>
            <p:spPr>
              <a:xfrm>
                <a:off x="914680" y="3042435"/>
                <a:ext cx="1799595" cy="65954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ja-JP" altLang="en-US" i="1">
                          <a:latin typeface="Cambria Math" panose="02040503050406030204" pitchFamily="18" charset="0"/>
                        </a:rPr>
                        <m:t>𝑝</m:t>
                      </m:r>
                      <m:d>
                        <m:dPr>
                          <m:ctrlPr>
                            <a:rPr lang="ja-JP" altLang="en-US" i="1">
                              <a:latin typeface="Cambria Math" panose="02040503050406030204" pitchFamily="18" charset="0"/>
                            </a:rPr>
                          </m:ctrlPr>
                        </m:dPr>
                        <m:e>
                          <m:r>
                            <a:rPr lang="ja-JP" altLang="en-US" i="1">
                              <a:latin typeface="Cambria Math" panose="02040503050406030204" pitchFamily="18" charset="0"/>
                            </a:rPr>
                            <m:t>𝑡</m:t>
                          </m:r>
                          <m:r>
                            <a:rPr lang="ja-JP" altLang="en-US" i="0">
                              <a:latin typeface="Cambria Math" panose="02040503050406030204" pitchFamily="18" charset="0"/>
                            </a:rPr>
                            <m:t>=∞</m:t>
                          </m:r>
                        </m:e>
                      </m:d>
                      <m:r>
                        <a:rPr lang="ja-JP" altLang="en-US" i="0">
                          <a:latin typeface="Cambria Math" panose="02040503050406030204" pitchFamily="18" charset="0"/>
                        </a:rPr>
                        <m:t>=</m:t>
                      </m:r>
                      <m:f>
                        <m:fPr>
                          <m:ctrlPr>
                            <a:rPr lang="ja-JP" altLang="en-US" i="1">
                              <a:latin typeface="Cambria Math" panose="02040503050406030204" pitchFamily="18" charset="0"/>
                            </a:rPr>
                          </m:ctrlPr>
                        </m:fPr>
                        <m:num>
                          <m:sSub>
                            <m:sSubPr>
                              <m:ctrlPr>
                                <a:rPr lang="ja-JP" altLang="en-US" i="1">
                                  <a:latin typeface="Cambria Math" panose="02040503050406030204" pitchFamily="18" charset="0"/>
                                </a:rPr>
                              </m:ctrlPr>
                            </m:sSubPr>
                            <m:e>
                              <m:r>
                                <a:rPr lang="ja-JP" altLang="en-US" i="1">
                                  <a:latin typeface="Cambria Math" panose="02040503050406030204" pitchFamily="18" charset="0"/>
                                </a:rPr>
                                <m:t>𝑄</m:t>
                              </m:r>
                            </m:e>
                            <m:sub>
                              <m:r>
                                <m:rPr>
                                  <m:sty m:val="p"/>
                                </m:rPr>
                                <a:rPr lang="ja-JP" altLang="en-US" i="0">
                                  <a:latin typeface="Cambria Math" panose="02040503050406030204" pitchFamily="18" charset="0"/>
                                </a:rPr>
                                <m:t>S</m:t>
                              </m:r>
                            </m:sub>
                          </m:sSub>
                        </m:num>
                        <m:den>
                          <m:sSub>
                            <m:sSubPr>
                              <m:ctrlPr>
                                <a:rPr lang="ja-JP" altLang="en-US" i="1">
                                  <a:latin typeface="Cambria Math" panose="02040503050406030204" pitchFamily="18" charset="0"/>
                                </a:rPr>
                              </m:ctrlPr>
                            </m:sSubPr>
                            <m:e>
                              <m:r>
                                <a:rPr lang="ja-JP" altLang="en-US" i="1">
                                  <a:latin typeface="Cambria Math" panose="02040503050406030204" pitchFamily="18" charset="0"/>
                                </a:rPr>
                                <m:t>𝑆</m:t>
                              </m:r>
                            </m:e>
                            <m:sub>
                              <m:r>
                                <m:rPr>
                                  <m:sty m:val="p"/>
                                </m:rPr>
                                <a:rPr lang="ja-JP" altLang="en-US" i="0">
                                  <a:latin typeface="Cambria Math" panose="02040503050406030204" pitchFamily="18" charset="0"/>
                                </a:rPr>
                                <m:t>eff</m:t>
                              </m:r>
                            </m:sub>
                          </m:sSub>
                        </m:den>
                      </m:f>
                    </m:oMath>
                  </m:oMathPara>
                </a14:m>
                <a:endParaRPr lang="ja-JP" altLang="en-US" dirty="0">
                  <a:latin typeface="Arial" panose="020B0604020202020204" pitchFamily="34" charset="0"/>
                  <a:cs typeface="Arial" panose="020B0604020202020204" pitchFamily="34" charset="0"/>
                </a:endParaRPr>
              </a:p>
            </p:txBody>
          </p:sp>
        </mc:Choice>
        <mc:Fallback xmlns="">
          <p:sp>
            <p:nvSpPr>
              <p:cNvPr id="47" name="正方形/長方形 46">
                <a:extLst>
                  <a:ext uri="{FF2B5EF4-FFF2-40B4-BE49-F238E27FC236}">
                    <a16:creationId xmlns:a16="http://schemas.microsoft.com/office/drawing/2014/main" id="{6366DEA0-A17A-441F-8461-0716202AF72E}"/>
                  </a:ext>
                </a:extLst>
              </p:cNvPr>
              <p:cNvSpPr>
                <a:spLocks noRot="1" noChangeAspect="1" noMove="1" noResize="1" noEditPoints="1" noAdjustHandles="1" noChangeArrowheads="1" noChangeShapeType="1" noTextEdit="1"/>
              </p:cNvSpPr>
              <p:nvPr/>
            </p:nvSpPr>
            <p:spPr>
              <a:xfrm>
                <a:off x="914680" y="3042435"/>
                <a:ext cx="1799595" cy="659540"/>
              </a:xfrm>
              <a:prstGeom prst="rect">
                <a:avLst/>
              </a:prstGeom>
              <a:blipFill>
                <a:blip r:embed="rId10"/>
                <a:stretch>
                  <a:fillRect/>
                </a:stretch>
              </a:blipFill>
            </p:spPr>
            <p:txBody>
              <a:bodyPr/>
              <a:lstStyle/>
              <a:p>
                <a:r>
                  <a:rPr lang="ja-JP" altLang="en-US">
                    <a:noFill/>
                  </a:rPr>
                  <a:t> </a:t>
                </a:r>
              </a:p>
            </p:txBody>
          </p:sp>
        </mc:Fallback>
      </mc:AlternateContent>
      <p:sp>
        <p:nvSpPr>
          <p:cNvPr id="48" name="矢印: 上 47">
            <a:extLst>
              <a:ext uri="{FF2B5EF4-FFF2-40B4-BE49-F238E27FC236}">
                <a16:creationId xmlns:a16="http://schemas.microsoft.com/office/drawing/2014/main" id="{20E6EE2B-6582-4B62-9B33-F3C1CA27A80B}"/>
              </a:ext>
            </a:extLst>
          </p:cNvPr>
          <p:cNvSpPr/>
          <p:nvPr/>
        </p:nvSpPr>
        <p:spPr>
          <a:xfrm rot="10800000">
            <a:off x="1391730" y="2847229"/>
            <a:ext cx="251968" cy="313796"/>
          </a:xfrm>
          <a:prstGeom prst="up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sp>
        <p:nvSpPr>
          <p:cNvPr id="49" name="Text Box 35">
            <a:extLst>
              <a:ext uri="{FF2B5EF4-FFF2-40B4-BE49-F238E27FC236}">
                <a16:creationId xmlns:a16="http://schemas.microsoft.com/office/drawing/2014/main" id="{48400185-FED2-4DCF-A652-6F4C53100E18}"/>
              </a:ext>
            </a:extLst>
          </p:cNvPr>
          <p:cNvSpPr txBox="1">
            <a:spLocks noChangeArrowheads="1"/>
          </p:cNvSpPr>
          <p:nvPr/>
        </p:nvSpPr>
        <p:spPr bwMode="auto">
          <a:xfrm>
            <a:off x="1517715" y="2842551"/>
            <a:ext cx="2738123"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kumimoji="1" sz="2000">
                <a:solidFill>
                  <a:schemeClr val="tx1"/>
                </a:solidFill>
                <a:latin typeface="Arial" charset="0"/>
                <a:ea typeface="ＭＳ Ｐゴシック" charset="0"/>
                <a:cs typeface="ＭＳ Ｐゴシック" charset="0"/>
              </a:defRPr>
            </a:lvl1pPr>
            <a:lvl2pPr marL="742950" indent="-285750" eaLnBrk="0" hangingPunct="0">
              <a:defRPr kumimoji="1" sz="2000">
                <a:solidFill>
                  <a:schemeClr val="tx1"/>
                </a:solidFill>
                <a:latin typeface="Arial" charset="0"/>
                <a:ea typeface="ＭＳ Ｐゴシック" charset="0"/>
              </a:defRPr>
            </a:lvl2pPr>
            <a:lvl3pPr marL="1143000" indent="-228600" eaLnBrk="0" hangingPunct="0">
              <a:defRPr kumimoji="1" sz="2000">
                <a:solidFill>
                  <a:schemeClr val="tx1"/>
                </a:solidFill>
                <a:latin typeface="Arial" charset="0"/>
                <a:ea typeface="ＭＳ Ｐゴシック" charset="0"/>
              </a:defRPr>
            </a:lvl3pPr>
            <a:lvl4pPr marL="1600200" indent="-228600" eaLnBrk="0" hangingPunct="0">
              <a:defRPr kumimoji="1" sz="2000">
                <a:solidFill>
                  <a:schemeClr val="tx1"/>
                </a:solidFill>
                <a:latin typeface="Arial" charset="0"/>
                <a:ea typeface="ＭＳ Ｐゴシック" charset="0"/>
              </a:defRPr>
            </a:lvl4pPr>
            <a:lvl5pPr marL="2057400" indent="-228600" eaLnBrk="0" hangingPunct="0">
              <a:defRPr kumimoji="1" sz="2000">
                <a:solidFill>
                  <a:schemeClr val="tx1"/>
                </a:solidFill>
                <a:latin typeface="Arial" charset="0"/>
                <a:ea typeface="ＭＳ Ｐゴシック" charset="0"/>
              </a:defRPr>
            </a:lvl5pPr>
            <a:lvl6pPr marL="2514600" indent="-228600" eaLnBrk="0" fontAlgn="base" hangingPunct="0">
              <a:spcBef>
                <a:spcPct val="0"/>
              </a:spcBef>
              <a:spcAft>
                <a:spcPct val="0"/>
              </a:spcAft>
              <a:defRPr kumimoji="1" sz="2000">
                <a:solidFill>
                  <a:schemeClr val="tx1"/>
                </a:solidFill>
                <a:latin typeface="Arial" charset="0"/>
                <a:ea typeface="ＭＳ Ｐゴシック" charset="0"/>
              </a:defRPr>
            </a:lvl6pPr>
            <a:lvl7pPr marL="2971800" indent="-228600" eaLnBrk="0" fontAlgn="base" hangingPunct="0">
              <a:spcBef>
                <a:spcPct val="0"/>
              </a:spcBef>
              <a:spcAft>
                <a:spcPct val="0"/>
              </a:spcAft>
              <a:defRPr kumimoji="1" sz="2000">
                <a:solidFill>
                  <a:schemeClr val="tx1"/>
                </a:solidFill>
                <a:latin typeface="Arial" charset="0"/>
                <a:ea typeface="ＭＳ Ｐゴシック" charset="0"/>
              </a:defRPr>
            </a:lvl7pPr>
            <a:lvl8pPr marL="3429000" indent="-228600" eaLnBrk="0" fontAlgn="base" hangingPunct="0">
              <a:spcBef>
                <a:spcPct val="0"/>
              </a:spcBef>
              <a:spcAft>
                <a:spcPct val="0"/>
              </a:spcAft>
              <a:defRPr kumimoji="1" sz="2000">
                <a:solidFill>
                  <a:schemeClr val="tx1"/>
                </a:solidFill>
                <a:latin typeface="Arial" charset="0"/>
                <a:ea typeface="ＭＳ Ｐゴシック" charset="0"/>
              </a:defRPr>
            </a:lvl8pPr>
            <a:lvl9pPr marL="3886200" indent="-228600" eaLnBrk="0" fontAlgn="base" hangingPunct="0">
              <a:spcBef>
                <a:spcPct val="0"/>
              </a:spcBef>
              <a:spcAft>
                <a:spcPct val="0"/>
              </a:spcAft>
              <a:defRPr kumimoji="1" sz="2000">
                <a:solidFill>
                  <a:schemeClr val="tx1"/>
                </a:solidFill>
                <a:latin typeface="Arial" charset="0"/>
                <a:ea typeface="ＭＳ Ｐゴシック" charset="0"/>
              </a:defRPr>
            </a:lvl9pPr>
          </a:lstStyle>
          <a:p>
            <a:pPr algn="ctr" eaLnBrk="1" hangingPunct="1">
              <a:spcBef>
                <a:spcPct val="50000"/>
              </a:spcBef>
            </a:pPr>
            <a:r>
              <a:rPr lang="en-US" altLang="ja-JP" sz="1400" dirty="0">
                <a:latin typeface="Calibri" panose="020F0502020204030204" pitchFamily="34" charset="0"/>
                <a:cs typeface="Arial" panose="020B0604020202020204" pitchFamily="34" charset="0"/>
                <a:sym typeface="Symbol" charset="0"/>
              </a:rPr>
              <a:t>After enough time has passed.</a:t>
            </a:r>
          </a:p>
        </p:txBody>
      </p:sp>
      <p:sp>
        <p:nvSpPr>
          <p:cNvPr id="50" name="正方形/長方形 49">
            <a:extLst>
              <a:ext uri="{FF2B5EF4-FFF2-40B4-BE49-F238E27FC236}">
                <a16:creationId xmlns:a16="http://schemas.microsoft.com/office/drawing/2014/main" id="{75A185FC-0395-4D40-B415-B3786F9515F5}"/>
              </a:ext>
            </a:extLst>
          </p:cNvPr>
          <p:cNvSpPr/>
          <p:nvPr/>
        </p:nvSpPr>
        <p:spPr>
          <a:xfrm>
            <a:off x="709787" y="1810511"/>
            <a:ext cx="4899441" cy="1980042"/>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Text Box 35">
            <a:extLst>
              <a:ext uri="{FF2B5EF4-FFF2-40B4-BE49-F238E27FC236}">
                <a16:creationId xmlns:a16="http://schemas.microsoft.com/office/drawing/2014/main" id="{0CB5D99B-FE38-4380-A3CE-183F43FDF8F6}"/>
              </a:ext>
            </a:extLst>
          </p:cNvPr>
          <p:cNvSpPr txBox="1">
            <a:spLocks noChangeArrowheads="1"/>
          </p:cNvSpPr>
          <p:nvPr/>
        </p:nvSpPr>
        <p:spPr bwMode="auto">
          <a:xfrm>
            <a:off x="416344" y="1763854"/>
            <a:ext cx="2647108"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kumimoji="1" sz="2000">
                <a:solidFill>
                  <a:schemeClr val="tx1"/>
                </a:solidFill>
                <a:latin typeface="Arial" charset="0"/>
                <a:ea typeface="ＭＳ Ｐゴシック" charset="0"/>
                <a:cs typeface="ＭＳ Ｐゴシック" charset="0"/>
              </a:defRPr>
            </a:lvl1pPr>
            <a:lvl2pPr marL="742950" indent="-285750" eaLnBrk="0" hangingPunct="0">
              <a:defRPr kumimoji="1" sz="2000">
                <a:solidFill>
                  <a:schemeClr val="tx1"/>
                </a:solidFill>
                <a:latin typeface="Arial" charset="0"/>
                <a:ea typeface="ＭＳ Ｐゴシック" charset="0"/>
              </a:defRPr>
            </a:lvl2pPr>
            <a:lvl3pPr marL="1143000" indent="-228600" eaLnBrk="0" hangingPunct="0">
              <a:defRPr kumimoji="1" sz="2000">
                <a:solidFill>
                  <a:schemeClr val="tx1"/>
                </a:solidFill>
                <a:latin typeface="Arial" charset="0"/>
                <a:ea typeface="ＭＳ Ｐゴシック" charset="0"/>
              </a:defRPr>
            </a:lvl3pPr>
            <a:lvl4pPr marL="1600200" indent="-228600" eaLnBrk="0" hangingPunct="0">
              <a:defRPr kumimoji="1" sz="2000">
                <a:solidFill>
                  <a:schemeClr val="tx1"/>
                </a:solidFill>
                <a:latin typeface="Arial" charset="0"/>
                <a:ea typeface="ＭＳ Ｐゴシック" charset="0"/>
              </a:defRPr>
            </a:lvl4pPr>
            <a:lvl5pPr marL="2057400" indent="-228600" eaLnBrk="0" hangingPunct="0">
              <a:defRPr kumimoji="1" sz="2000">
                <a:solidFill>
                  <a:schemeClr val="tx1"/>
                </a:solidFill>
                <a:latin typeface="Arial" charset="0"/>
                <a:ea typeface="ＭＳ Ｐゴシック" charset="0"/>
              </a:defRPr>
            </a:lvl5pPr>
            <a:lvl6pPr marL="2514600" indent="-228600" eaLnBrk="0" fontAlgn="base" hangingPunct="0">
              <a:spcBef>
                <a:spcPct val="0"/>
              </a:spcBef>
              <a:spcAft>
                <a:spcPct val="0"/>
              </a:spcAft>
              <a:defRPr kumimoji="1" sz="2000">
                <a:solidFill>
                  <a:schemeClr val="tx1"/>
                </a:solidFill>
                <a:latin typeface="Arial" charset="0"/>
                <a:ea typeface="ＭＳ Ｐゴシック" charset="0"/>
              </a:defRPr>
            </a:lvl6pPr>
            <a:lvl7pPr marL="2971800" indent="-228600" eaLnBrk="0" fontAlgn="base" hangingPunct="0">
              <a:spcBef>
                <a:spcPct val="0"/>
              </a:spcBef>
              <a:spcAft>
                <a:spcPct val="0"/>
              </a:spcAft>
              <a:defRPr kumimoji="1" sz="2000">
                <a:solidFill>
                  <a:schemeClr val="tx1"/>
                </a:solidFill>
                <a:latin typeface="Arial" charset="0"/>
                <a:ea typeface="ＭＳ Ｐゴシック" charset="0"/>
              </a:defRPr>
            </a:lvl7pPr>
            <a:lvl8pPr marL="3429000" indent="-228600" eaLnBrk="0" fontAlgn="base" hangingPunct="0">
              <a:spcBef>
                <a:spcPct val="0"/>
              </a:spcBef>
              <a:spcAft>
                <a:spcPct val="0"/>
              </a:spcAft>
              <a:defRPr kumimoji="1" sz="2000">
                <a:solidFill>
                  <a:schemeClr val="tx1"/>
                </a:solidFill>
                <a:latin typeface="Arial" charset="0"/>
                <a:ea typeface="ＭＳ Ｐゴシック" charset="0"/>
              </a:defRPr>
            </a:lvl8pPr>
            <a:lvl9pPr marL="3886200" indent="-228600" eaLnBrk="0" fontAlgn="base" hangingPunct="0">
              <a:spcBef>
                <a:spcPct val="0"/>
              </a:spcBef>
              <a:spcAft>
                <a:spcPct val="0"/>
              </a:spcAft>
              <a:defRPr kumimoji="1" sz="2000">
                <a:solidFill>
                  <a:schemeClr val="tx1"/>
                </a:solidFill>
                <a:latin typeface="Arial" charset="0"/>
                <a:ea typeface="ＭＳ Ｐゴシック" charset="0"/>
              </a:defRPr>
            </a:lvl9pPr>
          </a:lstStyle>
          <a:p>
            <a:pPr algn="ctr" eaLnBrk="1" hangingPunct="1">
              <a:spcBef>
                <a:spcPct val="50000"/>
              </a:spcBef>
            </a:pPr>
            <a:r>
              <a:rPr lang="en-US" altLang="ja-JP" sz="1600" dirty="0">
                <a:solidFill>
                  <a:srgbClr val="00B0F0"/>
                </a:solidFill>
                <a:latin typeface="Arial" panose="020B0604020202020204" pitchFamily="34" charset="0"/>
                <a:cs typeface="Arial" panose="020B0604020202020204" pitchFamily="34" charset="0"/>
                <a:sym typeface="Symbol" charset="0"/>
              </a:rPr>
              <a:t>Pump-down equation:</a:t>
            </a:r>
          </a:p>
        </p:txBody>
      </p:sp>
    </p:spTree>
    <p:extLst>
      <p:ext uri="{BB962C8B-B14F-4D97-AF65-F5344CB8AC3E}">
        <p14:creationId xmlns:p14="http://schemas.microsoft.com/office/powerpoint/2010/main" val="11692931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 name="円柱 136">
            <a:extLst>
              <a:ext uri="{FF2B5EF4-FFF2-40B4-BE49-F238E27FC236}">
                <a16:creationId xmlns:a16="http://schemas.microsoft.com/office/drawing/2014/main" id="{29036966-5A02-4E47-AF59-54C483B8773E}"/>
              </a:ext>
            </a:extLst>
          </p:cNvPr>
          <p:cNvSpPr/>
          <p:nvPr/>
        </p:nvSpPr>
        <p:spPr>
          <a:xfrm rot="5400000">
            <a:off x="8208089" y="4420902"/>
            <a:ext cx="1744996" cy="1459773"/>
          </a:xfrm>
          <a:prstGeom prst="can">
            <a:avLst/>
          </a:prstGeom>
          <a:solidFill>
            <a:schemeClr val="accent4">
              <a:lumMod val="20000"/>
              <a:lumOff val="80000"/>
              <a:alpha val="50000"/>
            </a:schemeClr>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sp>
        <p:nvSpPr>
          <p:cNvPr id="81" name="円柱 80">
            <a:extLst>
              <a:ext uri="{FF2B5EF4-FFF2-40B4-BE49-F238E27FC236}">
                <a16:creationId xmlns:a16="http://schemas.microsoft.com/office/drawing/2014/main" id="{027771C4-DCF9-4CE1-A897-0C5A3E9556F7}"/>
              </a:ext>
            </a:extLst>
          </p:cNvPr>
          <p:cNvSpPr/>
          <p:nvPr/>
        </p:nvSpPr>
        <p:spPr>
          <a:xfrm rot="5400000">
            <a:off x="8138486" y="1690965"/>
            <a:ext cx="1744996" cy="1459773"/>
          </a:xfrm>
          <a:prstGeom prst="can">
            <a:avLst/>
          </a:prstGeom>
          <a:solidFill>
            <a:schemeClr val="accent4">
              <a:lumMod val="20000"/>
              <a:lumOff val="80000"/>
              <a:alpha val="50000"/>
            </a:schemeClr>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pic>
        <p:nvPicPr>
          <p:cNvPr id="8" name="図 7"/>
          <p:cNvPicPr>
            <a:picLocks noChangeAspect="1"/>
          </p:cNvPicPr>
          <p:nvPr/>
        </p:nvPicPr>
        <p:blipFill>
          <a:blip r:embed="rId3"/>
          <a:stretch>
            <a:fillRect/>
          </a:stretch>
        </p:blipFill>
        <p:spPr>
          <a:xfrm>
            <a:off x="0" y="0"/>
            <a:ext cx="12192000" cy="1122652"/>
          </a:xfrm>
          <a:prstGeom prst="rect">
            <a:avLst/>
          </a:prstGeom>
        </p:spPr>
      </p:pic>
      <p:sp>
        <p:nvSpPr>
          <p:cNvPr id="5" name="タイトル 1"/>
          <p:cNvSpPr txBox="1">
            <a:spLocks/>
          </p:cNvSpPr>
          <p:nvPr/>
        </p:nvSpPr>
        <p:spPr>
          <a:xfrm>
            <a:off x="1785678" y="0"/>
            <a:ext cx="8784976" cy="735582"/>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en-US" altLang="ja-JP" sz="4000" b="1" dirty="0">
                <a:solidFill>
                  <a:srgbClr val="FFC000"/>
                </a:solidFill>
                <a:latin typeface="Calibri Light" panose="020F0302020204030204" pitchFamily="34" charset="0"/>
              </a:rPr>
              <a:t>Gas flow rate (Throughput)</a:t>
            </a:r>
            <a:endParaRPr lang="ja-JP" altLang="en-US" sz="4000" b="1" dirty="0">
              <a:solidFill>
                <a:srgbClr val="FFC000"/>
              </a:solidFill>
              <a:latin typeface="Calibri Light" panose="020F0302020204030204" pitchFamily="34" charset="0"/>
            </a:endParaRPr>
          </a:p>
        </p:txBody>
      </p:sp>
      <p:sp>
        <p:nvSpPr>
          <p:cNvPr id="11" name="正方形/長方形 10"/>
          <p:cNvSpPr/>
          <p:nvPr/>
        </p:nvSpPr>
        <p:spPr>
          <a:xfrm>
            <a:off x="0" y="6434515"/>
            <a:ext cx="12192000" cy="431329"/>
          </a:xfrm>
          <a:prstGeom prst="rect">
            <a:avLst/>
          </a:prstGeom>
          <a:solidFill>
            <a:srgbClr val="00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latin typeface="Calibri" panose="020F0502020204030204" pitchFamily="34" charset="0"/>
            </a:endParaRPr>
          </a:p>
        </p:txBody>
      </p:sp>
      <p:pic>
        <p:nvPicPr>
          <p:cNvPr id="13" name="Picture 5" descr="C:\Documents and Settings\Administrator\デスクトップ\keklogo_blue.gif"/>
          <p:cNvPicPr>
            <a:picLocks noChangeAspect="1" noChangeArrowheads="1"/>
          </p:cNvPicPr>
          <p:nvPr/>
        </p:nvPicPr>
        <p:blipFill>
          <a:blip r:embed="rId4" cstate="print"/>
          <a:srcRect/>
          <a:stretch>
            <a:fillRect/>
          </a:stretch>
        </p:blipFill>
        <p:spPr bwMode="auto">
          <a:xfrm>
            <a:off x="65316" y="6463741"/>
            <a:ext cx="702056" cy="402103"/>
          </a:xfrm>
          <a:prstGeom prst="rect">
            <a:avLst/>
          </a:prstGeom>
          <a:noFill/>
        </p:spPr>
      </p:pic>
      <p:pic>
        <p:nvPicPr>
          <p:cNvPr id="14" name="Picture 1" descr="C:\Documents and Settings\Administrator\デスクトップ\SuperKEKB_logo.gif"/>
          <p:cNvPicPr>
            <a:picLocks noChangeAspect="1" noChangeArrowheads="1"/>
          </p:cNvPicPr>
          <p:nvPr/>
        </p:nvPicPr>
        <p:blipFill>
          <a:blip r:embed="rId5" cstate="print"/>
          <a:srcRect/>
          <a:stretch>
            <a:fillRect/>
          </a:stretch>
        </p:blipFill>
        <p:spPr bwMode="auto">
          <a:xfrm>
            <a:off x="11432495" y="6449005"/>
            <a:ext cx="759505" cy="408995"/>
          </a:xfrm>
          <a:prstGeom prst="rect">
            <a:avLst/>
          </a:prstGeom>
          <a:noFill/>
        </p:spPr>
      </p:pic>
      <p:sp>
        <p:nvSpPr>
          <p:cNvPr id="15" name="日付プレースホルダー 14"/>
          <p:cNvSpPr>
            <a:spLocks noGrp="1"/>
          </p:cNvSpPr>
          <p:nvPr>
            <p:ph type="dt" sz="half" idx="10"/>
          </p:nvPr>
        </p:nvSpPr>
        <p:spPr>
          <a:xfrm>
            <a:off x="838200" y="6475618"/>
            <a:ext cx="2743200" cy="365125"/>
          </a:xfrm>
        </p:spPr>
        <p:txBody>
          <a:bodyPr/>
          <a:lstStyle/>
          <a:p>
            <a:r>
              <a:rPr kumimoji="1" lang="en-US" altLang="ja-JP" dirty="0">
                <a:solidFill>
                  <a:srgbClr val="FFFF00"/>
                </a:solidFill>
                <a:latin typeface="Calibri" panose="020F0502020204030204" pitchFamily="34" charset="0"/>
              </a:rPr>
              <a:t>2019/10/31</a:t>
            </a:r>
            <a:endParaRPr kumimoji="1" lang="ja-JP" altLang="en-US" dirty="0">
              <a:solidFill>
                <a:srgbClr val="FFFF00"/>
              </a:solidFill>
              <a:latin typeface="Calibri" panose="020F0502020204030204" pitchFamily="34" charset="0"/>
            </a:endParaRPr>
          </a:p>
        </p:txBody>
      </p:sp>
      <p:sp>
        <p:nvSpPr>
          <p:cNvPr id="16" name="フッター プレースホルダー 15"/>
          <p:cNvSpPr>
            <a:spLocks noGrp="1"/>
          </p:cNvSpPr>
          <p:nvPr>
            <p:ph type="ftr" sz="quarter" idx="11"/>
          </p:nvPr>
        </p:nvSpPr>
        <p:spPr>
          <a:xfrm>
            <a:off x="3110967" y="6489670"/>
            <a:ext cx="6276433" cy="365125"/>
          </a:xfrm>
        </p:spPr>
        <p:txBody>
          <a:bodyPr/>
          <a:lstStyle/>
          <a:p>
            <a:r>
              <a:rPr lang="en-US" altLang="ja-JP" dirty="0">
                <a:solidFill>
                  <a:srgbClr val="FFFF00"/>
                </a:solidFill>
                <a:latin typeface="Calibri" panose="020F0502020204030204" pitchFamily="34" charset="0"/>
              </a:rPr>
              <a:t>Joint-US-CERN-Japan-Russia International Accelerator School, 2019, Ion Colliders @ </a:t>
            </a:r>
            <a:r>
              <a:rPr lang="en-US" altLang="ja-JP" dirty="0" err="1">
                <a:solidFill>
                  <a:srgbClr val="FFFF00"/>
                </a:solidFill>
                <a:latin typeface="Calibri" panose="020F0502020204030204" pitchFamily="34" charset="0"/>
              </a:rPr>
              <a:t>Dubna</a:t>
            </a:r>
            <a:endParaRPr kumimoji="1" lang="ja-JP" altLang="en-US" dirty="0">
              <a:solidFill>
                <a:srgbClr val="FFFF00"/>
              </a:solidFill>
              <a:latin typeface="Calibri" panose="020F0502020204030204" pitchFamily="34" charset="0"/>
            </a:endParaRPr>
          </a:p>
        </p:txBody>
      </p:sp>
      <p:sp>
        <p:nvSpPr>
          <p:cNvPr id="17" name="スライド番号プレースホルダー 16"/>
          <p:cNvSpPr>
            <a:spLocks noGrp="1"/>
          </p:cNvSpPr>
          <p:nvPr>
            <p:ph type="sldNum" sz="quarter" idx="12"/>
          </p:nvPr>
        </p:nvSpPr>
        <p:spPr>
          <a:xfrm>
            <a:off x="8610600" y="6475618"/>
            <a:ext cx="2743200" cy="365125"/>
          </a:xfrm>
        </p:spPr>
        <p:txBody>
          <a:bodyPr/>
          <a:lstStyle/>
          <a:p>
            <a:fld id="{2703563A-5760-4490-B9C0-0ADE44AA5E72}" type="slidenum">
              <a:rPr kumimoji="1" lang="ja-JP" altLang="en-US" smtClean="0">
                <a:solidFill>
                  <a:srgbClr val="FFFF00"/>
                </a:solidFill>
                <a:latin typeface="Calibri" panose="020F0502020204030204" pitchFamily="34" charset="0"/>
              </a:rPr>
              <a:t>12</a:t>
            </a:fld>
            <a:endParaRPr kumimoji="1" lang="ja-JP" altLang="en-US">
              <a:solidFill>
                <a:srgbClr val="FFFF00"/>
              </a:solidFill>
              <a:latin typeface="Calibri" panose="020F0502020204030204" pitchFamily="34" charset="0"/>
            </a:endParaRPr>
          </a:p>
        </p:txBody>
      </p:sp>
      <p:sp>
        <p:nvSpPr>
          <p:cNvPr id="2" name="コンテンツ プレースホルダー 1"/>
          <p:cNvSpPr>
            <a:spLocks noGrp="1"/>
          </p:cNvSpPr>
          <p:nvPr>
            <p:ph idx="1"/>
          </p:nvPr>
        </p:nvSpPr>
        <p:spPr>
          <a:xfrm>
            <a:off x="53538" y="1074929"/>
            <a:ext cx="7196393" cy="5374076"/>
          </a:xfrm>
        </p:spPr>
        <p:txBody>
          <a:bodyPr>
            <a:normAutofit/>
          </a:bodyPr>
          <a:lstStyle/>
          <a:p>
            <a:r>
              <a:rPr lang="en-US" altLang="ja-JP" sz="2400" dirty="0">
                <a:latin typeface="Calibri" panose="020F0502020204030204" pitchFamily="34" charset="0"/>
              </a:rPr>
              <a:t>If there is the differential between the pressures at the inlet and outlet ends of the piping element, </a:t>
            </a:r>
            <a:r>
              <a:rPr lang="en-US" altLang="ja-JP" sz="2400" dirty="0">
                <a:solidFill>
                  <a:srgbClr val="FF0000"/>
                </a:solidFill>
                <a:latin typeface="Calibri" panose="020F0502020204030204" pitchFamily="34" charset="0"/>
              </a:rPr>
              <a:t>gas flow </a:t>
            </a:r>
            <a:r>
              <a:rPr lang="en-US" altLang="ja-JP" sz="2400" dirty="0">
                <a:latin typeface="Calibri" panose="020F0502020204030204" pitchFamily="34" charset="0"/>
              </a:rPr>
              <a:t>will occur inside the piping element.</a:t>
            </a:r>
          </a:p>
          <a:p>
            <a:pPr lvl="1">
              <a:buFont typeface="Wingdings" panose="05000000000000000000" pitchFamily="2" charset="2"/>
              <a:buChar char="Ø"/>
            </a:pPr>
            <a:r>
              <a:rPr lang="en-US" altLang="ja-JP" sz="2000" dirty="0">
                <a:solidFill>
                  <a:srgbClr val="002060"/>
                </a:solidFill>
                <a:latin typeface="Calibri" panose="020F0502020204030204" pitchFamily="34" charset="0"/>
              </a:rPr>
              <a:t>The quantity of gas flowing through a piping element can be indicated by :</a:t>
            </a:r>
          </a:p>
          <a:p>
            <a:pPr marL="914400" lvl="1" indent="-457200">
              <a:buFont typeface="+mj-lt"/>
              <a:buAutoNum type="arabicPeriod"/>
            </a:pPr>
            <a:r>
              <a:rPr lang="en-US" altLang="ja-JP" sz="2000" dirty="0">
                <a:solidFill>
                  <a:srgbClr val="00B0F0"/>
                </a:solidFill>
                <a:latin typeface="Calibri" panose="020F0502020204030204" pitchFamily="34" charset="0"/>
              </a:rPr>
              <a:t>Molecule flow rate </a:t>
            </a:r>
            <a:r>
              <a:rPr lang="en-US" altLang="ja-JP" sz="2000" i="1" dirty="0">
                <a:solidFill>
                  <a:srgbClr val="00B0F0"/>
                </a:solidFill>
                <a:latin typeface="Calibri" panose="020F0502020204030204" pitchFamily="34" charset="0"/>
              </a:rPr>
              <a:t>Q</a:t>
            </a:r>
            <a:r>
              <a:rPr lang="en-US" altLang="ja-JP" sz="2000" baseline="-25000" dirty="0">
                <a:solidFill>
                  <a:srgbClr val="00B0F0"/>
                </a:solidFill>
                <a:latin typeface="Calibri" panose="020F0502020204030204" pitchFamily="34" charset="0"/>
              </a:rPr>
              <a:t>N</a:t>
            </a:r>
            <a:r>
              <a:rPr lang="en-US" altLang="ja-JP" sz="2000" dirty="0">
                <a:solidFill>
                  <a:srgbClr val="00B0F0"/>
                </a:solidFill>
                <a:latin typeface="Calibri" panose="020F0502020204030204" pitchFamily="34" charset="0"/>
              </a:rPr>
              <a:t> [molec.</a:t>
            </a:r>
            <a:r>
              <a:rPr lang="en-US" altLang="ja-JP" sz="2000" dirty="0">
                <a:solidFill>
                  <a:srgbClr val="00B0F0"/>
                </a:solidFill>
                <a:latin typeface="Calibri" panose="020F0502020204030204" pitchFamily="34" charset="0"/>
                <a:sym typeface="Symbol" panose="05050102010706020507" pitchFamily="18" charset="2"/>
              </a:rPr>
              <a:t>s</a:t>
            </a:r>
            <a:r>
              <a:rPr lang="en-US" altLang="ja-JP" sz="2000" baseline="30000" dirty="0">
                <a:solidFill>
                  <a:srgbClr val="00B0F0"/>
                </a:solidFill>
                <a:latin typeface="Calibri" panose="020F0502020204030204" pitchFamily="34" charset="0"/>
                <a:sym typeface="Symbol" panose="05050102010706020507" pitchFamily="18" charset="2"/>
              </a:rPr>
              <a:t>1</a:t>
            </a:r>
            <a:r>
              <a:rPr lang="en-US" altLang="ja-JP" sz="2000" dirty="0">
                <a:solidFill>
                  <a:srgbClr val="00B0F0"/>
                </a:solidFill>
                <a:latin typeface="Calibri" panose="020F0502020204030204" pitchFamily="34" charset="0"/>
                <a:sym typeface="Symbol" panose="05050102010706020507" pitchFamily="18" charset="2"/>
              </a:rPr>
              <a:t>] </a:t>
            </a:r>
            <a:endParaRPr lang="en-US" altLang="ja-JP" sz="2000" dirty="0">
              <a:solidFill>
                <a:srgbClr val="00B0F0"/>
              </a:solidFill>
              <a:latin typeface="Calibri" panose="020F0502020204030204" pitchFamily="34" charset="0"/>
            </a:endParaRPr>
          </a:p>
          <a:p>
            <a:pPr marL="914400" lvl="2" indent="0">
              <a:buNone/>
            </a:pPr>
            <a:r>
              <a:rPr lang="en-US" altLang="ja-JP" dirty="0">
                <a:solidFill>
                  <a:srgbClr val="002060"/>
                </a:solidFill>
                <a:latin typeface="Calibri" panose="020F0502020204030204" pitchFamily="34" charset="0"/>
              </a:rPr>
              <a:t>Number of molecules which pass through cross-section of the piping element during a unit of time.</a:t>
            </a:r>
          </a:p>
          <a:p>
            <a:pPr marL="914400" lvl="1" indent="-457200">
              <a:buFont typeface="+mj-lt"/>
              <a:buAutoNum type="arabicPeriod"/>
            </a:pPr>
            <a:endParaRPr lang="en-US" altLang="ja-JP" sz="2000" dirty="0">
              <a:solidFill>
                <a:srgbClr val="002060"/>
              </a:solidFill>
              <a:latin typeface="Calibri" panose="020F0502020204030204" pitchFamily="34" charset="0"/>
            </a:endParaRPr>
          </a:p>
          <a:p>
            <a:pPr marL="914400" lvl="1" indent="-457200">
              <a:buFont typeface="+mj-lt"/>
              <a:buAutoNum type="arabicPeriod"/>
            </a:pPr>
            <a:endParaRPr lang="en-US" altLang="ja-JP" sz="2000" dirty="0">
              <a:solidFill>
                <a:srgbClr val="002060"/>
              </a:solidFill>
              <a:latin typeface="Calibri" panose="020F0502020204030204" pitchFamily="34" charset="0"/>
            </a:endParaRPr>
          </a:p>
          <a:p>
            <a:pPr marL="914400" lvl="1" indent="-457200">
              <a:buFont typeface="+mj-lt"/>
              <a:buAutoNum type="arabicPeriod"/>
            </a:pPr>
            <a:r>
              <a:rPr lang="en-US" altLang="ja-JP" sz="2000" dirty="0" err="1">
                <a:solidFill>
                  <a:srgbClr val="00B0F0"/>
                </a:solidFill>
                <a:latin typeface="Calibri" panose="020F0502020204030204" pitchFamily="34" charset="0"/>
              </a:rPr>
              <a:t>pV</a:t>
            </a:r>
            <a:r>
              <a:rPr lang="en-US" altLang="ja-JP" sz="2000" dirty="0">
                <a:solidFill>
                  <a:srgbClr val="00B0F0"/>
                </a:solidFill>
                <a:latin typeface="Calibri" panose="020F0502020204030204" pitchFamily="34" charset="0"/>
              </a:rPr>
              <a:t> flow rate </a:t>
            </a:r>
            <a:r>
              <a:rPr lang="en-US" altLang="ja-JP" sz="2000" i="1" dirty="0">
                <a:solidFill>
                  <a:srgbClr val="00B0F0"/>
                </a:solidFill>
                <a:latin typeface="Calibri" panose="020F0502020204030204" pitchFamily="34" charset="0"/>
              </a:rPr>
              <a:t>Q</a:t>
            </a:r>
            <a:r>
              <a:rPr lang="en-US" altLang="ja-JP" sz="2000" dirty="0">
                <a:solidFill>
                  <a:srgbClr val="00B0F0"/>
                </a:solidFill>
                <a:latin typeface="Calibri" panose="020F0502020204030204" pitchFamily="34" charset="0"/>
              </a:rPr>
              <a:t> [Pa</a:t>
            </a:r>
            <a:r>
              <a:rPr lang="en-US" altLang="ja-JP" sz="2000" dirty="0">
                <a:solidFill>
                  <a:srgbClr val="00B0F0"/>
                </a:solidFill>
                <a:latin typeface="Calibri" panose="020F0502020204030204" pitchFamily="34" charset="0"/>
                <a:sym typeface="Symbol" panose="05050102010706020507" pitchFamily="18" charset="2"/>
              </a:rPr>
              <a:t>m</a:t>
            </a:r>
            <a:r>
              <a:rPr lang="en-US" altLang="ja-JP" sz="2000" baseline="30000" dirty="0">
                <a:solidFill>
                  <a:srgbClr val="00B0F0"/>
                </a:solidFill>
                <a:latin typeface="Calibri" panose="020F0502020204030204" pitchFamily="34" charset="0"/>
                <a:sym typeface="Symbol" panose="05050102010706020507" pitchFamily="18" charset="2"/>
              </a:rPr>
              <a:t>3</a:t>
            </a:r>
            <a:r>
              <a:rPr lang="en-US" altLang="ja-JP" sz="2000" dirty="0">
                <a:solidFill>
                  <a:srgbClr val="00B0F0"/>
                </a:solidFill>
                <a:latin typeface="Calibri" panose="020F0502020204030204" pitchFamily="34" charset="0"/>
                <a:sym typeface="Symbol" panose="05050102010706020507" pitchFamily="18" charset="2"/>
              </a:rPr>
              <a:t>s</a:t>
            </a:r>
            <a:r>
              <a:rPr lang="en-US" altLang="ja-JP" sz="2000" baseline="30000" dirty="0">
                <a:solidFill>
                  <a:srgbClr val="00B0F0"/>
                </a:solidFill>
                <a:latin typeface="Calibri" panose="020F0502020204030204" pitchFamily="34" charset="0"/>
                <a:sym typeface="Symbol" panose="05050102010706020507" pitchFamily="18" charset="2"/>
              </a:rPr>
              <a:t>1</a:t>
            </a:r>
            <a:r>
              <a:rPr lang="en-US" altLang="ja-JP" sz="2000" dirty="0">
                <a:solidFill>
                  <a:srgbClr val="00B0F0"/>
                </a:solidFill>
                <a:latin typeface="Calibri" panose="020F0502020204030204" pitchFamily="34" charset="0"/>
              </a:rPr>
              <a:t>] :</a:t>
            </a:r>
          </a:p>
          <a:p>
            <a:pPr marL="914400" lvl="2" indent="0">
              <a:buNone/>
            </a:pPr>
            <a:r>
              <a:rPr lang="en-US" altLang="ja-JP" dirty="0" err="1">
                <a:solidFill>
                  <a:srgbClr val="002060"/>
                </a:solidFill>
                <a:latin typeface="Calibri" panose="020F0502020204030204" pitchFamily="34" charset="0"/>
              </a:rPr>
              <a:t>pV</a:t>
            </a:r>
            <a:r>
              <a:rPr lang="en-US" altLang="ja-JP" dirty="0">
                <a:solidFill>
                  <a:srgbClr val="002060"/>
                </a:solidFill>
                <a:latin typeface="Calibri" panose="020F0502020204030204" pitchFamily="34" charset="0"/>
              </a:rPr>
              <a:t>-value of </a:t>
            </a:r>
            <a:r>
              <a:rPr lang="en-US" altLang="ja-JP" i="1" dirty="0">
                <a:solidFill>
                  <a:srgbClr val="002060"/>
                </a:solidFill>
                <a:latin typeface="Calibri" panose="020F0502020204030204" pitchFamily="34" charset="0"/>
              </a:rPr>
              <a:t>Q</a:t>
            </a:r>
            <a:r>
              <a:rPr lang="en-US" altLang="ja-JP" baseline="-25000" dirty="0">
                <a:solidFill>
                  <a:srgbClr val="002060"/>
                </a:solidFill>
                <a:latin typeface="Calibri" panose="020F0502020204030204" pitchFamily="34" charset="0"/>
              </a:rPr>
              <a:t>N. </a:t>
            </a:r>
          </a:p>
          <a:p>
            <a:pPr marL="914400" lvl="2" indent="0">
              <a:buNone/>
            </a:pPr>
            <a:r>
              <a:rPr lang="en-US" altLang="ja-JP" i="1" dirty="0">
                <a:solidFill>
                  <a:srgbClr val="002060"/>
                </a:solidFill>
                <a:latin typeface="Calibri" panose="020F0502020204030204" pitchFamily="34" charset="0"/>
              </a:rPr>
              <a:t>Q</a:t>
            </a:r>
            <a:r>
              <a:rPr lang="en-US" altLang="ja-JP" dirty="0">
                <a:solidFill>
                  <a:srgbClr val="002060"/>
                </a:solidFill>
                <a:latin typeface="Calibri" panose="020F0502020204030204" pitchFamily="34" charset="0"/>
              </a:rPr>
              <a:t> = </a:t>
            </a:r>
            <a:r>
              <a:rPr lang="en-US" altLang="ja-JP" i="1" dirty="0">
                <a:solidFill>
                  <a:srgbClr val="002060"/>
                </a:solidFill>
                <a:latin typeface="Calibri" panose="020F0502020204030204" pitchFamily="34" charset="0"/>
              </a:rPr>
              <a:t>Q</a:t>
            </a:r>
            <a:r>
              <a:rPr lang="en-US" altLang="ja-JP" baseline="-25000" dirty="0">
                <a:solidFill>
                  <a:srgbClr val="002060"/>
                </a:solidFill>
                <a:latin typeface="Calibri" panose="020F0502020204030204" pitchFamily="34" charset="0"/>
              </a:rPr>
              <a:t>N</a:t>
            </a:r>
            <a:r>
              <a:rPr lang="en-US" altLang="ja-JP" dirty="0">
                <a:solidFill>
                  <a:srgbClr val="002060"/>
                </a:solidFill>
                <a:latin typeface="Calibri" panose="020F0502020204030204" pitchFamily="34" charset="0"/>
              </a:rPr>
              <a:t>/</a:t>
            </a:r>
            <a:r>
              <a:rPr lang="en-US" altLang="ja-JP" i="1" dirty="0" err="1">
                <a:solidFill>
                  <a:srgbClr val="002060"/>
                </a:solidFill>
                <a:latin typeface="Calibri" panose="020F0502020204030204" pitchFamily="34" charset="0"/>
              </a:rPr>
              <a:t>kT</a:t>
            </a:r>
            <a:r>
              <a:rPr lang="en-US" altLang="ja-JP" dirty="0">
                <a:solidFill>
                  <a:srgbClr val="002060"/>
                </a:solidFill>
                <a:latin typeface="Calibri" panose="020F0502020204030204" pitchFamily="34" charset="0"/>
              </a:rPr>
              <a:t>, for given </a:t>
            </a:r>
            <a:r>
              <a:rPr lang="en-US" altLang="ja-JP" i="1" dirty="0">
                <a:solidFill>
                  <a:srgbClr val="002060"/>
                </a:solidFill>
                <a:latin typeface="Calibri" panose="020F0502020204030204" pitchFamily="34" charset="0"/>
              </a:rPr>
              <a:t>T </a:t>
            </a:r>
            <a:r>
              <a:rPr lang="en-US" altLang="ja-JP" dirty="0">
                <a:solidFill>
                  <a:srgbClr val="002060"/>
                </a:solidFill>
                <a:latin typeface="Calibri" panose="020F0502020204030204" pitchFamily="34" charset="0"/>
              </a:rPr>
              <a:t>(constant)</a:t>
            </a:r>
            <a:endParaRPr kumimoji="1" lang="ja-JP" altLang="en-US" i="1" dirty="0">
              <a:solidFill>
                <a:srgbClr val="002060"/>
              </a:solidFill>
              <a:latin typeface="Calibri" panose="020F0502020204030204" pitchFamily="34" charset="0"/>
            </a:endParaRPr>
          </a:p>
        </p:txBody>
      </p:sp>
      <p:sp>
        <p:nvSpPr>
          <p:cNvPr id="19" name="円柱 18">
            <a:extLst>
              <a:ext uri="{FF2B5EF4-FFF2-40B4-BE49-F238E27FC236}">
                <a16:creationId xmlns:a16="http://schemas.microsoft.com/office/drawing/2014/main" id="{56580D2B-19C0-4802-A1EC-2D185F6636EE}"/>
              </a:ext>
            </a:extLst>
          </p:cNvPr>
          <p:cNvSpPr/>
          <p:nvPr/>
        </p:nvSpPr>
        <p:spPr>
          <a:xfrm rot="5400000">
            <a:off x="8782237" y="126007"/>
            <a:ext cx="1744996" cy="4593305"/>
          </a:xfrm>
          <a:prstGeom prst="can">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sp>
        <p:nvSpPr>
          <p:cNvPr id="71" name="テキスト ボックス 70">
            <a:extLst>
              <a:ext uri="{FF2B5EF4-FFF2-40B4-BE49-F238E27FC236}">
                <a16:creationId xmlns:a16="http://schemas.microsoft.com/office/drawing/2014/main" id="{850D0801-65A4-40F7-BE93-F30CDF09DCF8}"/>
              </a:ext>
            </a:extLst>
          </p:cNvPr>
          <p:cNvSpPr txBox="1"/>
          <p:nvPr/>
        </p:nvSpPr>
        <p:spPr>
          <a:xfrm>
            <a:off x="9913986" y="2934868"/>
            <a:ext cx="1812696" cy="369332"/>
          </a:xfrm>
          <a:prstGeom prst="rect">
            <a:avLst/>
          </a:prstGeom>
          <a:noFill/>
        </p:spPr>
        <p:txBody>
          <a:bodyPr wrap="square" rtlCol="0">
            <a:spAutoFit/>
          </a:bodyPr>
          <a:lstStyle/>
          <a:p>
            <a:r>
              <a:rPr lang="en-US" altLang="ja-JP" dirty="0">
                <a:solidFill>
                  <a:srgbClr val="00B050"/>
                </a:solidFill>
                <a:latin typeface="Arial" panose="020B0604020202020204" pitchFamily="34" charset="0"/>
                <a:cs typeface="Arial" panose="020B0604020202020204" pitchFamily="34" charset="0"/>
              </a:rPr>
              <a:t>piping element</a:t>
            </a:r>
          </a:p>
        </p:txBody>
      </p:sp>
      <p:sp>
        <p:nvSpPr>
          <p:cNvPr id="73" name="下矢印 17">
            <a:extLst>
              <a:ext uri="{FF2B5EF4-FFF2-40B4-BE49-F238E27FC236}">
                <a16:creationId xmlns:a16="http://schemas.microsoft.com/office/drawing/2014/main" id="{B9A22F00-8CBD-497B-B4AA-A16E42EAFC15}"/>
              </a:ext>
            </a:extLst>
          </p:cNvPr>
          <p:cNvSpPr/>
          <p:nvPr/>
        </p:nvSpPr>
        <p:spPr>
          <a:xfrm>
            <a:off x="9112008" y="3466392"/>
            <a:ext cx="536562" cy="669974"/>
          </a:xfrm>
          <a:prstGeom prst="downArrow">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sp>
        <p:nvSpPr>
          <p:cNvPr id="75" name="正方形/長方形 74">
            <a:extLst>
              <a:ext uri="{FF2B5EF4-FFF2-40B4-BE49-F238E27FC236}">
                <a16:creationId xmlns:a16="http://schemas.microsoft.com/office/drawing/2014/main" id="{354801A7-731D-4290-BA81-F3194D0AA3B1}"/>
              </a:ext>
            </a:extLst>
          </p:cNvPr>
          <p:cNvSpPr/>
          <p:nvPr/>
        </p:nvSpPr>
        <p:spPr>
          <a:xfrm>
            <a:off x="2543430" y="3894999"/>
            <a:ext cx="1534348" cy="400110"/>
          </a:xfrm>
          <a:prstGeom prst="rect">
            <a:avLst/>
          </a:prstGeom>
        </p:spPr>
        <p:txBody>
          <a:bodyPr wrap="square">
            <a:spAutoFit/>
          </a:bodyPr>
          <a:lstStyle/>
          <a:p>
            <a:pPr indent="-57150">
              <a:spcBef>
                <a:spcPct val="20000"/>
              </a:spcBef>
            </a:pPr>
            <a:r>
              <a:rPr lang="en-US" altLang="ja-JP" sz="2000" dirty="0">
                <a:solidFill>
                  <a:srgbClr val="00B050"/>
                </a:solidFill>
                <a:latin typeface="Calibri" panose="020F0502020204030204" pitchFamily="34" charset="0"/>
                <a:ea typeface="ＭＳ Ｐゴシック" panose="020B0600070205080204" pitchFamily="50" charset="-128"/>
              </a:rPr>
              <a:t> </a:t>
            </a:r>
            <a:r>
              <a:rPr lang="en-US" altLang="ja-JP" sz="2000" i="1" dirty="0" err="1">
                <a:solidFill>
                  <a:srgbClr val="00B050"/>
                </a:solidFill>
                <a:latin typeface="Calibri" panose="020F0502020204030204" pitchFamily="34" charset="0"/>
                <a:ea typeface="ＭＳ Ｐゴシック" panose="020B0600070205080204" pitchFamily="50" charset="-128"/>
              </a:rPr>
              <a:t>pV</a:t>
            </a:r>
            <a:r>
              <a:rPr lang="en-US" altLang="ja-JP" sz="2000" dirty="0">
                <a:solidFill>
                  <a:srgbClr val="00B050"/>
                </a:solidFill>
                <a:latin typeface="Calibri" panose="020F0502020204030204" pitchFamily="34" charset="0"/>
                <a:ea typeface="ＭＳ Ｐゴシック" panose="020B0600070205080204" pitchFamily="50" charset="-128"/>
              </a:rPr>
              <a:t> = </a:t>
            </a:r>
            <a:r>
              <a:rPr lang="en-US" altLang="ja-JP" sz="2000" i="1" dirty="0" err="1">
                <a:solidFill>
                  <a:srgbClr val="00B050"/>
                </a:solidFill>
                <a:latin typeface="Calibri" panose="020F0502020204030204" pitchFamily="34" charset="0"/>
                <a:ea typeface="ＭＳ Ｐゴシック" panose="020B0600070205080204" pitchFamily="50" charset="-128"/>
              </a:rPr>
              <a:t>NkT</a:t>
            </a:r>
            <a:r>
              <a:rPr lang="en-US" altLang="ja-JP" sz="2000" dirty="0">
                <a:solidFill>
                  <a:srgbClr val="00B050"/>
                </a:solidFill>
                <a:latin typeface="Calibri" panose="020F0502020204030204" pitchFamily="34" charset="0"/>
                <a:ea typeface="ＭＳ Ｐゴシック" panose="020B0600070205080204" pitchFamily="50" charset="-128"/>
              </a:rPr>
              <a:t> </a:t>
            </a:r>
          </a:p>
        </p:txBody>
      </p:sp>
      <p:sp>
        <p:nvSpPr>
          <p:cNvPr id="76" name="テキスト ボックス 75">
            <a:extLst>
              <a:ext uri="{FF2B5EF4-FFF2-40B4-BE49-F238E27FC236}">
                <a16:creationId xmlns:a16="http://schemas.microsoft.com/office/drawing/2014/main" id="{01033E5F-DC55-4540-92FD-957E3A90CB3C}"/>
              </a:ext>
            </a:extLst>
          </p:cNvPr>
          <p:cNvSpPr txBox="1"/>
          <p:nvPr/>
        </p:nvSpPr>
        <p:spPr>
          <a:xfrm>
            <a:off x="9737627" y="6018897"/>
            <a:ext cx="1793171" cy="369332"/>
          </a:xfrm>
          <a:prstGeom prst="rect">
            <a:avLst/>
          </a:prstGeom>
          <a:noFill/>
        </p:spPr>
        <p:txBody>
          <a:bodyPr wrap="square" rtlCol="0">
            <a:spAutoFit/>
          </a:bodyPr>
          <a:lstStyle/>
          <a:p>
            <a:r>
              <a:rPr lang="en-US" altLang="ja-JP" dirty="0">
                <a:solidFill>
                  <a:srgbClr val="00B050"/>
                </a:solidFill>
                <a:latin typeface="Arial" panose="020B0604020202020204" pitchFamily="34" charset="0"/>
                <a:cs typeface="Arial" panose="020B0604020202020204" pitchFamily="34" charset="0"/>
              </a:rPr>
              <a:t> </a:t>
            </a:r>
            <a:r>
              <a:rPr lang="en-US" altLang="ja-JP" i="1" dirty="0">
                <a:solidFill>
                  <a:srgbClr val="00B050"/>
                </a:solidFill>
                <a:latin typeface="Arial" panose="020B0604020202020204" pitchFamily="34" charset="0"/>
                <a:cs typeface="Arial" panose="020B0604020202020204" pitchFamily="34" charset="0"/>
              </a:rPr>
              <a:t>Q</a:t>
            </a:r>
            <a:r>
              <a:rPr lang="en-US" altLang="ja-JP" baseline="-25000" dirty="0">
                <a:solidFill>
                  <a:srgbClr val="00B050"/>
                </a:solidFill>
                <a:latin typeface="Arial" panose="020B0604020202020204" pitchFamily="34" charset="0"/>
                <a:cs typeface="Arial" panose="020B0604020202020204" pitchFamily="34" charset="0"/>
              </a:rPr>
              <a:t>N</a:t>
            </a:r>
            <a:r>
              <a:rPr lang="en-US" altLang="ja-JP" i="1" dirty="0">
                <a:solidFill>
                  <a:srgbClr val="00B050"/>
                </a:solidFill>
                <a:latin typeface="Arial" panose="020B0604020202020204" pitchFamily="34" charset="0"/>
                <a:cs typeface="Arial" panose="020B0604020202020204" pitchFamily="34" charset="0"/>
              </a:rPr>
              <a:t> </a:t>
            </a:r>
            <a:r>
              <a:rPr lang="en-US" altLang="ja-JP" dirty="0">
                <a:solidFill>
                  <a:srgbClr val="00B050"/>
                </a:solidFill>
                <a:latin typeface="Arial" panose="020B0604020202020204" pitchFamily="34" charset="0"/>
                <a:cs typeface="Arial" panose="020B0604020202020204" pitchFamily="34" charset="0"/>
              </a:rPr>
              <a:t>[molec.</a:t>
            </a:r>
            <a:r>
              <a:rPr lang="en-US" altLang="ja-JP" dirty="0">
                <a:solidFill>
                  <a:srgbClr val="00B050"/>
                </a:solidFill>
                <a:latin typeface="Arial" panose="020B0604020202020204" pitchFamily="34" charset="0"/>
                <a:cs typeface="Arial" panose="020B0604020202020204" pitchFamily="34" charset="0"/>
                <a:sym typeface="Symbol" panose="05050102010706020507" pitchFamily="18" charset="2"/>
              </a:rPr>
              <a:t>s</a:t>
            </a:r>
            <a:r>
              <a:rPr lang="en-US" altLang="ja-JP" baseline="30000" dirty="0">
                <a:solidFill>
                  <a:srgbClr val="00B050"/>
                </a:solidFill>
                <a:latin typeface="Arial" panose="020B0604020202020204" pitchFamily="34" charset="0"/>
                <a:cs typeface="Arial" panose="020B0604020202020204" pitchFamily="34" charset="0"/>
                <a:sym typeface="Symbol" panose="05050102010706020507" pitchFamily="18" charset="2"/>
              </a:rPr>
              <a:t>-1</a:t>
            </a:r>
            <a:r>
              <a:rPr lang="en-US" altLang="ja-JP" dirty="0">
                <a:solidFill>
                  <a:srgbClr val="00B050"/>
                </a:solidFill>
                <a:latin typeface="Arial" panose="020B0604020202020204" pitchFamily="34" charset="0"/>
                <a:cs typeface="Arial" panose="020B0604020202020204" pitchFamily="34" charset="0"/>
              </a:rPr>
              <a:t>]</a:t>
            </a:r>
          </a:p>
        </p:txBody>
      </p:sp>
      <p:grpSp>
        <p:nvGrpSpPr>
          <p:cNvPr id="6" name="グループ化 5">
            <a:extLst>
              <a:ext uri="{FF2B5EF4-FFF2-40B4-BE49-F238E27FC236}">
                <a16:creationId xmlns:a16="http://schemas.microsoft.com/office/drawing/2014/main" id="{C538F567-5B19-455D-9960-3875F2A6AECE}"/>
              </a:ext>
            </a:extLst>
          </p:cNvPr>
          <p:cNvGrpSpPr/>
          <p:nvPr/>
        </p:nvGrpSpPr>
        <p:grpSpPr>
          <a:xfrm>
            <a:off x="8376357" y="1731001"/>
            <a:ext cx="1570392" cy="1489132"/>
            <a:chOff x="2784154" y="4618233"/>
            <a:chExt cx="1570392" cy="1489132"/>
          </a:xfrm>
        </p:grpSpPr>
        <p:grpSp>
          <p:nvGrpSpPr>
            <p:cNvPr id="20" name="グループ化 19">
              <a:extLst>
                <a:ext uri="{FF2B5EF4-FFF2-40B4-BE49-F238E27FC236}">
                  <a16:creationId xmlns:a16="http://schemas.microsoft.com/office/drawing/2014/main" id="{A594382B-492A-4BC4-9306-6A86F6F4F4D1}"/>
                </a:ext>
              </a:extLst>
            </p:cNvPr>
            <p:cNvGrpSpPr/>
            <p:nvPr/>
          </p:nvGrpSpPr>
          <p:grpSpPr>
            <a:xfrm>
              <a:off x="3420124" y="5657897"/>
              <a:ext cx="335320" cy="139481"/>
              <a:chOff x="7922459" y="3635333"/>
              <a:chExt cx="428714" cy="178330"/>
            </a:xfrm>
          </p:grpSpPr>
          <p:sp>
            <p:nvSpPr>
              <p:cNvPr id="21" name="円/楕円 29">
                <a:extLst>
                  <a:ext uri="{FF2B5EF4-FFF2-40B4-BE49-F238E27FC236}">
                    <a16:creationId xmlns:a16="http://schemas.microsoft.com/office/drawing/2014/main" id="{413269FC-F6AD-464E-A99B-86E10871557B}"/>
                  </a:ext>
                </a:extLst>
              </p:cNvPr>
              <p:cNvSpPr>
                <a:spLocks noChangeAspect="1"/>
              </p:cNvSpPr>
              <p:nvPr/>
            </p:nvSpPr>
            <p:spPr>
              <a:xfrm>
                <a:off x="7922459" y="3635333"/>
                <a:ext cx="178330" cy="178330"/>
              </a:xfrm>
              <a:prstGeom prst="ellipse">
                <a:avLst/>
              </a:prstGeom>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r="100000" b="100000"/>
                </a:path>
                <a:tileRect l="-100000" t="-100000"/>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cxnSp>
            <p:nvCxnSpPr>
              <p:cNvPr id="22" name="直線矢印コネクタ 21">
                <a:extLst>
                  <a:ext uri="{FF2B5EF4-FFF2-40B4-BE49-F238E27FC236}">
                    <a16:creationId xmlns:a16="http://schemas.microsoft.com/office/drawing/2014/main" id="{B5B6510C-2A72-4FB6-93D8-BFD2E4C280D1}"/>
                  </a:ext>
                </a:extLst>
              </p:cNvPr>
              <p:cNvCxnSpPr/>
              <p:nvPr/>
            </p:nvCxnSpPr>
            <p:spPr>
              <a:xfrm>
                <a:off x="8050253" y="3724954"/>
                <a:ext cx="30092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23" name="グループ化 22">
              <a:extLst>
                <a:ext uri="{FF2B5EF4-FFF2-40B4-BE49-F238E27FC236}">
                  <a16:creationId xmlns:a16="http://schemas.microsoft.com/office/drawing/2014/main" id="{BC7ED3B7-10F6-4277-8E28-E9F6932880D1}"/>
                </a:ext>
              </a:extLst>
            </p:cNvPr>
            <p:cNvGrpSpPr/>
            <p:nvPr/>
          </p:nvGrpSpPr>
          <p:grpSpPr>
            <a:xfrm>
              <a:off x="2884108" y="5566753"/>
              <a:ext cx="335320" cy="139481"/>
              <a:chOff x="7922459" y="3635333"/>
              <a:chExt cx="428714" cy="178330"/>
            </a:xfrm>
          </p:grpSpPr>
          <p:sp>
            <p:nvSpPr>
              <p:cNvPr id="24" name="円/楕円 85">
                <a:extLst>
                  <a:ext uri="{FF2B5EF4-FFF2-40B4-BE49-F238E27FC236}">
                    <a16:creationId xmlns:a16="http://schemas.microsoft.com/office/drawing/2014/main" id="{E450B372-F0ED-41BE-93FF-58CCA61C1F71}"/>
                  </a:ext>
                </a:extLst>
              </p:cNvPr>
              <p:cNvSpPr>
                <a:spLocks noChangeAspect="1"/>
              </p:cNvSpPr>
              <p:nvPr/>
            </p:nvSpPr>
            <p:spPr>
              <a:xfrm>
                <a:off x="7922459" y="3635333"/>
                <a:ext cx="178330" cy="178330"/>
              </a:xfrm>
              <a:prstGeom prst="ellipse">
                <a:avLst/>
              </a:prstGeom>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r="100000" b="100000"/>
                </a:path>
                <a:tileRect l="-100000" t="-100000"/>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cxnSp>
            <p:nvCxnSpPr>
              <p:cNvPr id="25" name="直線矢印コネクタ 24">
                <a:extLst>
                  <a:ext uri="{FF2B5EF4-FFF2-40B4-BE49-F238E27FC236}">
                    <a16:creationId xmlns:a16="http://schemas.microsoft.com/office/drawing/2014/main" id="{AC8DED12-1FBD-4D53-9768-EBF31808ABE4}"/>
                  </a:ext>
                </a:extLst>
              </p:cNvPr>
              <p:cNvCxnSpPr/>
              <p:nvPr/>
            </p:nvCxnSpPr>
            <p:spPr>
              <a:xfrm>
                <a:off x="8050253" y="3724954"/>
                <a:ext cx="30092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26" name="グループ化 25">
              <a:extLst>
                <a:ext uri="{FF2B5EF4-FFF2-40B4-BE49-F238E27FC236}">
                  <a16:creationId xmlns:a16="http://schemas.microsoft.com/office/drawing/2014/main" id="{69BE3FB5-0F54-4D0E-BE56-B1B7D160908E}"/>
                </a:ext>
              </a:extLst>
            </p:cNvPr>
            <p:cNvGrpSpPr/>
            <p:nvPr/>
          </p:nvGrpSpPr>
          <p:grpSpPr>
            <a:xfrm>
              <a:off x="3332423" y="5177701"/>
              <a:ext cx="335320" cy="139481"/>
              <a:chOff x="7922459" y="3635333"/>
              <a:chExt cx="428714" cy="178330"/>
            </a:xfrm>
          </p:grpSpPr>
          <p:sp>
            <p:nvSpPr>
              <p:cNvPr id="27" name="円/楕円 88">
                <a:extLst>
                  <a:ext uri="{FF2B5EF4-FFF2-40B4-BE49-F238E27FC236}">
                    <a16:creationId xmlns:a16="http://schemas.microsoft.com/office/drawing/2014/main" id="{0046A248-BE4F-491C-8037-2D76849EBE2B}"/>
                  </a:ext>
                </a:extLst>
              </p:cNvPr>
              <p:cNvSpPr>
                <a:spLocks noChangeAspect="1"/>
              </p:cNvSpPr>
              <p:nvPr/>
            </p:nvSpPr>
            <p:spPr>
              <a:xfrm>
                <a:off x="7922459" y="3635333"/>
                <a:ext cx="178330" cy="178330"/>
              </a:xfrm>
              <a:prstGeom prst="ellipse">
                <a:avLst/>
              </a:prstGeom>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r="100000" b="100000"/>
                </a:path>
                <a:tileRect l="-100000" t="-100000"/>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cxnSp>
            <p:nvCxnSpPr>
              <p:cNvPr id="28" name="直線矢印コネクタ 27">
                <a:extLst>
                  <a:ext uri="{FF2B5EF4-FFF2-40B4-BE49-F238E27FC236}">
                    <a16:creationId xmlns:a16="http://schemas.microsoft.com/office/drawing/2014/main" id="{8B4F94B2-B541-4E66-874F-83E06F684ACF}"/>
                  </a:ext>
                </a:extLst>
              </p:cNvPr>
              <p:cNvCxnSpPr/>
              <p:nvPr/>
            </p:nvCxnSpPr>
            <p:spPr>
              <a:xfrm>
                <a:off x="8050253" y="3724954"/>
                <a:ext cx="30092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29" name="グループ化 28">
              <a:extLst>
                <a:ext uri="{FF2B5EF4-FFF2-40B4-BE49-F238E27FC236}">
                  <a16:creationId xmlns:a16="http://schemas.microsoft.com/office/drawing/2014/main" id="{96C4865B-F81E-46ED-B2D9-DAD92D60F990}"/>
                </a:ext>
              </a:extLst>
            </p:cNvPr>
            <p:cNvGrpSpPr/>
            <p:nvPr/>
          </p:nvGrpSpPr>
          <p:grpSpPr>
            <a:xfrm>
              <a:off x="3409771" y="4817863"/>
              <a:ext cx="335320" cy="139481"/>
              <a:chOff x="7922459" y="3635333"/>
              <a:chExt cx="428714" cy="178330"/>
            </a:xfrm>
          </p:grpSpPr>
          <p:sp>
            <p:nvSpPr>
              <p:cNvPr id="30" name="円/楕円 91">
                <a:extLst>
                  <a:ext uri="{FF2B5EF4-FFF2-40B4-BE49-F238E27FC236}">
                    <a16:creationId xmlns:a16="http://schemas.microsoft.com/office/drawing/2014/main" id="{EA9CE219-4870-46E7-8DD3-761B7C408FE2}"/>
                  </a:ext>
                </a:extLst>
              </p:cNvPr>
              <p:cNvSpPr>
                <a:spLocks noChangeAspect="1"/>
              </p:cNvSpPr>
              <p:nvPr/>
            </p:nvSpPr>
            <p:spPr>
              <a:xfrm>
                <a:off x="7922459" y="3635333"/>
                <a:ext cx="178330" cy="178330"/>
              </a:xfrm>
              <a:prstGeom prst="ellipse">
                <a:avLst/>
              </a:prstGeom>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r="100000" b="100000"/>
                </a:path>
                <a:tileRect l="-100000" t="-100000"/>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cxnSp>
            <p:nvCxnSpPr>
              <p:cNvPr id="31" name="直線矢印コネクタ 30">
                <a:extLst>
                  <a:ext uri="{FF2B5EF4-FFF2-40B4-BE49-F238E27FC236}">
                    <a16:creationId xmlns:a16="http://schemas.microsoft.com/office/drawing/2014/main" id="{50637C4F-4852-466F-9566-C500CE2BE521}"/>
                  </a:ext>
                </a:extLst>
              </p:cNvPr>
              <p:cNvCxnSpPr/>
              <p:nvPr/>
            </p:nvCxnSpPr>
            <p:spPr>
              <a:xfrm>
                <a:off x="8050253" y="3724954"/>
                <a:ext cx="30092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32" name="グループ化 31">
              <a:extLst>
                <a:ext uri="{FF2B5EF4-FFF2-40B4-BE49-F238E27FC236}">
                  <a16:creationId xmlns:a16="http://schemas.microsoft.com/office/drawing/2014/main" id="{EF35AD89-2242-4B00-8A94-C219CCEFAA3C}"/>
                </a:ext>
              </a:extLst>
            </p:cNvPr>
            <p:cNvGrpSpPr/>
            <p:nvPr/>
          </p:nvGrpSpPr>
          <p:grpSpPr>
            <a:xfrm>
              <a:off x="3445183" y="5966180"/>
              <a:ext cx="335320" cy="139481"/>
              <a:chOff x="7922459" y="3635333"/>
              <a:chExt cx="428714" cy="178330"/>
            </a:xfrm>
          </p:grpSpPr>
          <p:sp>
            <p:nvSpPr>
              <p:cNvPr id="33" name="円/楕円 94">
                <a:extLst>
                  <a:ext uri="{FF2B5EF4-FFF2-40B4-BE49-F238E27FC236}">
                    <a16:creationId xmlns:a16="http://schemas.microsoft.com/office/drawing/2014/main" id="{D5279170-4902-41AC-A6BB-A62977DD1D89}"/>
                  </a:ext>
                </a:extLst>
              </p:cNvPr>
              <p:cNvSpPr>
                <a:spLocks noChangeAspect="1"/>
              </p:cNvSpPr>
              <p:nvPr/>
            </p:nvSpPr>
            <p:spPr>
              <a:xfrm>
                <a:off x="7922459" y="3635333"/>
                <a:ext cx="178330" cy="178330"/>
              </a:xfrm>
              <a:prstGeom prst="ellipse">
                <a:avLst/>
              </a:prstGeom>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r="100000" b="100000"/>
                </a:path>
                <a:tileRect l="-100000" t="-100000"/>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cxnSp>
            <p:nvCxnSpPr>
              <p:cNvPr id="34" name="直線矢印コネクタ 33">
                <a:extLst>
                  <a:ext uri="{FF2B5EF4-FFF2-40B4-BE49-F238E27FC236}">
                    <a16:creationId xmlns:a16="http://schemas.microsoft.com/office/drawing/2014/main" id="{4FA3A189-B741-4BC1-91B6-1C3716688A23}"/>
                  </a:ext>
                </a:extLst>
              </p:cNvPr>
              <p:cNvCxnSpPr/>
              <p:nvPr/>
            </p:nvCxnSpPr>
            <p:spPr>
              <a:xfrm>
                <a:off x="8050253" y="3724954"/>
                <a:ext cx="30092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35" name="グループ化 34">
              <a:extLst>
                <a:ext uri="{FF2B5EF4-FFF2-40B4-BE49-F238E27FC236}">
                  <a16:creationId xmlns:a16="http://schemas.microsoft.com/office/drawing/2014/main" id="{FF1D5C24-E5BA-425E-B589-A02CEA767837}"/>
                </a:ext>
              </a:extLst>
            </p:cNvPr>
            <p:cNvGrpSpPr/>
            <p:nvPr/>
          </p:nvGrpSpPr>
          <p:grpSpPr>
            <a:xfrm>
              <a:off x="3192212" y="5967884"/>
              <a:ext cx="335320" cy="139481"/>
              <a:chOff x="7922459" y="3635333"/>
              <a:chExt cx="428714" cy="178330"/>
            </a:xfrm>
          </p:grpSpPr>
          <p:sp>
            <p:nvSpPr>
              <p:cNvPr id="36" name="円/楕円 97">
                <a:extLst>
                  <a:ext uri="{FF2B5EF4-FFF2-40B4-BE49-F238E27FC236}">
                    <a16:creationId xmlns:a16="http://schemas.microsoft.com/office/drawing/2014/main" id="{3D93670B-1665-4DE7-BAAB-0BDDB7C3D344}"/>
                  </a:ext>
                </a:extLst>
              </p:cNvPr>
              <p:cNvSpPr>
                <a:spLocks noChangeAspect="1"/>
              </p:cNvSpPr>
              <p:nvPr/>
            </p:nvSpPr>
            <p:spPr>
              <a:xfrm>
                <a:off x="7922459" y="3635333"/>
                <a:ext cx="178330" cy="178330"/>
              </a:xfrm>
              <a:prstGeom prst="ellipse">
                <a:avLst/>
              </a:prstGeom>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r="100000" b="100000"/>
                </a:path>
                <a:tileRect l="-100000" t="-100000"/>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cxnSp>
            <p:nvCxnSpPr>
              <p:cNvPr id="37" name="直線矢印コネクタ 36">
                <a:extLst>
                  <a:ext uri="{FF2B5EF4-FFF2-40B4-BE49-F238E27FC236}">
                    <a16:creationId xmlns:a16="http://schemas.microsoft.com/office/drawing/2014/main" id="{5EA2FCCD-213F-4DF9-88B2-D5BC87181DF5}"/>
                  </a:ext>
                </a:extLst>
              </p:cNvPr>
              <p:cNvCxnSpPr/>
              <p:nvPr/>
            </p:nvCxnSpPr>
            <p:spPr>
              <a:xfrm>
                <a:off x="8050253" y="3724954"/>
                <a:ext cx="30092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38" name="グループ化 37">
              <a:extLst>
                <a:ext uri="{FF2B5EF4-FFF2-40B4-BE49-F238E27FC236}">
                  <a16:creationId xmlns:a16="http://schemas.microsoft.com/office/drawing/2014/main" id="{70183BBB-4E46-4257-9D11-CB5F3E4F07C2}"/>
                </a:ext>
              </a:extLst>
            </p:cNvPr>
            <p:cNvGrpSpPr/>
            <p:nvPr/>
          </p:nvGrpSpPr>
          <p:grpSpPr>
            <a:xfrm>
              <a:off x="3618195" y="5450691"/>
              <a:ext cx="335320" cy="139481"/>
              <a:chOff x="7922459" y="3635333"/>
              <a:chExt cx="428714" cy="178330"/>
            </a:xfrm>
          </p:grpSpPr>
          <p:sp>
            <p:nvSpPr>
              <p:cNvPr id="39" name="円/楕円 100">
                <a:extLst>
                  <a:ext uri="{FF2B5EF4-FFF2-40B4-BE49-F238E27FC236}">
                    <a16:creationId xmlns:a16="http://schemas.microsoft.com/office/drawing/2014/main" id="{C81A0B1F-9172-4F39-ADEA-79CE7251240F}"/>
                  </a:ext>
                </a:extLst>
              </p:cNvPr>
              <p:cNvSpPr>
                <a:spLocks noChangeAspect="1"/>
              </p:cNvSpPr>
              <p:nvPr/>
            </p:nvSpPr>
            <p:spPr>
              <a:xfrm>
                <a:off x="7922459" y="3635333"/>
                <a:ext cx="178330" cy="178330"/>
              </a:xfrm>
              <a:prstGeom prst="ellipse">
                <a:avLst/>
              </a:prstGeom>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r="100000" b="100000"/>
                </a:path>
                <a:tileRect l="-100000" t="-100000"/>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cxnSp>
            <p:nvCxnSpPr>
              <p:cNvPr id="40" name="直線矢印コネクタ 39">
                <a:extLst>
                  <a:ext uri="{FF2B5EF4-FFF2-40B4-BE49-F238E27FC236}">
                    <a16:creationId xmlns:a16="http://schemas.microsoft.com/office/drawing/2014/main" id="{2AF75141-6E12-4DE5-AEBE-0F915F31D119}"/>
                  </a:ext>
                </a:extLst>
              </p:cNvPr>
              <p:cNvCxnSpPr/>
              <p:nvPr/>
            </p:nvCxnSpPr>
            <p:spPr>
              <a:xfrm>
                <a:off x="8050253" y="3724954"/>
                <a:ext cx="30092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44" name="グループ化 43">
              <a:extLst>
                <a:ext uri="{FF2B5EF4-FFF2-40B4-BE49-F238E27FC236}">
                  <a16:creationId xmlns:a16="http://schemas.microsoft.com/office/drawing/2014/main" id="{50307F8F-89F8-4D72-8DA2-BD0AC39FDAAD}"/>
                </a:ext>
              </a:extLst>
            </p:cNvPr>
            <p:cNvGrpSpPr/>
            <p:nvPr/>
          </p:nvGrpSpPr>
          <p:grpSpPr>
            <a:xfrm>
              <a:off x="2914905" y="4791707"/>
              <a:ext cx="335320" cy="139481"/>
              <a:chOff x="7922459" y="3635333"/>
              <a:chExt cx="428714" cy="178330"/>
            </a:xfrm>
          </p:grpSpPr>
          <p:sp>
            <p:nvSpPr>
              <p:cNvPr id="45" name="円/楕円 133">
                <a:extLst>
                  <a:ext uri="{FF2B5EF4-FFF2-40B4-BE49-F238E27FC236}">
                    <a16:creationId xmlns:a16="http://schemas.microsoft.com/office/drawing/2014/main" id="{FA95C73B-E3E4-42B5-8F43-C9DBCBCD2175}"/>
                  </a:ext>
                </a:extLst>
              </p:cNvPr>
              <p:cNvSpPr>
                <a:spLocks noChangeAspect="1"/>
              </p:cNvSpPr>
              <p:nvPr/>
            </p:nvSpPr>
            <p:spPr>
              <a:xfrm>
                <a:off x="7922459" y="3635333"/>
                <a:ext cx="178330" cy="178330"/>
              </a:xfrm>
              <a:prstGeom prst="ellipse">
                <a:avLst/>
              </a:prstGeom>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r="100000" b="100000"/>
                </a:path>
                <a:tileRect l="-100000" t="-100000"/>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cxnSp>
            <p:nvCxnSpPr>
              <p:cNvPr id="46" name="直線矢印コネクタ 45">
                <a:extLst>
                  <a:ext uri="{FF2B5EF4-FFF2-40B4-BE49-F238E27FC236}">
                    <a16:creationId xmlns:a16="http://schemas.microsoft.com/office/drawing/2014/main" id="{B68F3611-9BA6-4CBE-A431-88B7C439FE9A}"/>
                  </a:ext>
                </a:extLst>
              </p:cNvPr>
              <p:cNvCxnSpPr/>
              <p:nvPr/>
            </p:nvCxnSpPr>
            <p:spPr>
              <a:xfrm>
                <a:off x="8050253" y="3724954"/>
                <a:ext cx="30092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50" name="グループ化 49">
              <a:extLst>
                <a:ext uri="{FF2B5EF4-FFF2-40B4-BE49-F238E27FC236}">
                  <a16:creationId xmlns:a16="http://schemas.microsoft.com/office/drawing/2014/main" id="{B7DCC7A9-F6E8-4D6A-86AC-8956C9A258AD}"/>
                </a:ext>
              </a:extLst>
            </p:cNvPr>
            <p:cNvGrpSpPr/>
            <p:nvPr/>
          </p:nvGrpSpPr>
          <p:grpSpPr>
            <a:xfrm>
              <a:off x="3056946" y="5060386"/>
              <a:ext cx="335320" cy="139481"/>
              <a:chOff x="7922459" y="3635333"/>
              <a:chExt cx="428714" cy="178330"/>
            </a:xfrm>
          </p:grpSpPr>
          <p:sp>
            <p:nvSpPr>
              <p:cNvPr id="51" name="円/楕円 142">
                <a:extLst>
                  <a:ext uri="{FF2B5EF4-FFF2-40B4-BE49-F238E27FC236}">
                    <a16:creationId xmlns:a16="http://schemas.microsoft.com/office/drawing/2014/main" id="{567A1154-5FE6-4E30-BDE0-4E87B506A84D}"/>
                  </a:ext>
                </a:extLst>
              </p:cNvPr>
              <p:cNvSpPr>
                <a:spLocks noChangeAspect="1"/>
              </p:cNvSpPr>
              <p:nvPr/>
            </p:nvSpPr>
            <p:spPr>
              <a:xfrm>
                <a:off x="7922459" y="3635333"/>
                <a:ext cx="178330" cy="178330"/>
              </a:xfrm>
              <a:prstGeom prst="ellipse">
                <a:avLst/>
              </a:prstGeom>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r="100000" b="100000"/>
                </a:path>
                <a:tileRect l="-100000" t="-100000"/>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cxnSp>
            <p:nvCxnSpPr>
              <p:cNvPr id="52" name="直線矢印コネクタ 51">
                <a:extLst>
                  <a:ext uri="{FF2B5EF4-FFF2-40B4-BE49-F238E27FC236}">
                    <a16:creationId xmlns:a16="http://schemas.microsoft.com/office/drawing/2014/main" id="{0F95B33E-2797-4069-AFD7-4C62BCF2A06A}"/>
                  </a:ext>
                </a:extLst>
              </p:cNvPr>
              <p:cNvCxnSpPr/>
              <p:nvPr/>
            </p:nvCxnSpPr>
            <p:spPr>
              <a:xfrm>
                <a:off x="8050253" y="3724954"/>
                <a:ext cx="30092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53" name="グループ化 52">
              <a:extLst>
                <a:ext uri="{FF2B5EF4-FFF2-40B4-BE49-F238E27FC236}">
                  <a16:creationId xmlns:a16="http://schemas.microsoft.com/office/drawing/2014/main" id="{D7A6B3CC-AC2D-4655-ADDD-932D855948BD}"/>
                </a:ext>
              </a:extLst>
            </p:cNvPr>
            <p:cNvGrpSpPr/>
            <p:nvPr/>
          </p:nvGrpSpPr>
          <p:grpSpPr>
            <a:xfrm>
              <a:off x="3184485" y="4618233"/>
              <a:ext cx="335320" cy="139481"/>
              <a:chOff x="7922459" y="3635333"/>
              <a:chExt cx="428714" cy="178330"/>
            </a:xfrm>
          </p:grpSpPr>
          <p:sp>
            <p:nvSpPr>
              <p:cNvPr id="54" name="円/楕円 154">
                <a:extLst>
                  <a:ext uri="{FF2B5EF4-FFF2-40B4-BE49-F238E27FC236}">
                    <a16:creationId xmlns:a16="http://schemas.microsoft.com/office/drawing/2014/main" id="{E20855A1-C17B-414F-A79C-8D3D61983341}"/>
                  </a:ext>
                </a:extLst>
              </p:cNvPr>
              <p:cNvSpPr>
                <a:spLocks noChangeAspect="1"/>
              </p:cNvSpPr>
              <p:nvPr/>
            </p:nvSpPr>
            <p:spPr>
              <a:xfrm>
                <a:off x="7922459" y="3635333"/>
                <a:ext cx="178330" cy="178330"/>
              </a:xfrm>
              <a:prstGeom prst="ellipse">
                <a:avLst/>
              </a:prstGeom>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r="100000" b="100000"/>
                </a:path>
                <a:tileRect l="-100000" t="-100000"/>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cxnSp>
            <p:nvCxnSpPr>
              <p:cNvPr id="55" name="直線矢印コネクタ 54">
                <a:extLst>
                  <a:ext uri="{FF2B5EF4-FFF2-40B4-BE49-F238E27FC236}">
                    <a16:creationId xmlns:a16="http://schemas.microsoft.com/office/drawing/2014/main" id="{4DF4201D-2621-4A0C-9029-6D14CE74F534}"/>
                  </a:ext>
                </a:extLst>
              </p:cNvPr>
              <p:cNvCxnSpPr/>
              <p:nvPr/>
            </p:nvCxnSpPr>
            <p:spPr>
              <a:xfrm>
                <a:off x="8050253" y="3724954"/>
                <a:ext cx="30092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59" name="グループ化 58">
              <a:extLst>
                <a:ext uri="{FF2B5EF4-FFF2-40B4-BE49-F238E27FC236}">
                  <a16:creationId xmlns:a16="http://schemas.microsoft.com/office/drawing/2014/main" id="{B7B18652-8EEB-42F9-9EE4-1D7BB3362536}"/>
                </a:ext>
              </a:extLst>
            </p:cNvPr>
            <p:cNvGrpSpPr/>
            <p:nvPr/>
          </p:nvGrpSpPr>
          <p:grpSpPr>
            <a:xfrm>
              <a:off x="2784154" y="5161316"/>
              <a:ext cx="335320" cy="139481"/>
              <a:chOff x="7922459" y="3635333"/>
              <a:chExt cx="428714" cy="178330"/>
            </a:xfrm>
          </p:grpSpPr>
          <p:sp>
            <p:nvSpPr>
              <p:cNvPr id="60" name="円/楕円 160">
                <a:extLst>
                  <a:ext uri="{FF2B5EF4-FFF2-40B4-BE49-F238E27FC236}">
                    <a16:creationId xmlns:a16="http://schemas.microsoft.com/office/drawing/2014/main" id="{FFD8803A-5E93-468C-9800-6492B0597652}"/>
                  </a:ext>
                </a:extLst>
              </p:cNvPr>
              <p:cNvSpPr>
                <a:spLocks noChangeAspect="1"/>
              </p:cNvSpPr>
              <p:nvPr/>
            </p:nvSpPr>
            <p:spPr>
              <a:xfrm>
                <a:off x="7922459" y="3635333"/>
                <a:ext cx="178330" cy="178330"/>
              </a:xfrm>
              <a:prstGeom prst="ellipse">
                <a:avLst/>
              </a:prstGeom>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r="100000" b="100000"/>
                </a:path>
                <a:tileRect l="-100000" t="-100000"/>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cxnSp>
            <p:nvCxnSpPr>
              <p:cNvPr id="61" name="直線矢印コネクタ 60">
                <a:extLst>
                  <a:ext uri="{FF2B5EF4-FFF2-40B4-BE49-F238E27FC236}">
                    <a16:creationId xmlns:a16="http://schemas.microsoft.com/office/drawing/2014/main" id="{0D80164A-96F5-4C67-B265-854D3AFA3F3F}"/>
                  </a:ext>
                </a:extLst>
              </p:cNvPr>
              <p:cNvCxnSpPr/>
              <p:nvPr/>
            </p:nvCxnSpPr>
            <p:spPr>
              <a:xfrm>
                <a:off x="8050253" y="3724954"/>
                <a:ext cx="30092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62" name="グループ化 61">
              <a:extLst>
                <a:ext uri="{FF2B5EF4-FFF2-40B4-BE49-F238E27FC236}">
                  <a16:creationId xmlns:a16="http://schemas.microsoft.com/office/drawing/2014/main" id="{57C29663-4456-4A95-9C8E-D0FCB4B2D984}"/>
                </a:ext>
              </a:extLst>
            </p:cNvPr>
            <p:cNvGrpSpPr/>
            <p:nvPr/>
          </p:nvGrpSpPr>
          <p:grpSpPr>
            <a:xfrm>
              <a:off x="3014712" y="5427406"/>
              <a:ext cx="335320" cy="139481"/>
              <a:chOff x="7922459" y="3635333"/>
              <a:chExt cx="428714" cy="178330"/>
            </a:xfrm>
          </p:grpSpPr>
          <p:sp>
            <p:nvSpPr>
              <p:cNvPr id="63" name="円/楕円 72">
                <a:extLst>
                  <a:ext uri="{FF2B5EF4-FFF2-40B4-BE49-F238E27FC236}">
                    <a16:creationId xmlns:a16="http://schemas.microsoft.com/office/drawing/2014/main" id="{EAC06986-FB88-4FCB-8906-E118D2D62ACA}"/>
                  </a:ext>
                </a:extLst>
              </p:cNvPr>
              <p:cNvSpPr>
                <a:spLocks noChangeAspect="1"/>
              </p:cNvSpPr>
              <p:nvPr/>
            </p:nvSpPr>
            <p:spPr>
              <a:xfrm>
                <a:off x="7922459" y="3635333"/>
                <a:ext cx="178330" cy="178330"/>
              </a:xfrm>
              <a:prstGeom prst="ellipse">
                <a:avLst/>
              </a:prstGeom>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r="100000" b="100000"/>
                </a:path>
                <a:tileRect l="-100000" t="-100000"/>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cxnSp>
            <p:nvCxnSpPr>
              <p:cNvPr id="64" name="直線矢印コネクタ 63">
                <a:extLst>
                  <a:ext uri="{FF2B5EF4-FFF2-40B4-BE49-F238E27FC236}">
                    <a16:creationId xmlns:a16="http://schemas.microsoft.com/office/drawing/2014/main" id="{9AD4439F-B1D9-40FA-BBED-C4A6AFA1E286}"/>
                  </a:ext>
                </a:extLst>
              </p:cNvPr>
              <p:cNvCxnSpPr/>
              <p:nvPr/>
            </p:nvCxnSpPr>
            <p:spPr>
              <a:xfrm>
                <a:off x="8050253" y="3724954"/>
                <a:ext cx="30092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65" name="グループ化 64">
              <a:extLst>
                <a:ext uri="{FF2B5EF4-FFF2-40B4-BE49-F238E27FC236}">
                  <a16:creationId xmlns:a16="http://schemas.microsoft.com/office/drawing/2014/main" id="{25030320-A6BB-46A5-BE13-3F44FDE8694D}"/>
                </a:ext>
              </a:extLst>
            </p:cNvPr>
            <p:cNvGrpSpPr/>
            <p:nvPr/>
          </p:nvGrpSpPr>
          <p:grpSpPr>
            <a:xfrm>
              <a:off x="3586132" y="4942661"/>
              <a:ext cx="335320" cy="139481"/>
              <a:chOff x="7922459" y="3635333"/>
              <a:chExt cx="428714" cy="178330"/>
            </a:xfrm>
          </p:grpSpPr>
          <p:sp>
            <p:nvSpPr>
              <p:cNvPr id="66" name="円/楕円 139">
                <a:extLst>
                  <a:ext uri="{FF2B5EF4-FFF2-40B4-BE49-F238E27FC236}">
                    <a16:creationId xmlns:a16="http://schemas.microsoft.com/office/drawing/2014/main" id="{796D6B63-F0CD-477A-9599-7DA829A9FC6A}"/>
                  </a:ext>
                </a:extLst>
              </p:cNvPr>
              <p:cNvSpPr>
                <a:spLocks noChangeAspect="1"/>
              </p:cNvSpPr>
              <p:nvPr/>
            </p:nvSpPr>
            <p:spPr>
              <a:xfrm>
                <a:off x="7922459" y="3635333"/>
                <a:ext cx="178330" cy="178330"/>
              </a:xfrm>
              <a:prstGeom prst="ellipse">
                <a:avLst/>
              </a:prstGeom>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r="100000" b="100000"/>
                </a:path>
                <a:tileRect l="-100000" t="-100000"/>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cxnSp>
            <p:nvCxnSpPr>
              <p:cNvPr id="67" name="直線矢印コネクタ 66">
                <a:extLst>
                  <a:ext uri="{FF2B5EF4-FFF2-40B4-BE49-F238E27FC236}">
                    <a16:creationId xmlns:a16="http://schemas.microsoft.com/office/drawing/2014/main" id="{D90A335C-6471-4C73-A213-8CBD5C250A56}"/>
                  </a:ext>
                </a:extLst>
              </p:cNvPr>
              <p:cNvCxnSpPr/>
              <p:nvPr/>
            </p:nvCxnSpPr>
            <p:spPr>
              <a:xfrm>
                <a:off x="8050253" y="3724954"/>
                <a:ext cx="30092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68" name="グループ化 67">
              <a:extLst>
                <a:ext uri="{FF2B5EF4-FFF2-40B4-BE49-F238E27FC236}">
                  <a16:creationId xmlns:a16="http://schemas.microsoft.com/office/drawing/2014/main" id="{0844938D-4E2F-4358-AFBE-D4F8BCF16865}"/>
                </a:ext>
              </a:extLst>
            </p:cNvPr>
            <p:cNvGrpSpPr/>
            <p:nvPr/>
          </p:nvGrpSpPr>
          <p:grpSpPr>
            <a:xfrm>
              <a:off x="2982611" y="5794293"/>
              <a:ext cx="335320" cy="139481"/>
              <a:chOff x="7922459" y="3635333"/>
              <a:chExt cx="428714" cy="178330"/>
            </a:xfrm>
          </p:grpSpPr>
          <p:sp>
            <p:nvSpPr>
              <p:cNvPr id="69" name="円/楕円 75">
                <a:extLst>
                  <a:ext uri="{FF2B5EF4-FFF2-40B4-BE49-F238E27FC236}">
                    <a16:creationId xmlns:a16="http://schemas.microsoft.com/office/drawing/2014/main" id="{61FB899D-FFBF-4C9E-8480-279DDE1D847D}"/>
                  </a:ext>
                </a:extLst>
              </p:cNvPr>
              <p:cNvSpPr>
                <a:spLocks noChangeAspect="1"/>
              </p:cNvSpPr>
              <p:nvPr/>
            </p:nvSpPr>
            <p:spPr>
              <a:xfrm>
                <a:off x="7922459" y="3635333"/>
                <a:ext cx="178330" cy="178330"/>
              </a:xfrm>
              <a:prstGeom prst="ellipse">
                <a:avLst/>
              </a:prstGeom>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r="100000" b="100000"/>
                </a:path>
                <a:tileRect l="-100000" t="-100000"/>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cxnSp>
            <p:nvCxnSpPr>
              <p:cNvPr id="70" name="直線矢印コネクタ 69">
                <a:extLst>
                  <a:ext uri="{FF2B5EF4-FFF2-40B4-BE49-F238E27FC236}">
                    <a16:creationId xmlns:a16="http://schemas.microsoft.com/office/drawing/2014/main" id="{8FBC3976-91B5-48F9-9561-980F85555A62}"/>
                  </a:ext>
                </a:extLst>
              </p:cNvPr>
              <p:cNvCxnSpPr/>
              <p:nvPr/>
            </p:nvCxnSpPr>
            <p:spPr>
              <a:xfrm>
                <a:off x="8050253" y="3724954"/>
                <a:ext cx="30092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41" name="グループ化 40">
              <a:extLst>
                <a:ext uri="{FF2B5EF4-FFF2-40B4-BE49-F238E27FC236}">
                  <a16:creationId xmlns:a16="http://schemas.microsoft.com/office/drawing/2014/main" id="{78D2507E-D0DA-472A-8F20-C6C1E7DA6FAF}"/>
                </a:ext>
              </a:extLst>
            </p:cNvPr>
            <p:cNvGrpSpPr/>
            <p:nvPr/>
          </p:nvGrpSpPr>
          <p:grpSpPr>
            <a:xfrm>
              <a:off x="3866886" y="4642739"/>
              <a:ext cx="335320" cy="139481"/>
              <a:chOff x="7922459" y="3635333"/>
              <a:chExt cx="428714" cy="178330"/>
            </a:xfrm>
          </p:grpSpPr>
          <p:sp>
            <p:nvSpPr>
              <p:cNvPr id="42" name="円/楕円 103">
                <a:extLst>
                  <a:ext uri="{FF2B5EF4-FFF2-40B4-BE49-F238E27FC236}">
                    <a16:creationId xmlns:a16="http://schemas.microsoft.com/office/drawing/2014/main" id="{7D3D3528-3A57-44F7-B151-AEEC717A881A}"/>
                  </a:ext>
                </a:extLst>
              </p:cNvPr>
              <p:cNvSpPr>
                <a:spLocks noChangeAspect="1"/>
              </p:cNvSpPr>
              <p:nvPr/>
            </p:nvSpPr>
            <p:spPr>
              <a:xfrm>
                <a:off x="7922459" y="3635333"/>
                <a:ext cx="178330" cy="178330"/>
              </a:xfrm>
              <a:prstGeom prst="ellipse">
                <a:avLst/>
              </a:prstGeom>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r="100000" b="100000"/>
                </a:path>
                <a:tileRect l="-100000" t="-100000"/>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cxnSp>
            <p:nvCxnSpPr>
              <p:cNvPr id="43" name="直線矢印コネクタ 42">
                <a:extLst>
                  <a:ext uri="{FF2B5EF4-FFF2-40B4-BE49-F238E27FC236}">
                    <a16:creationId xmlns:a16="http://schemas.microsoft.com/office/drawing/2014/main" id="{983EDA86-29DD-4B81-A32F-62BDA7A862F7}"/>
                  </a:ext>
                </a:extLst>
              </p:cNvPr>
              <p:cNvCxnSpPr/>
              <p:nvPr/>
            </p:nvCxnSpPr>
            <p:spPr>
              <a:xfrm>
                <a:off x="8050253" y="3724954"/>
                <a:ext cx="30092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47" name="グループ化 46">
              <a:extLst>
                <a:ext uri="{FF2B5EF4-FFF2-40B4-BE49-F238E27FC236}">
                  <a16:creationId xmlns:a16="http://schemas.microsoft.com/office/drawing/2014/main" id="{52D09623-4FB5-48EC-85D7-F941EC2CDEED}"/>
                </a:ext>
              </a:extLst>
            </p:cNvPr>
            <p:cNvGrpSpPr/>
            <p:nvPr/>
          </p:nvGrpSpPr>
          <p:grpSpPr>
            <a:xfrm>
              <a:off x="3880928" y="5781926"/>
              <a:ext cx="335320" cy="139481"/>
              <a:chOff x="7922459" y="3635333"/>
              <a:chExt cx="428714" cy="178330"/>
            </a:xfrm>
          </p:grpSpPr>
          <p:sp>
            <p:nvSpPr>
              <p:cNvPr id="48" name="円/楕円 136">
                <a:extLst>
                  <a:ext uri="{FF2B5EF4-FFF2-40B4-BE49-F238E27FC236}">
                    <a16:creationId xmlns:a16="http://schemas.microsoft.com/office/drawing/2014/main" id="{05E0481C-E3F2-4106-A592-72D94F1BD029}"/>
                  </a:ext>
                </a:extLst>
              </p:cNvPr>
              <p:cNvSpPr>
                <a:spLocks noChangeAspect="1"/>
              </p:cNvSpPr>
              <p:nvPr/>
            </p:nvSpPr>
            <p:spPr>
              <a:xfrm>
                <a:off x="7922459" y="3635333"/>
                <a:ext cx="178330" cy="178330"/>
              </a:xfrm>
              <a:prstGeom prst="ellipse">
                <a:avLst/>
              </a:prstGeom>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r="100000" b="100000"/>
                </a:path>
                <a:tileRect l="-100000" t="-100000"/>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cxnSp>
            <p:nvCxnSpPr>
              <p:cNvPr id="49" name="直線矢印コネクタ 48">
                <a:extLst>
                  <a:ext uri="{FF2B5EF4-FFF2-40B4-BE49-F238E27FC236}">
                    <a16:creationId xmlns:a16="http://schemas.microsoft.com/office/drawing/2014/main" id="{9E716A83-D946-407A-BC76-3D06E45AAA05}"/>
                  </a:ext>
                </a:extLst>
              </p:cNvPr>
              <p:cNvCxnSpPr/>
              <p:nvPr/>
            </p:nvCxnSpPr>
            <p:spPr>
              <a:xfrm>
                <a:off x="8050253" y="3724954"/>
                <a:ext cx="30092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56" name="グループ化 55">
              <a:extLst>
                <a:ext uri="{FF2B5EF4-FFF2-40B4-BE49-F238E27FC236}">
                  <a16:creationId xmlns:a16="http://schemas.microsoft.com/office/drawing/2014/main" id="{C8C45C53-9FC3-49CA-89A9-B5F31C5743B3}"/>
                </a:ext>
              </a:extLst>
            </p:cNvPr>
            <p:cNvGrpSpPr/>
            <p:nvPr/>
          </p:nvGrpSpPr>
          <p:grpSpPr>
            <a:xfrm>
              <a:off x="4019226" y="5002184"/>
              <a:ext cx="335320" cy="139481"/>
              <a:chOff x="7922459" y="3635333"/>
              <a:chExt cx="428714" cy="178330"/>
            </a:xfrm>
          </p:grpSpPr>
          <p:sp>
            <p:nvSpPr>
              <p:cNvPr id="57" name="円/楕円 157">
                <a:extLst>
                  <a:ext uri="{FF2B5EF4-FFF2-40B4-BE49-F238E27FC236}">
                    <a16:creationId xmlns:a16="http://schemas.microsoft.com/office/drawing/2014/main" id="{6B82DCA0-61D1-4064-BDC5-336342CB7E4E}"/>
                  </a:ext>
                </a:extLst>
              </p:cNvPr>
              <p:cNvSpPr>
                <a:spLocks noChangeAspect="1"/>
              </p:cNvSpPr>
              <p:nvPr/>
            </p:nvSpPr>
            <p:spPr>
              <a:xfrm>
                <a:off x="7922459" y="3635333"/>
                <a:ext cx="178330" cy="178330"/>
              </a:xfrm>
              <a:prstGeom prst="ellipse">
                <a:avLst/>
              </a:prstGeom>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r="100000" b="100000"/>
                </a:path>
                <a:tileRect l="-100000" t="-100000"/>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cxnSp>
            <p:nvCxnSpPr>
              <p:cNvPr id="58" name="直線矢印コネクタ 57">
                <a:extLst>
                  <a:ext uri="{FF2B5EF4-FFF2-40B4-BE49-F238E27FC236}">
                    <a16:creationId xmlns:a16="http://schemas.microsoft.com/office/drawing/2014/main" id="{6B571D2F-D7ED-4E2A-B264-B8B39E264F8B}"/>
                  </a:ext>
                </a:extLst>
              </p:cNvPr>
              <p:cNvCxnSpPr/>
              <p:nvPr/>
            </p:nvCxnSpPr>
            <p:spPr>
              <a:xfrm>
                <a:off x="8050253" y="3724954"/>
                <a:ext cx="30092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78" name="グループ化 77">
              <a:extLst>
                <a:ext uri="{FF2B5EF4-FFF2-40B4-BE49-F238E27FC236}">
                  <a16:creationId xmlns:a16="http://schemas.microsoft.com/office/drawing/2014/main" id="{DDD13C56-22B4-4B16-B595-BFCE4D16AC58}"/>
                </a:ext>
              </a:extLst>
            </p:cNvPr>
            <p:cNvGrpSpPr/>
            <p:nvPr/>
          </p:nvGrpSpPr>
          <p:grpSpPr>
            <a:xfrm>
              <a:off x="3804758" y="5300797"/>
              <a:ext cx="335320" cy="139481"/>
              <a:chOff x="7922459" y="3635333"/>
              <a:chExt cx="428714" cy="178330"/>
            </a:xfrm>
          </p:grpSpPr>
          <p:sp>
            <p:nvSpPr>
              <p:cNvPr id="79" name="円/楕円 97">
                <a:extLst>
                  <a:ext uri="{FF2B5EF4-FFF2-40B4-BE49-F238E27FC236}">
                    <a16:creationId xmlns:a16="http://schemas.microsoft.com/office/drawing/2014/main" id="{1D1A56E6-60DC-4687-8706-0090889045BD}"/>
                  </a:ext>
                </a:extLst>
              </p:cNvPr>
              <p:cNvSpPr>
                <a:spLocks noChangeAspect="1"/>
              </p:cNvSpPr>
              <p:nvPr/>
            </p:nvSpPr>
            <p:spPr>
              <a:xfrm>
                <a:off x="7922459" y="3635333"/>
                <a:ext cx="178330" cy="178330"/>
              </a:xfrm>
              <a:prstGeom prst="ellipse">
                <a:avLst/>
              </a:prstGeom>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r="100000" b="100000"/>
                </a:path>
                <a:tileRect l="-100000" t="-100000"/>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cxnSp>
            <p:nvCxnSpPr>
              <p:cNvPr id="80" name="直線矢印コネクタ 79">
                <a:extLst>
                  <a:ext uri="{FF2B5EF4-FFF2-40B4-BE49-F238E27FC236}">
                    <a16:creationId xmlns:a16="http://schemas.microsoft.com/office/drawing/2014/main" id="{25F784AE-77D7-4D8D-A0A8-939AAB0753E4}"/>
                  </a:ext>
                </a:extLst>
              </p:cNvPr>
              <p:cNvCxnSpPr/>
              <p:nvPr/>
            </p:nvCxnSpPr>
            <p:spPr>
              <a:xfrm>
                <a:off x="8050253" y="3724954"/>
                <a:ext cx="30092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grpSp>
        <p:nvGrpSpPr>
          <p:cNvPr id="82" name="グループ化 81">
            <a:extLst>
              <a:ext uri="{FF2B5EF4-FFF2-40B4-BE49-F238E27FC236}">
                <a16:creationId xmlns:a16="http://schemas.microsoft.com/office/drawing/2014/main" id="{59C1D427-3D3D-4E23-A140-BF6408FF7B73}"/>
              </a:ext>
            </a:extLst>
          </p:cNvPr>
          <p:cNvGrpSpPr/>
          <p:nvPr/>
        </p:nvGrpSpPr>
        <p:grpSpPr>
          <a:xfrm>
            <a:off x="9513655" y="4440417"/>
            <a:ext cx="1570392" cy="1489132"/>
            <a:chOff x="2784154" y="4618233"/>
            <a:chExt cx="1570392" cy="1489132"/>
          </a:xfrm>
        </p:grpSpPr>
        <p:grpSp>
          <p:nvGrpSpPr>
            <p:cNvPr id="83" name="グループ化 82">
              <a:extLst>
                <a:ext uri="{FF2B5EF4-FFF2-40B4-BE49-F238E27FC236}">
                  <a16:creationId xmlns:a16="http://schemas.microsoft.com/office/drawing/2014/main" id="{BA2FCD0A-D68F-4A9C-B787-18EF612CB9C5}"/>
                </a:ext>
              </a:extLst>
            </p:cNvPr>
            <p:cNvGrpSpPr/>
            <p:nvPr/>
          </p:nvGrpSpPr>
          <p:grpSpPr>
            <a:xfrm>
              <a:off x="3420124" y="5657897"/>
              <a:ext cx="335320" cy="139481"/>
              <a:chOff x="7922459" y="3635333"/>
              <a:chExt cx="428714" cy="178330"/>
            </a:xfrm>
          </p:grpSpPr>
          <p:sp>
            <p:nvSpPr>
              <p:cNvPr id="135" name="円/楕円 29">
                <a:extLst>
                  <a:ext uri="{FF2B5EF4-FFF2-40B4-BE49-F238E27FC236}">
                    <a16:creationId xmlns:a16="http://schemas.microsoft.com/office/drawing/2014/main" id="{98EBA0DF-6F79-4128-8D9A-BB1DA40545BD}"/>
                  </a:ext>
                </a:extLst>
              </p:cNvPr>
              <p:cNvSpPr>
                <a:spLocks noChangeAspect="1"/>
              </p:cNvSpPr>
              <p:nvPr/>
            </p:nvSpPr>
            <p:spPr>
              <a:xfrm>
                <a:off x="7922459" y="3635333"/>
                <a:ext cx="178330" cy="178330"/>
              </a:xfrm>
              <a:prstGeom prst="ellipse">
                <a:avLst/>
              </a:prstGeom>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r="100000" b="100000"/>
                </a:path>
                <a:tileRect l="-100000" t="-100000"/>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cxnSp>
            <p:nvCxnSpPr>
              <p:cNvPr id="136" name="直線矢印コネクタ 135">
                <a:extLst>
                  <a:ext uri="{FF2B5EF4-FFF2-40B4-BE49-F238E27FC236}">
                    <a16:creationId xmlns:a16="http://schemas.microsoft.com/office/drawing/2014/main" id="{75CA3077-4A47-4459-8D69-94BEB404A442}"/>
                  </a:ext>
                </a:extLst>
              </p:cNvPr>
              <p:cNvCxnSpPr/>
              <p:nvPr/>
            </p:nvCxnSpPr>
            <p:spPr>
              <a:xfrm>
                <a:off x="8050253" y="3724954"/>
                <a:ext cx="30092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84" name="グループ化 83">
              <a:extLst>
                <a:ext uri="{FF2B5EF4-FFF2-40B4-BE49-F238E27FC236}">
                  <a16:creationId xmlns:a16="http://schemas.microsoft.com/office/drawing/2014/main" id="{FB11C54D-27F3-46EF-BD24-0780EF825A66}"/>
                </a:ext>
              </a:extLst>
            </p:cNvPr>
            <p:cNvGrpSpPr/>
            <p:nvPr/>
          </p:nvGrpSpPr>
          <p:grpSpPr>
            <a:xfrm>
              <a:off x="2884108" y="5566753"/>
              <a:ext cx="335320" cy="139481"/>
              <a:chOff x="7922459" y="3635333"/>
              <a:chExt cx="428714" cy="178330"/>
            </a:xfrm>
          </p:grpSpPr>
          <p:sp>
            <p:nvSpPr>
              <p:cNvPr id="133" name="円/楕円 85">
                <a:extLst>
                  <a:ext uri="{FF2B5EF4-FFF2-40B4-BE49-F238E27FC236}">
                    <a16:creationId xmlns:a16="http://schemas.microsoft.com/office/drawing/2014/main" id="{26FAC14B-2771-46CD-BA7C-7AC8AC6681BF}"/>
                  </a:ext>
                </a:extLst>
              </p:cNvPr>
              <p:cNvSpPr>
                <a:spLocks noChangeAspect="1"/>
              </p:cNvSpPr>
              <p:nvPr/>
            </p:nvSpPr>
            <p:spPr>
              <a:xfrm>
                <a:off x="7922459" y="3635333"/>
                <a:ext cx="178330" cy="178330"/>
              </a:xfrm>
              <a:prstGeom prst="ellipse">
                <a:avLst/>
              </a:prstGeom>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r="100000" b="100000"/>
                </a:path>
                <a:tileRect l="-100000" t="-100000"/>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cxnSp>
            <p:nvCxnSpPr>
              <p:cNvPr id="134" name="直線矢印コネクタ 133">
                <a:extLst>
                  <a:ext uri="{FF2B5EF4-FFF2-40B4-BE49-F238E27FC236}">
                    <a16:creationId xmlns:a16="http://schemas.microsoft.com/office/drawing/2014/main" id="{3542E50F-839E-4F82-B47F-778FB222FE0A}"/>
                  </a:ext>
                </a:extLst>
              </p:cNvPr>
              <p:cNvCxnSpPr/>
              <p:nvPr/>
            </p:nvCxnSpPr>
            <p:spPr>
              <a:xfrm>
                <a:off x="8050253" y="3724954"/>
                <a:ext cx="30092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85" name="グループ化 84">
              <a:extLst>
                <a:ext uri="{FF2B5EF4-FFF2-40B4-BE49-F238E27FC236}">
                  <a16:creationId xmlns:a16="http://schemas.microsoft.com/office/drawing/2014/main" id="{1B498ECC-E49D-441C-890C-3EF0C7B5B8CF}"/>
                </a:ext>
              </a:extLst>
            </p:cNvPr>
            <p:cNvGrpSpPr/>
            <p:nvPr/>
          </p:nvGrpSpPr>
          <p:grpSpPr>
            <a:xfrm>
              <a:off x="3332423" y="5177701"/>
              <a:ext cx="335320" cy="139481"/>
              <a:chOff x="7922459" y="3635333"/>
              <a:chExt cx="428714" cy="178330"/>
            </a:xfrm>
          </p:grpSpPr>
          <p:sp>
            <p:nvSpPr>
              <p:cNvPr id="131" name="円/楕円 88">
                <a:extLst>
                  <a:ext uri="{FF2B5EF4-FFF2-40B4-BE49-F238E27FC236}">
                    <a16:creationId xmlns:a16="http://schemas.microsoft.com/office/drawing/2014/main" id="{B66FED80-7346-4A8F-9008-2E546AB194E8}"/>
                  </a:ext>
                </a:extLst>
              </p:cNvPr>
              <p:cNvSpPr>
                <a:spLocks noChangeAspect="1"/>
              </p:cNvSpPr>
              <p:nvPr/>
            </p:nvSpPr>
            <p:spPr>
              <a:xfrm>
                <a:off x="7922459" y="3635333"/>
                <a:ext cx="178330" cy="178330"/>
              </a:xfrm>
              <a:prstGeom prst="ellipse">
                <a:avLst/>
              </a:prstGeom>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r="100000" b="100000"/>
                </a:path>
                <a:tileRect l="-100000" t="-100000"/>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cxnSp>
            <p:nvCxnSpPr>
              <p:cNvPr id="132" name="直線矢印コネクタ 131">
                <a:extLst>
                  <a:ext uri="{FF2B5EF4-FFF2-40B4-BE49-F238E27FC236}">
                    <a16:creationId xmlns:a16="http://schemas.microsoft.com/office/drawing/2014/main" id="{FC1EE6B8-7541-4102-9E6F-2C568FC983BC}"/>
                  </a:ext>
                </a:extLst>
              </p:cNvPr>
              <p:cNvCxnSpPr/>
              <p:nvPr/>
            </p:nvCxnSpPr>
            <p:spPr>
              <a:xfrm>
                <a:off x="8050253" y="3724954"/>
                <a:ext cx="30092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86" name="グループ化 85">
              <a:extLst>
                <a:ext uri="{FF2B5EF4-FFF2-40B4-BE49-F238E27FC236}">
                  <a16:creationId xmlns:a16="http://schemas.microsoft.com/office/drawing/2014/main" id="{97D10AD8-0503-4A20-8268-F90DFF6687EB}"/>
                </a:ext>
              </a:extLst>
            </p:cNvPr>
            <p:cNvGrpSpPr/>
            <p:nvPr/>
          </p:nvGrpSpPr>
          <p:grpSpPr>
            <a:xfrm>
              <a:off x="3409771" y="4817863"/>
              <a:ext cx="335320" cy="139481"/>
              <a:chOff x="7922459" y="3635333"/>
              <a:chExt cx="428714" cy="178330"/>
            </a:xfrm>
          </p:grpSpPr>
          <p:sp>
            <p:nvSpPr>
              <p:cNvPr id="129" name="円/楕円 91">
                <a:extLst>
                  <a:ext uri="{FF2B5EF4-FFF2-40B4-BE49-F238E27FC236}">
                    <a16:creationId xmlns:a16="http://schemas.microsoft.com/office/drawing/2014/main" id="{FCAC7625-EC1E-45C4-BB30-501DC4400E2E}"/>
                  </a:ext>
                </a:extLst>
              </p:cNvPr>
              <p:cNvSpPr>
                <a:spLocks noChangeAspect="1"/>
              </p:cNvSpPr>
              <p:nvPr/>
            </p:nvSpPr>
            <p:spPr>
              <a:xfrm>
                <a:off x="7922459" y="3635333"/>
                <a:ext cx="178330" cy="178330"/>
              </a:xfrm>
              <a:prstGeom prst="ellipse">
                <a:avLst/>
              </a:prstGeom>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r="100000" b="100000"/>
                </a:path>
                <a:tileRect l="-100000" t="-100000"/>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cxnSp>
            <p:nvCxnSpPr>
              <p:cNvPr id="130" name="直線矢印コネクタ 129">
                <a:extLst>
                  <a:ext uri="{FF2B5EF4-FFF2-40B4-BE49-F238E27FC236}">
                    <a16:creationId xmlns:a16="http://schemas.microsoft.com/office/drawing/2014/main" id="{B0415FB5-4905-4168-A36B-1EA46B019B59}"/>
                  </a:ext>
                </a:extLst>
              </p:cNvPr>
              <p:cNvCxnSpPr/>
              <p:nvPr/>
            </p:nvCxnSpPr>
            <p:spPr>
              <a:xfrm>
                <a:off x="8050253" y="3724954"/>
                <a:ext cx="30092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87" name="グループ化 86">
              <a:extLst>
                <a:ext uri="{FF2B5EF4-FFF2-40B4-BE49-F238E27FC236}">
                  <a16:creationId xmlns:a16="http://schemas.microsoft.com/office/drawing/2014/main" id="{B0941342-7E14-4159-BEFC-32DF52103A2E}"/>
                </a:ext>
              </a:extLst>
            </p:cNvPr>
            <p:cNvGrpSpPr/>
            <p:nvPr/>
          </p:nvGrpSpPr>
          <p:grpSpPr>
            <a:xfrm>
              <a:off x="3445183" y="5966180"/>
              <a:ext cx="335320" cy="139481"/>
              <a:chOff x="7922459" y="3635333"/>
              <a:chExt cx="428714" cy="178330"/>
            </a:xfrm>
          </p:grpSpPr>
          <p:sp>
            <p:nvSpPr>
              <p:cNvPr id="127" name="円/楕円 94">
                <a:extLst>
                  <a:ext uri="{FF2B5EF4-FFF2-40B4-BE49-F238E27FC236}">
                    <a16:creationId xmlns:a16="http://schemas.microsoft.com/office/drawing/2014/main" id="{8EC48335-32A9-48B6-9892-022B1ABDF587}"/>
                  </a:ext>
                </a:extLst>
              </p:cNvPr>
              <p:cNvSpPr>
                <a:spLocks noChangeAspect="1"/>
              </p:cNvSpPr>
              <p:nvPr/>
            </p:nvSpPr>
            <p:spPr>
              <a:xfrm>
                <a:off x="7922459" y="3635333"/>
                <a:ext cx="178330" cy="178330"/>
              </a:xfrm>
              <a:prstGeom prst="ellipse">
                <a:avLst/>
              </a:prstGeom>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r="100000" b="100000"/>
                </a:path>
                <a:tileRect l="-100000" t="-100000"/>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cxnSp>
            <p:nvCxnSpPr>
              <p:cNvPr id="128" name="直線矢印コネクタ 127">
                <a:extLst>
                  <a:ext uri="{FF2B5EF4-FFF2-40B4-BE49-F238E27FC236}">
                    <a16:creationId xmlns:a16="http://schemas.microsoft.com/office/drawing/2014/main" id="{5B65629D-93B8-4DAC-A1C4-A1473002B223}"/>
                  </a:ext>
                </a:extLst>
              </p:cNvPr>
              <p:cNvCxnSpPr/>
              <p:nvPr/>
            </p:nvCxnSpPr>
            <p:spPr>
              <a:xfrm>
                <a:off x="8050253" y="3724954"/>
                <a:ext cx="30092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88" name="グループ化 87">
              <a:extLst>
                <a:ext uri="{FF2B5EF4-FFF2-40B4-BE49-F238E27FC236}">
                  <a16:creationId xmlns:a16="http://schemas.microsoft.com/office/drawing/2014/main" id="{6F805A1A-DAE4-49EA-B126-5358F34996D4}"/>
                </a:ext>
              </a:extLst>
            </p:cNvPr>
            <p:cNvGrpSpPr/>
            <p:nvPr/>
          </p:nvGrpSpPr>
          <p:grpSpPr>
            <a:xfrm>
              <a:off x="3192212" y="5967884"/>
              <a:ext cx="335320" cy="139481"/>
              <a:chOff x="7922459" y="3635333"/>
              <a:chExt cx="428714" cy="178330"/>
            </a:xfrm>
          </p:grpSpPr>
          <p:sp>
            <p:nvSpPr>
              <p:cNvPr id="125" name="円/楕円 97">
                <a:extLst>
                  <a:ext uri="{FF2B5EF4-FFF2-40B4-BE49-F238E27FC236}">
                    <a16:creationId xmlns:a16="http://schemas.microsoft.com/office/drawing/2014/main" id="{EFD861D4-EA33-4D64-80E1-F51D0793F4A8}"/>
                  </a:ext>
                </a:extLst>
              </p:cNvPr>
              <p:cNvSpPr>
                <a:spLocks noChangeAspect="1"/>
              </p:cNvSpPr>
              <p:nvPr/>
            </p:nvSpPr>
            <p:spPr>
              <a:xfrm>
                <a:off x="7922459" y="3635333"/>
                <a:ext cx="178330" cy="178330"/>
              </a:xfrm>
              <a:prstGeom prst="ellipse">
                <a:avLst/>
              </a:prstGeom>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r="100000" b="100000"/>
                </a:path>
                <a:tileRect l="-100000" t="-100000"/>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cxnSp>
            <p:nvCxnSpPr>
              <p:cNvPr id="126" name="直線矢印コネクタ 125">
                <a:extLst>
                  <a:ext uri="{FF2B5EF4-FFF2-40B4-BE49-F238E27FC236}">
                    <a16:creationId xmlns:a16="http://schemas.microsoft.com/office/drawing/2014/main" id="{03758307-E61C-40A8-ABAD-E50BEE771C33}"/>
                  </a:ext>
                </a:extLst>
              </p:cNvPr>
              <p:cNvCxnSpPr/>
              <p:nvPr/>
            </p:nvCxnSpPr>
            <p:spPr>
              <a:xfrm>
                <a:off x="8050253" y="3724954"/>
                <a:ext cx="30092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89" name="グループ化 88">
              <a:extLst>
                <a:ext uri="{FF2B5EF4-FFF2-40B4-BE49-F238E27FC236}">
                  <a16:creationId xmlns:a16="http://schemas.microsoft.com/office/drawing/2014/main" id="{7A37094D-8CC0-4E38-AD2D-9F0B9D47655D}"/>
                </a:ext>
              </a:extLst>
            </p:cNvPr>
            <p:cNvGrpSpPr/>
            <p:nvPr/>
          </p:nvGrpSpPr>
          <p:grpSpPr>
            <a:xfrm>
              <a:off x="3618195" y="5450691"/>
              <a:ext cx="335320" cy="139481"/>
              <a:chOff x="7922459" y="3635333"/>
              <a:chExt cx="428714" cy="178330"/>
            </a:xfrm>
          </p:grpSpPr>
          <p:sp>
            <p:nvSpPr>
              <p:cNvPr id="123" name="円/楕円 100">
                <a:extLst>
                  <a:ext uri="{FF2B5EF4-FFF2-40B4-BE49-F238E27FC236}">
                    <a16:creationId xmlns:a16="http://schemas.microsoft.com/office/drawing/2014/main" id="{A11FA50D-8B62-4B3C-BE2A-607703C919F3}"/>
                  </a:ext>
                </a:extLst>
              </p:cNvPr>
              <p:cNvSpPr>
                <a:spLocks noChangeAspect="1"/>
              </p:cNvSpPr>
              <p:nvPr/>
            </p:nvSpPr>
            <p:spPr>
              <a:xfrm>
                <a:off x="7922459" y="3635333"/>
                <a:ext cx="178330" cy="178330"/>
              </a:xfrm>
              <a:prstGeom prst="ellipse">
                <a:avLst/>
              </a:prstGeom>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r="100000" b="100000"/>
                </a:path>
                <a:tileRect l="-100000" t="-100000"/>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cxnSp>
            <p:nvCxnSpPr>
              <p:cNvPr id="124" name="直線矢印コネクタ 123">
                <a:extLst>
                  <a:ext uri="{FF2B5EF4-FFF2-40B4-BE49-F238E27FC236}">
                    <a16:creationId xmlns:a16="http://schemas.microsoft.com/office/drawing/2014/main" id="{629C9BC3-F02F-4D63-835B-F035ECF3FF82}"/>
                  </a:ext>
                </a:extLst>
              </p:cNvPr>
              <p:cNvCxnSpPr/>
              <p:nvPr/>
            </p:nvCxnSpPr>
            <p:spPr>
              <a:xfrm>
                <a:off x="8050253" y="3724954"/>
                <a:ext cx="30092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90" name="グループ化 89">
              <a:extLst>
                <a:ext uri="{FF2B5EF4-FFF2-40B4-BE49-F238E27FC236}">
                  <a16:creationId xmlns:a16="http://schemas.microsoft.com/office/drawing/2014/main" id="{86E794F1-542C-4848-BD74-FC79675A2DD2}"/>
                </a:ext>
              </a:extLst>
            </p:cNvPr>
            <p:cNvGrpSpPr/>
            <p:nvPr/>
          </p:nvGrpSpPr>
          <p:grpSpPr>
            <a:xfrm>
              <a:off x="2914905" y="4791707"/>
              <a:ext cx="335320" cy="139481"/>
              <a:chOff x="7922459" y="3635333"/>
              <a:chExt cx="428714" cy="178330"/>
            </a:xfrm>
          </p:grpSpPr>
          <p:sp>
            <p:nvSpPr>
              <p:cNvPr id="121" name="円/楕円 133">
                <a:extLst>
                  <a:ext uri="{FF2B5EF4-FFF2-40B4-BE49-F238E27FC236}">
                    <a16:creationId xmlns:a16="http://schemas.microsoft.com/office/drawing/2014/main" id="{0E6D310D-9C91-4633-B423-35CAFA7D4297}"/>
                  </a:ext>
                </a:extLst>
              </p:cNvPr>
              <p:cNvSpPr>
                <a:spLocks noChangeAspect="1"/>
              </p:cNvSpPr>
              <p:nvPr/>
            </p:nvSpPr>
            <p:spPr>
              <a:xfrm>
                <a:off x="7922459" y="3635333"/>
                <a:ext cx="178330" cy="178330"/>
              </a:xfrm>
              <a:prstGeom prst="ellipse">
                <a:avLst/>
              </a:prstGeom>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r="100000" b="100000"/>
                </a:path>
                <a:tileRect l="-100000" t="-100000"/>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cxnSp>
            <p:nvCxnSpPr>
              <p:cNvPr id="122" name="直線矢印コネクタ 121">
                <a:extLst>
                  <a:ext uri="{FF2B5EF4-FFF2-40B4-BE49-F238E27FC236}">
                    <a16:creationId xmlns:a16="http://schemas.microsoft.com/office/drawing/2014/main" id="{876E1029-0252-4DC9-AB3E-62722D193B4D}"/>
                  </a:ext>
                </a:extLst>
              </p:cNvPr>
              <p:cNvCxnSpPr/>
              <p:nvPr/>
            </p:nvCxnSpPr>
            <p:spPr>
              <a:xfrm>
                <a:off x="8050253" y="3724954"/>
                <a:ext cx="30092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91" name="グループ化 90">
              <a:extLst>
                <a:ext uri="{FF2B5EF4-FFF2-40B4-BE49-F238E27FC236}">
                  <a16:creationId xmlns:a16="http://schemas.microsoft.com/office/drawing/2014/main" id="{9E0E8438-DE0F-444C-8A4A-9E5A3EDE4FF3}"/>
                </a:ext>
              </a:extLst>
            </p:cNvPr>
            <p:cNvGrpSpPr/>
            <p:nvPr/>
          </p:nvGrpSpPr>
          <p:grpSpPr>
            <a:xfrm>
              <a:off x="3056946" y="5060386"/>
              <a:ext cx="335320" cy="139481"/>
              <a:chOff x="7922459" y="3635333"/>
              <a:chExt cx="428714" cy="178330"/>
            </a:xfrm>
          </p:grpSpPr>
          <p:sp>
            <p:nvSpPr>
              <p:cNvPr id="119" name="円/楕円 142">
                <a:extLst>
                  <a:ext uri="{FF2B5EF4-FFF2-40B4-BE49-F238E27FC236}">
                    <a16:creationId xmlns:a16="http://schemas.microsoft.com/office/drawing/2014/main" id="{0CE5C650-46D2-4628-A6C9-32388A0754EF}"/>
                  </a:ext>
                </a:extLst>
              </p:cNvPr>
              <p:cNvSpPr>
                <a:spLocks noChangeAspect="1"/>
              </p:cNvSpPr>
              <p:nvPr/>
            </p:nvSpPr>
            <p:spPr>
              <a:xfrm>
                <a:off x="7922459" y="3635333"/>
                <a:ext cx="178330" cy="178330"/>
              </a:xfrm>
              <a:prstGeom prst="ellipse">
                <a:avLst/>
              </a:prstGeom>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r="100000" b="100000"/>
                </a:path>
                <a:tileRect l="-100000" t="-100000"/>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cxnSp>
            <p:nvCxnSpPr>
              <p:cNvPr id="120" name="直線矢印コネクタ 119">
                <a:extLst>
                  <a:ext uri="{FF2B5EF4-FFF2-40B4-BE49-F238E27FC236}">
                    <a16:creationId xmlns:a16="http://schemas.microsoft.com/office/drawing/2014/main" id="{42D3C3A2-F248-45DD-BEB5-5BC3B411BA5A}"/>
                  </a:ext>
                </a:extLst>
              </p:cNvPr>
              <p:cNvCxnSpPr/>
              <p:nvPr/>
            </p:nvCxnSpPr>
            <p:spPr>
              <a:xfrm>
                <a:off x="8050253" y="3724954"/>
                <a:ext cx="30092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92" name="グループ化 91">
              <a:extLst>
                <a:ext uri="{FF2B5EF4-FFF2-40B4-BE49-F238E27FC236}">
                  <a16:creationId xmlns:a16="http://schemas.microsoft.com/office/drawing/2014/main" id="{3F2DF71B-DFD1-4F81-9E89-112A63E42397}"/>
                </a:ext>
              </a:extLst>
            </p:cNvPr>
            <p:cNvGrpSpPr/>
            <p:nvPr/>
          </p:nvGrpSpPr>
          <p:grpSpPr>
            <a:xfrm>
              <a:off x="3184485" y="4618233"/>
              <a:ext cx="335320" cy="139481"/>
              <a:chOff x="7922459" y="3635333"/>
              <a:chExt cx="428714" cy="178330"/>
            </a:xfrm>
          </p:grpSpPr>
          <p:sp>
            <p:nvSpPr>
              <p:cNvPr id="117" name="円/楕円 154">
                <a:extLst>
                  <a:ext uri="{FF2B5EF4-FFF2-40B4-BE49-F238E27FC236}">
                    <a16:creationId xmlns:a16="http://schemas.microsoft.com/office/drawing/2014/main" id="{7CC7C5B6-D7A3-4398-AC9B-993E0B92EF7E}"/>
                  </a:ext>
                </a:extLst>
              </p:cNvPr>
              <p:cNvSpPr>
                <a:spLocks noChangeAspect="1"/>
              </p:cNvSpPr>
              <p:nvPr/>
            </p:nvSpPr>
            <p:spPr>
              <a:xfrm>
                <a:off x="7922459" y="3635333"/>
                <a:ext cx="178330" cy="178330"/>
              </a:xfrm>
              <a:prstGeom prst="ellipse">
                <a:avLst/>
              </a:prstGeom>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r="100000" b="100000"/>
                </a:path>
                <a:tileRect l="-100000" t="-100000"/>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cxnSp>
            <p:nvCxnSpPr>
              <p:cNvPr id="118" name="直線矢印コネクタ 117">
                <a:extLst>
                  <a:ext uri="{FF2B5EF4-FFF2-40B4-BE49-F238E27FC236}">
                    <a16:creationId xmlns:a16="http://schemas.microsoft.com/office/drawing/2014/main" id="{C64311FD-31A3-4F01-BC70-6A6BC22572A1}"/>
                  </a:ext>
                </a:extLst>
              </p:cNvPr>
              <p:cNvCxnSpPr/>
              <p:nvPr/>
            </p:nvCxnSpPr>
            <p:spPr>
              <a:xfrm>
                <a:off x="8050253" y="3724954"/>
                <a:ext cx="30092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93" name="グループ化 92">
              <a:extLst>
                <a:ext uri="{FF2B5EF4-FFF2-40B4-BE49-F238E27FC236}">
                  <a16:creationId xmlns:a16="http://schemas.microsoft.com/office/drawing/2014/main" id="{51EC4610-B541-4722-AE64-941E8571AF13}"/>
                </a:ext>
              </a:extLst>
            </p:cNvPr>
            <p:cNvGrpSpPr/>
            <p:nvPr/>
          </p:nvGrpSpPr>
          <p:grpSpPr>
            <a:xfrm>
              <a:off x="2784154" y="5161316"/>
              <a:ext cx="335320" cy="139481"/>
              <a:chOff x="7922459" y="3635333"/>
              <a:chExt cx="428714" cy="178330"/>
            </a:xfrm>
          </p:grpSpPr>
          <p:sp>
            <p:nvSpPr>
              <p:cNvPr id="115" name="円/楕円 160">
                <a:extLst>
                  <a:ext uri="{FF2B5EF4-FFF2-40B4-BE49-F238E27FC236}">
                    <a16:creationId xmlns:a16="http://schemas.microsoft.com/office/drawing/2014/main" id="{0189A687-A9A8-4090-86CC-FF77E2ED54BA}"/>
                  </a:ext>
                </a:extLst>
              </p:cNvPr>
              <p:cNvSpPr>
                <a:spLocks noChangeAspect="1"/>
              </p:cNvSpPr>
              <p:nvPr/>
            </p:nvSpPr>
            <p:spPr>
              <a:xfrm>
                <a:off x="7922459" y="3635333"/>
                <a:ext cx="178330" cy="178330"/>
              </a:xfrm>
              <a:prstGeom prst="ellipse">
                <a:avLst/>
              </a:prstGeom>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r="100000" b="100000"/>
                </a:path>
                <a:tileRect l="-100000" t="-100000"/>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cxnSp>
            <p:nvCxnSpPr>
              <p:cNvPr id="116" name="直線矢印コネクタ 115">
                <a:extLst>
                  <a:ext uri="{FF2B5EF4-FFF2-40B4-BE49-F238E27FC236}">
                    <a16:creationId xmlns:a16="http://schemas.microsoft.com/office/drawing/2014/main" id="{B0708CC8-3C11-4827-A989-0DF9C45A6E57}"/>
                  </a:ext>
                </a:extLst>
              </p:cNvPr>
              <p:cNvCxnSpPr/>
              <p:nvPr/>
            </p:nvCxnSpPr>
            <p:spPr>
              <a:xfrm>
                <a:off x="8050253" y="3724954"/>
                <a:ext cx="30092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94" name="グループ化 93">
              <a:extLst>
                <a:ext uri="{FF2B5EF4-FFF2-40B4-BE49-F238E27FC236}">
                  <a16:creationId xmlns:a16="http://schemas.microsoft.com/office/drawing/2014/main" id="{59552688-A0A5-426E-96AE-618A365BA448}"/>
                </a:ext>
              </a:extLst>
            </p:cNvPr>
            <p:cNvGrpSpPr/>
            <p:nvPr/>
          </p:nvGrpSpPr>
          <p:grpSpPr>
            <a:xfrm>
              <a:off x="3014712" y="5427406"/>
              <a:ext cx="335320" cy="139481"/>
              <a:chOff x="7922459" y="3635333"/>
              <a:chExt cx="428714" cy="178330"/>
            </a:xfrm>
          </p:grpSpPr>
          <p:sp>
            <p:nvSpPr>
              <p:cNvPr id="113" name="円/楕円 72">
                <a:extLst>
                  <a:ext uri="{FF2B5EF4-FFF2-40B4-BE49-F238E27FC236}">
                    <a16:creationId xmlns:a16="http://schemas.microsoft.com/office/drawing/2014/main" id="{3A4C59AD-29E0-4B47-A367-C089FB14F7A6}"/>
                  </a:ext>
                </a:extLst>
              </p:cNvPr>
              <p:cNvSpPr>
                <a:spLocks noChangeAspect="1"/>
              </p:cNvSpPr>
              <p:nvPr/>
            </p:nvSpPr>
            <p:spPr>
              <a:xfrm>
                <a:off x="7922459" y="3635333"/>
                <a:ext cx="178330" cy="178330"/>
              </a:xfrm>
              <a:prstGeom prst="ellipse">
                <a:avLst/>
              </a:prstGeom>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r="100000" b="100000"/>
                </a:path>
                <a:tileRect l="-100000" t="-100000"/>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cxnSp>
            <p:nvCxnSpPr>
              <p:cNvPr id="114" name="直線矢印コネクタ 113">
                <a:extLst>
                  <a:ext uri="{FF2B5EF4-FFF2-40B4-BE49-F238E27FC236}">
                    <a16:creationId xmlns:a16="http://schemas.microsoft.com/office/drawing/2014/main" id="{4659985C-2B74-46F9-98B3-0DA984423D24}"/>
                  </a:ext>
                </a:extLst>
              </p:cNvPr>
              <p:cNvCxnSpPr/>
              <p:nvPr/>
            </p:nvCxnSpPr>
            <p:spPr>
              <a:xfrm>
                <a:off x="8050253" y="3724954"/>
                <a:ext cx="30092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95" name="グループ化 94">
              <a:extLst>
                <a:ext uri="{FF2B5EF4-FFF2-40B4-BE49-F238E27FC236}">
                  <a16:creationId xmlns:a16="http://schemas.microsoft.com/office/drawing/2014/main" id="{3A637977-7E5E-409C-BE9D-C857EC77F8B8}"/>
                </a:ext>
              </a:extLst>
            </p:cNvPr>
            <p:cNvGrpSpPr/>
            <p:nvPr/>
          </p:nvGrpSpPr>
          <p:grpSpPr>
            <a:xfrm>
              <a:off x="3586132" y="4942661"/>
              <a:ext cx="335320" cy="139481"/>
              <a:chOff x="7922459" y="3635333"/>
              <a:chExt cx="428714" cy="178330"/>
            </a:xfrm>
          </p:grpSpPr>
          <p:sp>
            <p:nvSpPr>
              <p:cNvPr id="111" name="円/楕円 139">
                <a:extLst>
                  <a:ext uri="{FF2B5EF4-FFF2-40B4-BE49-F238E27FC236}">
                    <a16:creationId xmlns:a16="http://schemas.microsoft.com/office/drawing/2014/main" id="{73DF54BB-C1D2-4AA9-A2FA-A56960293C88}"/>
                  </a:ext>
                </a:extLst>
              </p:cNvPr>
              <p:cNvSpPr>
                <a:spLocks noChangeAspect="1"/>
              </p:cNvSpPr>
              <p:nvPr/>
            </p:nvSpPr>
            <p:spPr>
              <a:xfrm>
                <a:off x="7922459" y="3635333"/>
                <a:ext cx="178330" cy="178330"/>
              </a:xfrm>
              <a:prstGeom prst="ellipse">
                <a:avLst/>
              </a:prstGeom>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r="100000" b="100000"/>
                </a:path>
                <a:tileRect l="-100000" t="-100000"/>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cxnSp>
            <p:nvCxnSpPr>
              <p:cNvPr id="112" name="直線矢印コネクタ 111">
                <a:extLst>
                  <a:ext uri="{FF2B5EF4-FFF2-40B4-BE49-F238E27FC236}">
                    <a16:creationId xmlns:a16="http://schemas.microsoft.com/office/drawing/2014/main" id="{50E3025E-7379-4AD5-81B8-9A5F7A85FD86}"/>
                  </a:ext>
                </a:extLst>
              </p:cNvPr>
              <p:cNvCxnSpPr/>
              <p:nvPr/>
            </p:nvCxnSpPr>
            <p:spPr>
              <a:xfrm>
                <a:off x="8050253" y="3724954"/>
                <a:ext cx="30092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96" name="グループ化 95">
              <a:extLst>
                <a:ext uri="{FF2B5EF4-FFF2-40B4-BE49-F238E27FC236}">
                  <a16:creationId xmlns:a16="http://schemas.microsoft.com/office/drawing/2014/main" id="{0F1E0A67-BE2E-4312-AF77-21BC7A5EE4B6}"/>
                </a:ext>
              </a:extLst>
            </p:cNvPr>
            <p:cNvGrpSpPr/>
            <p:nvPr/>
          </p:nvGrpSpPr>
          <p:grpSpPr>
            <a:xfrm>
              <a:off x="2982611" y="5794293"/>
              <a:ext cx="335320" cy="139481"/>
              <a:chOff x="7922459" y="3635333"/>
              <a:chExt cx="428714" cy="178330"/>
            </a:xfrm>
          </p:grpSpPr>
          <p:sp>
            <p:nvSpPr>
              <p:cNvPr id="109" name="円/楕円 75">
                <a:extLst>
                  <a:ext uri="{FF2B5EF4-FFF2-40B4-BE49-F238E27FC236}">
                    <a16:creationId xmlns:a16="http://schemas.microsoft.com/office/drawing/2014/main" id="{30609B8D-F2A0-49B5-9C5F-E10624879EF9}"/>
                  </a:ext>
                </a:extLst>
              </p:cNvPr>
              <p:cNvSpPr>
                <a:spLocks noChangeAspect="1"/>
              </p:cNvSpPr>
              <p:nvPr/>
            </p:nvSpPr>
            <p:spPr>
              <a:xfrm>
                <a:off x="7922459" y="3635333"/>
                <a:ext cx="178330" cy="178330"/>
              </a:xfrm>
              <a:prstGeom prst="ellipse">
                <a:avLst/>
              </a:prstGeom>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r="100000" b="100000"/>
                </a:path>
                <a:tileRect l="-100000" t="-100000"/>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cxnSp>
            <p:nvCxnSpPr>
              <p:cNvPr id="110" name="直線矢印コネクタ 109">
                <a:extLst>
                  <a:ext uri="{FF2B5EF4-FFF2-40B4-BE49-F238E27FC236}">
                    <a16:creationId xmlns:a16="http://schemas.microsoft.com/office/drawing/2014/main" id="{F8684722-C734-47F3-A47F-5FFA463175AC}"/>
                  </a:ext>
                </a:extLst>
              </p:cNvPr>
              <p:cNvCxnSpPr/>
              <p:nvPr/>
            </p:nvCxnSpPr>
            <p:spPr>
              <a:xfrm>
                <a:off x="8050253" y="3724954"/>
                <a:ext cx="30092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97" name="グループ化 96">
              <a:extLst>
                <a:ext uri="{FF2B5EF4-FFF2-40B4-BE49-F238E27FC236}">
                  <a16:creationId xmlns:a16="http://schemas.microsoft.com/office/drawing/2014/main" id="{6BE47167-1E2A-49FC-AD39-F77B55723228}"/>
                </a:ext>
              </a:extLst>
            </p:cNvPr>
            <p:cNvGrpSpPr/>
            <p:nvPr/>
          </p:nvGrpSpPr>
          <p:grpSpPr>
            <a:xfrm>
              <a:off x="3866886" y="4642739"/>
              <a:ext cx="335320" cy="139481"/>
              <a:chOff x="7922459" y="3635333"/>
              <a:chExt cx="428714" cy="178330"/>
            </a:xfrm>
          </p:grpSpPr>
          <p:sp>
            <p:nvSpPr>
              <p:cNvPr id="107" name="円/楕円 103">
                <a:extLst>
                  <a:ext uri="{FF2B5EF4-FFF2-40B4-BE49-F238E27FC236}">
                    <a16:creationId xmlns:a16="http://schemas.microsoft.com/office/drawing/2014/main" id="{4770A0EC-FF71-468D-9489-5AD481A52BEB}"/>
                  </a:ext>
                </a:extLst>
              </p:cNvPr>
              <p:cNvSpPr>
                <a:spLocks noChangeAspect="1"/>
              </p:cNvSpPr>
              <p:nvPr/>
            </p:nvSpPr>
            <p:spPr>
              <a:xfrm>
                <a:off x="7922459" y="3635333"/>
                <a:ext cx="178330" cy="178330"/>
              </a:xfrm>
              <a:prstGeom prst="ellipse">
                <a:avLst/>
              </a:prstGeom>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r="100000" b="100000"/>
                </a:path>
                <a:tileRect l="-100000" t="-100000"/>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cxnSp>
            <p:nvCxnSpPr>
              <p:cNvPr id="108" name="直線矢印コネクタ 107">
                <a:extLst>
                  <a:ext uri="{FF2B5EF4-FFF2-40B4-BE49-F238E27FC236}">
                    <a16:creationId xmlns:a16="http://schemas.microsoft.com/office/drawing/2014/main" id="{148E8960-0370-4B7B-9CD1-3FE1A2633C70}"/>
                  </a:ext>
                </a:extLst>
              </p:cNvPr>
              <p:cNvCxnSpPr/>
              <p:nvPr/>
            </p:nvCxnSpPr>
            <p:spPr>
              <a:xfrm>
                <a:off x="8050253" y="3724954"/>
                <a:ext cx="30092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98" name="グループ化 97">
              <a:extLst>
                <a:ext uri="{FF2B5EF4-FFF2-40B4-BE49-F238E27FC236}">
                  <a16:creationId xmlns:a16="http://schemas.microsoft.com/office/drawing/2014/main" id="{2A25F226-CF0E-4038-AAA1-C3D589E15444}"/>
                </a:ext>
              </a:extLst>
            </p:cNvPr>
            <p:cNvGrpSpPr/>
            <p:nvPr/>
          </p:nvGrpSpPr>
          <p:grpSpPr>
            <a:xfrm>
              <a:off x="3880928" y="5781926"/>
              <a:ext cx="335320" cy="139481"/>
              <a:chOff x="7922459" y="3635333"/>
              <a:chExt cx="428714" cy="178330"/>
            </a:xfrm>
          </p:grpSpPr>
          <p:sp>
            <p:nvSpPr>
              <p:cNvPr id="105" name="円/楕円 136">
                <a:extLst>
                  <a:ext uri="{FF2B5EF4-FFF2-40B4-BE49-F238E27FC236}">
                    <a16:creationId xmlns:a16="http://schemas.microsoft.com/office/drawing/2014/main" id="{A44F2DF0-6AB3-454D-83E3-EBDD9E7047FE}"/>
                  </a:ext>
                </a:extLst>
              </p:cNvPr>
              <p:cNvSpPr>
                <a:spLocks noChangeAspect="1"/>
              </p:cNvSpPr>
              <p:nvPr/>
            </p:nvSpPr>
            <p:spPr>
              <a:xfrm>
                <a:off x="7922459" y="3635333"/>
                <a:ext cx="178330" cy="178330"/>
              </a:xfrm>
              <a:prstGeom prst="ellipse">
                <a:avLst/>
              </a:prstGeom>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r="100000" b="100000"/>
                </a:path>
                <a:tileRect l="-100000" t="-100000"/>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cxnSp>
            <p:nvCxnSpPr>
              <p:cNvPr id="106" name="直線矢印コネクタ 105">
                <a:extLst>
                  <a:ext uri="{FF2B5EF4-FFF2-40B4-BE49-F238E27FC236}">
                    <a16:creationId xmlns:a16="http://schemas.microsoft.com/office/drawing/2014/main" id="{EA6210F4-405C-46EF-AF7F-101647565AB2}"/>
                  </a:ext>
                </a:extLst>
              </p:cNvPr>
              <p:cNvCxnSpPr/>
              <p:nvPr/>
            </p:nvCxnSpPr>
            <p:spPr>
              <a:xfrm>
                <a:off x="8050253" y="3724954"/>
                <a:ext cx="30092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99" name="グループ化 98">
              <a:extLst>
                <a:ext uri="{FF2B5EF4-FFF2-40B4-BE49-F238E27FC236}">
                  <a16:creationId xmlns:a16="http://schemas.microsoft.com/office/drawing/2014/main" id="{9DE8D586-D991-4EBE-9EF9-28FDB8676BFB}"/>
                </a:ext>
              </a:extLst>
            </p:cNvPr>
            <p:cNvGrpSpPr/>
            <p:nvPr/>
          </p:nvGrpSpPr>
          <p:grpSpPr>
            <a:xfrm>
              <a:off x="4019226" y="5002184"/>
              <a:ext cx="335320" cy="139481"/>
              <a:chOff x="7922459" y="3635333"/>
              <a:chExt cx="428714" cy="178330"/>
            </a:xfrm>
          </p:grpSpPr>
          <p:sp>
            <p:nvSpPr>
              <p:cNvPr id="103" name="円/楕円 157">
                <a:extLst>
                  <a:ext uri="{FF2B5EF4-FFF2-40B4-BE49-F238E27FC236}">
                    <a16:creationId xmlns:a16="http://schemas.microsoft.com/office/drawing/2014/main" id="{E08E8B7A-D0E5-4998-8339-4607B64BFCD5}"/>
                  </a:ext>
                </a:extLst>
              </p:cNvPr>
              <p:cNvSpPr>
                <a:spLocks noChangeAspect="1"/>
              </p:cNvSpPr>
              <p:nvPr/>
            </p:nvSpPr>
            <p:spPr>
              <a:xfrm>
                <a:off x="7922459" y="3635333"/>
                <a:ext cx="178330" cy="178330"/>
              </a:xfrm>
              <a:prstGeom prst="ellipse">
                <a:avLst/>
              </a:prstGeom>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r="100000" b="100000"/>
                </a:path>
                <a:tileRect l="-100000" t="-100000"/>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cxnSp>
            <p:nvCxnSpPr>
              <p:cNvPr id="104" name="直線矢印コネクタ 103">
                <a:extLst>
                  <a:ext uri="{FF2B5EF4-FFF2-40B4-BE49-F238E27FC236}">
                    <a16:creationId xmlns:a16="http://schemas.microsoft.com/office/drawing/2014/main" id="{8ADF3989-4E58-4534-B12E-7C86A36CFD4B}"/>
                  </a:ext>
                </a:extLst>
              </p:cNvPr>
              <p:cNvCxnSpPr/>
              <p:nvPr/>
            </p:nvCxnSpPr>
            <p:spPr>
              <a:xfrm>
                <a:off x="8050253" y="3724954"/>
                <a:ext cx="30092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100" name="グループ化 99">
              <a:extLst>
                <a:ext uri="{FF2B5EF4-FFF2-40B4-BE49-F238E27FC236}">
                  <a16:creationId xmlns:a16="http://schemas.microsoft.com/office/drawing/2014/main" id="{98FFB068-2080-4208-B266-07B0E38D3000}"/>
                </a:ext>
              </a:extLst>
            </p:cNvPr>
            <p:cNvGrpSpPr/>
            <p:nvPr/>
          </p:nvGrpSpPr>
          <p:grpSpPr>
            <a:xfrm>
              <a:off x="3804758" y="5300797"/>
              <a:ext cx="335320" cy="139481"/>
              <a:chOff x="7922459" y="3635333"/>
              <a:chExt cx="428714" cy="178330"/>
            </a:xfrm>
          </p:grpSpPr>
          <p:sp>
            <p:nvSpPr>
              <p:cNvPr id="101" name="円/楕円 97">
                <a:extLst>
                  <a:ext uri="{FF2B5EF4-FFF2-40B4-BE49-F238E27FC236}">
                    <a16:creationId xmlns:a16="http://schemas.microsoft.com/office/drawing/2014/main" id="{F0CD4CE3-776B-4789-B000-F221B4E294BD}"/>
                  </a:ext>
                </a:extLst>
              </p:cNvPr>
              <p:cNvSpPr>
                <a:spLocks noChangeAspect="1"/>
              </p:cNvSpPr>
              <p:nvPr/>
            </p:nvSpPr>
            <p:spPr>
              <a:xfrm>
                <a:off x="7922459" y="3635333"/>
                <a:ext cx="178330" cy="178330"/>
              </a:xfrm>
              <a:prstGeom prst="ellipse">
                <a:avLst/>
              </a:prstGeom>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r="100000" b="100000"/>
                </a:path>
                <a:tileRect l="-100000" t="-100000"/>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cxnSp>
            <p:nvCxnSpPr>
              <p:cNvPr id="102" name="直線矢印コネクタ 101">
                <a:extLst>
                  <a:ext uri="{FF2B5EF4-FFF2-40B4-BE49-F238E27FC236}">
                    <a16:creationId xmlns:a16="http://schemas.microsoft.com/office/drawing/2014/main" id="{35199616-6639-428F-AD4F-57549E50C036}"/>
                  </a:ext>
                </a:extLst>
              </p:cNvPr>
              <p:cNvCxnSpPr/>
              <p:nvPr/>
            </p:nvCxnSpPr>
            <p:spPr>
              <a:xfrm>
                <a:off x="8050253" y="3724954"/>
                <a:ext cx="30092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sp>
        <p:nvSpPr>
          <p:cNvPr id="138" name="円柱 137">
            <a:extLst>
              <a:ext uri="{FF2B5EF4-FFF2-40B4-BE49-F238E27FC236}">
                <a16:creationId xmlns:a16="http://schemas.microsoft.com/office/drawing/2014/main" id="{8B817B7F-625A-4FBF-9A7A-F2FA27FC77BD}"/>
              </a:ext>
            </a:extLst>
          </p:cNvPr>
          <p:cNvSpPr/>
          <p:nvPr/>
        </p:nvSpPr>
        <p:spPr>
          <a:xfrm rot="5400000">
            <a:off x="8782237" y="2850772"/>
            <a:ext cx="1744996" cy="4593305"/>
          </a:xfrm>
          <a:prstGeom prst="can">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sp>
        <p:nvSpPr>
          <p:cNvPr id="139" name="テキスト ボックス 138">
            <a:extLst>
              <a:ext uri="{FF2B5EF4-FFF2-40B4-BE49-F238E27FC236}">
                <a16:creationId xmlns:a16="http://schemas.microsoft.com/office/drawing/2014/main" id="{367A75FB-54CF-4358-932F-17EBAE14E397}"/>
              </a:ext>
            </a:extLst>
          </p:cNvPr>
          <p:cNvSpPr txBox="1"/>
          <p:nvPr/>
        </p:nvSpPr>
        <p:spPr>
          <a:xfrm>
            <a:off x="8456639" y="4544582"/>
            <a:ext cx="955739" cy="369332"/>
          </a:xfrm>
          <a:prstGeom prst="rect">
            <a:avLst/>
          </a:prstGeom>
          <a:noFill/>
        </p:spPr>
        <p:txBody>
          <a:bodyPr wrap="square" rtlCol="0">
            <a:spAutoFit/>
          </a:bodyPr>
          <a:lstStyle/>
          <a:p>
            <a:r>
              <a:rPr lang="en-US" altLang="ja-JP" dirty="0">
                <a:solidFill>
                  <a:srgbClr val="00B050"/>
                </a:solidFill>
                <a:latin typeface="Arial" panose="020B0604020202020204" pitchFamily="34" charset="0"/>
                <a:cs typeface="Arial" panose="020B0604020202020204" pitchFamily="34" charset="0"/>
              </a:rPr>
              <a:t> </a:t>
            </a:r>
            <a:r>
              <a:rPr lang="en-US" altLang="ja-JP" i="1" dirty="0">
                <a:solidFill>
                  <a:srgbClr val="00B050"/>
                </a:solidFill>
                <a:latin typeface="Arial" panose="020B0604020202020204" pitchFamily="34" charset="0"/>
                <a:cs typeface="Arial" panose="020B0604020202020204" pitchFamily="34" charset="0"/>
              </a:rPr>
              <a:t>p </a:t>
            </a:r>
            <a:r>
              <a:rPr lang="en-US" altLang="ja-JP" dirty="0">
                <a:solidFill>
                  <a:srgbClr val="00B050"/>
                </a:solidFill>
                <a:latin typeface="Arial" panose="020B0604020202020204" pitchFamily="34" charset="0"/>
                <a:cs typeface="Arial" panose="020B0604020202020204" pitchFamily="34" charset="0"/>
              </a:rPr>
              <a:t>[Pa]</a:t>
            </a:r>
          </a:p>
        </p:txBody>
      </p:sp>
      <p:sp>
        <p:nvSpPr>
          <p:cNvPr id="140" name="テキスト ボックス 139">
            <a:extLst>
              <a:ext uri="{FF2B5EF4-FFF2-40B4-BE49-F238E27FC236}">
                <a16:creationId xmlns:a16="http://schemas.microsoft.com/office/drawing/2014/main" id="{3535A16E-B3F4-42BC-8071-09DED20E7FD3}"/>
              </a:ext>
            </a:extLst>
          </p:cNvPr>
          <p:cNvSpPr txBox="1"/>
          <p:nvPr/>
        </p:nvSpPr>
        <p:spPr>
          <a:xfrm>
            <a:off x="8424985" y="4863670"/>
            <a:ext cx="955739" cy="369332"/>
          </a:xfrm>
          <a:prstGeom prst="rect">
            <a:avLst/>
          </a:prstGeom>
          <a:noFill/>
        </p:spPr>
        <p:txBody>
          <a:bodyPr wrap="square" rtlCol="0">
            <a:spAutoFit/>
          </a:bodyPr>
          <a:lstStyle/>
          <a:p>
            <a:r>
              <a:rPr lang="en-US" altLang="ja-JP" dirty="0">
                <a:solidFill>
                  <a:srgbClr val="00B050"/>
                </a:solidFill>
                <a:latin typeface="Arial" panose="020B0604020202020204" pitchFamily="34" charset="0"/>
                <a:cs typeface="Arial" panose="020B0604020202020204" pitchFamily="34" charset="0"/>
              </a:rPr>
              <a:t> </a:t>
            </a:r>
            <a:r>
              <a:rPr lang="en-US" altLang="ja-JP" i="1" dirty="0">
                <a:solidFill>
                  <a:srgbClr val="00B050"/>
                </a:solidFill>
                <a:latin typeface="Arial" panose="020B0604020202020204" pitchFamily="34" charset="0"/>
                <a:cs typeface="Arial" panose="020B0604020202020204" pitchFamily="34" charset="0"/>
              </a:rPr>
              <a:t>V </a:t>
            </a:r>
            <a:r>
              <a:rPr lang="en-US" altLang="ja-JP" dirty="0">
                <a:solidFill>
                  <a:srgbClr val="00B050"/>
                </a:solidFill>
                <a:latin typeface="Arial" panose="020B0604020202020204" pitchFamily="34" charset="0"/>
                <a:cs typeface="Arial" panose="020B0604020202020204" pitchFamily="34" charset="0"/>
              </a:rPr>
              <a:t>[m</a:t>
            </a:r>
            <a:r>
              <a:rPr lang="en-US" altLang="ja-JP" baseline="30000" dirty="0">
                <a:solidFill>
                  <a:srgbClr val="00B050"/>
                </a:solidFill>
                <a:latin typeface="Arial" panose="020B0604020202020204" pitchFamily="34" charset="0"/>
                <a:cs typeface="Arial" panose="020B0604020202020204" pitchFamily="34" charset="0"/>
              </a:rPr>
              <a:t>3</a:t>
            </a:r>
            <a:r>
              <a:rPr lang="en-US" altLang="ja-JP" dirty="0">
                <a:solidFill>
                  <a:srgbClr val="00B050"/>
                </a:solidFill>
                <a:latin typeface="Arial" panose="020B0604020202020204" pitchFamily="34" charset="0"/>
                <a:cs typeface="Arial" panose="020B0604020202020204" pitchFamily="34" charset="0"/>
              </a:rPr>
              <a:t>]</a:t>
            </a:r>
          </a:p>
        </p:txBody>
      </p:sp>
      <p:sp>
        <p:nvSpPr>
          <p:cNvPr id="141" name="テキスト ボックス 140">
            <a:extLst>
              <a:ext uri="{FF2B5EF4-FFF2-40B4-BE49-F238E27FC236}">
                <a16:creationId xmlns:a16="http://schemas.microsoft.com/office/drawing/2014/main" id="{EB865C3C-A23D-424F-B6B6-0EA40034F5FA}"/>
              </a:ext>
            </a:extLst>
          </p:cNvPr>
          <p:cNvSpPr txBox="1"/>
          <p:nvPr/>
        </p:nvSpPr>
        <p:spPr>
          <a:xfrm>
            <a:off x="8423393" y="5190445"/>
            <a:ext cx="955739" cy="369332"/>
          </a:xfrm>
          <a:prstGeom prst="rect">
            <a:avLst/>
          </a:prstGeom>
          <a:noFill/>
        </p:spPr>
        <p:txBody>
          <a:bodyPr wrap="square" rtlCol="0">
            <a:spAutoFit/>
          </a:bodyPr>
          <a:lstStyle/>
          <a:p>
            <a:r>
              <a:rPr lang="en-US" altLang="ja-JP" dirty="0">
                <a:solidFill>
                  <a:srgbClr val="00B050"/>
                </a:solidFill>
                <a:latin typeface="Arial" panose="020B0604020202020204" pitchFamily="34" charset="0"/>
                <a:cs typeface="Arial" panose="020B0604020202020204" pitchFamily="34" charset="0"/>
              </a:rPr>
              <a:t> </a:t>
            </a:r>
            <a:r>
              <a:rPr lang="en-US" altLang="ja-JP" i="1" dirty="0">
                <a:solidFill>
                  <a:srgbClr val="00B050"/>
                </a:solidFill>
                <a:latin typeface="Arial" panose="020B0604020202020204" pitchFamily="34" charset="0"/>
                <a:cs typeface="Arial" panose="020B0604020202020204" pitchFamily="34" charset="0"/>
              </a:rPr>
              <a:t>T </a:t>
            </a:r>
            <a:r>
              <a:rPr lang="en-US" altLang="ja-JP" dirty="0">
                <a:solidFill>
                  <a:srgbClr val="00B050"/>
                </a:solidFill>
                <a:latin typeface="Arial" panose="020B0604020202020204" pitchFamily="34" charset="0"/>
                <a:cs typeface="Arial" panose="020B0604020202020204" pitchFamily="34" charset="0"/>
              </a:rPr>
              <a:t>[K]</a:t>
            </a:r>
          </a:p>
        </p:txBody>
      </p:sp>
      <p:sp>
        <p:nvSpPr>
          <p:cNvPr id="142" name="テキスト ボックス 141">
            <a:extLst>
              <a:ext uri="{FF2B5EF4-FFF2-40B4-BE49-F238E27FC236}">
                <a16:creationId xmlns:a16="http://schemas.microsoft.com/office/drawing/2014/main" id="{498FCA09-1592-4538-BCAF-5989F40AC4DE}"/>
              </a:ext>
            </a:extLst>
          </p:cNvPr>
          <p:cNvSpPr txBox="1"/>
          <p:nvPr/>
        </p:nvSpPr>
        <p:spPr>
          <a:xfrm>
            <a:off x="7980056" y="6026651"/>
            <a:ext cx="1793171" cy="369332"/>
          </a:xfrm>
          <a:prstGeom prst="rect">
            <a:avLst/>
          </a:prstGeom>
          <a:noFill/>
        </p:spPr>
        <p:txBody>
          <a:bodyPr wrap="square" rtlCol="0">
            <a:spAutoFit/>
          </a:bodyPr>
          <a:lstStyle/>
          <a:p>
            <a:r>
              <a:rPr lang="en-US" altLang="ja-JP" dirty="0">
                <a:solidFill>
                  <a:srgbClr val="00B050"/>
                </a:solidFill>
                <a:latin typeface="Arial" panose="020B0604020202020204" pitchFamily="34" charset="0"/>
                <a:cs typeface="Arial" panose="020B0604020202020204" pitchFamily="34" charset="0"/>
              </a:rPr>
              <a:t> </a:t>
            </a:r>
            <a:r>
              <a:rPr lang="en-US" altLang="ja-JP" i="1" dirty="0">
                <a:solidFill>
                  <a:srgbClr val="00B050"/>
                </a:solidFill>
                <a:latin typeface="Arial" panose="020B0604020202020204" pitchFamily="34" charset="0"/>
                <a:cs typeface="Arial" panose="020B0604020202020204" pitchFamily="34" charset="0"/>
              </a:rPr>
              <a:t>Q </a:t>
            </a:r>
            <a:r>
              <a:rPr lang="en-US" altLang="ja-JP" dirty="0">
                <a:solidFill>
                  <a:srgbClr val="00B050"/>
                </a:solidFill>
                <a:latin typeface="Arial" panose="020B0604020202020204" pitchFamily="34" charset="0"/>
                <a:cs typeface="Arial" panose="020B0604020202020204" pitchFamily="34" charset="0"/>
              </a:rPr>
              <a:t>[Pa</a:t>
            </a:r>
            <a:r>
              <a:rPr lang="en-US" altLang="ja-JP" dirty="0">
                <a:solidFill>
                  <a:srgbClr val="00B050"/>
                </a:solidFill>
                <a:latin typeface="Arial" panose="020B0604020202020204" pitchFamily="34" charset="0"/>
                <a:cs typeface="Arial" panose="020B0604020202020204" pitchFamily="34" charset="0"/>
                <a:sym typeface="Symbol" panose="05050102010706020507" pitchFamily="18" charset="2"/>
              </a:rPr>
              <a:t>m</a:t>
            </a:r>
            <a:r>
              <a:rPr lang="en-US" altLang="ja-JP" baseline="30000" dirty="0">
                <a:solidFill>
                  <a:srgbClr val="00B050"/>
                </a:solidFill>
                <a:latin typeface="Arial" panose="020B0604020202020204" pitchFamily="34" charset="0"/>
                <a:cs typeface="Arial" panose="020B0604020202020204" pitchFamily="34" charset="0"/>
                <a:sym typeface="Symbol" panose="05050102010706020507" pitchFamily="18" charset="2"/>
              </a:rPr>
              <a:t>3</a:t>
            </a:r>
            <a:r>
              <a:rPr lang="en-US" altLang="ja-JP" dirty="0">
                <a:solidFill>
                  <a:srgbClr val="00B050"/>
                </a:solidFill>
                <a:latin typeface="Arial" panose="020B0604020202020204" pitchFamily="34" charset="0"/>
                <a:cs typeface="Arial" panose="020B0604020202020204" pitchFamily="34" charset="0"/>
                <a:sym typeface="Symbol" panose="05050102010706020507" pitchFamily="18" charset="2"/>
              </a:rPr>
              <a:t>s</a:t>
            </a:r>
            <a:r>
              <a:rPr lang="en-US" altLang="ja-JP" baseline="30000" dirty="0">
                <a:solidFill>
                  <a:srgbClr val="00B050"/>
                </a:solidFill>
                <a:latin typeface="Arial" panose="020B0604020202020204" pitchFamily="34" charset="0"/>
                <a:cs typeface="Arial" panose="020B0604020202020204" pitchFamily="34" charset="0"/>
                <a:sym typeface="Symbol" panose="05050102010706020507" pitchFamily="18" charset="2"/>
              </a:rPr>
              <a:t>-1</a:t>
            </a:r>
            <a:r>
              <a:rPr lang="en-US" altLang="ja-JP" dirty="0">
                <a:solidFill>
                  <a:srgbClr val="00B050"/>
                </a:solidFill>
                <a:latin typeface="Arial" panose="020B0604020202020204" pitchFamily="34" charset="0"/>
                <a:cs typeface="Arial" panose="020B0604020202020204" pitchFamily="34" charset="0"/>
              </a:rPr>
              <a:t>]</a:t>
            </a:r>
          </a:p>
        </p:txBody>
      </p:sp>
      <p:sp>
        <p:nvSpPr>
          <p:cNvPr id="143" name="テキスト ボックス 142">
            <a:extLst>
              <a:ext uri="{FF2B5EF4-FFF2-40B4-BE49-F238E27FC236}">
                <a16:creationId xmlns:a16="http://schemas.microsoft.com/office/drawing/2014/main" id="{A4337246-BEEA-46A2-80B6-60F4B9AF8A46}"/>
              </a:ext>
            </a:extLst>
          </p:cNvPr>
          <p:cNvSpPr txBox="1"/>
          <p:nvPr/>
        </p:nvSpPr>
        <p:spPr>
          <a:xfrm>
            <a:off x="9604957" y="3579580"/>
            <a:ext cx="1485477" cy="369332"/>
          </a:xfrm>
          <a:prstGeom prst="rect">
            <a:avLst/>
          </a:prstGeom>
          <a:noFill/>
        </p:spPr>
        <p:txBody>
          <a:bodyPr wrap="square" rtlCol="0">
            <a:spAutoFit/>
          </a:bodyPr>
          <a:lstStyle/>
          <a:p>
            <a:r>
              <a:rPr lang="en-US" altLang="ja-JP" dirty="0">
                <a:solidFill>
                  <a:srgbClr val="0070C0"/>
                </a:solidFill>
                <a:latin typeface="Arial" panose="020B0604020202020204" pitchFamily="34" charset="0"/>
                <a:cs typeface="Arial" panose="020B0604020202020204" pitchFamily="34" charset="0"/>
              </a:rPr>
              <a:t>1 sec. later</a:t>
            </a:r>
          </a:p>
        </p:txBody>
      </p:sp>
      <p:sp>
        <p:nvSpPr>
          <p:cNvPr id="144" name="下矢印 17">
            <a:extLst>
              <a:ext uri="{FF2B5EF4-FFF2-40B4-BE49-F238E27FC236}">
                <a16:creationId xmlns:a16="http://schemas.microsoft.com/office/drawing/2014/main" id="{402E7F25-6385-43AB-9CA9-E20D62326436}"/>
              </a:ext>
            </a:extLst>
          </p:cNvPr>
          <p:cNvSpPr/>
          <p:nvPr/>
        </p:nvSpPr>
        <p:spPr>
          <a:xfrm>
            <a:off x="1369520" y="3759544"/>
            <a:ext cx="365617" cy="556816"/>
          </a:xfrm>
          <a:prstGeom prst="downArrow">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sp>
        <p:nvSpPr>
          <p:cNvPr id="7" name="正方形/長方形 6">
            <a:extLst>
              <a:ext uri="{FF2B5EF4-FFF2-40B4-BE49-F238E27FC236}">
                <a16:creationId xmlns:a16="http://schemas.microsoft.com/office/drawing/2014/main" id="{E4FB6DB0-354D-4260-8EBA-9F7C7E0730F1}"/>
              </a:ext>
            </a:extLst>
          </p:cNvPr>
          <p:cNvSpPr/>
          <p:nvPr/>
        </p:nvSpPr>
        <p:spPr>
          <a:xfrm>
            <a:off x="1919845" y="3683641"/>
            <a:ext cx="2939651" cy="369332"/>
          </a:xfrm>
          <a:prstGeom prst="rect">
            <a:avLst/>
          </a:prstGeom>
        </p:spPr>
        <p:txBody>
          <a:bodyPr wrap="none">
            <a:spAutoFit/>
          </a:bodyPr>
          <a:lstStyle/>
          <a:p>
            <a:r>
              <a:rPr lang="en-US" altLang="ja-JP" dirty="0">
                <a:solidFill>
                  <a:srgbClr val="00B050"/>
                </a:solidFill>
                <a:latin typeface="Calibri" panose="020F0502020204030204" pitchFamily="34" charset="0"/>
              </a:rPr>
              <a:t>Equation of state of ideal gas </a:t>
            </a:r>
            <a:endParaRPr lang="ja-JP" altLang="en-US" dirty="0">
              <a:solidFill>
                <a:srgbClr val="00B050"/>
              </a:solidFill>
            </a:endParaRPr>
          </a:p>
        </p:txBody>
      </p:sp>
      <p:sp>
        <p:nvSpPr>
          <p:cNvPr id="9" name="四角形: 角を丸くする 8">
            <a:extLst>
              <a:ext uri="{FF2B5EF4-FFF2-40B4-BE49-F238E27FC236}">
                <a16:creationId xmlns:a16="http://schemas.microsoft.com/office/drawing/2014/main" id="{CF8554AE-A862-4519-A7B5-36B39B06388C}"/>
              </a:ext>
            </a:extLst>
          </p:cNvPr>
          <p:cNvSpPr/>
          <p:nvPr/>
        </p:nvSpPr>
        <p:spPr>
          <a:xfrm>
            <a:off x="379593" y="4355029"/>
            <a:ext cx="4538993" cy="1067591"/>
          </a:xfrm>
          <a:prstGeom prst="roundRect">
            <a:avLst/>
          </a:prstGeom>
          <a:noFill/>
          <a:ln>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a:extLst>
              <a:ext uri="{FF2B5EF4-FFF2-40B4-BE49-F238E27FC236}">
                <a16:creationId xmlns:a16="http://schemas.microsoft.com/office/drawing/2014/main" id="{9B51ED8E-3BB3-48C2-8FB5-76CD889B4A83}"/>
              </a:ext>
            </a:extLst>
          </p:cNvPr>
          <p:cNvSpPr/>
          <p:nvPr/>
        </p:nvSpPr>
        <p:spPr>
          <a:xfrm>
            <a:off x="590321" y="5488810"/>
            <a:ext cx="6481982" cy="646331"/>
          </a:xfrm>
          <a:prstGeom prst="rect">
            <a:avLst/>
          </a:prstGeom>
        </p:spPr>
        <p:txBody>
          <a:bodyPr wrap="square">
            <a:spAutoFit/>
          </a:bodyPr>
          <a:lstStyle/>
          <a:p>
            <a:r>
              <a:rPr lang="en-US" altLang="ja-JP" dirty="0">
                <a:solidFill>
                  <a:srgbClr val="002060"/>
                </a:solidFill>
                <a:latin typeface="Calibri" panose="020F0502020204030204" pitchFamily="34" charset="0"/>
              </a:rPr>
              <a:t>Since </a:t>
            </a:r>
            <a:r>
              <a:rPr lang="en-US" altLang="ja-JP" i="1" dirty="0">
                <a:solidFill>
                  <a:srgbClr val="002060"/>
                </a:solidFill>
                <a:latin typeface="Calibri" panose="020F0502020204030204" pitchFamily="34" charset="0"/>
              </a:rPr>
              <a:t>p</a:t>
            </a:r>
            <a:r>
              <a:rPr lang="en-US" altLang="ja-JP" dirty="0">
                <a:solidFill>
                  <a:srgbClr val="002060"/>
                </a:solidFill>
                <a:latin typeface="Calibri" panose="020F0502020204030204" pitchFamily="34" charset="0"/>
              </a:rPr>
              <a:t> and </a:t>
            </a:r>
            <a:r>
              <a:rPr lang="en-US" altLang="ja-JP" i="1" dirty="0">
                <a:solidFill>
                  <a:srgbClr val="002060"/>
                </a:solidFill>
                <a:latin typeface="Calibri" panose="020F0502020204030204" pitchFamily="34" charset="0"/>
              </a:rPr>
              <a:t>V</a:t>
            </a:r>
            <a:r>
              <a:rPr lang="en-US" altLang="ja-JP" dirty="0">
                <a:solidFill>
                  <a:srgbClr val="002060"/>
                </a:solidFill>
                <a:latin typeface="Calibri" panose="020F0502020204030204" pitchFamily="34" charset="0"/>
              </a:rPr>
              <a:t> are measurable quantities, </a:t>
            </a:r>
            <a:r>
              <a:rPr lang="en-US" altLang="ja-JP" i="1" dirty="0">
                <a:solidFill>
                  <a:srgbClr val="002060"/>
                </a:solidFill>
                <a:latin typeface="Calibri" panose="020F0502020204030204" pitchFamily="34" charset="0"/>
              </a:rPr>
              <a:t>Q</a:t>
            </a:r>
            <a:r>
              <a:rPr lang="en-US" altLang="ja-JP" dirty="0">
                <a:solidFill>
                  <a:srgbClr val="002060"/>
                </a:solidFill>
                <a:latin typeface="Calibri" panose="020F0502020204030204" pitchFamily="34" charset="0"/>
              </a:rPr>
              <a:t> is easier to use than </a:t>
            </a:r>
            <a:r>
              <a:rPr lang="en-US" altLang="ja-JP" i="1" dirty="0">
                <a:solidFill>
                  <a:srgbClr val="002060"/>
                </a:solidFill>
                <a:latin typeface="Calibri" panose="020F0502020204030204" pitchFamily="34" charset="0"/>
              </a:rPr>
              <a:t>Q</a:t>
            </a:r>
            <a:r>
              <a:rPr lang="en-US" altLang="ja-JP" baseline="-25000" dirty="0">
                <a:solidFill>
                  <a:srgbClr val="002060"/>
                </a:solidFill>
                <a:latin typeface="Calibri" panose="020F0502020204030204" pitchFamily="34" charset="0"/>
              </a:rPr>
              <a:t>N</a:t>
            </a:r>
            <a:r>
              <a:rPr lang="en-US" altLang="ja-JP" dirty="0">
                <a:solidFill>
                  <a:srgbClr val="002060"/>
                </a:solidFill>
                <a:latin typeface="Calibri" panose="020F0502020204030204" pitchFamily="34" charset="0"/>
              </a:rPr>
              <a:t>.</a:t>
            </a:r>
          </a:p>
          <a:p>
            <a:r>
              <a:rPr lang="en-US" altLang="ja-JP" dirty="0">
                <a:solidFill>
                  <a:srgbClr val="FF0000"/>
                </a:solidFill>
                <a:latin typeface="Calibri" panose="020F0502020204030204" pitchFamily="34" charset="0"/>
              </a:rPr>
              <a:t>We will use </a:t>
            </a:r>
            <a:r>
              <a:rPr lang="en-US" altLang="ja-JP" i="1" dirty="0">
                <a:solidFill>
                  <a:srgbClr val="FF0000"/>
                </a:solidFill>
                <a:latin typeface="Calibri" panose="020F0502020204030204" pitchFamily="34" charset="0"/>
              </a:rPr>
              <a:t>Q</a:t>
            </a:r>
            <a:r>
              <a:rPr lang="en-US" altLang="ja-JP" dirty="0">
                <a:solidFill>
                  <a:srgbClr val="FF0000"/>
                </a:solidFill>
                <a:latin typeface="Calibri" panose="020F0502020204030204" pitchFamily="34" charset="0"/>
              </a:rPr>
              <a:t> instead </a:t>
            </a:r>
            <a:r>
              <a:rPr lang="en-US" altLang="ja-JP" i="1" dirty="0">
                <a:solidFill>
                  <a:srgbClr val="FF0000"/>
                </a:solidFill>
                <a:latin typeface="Calibri" panose="020F0502020204030204" pitchFamily="34" charset="0"/>
              </a:rPr>
              <a:t>Q</a:t>
            </a:r>
            <a:r>
              <a:rPr lang="en-US" altLang="ja-JP" baseline="-25000" dirty="0">
                <a:solidFill>
                  <a:srgbClr val="FF0000"/>
                </a:solidFill>
                <a:latin typeface="Calibri" panose="020F0502020204030204" pitchFamily="34" charset="0"/>
              </a:rPr>
              <a:t>N</a:t>
            </a:r>
            <a:r>
              <a:rPr lang="en-US" altLang="ja-JP" dirty="0">
                <a:solidFill>
                  <a:srgbClr val="FF0000"/>
                </a:solidFill>
                <a:latin typeface="Calibri" panose="020F0502020204030204" pitchFamily="34" charset="0"/>
              </a:rPr>
              <a:t> in this lecture.</a:t>
            </a:r>
            <a:endParaRPr lang="ja-JP" altLang="en-US" dirty="0">
              <a:solidFill>
                <a:srgbClr val="FF0000"/>
              </a:solidFill>
            </a:endParaRPr>
          </a:p>
        </p:txBody>
      </p:sp>
      <p:sp>
        <p:nvSpPr>
          <p:cNvPr id="145" name="下矢印 17">
            <a:extLst>
              <a:ext uri="{FF2B5EF4-FFF2-40B4-BE49-F238E27FC236}">
                <a16:creationId xmlns:a16="http://schemas.microsoft.com/office/drawing/2014/main" id="{80B3F140-86C9-4B48-A206-42F781BC3770}"/>
              </a:ext>
            </a:extLst>
          </p:cNvPr>
          <p:cNvSpPr/>
          <p:nvPr/>
        </p:nvSpPr>
        <p:spPr>
          <a:xfrm rot="16200000">
            <a:off x="9277871" y="313844"/>
            <a:ext cx="279325" cy="2060233"/>
          </a:xfrm>
          <a:prstGeom prst="downArrow">
            <a:avLst>
              <a:gd name="adj1" fmla="val 50000"/>
              <a:gd name="adj2" fmla="val 71120"/>
            </a:avLst>
          </a:prstGeom>
          <a:gradFill>
            <a:gsLst>
              <a:gs pos="0">
                <a:schemeClr val="accent6">
                  <a:lumMod val="40000"/>
                  <a:lumOff val="60000"/>
                </a:schemeClr>
              </a:gs>
              <a:gs pos="100000">
                <a:schemeClr val="accent3">
                  <a:lumMod val="0"/>
                  <a:lumOff val="100000"/>
                </a:schemeClr>
              </a:gs>
              <a:gs pos="100000">
                <a:schemeClr val="bg1"/>
              </a:gs>
            </a:gsLst>
            <a:path path="circle">
              <a:fillToRect r="100000" b="100000"/>
            </a:path>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sp>
        <p:nvSpPr>
          <p:cNvPr id="146" name="テキスト ボックス 145">
            <a:extLst>
              <a:ext uri="{FF2B5EF4-FFF2-40B4-BE49-F238E27FC236}">
                <a16:creationId xmlns:a16="http://schemas.microsoft.com/office/drawing/2014/main" id="{5C0C1970-C9C7-4A03-A3D2-578A4208D055}"/>
              </a:ext>
            </a:extLst>
          </p:cNvPr>
          <p:cNvSpPr txBox="1"/>
          <p:nvPr/>
        </p:nvSpPr>
        <p:spPr>
          <a:xfrm>
            <a:off x="10565333" y="1134935"/>
            <a:ext cx="1130295" cy="369332"/>
          </a:xfrm>
          <a:prstGeom prst="rect">
            <a:avLst/>
          </a:prstGeom>
          <a:noFill/>
        </p:spPr>
        <p:txBody>
          <a:bodyPr wrap="square" rtlCol="0">
            <a:spAutoFit/>
          </a:bodyPr>
          <a:lstStyle/>
          <a:p>
            <a:r>
              <a:rPr lang="en-US" altLang="ja-JP" dirty="0">
                <a:solidFill>
                  <a:srgbClr val="00B050"/>
                </a:solidFill>
                <a:latin typeface="Arial" panose="020B0604020202020204" pitchFamily="34" charset="0"/>
                <a:cs typeface="Arial" panose="020B0604020202020204" pitchFamily="34" charset="0"/>
              </a:rPr>
              <a:t>Gas flow</a:t>
            </a:r>
          </a:p>
        </p:txBody>
      </p:sp>
    </p:spTree>
    <p:extLst>
      <p:ext uri="{BB962C8B-B14F-4D97-AF65-F5344CB8AC3E}">
        <p14:creationId xmlns:p14="http://schemas.microsoft.com/office/powerpoint/2010/main" val="13118901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p:cNvPicPr>
            <a:picLocks noChangeAspect="1"/>
          </p:cNvPicPr>
          <p:nvPr/>
        </p:nvPicPr>
        <p:blipFill>
          <a:blip r:embed="rId3"/>
          <a:stretch>
            <a:fillRect/>
          </a:stretch>
        </p:blipFill>
        <p:spPr>
          <a:xfrm>
            <a:off x="0" y="0"/>
            <a:ext cx="12192000" cy="1122652"/>
          </a:xfrm>
          <a:prstGeom prst="rect">
            <a:avLst/>
          </a:prstGeom>
        </p:spPr>
      </p:pic>
      <p:sp>
        <p:nvSpPr>
          <p:cNvPr id="5" name="タイトル 1"/>
          <p:cNvSpPr txBox="1">
            <a:spLocks/>
          </p:cNvSpPr>
          <p:nvPr/>
        </p:nvSpPr>
        <p:spPr>
          <a:xfrm>
            <a:off x="1785678" y="0"/>
            <a:ext cx="8784976" cy="735582"/>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en-US" altLang="ja-JP" sz="4000" b="1" dirty="0">
                <a:solidFill>
                  <a:srgbClr val="FFC000"/>
                </a:solidFill>
                <a:latin typeface="Calibri Light" panose="020F0302020204030204" pitchFamily="34" charset="0"/>
              </a:rPr>
              <a:t>Type of flow</a:t>
            </a:r>
            <a:endParaRPr lang="ja-JP" altLang="en-US" sz="4000" b="1" dirty="0">
              <a:solidFill>
                <a:srgbClr val="FFC000"/>
              </a:solidFill>
              <a:latin typeface="Calibri Light" panose="020F0302020204030204" pitchFamily="34" charset="0"/>
            </a:endParaRPr>
          </a:p>
        </p:txBody>
      </p:sp>
      <p:sp>
        <p:nvSpPr>
          <p:cNvPr id="11" name="正方形/長方形 10"/>
          <p:cNvSpPr/>
          <p:nvPr/>
        </p:nvSpPr>
        <p:spPr>
          <a:xfrm>
            <a:off x="0" y="6434515"/>
            <a:ext cx="12192000" cy="431329"/>
          </a:xfrm>
          <a:prstGeom prst="rect">
            <a:avLst/>
          </a:prstGeom>
          <a:solidFill>
            <a:srgbClr val="00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latin typeface="Calibri" panose="020F0502020204030204" pitchFamily="34" charset="0"/>
            </a:endParaRPr>
          </a:p>
        </p:txBody>
      </p:sp>
      <p:pic>
        <p:nvPicPr>
          <p:cNvPr id="13" name="Picture 5" descr="C:\Documents and Settings\Administrator\デスクトップ\keklogo_blue.gif"/>
          <p:cNvPicPr>
            <a:picLocks noChangeAspect="1" noChangeArrowheads="1"/>
          </p:cNvPicPr>
          <p:nvPr/>
        </p:nvPicPr>
        <p:blipFill>
          <a:blip r:embed="rId4" cstate="print"/>
          <a:srcRect/>
          <a:stretch>
            <a:fillRect/>
          </a:stretch>
        </p:blipFill>
        <p:spPr bwMode="auto">
          <a:xfrm>
            <a:off x="65316" y="6463741"/>
            <a:ext cx="702056" cy="402103"/>
          </a:xfrm>
          <a:prstGeom prst="rect">
            <a:avLst/>
          </a:prstGeom>
          <a:noFill/>
        </p:spPr>
      </p:pic>
      <p:pic>
        <p:nvPicPr>
          <p:cNvPr id="14" name="Picture 1" descr="C:\Documents and Settings\Administrator\デスクトップ\SuperKEKB_logo.gif"/>
          <p:cNvPicPr>
            <a:picLocks noChangeAspect="1" noChangeArrowheads="1"/>
          </p:cNvPicPr>
          <p:nvPr/>
        </p:nvPicPr>
        <p:blipFill>
          <a:blip r:embed="rId5" cstate="print"/>
          <a:srcRect/>
          <a:stretch>
            <a:fillRect/>
          </a:stretch>
        </p:blipFill>
        <p:spPr bwMode="auto">
          <a:xfrm>
            <a:off x="11432495" y="6449005"/>
            <a:ext cx="759505" cy="408995"/>
          </a:xfrm>
          <a:prstGeom prst="rect">
            <a:avLst/>
          </a:prstGeom>
          <a:noFill/>
        </p:spPr>
      </p:pic>
      <p:sp>
        <p:nvSpPr>
          <p:cNvPr id="15" name="日付プレースホルダー 14"/>
          <p:cNvSpPr>
            <a:spLocks noGrp="1"/>
          </p:cNvSpPr>
          <p:nvPr>
            <p:ph type="dt" sz="half" idx="10"/>
          </p:nvPr>
        </p:nvSpPr>
        <p:spPr>
          <a:xfrm>
            <a:off x="838200" y="6475618"/>
            <a:ext cx="2743200" cy="365125"/>
          </a:xfrm>
        </p:spPr>
        <p:txBody>
          <a:bodyPr/>
          <a:lstStyle/>
          <a:p>
            <a:r>
              <a:rPr kumimoji="1" lang="en-US" altLang="ja-JP" dirty="0">
                <a:solidFill>
                  <a:srgbClr val="FFFF00"/>
                </a:solidFill>
                <a:latin typeface="Calibri" panose="020F0502020204030204" pitchFamily="34" charset="0"/>
              </a:rPr>
              <a:t>2019/10/31</a:t>
            </a:r>
            <a:endParaRPr kumimoji="1" lang="ja-JP" altLang="en-US" dirty="0">
              <a:solidFill>
                <a:srgbClr val="FFFF00"/>
              </a:solidFill>
              <a:latin typeface="Calibri" panose="020F0502020204030204" pitchFamily="34" charset="0"/>
            </a:endParaRPr>
          </a:p>
        </p:txBody>
      </p:sp>
      <p:sp>
        <p:nvSpPr>
          <p:cNvPr id="16" name="フッター プレースホルダー 15"/>
          <p:cNvSpPr>
            <a:spLocks noGrp="1"/>
          </p:cNvSpPr>
          <p:nvPr>
            <p:ph type="ftr" sz="quarter" idx="11"/>
          </p:nvPr>
        </p:nvSpPr>
        <p:spPr>
          <a:xfrm>
            <a:off x="3110967" y="6489670"/>
            <a:ext cx="6276433" cy="365125"/>
          </a:xfrm>
        </p:spPr>
        <p:txBody>
          <a:bodyPr/>
          <a:lstStyle/>
          <a:p>
            <a:r>
              <a:rPr lang="en-US" altLang="ja-JP" dirty="0">
                <a:solidFill>
                  <a:srgbClr val="FFFF00"/>
                </a:solidFill>
                <a:latin typeface="Calibri" panose="020F0502020204030204" pitchFamily="34" charset="0"/>
              </a:rPr>
              <a:t>Joint-US-CERN-Japan-Russia International Accelerator School, 2019, Ion Colliders @ </a:t>
            </a:r>
            <a:r>
              <a:rPr lang="en-US" altLang="ja-JP" dirty="0" err="1">
                <a:solidFill>
                  <a:srgbClr val="FFFF00"/>
                </a:solidFill>
                <a:latin typeface="Calibri" panose="020F0502020204030204" pitchFamily="34" charset="0"/>
              </a:rPr>
              <a:t>Dubna</a:t>
            </a:r>
            <a:endParaRPr kumimoji="1" lang="ja-JP" altLang="en-US" dirty="0">
              <a:solidFill>
                <a:srgbClr val="FFFF00"/>
              </a:solidFill>
              <a:latin typeface="Calibri" panose="020F0502020204030204" pitchFamily="34" charset="0"/>
            </a:endParaRPr>
          </a:p>
        </p:txBody>
      </p:sp>
      <p:sp>
        <p:nvSpPr>
          <p:cNvPr id="17" name="スライド番号プレースホルダー 16"/>
          <p:cNvSpPr>
            <a:spLocks noGrp="1"/>
          </p:cNvSpPr>
          <p:nvPr>
            <p:ph type="sldNum" sz="quarter" idx="12"/>
          </p:nvPr>
        </p:nvSpPr>
        <p:spPr>
          <a:xfrm>
            <a:off x="8610600" y="6475618"/>
            <a:ext cx="2743200" cy="365125"/>
          </a:xfrm>
        </p:spPr>
        <p:txBody>
          <a:bodyPr/>
          <a:lstStyle/>
          <a:p>
            <a:fld id="{2703563A-5760-4490-B9C0-0ADE44AA5E72}" type="slidenum">
              <a:rPr kumimoji="1" lang="ja-JP" altLang="en-US" smtClean="0">
                <a:solidFill>
                  <a:srgbClr val="FFFF00"/>
                </a:solidFill>
                <a:latin typeface="Calibri" panose="020F0502020204030204" pitchFamily="34" charset="0"/>
              </a:rPr>
              <a:t>13</a:t>
            </a:fld>
            <a:endParaRPr kumimoji="1" lang="ja-JP" altLang="en-US">
              <a:solidFill>
                <a:srgbClr val="FFFF00"/>
              </a:solidFill>
              <a:latin typeface="Calibri" panose="020F0502020204030204" pitchFamily="34" charset="0"/>
            </a:endParaRPr>
          </a:p>
        </p:txBody>
      </p:sp>
      <p:sp>
        <p:nvSpPr>
          <p:cNvPr id="2" name="コンテンツ プレースホルダー 1"/>
          <p:cNvSpPr>
            <a:spLocks noGrp="1"/>
          </p:cNvSpPr>
          <p:nvPr>
            <p:ph idx="1"/>
          </p:nvPr>
        </p:nvSpPr>
        <p:spPr>
          <a:xfrm>
            <a:off x="65316" y="1074929"/>
            <a:ext cx="11885281" cy="5374076"/>
          </a:xfrm>
        </p:spPr>
        <p:txBody>
          <a:bodyPr>
            <a:normAutofit/>
          </a:bodyPr>
          <a:lstStyle/>
          <a:p>
            <a:r>
              <a:rPr lang="en-US" altLang="ja-JP" sz="2400" dirty="0">
                <a:latin typeface="Calibri" panose="020F0502020204030204" pitchFamily="34" charset="0"/>
              </a:rPr>
              <a:t>Three types of flow are mainly encountered in vacuum technology.</a:t>
            </a:r>
          </a:p>
          <a:p>
            <a:pPr lvl="1">
              <a:buFont typeface="Wingdings" panose="05000000000000000000" pitchFamily="2" charset="2"/>
              <a:buChar char="Ø"/>
            </a:pPr>
            <a:r>
              <a:rPr lang="en-US" altLang="ja-JP" sz="2000" dirty="0">
                <a:solidFill>
                  <a:srgbClr val="00B0F0"/>
                </a:solidFill>
                <a:latin typeface="Calibri" panose="020F0502020204030204" pitchFamily="34" charset="0"/>
              </a:rPr>
              <a:t>Viscous flow (continuum flow) </a:t>
            </a:r>
            <a:r>
              <a:rPr lang="en-US" altLang="ja-JP" sz="2000" dirty="0">
                <a:solidFill>
                  <a:srgbClr val="002060"/>
                </a:solidFill>
                <a:latin typeface="Calibri" panose="020F0502020204030204" pitchFamily="34" charset="0"/>
              </a:rPr>
              <a:t>found exclusively in </a:t>
            </a:r>
            <a:r>
              <a:rPr lang="en-US" altLang="ja-JP" sz="2000" dirty="0">
                <a:solidFill>
                  <a:srgbClr val="00B0F0"/>
                </a:solidFill>
                <a:latin typeface="Calibri" panose="020F0502020204030204" pitchFamily="34" charset="0"/>
              </a:rPr>
              <a:t>Low Vacuum (1</a:t>
            </a:r>
            <a:r>
              <a:rPr lang="en-US" altLang="ja-JP" sz="2000" dirty="0">
                <a:solidFill>
                  <a:srgbClr val="00B0F0"/>
                </a:solidFill>
                <a:latin typeface="Calibri" panose="020F0502020204030204" pitchFamily="34" charset="0"/>
                <a:sym typeface="Symbol" panose="05050102010706020507" pitchFamily="18" charset="2"/>
              </a:rPr>
              <a:t>10</a:t>
            </a:r>
            <a:r>
              <a:rPr lang="en-US" altLang="ja-JP" sz="2000" baseline="30000" dirty="0">
                <a:solidFill>
                  <a:srgbClr val="00B0F0"/>
                </a:solidFill>
                <a:latin typeface="Calibri" panose="020F0502020204030204" pitchFamily="34" charset="0"/>
                <a:sym typeface="Symbol" panose="05050102010706020507" pitchFamily="18" charset="2"/>
              </a:rPr>
              <a:t>2</a:t>
            </a:r>
            <a:r>
              <a:rPr lang="en-US" altLang="ja-JP" sz="2000" dirty="0">
                <a:solidFill>
                  <a:srgbClr val="00B0F0"/>
                </a:solidFill>
                <a:latin typeface="Calibri" panose="020F0502020204030204" pitchFamily="34" charset="0"/>
                <a:sym typeface="Symbol" panose="05050102010706020507" pitchFamily="18" charset="2"/>
              </a:rPr>
              <a:t>  110</a:t>
            </a:r>
            <a:r>
              <a:rPr lang="en-US" altLang="ja-JP" sz="2000" baseline="30000" dirty="0">
                <a:solidFill>
                  <a:srgbClr val="00B0F0"/>
                </a:solidFill>
                <a:latin typeface="Calibri" panose="020F0502020204030204" pitchFamily="34" charset="0"/>
                <a:sym typeface="Symbol" panose="05050102010706020507" pitchFamily="18" charset="2"/>
              </a:rPr>
              <a:t>5</a:t>
            </a:r>
            <a:r>
              <a:rPr lang="en-US" altLang="ja-JP" sz="2000" dirty="0">
                <a:solidFill>
                  <a:srgbClr val="00B0F0"/>
                </a:solidFill>
                <a:latin typeface="Calibri" panose="020F0502020204030204" pitchFamily="34" charset="0"/>
                <a:sym typeface="Symbol" panose="05050102010706020507" pitchFamily="18" charset="2"/>
              </a:rPr>
              <a:t> </a:t>
            </a:r>
            <a:r>
              <a:rPr lang="en-US" altLang="ja-JP" sz="2000" dirty="0">
                <a:solidFill>
                  <a:srgbClr val="00B0F0"/>
                </a:solidFill>
                <a:latin typeface="Calibri" panose="020F0502020204030204" pitchFamily="34" charset="0"/>
              </a:rPr>
              <a:t>)</a:t>
            </a:r>
            <a:r>
              <a:rPr lang="en-US" altLang="ja-JP" sz="2000" dirty="0">
                <a:solidFill>
                  <a:srgbClr val="00B0F0"/>
                </a:solidFill>
                <a:latin typeface="Calibri" panose="020F0502020204030204" pitchFamily="34" charset="0"/>
                <a:sym typeface="Symbol" panose="05050102010706020507" pitchFamily="18" charset="2"/>
              </a:rPr>
              <a:t> </a:t>
            </a:r>
          </a:p>
          <a:p>
            <a:pPr marL="1085850" lvl="2">
              <a:lnSpc>
                <a:spcPct val="100000"/>
              </a:lnSpc>
              <a:spcBef>
                <a:spcPct val="20000"/>
              </a:spcBef>
              <a:buFont typeface="Arial" pitchFamily="34" charset="0"/>
              <a:buChar char="–"/>
            </a:pPr>
            <a:r>
              <a:rPr lang="en-US" altLang="ja-JP" dirty="0">
                <a:latin typeface="Calibri" panose="020F0502020204030204" pitchFamily="34" charset="0"/>
                <a:sym typeface="Symbol" panose="05050102010706020507" pitchFamily="18" charset="2"/>
              </a:rPr>
              <a:t>The character of this type of flow is determined by the interaction of the molecules.</a:t>
            </a:r>
          </a:p>
          <a:p>
            <a:pPr marL="1085850" lvl="2">
              <a:lnSpc>
                <a:spcPct val="100000"/>
              </a:lnSpc>
              <a:spcBef>
                <a:spcPct val="20000"/>
              </a:spcBef>
              <a:buFont typeface="Arial" pitchFamily="34" charset="0"/>
              <a:buChar char="–"/>
            </a:pPr>
            <a:r>
              <a:rPr lang="en-US" altLang="ja-JP" dirty="0">
                <a:latin typeface="Calibri" panose="020F0502020204030204" pitchFamily="34" charset="0"/>
                <a:sym typeface="Symbol" panose="05050102010706020507" pitchFamily="18" charset="2"/>
              </a:rPr>
              <a:t>Internal friction, the viscosity of the flowing substance, is a major factor.</a:t>
            </a:r>
          </a:p>
          <a:p>
            <a:pPr lvl="1">
              <a:buFont typeface="Wingdings" panose="05000000000000000000" pitchFamily="2" charset="2"/>
              <a:buChar char="Ø"/>
            </a:pPr>
            <a:r>
              <a:rPr lang="en-US" altLang="ja-JP" sz="2000" dirty="0">
                <a:solidFill>
                  <a:srgbClr val="00B0F0"/>
                </a:solidFill>
                <a:latin typeface="Calibri" panose="020F0502020204030204" pitchFamily="34" charset="0"/>
                <a:sym typeface="Symbol" panose="05050102010706020507" pitchFamily="18" charset="2"/>
              </a:rPr>
              <a:t>Molecular flow</a:t>
            </a:r>
            <a:r>
              <a:rPr lang="en-US" altLang="ja-JP" sz="2000" dirty="0">
                <a:solidFill>
                  <a:srgbClr val="002060"/>
                </a:solidFill>
                <a:latin typeface="Calibri" panose="020F0502020204030204" pitchFamily="34" charset="0"/>
              </a:rPr>
              <a:t> found exclusively </a:t>
            </a:r>
            <a:r>
              <a:rPr lang="en-US" altLang="ja-JP" sz="2000" dirty="0">
                <a:solidFill>
                  <a:srgbClr val="002060"/>
                </a:solidFill>
                <a:latin typeface="Calibri" panose="020F0502020204030204" pitchFamily="34" charset="0"/>
                <a:sym typeface="Symbol" panose="05050102010706020507" pitchFamily="18" charset="2"/>
              </a:rPr>
              <a:t>in </a:t>
            </a:r>
            <a:r>
              <a:rPr lang="en-US" altLang="ja-JP" sz="2000" dirty="0">
                <a:solidFill>
                  <a:srgbClr val="00B0F0"/>
                </a:solidFill>
                <a:latin typeface="Calibri" panose="020F0502020204030204" pitchFamily="34" charset="0"/>
                <a:sym typeface="Symbol" panose="05050102010706020507" pitchFamily="18" charset="2"/>
              </a:rPr>
              <a:t>High and Ultra High Vacuum </a:t>
            </a:r>
            <a:r>
              <a:rPr lang="en-US" altLang="ja-JP" sz="2000" dirty="0">
                <a:solidFill>
                  <a:srgbClr val="00B0F0"/>
                </a:solidFill>
                <a:latin typeface="Calibri" panose="020F0502020204030204" pitchFamily="34" charset="0"/>
              </a:rPr>
              <a:t>(</a:t>
            </a:r>
            <a:r>
              <a:rPr lang="en-US" altLang="ja-JP" sz="2000" dirty="0">
                <a:solidFill>
                  <a:srgbClr val="00B0F0"/>
                </a:solidFill>
                <a:latin typeface="Calibri" panose="020F0502020204030204" pitchFamily="34" charset="0"/>
                <a:sym typeface="Symbol" panose="05050102010706020507" pitchFamily="18" charset="2"/>
              </a:rPr>
              <a:t> 110</a:t>
            </a:r>
            <a:r>
              <a:rPr lang="en-US" altLang="ja-JP" sz="2000" baseline="30000" dirty="0">
                <a:solidFill>
                  <a:srgbClr val="00B0F0"/>
                </a:solidFill>
                <a:latin typeface="Calibri" panose="020F0502020204030204" pitchFamily="34" charset="0"/>
                <a:sym typeface="Symbol" panose="05050102010706020507" pitchFamily="18" charset="2"/>
              </a:rPr>
              <a:t>1</a:t>
            </a:r>
            <a:r>
              <a:rPr lang="en-US" altLang="ja-JP" sz="2000" dirty="0">
                <a:solidFill>
                  <a:srgbClr val="00B0F0"/>
                </a:solidFill>
                <a:latin typeface="Calibri" panose="020F0502020204030204" pitchFamily="34" charset="0"/>
                <a:sym typeface="Symbol" panose="05050102010706020507" pitchFamily="18" charset="2"/>
              </a:rPr>
              <a:t> </a:t>
            </a:r>
            <a:r>
              <a:rPr lang="en-US" altLang="ja-JP" sz="2000" dirty="0">
                <a:solidFill>
                  <a:srgbClr val="00B0F0"/>
                </a:solidFill>
                <a:latin typeface="Calibri" panose="020F0502020204030204" pitchFamily="34" charset="0"/>
              </a:rPr>
              <a:t>)</a:t>
            </a:r>
            <a:r>
              <a:rPr lang="en-US" altLang="ja-JP" sz="2000" dirty="0">
                <a:solidFill>
                  <a:srgbClr val="00B0F0"/>
                </a:solidFill>
                <a:latin typeface="Calibri" panose="020F0502020204030204" pitchFamily="34" charset="0"/>
                <a:sym typeface="Symbol" panose="05050102010706020507" pitchFamily="18" charset="2"/>
              </a:rPr>
              <a:t> </a:t>
            </a:r>
          </a:p>
          <a:p>
            <a:pPr marL="1085850" lvl="2">
              <a:lnSpc>
                <a:spcPct val="100000"/>
              </a:lnSpc>
              <a:spcBef>
                <a:spcPct val="20000"/>
              </a:spcBef>
              <a:buFont typeface="Arial" pitchFamily="34" charset="0"/>
              <a:buChar char="–"/>
            </a:pPr>
            <a:r>
              <a:rPr lang="en-US" altLang="ja-JP" dirty="0">
                <a:latin typeface="Calibri" panose="020F0502020204030204" pitchFamily="34" charset="0"/>
                <a:sym typeface="Symbol" panose="05050102010706020507" pitchFamily="18" charset="2"/>
              </a:rPr>
              <a:t>In this flow the molecules can move freely, without any mutual interference.</a:t>
            </a:r>
          </a:p>
          <a:p>
            <a:pPr marL="1085850" lvl="2">
              <a:lnSpc>
                <a:spcPct val="100000"/>
              </a:lnSpc>
              <a:spcBef>
                <a:spcPct val="20000"/>
              </a:spcBef>
              <a:buFont typeface="Arial" pitchFamily="34" charset="0"/>
              <a:buChar char="–"/>
            </a:pPr>
            <a:r>
              <a:rPr lang="en-US" altLang="ja-JP" dirty="0">
                <a:solidFill>
                  <a:srgbClr val="FF0000"/>
                </a:solidFill>
                <a:latin typeface="Calibri" panose="020F0502020204030204" pitchFamily="34" charset="0"/>
                <a:sym typeface="Symbol" panose="05050102010706020507" pitchFamily="18" charset="2"/>
              </a:rPr>
              <a:t>In this lecture, the gas flow is assumed to be molecular flow unless otherwise noted.</a:t>
            </a:r>
            <a:endParaRPr lang="en-US" altLang="ja-JP" sz="2000" dirty="0">
              <a:solidFill>
                <a:srgbClr val="FF0000"/>
              </a:solidFill>
              <a:latin typeface="Calibri" panose="020F0502020204030204" pitchFamily="34" charset="0"/>
              <a:sym typeface="Symbol" panose="05050102010706020507" pitchFamily="18" charset="2"/>
            </a:endParaRPr>
          </a:p>
          <a:p>
            <a:pPr lvl="1">
              <a:buFont typeface="Wingdings" panose="05000000000000000000" pitchFamily="2" charset="2"/>
              <a:buChar char="Ø"/>
            </a:pPr>
            <a:r>
              <a:rPr lang="en-US" altLang="ja-JP" sz="2000" dirty="0">
                <a:solidFill>
                  <a:srgbClr val="00B0F0"/>
                </a:solidFill>
                <a:latin typeface="Calibri" panose="020F0502020204030204" pitchFamily="34" charset="0"/>
                <a:sym typeface="Symbol" panose="05050102010706020507" pitchFamily="18" charset="2"/>
              </a:rPr>
              <a:t>Knudsen flow </a:t>
            </a:r>
            <a:r>
              <a:rPr lang="en-US" altLang="ja-JP" sz="2000" dirty="0">
                <a:solidFill>
                  <a:srgbClr val="002060"/>
                </a:solidFill>
                <a:latin typeface="Calibri" panose="020F0502020204030204" pitchFamily="34" charset="0"/>
              </a:rPr>
              <a:t>found exclusively </a:t>
            </a:r>
            <a:r>
              <a:rPr lang="en-US" altLang="ja-JP" sz="2000" dirty="0">
                <a:solidFill>
                  <a:srgbClr val="002060"/>
                </a:solidFill>
                <a:latin typeface="Calibri" panose="020F0502020204030204" pitchFamily="34" charset="0"/>
                <a:sym typeface="Symbol" panose="05050102010706020507" pitchFamily="18" charset="2"/>
              </a:rPr>
              <a:t>in </a:t>
            </a:r>
            <a:r>
              <a:rPr lang="en-US" altLang="ja-JP" sz="2000" dirty="0">
                <a:solidFill>
                  <a:srgbClr val="00B0F0"/>
                </a:solidFill>
                <a:latin typeface="Calibri" panose="020F0502020204030204" pitchFamily="34" charset="0"/>
                <a:sym typeface="Symbol" panose="05050102010706020507" pitchFamily="18" charset="2"/>
              </a:rPr>
              <a:t>Medium Vacuum </a:t>
            </a:r>
            <a:r>
              <a:rPr lang="en-US" altLang="ja-JP" sz="2000" dirty="0">
                <a:solidFill>
                  <a:srgbClr val="00B0F0"/>
                </a:solidFill>
                <a:latin typeface="Calibri" panose="020F0502020204030204" pitchFamily="34" charset="0"/>
              </a:rPr>
              <a:t>(1</a:t>
            </a:r>
            <a:r>
              <a:rPr lang="en-US" altLang="ja-JP" sz="2000" dirty="0">
                <a:solidFill>
                  <a:srgbClr val="00B0F0"/>
                </a:solidFill>
                <a:latin typeface="Calibri" panose="020F0502020204030204" pitchFamily="34" charset="0"/>
                <a:sym typeface="Symbol" panose="05050102010706020507" pitchFamily="18" charset="2"/>
              </a:rPr>
              <a:t>10</a:t>
            </a:r>
            <a:r>
              <a:rPr lang="en-US" altLang="ja-JP" sz="2000" baseline="30000" dirty="0">
                <a:solidFill>
                  <a:srgbClr val="00B0F0"/>
                </a:solidFill>
                <a:latin typeface="Calibri" panose="020F0502020204030204" pitchFamily="34" charset="0"/>
                <a:sym typeface="Symbol" panose="05050102010706020507" pitchFamily="18" charset="2"/>
              </a:rPr>
              <a:t>1</a:t>
            </a:r>
            <a:r>
              <a:rPr lang="en-US" altLang="ja-JP" sz="2000" dirty="0">
                <a:solidFill>
                  <a:srgbClr val="00B0F0"/>
                </a:solidFill>
                <a:latin typeface="Calibri" panose="020F0502020204030204" pitchFamily="34" charset="0"/>
                <a:sym typeface="Symbol" panose="05050102010706020507" pitchFamily="18" charset="2"/>
              </a:rPr>
              <a:t>  110</a:t>
            </a:r>
            <a:r>
              <a:rPr lang="en-US" altLang="ja-JP" sz="2000" baseline="30000" dirty="0">
                <a:solidFill>
                  <a:srgbClr val="00B0F0"/>
                </a:solidFill>
                <a:latin typeface="Calibri" panose="020F0502020204030204" pitchFamily="34" charset="0"/>
                <a:sym typeface="Symbol" panose="05050102010706020507" pitchFamily="18" charset="2"/>
              </a:rPr>
              <a:t>2</a:t>
            </a:r>
            <a:r>
              <a:rPr lang="en-US" altLang="ja-JP" sz="2000" dirty="0">
                <a:solidFill>
                  <a:srgbClr val="00B0F0"/>
                </a:solidFill>
                <a:latin typeface="Calibri" panose="020F0502020204030204" pitchFamily="34" charset="0"/>
                <a:sym typeface="Symbol" panose="05050102010706020507" pitchFamily="18" charset="2"/>
              </a:rPr>
              <a:t> </a:t>
            </a:r>
            <a:r>
              <a:rPr lang="en-US" altLang="ja-JP" sz="2000" dirty="0">
                <a:solidFill>
                  <a:srgbClr val="00B0F0"/>
                </a:solidFill>
                <a:latin typeface="Calibri" panose="020F0502020204030204" pitchFamily="34" charset="0"/>
              </a:rPr>
              <a:t>)</a:t>
            </a:r>
            <a:endParaRPr lang="en-US" altLang="ja-JP" sz="2000" dirty="0">
              <a:solidFill>
                <a:srgbClr val="00B0F0"/>
              </a:solidFill>
              <a:latin typeface="Calibri" panose="020F0502020204030204" pitchFamily="34" charset="0"/>
              <a:sym typeface="Symbol" panose="05050102010706020507" pitchFamily="18" charset="2"/>
            </a:endParaRPr>
          </a:p>
          <a:p>
            <a:pPr marL="1085850" lvl="2">
              <a:lnSpc>
                <a:spcPct val="100000"/>
              </a:lnSpc>
              <a:spcBef>
                <a:spcPct val="20000"/>
              </a:spcBef>
              <a:buFont typeface="Arial" pitchFamily="34" charset="0"/>
              <a:buChar char="–"/>
            </a:pPr>
            <a:r>
              <a:rPr lang="en-US" altLang="ja-JP" dirty="0">
                <a:latin typeface="Calibri" panose="020F0502020204030204" pitchFamily="34" charset="0"/>
                <a:sym typeface="Symbol" panose="05050102010706020507" pitchFamily="18" charset="2"/>
              </a:rPr>
              <a:t>This flow is the transitional range between viscous flow and molecular flow.</a:t>
            </a:r>
          </a:p>
          <a:p>
            <a:pPr marL="457200" lvl="1" indent="0">
              <a:buNone/>
            </a:pPr>
            <a:r>
              <a:rPr lang="en-US" altLang="ja-JP" sz="2000" dirty="0">
                <a:solidFill>
                  <a:srgbClr val="00B0F0"/>
                </a:solidFill>
                <a:latin typeface="Calibri" panose="020F0502020204030204" pitchFamily="34" charset="0"/>
                <a:sym typeface="Symbol" panose="05050102010706020507" pitchFamily="18" charset="2"/>
              </a:rPr>
              <a:t> </a:t>
            </a:r>
            <a:endParaRPr lang="en-US" altLang="ja-JP" sz="2000" dirty="0">
              <a:solidFill>
                <a:srgbClr val="002060"/>
              </a:solidFill>
              <a:latin typeface="Calibri" panose="020F0502020204030204" pitchFamily="34" charset="0"/>
            </a:endParaRPr>
          </a:p>
        </p:txBody>
      </p:sp>
      <p:sp>
        <p:nvSpPr>
          <p:cNvPr id="145" name="円柱 144">
            <a:extLst>
              <a:ext uri="{FF2B5EF4-FFF2-40B4-BE49-F238E27FC236}">
                <a16:creationId xmlns:a16="http://schemas.microsoft.com/office/drawing/2014/main" id="{45C7CFB1-E5FB-4108-AAB3-8339873ABA89}"/>
              </a:ext>
            </a:extLst>
          </p:cNvPr>
          <p:cNvSpPr/>
          <p:nvPr/>
        </p:nvSpPr>
        <p:spPr>
          <a:xfrm rot="5400000">
            <a:off x="8121833" y="3086143"/>
            <a:ext cx="1548827" cy="4905201"/>
          </a:xfrm>
          <a:prstGeom prst="can">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sp>
        <p:nvSpPr>
          <p:cNvPr id="147" name="円/楕円 68">
            <a:extLst>
              <a:ext uri="{FF2B5EF4-FFF2-40B4-BE49-F238E27FC236}">
                <a16:creationId xmlns:a16="http://schemas.microsoft.com/office/drawing/2014/main" id="{9EDDA340-0AAE-40C1-BCE3-40B1BDFAF781}"/>
              </a:ext>
            </a:extLst>
          </p:cNvPr>
          <p:cNvSpPr>
            <a:spLocks noChangeAspect="1"/>
          </p:cNvSpPr>
          <p:nvPr/>
        </p:nvSpPr>
        <p:spPr>
          <a:xfrm>
            <a:off x="1262281" y="5075891"/>
            <a:ext cx="188095" cy="188096"/>
          </a:xfrm>
          <a:prstGeom prst="ellipse">
            <a:avLst/>
          </a:prstGeom>
          <a:gradFill>
            <a:gsLst>
              <a:gs pos="0">
                <a:schemeClr val="accent3">
                  <a:lumMod val="0"/>
                  <a:lumOff val="100000"/>
                </a:schemeClr>
              </a:gs>
              <a:gs pos="35000">
                <a:schemeClr val="accent3">
                  <a:lumMod val="0"/>
                  <a:lumOff val="100000"/>
                </a:schemeClr>
              </a:gs>
              <a:gs pos="100000">
                <a:schemeClr val="accent6">
                  <a:lumMod val="40000"/>
                  <a:lumOff val="60000"/>
                </a:schemeClr>
              </a:gs>
            </a:gsLst>
            <a:path path="circle">
              <a:fillToRect r="100000" b="100000"/>
            </a:path>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sp>
        <p:nvSpPr>
          <p:cNvPr id="149" name="円/楕円 68">
            <a:extLst>
              <a:ext uri="{FF2B5EF4-FFF2-40B4-BE49-F238E27FC236}">
                <a16:creationId xmlns:a16="http://schemas.microsoft.com/office/drawing/2014/main" id="{F986308F-739F-44F1-A53A-980F26B4AF4C}"/>
              </a:ext>
            </a:extLst>
          </p:cNvPr>
          <p:cNvSpPr>
            <a:spLocks noChangeAspect="1"/>
          </p:cNvSpPr>
          <p:nvPr/>
        </p:nvSpPr>
        <p:spPr>
          <a:xfrm>
            <a:off x="1911668" y="4982379"/>
            <a:ext cx="188095" cy="188096"/>
          </a:xfrm>
          <a:prstGeom prst="ellipse">
            <a:avLst/>
          </a:prstGeom>
          <a:gradFill>
            <a:gsLst>
              <a:gs pos="0">
                <a:schemeClr val="accent3">
                  <a:lumMod val="0"/>
                  <a:lumOff val="100000"/>
                </a:schemeClr>
              </a:gs>
              <a:gs pos="35000">
                <a:schemeClr val="accent3">
                  <a:lumMod val="0"/>
                  <a:lumOff val="100000"/>
                </a:schemeClr>
              </a:gs>
              <a:gs pos="100000">
                <a:schemeClr val="accent6">
                  <a:lumMod val="40000"/>
                  <a:lumOff val="60000"/>
                </a:schemeClr>
              </a:gs>
            </a:gsLst>
            <a:path path="circle">
              <a:fillToRect r="100000" b="100000"/>
            </a:path>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sp>
        <p:nvSpPr>
          <p:cNvPr id="150" name="円/楕円 68">
            <a:extLst>
              <a:ext uri="{FF2B5EF4-FFF2-40B4-BE49-F238E27FC236}">
                <a16:creationId xmlns:a16="http://schemas.microsoft.com/office/drawing/2014/main" id="{DA365826-56AA-4D01-AE2A-B42D14CD6F11}"/>
              </a:ext>
            </a:extLst>
          </p:cNvPr>
          <p:cNvSpPr>
            <a:spLocks noChangeAspect="1"/>
          </p:cNvSpPr>
          <p:nvPr/>
        </p:nvSpPr>
        <p:spPr>
          <a:xfrm>
            <a:off x="2174753" y="5786894"/>
            <a:ext cx="188095" cy="188096"/>
          </a:xfrm>
          <a:prstGeom prst="ellipse">
            <a:avLst/>
          </a:prstGeom>
          <a:gradFill>
            <a:gsLst>
              <a:gs pos="0">
                <a:schemeClr val="accent3">
                  <a:lumMod val="0"/>
                  <a:lumOff val="100000"/>
                </a:schemeClr>
              </a:gs>
              <a:gs pos="35000">
                <a:schemeClr val="accent3">
                  <a:lumMod val="0"/>
                  <a:lumOff val="100000"/>
                </a:schemeClr>
              </a:gs>
              <a:gs pos="100000">
                <a:schemeClr val="accent6">
                  <a:lumMod val="40000"/>
                  <a:lumOff val="60000"/>
                </a:schemeClr>
              </a:gs>
            </a:gsLst>
            <a:path path="circle">
              <a:fillToRect r="100000" b="100000"/>
            </a:path>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sp>
        <p:nvSpPr>
          <p:cNvPr id="151" name="円/楕円 68">
            <a:extLst>
              <a:ext uri="{FF2B5EF4-FFF2-40B4-BE49-F238E27FC236}">
                <a16:creationId xmlns:a16="http://schemas.microsoft.com/office/drawing/2014/main" id="{DEF06CC8-5F6C-4477-85C5-EDF451D09DE1}"/>
              </a:ext>
            </a:extLst>
          </p:cNvPr>
          <p:cNvSpPr>
            <a:spLocks noChangeAspect="1"/>
          </p:cNvSpPr>
          <p:nvPr/>
        </p:nvSpPr>
        <p:spPr>
          <a:xfrm>
            <a:off x="2193006" y="5328610"/>
            <a:ext cx="188095" cy="188096"/>
          </a:xfrm>
          <a:prstGeom prst="ellipse">
            <a:avLst/>
          </a:prstGeom>
          <a:gradFill>
            <a:gsLst>
              <a:gs pos="0">
                <a:schemeClr val="accent3">
                  <a:lumMod val="0"/>
                  <a:lumOff val="100000"/>
                </a:schemeClr>
              </a:gs>
              <a:gs pos="35000">
                <a:schemeClr val="accent3">
                  <a:lumMod val="0"/>
                  <a:lumOff val="100000"/>
                </a:schemeClr>
              </a:gs>
              <a:gs pos="100000">
                <a:schemeClr val="accent6">
                  <a:lumMod val="40000"/>
                  <a:lumOff val="60000"/>
                </a:schemeClr>
              </a:gs>
            </a:gsLst>
            <a:path path="circle">
              <a:fillToRect r="100000" b="100000"/>
            </a:path>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sp>
        <p:nvSpPr>
          <p:cNvPr id="152" name="円/楕円 68">
            <a:extLst>
              <a:ext uri="{FF2B5EF4-FFF2-40B4-BE49-F238E27FC236}">
                <a16:creationId xmlns:a16="http://schemas.microsoft.com/office/drawing/2014/main" id="{565B1971-8694-4B64-A7B1-AE92CE3DE5E8}"/>
              </a:ext>
            </a:extLst>
          </p:cNvPr>
          <p:cNvSpPr>
            <a:spLocks noChangeAspect="1"/>
          </p:cNvSpPr>
          <p:nvPr/>
        </p:nvSpPr>
        <p:spPr>
          <a:xfrm>
            <a:off x="2485516" y="6064910"/>
            <a:ext cx="188095" cy="188096"/>
          </a:xfrm>
          <a:prstGeom prst="ellipse">
            <a:avLst/>
          </a:prstGeom>
          <a:gradFill>
            <a:gsLst>
              <a:gs pos="0">
                <a:schemeClr val="accent3">
                  <a:lumMod val="0"/>
                  <a:lumOff val="100000"/>
                </a:schemeClr>
              </a:gs>
              <a:gs pos="35000">
                <a:schemeClr val="accent3">
                  <a:lumMod val="0"/>
                  <a:lumOff val="100000"/>
                </a:schemeClr>
              </a:gs>
              <a:gs pos="100000">
                <a:schemeClr val="accent6">
                  <a:lumMod val="40000"/>
                  <a:lumOff val="60000"/>
                </a:schemeClr>
              </a:gs>
            </a:gsLst>
            <a:path path="circle">
              <a:fillToRect r="100000" b="100000"/>
            </a:path>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sp>
        <p:nvSpPr>
          <p:cNvPr id="153" name="円/楕円 68">
            <a:extLst>
              <a:ext uri="{FF2B5EF4-FFF2-40B4-BE49-F238E27FC236}">
                <a16:creationId xmlns:a16="http://schemas.microsoft.com/office/drawing/2014/main" id="{981F6FCB-5E0E-4729-A2D8-63EF9979A1C0}"/>
              </a:ext>
            </a:extLst>
          </p:cNvPr>
          <p:cNvSpPr>
            <a:spLocks noChangeAspect="1"/>
          </p:cNvSpPr>
          <p:nvPr/>
        </p:nvSpPr>
        <p:spPr>
          <a:xfrm>
            <a:off x="2798024" y="5166184"/>
            <a:ext cx="188095" cy="188096"/>
          </a:xfrm>
          <a:prstGeom prst="ellipse">
            <a:avLst/>
          </a:prstGeom>
          <a:gradFill>
            <a:gsLst>
              <a:gs pos="0">
                <a:schemeClr val="accent3">
                  <a:lumMod val="0"/>
                  <a:lumOff val="100000"/>
                </a:schemeClr>
              </a:gs>
              <a:gs pos="35000">
                <a:schemeClr val="accent3">
                  <a:lumMod val="0"/>
                  <a:lumOff val="100000"/>
                </a:schemeClr>
              </a:gs>
              <a:gs pos="100000">
                <a:schemeClr val="accent6">
                  <a:lumMod val="40000"/>
                  <a:lumOff val="60000"/>
                </a:schemeClr>
              </a:gs>
            </a:gsLst>
            <a:path path="circle">
              <a:fillToRect r="100000" b="100000"/>
            </a:path>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sp>
        <p:nvSpPr>
          <p:cNvPr id="154" name="円/楕円 68">
            <a:extLst>
              <a:ext uri="{FF2B5EF4-FFF2-40B4-BE49-F238E27FC236}">
                <a16:creationId xmlns:a16="http://schemas.microsoft.com/office/drawing/2014/main" id="{BCBF49AA-B363-4BBC-8E19-8F1FB45CB942}"/>
              </a:ext>
            </a:extLst>
          </p:cNvPr>
          <p:cNvSpPr>
            <a:spLocks noChangeAspect="1"/>
          </p:cNvSpPr>
          <p:nvPr/>
        </p:nvSpPr>
        <p:spPr>
          <a:xfrm>
            <a:off x="3134903" y="5971398"/>
            <a:ext cx="188095" cy="188096"/>
          </a:xfrm>
          <a:prstGeom prst="ellipse">
            <a:avLst/>
          </a:prstGeom>
          <a:gradFill>
            <a:gsLst>
              <a:gs pos="0">
                <a:schemeClr val="accent3">
                  <a:lumMod val="0"/>
                  <a:lumOff val="100000"/>
                </a:schemeClr>
              </a:gs>
              <a:gs pos="35000">
                <a:schemeClr val="accent3">
                  <a:lumMod val="0"/>
                  <a:lumOff val="100000"/>
                </a:schemeClr>
              </a:gs>
              <a:gs pos="100000">
                <a:schemeClr val="accent6">
                  <a:lumMod val="40000"/>
                  <a:lumOff val="60000"/>
                </a:schemeClr>
              </a:gs>
            </a:gsLst>
            <a:path path="circle">
              <a:fillToRect r="100000" b="100000"/>
            </a:path>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sp>
        <p:nvSpPr>
          <p:cNvPr id="155" name="円/楕円 68">
            <a:extLst>
              <a:ext uri="{FF2B5EF4-FFF2-40B4-BE49-F238E27FC236}">
                <a16:creationId xmlns:a16="http://schemas.microsoft.com/office/drawing/2014/main" id="{F21F5D3D-AF34-4C95-B247-33159F3C0800}"/>
              </a:ext>
            </a:extLst>
          </p:cNvPr>
          <p:cNvSpPr>
            <a:spLocks noChangeAspect="1"/>
          </p:cNvSpPr>
          <p:nvPr/>
        </p:nvSpPr>
        <p:spPr>
          <a:xfrm>
            <a:off x="2471668" y="4954694"/>
            <a:ext cx="188095" cy="188096"/>
          </a:xfrm>
          <a:prstGeom prst="ellipse">
            <a:avLst/>
          </a:prstGeom>
          <a:gradFill>
            <a:gsLst>
              <a:gs pos="0">
                <a:schemeClr val="accent3">
                  <a:lumMod val="0"/>
                  <a:lumOff val="100000"/>
                </a:schemeClr>
              </a:gs>
              <a:gs pos="35000">
                <a:schemeClr val="accent3">
                  <a:lumMod val="0"/>
                  <a:lumOff val="100000"/>
                </a:schemeClr>
              </a:gs>
              <a:gs pos="100000">
                <a:schemeClr val="accent6">
                  <a:lumMod val="40000"/>
                  <a:lumOff val="60000"/>
                </a:schemeClr>
              </a:gs>
            </a:gsLst>
            <a:path path="circle">
              <a:fillToRect r="100000" b="100000"/>
            </a:path>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sp>
        <p:nvSpPr>
          <p:cNvPr id="156" name="円/楕円 68">
            <a:extLst>
              <a:ext uri="{FF2B5EF4-FFF2-40B4-BE49-F238E27FC236}">
                <a16:creationId xmlns:a16="http://schemas.microsoft.com/office/drawing/2014/main" id="{559F41B9-9100-4377-B408-A56BAEA4E1A5}"/>
              </a:ext>
            </a:extLst>
          </p:cNvPr>
          <p:cNvSpPr>
            <a:spLocks noChangeAspect="1"/>
          </p:cNvSpPr>
          <p:nvPr/>
        </p:nvSpPr>
        <p:spPr>
          <a:xfrm>
            <a:off x="2764178" y="5749986"/>
            <a:ext cx="188095" cy="188096"/>
          </a:xfrm>
          <a:prstGeom prst="ellipse">
            <a:avLst/>
          </a:prstGeom>
          <a:gradFill>
            <a:gsLst>
              <a:gs pos="0">
                <a:schemeClr val="accent3">
                  <a:lumMod val="0"/>
                  <a:lumOff val="100000"/>
                </a:schemeClr>
              </a:gs>
              <a:gs pos="35000">
                <a:schemeClr val="accent3">
                  <a:lumMod val="0"/>
                  <a:lumOff val="100000"/>
                </a:schemeClr>
              </a:gs>
              <a:gs pos="100000">
                <a:schemeClr val="accent6">
                  <a:lumMod val="40000"/>
                  <a:lumOff val="60000"/>
                </a:schemeClr>
              </a:gs>
            </a:gsLst>
            <a:path path="circle">
              <a:fillToRect r="100000" b="100000"/>
            </a:path>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sp>
        <p:nvSpPr>
          <p:cNvPr id="157" name="円/楕円 68">
            <a:extLst>
              <a:ext uri="{FF2B5EF4-FFF2-40B4-BE49-F238E27FC236}">
                <a16:creationId xmlns:a16="http://schemas.microsoft.com/office/drawing/2014/main" id="{E75BD830-D9EB-4AA4-9A7A-65023909CF6D}"/>
              </a:ext>
            </a:extLst>
          </p:cNvPr>
          <p:cNvSpPr>
            <a:spLocks noChangeAspect="1"/>
          </p:cNvSpPr>
          <p:nvPr/>
        </p:nvSpPr>
        <p:spPr>
          <a:xfrm>
            <a:off x="3121055" y="4861182"/>
            <a:ext cx="188095" cy="188096"/>
          </a:xfrm>
          <a:prstGeom prst="ellipse">
            <a:avLst/>
          </a:prstGeom>
          <a:gradFill>
            <a:gsLst>
              <a:gs pos="0">
                <a:schemeClr val="accent3">
                  <a:lumMod val="0"/>
                  <a:lumOff val="100000"/>
                </a:schemeClr>
              </a:gs>
              <a:gs pos="35000">
                <a:schemeClr val="accent3">
                  <a:lumMod val="0"/>
                  <a:lumOff val="100000"/>
                </a:schemeClr>
              </a:gs>
              <a:gs pos="100000">
                <a:schemeClr val="accent6">
                  <a:lumMod val="40000"/>
                  <a:lumOff val="60000"/>
                </a:schemeClr>
              </a:gs>
            </a:gsLst>
            <a:path path="circle">
              <a:fillToRect r="100000" b="100000"/>
            </a:path>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sp>
        <p:nvSpPr>
          <p:cNvPr id="158" name="円/楕円 68">
            <a:extLst>
              <a:ext uri="{FF2B5EF4-FFF2-40B4-BE49-F238E27FC236}">
                <a16:creationId xmlns:a16="http://schemas.microsoft.com/office/drawing/2014/main" id="{716B61AD-4A04-44C3-869C-DE3A9C7B9754}"/>
              </a:ext>
            </a:extLst>
          </p:cNvPr>
          <p:cNvSpPr>
            <a:spLocks noChangeAspect="1"/>
          </p:cNvSpPr>
          <p:nvPr/>
        </p:nvSpPr>
        <p:spPr>
          <a:xfrm>
            <a:off x="3333611" y="5708955"/>
            <a:ext cx="188095" cy="188096"/>
          </a:xfrm>
          <a:prstGeom prst="ellipse">
            <a:avLst/>
          </a:prstGeom>
          <a:gradFill>
            <a:gsLst>
              <a:gs pos="0">
                <a:schemeClr val="accent3">
                  <a:lumMod val="0"/>
                  <a:lumOff val="100000"/>
                </a:schemeClr>
              </a:gs>
              <a:gs pos="35000">
                <a:schemeClr val="accent3">
                  <a:lumMod val="0"/>
                  <a:lumOff val="100000"/>
                </a:schemeClr>
              </a:gs>
              <a:gs pos="100000">
                <a:schemeClr val="accent6">
                  <a:lumMod val="40000"/>
                  <a:lumOff val="60000"/>
                </a:schemeClr>
              </a:gs>
            </a:gsLst>
            <a:path path="circle">
              <a:fillToRect r="100000" b="100000"/>
            </a:path>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sp>
        <p:nvSpPr>
          <p:cNvPr id="159" name="円/楕円 68">
            <a:extLst>
              <a:ext uri="{FF2B5EF4-FFF2-40B4-BE49-F238E27FC236}">
                <a16:creationId xmlns:a16="http://schemas.microsoft.com/office/drawing/2014/main" id="{8C81F11F-1FB5-4104-A9C7-128BE4369987}"/>
              </a:ext>
            </a:extLst>
          </p:cNvPr>
          <p:cNvSpPr>
            <a:spLocks noChangeAspect="1"/>
          </p:cNvSpPr>
          <p:nvPr/>
        </p:nvSpPr>
        <p:spPr>
          <a:xfrm>
            <a:off x="3402393" y="5207413"/>
            <a:ext cx="188095" cy="188096"/>
          </a:xfrm>
          <a:prstGeom prst="ellipse">
            <a:avLst/>
          </a:prstGeom>
          <a:gradFill>
            <a:gsLst>
              <a:gs pos="0">
                <a:schemeClr val="accent3">
                  <a:lumMod val="0"/>
                  <a:lumOff val="100000"/>
                </a:schemeClr>
              </a:gs>
              <a:gs pos="35000">
                <a:schemeClr val="accent3">
                  <a:lumMod val="0"/>
                  <a:lumOff val="100000"/>
                </a:schemeClr>
              </a:gs>
              <a:gs pos="100000">
                <a:schemeClr val="accent6">
                  <a:lumMod val="40000"/>
                  <a:lumOff val="60000"/>
                </a:schemeClr>
              </a:gs>
            </a:gsLst>
            <a:path path="circle">
              <a:fillToRect r="100000" b="100000"/>
            </a:path>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sp>
        <p:nvSpPr>
          <p:cNvPr id="160" name="円/楕円 68">
            <a:extLst>
              <a:ext uri="{FF2B5EF4-FFF2-40B4-BE49-F238E27FC236}">
                <a16:creationId xmlns:a16="http://schemas.microsoft.com/office/drawing/2014/main" id="{6FBEBA6B-D112-4D04-A38A-CC23C1F8DEF2}"/>
              </a:ext>
            </a:extLst>
          </p:cNvPr>
          <p:cNvSpPr>
            <a:spLocks noChangeAspect="1"/>
          </p:cNvSpPr>
          <p:nvPr/>
        </p:nvSpPr>
        <p:spPr>
          <a:xfrm>
            <a:off x="3694903" y="5943713"/>
            <a:ext cx="188095" cy="188096"/>
          </a:xfrm>
          <a:prstGeom prst="ellipse">
            <a:avLst/>
          </a:prstGeom>
          <a:gradFill>
            <a:gsLst>
              <a:gs pos="0">
                <a:schemeClr val="accent3">
                  <a:lumMod val="0"/>
                  <a:lumOff val="100000"/>
                </a:schemeClr>
              </a:gs>
              <a:gs pos="35000">
                <a:schemeClr val="accent3">
                  <a:lumMod val="0"/>
                  <a:lumOff val="100000"/>
                </a:schemeClr>
              </a:gs>
              <a:gs pos="100000">
                <a:schemeClr val="accent6">
                  <a:lumMod val="40000"/>
                  <a:lumOff val="60000"/>
                </a:schemeClr>
              </a:gs>
            </a:gsLst>
            <a:path path="circle">
              <a:fillToRect r="100000" b="100000"/>
            </a:path>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sp>
        <p:nvSpPr>
          <p:cNvPr id="161" name="円/楕円 68">
            <a:extLst>
              <a:ext uri="{FF2B5EF4-FFF2-40B4-BE49-F238E27FC236}">
                <a16:creationId xmlns:a16="http://schemas.microsoft.com/office/drawing/2014/main" id="{9D328378-75C4-47E3-90A6-D48E51483F1B}"/>
              </a:ext>
            </a:extLst>
          </p:cNvPr>
          <p:cNvSpPr>
            <a:spLocks noChangeAspect="1"/>
          </p:cNvSpPr>
          <p:nvPr/>
        </p:nvSpPr>
        <p:spPr>
          <a:xfrm>
            <a:off x="4089896" y="5174244"/>
            <a:ext cx="188095" cy="188096"/>
          </a:xfrm>
          <a:prstGeom prst="ellipse">
            <a:avLst/>
          </a:prstGeom>
          <a:gradFill>
            <a:gsLst>
              <a:gs pos="0">
                <a:schemeClr val="accent3">
                  <a:lumMod val="0"/>
                  <a:lumOff val="100000"/>
                </a:schemeClr>
              </a:gs>
              <a:gs pos="35000">
                <a:schemeClr val="accent3">
                  <a:lumMod val="0"/>
                  <a:lumOff val="100000"/>
                </a:schemeClr>
              </a:gs>
              <a:gs pos="100000">
                <a:schemeClr val="accent6">
                  <a:lumMod val="40000"/>
                  <a:lumOff val="60000"/>
                </a:schemeClr>
              </a:gs>
            </a:gsLst>
            <a:path path="circle">
              <a:fillToRect r="100000" b="100000"/>
            </a:path>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sp>
        <p:nvSpPr>
          <p:cNvPr id="162" name="円/楕円 68">
            <a:extLst>
              <a:ext uri="{FF2B5EF4-FFF2-40B4-BE49-F238E27FC236}">
                <a16:creationId xmlns:a16="http://schemas.microsoft.com/office/drawing/2014/main" id="{44A5C1E1-E716-4972-9CBE-E95A9BF1147B}"/>
              </a:ext>
            </a:extLst>
          </p:cNvPr>
          <p:cNvSpPr>
            <a:spLocks noChangeAspect="1"/>
          </p:cNvSpPr>
          <p:nvPr/>
        </p:nvSpPr>
        <p:spPr>
          <a:xfrm>
            <a:off x="4344290" y="5850201"/>
            <a:ext cx="188095" cy="188096"/>
          </a:xfrm>
          <a:prstGeom prst="ellipse">
            <a:avLst/>
          </a:prstGeom>
          <a:gradFill>
            <a:gsLst>
              <a:gs pos="0">
                <a:schemeClr val="accent3">
                  <a:lumMod val="0"/>
                  <a:lumOff val="100000"/>
                </a:schemeClr>
              </a:gs>
              <a:gs pos="35000">
                <a:schemeClr val="accent3">
                  <a:lumMod val="0"/>
                  <a:lumOff val="100000"/>
                </a:schemeClr>
              </a:gs>
              <a:gs pos="100000">
                <a:schemeClr val="accent6">
                  <a:lumMod val="40000"/>
                  <a:lumOff val="60000"/>
                </a:schemeClr>
              </a:gs>
            </a:gsLst>
            <a:path path="circle">
              <a:fillToRect r="100000" b="100000"/>
            </a:path>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sp>
        <p:nvSpPr>
          <p:cNvPr id="163" name="円/楕円 68">
            <a:extLst>
              <a:ext uri="{FF2B5EF4-FFF2-40B4-BE49-F238E27FC236}">
                <a16:creationId xmlns:a16="http://schemas.microsoft.com/office/drawing/2014/main" id="{BBC98222-6683-4105-BA99-464210335CB4}"/>
              </a:ext>
            </a:extLst>
          </p:cNvPr>
          <p:cNvSpPr>
            <a:spLocks noChangeAspect="1"/>
          </p:cNvSpPr>
          <p:nvPr/>
        </p:nvSpPr>
        <p:spPr>
          <a:xfrm>
            <a:off x="858694" y="5700972"/>
            <a:ext cx="188095" cy="188096"/>
          </a:xfrm>
          <a:prstGeom prst="ellipse">
            <a:avLst/>
          </a:prstGeom>
          <a:gradFill>
            <a:gsLst>
              <a:gs pos="0">
                <a:schemeClr val="accent3">
                  <a:lumMod val="0"/>
                  <a:lumOff val="100000"/>
                </a:schemeClr>
              </a:gs>
              <a:gs pos="35000">
                <a:schemeClr val="accent3">
                  <a:lumMod val="0"/>
                  <a:lumOff val="100000"/>
                </a:schemeClr>
              </a:gs>
              <a:gs pos="100000">
                <a:schemeClr val="accent6">
                  <a:lumMod val="40000"/>
                  <a:lumOff val="60000"/>
                </a:schemeClr>
              </a:gs>
            </a:gsLst>
            <a:path path="circle">
              <a:fillToRect r="100000" b="100000"/>
            </a:path>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sp>
        <p:nvSpPr>
          <p:cNvPr id="164" name="円/楕円 68">
            <a:extLst>
              <a:ext uri="{FF2B5EF4-FFF2-40B4-BE49-F238E27FC236}">
                <a16:creationId xmlns:a16="http://schemas.microsoft.com/office/drawing/2014/main" id="{6CFFD42A-152A-48BD-B8F8-12F3CBAA433D}"/>
              </a:ext>
            </a:extLst>
          </p:cNvPr>
          <p:cNvSpPr>
            <a:spLocks noChangeAspect="1"/>
          </p:cNvSpPr>
          <p:nvPr/>
        </p:nvSpPr>
        <p:spPr>
          <a:xfrm>
            <a:off x="1508081" y="5607460"/>
            <a:ext cx="188095" cy="188096"/>
          </a:xfrm>
          <a:prstGeom prst="ellipse">
            <a:avLst/>
          </a:prstGeom>
          <a:gradFill>
            <a:gsLst>
              <a:gs pos="0">
                <a:schemeClr val="accent3">
                  <a:lumMod val="0"/>
                  <a:lumOff val="100000"/>
                </a:schemeClr>
              </a:gs>
              <a:gs pos="35000">
                <a:schemeClr val="accent3">
                  <a:lumMod val="0"/>
                  <a:lumOff val="100000"/>
                </a:schemeClr>
              </a:gs>
              <a:gs pos="100000">
                <a:schemeClr val="accent6">
                  <a:lumMod val="40000"/>
                  <a:lumOff val="60000"/>
                </a:schemeClr>
              </a:gs>
            </a:gsLst>
            <a:path path="circle">
              <a:fillToRect r="100000" b="100000"/>
            </a:path>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sp>
        <p:nvSpPr>
          <p:cNvPr id="165" name="円/楕円 68">
            <a:extLst>
              <a:ext uri="{FF2B5EF4-FFF2-40B4-BE49-F238E27FC236}">
                <a16:creationId xmlns:a16="http://schemas.microsoft.com/office/drawing/2014/main" id="{BE6678EE-8360-43B3-B58C-8A4B182842D7}"/>
              </a:ext>
            </a:extLst>
          </p:cNvPr>
          <p:cNvSpPr>
            <a:spLocks noChangeAspect="1"/>
          </p:cNvSpPr>
          <p:nvPr/>
        </p:nvSpPr>
        <p:spPr>
          <a:xfrm>
            <a:off x="1818951" y="6020522"/>
            <a:ext cx="188095" cy="188096"/>
          </a:xfrm>
          <a:prstGeom prst="ellipse">
            <a:avLst/>
          </a:prstGeom>
          <a:gradFill>
            <a:gsLst>
              <a:gs pos="0">
                <a:schemeClr val="accent3">
                  <a:lumMod val="0"/>
                  <a:lumOff val="100000"/>
                </a:schemeClr>
              </a:gs>
              <a:gs pos="35000">
                <a:schemeClr val="accent3">
                  <a:lumMod val="0"/>
                  <a:lumOff val="100000"/>
                </a:schemeClr>
              </a:gs>
              <a:gs pos="100000">
                <a:schemeClr val="accent6">
                  <a:lumMod val="40000"/>
                  <a:lumOff val="60000"/>
                </a:schemeClr>
              </a:gs>
            </a:gsLst>
            <a:path path="circle">
              <a:fillToRect r="100000" b="100000"/>
            </a:path>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sp>
        <p:nvSpPr>
          <p:cNvPr id="166" name="円/楕円 68">
            <a:extLst>
              <a:ext uri="{FF2B5EF4-FFF2-40B4-BE49-F238E27FC236}">
                <a16:creationId xmlns:a16="http://schemas.microsoft.com/office/drawing/2014/main" id="{59A7D828-B2AF-405F-BC44-9CEE44C44B68}"/>
              </a:ext>
            </a:extLst>
          </p:cNvPr>
          <p:cNvSpPr>
            <a:spLocks noChangeAspect="1"/>
          </p:cNvSpPr>
          <p:nvPr/>
        </p:nvSpPr>
        <p:spPr>
          <a:xfrm>
            <a:off x="2490177" y="5844034"/>
            <a:ext cx="188095" cy="188096"/>
          </a:xfrm>
          <a:prstGeom prst="ellipse">
            <a:avLst/>
          </a:prstGeom>
          <a:gradFill>
            <a:gsLst>
              <a:gs pos="0">
                <a:schemeClr val="accent3">
                  <a:lumMod val="0"/>
                  <a:lumOff val="100000"/>
                </a:schemeClr>
              </a:gs>
              <a:gs pos="35000">
                <a:schemeClr val="accent3">
                  <a:lumMod val="0"/>
                  <a:lumOff val="100000"/>
                </a:schemeClr>
              </a:gs>
              <a:gs pos="100000">
                <a:schemeClr val="accent6">
                  <a:lumMod val="40000"/>
                  <a:lumOff val="60000"/>
                </a:schemeClr>
              </a:gs>
            </a:gsLst>
            <a:path path="circle">
              <a:fillToRect r="100000" b="100000"/>
            </a:path>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sp>
        <p:nvSpPr>
          <p:cNvPr id="167" name="円/楕円 68">
            <a:extLst>
              <a:ext uri="{FF2B5EF4-FFF2-40B4-BE49-F238E27FC236}">
                <a16:creationId xmlns:a16="http://schemas.microsoft.com/office/drawing/2014/main" id="{ED3546F8-152F-4E14-B752-92043C07C123}"/>
              </a:ext>
            </a:extLst>
          </p:cNvPr>
          <p:cNvSpPr>
            <a:spLocks noChangeAspect="1"/>
          </p:cNvSpPr>
          <p:nvPr/>
        </p:nvSpPr>
        <p:spPr>
          <a:xfrm>
            <a:off x="2068081" y="5579775"/>
            <a:ext cx="188095" cy="188096"/>
          </a:xfrm>
          <a:prstGeom prst="ellipse">
            <a:avLst/>
          </a:prstGeom>
          <a:gradFill>
            <a:gsLst>
              <a:gs pos="0">
                <a:schemeClr val="accent3">
                  <a:lumMod val="0"/>
                  <a:lumOff val="100000"/>
                </a:schemeClr>
              </a:gs>
              <a:gs pos="35000">
                <a:schemeClr val="accent3">
                  <a:lumMod val="0"/>
                  <a:lumOff val="100000"/>
                </a:schemeClr>
              </a:gs>
              <a:gs pos="100000">
                <a:schemeClr val="accent6">
                  <a:lumMod val="40000"/>
                  <a:lumOff val="60000"/>
                </a:schemeClr>
              </a:gs>
            </a:gsLst>
            <a:path path="circle">
              <a:fillToRect r="100000" b="100000"/>
            </a:path>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sp>
        <p:nvSpPr>
          <p:cNvPr id="168" name="円/楕円 68">
            <a:extLst>
              <a:ext uri="{FF2B5EF4-FFF2-40B4-BE49-F238E27FC236}">
                <a16:creationId xmlns:a16="http://schemas.microsoft.com/office/drawing/2014/main" id="{86615C76-5387-41EF-841D-486CE9340662}"/>
              </a:ext>
            </a:extLst>
          </p:cNvPr>
          <p:cNvSpPr>
            <a:spLocks noChangeAspect="1"/>
          </p:cNvSpPr>
          <p:nvPr/>
        </p:nvSpPr>
        <p:spPr>
          <a:xfrm>
            <a:off x="2717468" y="5486263"/>
            <a:ext cx="188095" cy="188096"/>
          </a:xfrm>
          <a:prstGeom prst="ellipse">
            <a:avLst/>
          </a:prstGeom>
          <a:gradFill>
            <a:gsLst>
              <a:gs pos="0">
                <a:schemeClr val="accent3">
                  <a:lumMod val="0"/>
                  <a:lumOff val="100000"/>
                </a:schemeClr>
              </a:gs>
              <a:gs pos="35000">
                <a:schemeClr val="accent3">
                  <a:lumMod val="0"/>
                  <a:lumOff val="100000"/>
                </a:schemeClr>
              </a:gs>
              <a:gs pos="100000">
                <a:schemeClr val="accent6">
                  <a:lumMod val="40000"/>
                  <a:lumOff val="60000"/>
                </a:schemeClr>
              </a:gs>
            </a:gsLst>
            <a:path path="circle">
              <a:fillToRect r="100000" b="100000"/>
            </a:path>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sp>
        <p:nvSpPr>
          <p:cNvPr id="169" name="円/楕円 68">
            <a:extLst>
              <a:ext uri="{FF2B5EF4-FFF2-40B4-BE49-F238E27FC236}">
                <a16:creationId xmlns:a16="http://schemas.microsoft.com/office/drawing/2014/main" id="{2C243B5C-5732-4C09-969F-3B68464CEAE8}"/>
              </a:ext>
            </a:extLst>
          </p:cNvPr>
          <p:cNvSpPr>
            <a:spLocks noChangeAspect="1"/>
          </p:cNvSpPr>
          <p:nvPr/>
        </p:nvSpPr>
        <p:spPr>
          <a:xfrm>
            <a:off x="3034534" y="5795084"/>
            <a:ext cx="188095" cy="188096"/>
          </a:xfrm>
          <a:prstGeom prst="ellipse">
            <a:avLst/>
          </a:prstGeom>
          <a:gradFill>
            <a:gsLst>
              <a:gs pos="0">
                <a:schemeClr val="accent3">
                  <a:lumMod val="0"/>
                  <a:lumOff val="100000"/>
                </a:schemeClr>
              </a:gs>
              <a:gs pos="35000">
                <a:schemeClr val="accent3">
                  <a:lumMod val="0"/>
                  <a:lumOff val="100000"/>
                </a:schemeClr>
              </a:gs>
              <a:gs pos="100000">
                <a:schemeClr val="accent6">
                  <a:lumMod val="40000"/>
                  <a:lumOff val="60000"/>
                </a:schemeClr>
              </a:gs>
            </a:gsLst>
            <a:path path="circle">
              <a:fillToRect r="100000" b="100000"/>
            </a:path>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sp>
        <p:nvSpPr>
          <p:cNvPr id="170" name="円/楕円 68">
            <a:extLst>
              <a:ext uri="{FF2B5EF4-FFF2-40B4-BE49-F238E27FC236}">
                <a16:creationId xmlns:a16="http://schemas.microsoft.com/office/drawing/2014/main" id="{ABA65A02-A898-400D-9FFE-CB27914DC910}"/>
              </a:ext>
            </a:extLst>
          </p:cNvPr>
          <p:cNvSpPr>
            <a:spLocks noChangeAspect="1"/>
          </p:cNvSpPr>
          <p:nvPr/>
        </p:nvSpPr>
        <p:spPr>
          <a:xfrm>
            <a:off x="3648193" y="5738982"/>
            <a:ext cx="188095" cy="188096"/>
          </a:xfrm>
          <a:prstGeom prst="ellipse">
            <a:avLst/>
          </a:prstGeom>
          <a:gradFill>
            <a:gsLst>
              <a:gs pos="0">
                <a:schemeClr val="accent3">
                  <a:lumMod val="0"/>
                  <a:lumOff val="100000"/>
                </a:schemeClr>
              </a:gs>
              <a:gs pos="35000">
                <a:schemeClr val="accent3">
                  <a:lumMod val="0"/>
                  <a:lumOff val="100000"/>
                </a:schemeClr>
              </a:gs>
              <a:gs pos="100000">
                <a:schemeClr val="accent6">
                  <a:lumMod val="40000"/>
                  <a:lumOff val="60000"/>
                </a:schemeClr>
              </a:gs>
            </a:gsLst>
            <a:path path="circle">
              <a:fillToRect r="100000" b="100000"/>
            </a:path>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sp>
        <p:nvSpPr>
          <p:cNvPr id="171" name="円/楕円 68">
            <a:extLst>
              <a:ext uri="{FF2B5EF4-FFF2-40B4-BE49-F238E27FC236}">
                <a16:creationId xmlns:a16="http://schemas.microsoft.com/office/drawing/2014/main" id="{625F76DF-6E3E-4F0C-94D0-3D95AFCEF751}"/>
              </a:ext>
            </a:extLst>
          </p:cNvPr>
          <p:cNvSpPr>
            <a:spLocks noChangeAspect="1"/>
          </p:cNvSpPr>
          <p:nvPr/>
        </p:nvSpPr>
        <p:spPr>
          <a:xfrm>
            <a:off x="900743" y="5015594"/>
            <a:ext cx="188095" cy="188096"/>
          </a:xfrm>
          <a:prstGeom prst="ellipse">
            <a:avLst/>
          </a:prstGeom>
          <a:gradFill>
            <a:gsLst>
              <a:gs pos="0">
                <a:schemeClr val="accent3">
                  <a:lumMod val="0"/>
                  <a:lumOff val="100000"/>
                </a:schemeClr>
              </a:gs>
              <a:gs pos="35000">
                <a:schemeClr val="accent3">
                  <a:lumMod val="0"/>
                  <a:lumOff val="100000"/>
                </a:schemeClr>
              </a:gs>
              <a:gs pos="100000">
                <a:schemeClr val="accent6">
                  <a:lumMod val="40000"/>
                  <a:lumOff val="60000"/>
                </a:schemeClr>
              </a:gs>
            </a:gsLst>
            <a:path path="circle">
              <a:fillToRect r="100000" b="100000"/>
            </a:path>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sp>
        <p:nvSpPr>
          <p:cNvPr id="172" name="円/楕円 68">
            <a:extLst>
              <a:ext uri="{FF2B5EF4-FFF2-40B4-BE49-F238E27FC236}">
                <a16:creationId xmlns:a16="http://schemas.microsoft.com/office/drawing/2014/main" id="{9BA802D7-0B67-4C73-8466-98725B0072DD}"/>
              </a:ext>
            </a:extLst>
          </p:cNvPr>
          <p:cNvSpPr>
            <a:spLocks noChangeAspect="1"/>
          </p:cNvSpPr>
          <p:nvPr/>
        </p:nvSpPr>
        <p:spPr>
          <a:xfrm>
            <a:off x="1550130" y="4922082"/>
            <a:ext cx="188095" cy="188096"/>
          </a:xfrm>
          <a:prstGeom prst="ellipse">
            <a:avLst/>
          </a:prstGeom>
          <a:gradFill>
            <a:gsLst>
              <a:gs pos="0">
                <a:schemeClr val="accent3">
                  <a:lumMod val="0"/>
                  <a:lumOff val="100000"/>
                </a:schemeClr>
              </a:gs>
              <a:gs pos="35000">
                <a:schemeClr val="accent3">
                  <a:lumMod val="0"/>
                  <a:lumOff val="100000"/>
                </a:schemeClr>
              </a:gs>
              <a:gs pos="100000">
                <a:schemeClr val="accent6">
                  <a:lumMod val="40000"/>
                  <a:lumOff val="60000"/>
                </a:schemeClr>
              </a:gs>
            </a:gsLst>
            <a:path path="circle">
              <a:fillToRect r="100000" b="100000"/>
            </a:path>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sp>
        <p:nvSpPr>
          <p:cNvPr id="173" name="円/楕円 68">
            <a:extLst>
              <a:ext uri="{FF2B5EF4-FFF2-40B4-BE49-F238E27FC236}">
                <a16:creationId xmlns:a16="http://schemas.microsoft.com/office/drawing/2014/main" id="{34CFBDFA-558E-4760-A89B-88BF1C29AE77}"/>
              </a:ext>
            </a:extLst>
          </p:cNvPr>
          <p:cNvSpPr>
            <a:spLocks noChangeAspect="1"/>
          </p:cNvSpPr>
          <p:nvPr/>
        </p:nvSpPr>
        <p:spPr>
          <a:xfrm>
            <a:off x="1831468" y="5268313"/>
            <a:ext cx="188095" cy="188096"/>
          </a:xfrm>
          <a:prstGeom prst="ellipse">
            <a:avLst/>
          </a:prstGeom>
          <a:gradFill>
            <a:gsLst>
              <a:gs pos="0">
                <a:schemeClr val="accent3">
                  <a:lumMod val="0"/>
                  <a:lumOff val="100000"/>
                </a:schemeClr>
              </a:gs>
              <a:gs pos="35000">
                <a:schemeClr val="accent3">
                  <a:lumMod val="0"/>
                  <a:lumOff val="100000"/>
                </a:schemeClr>
              </a:gs>
              <a:gs pos="100000">
                <a:schemeClr val="accent6">
                  <a:lumMod val="40000"/>
                  <a:lumOff val="60000"/>
                </a:schemeClr>
              </a:gs>
            </a:gsLst>
            <a:path path="circle">
              <a:fillToRect r="100000" b="100000"/>
            </a:path>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sp>
        <p:nvSpPr>
          <p:cNvPr id="174" name="円/楕円 68">
            <a:extLst>
              <a:ext uri="{FF2B5EF4-FFF2-40B4-BE49-F238E27FC236}">
                <a16:creationId xmlns:a16="http://schemas.microsoft.com/office/drawing/2014/main" id="{FD71D327-8CCD-4651-BCB7-F5BCD9C62BCE}"/>
              </a:ext>
            </a:extLst>
          </p:cNvPr>
          <p:cNvSpPr>
            <a:spLocks noChangeAspect="1"/>
          </p:cNvSpPr>
          <p:nvPr/>
        </p:nvSpPr>
        <p:spPr>
          <a:xfrm>
            <a:off x="2480855" y="5174801"/>
            <a:ext cx="188095" cy="188096"/>
          </a:xfrm>
          <a:prstGeom prst="ellipse">
            <a:avLst/>
          </a:prstGeom>
          <a:gradFill>
            <a:gsLst>
              <a:gs pos="0">
                <a:schemeClr val="accent3">
                  <a:lumMod val="0"/>
                  <a:lumOff val="100000"/>
                </a:schemeClr>
              </a:gs>
              <a:gs pos="35000">
                <a:schemeClr val="accent3">
                  <a:lumMod val="0"/>
                  <a:lumOff val="100000"/>
                </a:schemeClr>
              </a:gs>
              <a:gs pos="100000">
                <a:schemeClr val="accent6">
                  <a:lumMod val="40000"/>
                  <a:lumOff val="60000"/>
                </a:schemeClr>
              </a:gs>
            </a:gsLst>
            <a:path path="circle">
              <a:fillToRect r="100000" b="100000"/>
            </a:path>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sp>
        <p:nvSpPr>
          <p:cNvPr id="175" name="円/楕円 68">
            <a:extLst>
              <a:ext uri="{FF2B5EF4-FFF2-40B4-BE49-F238E27FC236}">
                <a16:creationId xmlns:a16="http://schemas.microsoft.com/office/drawing/2014/main" id="{3368E610-87A3-47F7-A5DF-487EEDCC7A03}"/>
              </a:ext>
            </a:extLst>
          </p:cNvPr>
          <p:cNvSpPr>
            <a:spLocks noChangeAspect="1"/>
          </p:cNvSpPr>
          <p:nvPr/>
        </p:nvSpPr>
        <p:spPr>
          <a:xfrm>
            <a:off x="2110130" y="4894397"/>
            <a:ext cx="188095" cy="188096"/>
          </a:xfrm>
          <a:prstGeom prst="ellipse">
            <a:avLst/>
          </a:prstGeom>
          <a:gradFill>
            <a:gsLst>
              <a:gs pos="0">
                <a:schemeClr val="accent3">
                  <a:lumMod val="0"/>
                  <a:lumOff val="100000"/>
                </a:schemeClr>
              </a:gs>
              <a:gs pos="35000">
                <a:schemeClr val="accent3">
                  <a:lumMod val="0"/>
                  <a:lumOff val="100000"/>
                </a:schemeClr>
              </a:gs>
              <a:gs pos="100000">
                <a:schemeClr val="accent6">
                  <a:lumMod val="40000"/>
                  <a:lumOff val="60000"/>
                </a:schemeClr>
              </a:gs>
            </a:gsLst>
            <a:path path="circle">
              <a:fillToRect r="100000" b="100000"/>
            </a:path>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sp>
        <p:nvSpPr>
          <p:cNvPr id="176" name="円/楕円 68">
            <a:extLst>
              <a:ext uri="{FF2B5EF4-FFF2-40B4-BE49-F238E27FC236}">
                <a16:creationId xmlns:a16="http://schemas.microsoft.com/office/drawing/2014/main" id="{026DEF68-CFA2-4C6C-A742-511D160BF1A6}"/>
              </a:ext>
            </a:extLst>
          </p:cNvPr>
          <p:cNvSpPr>
            <a:spLocks noChangeAspect="1"/>
          </p:cNvSpPr>
          <p:nvPr/>
        </p:nvSpPr>
        <p:spPr>
          <a:xfrm>
            <a:off x="2759517" y="4800885"/>
            <a:ext cx="188095" cy="188096"/>
          </a:xfrm>
          <a:prstGeom prst="ellipse">
            <a:avLst/>
          </a:prstGeom>
          <a:gradFill>
            <a:gsLst>
              <a:gs pos="0">
                <a:schemeClr val="accent3">
                  <a:lumMod val="0"/>
                  <a:lumOff val="100000"/>
                </a:schemeClr>
              </a:gs>
              <a:gs pos="35000">
                <a:schemeClr val="accent3">
                  <a:lumMod val="0"/>
                  <a:lumOff val="100000"/>
                </a:schemeClr>
              </a:gs>
              <a:gs pos="100000">
                <a:schemeClr val="accent6">
                  <a:lumMod val="40000"/>
                  <a:lumOff val="60000"/>
                </a:schemeClr>
              </a:gs>
            </a:gsLst>
            <a:path path="circle">
              <a:fillToRect r="100000" b="100000"/>
            </a:path>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sp>
        <p:nvSpPr>
          <p:cNvPr id="177" name="円/楕円 68">
            <a:extLst>
              <a:ext uri="{FF2B5EF4-FFF2-40B4-BE49-F238E27FC236}">
                <a16:creationId xmlns:a16="http://schemas.microsoft.com/office/drawing/2014/main" id="{F92FEC7B-9E6A-4671-A14E-1A5910826441}"/>
              </a:ext>
            </a:extLst>
          </p:cNvPr>
          <p:cNvSpPr>
            <a:spLocks noChangeAspect="1"/>
          </p:cNvSpPr>
          <p:nvPr/>
        </p:nvSpPr>
        <p:spPr>
          <a:xfrm>
            <a:off x="3047661" y="5256555"/>
            <a:ext cx="188095" cy="188096"/>
          </a:xfrm>
          <a:prstGeom prst="ellipse">
            <a:avLst/>
          </a:prstGeom>
          <a:gradFill>
            <a:gsLst>
              <a:gs pos="0">
                <a:schemeClr val="accent3">
                  <a:lumMod val="0"/>
                  <a:lumOff val="100000"/>
                </a:schemeClr>
              </a:gs>
              <a:gs pos="35000">
                <a:schemeClr val="accent3">
                  <a:lumMod val="0"/>
                  <a:lumOff val="100000"/>
                </a:schemeClr>
              </a:gs>
              <a:gs pos="100000">
                <a:schemeClr val="accent6">
                  <a:lumMod val="40000"/>
                  <a:lumOff val="60000"/>
                </a:schemeClr>
              </a:gs>
            </a:gsLst>
            <a:path path="circle">
              <a:fillToRect r="100000" b="100000"/>
            </a:path>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sp>
        <p:nvSpPr>
          <p:cNvPr id="178" name="円/楕円 68">
            <a:extLst>
              <a:ext uri="{FF2B5EF4-FFF2-40B4-BE49-F238E27FC236}">
                <a16:creationId xmlns:a16="http://schemas.microsoft.com/office/drawing/2014/main" id="{BB159A88-927C-4A66-BA3C-B4C1C73A87D5}"/>
              </a:ext>
            </a:extLst>
          </p:cNvPr>
          <p:cNvSpPr>
            <a:spLocks noChangeAspect="1"/>
          </p:cNvSpPr>
          <p:nvPr/>
        </p:nvSpPr>
        <p:spPr>
          <a:xfrm>
            <a:off x="3690242" y="5053604"/>
            <a:ext cx="188095" cy="188096"/>
          </a:xfrm>
          <a:prstGeom prst="ellipse">
            <a:avLst/>
          </a:prstGeom>
          <a:gradFill>
            <a:gsLst>
              <a:gs pos="0">
                <a:schemeClr val="accent3">
                  <a:lumMod val="0"/>
                  <a:lumOff val="100000"/>
                </a:schemeClr>
              </a:gs>
              <a:gs pos="35000">
                <a:schemeClr val="accent3">
                  <a:lumMod val="0"/>
                  <a:lumOff val="100000"/>
                </a:schemeClr>
              </a:gs>
              <a:gs pos="100000">
                <a:schemeClr val="accent6">
                  <a:lumMod val="40000"/>
                  <a:lumOff val="60000"/>
                </a:schemeClr>
              </a:gs>
            </a:gsLst>
            <a:path path="circle">
              <a:fillToRect r="100000" b="100000"/>
            </a:path>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sp>
        <p:nvSpPr>
          <p:cNvPr id="179" name="円/楕円 68">
            <a:extLst>
              <a:ext uri="{FF2B5EF4-FFF2-40B4-BE49-F238E27FC236}">
                <a16:creationId xmlns:a16="http://schemas.microsoft.com/office/drawing/2014/main" id="{D546E4AC-8F64-4522-A1AA-47935D89B2D1}"/>
              </a:ext>
            </a:extLst>
          </p:cNvPr>
          <p:cNvSpPr>
            <a:spLocks noChangeAspect="1"/>
          </p:cNvSpPr>
          <p:nvPr/>
        </p:nvSpPr>
        <p:spPr>
          <a:xfrm>
            <a:off x="3176341" y="5448945"/>
            <a:ext cx="188095" cy="188096"/>
          </a:xfrm>
          <a:prstGeom prst="ellipse">
            <a:avLst/>
          </a:prstGeom>
          <a:gradFill>
            <a:gsLst>
              <a:gs pos="0">
                <a:schemeClr val="accent3">
                  <a:lumMod val="0"/>
                  <a:lumOff val="100000"/>
                </a:schemeClr>
              </a:gs>
              <a:gs pos="35000">
                <a:schemeClr val="accent3">
                  <a:lumMod val="0"/>
                  <a:lumOff val="100000"/>
                </a:schemeClr>
              </a:gs>
              <a:gs pos="100000">
                <a:schemeClr val="accent6">
                  <a:lumMod val="40000"/>
                  <a:lumOff val="60000"/>
                </a:schemeClr>
              </a:gs>
            </a:gsLst>
            <a:path path="circle">
              <a:fillToRect r="100000" b="100000"/>
            </a:path>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sp>
        <p:nvSpPr>
          <p:cNvPr id="180" name="円/楕円 68">
            <a:extLst>
              <a:ext uri="{FF2B5EF4-FFF2-40B4-BE49-F238E27FC236}">
                <a16:creationId xmlns:a16="http://schemas.microsoft.com/office/drawing/2014/main" id="{9DDC6A68-7806-42C8-8A9B-3859B2AD22DE}"/>
              </a:ext>
            </a:extLst>
          </p:cNvPr>
          <p:cNvSpPr>
            <a:spLocks noChangeAspect="1"/>
          </p:cNvSpPr>
          <p:nvPr/>
        </p:nvSpPr>
        <p:spPr>
          <a:xfrm>
            <a:off x="3825728" y="5421799"/>
            <a:ext cx="188095" cy="188096"/>
          </a:xfrm>
          <a:prstGeom prst="ellipse">
            <a:avLst/>
          </a:prstGeom>
          <a:gradFill>
            <a:gsLst>
              <a:gs pos="0">
                <a:schemeClr val="accent3">
                  <a:lumMod val="0"/>
                  <a:lumOff val="100000"/>
                </a:schemeClr>
              </a:gs>
              <a:gs pos="35000">
                <a:schemeClr val="accent3">
                  <a:lumMod val="0"/>
                  <a:lumOff val="100000"/>
                </a:schemeClr>
              </a:gs>
              <a:gs pos="100000">
                <a:schemeClr val="accent6">
                  <a:lumMod val="40000"/>
                  <a:lumOff val="60000"/>
                </a:schemeClr>
              </a:gs>
            </a:gsLst>
            <a:path path="circle">
              <a:fillToRect r="100000" b="100000"/>
            </a:path>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sp>
        <p:nvSpPr>
          <p:cNvPr id="181" name="円/楕円 68">
            <a:extLst>
              <a:ext uri="{FF2B5EF4-FFF2-40B4-BE49-F238E27FC236}">
                <a16:creationId xmlns:a16="http://schemas.microsoft.com/office/drawing/2014/main" id="{EF60B990-353D-411B-939D-AFD3B0EB3E2B}"/>
              </a:ext>
            </a:extLst>
          </p:cNvPr>
          <p:cNvSpPr>
            <a:spLocks noChangeAspect="1"/>
          </p:cNvSpPr>
          <p:nvPr/>
        </p:nvSpPr>
        <p:spPr>
          <a:xfrm>
            <a:off x="4013823" y="5726036"/>
            <a:ext cx="188095" cy="188096"/>
          </a:xfrm>
          <a:prstGeom prst="ellipse">
            <a:avLst/>
          </a:prstGeom>
          <a:gradFill>
            <a:gsLst>
              <a:gs pos="0">
                <a:schemeClr val="accent3">
                  <a:lumMod val="0"/>
                  <a:lumOff val="100000"/>
                </a:schemeClr>
              </a:gs>
              <a:gs pos="35000">
                <a:schemeClr val="accent3">
                  <a:lumMod val="0"/>
                  <a:lumOff val="100000"/>
                </a:schemeClr>
              </a:gs>
              <a:gs pos="100000">
                <a:schemeClr val="accent6">
                  <a:lumMod val="40000"/>
                  <a:lumOff val="60000"/>
                </a:schemeClr>
              </a:gs>
            </a:gsLst>
            <a:path path="circle">
              <a:fillToRect r="100000" b="100000"/>
            </a:path>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sp>
        <p:nvSpPr>
          <p:cNvPr id="182" name="円/楕円 68">
            <a:extLst>
              <a:ext uri="{FF2B5EF4-FFF2-40B4-BE49-F238E27FC236}">
                <a16:creationId xmlns:a16="http://schemas.microsoft.com/office/drawing/2014/main" id="{F33EE8B5-9EBF-422D-9902-07495FE483E4}"/>
              </a:ext>
            </a:extLst>
          </p:cNvPr>
          <p:cNvSpPr>
            <a:spLocks noChangeAspect="1"/>
          </p:cNvSpPr>
          <p:nvPr/>
        </p:nvSpPr>
        <p:spPr>
          <a:xfrm>
            <a:off x="4952787" y="5657180"/>
            <a:ext cx="188095" cy="188096"/>
          </a:xfrm>
          <a:prstGeom prst="ellipse">
            <a:avLst/>
          </a:prstGeom>
          <a:gradFill>
            <a:gsLst>
              <a:gs pos="0">
                <a:schemeClr val="accent3">
                  <a:lumMod val="0"/>
                  <a:lumOff val="100000"/>
                </a:schemeClr>
              </a:gs>
              <a:gs pos="35000">
                <a:schemeClr val="accent3">
                  <a:lumMod val="0"/>
                  <a:lumOff val="100000"/>
                </a:schemeClr>
              </a:gs>
              <a:gs pos="100000">
                <a:schemeClr val="accent6">
                  <a:lumMod val="40000"/>
                  <a:lumOff val="60000"/>
                </a:schemeClr>
              </a:gs>
            </a:gsLst>
            <a:path path="circle">
              <a:fillToRect r="100000" b="100000"/>
            </a:path>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sp>
        <p:nvSpPr>
          <p:cNvPr id="183" name="円/楕円 68">
            <a:extLst>
              <a:ext uri="{FF2B5EF4-FFF2-40B4-BE49-F238E27FC236}">
                <a16:creationId xmlns:a16="http://schemas.microsoft.com/office/drawing/2014/main" id="{A10A5476-1540-4432-A760-E39CBDBE1D93}"/>
              </a:ext>
            </a:extLst>
          </p:cNvPr>
          <p:cNvSpPr>
            <a:spLocks noChangeAspect="1"/>
          </p:cNvSpPr>
          <p:nvPr/>
        </p:nvSpPr>
        <p:spPr>
          <a:xfrm>
            <a:off x="4180959" y="5459391"/>
            <a:ext cx="188095" cy="188096"/>
          </a:xfrm>
          <a:prstGeom prst="ellipse">
            <a:avLst/>
          </a:prstGeom>
          <a:gradFill>
            <a:gsLst>
              <a:gs pos="0">
                <a:schemeClr val="accent3">
                  <a:lumMod val="0"/>
                  <a:lumOff val="100000"/>
                </a:schemeClr>
              </a:gs>
              <a:gs pos="35000">
                <a:schemeClr val="accent3">
                  <a:lumMod val="0"/>
                  <a:lumOff val="100000"/>
                </a:schemeClr>
              </a:gs>
              <a:gs pos="100000">
                <a:schemeClr val="accent6">
                  <a:lumMod val="40000"/>
                  <a:lumOff val="60000"/>
                </a:schemeClr>
              </a:gs>
            </a:gsLst>
            <a:path path="circle">
              <a:fillToRect r="100000" b="100000"/>
            </a:path>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sp>
        <p:nvSpPr>
          <p:cNvPr id="184" name="円/楕円 68">
            <a:extLst>
              <a:ext uri="{FF2B5EF4-FFF2-40B4-BE49-F238E27FC236}">
                <a16:creationId xmlns:a16="http://schemas.microsoft.com/office/drawing/2014/main" id="{CF6E7FF5-64F6-4A06-83A4-9C34EC754C60}"/>
              </a:ext>
            </a:extLst>
          </p:cNvPr>
          <p:cNvSpPr>
            <a:spLocks noChangeAspect="1"/>
          </p:cNvSpPr>
          <p:nvPr/>
        </p:nvSpPr>
        <p:spPr>
          <a:xfrm>
            <a:off x="4511144" y="4954694"/>
            <a:ext cx="188095" cy="188096"/>
          </a:xfrm>
          <a:prstGeom prst="ellipse">
            <a:avLst/>
          </a:prstGeom>
          <a:gradFill>
            <a:gsLst>
              <a:gs pos="0">
                <a:schemeClr val="accent3">
                  <a:lumMod val="0"/>
                  <a:lumOff val="100000"/>
                </a:schemeClr>
              </a:gs>
              <a:gs pos="35000">
                <a:schemeClr val="accent3">
                  <a:lumMod val="0"/>
                  <a:lumOff val="100000"/>
                </a:schemeClr>
              </a:gs>
              <a:gs pos="100000">
                <a:schemeClr val="accent6">
                  <a:lumMod val="40000"/>
                  <a:lumOff val="60000"/>
                </a:schemeClr>
              </a:gs>
            </a:gsLst>
            <a:path path="circle">
              <a:fillToRect r="100000" b="100000"/>
            </a:path>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sp>
        <p:nvSpPr>
          <p:cNvPr id="185" name="円/楕円 68">
            <a:extLst>
              <a:ext uri="{FF2B5EF4-FFF2-40B4-BE49-F238E27FC236}">
                <a16:creationId xmlns:a16="http://schemas.microsoft.com/office/drawing/2014/main" id="{C436C2A1-51A8-4335-BF7E-D377B3789126}"/>
              </a:ext>
            </a:extLst>
          </p:cNvPr>
          <p:cNvSpPr>
            <a:spLocks noChangeAspect="1"/>
          </p:cNvSpPr>
          <p:nvPr/>
        </p:nvSpPr>
        <p:spPr>
          <a:xfrm>
            <a:off x="4704458" y="6076603"/>
            <a:ext cx="188095" cy="188096"/>
          </a:xfrm>
          <a:prstGeom prst="ellipse">
            <a:avLst/>
          </a:prstGeom>
          <a:gradFill>
            <a:gsLst>
              <a:gs pos="0">
                <a:schemeClr val="accent3">
                  <a:lumMod val="0"/>
                  <a:lumOff val="100000"/>
                </a:schemeClr>
              </a:gs>
              <a:gs pos="35000">
                <a:schemeClr val="accent3">
                  <a:lumMod val="0"/>
                  <a:lumOff val="100000"/>
                </a:schemeClr>
              </a:gs>
              <a:gs pos="100000">
                <a:schemeClr val="accent6">
                  <a:lumMod val="40000"/>
                  <a:lumOff val="60000"/>
                </a:schemeClr>
              </a:gs>
            </a:gsLst>
            <a:path path="circle">
              <a:fillToRect r="100000" b="100000"/>
            </a:path>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sp>
        <p:nvSpPr>
          <p:cNvPr id="186" name="円/楕円 68">
            <a:extLst>
              <a:ext uri="{FF2B5EF4-FFF2-40B4-BE49-F238E27FC236}">
                <a16:creationId xmlns:a16="http://schemas.microsoft.com/office/drawing/2014/main" id="{DE31182B-E8B8-4987-A300-2EF3EF7DA450}"/>
              </a:ext>
            </a:extLst>
          </p:cNvPr>
          <p:cNvSpPr>
            <a:spLocks noChangeAspect="1"/>
          </p:cNvSpPr>
          <p:nvPr/>
        </p:nvSpPr>
        <p:spPr>
          <a:xfrm>
            <a:off x="4823851" y="4848540"/>
            <a:ext cx="188095" cy="188096"/>
          </a:xfrm>
          <a:prstGeom prst="ellipse">
            <a:avLst/>
          </a:prstGeom>
          <a:gradFill>
            <a:gsLst>
              <a:gs pos="0">
                <a:schemeClr val="accent3">
                  <a:lumMod val="0"/>
                  <a:lumOff val="100000"/>
                </a:schemeClr>
              </a:gs>
              <a:gs pos="35000">
                <a:schemeClr val="accent3">
                  <a:lumMod val="0"/>
                  <a:lumOff val="100000"/>
                </a:schemeClr>
              </a:gs>
              <a:gs pos="100000">
                <a:schemeClr val="accent6">
                  <a:lumMod val="40000"/>
                  <a:lumOff val="60000"/>
                </a:schemeClr>
              </a:gs>
            </a:gsLst>
            <a:path path="circle">
              <a:fillToRect r="100000" b="100000"/>
            </a:path>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sp>
        <p:nvSpPr>
          <p:cNvPr id="187" name="円/楕円 68">
            <a:extLst>
              <a:ext uri="{FF2B5EF4-FFF2-40B4-BE49-F238E27FC236}">
                <a16:creationId xmlns:a16="http://schemas.microsoft.com/office/drawing/2014/main" id="{DA1D2A14-89D9-455E-8333-A2BCF542CB73}"/>
              </a:ext>
            </a:extLst>
          </p:cNvPr>
          <p:cNvSpPr>
            <a:spLocks noChangeAspect="1"/>
          </p:cNvSpPr>
          <p:nvPr/>
        </p:nvSpPr>
        <p:spPr>
          <a:xfrm>
            <a:off x="1160522" y="4800349"/>
            <a:ext cx="188095" cy="188096"/>
          </a:xfrm>
          <a:prstGeom prst="ellipse">
            <a:avLst/>
          </a:prstGeom>
          <a:gradFill>
            <a:gsLst>
              <a:gs pos="0">
                <a:schemeClr val="accent3">
                  <a:lumMod val="0"/>
                  <a:lumOff val="100000"/>
                </a:schemeClr>
              </a:gs>
              <a:gs pos="35000">
                <a:schemeClr val="accent3">
                  <a:lumMod val="0"/>
                  <a:lumOff val="100000"/>
                </a:schemeClr>
              </a:gs>
              <a:gs pos="100000">
                <a:schemeClr val="accent6">
                  <a:lumMod val="40000"/>
                  <a:lumOff val="60000"/>
                </a:schemeClr>
              </a:gs>
            </a:gsLst>
            <a:path path="circle">
              <a:fillToRect r="100000" b="100000"/>
            </a:path>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sp>
        <p:nvSpPr>
          <p:cNvPr id="188" name="円/楕円 68">
            <a:extLst>
              <a:ext uri="{FF2B5EF4-FFF2-40B4-BE49-F238E27FC236}">
                <a16:creationId xmlns:a16="http://schemas.microsoft.com/office/drawing/2014/main" id="{B097190B-4B0F-4D64-8DB7-EFFFC06D4998}"/>
              </a:ext>
            </a:extLst>
          </p:cNvPr>
          <p:cNvSpPr>
            <a:spLocks noChangeAspect="1"/>
          </p:cNvSpPr>
          <p:nvPr/>
        </p:nvSpPr>
        <p:spPr>
          <a:xfrm>
            <a:off x="1354919" y="6102887"/>
            <a:ext cx="188095" cy="188096"/>
          </a:xfrm>
          <a:prstGeom prst="ellipse">
            <a:avLst/>
          </a:prstGeom>
          <a:gradFill>
            <a:gsLst>
              <a:gs pos="0">
                <a:schemeClr val="accent3">
                  <a:lumMod val="0"/>
                  <a:lumOff val="100000"/>
                </a:schemeClr>
              </a:gs>
              <a:gs pos="35000">
                <a:schemeClr val="accent3">
                  <a:lumMod val="0"/>
                  <a:lumOff val="100000"/>
                </a:schemeClr>
              </a:gs>
              <a:gs pos="100000">
                <a:schemeClr val="accent6">
                  <a:lumMod val="40000"/>
                  <a:lumOff val="60000"/>
                </a:schemeClr>
              </a:gs>
            </a:gsLst>
            <a:path path="circle">
              <a:fillToRect r="100000" b="100000"/>
            </a:path>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sp>
        <p:nvSpPr>
          <p:cNvPr id="189" name="円/楕円 68">
            <a:extLst>
              <a:ext uri="{FF2B5EF4-FFF2-40B4-BE49-F238E27FC236}">
                <a16:creationId xmlns:a16="http://schemas.microsoft.com/office/drawing/2014/main" id="{C5E841D4-9A5D-4382-B7C9-AB44C84545A1}"/>
              </a:ext>
            </a:extLst>
          </p:cNvPr>
          <p:cNvSpPr>
            <a:spLocks noChangeAspect="1"/>
          </p:cNvSpPr>
          <p:nvPr/>
        </p:nvSpPr>
        <p:spPr>
          <a:xfrm>
            <a:off x="2468263" y="5553953"/>
            <a:ext cx="188095" cy="188096"/>
          </a:xfrm>
          <a:prstGeom prst="ellipse">
            <a:avLst/>
          </a:prstGeom>
          <a:gradFill>
            <a:gsLst>
              <a:gs pos="0">
                <a:schemeClr val="accent3">
                  <a:lumMod val="0"/>
                  <a:lumOff val="100000"/>
                </a:schemeClr>
              </a:gs>
              <a:gs pos="35000">
                <a:schemeClr val="accent3">
                  <a:lumMod val="0"/>
                  <a:lumOff val="100000"/>
                </a:schemeClr>
              </a:gs>
              <a:gs pos="100000">
                <a:schemeClr val="accent6">
                  <a:lumMod val="40000"/>
                  <a:lumOff val="60000"/>
                </a:schemeClr>
              </a:gs>
            </a:gsLst>
            <a:path path="circle">
              <a:fillToRect r="100000" b="100000"/>
            </a:path>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sp>
        <p:nvSpPr>
          <p:cNvPr id="190" name="円/楕円 68">
            <a:extLst>
              <a:ext uri="{FF2B5EF4-FFF2-40B4-BE49-F238E27FC236}">
                <a16:creationId xmlns:a16="http://schemas.microsoft.com/office/drawing/2014/main" id="{E2C8114F-D171-4794-A373-FBA37B18ED94}"/>
              </a:ext>
            </a:extLst>
          </p:cNvPr>
          <p:cNvSpPr>
            <a:spLocks noChangeAspect="1"/>
          </p:cNvSpPr>
          <p:nvPr/>
        </p:nvSpPr>
        <p:spPr>
          <a:xfrm>
            <a:off x="1487153" y="5386808"/>
            <a:ext cx="188095" cy="188096"/>
          </a:xfrm>
          <a:prstGeom prst="ellipse">
            <a:avLst/>
          </a:prstGeom>
          <a:gradFill>
            <a:gsLst>
              <a:gs pos="0">
                <a:schemeClr val="accent3">
                  <a:lumMod val="0"/>
                  <a:lumOff val="100000"/>
                </a:schemeClr>
              </a:gs>
              <a:gs pos="35000">
                <a:schemeClr val="accent3">
                  <a:lumMod val="0"/>
                  <a:lumOff val="100000"/>
                </a:schemeClr>
              </a:gs>
              <a:gs pos="100000">
                <a:schemeClr val="accent6">
                  <a:lumMod val="40000"/>
                  <a:lumOff val="60000"/>
                </a:schemeClr>
              </a:gs>
            </a:gsLst>
            <a:path path="circle">
              <a:fillToRect r="100000" b="100000"/>
            </a:path>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sp>
        <p:nvSpPr>
          <p:cNvPr id="191" name="円/楕円 68">
            <a:extLst>
              <a:ext uri="{FF2B5EF4-FFF2-40B4-BE49-F238E27FC236}">
                <a16:creationId xmlns:a16="http://schemas.microsoft.com/office/drawing/2014/main" id="{D153AB4F-33E9-4A1F-883A-83E4D90ED78F}"/>
              </a:ext>
            </a:extLst>
          </p:cNvPr>
          <p:cNvSpPr>
            <a:spLocks noChangeAspect="1"/>
          </p:cNvSpPr>
          <p:nvPr/>
        </p:nvSpPr>
        <p:spPr>
          <a:xfrm>
            <a:off x="2786806" y="6102887"/>
            <a:ext cx="188095" cy="188096"/>
          </a:xfrm>
          <a:prstGeom prst="ellipse">
            <a:avLst/>
          </a:prstGeom>
          <a:gradFill>
            <a:gsLst>
              <a:gs pos="0">
                <a:schemeClr val="accent3">
                  <a:lumMod val="0"/>
                  <a:lumOff val="100000"/>
                </a:schemeClr>
              </a:gs>
              <a:gs pos="35000">
                <a:schemeClr val="accent3">
                  <a:lumMod val="0"/>
                  <a:lumOff val="100000"/>
                </a:schemeClr>
              </a:gs>
              <a:gs pos="100000">
                <a:schemeClr val="accent6">
                  <a:lumMod val="40000"/>
                  <a:lumOff val="60000"/>
                </a:schemeClr>
              </a:gs>
            </a:gsLst>
            <a:path path="circle">
              <a:fillToRect r="100000" b="100000"/>
            </a:path>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sp>
        <p:nvSpPr>
          <p:cNvPr id="192" name="円/楕円 68">
            <a:extLst>
              <a:ext uri="{FF2B5EF4-FFF2-40B4-BE49-F238E27FC236}">
                <a16:creationId xmlns:a16="http://schemas.microsoft.com/office/drawing/2014/main" id="{9F4DE747-2275-4F11-917D-14047F890B15}"/>
              </a:ext>
            </a:extLst>
          </p:cNvPr>
          <p:cNvSpPr>
            <a:spLocks noChangeAspect="1"/>
          </p:cNvSpPr>
          <p:nvPr/>
        </p:nvSpPr>
        <p:spPr>
          <a:xfrm>
            <a:off x="1088838" y="5421263"/>
            <a:ext cx="188095" cy="188096"/>
          </a:xfrm>
          <a:prstGeom prst="ellipse">
            <a:avLst/>
          </a:prstGeom>
          <a:gradFill>
            <a:gsLst>
              <a:gs pos="0">
                <a:schemeClr val="accent3">
                  <a:lumMod val="0"/>
                  <a:lumOff val="100000"/>
                </a:schemeClr>
              </a:gs>
              <a:gs pos="35000">
                <a:schemeClr val="accent3">
                  <a:lumMod val="0"/>
                  <a:lumOff val="100000"/>
                </a:schemeClr>
              </a:gs>
              <a:gs pos="100000">
                <a:schemeClr val="accent6">
                  <a:lumMod val="40000"/>
                  <a:lumOff val="60000"/>
                </a:schemeClr>
              </a:gs>
            </a:gsLst>
            <a:path path="circle">
              <a:fillToRect r="100000" b="100000"/>
            </a:path>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sp>
        <p:nvSpPr>
          <p:cNvPr id="193" name="円/楕円 68">
            <a:extLst>
              <a:ext uri="{FF2B5EF4-FFF2-40B4-BE49-F238E27FC236}">
                <a16:creationId xmlns:a16="http://schemas.microsoft.com/office/drawing/2014/main" id="{833C69ED-F2CA-44B6-9C5E-7CC0A23C918B}"/>
              </a:ext>
            </a:extLst>
          </p:cNvPr>
          <p:cNvSpPr>
            <a:spLocks noChangeAspect="1"/>
          </p:cNvSpPr>
          <p:nvPr/>
        </p:nvSpPr>
        <p:spPr>
          <a:xfrm>
            <a:off x="2106101" y="6090931"/>
            <a:ext cx="188095" cy="188096"/>
          </a:xfrm>
          <a:prstGeom prst="ellipse">
            <a:avLst/>
          </a:prstGeom>
          <a:gradFill>
            <a:gsLst>
              <a:gs pos="0">
                <a:schemeClr val="accent3">
                  <a:lumMod val="0"/>
                  <a:lumOff val="100000"/>
                </a:schemeClr>
              </a:gs>
              <a:gs pos="35000">
                <a:schemeClr val="accent3">
                  <a:lumMod val="0"/>
                  <a:lumOff val="100000"/>
                </a:schemeClr>
              </a:gs>
              <a:gs pos="100000">
                <a:schemeClr val="accent6">
                  <a:lumMod val="40000"/>
                  <a:lumOff val="60000"/>
                </a:schemeClr>
              </a:gs>
            </a:gsLst>
            <a:path path="circle">
              <a:fillToRect r="100000" b="100000"/>
            </a:path>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sp>
        <p:nvSpPr>
          <p:cNvPr id="194" name="円/楕円 68">
            <a:extLst>
              <a:ext uri="{FF2B5EF4-FFF2-40B4-BE49-F238E27FC236}">
                <a16:creationId xmlns:a16="http://schemas.microsoft.com/office/drawing/2014/main" id="{F9484DED-C0E5-4D3D-9B30-AC5713CFB065}"/>
              </a:ext>
            </a:extLst>
          </p:cNvPr>
          <p:cNvSpPr>
            <a:spLocks noChangeAspect="1"/>
          </p:cNvSpPr>
          <p:nvPr/>
        </p:nvSpPr>
        <p:spPr>
          <a:xfrm>
            <a:off x="1197488" y="5667078"/>
            <a:ext cx="188095" cy="188096"/>
          </a:xfrm>
          <a:prstGeom prst="ellipse">
            <a:avLst/>
          </a:prstGeom>
          <a:gradFill>
            <a:gsLst>
              <a:gs pos="0">
                <a:schemeClr val="accent3">
                  <a:lumMod val="0"/>
                  <a:lumOff val="100000"/>
                </a:schemeClr>
              </a:gs>
              <a:gs pos="35000">
                <a:schemeClr val="accent3">
                  <a:lumMod val="0"/>
                  <a:lumOff val="100000"/>
                </a:schemeClr>
              </a:gs>
              <a:gs pos="100000">
                <a:schemeClr val="accent6">
                  <a:lumMod val="40000"/>
                  <a:lumOff val="60000"/>
                </a:schemeClr>
              </a:gs>
            </a:gsLst>
            <a:path path="circle">
              <a:fillToRect r="100000" b="100000"/>
            </a:path>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sp>
        <p:nvSpPr>
          <p:cNvPr id="195" name="円/楕円 68">
            <a:extLst>
              <a:ext uri="{FF2B5EF4-FFF2-40B4-BE49-F238E27FC236}">
                <a16:creationId xmlns:a16="http://schemas.microsoft.com/office/drawing/2014/main" id="{6C57617F-77EB-4BBD-B71F-1183D410C396}"/>
              </a:ext>
            </a:extLst>
          </p:cNvPr>
          <p:cNvSpPr>
            <a:spLocks noChangeAspect="1"/>
          </p:cNvSpPr>
          <p:nvPr/>
        </p:nvSpPr>
        <p:spPr>
          <a:xfrm>
            <a:off x="1046789" y="5943713"/>
            <a:ext cx="188095" cy="188096"/>
          </a:xfrm>
          <a:prstGeom prst="ellipse">
            <a:avLst/>
          </a:prstGeom>
          <a:gradFill>
            <a:gsLst>
              <a:gs pos="0">
                <a:schemeClr val="accent3">
                  <a:lumMod val="0"/>
                  <a:lumOff val="100000"/>
                </a:schemeClr>
              </a:gs>
              <a:gs pos="35000">
                <a:schemeClr val="accent3">
                  <a:lumMod val="0"/>
                  <a:lumOff val="100000"/>
                </a:schemeClr>
              </a:gs>
              <a:gs pos="100000">
                <a:schemeClr val="accent6">
                  <a:lumMod val="40000"/>
                  <a:lumOff val="60000"/>
                </a:schemeClr>
              </a:gs>
            </a:gsLst>
            <a:path path="circle">
              <a:fillToRect r="100000" b="100000"/>
            </a:path>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sp>
        <p:nvSpPr>
          <p:cNvPr id="196" name="円/楕円 68">
            <a:extLst>
              <a:ext uri="{FF2B5EF4-FFF2-40B4-BE49-F238E27FC236}">
                <a16:creationId xmlns:a16="http://schemas.microsoft.com/office/drawing/2014/main" id="{6644FB17-B326-4847-9B1F-B94C4052DF99}"/>
              </a:ext>
            </a:extLst>
          </p:cNvPr>
          <p:cNvSpPr>
            <a:spLocks noChangeAspect="1"/>
          </p:cNvSpPr>
          <p:nvPr/>
        </p:nvSpPr>
        <p:spPr>
          <a:xfrm>
            <a:off x="4068362" y="6076603"/>
            <a:ext cx="188095" cy="188096"/>
          </a:xfrm>
          <a:prstGeom prst="ellipse">
            <a:avLst/>
          </a:prstGeom>
          <a:gradFill>
            <a:gsLst>
              <a:gs pos="0">
                <a:schemeClr val="accent3">
                  <a:lumMod val="0"/>
                  <a:lumOff val="100000"/>
                </a:schemeClr>
              </a:gs>
              <a:gs pos="35000">
                <a:schemeClr val="accent3">
                  <a:lumMod val="0"/>
                  <a:lumOff val="100000"/>
                </a:schemeClr>
              </a:gs>
              <a:gs pos="100000">
                <a:schemeClr val="accent6">
                  <a:lumMod val="40000"/>
                  <a:lumOff val="60000"/>
                </a:schemeClr>
              </a:gs>
            </a:gsLst>
            <a:path path="circle">
              <a:fillToRect r="100000" b="100000"/>
            </a:path>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sp>
        <p:nvSpPr>
          <p:cNvPr id="197" name="円/楕円 68">
            <a:extLst>
              <a:ext uri="{FF2B5EF4-FFF2-40B4-BE49-F238E27FC236}">
                <a16:creationId xmlns:a16="http://schemas.microsoft.com/office/drawing/2014/main" id="{199BB9F5-0A2C-4AE4-AF71-663A102FC695}"/>
              </a:ext>
            </a:extLst>
          </p:cNvPr>
          <p:cNvSpPr>
            <a:spLocks noChangeAspect="1"/>
          </p:cNvSpPr>
          <p:nvPr/>
        </p:nvSpPr>
        <p:spPr>
          <a:xfrm>
            <a:off x="4002949" y="4868066"/>
            <a:ext cx="188095" cy="188096"/>
          </a:xfrm>
          <a:prstGeom prst="ellipse">
            <a:avLst/>
          </a:prstGeom>
          <a:gradFill>
            <a:gsLst>
              <a:gs pos="0">
                <a:schemeClr val="accent3">
                  <a:lumMod val="0"/>
                  <a:lumOff val="100000"/>
                </a:schemeClr>
              </a:gs>
              <a:gs pos="35000">
                <a:schemeClr val="accent3">
                  <a:lumMod val="0"/>
                  <a:lumOff val="100000"/>
                </a:schemeClr>
              </a:gs>
              <a:gs pos="100000">
                <a:schemeClr val="accent6">
                  <a:lumMod val="40000"/>
                  <a:lumOff val="60000"/>
                </a:schemeClr>
              </a:gs>
            </a:gsLst>
            <a:path path="circle">
              <a:fillToRect r="100000" b="100000"/>
            </a:path>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sp>
        <p:nvSpPr>
          <p:cNvPr id="199" name="円/楕円 68">
            <a:extLst>
              <a:ext uri="{FF2B5EF4-FFF2-40B4-BE49-F238E27FC236}">
                <a16:creationId xmlns:a16="http://schemas.microsoft.com/office/drawing/2014/main" id="{5C94B274-8BD4-4DF8-9F57-AC53857ECB82}"/>
              </a:ext>
            </a:extLst>
          </p:cNvPr>
          <p:cNvSpPr>
            <a:spLocks noChangeAspect="1"/>
          </p:cNvSpPr>
          <p:nvPr/>
        </p:nvSpPr>
        <p:spPr>
          <a:xfrm>
            <a:off x="10570654" y="5818444"/>
            <a:ext cx="188095" cy="188096"/>
          </a:xfrm>
          <a:prstGeom prst="ellipse">
            <a:avLst/>
          </a:prstGeom>
          <a:gradFill>
            <a:gsLst>
              <a:gs pos="0">
                <a:schemeClr val="accent3">
                  <a:lumMod val="0"/>
                  <a:lumOff val="100000"/>
                </a:schemeClr>
              </a:gs>
              <a:gs pos="35000">
                <a:schemeClr val="accent3">
                  <a:lumMod val="0"/>
                  <a:lumOff val="100000"/>
                </a:schemeClr>
              </a:gs>
              <a:gs pos="100000">
                <a:schemeClr val="accent6">
                  <a:lumMod val="40000"/>
                  <a:lumOff val="60000"/>
                </a:schemeClr>
              </a:gs>
            </a:gsLst>
            <a:path path="circle">
              <a:fillToRect r="100000" b="100000"/>
            </a:path>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sp>
        <p:nvSpPr>
          <p:cNvPr id="200" name="円/楕円 68">
            <a:extLst>
              <a:ext uri="{FF2B5EF4-FFF2-40B4-BE49-F238E27FC236}">
                <a16:creationId xmlns:a16="http://schemas.microsoft.com/office/drawing/2014/main" id="{AD4957A6-62A9-4F53-A6A5-CC9EBA0C157D}"/>
              </a:ext>
            </a:extLst>
          </p:cNvPr>
          <p:cNvSpPr>
            <a:spLocks noChangeAspect="1"/>
          </p:cNvSpPr>
          <p:nvPr/>
        </p:nvSpPr>
        <p:spPr>
          <a:xfrm>
            <a:off x="8896246" y="4973282"/>
            <a:ext cx="188095" cy="188096"/>
          </a:xfrm>
          <a:prstGeom prst="ellipse">
            <a:avLst/>
          </a:prstGeom>
          <a:gradFill>
            <a:gsLst>
              <a:gs pos="0">
                <a:schemeClr val="accent3">
                  <a:lumMod val="0"/>
                  <a:lumOff val="100000"/>
                </a:schemeClr>
              </a:gs>
              <a:gs pos="35000">
                <a:schemeClr val="accent3">
                  <a:lumMod val="0"/>
                  <a:lumOff val="100000"/>
                </a:schemeClr>
              </a:gs>
              <a:gs pos="100000">
                <a:schemeClr val="accent6">
                  <a:lumMod val="40000"/>
                  <a:lumOff val="60000"/>
                </a:schemeClr>
              </a:gs>
            </a:gsLst>
            <a:path path="circle">
              <a:fillToRect r="100000" b="100000"/>
            </a:path>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sp>
        <p:nvSpPr>
          <p:cNvPr id="201" name="円/楕円 68">
            <a:extLst>
              <a:ext uri="{FF2B5EF4-FFF2-40B4-BE49-F238E27FC236}">
                <a16:creationId xmlns:a16="http://schemas.microsoft.com/office/drawing/2014/main" id="{69A7639E-2A65-458C-AECF-0ADCC0DE1A28}"/>
              </a:ext>
            </a:extLst>
          </p:cNvPr>
          <p:cNvSpPr>
            <a:spLocks noChangeAspect="1"/>
          </p:cNvSpPr>
          <p:nvPr/>
        </p:nvSpPr>
        <p:spPr>
          <a:xfrm>
            <a:off x="3437194" y="6092958"/>
            <a:ext cx="188095" cy="188096"/>
          </a:xfrm>
          <a:prstGeom prst="ellipse">
            <a:avLst/>
          </a:prstGeom>
          <a:gradFill>
            <a:gsLst>
              <a:gs pos="0">
                <a:schemeClr val="accent3">
                  <a:lumMod val="0"/>
                  <a:lumOff val="100000"/>
                </a:schemeClr>
              </a:gs>
              <a:gs pos="35000">
                <a:schemeClr val="accent3">
                  <a:lumMod val="0"/>
                  <a:lumOff val="100000"/>
                </a:schemeClr>
              </a:gs>
              <a:gs pos="100000">
                <a:schemeClr val="accent6">
                  <a:lumMod val="40000"/>
                  <a:lumOff val="60000"/>
                </a:schemeClr>
              </a:gs>
            </a:gsLst>
            <a:path path="circle">
              <a:fillToRect r="100000" b="100000"/>
            </a:path>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sp>
        <p:nvSpPr>
          <p:cNvPr id="202" name="円/楕円 68">
            <a:extLst>
              <a:ext uri="{FF2B5EF4-FFF2-40B4-BE49-F238E27FC236}">
                <a16:creationId xmlns:a16="http://schemas.microsoft.com/office/drawing/2014/main" id="{9C54C302-D0A7-4F77-96C4-4C998D9B94A7}"/>
              </a:ext>
            </a:extLst>
          </p:cNvPr>
          <p:cNvSpPr>
            <a:spLocks noChangeAspect="1"/>
          </p:cNvSpPr>
          <p:nvPr/>
        </p:nvSpPr>
        <p:spPr>
          <a:xfrm>
            <a:off x="5055160" y="5048742"/>
            <a:ext cx="188095" cy="188096"/>
          </a:xfrm>
          <a:prstGeom prst="ellipse">
            <a:avLst/>
          </a:prstGeom>
          <a:gradFill>
            <a:gsLst>
              <a:gs pos="0">
                <a:schemeClr val="accent3">
                  <a:lumMod val="0"/>
                  <a:lumOff val="100000"/>
                </a:schemeClr>
              </a:gs>
              <a:gs pos="35000">
                <a:schemeClr val="accent3">
                  <a:lumMod val="0"/>
                  <a:lumOff val="100000"/>
                </a:schemeClr>
              </a:gs>
              <a:gs pos="100000">
                <a:schemeClr val="accent6">
                  <a:lumMod val="40000"/>
                  <a:lumOff val="60000"/>
                </a:schemeClr>
              </a:gs>
            </a:gsLst>
            <a:path path="circle">
              <a:fillToRect r="100000" b="100000"/>
            </a:path>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sp>
        <p:nvSpPr>
          <p:cNvPr id="203" name="円/楕円 68">
            <a:extLst>
              <a:ext uri="{FF2B5EF4-FFF2-40B4-BE49-F238E27FC236}">
                <a16:creationId xmlns:a16="http://schemas.microsoft.com/office/drawing/2014/main" id="{BA087029-7D74-45E0-B211-2E143BA21E53}"/>
              </a:ext>
            </a:extLst>
          </p:cNvPr>
          <p:cNvSpPr>
            <a:spLocks noChangeAspect="1"/>
          </p:cNvSpPr>
          <p:nvPr/>
        </p:nvSpPr>
        <p:spPr>
          <a:xfrm>
            <a:off x="9307397" y="5706338"/>
            <a:ext cx="188095" cy="188096"/>
          </a:xfrm>
          <a:prstGeom prst="ellipse">
            <a:avLst/>
          </a:prstGeom>
          <a:gradFill>
            <a:gsLst>
              <a:gs pos="0">
                <a:schemeClr val="accent3">
                  <a:lumMod val="0"/>
                  <a:lumOff val="100000"/>
                </a:schemeClr>
              </a:gs>
              <a:gs pos="35000">
                <a:schemeClr val="accent3">
                  <a:lumMod val="0"/>
                  <a:lumOff val="100000"/>
                </a:schemeClr>
              </a:gs>
              <a:gs pos="100000">
                <a:schemeClr val="accent6">
                  <a:lumMod val="40000"/>
                  <a:lumOff val="60000"/>
                </a:schemeClr>
              </a:gs>
            </a:gsLst>
            <a:path path="circle">
              <a:fillToRect r="100000" b="100000"/>
            </a:path>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sp>
        <p:nvSpPr>
          <p:cNvPr id="204" name="円/楕円 68">
            <a:extLst>
              <a:ext uri="{FF2B5EF4-FFF2-40B4-BE49-F238E27FC236}">
                <a16:creationId xmlns:a16="http://schemas.microsoft.com/office/drawing/2014/main" id="{0FB50760-95EE-4C7B-8FFA-11021AAC7733}"/>
              </a:ext>
            </a:extLst>
          </p:cNvPr>
          <p:cNvSpPr>
            <a:spLocks noChangeAspect="1"/>
          </p:cNvSpPr>
          <p:nvPr/>
        </p:nvSpPr>
        <p:spPr>
          <a:xfrm>
            <a:off x="8223885" y="5932338"/>
            <a:ext cx="188095" cy="188096"/>
          </a:xfrm>
          <a:prstGeom prst="ellipse">
            <a:avLst/>
          </a:prstGeom>
          <a:gradFill>
            <a:gsLst>
              <a:gs pos="0">
                <a:schemeClr val="accent3">
                  <a:lumMod val="0"/>
                  <a:lumOff val="100000"/>
                </a:schemeClr>
              </a:gs>
              <a:gs pos="35000">
                <a:schemeClr val="accent3">
                  <a:lumMod val="0"/>
                  <a:lumOff val="100000"/>
                </a:schemeClr>
              </a:gs>
              <a:gs pos="100000">
                <a:schemeClr val="accent6">
                  <a:lumMod val="40000"/>
                  <a:lumOff val="60000"/>
                </a:schemeClr>
              </a:gs>
            </a:gsLst>
            <a:path path="circle">
              <a:fillToRect r="100000" b="100000"/>
            </a:path>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sp>
        <p:nvSpPr>
          <p:cNvPr id="205" name="円/楕円 68">
            <a:extLst>
              <a:ext uri="{FF2B5EF4-FFF2-40B4-BE49-F238E27FC236}">
                <a16:creationId xmlns:a16="http://schemas.microsoft.com/office/drawing/2014/main" id="{5C330695-3235-459E-863C-EF1F488AF69B}"/>
              </a:ext>
            </a:extLst>
          </p:cNvPr>
          <p:cNvSpPr>
            <a:spLocks noChangeAspect="1"/>
          </p:cNvSpPr>
          <p:nvPr/>
        </p:nvSpPr>
        <p:spPr>
          <a:xfrm>
            <a:off x="818776" y="6103424"/>
            <a:ext cx="188095" cy="188096"/>
          </a:xfrm>
          <a:prstGeom prst="ellipse">
            <a:avLst/>
          </a:prstGeom>
          <a:gradFill>
            <a:gsLst>
              <a:gs pos="0">
                <a:schemeClr val="accent3">
                  <a:lumMod val="0"/>
                  <a:lumOff val="100000"/>
                </a:schemeClr>
              </a:gs>
              <a:gs pos="35000">
                <a:schemeClr val="accent3">
                  <a:lumMod val="0"/>
                  <a:lumOff val="100000"/>
                </a:schemeClr>
              </a:gs>
              <a:gs pos="100000">
                <a:schemeClr val="accent6">
                  <a:lumMod val="40000"/>
                  <a:lumOff val="60000"/>
                </a:schemeClr>
              </a:gs>
            </a:gsLst>
            <a:path path="circle">
              <a:fillToRect r="100000" b="100000"/>
            </a:path>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sp>
        <p:nvSpPr>
          <p:cNvPr id="206" name="円/楕円 68">
            <a:extLst>
              <a:ext uri="{FF2B5EF4-FFF2-40B4-BE49-F238E27FC236}">
                <a16:creationId xmlns:a16="http://schemas.microsoft.com/office/drawing/2014/main" id="{23E321D9-8116-414D-844A-F4136FC503C2}"/>
              </a:ext>
            </a:extLst>
          </p:cNvPr>
          <p:cNvSpPr>
            <a:spLocks noChangeAspect="1"/>
          </p:cNvSpPr>
          <p:nvPr/>
        </p:nvSpPr>
        <p:spPr>
          <a:xfrm>
            <a:off x="727300" y="5373364"/>
            <a:ext cx="188095" cy="188096"/>
          </a:xfrm>
          <a:prstGeom prst="ellipse">
            <a:avLst/>
          </a:prstGeom>
          <a:gradFill>
            <a:gsLst>
              <a:gs pos="0">
                <a:schemeClr val="accent3">
                  <a:lumMod val="0"/>
                  <a:lumOff val="100000"/>
                </a:schemeClr>
              </a:gs>
              <a:gs pos="35000">
                <a:schemeClr val="accent3">
                  <a:lumMod val="0"/>
                  <a:lumOff val="100000"/>
                </a:schemeClr>
              </a:gs>
              <a:gs pos="100000">
                <a:schemeClr val="accent6">
                  <a:lumMod val="40000"/>
                  <a:lumOff val="60000"/>
                </a:schemeClr>
              </a:gs>
            </a:gsLst>
            <a:path path="circle">
              <a:fillToRect r="100000" b="100000"/>
            </a:path>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sp>
        <p:nvSpPr>
          <p:cNvPr id="207" name="円/楕円 68">
            <a:extLst>
              <a:ext uri="{FF2B5EF4-FFF2-40B4-BE49-F238E27FC236}">
                <a16:creationId xmlns:a16="http://schemas.microsoft.com/office/drawing/2014/main" id="{DF951E84-77A9-4370-8F70-631F3C650840}"/>
              </a:ext>
            </a:extLst>
          </p:cNvPr>
          <p:cNvSpPr>
            <a:spLocks noChangeAspect="1"/>
          </p:cNvSpPr>
          <p:nvPr/>
        </p:nvSpPr>
        <p:spPr>
          <a:xfrm>
            <a:off x="7002596" y="5917650"/>
            <a:ext cx="188095" cy="188096"/>
          </a:xfrm>
          <a:prstGeom prst="ellipse">
            <a:avLst/>
          </a:prstGeom>
          <a:gradFill>
            <a:gsLst>
              <a:gs pos="0">
                <a:schemeClr val="accent3">
                  <a:lumMod val="0"/>
                  <a:lumOff val="100000"/>
                </a:schemeClr>
              </a:gs>
              <a:gs pos="35000">
                <a:schemeClr val="accent3">
                  <a:lumMod val="0"/>
                  <a:lumOff val="100000"/>
                </a:schemeClr>
              </a:gs>
              <a:gs pos="100000">
                <a:schemeClr val="accent6">
                  <a:lumMod val="40000"/>
                  <a:lumOff val="60000"/>
                </a:schemeClr>
              </a:gs>
            </a:gsLst>
            <a:path path="circle">
              <a:fillToRect r="100000" b="100000"/>
            </a:path>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sp>
        <p:nvSpPr>
          <p:cNvPr id="208" name="円/楕円 68">
            <a:extLst>
              <a:ext uri="{FF2B5EF4-FFF2-40B4-BE49-F238E27FC236}">
                <a16:creationId xmlns:a16="http://schemas.microsoft.com/office/drawing/2014/main" id="{187A2552-5CA1-4263-9251-EF76B8071095}"/>
              </a:ext>
            </a:extLst>
          </p:cNvPr>
          <p:cNvSpPr>
            <a:spLocks noChangeAspect="1"/>
          </p:cNvSpPr>
          <p:nvPr/>
        </p:nvSpPr>
        <p:spPr>
          <a:xfrm>
            <a:off x="1825569" y="5536852"/>
            <a:ext cx="188095" cy="188096"/>
          </a:xfrm>
          <a:prstGeom prst="ellipse">
            <a:avLst/>
          </a:prstGeom>
          <a:gradFill>
            <a:gsLst>
              <a:gs pos="0">
                <a:schemeClr val="accent3">
                  <a:lumMod val="0"/>
                  <a:lumOff val="100000"/>
                </a:schemeClr>
              </a:gs>
              <a:gs pos="35000">
                <a:schemeClr val="accent3">
                  <a:lumMod val="0"/>
                  <a:lumOff val="100000"/>
                </a:schemeClr>
              </a:gs>
              <a:gs pos="100000">
                <a:schemeClr val="accent6">
                  <a:lumMod val="40000"/>
                  <a:lumOff val="60000"/>
                </a:schemeClr>
              </a:gs>
            </a:gsLst>
            <a:path path="circle">
              <a:fillToRect r="100000" b="100000"/>
            </a:path>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sp>
        <p:nvSpPr>
          <p:cNvPr id="209" name="円/楕円 68">
            <a:extLst>
              <a:ext uri="{FF2B5EF4-FFF2-40B4-BE49-F238E27FC236}">
                <a16:creationId xmlns:a16="http://schemas.microsoft.com/office/drawing/2014/main" id="{90804BC2-F2F0-4E9C-938F-0BAFB84F36BC}"/>
              </a:ext>
            </a:extLst>
          </p:cNvPr>
          <p:cNvSpPr>
            <a:spLocks noChangeAspect="1"/>
          </p:cNvSpPr>
          <p:nvPr/>
        </p:nvSpPr>
        <p:spPr>
          <a:xfrm>
            <a:off x="3493147" y="4800349"/>
            <a:ext cx="188095" cy="188096"/>
          </a:xfrm>
          <a:prstGeom prst="ellipse">
            <a:avLst/>
          </a:prstGeom>
          <a:gradFill>
            <a:gsLst>
              <a:gs pos="0">
                <a:schemeClr val="accent3">
                  <a:lumMod val="0"/>
                  <a:lumOff val="100000"/>
                </a:schemeClr>
              </a:gs>
              <a:gs pos="35000">
                <a:schemeClr val="accent3">
                  <a:lumMod val="0"/>
                  <a:lumOff val="100000"/>
                </a:schemeClr>
              </a:gs>
              <a:gs pos="100000">
                <a:schemeClr val="accent6">
                  <a:lumMod val="40000"/>
                  <a:lumOff val="60000"/>
                </a:schemeClr>
              </a:gs>
            </a:gsLst>
            <a:path path="circle">
              <a:fillToRect r="100000" b="100000"/>
            </a:path>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sp>
        <p:nvSpPr>
          <p:cNvPr id="210" name="円/楕円 68">
            <a:extLst>
              <a:ext uri="{FF2B5EF4-FFF2-40B4-BE49-F238E27FC236}">
                <a16:creationId xmlns:a16="http://schemas.microsoft.com/office/drawing/2014/main" id="{F0721B7D-A410-4BD3-9DA2-90AF8FEB7079}"/>
              </a:ext>
            </a:extLst>
          </p:cNvPr>
          <p:cNvSpPr>
            <a:spLocks noChangeAspect="1"/>
          </p:cNvSpPr>
          <p:nvPr/>
        </p:nvSpPr>
        <p:spPr>
          <a:xfrm>
            <a:off x="4863932" y="5900545"/>
            <a:ext cx="188095" cy="188096"/>
          </a:xfrm>
          <a:prstGeom prst="ellipse">
            <a:avLst/>
          </a:prstGeom>
          <a:gradFill>
            <a:gsLst>
              <a:gs pos="0">
                <a:schemeClr val="accent3">
                  <a:lumMod val="0"/>
                  <a:lumOff val="100000"/>
                </a:schemeClr>
              </a:gs>
              <a:gs pos="35000">
                <a:schemeClr val="accent3">
                  <a:lumMod val="0"/>
                  <a:lumOff val="100000"/>
                </a:schemeClr>
              </a:gs>
              <a:gs pos="100000">
                <a:schemeClr val="accent6">
                  <a:lumMod val="40000"/>
                  <a:lumOff val="60000"/>
                </a:schemeClr>
              </a:gs>
            </a:gsLst>
            <a:path path="circle">
              <a:fillToRect r="100000" b="100000"/>
            </a:path>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sp>
        <p:nvSpPr>
          <p:cNvPr id="211" name="円/楕円 68">
            <a:extLst>
              <a:ext uri="{FF2B5EF4-FFF2-40B4-BE49-F238E27FC236}">
                <a16:creationId xmlns:a16="http://schemas.microsoft.com/office/drawing/2014/main" id="{6A2FAF52-26BA-4452-93F2-521A8BA5191E}"/>
              </a:ext>
            </a:extLst>
          </p:cNvPr>
          <p:cNvSpPr>
            <a:spLocks noChangeAspect="1"/>
          </p:cNvSpPr>
          <p:nvPr/>
        </p:nvSpPr>
        <p:spPr>
          <a:xfrm>
            <a:off x="4924984" y="5350902"/>
            <a:ext cx="188095" cy="188096"/>
          </a:xfrm>
          <a:prstGeom prst="ellipse">
            <a:avLst/>
          </a:prstGeom>
          <a:gradFill>
            <a:gsLst>
              <a:gs pos="0">
                <a:schemeClr val="accent3">
                  <a:lumMod val="0"/>
                  <a:lumOff val="100000"/>
                </a:schemeClr>
              </a:gs>
              <a:gs pos="35000">
                <a:schemeClr val="accent3">
                  <a:lumMod val="0"/>
                  <a:lumOff val="100000"/>
                </a:schemeClr>
              </a:gs>
              <a:gs pos="100000">
                <a:schemeClr val="accent6">
                  <a:lumMod val="40000"/>
                  <a:lumOff val="60000"/>
                </a:schemeClr>
              </a:gs>
            </a:gsLst>
            <a:path path="circle">
              <a:fillToRect r="100000" b="100000"/>
            </a:path>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sp>
        <p:nvSpPr>
          <p:cNvPr id="212" name="円/楕円 68">
            <a:extLst>
              <a:ext uri="{FF2B5EF4-FFF2-40B4-BE49-F238E27FC236}">
                <a16:creationId xmlns:a16="http://schemas.microsoft.com/office/drawing/2014/main" id="{5A002210-DA06-41FF-8978-D1F2CE710456}"/>
              </a:ext>
            </a:extLst>
          </p:cNvPr>
          <p:cNvSpPr>
            <a:spLocks noChangeAspect="1"/>
          </p:cNvSpPr>
          <p:nvPr/>
        </p:nvSpPr>
        <p:spPr>
          <a:xfrm>
            <a:off x="6977740" y="5067330"/>
            <a:ext cx="188095" cy="188096"/>
          </a:xfrm>
          <a:prstGeom prst="ellipse">
            <a:avLst/>
          </a:prstGeom>
          <a:gradFill>
            <a:gsLst>
              <a:gs pos="0">
                <a:schemeClr val="accent3">
                  <a:lumMod val="0"/>
                  <a:lumOff val="100000"/>
                </a:schemeClr>
              </a:gs>
              <a:gs pos="35000">
                <a:schemeClr val="accent3">
                  <a:lumMod val="0"/>
                  <a:lumOff val="100000"/>
                </a:schemeClr>
              </a:gs>
              <a:gs pos="100000">
                <a:schemeClr val="accent6">
                  <a:lumMod val="40000"/>
                  <a:lumOff val="60000"/>
                </a:schemeClr>
              </a:gs>
            </a:gsLst>
            <a:path path="circle">
              <a:fillToRect r="100000" b="100000"/>
            </a:path>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sp>
        <p:nvSpPr>
          <p:cNvPr id="213" name="円/楕円 68">
            <a:extLst>
              <a:ext uri="{FF2B5EF4-FFF2-40B4-BE49-F238E27FC236}">
                <a16:creationId xmlns:a16="http://schemas.microsoft.com/office/drawing/2014/main" id="{D6B25DC4-BDAB-4202-87F1-AE006DBAAD68}"/>
              </a:ext>
            </a:extLst>
          </p:cNvPr>
          <p:cNvSpPr>
            <a:spLocks noChangeAspect="1"/>
          </p:cNvSpPr>
          <p:nvPr/>
        </p:nvSpPr>
        <p:spPr>
          <a:xfrm>
            <a:off x="5202192" y="5875876"/>
            <a:ext cx="188095" cy="188096"/>
          </a:xfrm>
          <a:prstGeom prst="ellipse">
            <a:avLst/>
          </a:prstGeom>
          <a:gradFill>
            <a:gsLst>
              <a:gs pos="0">
                <a:schemeClr val="accent3">
                  <a:lumMod val="0"/>
                  <a:lumOff val="100000"/>
                </a:schemeClr>
              </a:gs>
              <a:gs pos="35000">
                <a:schemeClr val="accent3">
                  <a:lumMod val="0"/>
                  <a:lumOff val="100000"/>
                </a:schemeClr>
              </a:gs>
              <a:gs pos="100000">
                <a:schemeClr val="accent6">
                  <a:lumMod val="40000"/>
                  <a:lumOff val="60000"/>
                </a:schemeClr>
              </a:gs>
            </a:gsLst>
            <a:path path="circle">
              <a:fillToRect r="100000" b="100000"/>
            </a:path>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sp>
        <p:nvSpPr>
          <p:cNvPr id="215" name="円柱 214">
            <a:extLst>
              <a:ext uri="{FF2B5EF4-FFF2-40B4-BE49-F238E27FC236}">
                <a16:creationId xmlns:a16="http://schemas.microsoft.com/office/drawing/2014/main" id="{EF94844C-531E-47CF-AA47-3AD5D417ABA2}"/>
              </a:ext>
            </a:extLst>
          </p:cNvPr>
          <p:cNvSpPr/>
          <p:nvPr/>
        </p:nvSpPr>
        <p:spPr>
          <a:xfrm rot="5400000">
            <a:off x="2345415" y="3097586"/>
            <a:ext cx="1548827" cy="4905201"/>
          </a:xfrm>
          <a:prstGeom prst="can">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sp>
        <p:nvSpPr>
          <p:cNvPr id="216" name="下矢印 17">
            <a:extLst>
              <a:ext uri="{FF2B5EF4-FFF2-40B4-BE49-F238E27FC236}">
                <a16:creationId xmlns:a16="http://schemas.microsoft.com/office/drawing/2014/main" id="{FE56841C-178A-4B8F-A4C8-0E8FF7B10B3A}"/>
              </a:ext>
            </a:extLst>
          </p:cNvPr>
          <p:cNvSpPr/>
          <p:nvPr/>
        </p:nvSpPr>
        <p:spPr>
          <a:xfrm rot="16200000">
            <a:off x="3542270" y="3592786"/>
            <a:ext cx="279325" cy="2060233"/>
          </a:xfrm>
          <a:prstGeom prst="downArrow">
            <a:avLst>
              <a:gd name="adj1" fmla="val 50000"/>
              <a:gd name="adj2" fmla="val 71120"/>
            </a:avLst>
          </a:prstGeom>
          <a:gradFill>
            <a:gsLst>
              <a:gs pos="0">
                <a:schemeClr val="accent6">
                  <a:lumMod val="40000"/>
                  <a:lumOff val="60000"/>
                </a:schemeClr>
              </a:gs>
              <a:gs pos="100000">
                <a:schemeClr val="accent3">
                  <a:lumMod val="0"/>
                  <a:lumOff val="100000"/>
                </a:schemeClr>
              </a:gs>
              <a:gs pos="100000">
                <a:schemeClr val="bg1"/>
              </a:gs>
            </a:gsLst>
            <a:path path="circle">
              <a:fillToRect r="100000" b="100000"/>
            </a:path>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sp>
        <p:nvSpPr>
          <p:cNvPr id="217" name="下矢印 17">
            <a:extLst>
              <a:ext uri="{FF2B5EF4-FFF2-40B4-BE49-F238E27FC236}">
                <a16:creationId xmlns:a16="http://schemas.microsoft.com/office/drawing/2014/main" id="{8AA770D7-3255-42DD-BA2C-6C70E605C248}"/>
              </a:ext>
            </a:extLst>
          </p:cNvPr>
          <p:cNvSpPr/>
          <p:nvPr/>
        </p:nvSpPr>
        <p:spPr>
          <a:xfrm rot="16200000">
            <a:off x="9150679" y="3574218"/>
            <a:ext cx="279325" cy="2060233"/>
          </a:xfrm>
          <a:prstGeom prst="downArrow">
            <a:avLst>
              <a:gd name="adj1" fmla="val 50000"/>
              <a:gd name="adj2" fmla="val 71120"/>
            </a:avLst>
          </a:prstGeom>
          <a:gradFill>
            <a:gsLst>
              <a:gs pos="0">
                <a:schemeClr val="accent6">
                  <a:lumMod val="40000"/>
                  <a:lumOff val="60000"/>
                </a:schemeClr>
              </a:gs>
              <a:gs pos="100000">
                <a:schemeClr val="accent3">
                  <a:lumMod val="0"/>
                  <a:lumOff val="100000"/>
                </a:schemeClr>
              </a:gs>
              <a:gs pos="100000">
                <a:schemeClr val="bg1"/>
              </a:gs>
            </a:gsLst>
            <a:path path="circle">
              <a:fillToRect r="100000" b="100000"/>
            </a:path>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sp>
        <p:nvSpPr>
          <p:cNvPr id="218" name="テキスト ボックス 217">
            <a:extLst>
              <a:ext uri="{FF2B5EF4-FFF2-40B4-BE49-F238E27FC236}">
                <a16:creationId xmlns:a16="http://schemas.microsoft.com/office/drawing/2014/main" id="{FA0A26CC-8DDC-4D89-9186-F8967C9ED168}"/>
              </a:ext>
            </a:extLst>
          </p:cNvPr>
          <p:cNvSpPr txBox="1"/>
          <p:nvPr/>
        </p:nvSpPr>
        <p:spPr>
          <a:xfrm>
            <a:off x="4711833" y="4439545"/>
            <a:ext cx="1812696" cy="369332"/>
          </a:xfrm>
          <a:prstGeom prst="rect">
            <a:avLst/>
          </a:prstGeom>
          <a:noFill/>
        </p:spPr>
        <p:txBody>
          <a:bodyPr wrap="square" rtlCol="0">
            <a:spAutoFit/>
          </a:bodyPr>
          <a:lstStyle/>
          <a:p>
            <a:r>
              <a:rPr lang="en-US" altLang="ja-JP" dirty="0">
                <a:solidFill>
                  <a:srgbClr val="00B050"/>
                </a:solidFill>
                <a:latin typeface="Arial" panose="020B0604020202020204" pitchFamily="34" charset="0"/>
                <a:cs typeface="Arial" panose="020B0604020202020204" pitchFamily="34" charset="0"/>
              </a:rPr>
              <a:t>Gas flow</a:t>
            </a:r>
          </a:p>
        </p:txBody>
      </p:sp>
      <p:sp>
        <p:nvSpPr>
          <p:cNvPr id="219" name="テキスト ボックス 218">
            <a:extLst>
              <a:ext uri="{FF2B5EF4-FFF2-40B4-BE49-F238E27FC236}">
                <a16:creationId xmlns:a16="http://schemas.microsoft.com/office/drawing/2014/main" id="{EE3DC63C-DE0B-4A2F-A48A-FE58C965351C}"/>
              </a:ext>
            </a:extLst>
          </p:cNvPr>
          <p:cNvSpPr txBox="1"/>
          <p:nvPr/>
        </p:nvSpPr>
        <p:spPr>
          <a:xfrm>
            <a:off x="10421109" y="4413879"/>
            <a:ext cx="1812696" cy="369332"/>
          </a:xfrm>
          <a:prstGeom prst="rect">
            <a:avLst/>
          </a:prstGeom>
          <a:noFill/>
        </p:spPr>
        <p:txBody>
          <a:bodyPr wrap="square" rtlCol="0">
            <a:spAutoFit/>
          </a:bodyPr>
          <a:lstStyle/>
          <a:p>
            <a:r>
              <a:rPr lang="en-US" altLang="ja-JP" dirty="0">
                <a:solidFill>
                  <a:srgbClr val="00B050"/>
                </a:solidFill>
                <a:latin typeface="Arial" panose="020B0604020202020204" pitchFamily="34" charset="0"/>
                <a:cs typeface="Arial" panose="020B0604020202020204" pitchFamily="34" charset="0"/>
              </a:rPr>
              <a:t>Gas flow</a:t>
            </a:r>
          </a:p>
        </p:txBody>
      </p:sp>
      <p:cxnSp>
        <p:nvCxnSpPr>
          <p:cNvPr id="220" name="直線コネクタ 219">
            <a:extLst>
              <a:ext uri="{FF2B5EF4-FFF2-40B4-BE49-F238E27FC236}">
                <a16:creationId xmlns:a16="http://schemas.microsoft.com/office/drawing/2014/main" id="{F7B691B2-F38F-4BBF-89E5-C1DAE0AE99BB}"/>
              </a:ext>
            </a:extLst>
          </p:cNvPr>
          <p:cNvCxnSpPr>
            <a:cxnSpLocks/>
            <a:stCxn id="163" idx="7"/>
          </p:cNvCxnSpPr>
          <p:nvPr/>
        </p:nvCxnSpPr>
        <p:spPr>
          <a:xfrm flipV="1">
            <a:off x="1019243" y="5610868"/>
            <a:ext cx="173035" cy="117650"/>
          </a:xfrm>
          <a:prstGeom prst="line">
            <a:avLst/>
          </a:prstGeom>
          <a:ln w="1270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221" name="直線コネクタ 220">
            <a:extLst>
              <a:ext uri="{FF2B5EF4-FFF2-40B4-BE49-F238E27FC236}">
                <a16:creationId xmlns:a16="http://schemas.microsoft.com/office/drawing/2014/main" id="{F1EA84F0-F1ED-4A79-8367-AD010E200385}"/>
              </a:ext>
            </a:extLst>
          </p:cNvPr>
          <p:cNvCxnSpPr>
            <a:cxnSpLocks/>
            <a:endCxn id="164" idx="2"/>
          </p:cNvCxnSpPr>
          <p:nvPr/>
        </p:nvCxnSpPr>
        <p:spPr>
          <a:xfrm>
            <a:off x="1240293" y="5594495"/>
            <a:ext cx="267788" cy="107013"/>
          </a:xfrm>
          <a:prstGeom prst="line">
            <a:avLst/>
          </a:prstGeom>
          <a:ln w="1270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222" name="直線コネクタ 221">
            <a:extLst>
              <a:ext uri="{FF2B5EF4-FFF2-40B4-BE49-F238E27FC236}">
                <a16:creationId xmlns:a16="http://schemas.microsoft.com/office/drawing/2014/main" id="{F332F5B2-F357-4787-BCB4-F30ABF8C68B6}"/>
              </a:ext>
            </a:extLst>
          </p:cNvPr>
          <p:cNvCxnSpPr>
            <a:cxnSpLocks/>
            <a:stCxn id="188" idx="7"/>
            <a:endCxn id="164" idx="3"/>
          </p:cNvCxnSpPr>
          <p:nvPr/>
        </p:nvCxnSpPr>
        <p:spPr>
          <a:xfrm flipV="1">
            <a:off x="1515468" y="5768010"/>
            <a:ext cx="20159" cy="362423"/>
          </a:xfrm>
          <a:prstGeom prst="line">
            <a:avLst/>
          </a:prstGeom>
          <a:ln w="1270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224" name="直線コネクタ 223">
            <a:extLst>
              <a:ext uri="{FF2B5EF4-FFF2-40B4-BE49-F238E27FC236}">
                <a16:creationId xmlns:a16="http://schemas.microsoft.com/office/drawing/2014/main" id="{595DF227-8A3F-4CB9-98E4-08C9E9434D56}"/>
              </a:ext>
            </a:extLst>
          </p:cNvPr>
          <p:cNvCxnSpPr>
            <a:cxnSpLocks/>
            <a:stCxn id="193" idx="0"/>
          </p:cNvCxnSpPr>
          <p:nvPr/>
        </p:nvCxnSpPr>
        <p:spPr>
          <a:xfrm flipH="1" flipV="1">
            <a:off x="1948393" y="5702201"/>
            <a:ext cx="251756" cy="388730"/>
          </a:xfrm>
          <a:prstGeom prst="line">
            <a:avLst/>
          </a:prstGeom>
          <a:ln w="1270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223" name="直線コネクタ 222">
            <a:extLst>
              <a:ext uri="{FF2B5EF4-FFF2-40B4-BE49-F238E27FC236}">
                <a16:creationId xmlns:a16="http://schemas.microsoft.com/office/drawing/2014/main" id="{CF297C79-A68B-4863-9D25-6B80E51A8C6C}"/>
              </a:ext>
            </a:extLst>
          </p:cNvPr>
          <p:cNvCxnSpPr>
            <a:cxnSpLocks/>
          </p:cNvCxnSpPr>
          <p:nvPr/>
        </p:nvCxnSpPr>
        <p:spPr>
          <a:xfrm flipV="1">
            <a:off x="1536150" y="5725367"/>
            <a:ext cx="404149" cy="405485"/>
          </a:xfrm>
          <a:prstGeom prst="line">
            <a:avLst/>
          </a:prstGeom>
          <a:ln w="1270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148" name="円/楕円 68">
            <a:extLst>
              <a:ext uri="{FF2B5EF4-FFF2-40B4-BE49-F238E27FC236}">
                <a16:creationId xmlns:a16="http://schemas.microsoft.com/office/drawing/2014/main" id="{86CC1376-4C9A-49B5-AB5B-C0C0DA362C60}"/>
              </a:ext>
            </a:extLst>
          </p:cNvPr>
          <p:cNvSpPr>
            <a:spLocks noChangeAspect="1"/>
          </p:cNvSpPr>
          <p:nvPr/>
        </p:nvSpPr>
        <p:spPr>
          <a:xfrm>
            <a:off x="1642517" y="5914791"/>
            <a:ext cx="188095" cy="188096"/>
          </a:xfrm>
          <a:prstGeom prst="ellipse">
            <a:avLst/>
          </a:prstGeom>
          <a:gradFill>
            <a:gsLst>
              <a:gs pos="0">
                <a:schemeClr val="accent3">
                  <a:lumMod val="0"/>
                  <a:lumOff val="100000"/>
                </a:schemeClr>
              </a:gs>
              <a:gs pos="35000">
                <a:schemeClr val="accent3">
                  <a:lumMod val="0"/>
                  <a:lumOff val="100000"/>
                </a:schemeClr>
              </a:gs>
              <a:gs pos="100000">
                <a:schemeClr val="accent6">
                  <a:lumMod val="40000"/>
                  <a:lumOff val="60000"/>
                </a:schemeClr>
              </a:gs>
            </a:gsLst>
            <a:path path="circle">
              <a:fillToRect r="100000" b="100000"/>
            </a:path>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cxnSp>
        <p:nvCxnSpPr>
          <p:cNvPr id="230" name="直線コネクタ 229">
            <a:extLst>
              <a:ext uri="{FF2B5EF4-FFF2-40B4-BE49-F238E27FC236}">
                <a16:creationId xmlns:a16="http://schemas.microsoft.com/office/drawing/2014/main" id="{57C3E54E-9A73-4E88-B84F-CCF7B4FA3BFF}"/>
              </a:ext>
            </a:extLst>
          </p:cNvPr>
          <p:cNvCxnSpPr>
            <a:cxnSpLocks/>
            <a:stCxn id="193" idx="0"/>
            <a:endCxn id="166" idx="2"/>
          </p:cNvCxnSpPr>
          <p:nvPr/>
        </p:nvCxnSpPr>
        <p:spPr>
          <a:xfrm flipV="1">
            <a:off x="2200149" y="5938082"/>
            <a:ext cx="290028" cy="152849"/>
          </a:xfrm>
          <a:prstGeom prst="line">
            <a:avLst/>
          </a:prstGeom>
          <a:ln w="1270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233" name="直線コネクタ 232">
            <a:extLst>
              <a:ext uri="{FF2B5EF4-FFF2-40B4-BE49-F238E27FC236}">
                <a16:creationId xmlns:a16="http://schemas.microsoft.com/office/drawing/2014/main" id="{C37DD280-F7D4-409D-AABD-CE26C78EADBD}"/>
              </a:ext>
            </a:extLst>
          </p:cNvPr>
          <p:cNvCxnSpPr>
            <a:cxnSpLocks/>
            <a:endCxn id="166" idx="1"/>
          </p:cNvCxnSpPr>
          <p:nvPr/>
        </p:nvCxnSpPr>
        <p:spPr>
          <a:xfrm>
            <a:off x="2325818" y="5511526"/>
            <a:ext cx="191905" cy="360054"/>
          </a:xfrm>
          <a:prstGeom prst="line">
            <a:avLst/>
          </a:prstGeom>
          <a:ln w="1270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236" name="直線コネクタ 235">
            <a:extLst>
              <a:ext uri="{FF2B5EF4-FFF2-40B4-BE49-F238E27FC236}">
                <a16:creationId xmlns:a16="http://schemas.microsoft.com/office/drawing/2014/main" id="{233B4DF1-4CA4-41EA-BA14-1D8693B39E69}"/>
              </a:ext>
            </a:extLst>
          </p:cNvPr>
          <p:cNvCxnSpPr>
            <a:cxnSpLocks/>
            <a:endCxn id="168" idx="1"/>
          </p:cNvCxnSpPr>
          <p:nvPr/>
        </p:nvCxnSpPr>
        <p:spPr>
          <a:xfrm>
            <a:off x="2347494" y="5512736"/>
            <a:ext cx="397520" cy="1073"/>
          </a:xfrm>
          <a:prstGeom prst="line">
            <a:avLst/>
          </a:prstGeom>
          <a:ln w="1270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239" name="直線コネクタ 238">
            <a:extLst>
              <a:ext uri="{FF2B5EF4-FFF2-40B4-BE49-F238E27FC236}">
                <a16:creationId xmlns:a16="http://schemas.microsoft.com/office/drawing/2014/main" id="{25084F31-16F5-449C-8BBF-23D7AA41EC6D}"/>
              </a:ext>
            </a:extLst>
          </p:cNvPr>
          <p:cNvCxnSpPr>
            <a:cxnSpLocks/>
            <a:stCxn id="174" idx="5"/>
            <a:endCxn id="168" idx="1"/>
          </p:cNvCxnSpPr>
          <p:nvPr/>
        </p:nvCxnSpPr>
        <p:spPr>
          <a:xfrm>
            <a:off x="2641404" y="5335351"/>
            <a:ext cx="103610" cy="178458"/>
          </a:xfrm>
          <a:prstGeom prst="line">
            <a:avLst/>
          </a:prstGeom>
          <a:ln w="1270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242" name="直線コネクタ 241">
            <a:extLst>
              <a:ext uri="{FF2B5EF4-FFF2-40B4-BE49-F238E27FC236}">
                <a16:creationId xmlns:a16="http://schemas.microsoft.com/office/drawing/2014/main" id="{B0CB21EA-0364-4EAB-BFF5-272C9DAA5A1D}"/>
              </a:ext>
            </a:extLst>
          </p:cNvPr>
          <p:cNvCxnSpPr>
            <a:cxnSpLocks/>
            <a:endCxn id="179" idx="2"/>
          </p:cNvCxnSpPr>
          <p:nvPr/>
        </p:nvCxnSpPr>
        <p:spPr>
          <a:xfrm>
            <a:off x="2662600" y="5329014"/>
            <a:ext cx="513741" cy="213979"/>
          </a:xfrm>
          <a:prstGeom prst="line">
            <a:avLst/>
          </a:prstGeom>
          <a:ln w="1270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245" name="直線コネクタ 244">
            <a:extLst>
              <a:ext uri="{FF2B5EF4-FFF2-40B4-BE49-F238E27FC236}">
                <a16:creationId xmlns:a16="http://schemas.microsoft.com/office/drawing/2014/main" id="{E2FBD20A-F3C6-4437-8BA5-8BF2A11A2F06}"/>
              </a:ext>
            </a:extLst>
          </p:cNvPr>
          <p:cNvCxnSpPr>
            <a:cxnSpLocks/>
            <a:stCxn id="169" idx="0"/>
            <a:endCxn id="179" idx="2"/>
          </p:cNvCxnSpPr>
          <p:nvPr/>
        </p:nvCxnSpPr>
        <p:spPr>
          <a:xfrm flipV="1">
            <a:off x="3128582" y="5542993"/>
            <a:ext cx="47759" cy="252091"/>
          </a:xfrm>
          <a:prstGeom prst="line">
            <a:avLst/>
          </a:prstGeom>
          <a:ln w="1270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248" name="直線コネクタ 247">
            <a:extLst>
              <a:ext uri="{FF2B5EF4-FFF2-40B4-BE49-F238E27FC236}">
                <a16:creationId xmlns:a16="http://schemas.microsoft.com/office/drawing/2014/main" id="{C6F89EEF-4FE2-4226-BF88-C25DCDDDCDF4}"/>
              </a:ext>
            </a:extLst>
          </p:cNvPr>
          <p:cNvCxnSpPr>
            <a:cxnSpLocks/>
            <a:stCxn id="169" idx="0"/>
            <a:endCxn id="168" idx="6"/>
          </p:cNvCxnSpPr>
          <p:nvPr/>
        </p:nvCxnSpPr>
        <p:spPr>
          <a:xfrm flipH="1" flipV="1">
            <a:off x="2905563" y="5580311"/>
            <a:ext cx="223019" cy="214773"/>
          </a:xfrm>
          <a:prstGeom prst="line">
            <a:avLst/>
          </a:prstGeom>
          <a:ln w="1270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254" name="直線コネクタ 253">
            <a:extLst>
              <a:ext uri="{FF2B5EF4-FFF2-40B4-BE49-F238E27FC236}">
                <a16:creationId xmlns:a16="http://schemas.microsoft.com/office/drawing/2014/main" id="{47D344C1-2B88-4686-B6F7-452D444FB90B}"/>
              </a:ext>
            </a:extLst>
          </p:cNvPr>
          <p:cNvCxnSpPr>
            <a:cxnSpLocks/>
            <a:endCxn id="168" idx="6"/>
          </p:cNvCxnSpPr>
          <p:nvPr/>
        </p:nvCxnSpPr>
        <p:spPr>
          <a:xfrm flipH="1" flipV="1">
            <a:off x="2905563" y="5580311"/>
            <a:ext cx="452116" cy="126880"/>
          </a:xfrm>
          <a:prstGeom prst="line">
            <a:avLst/>
          </a:prstGeom>
          <a:ln w="1270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259" name="直線コネクタ 258">
            <a:extLst>
              <a:ext uri="{FF2B5EF4-FFF2-40B4-BE49-F238E27FC236}">
                <a16:creationId xmlns:a16="http://schemas.microsoft.com/office/drawing/2014/main" id="{D23B7021-9684-4AEA-9EC6-19CA1F2A0D46}"/>
              </a:ext>
            </a:extLst>
          </p:cNvPr>
          <p:cNvCxnSpPr>
            <a:cxnSpLocks/>
            <a:stCxn id="159" idx="4"/>
          </p:cNvCxnSpPr>
          <p:nvPr/>
        </p:nvCxnSpPr>
        <p:spPr>
          <a:xfrm flipH="1">
            <a:off x="3374553" y="5395509"/>
            <a:ext cx="121888" cy="300108"/>
          </a:xfrm>
          <a:prstGeom prst="line">
            <a:avLst/>
          </a:prstGeom>
          <a:ln w="1270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261" name="直線コネクタ 260">
            <a:extLst>
              <a:ext uri="{FF2B5EF4-FFF2-40B4-BE49-F238E27FC236}">
                <a16:creationId xmlns:a16="http://schemas.microsoft.com/office/drawing/2014/main" id="{2BA889BD-3DD8-44A9-A7B8-F46C73F4FEF7}"/>
              </a:ext>
            </a:extLst>
          </p:cNvPr>
          <p:cNvCxnSpPr>
            <a:cxnSpLocks/>
            <a:stCxn id="159" idx="4"/>
            <a:endCxn id="170" idx="0"/>
          </p:cNvCxnSpPr>
          <p:nvPr/>
        </p:nvCxnSpPr>
        <p:spPr>
          <a:xfrm>
            <a:off x="3496441" y="5395509"/>
            <a:ext cx="245800" cy="343473"/>
          </a:xfrm>
          <a:prstGeom prst="line">
            <a:avLst/>
          </a:prstGeom>
          <a:ln w="1270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264" name="直線コネクタ 263">
            <a:extLst>
              <a:ext uri="{FF2B5EF4-FFF2-40B4-BE49-F238E27FC236}">
                <a16:creationId xmlns:a16="http://schemas.microsoft.com/office/drawing/2014/main" id="{C6479372-7217-49F2-87F8-2D3D39E55836}"/>
              </a:ext>
            </a:extLst>
          </p:cNvPr>
          <p:cNvCxnSpPr>
            <a:cxnSpLocks/>
          </p:cNvCxnSpPr>
          <p:nvPr/>
        </p:nvCxnSpPr>
        <p:spPr>
          <a:xfrm flipV="1">
            <a:off x="3742240" y="5587656"/>
            <a:ext cx="164891" cy="132154"/>
          </a:xfrm>
          <a:prstGeom prst="line">
            <a:avLst/>
          </a:prstGeom>
          <a:ln w="1270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267" name="直線コネクタ 266">
            <a:extLst>
              <a:ext uri="{FF2B5EF4-FFF2-40B4-BE49-F238E27FC236}">
                <a16:creationId xmlns:a16="http://schemas.microsoft.com/office/drawing/2014/main" id="{B0A001F9-89E3-4BF9-9CFC-006526813128}"/>
              </a:ext>
            </a:extLst>
          </p:cNvPr>
          <p:cNvCxnSpPr>
            <a:cxnSpLocks/>
          </p:cNvCxnSpPr>
          <p:nvPr/>
        </p:nvCxnSpPr>
        <p:spPr>
          <a:xfrm flipV="1">
            <a:off x="3862967" y="5630616"/>
            <a:ext cx="39546" cy="355062"/>
          </a:xfrm>
          <a:prstGeom prst="line">
            <a:avLst/>
          </a:prstGeom>
          <a:ln w="1270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270" name="直線コネクタ 269">
            <a:extLst>
              <a:ext uri="{FF2B5EF4-FFF2-40B4-BE49-F238E27FC236}">
                <a16:creationId xmlns:a16="http://schemas.microsoft.com/office/drawing/2014/main" id="{32190D50-6A2C-49E2-A6F0-8EA2E495AA8C}"/>
              </a:ext>
            </a:extLst>
          </p:cNvPr>
          <p:cNvCxnSpPr>
            <a:cxnSpLocks/>
            <a:stCxn id="160" idx="7"/>
            <a:endCxn id="162" idx="2"/>
          </p:cNvCxnSpPr>
          <p:nvPr/>
        </p:nvCxnSpPr>
        <p:spPr>
          <a:xfrm flipV="1">
            <a:off x="3855452" y="5944249"/>
            <a:ext cx="488838" cy="27010"/>
          </a:xfrm>
          <a:prstGeom prst="line">
            <a:avLst/>
          </a:prstGeom>
          <a:ln w="1270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273" name="直線コネクタ 272">
            <a:extLst>
              <a:ext uri="{FF2B5EF4-FFF2-40B4-BE49-F238E27FC236}">
                <a16:creationId xmlns:a16="http://schemas.microsoft.com/office/drawing/2014/main" id="{554DD2AB-8ADB-4415-8222-74A0FBFA2D4A}"/>
              </a:ext>
            </a:extLst>
          </p:cNvPr>
          <p:cNvCxnSpPr>
            <a:cxnSpLocks/>
          </p:cNvCxnSpPr>
          <p:nvPr/>
        </p:nvCxnSpPr>
        <p:spPr>
          <a:xfrm>
            <a:off x="4297960" y="5651727"/>
            <a:ext cx="73068" cy="232287"/>
          </a:xfrm>
          <a:prstGeom prst="line">
            <a:avLst/>
          </a:prstGeom>
          <a:ln w="1270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275" name="円/楕円 68">
            <a:extLst>
              <a:ext uri="{FF2B5EF4-FFF2-40B4-BE49-F238E27FC236}">
                <a16:creationId xmlns:a16="http://schemas.microsoft.com/office/drawing/2014/main" id="{CE1C937C-A6DC-47BC-A122-7A0CEAED90FF}"/>
              </a:ext>
            </a:extLst>
          </p:cNvPr>
          <p:cNvSpPr>
            <a:spLocks noChangeAspect="1"/>
          </p:cNvSpPr>
          <p:nvPr/>
        </p:nvSpPr>
        <p:spPr>
          <a:xfrm>
            <a:off x="4532326" y="5222741"/>
            <a:ext cx="188095" cy="188096"/>
          </a:xfrm>
          <a:prstGeom prst="ellipse">
            <a:avLst/>
          </a:prstGeom>
          <a:gradFill>
            <a:gsLst>
              <a:gs pos="0">
                <a:schemeClr val="accent3">
                  <a:lumMod val="0"/>
                  <a:lumOff val="100000"/>
                </a:schemeClr>
              </a:gs>
              <a:gs pos="35000">
                <a:schemeClr val="accent3">
                  <a:lumMod val="0"/>
                  <a:lumOff val="100000"/>
                </a:schemeClr>
              </a:gs>
              <a:gs pos="100000">
                <a:schemeClr val="accent6">
                  <a:lumMod val="40000"/>
                  <a:lumOff val="60000"/>
                </a:schemeClr>
              </a:gs>
            </a:gsLst>
            <a:path path="circle">
              <a:fillToRect r="100000" b="100000"/>
            </a:path>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sp>
        <p:nvSpPr>
          <p:cNvPr id="276" name="円/楕円 68">
            <a:extLst>
              <a:ext uri="{FF2B5EF4-FFF2-40B4-BE49-F238E27FC236}">
                <a16:creationId xmlns:a16="http://schemas.microsoft.com/office/drawing/2014/main" id="{B3651CC3-CF69-40CF-BF56-8A132C6BC99F}"/>
              </a:ext>
            </a:extLst>
          </p:cNvPr>
          <p:cNvSpPr>
            <a:spLocks noChangeAspect="1"/>
          </p:cNvSpPr>
          <p:nvPr/>
        </p:nvSpPr>
        <p:spPr>
          <a:xfrm>
            <a:off x="4538232" y="5568057"/>
            <a:ext cx="188095" cy="188096"/>
          </a:xfrm>
          <a:prstGeom prst="ellipse">
            <a:avLst/>
          </a:prstGeom>
          <a:gradFill>
            <a:gsLst>
              <a:gs pos="0">
                <a:schemeClr val="accent3">
                  <a:lumMod val="0"/>
                  <a:lumOff val="100000"/>
                </a:schemeClr>
              </a:gs>
              <a:gs pos="35000">
                <a:schemeClr val="accent3">
                  <a:lumMod val="0"/>
                  <a:lumOff val="100000"/>
                </a:schemeClr>
              </a:gs>
              <a:gs pos="100000">
                <a:schemeClr val="accent6">
                  <a:lumMod val="40000"/>
                  <a:lumOff val="60000"/>
                </a:schemeClr>
              </a:gs>
            </a:gsLst>
            <a:path path="circle">
              <a:fillToRect r="100000" b="100000"/>
            </a:path>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cxnSp>
        <p:nvCxnSpPr>
          <p:cNvPr id="277" name="直線コネクタ 276">
            <a:extLst>
              <a:ext uri="{FF2B5EF4-FFF2-40B4-BE49-F238E27FC236}">
                <a16:creationId xmlns:a16="http://schemas.microsoft.com/office/drawing/2014/main" id="{9D3F37A9-3798-4008-B4BC-1FB77A6D6AEF}"/>
              </a:ext>
            </a:extLst>
          </p:cNvPr>
          <p:cNvCxnSpPr>
            <a:cxnSpLocks/>
            <a:endCxn id="210" idx="1"/>
          </p:cNvCxnSpPr>
          <p:nvPr/>
        </p:nvCxnSpPr>
        <p:spPr>
          <a:xfrm>
            <a:off x="4324460" y="5682978"/>
            <a:ext cx="567018" cy="245113"/>
          </a:xfrm>
          <a:prstGeom prst="line">
            <a:avLst/>
          </a:prstGeom>
          <a:ln w="1270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280" name="直線コネクタ 279">
            <a:extLst>
              <a:ext uri="{FF2B5EF4-FFF2-40B4-BE49-F238E27FC236}">
                <a16:creationId xmlns:a16="http://schemas.microsoft.com/office/drawing/2014/main" id="{1A01E104-0781-49D9-B10C-5E2A50704A73}"/>
              </a:ext>
            </a:extLst>
          </p:cNvPr>
          <p:cNvCxnSpPr>
            <a:cxnSpLocks/>
            <a:endCxn id="210" idx="1"/>
          </p:cNvCxnSpPr>
          <p:nvPr/>
        </p:nvCxnSpPr>
        <p:spPr>
          <a:xfrm>
            <a:off x="4724101" y="5771639"/>
            <a:ext cx="167377" cy="156452"/>
          </a:xfrm>
          <a:prstGeom prst="line">
            <a:avLst/>
          </a:prstGeom>
          <a:ln w="1270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286" name="直線コネクタ 285">
            <a:extLst>
              <a:ext uri="{FF2B5EF4-FFF2-40B4-BE49-F238E27FC236}">
                <a16:creationId xmlns:a16="http://schemas.microsoft.com/office/drawing/2014/main" id="{71F62EB9-EF21-45F2-889C-12A46450CAD9}"/>
              </a:ext>
            </a:extLst>
          </p:cNvPr>
          <p:cNvCxnSpPr>
            <a:cxnSpLocks/>
            <a:endCxn id="182" idx="1"/>
          </p:cNvCxnSpPr>
          <p:nvPr/>
        </p:nvCxnSpPr>
        <p:spPr>
          <a:xfrm flipV="1">
            <a:off x="4729377" y="5684726"/>
            <a:ext cx="250956" cy="43648"/>
          </a:xfrm>
          <a:prstGeom prst="line">
            <a:avLst/>
          </a:prstGeom>
          <a:ln w="1270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291" name="直線コネクタ 290">
            <a:extLst>
              <a:ext uri="{FF2B5EF4-FFF2-40B4-BE49-F238E27FC236}">
                <a16:creationId xmlns:a16="http://schemas.microsoft.com/office/drawing/2014/main" id="{11CF6025-6CED-4F01-A9D9-1D30EE5003A2}"/>
              </a:ext>
            </a:extLst>
          </p:cNvPr>
          <p:cNvCxnSpPr>
            <a:cxnSpLocks/>
            <a:stCxn id="275" idx="5"/>
            <a:endCxn id="182" idx="1"/>
          </p:cNvCxnSpPr>
          <p:nvPr/>
        </p:nvCxnSpPr>
        <p:spPr>
          <a:xfrm>
            <a:off x="4692875" y="5383291"/>
            <a:ext cx="287458" cy="301435"/>
          </a:xfrm>
          <a:prstGeom prst="line">
            <a:avLst/>
          </a:prstGeom>
          <a:ln w="1270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297" name="円/楕円 68">
            <a:extLst>
              <a:ext uri="{FF2B5EF4-FFF2-40B4-BE49-F238E27FC236}">
                <a16:creationId xmlns:a16="http://schemas.microsoft.com/office/drawing/2014/main" id="{63E91334-4510-45CC-B9A8-C7FE2B53E026}"/>
              </a:ext>
            </a:extLst>
          </p:cNvPr>
          <p:cNvSpPr>
            <a:spLocks noChangeAspect="1"/>
          </p:cNvSpPr>
          <p:nvPr/>
        </p:nvSpPr>
        <p:spPr>
          <a:xfrm>
            <a:off x="5304154" y="5399560"/>
            <a:ext cx="188095" cy="188096"/>
          </a:xfrm>
          <a:prstGeom prst="ellipse">
            <a:avLst/>
          </a:prstGeom>
          <a:gradFill>
            <a:gsLst>
              <a:gs pos="0">
                <a:schemeClr val="accent3">
                  <a:lumMod val="0"/>
                  <a:lumOff val="100000"/>
                </a:schemeClr>
              </a:gs>
              <a:gs pos="35000">
                <a:schemeClr val="accent3">
                  <a:lumMod val="0"/>
                  <a:lumOff val="100000"/>
                </a:schemeClr>
              </a:gs>
              <a:gs pos="100000">
                <a:schemeClr val="accent6">
                  <a:lumMod val="40000"/>
                  <a:lumOff val="60000"/>
                </a:schemeClr>
              </a:gs>
            </a:gsLst>
            <a:path path="circle">
              <a:fillToRect r="100000" b="100000"/>
            </a:path>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cxnSp>
        <p:nvCxnSpPr>
          <p:cNvPr id="298" name="直線コネクタ 297">
            <a:extLst>
              <a:ext uri="{FF2B5EF4-FFF2-40B4-BE49-F238E27FC236}">
                <a16:creationId xmlns:a16="http://schemas.microsoft.com/office/drawing/2014/main" id="{CA7CB621-8CA0-4794-8AF1-E4987AFB48B7}"/>
              </a:ext>
            </a:extLst>
          </p:cNvPr>
          <p:cNvCxnSpPr>
            <a:cxnSpLocks/>
          </p:cNvCxnSpPr>
          <p:nvPr/>
        </p:nvCxnSpPr>
        <p:spPr>
          <a:xfrm flipV="1">
            <a:off x="4654457" y="5192786"/>
            <a:ext cx="1006595" cy="180354"/>
          </a:xfrm>
          <a:prstGeom prst="line">
            <a:avLst/>
          </a:prstGeom>
          <a:ln w="12700">
            <a:solidFill>
              <a:srgbClr val="FF0000"/>
            </a:solidFill>
            <a:prstDash val="dash"/>
            <a:headEnd type="none"/>
            <a:tailEnd type="arrow"/>
          </a:ln>
        </p:spPr>
        <p:style>
          <a:lnRef idx="1">
            <a:schemeClr val="accent1"/>
          </a:lnRef>
          <a:fillRef idx="0">
            <a:schemeClr val="accent1"/>
          </a:fillRef>
          <a:effectRef idx="0">
            <a:schemeClr val="accent1"/>
          </a:effectRef>
          <a:fontRef idx="minor">
            <a:schemeClr val="tx1"/>
          </a:fontRef>
        </p:style>
      </p:cxnSp>
      <p:cxnSp>
        <p:nvCxnSpPr>
          <p:cNvPr id="301" name="直線コネクタ 300">
            <a:extLst>
              <a:ext uri="{FF2B5EF4-FFF2-40B4-BE49-F238E27FC236}">
                <a16:creationId xmlns:a16="http://schemas.microsoft.com/office/drawing/2014/main" id="{7FB3980C-B335-4744-B720-F3ACEF20E6A5}"/>
              </a:ext>
            </a:extLst>
          </p:cNvPr>
          <p:cNvCxnSpPr>
            <a:cxnSpLocks/>
            <a:stCxn id="207" idx="6"/>
          </p:cNvCxnSpPr>
          <p:nvPr/>
        </p:nvCxnSpPr>
        <p:spPr>
          <a:xfrm>
            <a:off x="7190691" y="6011698"/>
            <a:ext cx="584490" cy="241308"/>
          </a:xfrm>
          <a:prstGeom prst="line">
            <a:avLst/>
          </a:prstGeom>
          <a:ln w="1270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303" name="直線コネクタ 302">
            <a:extLst>
              <a:ext uri="{FF2B5EF4-FFF2-40B4-BE49-F238E27FC236}">
                <a16:creationId xmlns:a16="http://schemas.microsoft.com/office/drawing/2014/main" id="{D0629CDE-91EF-4C1D-B56A-48DE9A0BA158}"/>
              </a:ext>
            </a:extLst>
          </p:cNvPr>
          <p:cNvCxnSpPr>
            <a:cxnSpLocks/>
          </p:cNvCxnSpPr>
          <p:nvPr/>
        </p:nvCxnSpPr>
        <p:spPr>
          <a:xfrm flipH="1">
            <a:off x="7828720" y="5395509"/>
            <a:ext cx="583260" cy="883518"/>
          </a:xfrm>
          <a:prstGeom prst="line">
            <a:avLst/>
          </a:prstGeom>
          <a:ln w="1270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306" name="直線コネクタ 305">
            <a:extLst>
              <a:ext uri="{FF2B5EF4-FFF2-40B4-BE49-F238E27FC236}">
                <a16:creationId xmlns:a16="http://schemas.microsoft.com/office/drawing/2014/main" id="{9CC09D48-C958-48EE-9757-586DF5338C20}"/>
              </a:ext>
            </a:extLst>
          </p:cNvPr>
          <p:cNvCxnSpPr>
            <a:cxnSpLocks/>
          </p:cNvCxnSpPr>
          <p:nvPr/>
        </p:nvCxnSpPr>
        <p:spPr>
          <a:xfrm>
            <a:off x="7738583" y="5380773"/>
            <a:ext cx="663440" cy="14736"/>
          </a:xfrm>
          <a:prstGeom prst="line">
            <a:avLst/>
          </a:prstGeom>
          <a:ln w="1270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309" name="直線コネクタ 308">
            <a:extLst>
              <a:ext uri="{FF2B5EF4-FFF2-40B4-BE49-F238E27FC236}">
                <a16:creationId xmlns:a16="http://schemas.microsoft.com/office/drawing/2014/main" id="{1427614E-2C52-49B0-843C-9C6934B986ED}"/>
              </a:ext>
            </a:extLst>
          </p:cNvPr>
          <p:cNvCxnSpPr>
            <a:cxnSpLocks/>
          </p:cNvCxnSpPr>
          <p:nvPr/>
        </p:nvCxnSpPr>
        <p:spPr>
          <a:xfrm>
            <a:off x="7724785" y="5380773"/>
            <a:ext cx="955934" cy="610093"/>
          </a:xfrm>
          <a:prstGeom prst="line">
            <a:avLst/>
          </a:prstGeom>
          <a:ln w="1270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311" name="直線コネクタ 310">
            <a:extLst>
              <a:ext uri="{FF2B5EF4-FFF2-40B4-BE49-F238E27FC236}">
                <a16:creationId xmlns:a16="http://schemas.microsoft.com/office/drawing/2014/main" id="{BB2D0DD8-C482-4F14-A856-CE516DE998BC}"/>
              </a:ext>
            </a:extLst>
          </p:cNvPr>
          <p:cNvCxnSpPr>
            <a:cxnSpLocks/>
          </p:cNvCxnSpPr>
          <p:nvPr/>
        </p:nvCxnSpPr>
        <p:spPr>
          <a:xfrm flipH="1">
            <a:off x="8689981" y="4973282"/>
            <a:ext cx="1553626" cy="956228"/>
          </a:xfrm>
          <a:prstGeom prst="line">
            <a:avLst/>
          </a:prstGeom>
          <a:ln w="1270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313" name="直線コネクタ 312">
            <a:extLst>
              <a:ext uri="{FF2B5EF4-FFF2-40B4-BE49-F238E27FC236}">
                <a16:creationId xmlns:a16="http://schemas.microsoft.com/office/drawing/2014/main" id="{ADAEF38B-1429-4BD1-9FAB-E8382FC21430}"/>
              </a:ext>
            </a:extLst>
          </p:cNvPr>
          <p:cNvCxnSpPr>
            <a:cxnSpLocks/>
          </p:cNvCxnSpPr>
          <p:nvPr/>
        </p:nvCxnSpPr>
        <p:spPr>
          <a:xfrm flipH="1">
            <a:off x="10202363" y="5036636"/>
            <a:ext cx="23848" cy="712721"/>
          </a:xfrm>
          <a:prstGeom prst="line">
            <a:avLst/>
          </a:prstGeom>
          <a:ln w="1270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315" name="直線コネクタ 314">
            <a:extLst>
              <a:ext uri="{FF2B5EF4-FFF2-40B4-BE49-F238E27FC236}">
                <a16:creationId xmlns:a16="http://schemas.microsoft.com/office/drawing/2014/main" id="{875E985C-1487-4153-A15A-E326530E2891}"/>
              </a:ext>
            </a:extLst>
          </p:cNvPr>
          <p:cNvCxnSpPr>
            <a:cxnSpLocks/>
          </p:cNvCxnSpPr>
          <p:nvPr/>
        </p:nvCxnSpPr>
        <p:spPr>
          <a:xfrm flipV="1">
            <a:off x="10202363" y="5301461"/>
            <a:ext cx="1452340" cy="445127"/>
          </a:xfrm>
          <a:prstGeom prst="line">
            <a:avLst/>
          </a:prstGeom>
          <a:ln w="12700">
            <a:solidFill>
              <a:srgbClr val="FF0000"/>
            </a:solidFill>
            <a:prstDash val="dash"/>
            <a:headEnd type="none"/>
            <a:tailEnd type="arrow"/>
          </a:ln>
        </p:spPr>
        <p:style>
          <a:lnRef idx="1">
            <a:schemeClr val="accent1"/>
          </a:lnRef>
          <a:fillRef idx="0">
            <a:schemeClr val="accent1"/>
          </a:fillRef>
          <a:effectRef idx="0">
            <a:schemeClr val="accent1"/>
          </a:effectRef>
          <a:fontRef idx="minor">
            <a:schemeClr val="tx1"/>
          </a:fontRef>
        </p:style>
      </p:cxnSp>
      <p:sp>
        <p:nvSpPr>
          <p:cNvPr id="317" name="テキスト ボックス 316">
            <a:extLst>
              <a:ext uri="{FF2B5EF4-FFF2-40B4-BE49-F238E27FC236}">
                <a16:creationId xmlns:a16="http://schemas.microsoft.com/office/drawing/2014/main" id="{8FFF3747-4B5B-4239-AC16-0499FC031415}"/>
              </a:ext>
            </a:extLst>
          </p:cNvPr>
          <p:cNvSpPr txBox="1"/>
          <p:nvPr/>
        </p:nvSpPr>
        <p:spPr>
          <a:xfrm>
            <a:off x="107040" y="4377032"/>
            <a:ext cx="1535477" cy="369332"/>
          </a:xfrm>
          <a:prstGeom prst="rect">
            <a:avLst/>
          </a:prstGeom>
          <a:noFill/>
        </p:spPr>
        <p:txBody>
          <a:bodyPr wrap="square" rtlCol="0">
            <a:spAutoFit/>
          </a:bodyPr>
          <a:lstStyle/>
          <a:p>
            <a:r>
              <a:rPr lang="en-US" altLang="ja-JP" dirty="0">
                <a:solidFill>
                  <a:srgbClr val="7030A0"/>
                </a:solidFill>
                <a:latin typeface="Arial" panose="020B0604020202020204" pitchFamily="34" charset="0"/>
                <a:cs typeface="Arial" panose="020B0604020202020204" pitchFamily="34" charset="0"/>
              </a:rPr>
              <a:t>Viscous flow</a:t>
            </a:r>
          </a:p>
        </p:txBody>
      </p:sp>
      <p:sp>
        <p:nvSpPr>
          <p:cNvPr id="318" name="テキスト ボックス 317">
            <a:extLst>
              <a:ext uri="{FF2B5EF4-FFF2-40B4-BE49-F238E27FC236}">
                <a16:creationId xmlns:a16="http://schemas.microsoft.com/office/drawing/2014/main" id="{F9D06B8B-B979-4B04-920A-462940ACD463}"/>
              </a:ext>
            </a:extLst>
          </p:cNvPr>
          <p:cNvSpPr txBox="1"/>
          <p:nvPr/>
        </p:nvSpPr>
        <p:spPr>
          <a:xfrm>
            <a:off x="6108820" y="4361832"/>
            <a:ext cx="1812696" cy="369332"/>
          </a:xfrm>
          <a:prstGeom prst="rect">
            <a:avLst/>
          </a:prstGeom>
          <a:noFill/>
        </p:spPr>
        <p:txBody>
          <a:bodyPr wrap="square" rtlCol="0">
            <a:spAutoFit/>
          </a:bodyPr>
          <a:lstStyle/>
          <a:p>
            <a:r>
              <a:rPr lang="en-US" altLang="ja-JP" dirty="0">
                <a:solidFill>
                  <a:srgbClr val="7030A0"/>
                </a:solidFill>
                <a:latin typeface="Arial" panose="020B0604020202020204" pitchFamily="34" charset="0"/>
                <a:cs typeface="Arial" panose="020B0604020202020204" pitchFamily="34" charset="0"/>
              </a:rPr>
              <a:t>Molecular flow</a:t>
            </a:r>
          </a:p>
        </p:txBody>
      </p:sp>
      <p:sp>
        <p:nvSpPr>
          <p:cNvPr id="319" name="テキスト ボックス 318">
            <a:extLst>
              <a:ext uri="{FF2B5EF4-FFF2-40B4-BE49-F238E27FC236}">
                <a16:creationId xmlns:a16="http://schemas.microsoft.com/office/drawing/2014/main" id="{93EBD6D2-47BD-4C71-831B-29022D72D00A}"/>
              </a:ext>
            </a:extLst>
          </p:cNvPr>
          <p:cNvSpPr txBox="1"/>
          <p:nvPr/>
        </p:nvSpPr>
        <p:spPr>
          <a:xfrm>
            <a:off x="962199" y="4804198"/>
            <a:ext cx="1812696" cy="369332"/>
          </a:xfrm>
          <a:prstGeom prst="rect">
            <a:avLst/>
          </a:prstGeom>
          <a:solidFill>
            <a:schemeClr val="bg1"/>
          </a:solidFill>
        </p:spPr>
        <p:txBody>
          <a:bodyPr wrap="square" rtlCol="0">
            <a:spAutoFit/>
          </a:bodyPr>
          <a:lstStyle/>
          <a:p>
            <a:r>
              <a:rPr lang="en-US" altLang="ja-JP" dirty="0">
                <a:solidFill>
                  <a:srgbClr val="00B0F0"/>
                </a:solidFill>
                <a:latin typeface="Arial" panose="020B0604020202020204" pitchFamily="34" charset="0"/>
                <a:cs typeface="Arial" panose="020B0604020202020204" pitchFamily="34" charset="0"/>
              </a:rPr>
              <a:t>In Low Vacuum</a:t>
            </a:r>
          </a:p>
        </p:txBody>
      </p:sp>
      <p:sp>
        <p:nvSpPr>
          <p:cNvPr id="320" name="テキスト ボックス 319">
            <a:extLst>
              <a:ext uri="{FF2B5EF4-FFF2-40B4-BE49-F238E27FC236}">
                <a16:creationId xmlns:a16="http://schemas.microsoft.com/office/drawing/2014/main" id="{E79D34B3-FB20-448E-AB7F-4FCA2E7DA166}"/>
              </a:ext>
            </a:extLst>
          </p:cNvPr>
          <p:cNvSpPr txBox="1"/>
          <p:nvPr/>
        </p:nvSpPr>
        <p:spPr>
          <a:xfrm>
            <a:off x="6605989" y="4794004"/>
            <a:ext cx="3340757" cy="369332"/>
          </a:xfrm>
          <a:prstGeom prst="rect">
            <a:avLst/>
          </a:prstGeom>
          <a:solidFill>
            <a:schemeClr val="bg1"/>
          </a:solidFill>
        </p:spPr>
        <p:txBody>
          <a:bodyPr wrap="square" rtlCol="0">
            <a:spAutoFit/>
          </a:bodyPr>
          <a:lstStyle/>
          <a:p>
            <a:r>
              <a:rPr lang="en-US" altLang="ja-JP" dirty="0">
                <a:solidFill>
                  <a:srgbClr val="00B0F0"/>
                </a:solidFill>
                <a:latin typeface="Arial" panose="020B0604020202020204" pitchFamily="34" charset="0"/>
                <a:cs typeface="Arial" panose="020B0604020202020204" pitchFamily="34" charset="0"/>
              </a:rPr>
              <a:t>In High and Ultra-High Vacuum</a:t>
            </a:r>
          </a:p>
        </p:txBody>
      </p:sp>
      <p:sp>
        <p:nvSpPr>
          <p:cNvPr id="121" name="四角形: 角を丸くする 120">
            <a:extLst>
              <a:ext uri="{FF2B5EF4-FFF2-40B4-BE49-F238E27FC236}">
                <a16:creationId xmlns:a16="http://schemas.microsoft.com/office/drawing/2014/main" id="{EA352B98-237F-4EB5-9C5B-C0F2D28F6206}"/>
              </a:ext>
            </a:extLst>
          </p:cNvPr>
          <p:cNvSpPr/>
          <p:nvPr/>
        </p:nvSpPr>
        <p:spPr>
          <a:xfrm>
            <a:off x="502920" y="2565628"/>
            <a:ext cx="9817538" cy="1067591"/>
          </a:xfrm>
          <a:prstGeom prst="roundRect">
            <a:avLst/>
          </a:prstGeom>
          <a:noFill/>
          <a:ln>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6580576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p:cNvPicPr>
            <a:picLocks noChangeAspect="1"/>
          </p:cNvPicPr>
          <p:nvPr/>
        </p:nvPicPr>
        <p:blipFill>
          <a:blip r:embed="rId3"/>
          <a:stretch>
            <a:fillRect/>
          </a:stretch>
        </p:blipFill>
        <p:spPr>
          <a:xfrm>
            <a:off x="0" y="0"/>
            <a:ext cx="12192000" cy="1122652"/>
          </a:xfrm>
          <a:prstGeom prst="rect">
            <a:avLst/>
          </a:prstGeom>
        </p:spPr>
      </p:pic>
      <p:sp>
        <p:nvSpPr>
          <p:cNvPr id="5" name="タイトル 1"/>
          <p:cNvSpPr txBox="1">
            <a:spLocks/>
          </p:cNvSpPr>
          <p:nvPr/>
        </p:nvSpPr>
        <p:spPr>
          <a:xfrm>
            <a:off x="1785678" y="0"/>
            <a:ext cx="8784976" cy="735582"/>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en-US" altLang="ja-JP" sz="4000" b="1" dirty="0">
                <a:solidFill>
                  <a:srgbClr val="FFC000"/>
                </a:solidFill>
                <a:latin typeface="Calibri Light" panose="020F0302020204030204" pitchFamily="34" charset="0"/>
              </a:rPr>
              <a:t>Conductance</a:t>
            </a:r>
            <a:endParaRPr lang="ja-JP" altLang="en-US" sz="4000" b="1" dirty="0">
              <a:solidFill>
                <a:srgbClr val="FFC000"/>
              </a:solidFill>
              <a:latin typeface="Calibri Light" panose="020F0302020204030204" pitchFamily="34" charset="0"/>
            </a:endParaRPr>
          </a:p>
        </p:txBody>
      </p:sp>
      <p:sp>
        <p:nvSpPr>
          <p:cNvPr id="11" name="正方形/長方形 10"/>
          <p:cNvSpPr/>
          <p:nvPr/>
        </p:nvSpPr>
        <p:spPr>
          <a:xfrm>
            <a:off x="0" y="6434515"/>
            <a:ext cx="12192000" cy="431329"/>
          </a:xfrm>
          <a:prstGeom prst="rect">
            <a:avLst/>
          </a:prstGeom>
          <a:solidFill>
            <a:srgbClr val="00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latin typeface="Calibri" panose="020F0502020204030204" pitchFamily="34" charset="0"/>
            </a:endParaRPr>
          </a:p>
        </p:txBody>
      </p:sp>
      <p:pic>
        <p:nvPicPr>
          <p:cNvPr id="13" name="Picture 5" descr="C:\Documents and Settings\Administrator\デスクトップ\keklogo_blue.gif"/>
          <p:cNvPicPr>
            <a:picLocks noChangeAspect="1" noChangeArrowheads="1"/>
          </p:cNvPicPr>
          <p:nvPr/>
        </p:nvPicPr>
        <p:blipFill>
          <a:blip r:embed="rId4" cstate="print"/>
          <a:srcRect/>
          <a:stretch>
            <a:fillRect/>
          </a:stretch>
        </p:blipFill>
        <p:spPr bwMode="auto">
          <a:xfrm>
            <a:off x="65316" y="6463741"/>
            <a:ext cx="702056" cy="402103"/>
          </a:xfrm>
          <a:prstGeom prst="rect">
            <a:avLst/>
          </a:prstGeom>
          <a:noFill/>
        </p:spPr>
      </p:pic>
      <p:pic>
        <p:nvPicPr>
          <p:cNvPr id="14" name="Picture 1" descr="C:\Documents and Settings\Administrator\デスクトップ\SuperKEKB_logo.gif"/>
          <p:cNvPicPr>
            <a:picLocks noChangeAspect="1" noChangeArrowheads="1"/>
          </p:cNvPicPr>
          <p:nvPr/>
        </p:nvPicPr>
        <p:blipFill>
          <a:blip r:embed="rId5" cstate="print"/>
          <a:srcRect/>
          <a:stretch>
            <a:fillRect/>
          </a:stretch>
        </p:blipFill>
        <p:spPr bwMode="auto">
          <a:xfrm>
            <a:off x="11432495" y="6449005"/>
            <a:ext cx="759505" cy="408995"/>
          </a:xfrm>
          <a:prstGeom prst="rect">
            <a:avLst/>
          </a:prstGeom>
          <a:noFill/>
        </p:spPr>
      </p:pic>
      <p:sp>
        <p:nvSpPr>
          <p:cNvPr id="15" name="日付プレースホルダー 14"/>
          <p:cNvSpPr>
            <a:spLocks noGrp="1"/>
          </p:cNvSpPr>
          <p:nvPr>
            <p:ph type="dt" sz="half" idx="10"/>
          </p:nvPr>
        </p:nvSpPr>
        <p:spPr>
          <a:xfrm>
            <a:off x="838200" y="6475618"/>
            <a:ext cx="2743200" cy="365125"/>
          </a:xfrm>
        </p:spPr>
        <p:txBody>
          <a:bodyPr/>
          <a:lstStyle/>
          <a:p>
            <a:r>
              <a:rPr kumimoji="1" lang="en-US" altLang="ja-JP" dirty="0">
                <a:solidFill>
                  <a:srgbClr val="FFFF00"/>
                </a:solidFill>
                <a:latin typeface="Calibri" panose="020F0502020204030204" pitchFamily="34" charset="0"/>
              </a:rPr>
              <a:t>2019/10/31</a:t>
            </a:r>
            <a:endParaRPr kumimoji="1" lang="ja-JP" altLang="en-US" dirty="0">
              <a:solidFill>
                <a:srgbClr val="FFFF00"/>
              </a:solidFill>
              <a:latin typeface="Calibri" panose="020F0502020204030204" pitchFamily="34" charset="0"/>
            </a:endParaRPr>
          </a:p>
        </p:txBody>
      </p:sp>
      <p:sp>
        <p:nvSpPr>
          <p:cNvPr id="16" name="フッター プレースホルダー 15"/>
          <p:cNvSpPr>
            <a:spLocks noGrp="1"/>
          </p:cNvSpPr>
          <p:nvPr>
            <p:ph type="ftr" sz="quarter" idx="11"/>
          </p:nvPr>
        </p:nvSpPr>
        <p:spPr>
          <a:xfrm>
            <a:off x="3110967" y="6489670"/>
            <a:ext cx="6276433" cy="365125"/>
          </a:xfrm>
        </p:spPr>
        <p:txBody>
          <a:bodyPr/>
          <a:lstStyle/>
          <a:p>
            <a:r>
              <a:rPr lang="en-US" altLang="ja-JP" dirty="0">
                <a:solidFill>
                  <a:srgbClr val="FFFF00"/>
                </a:solidFill>
                <a:latin typeface="Calibri" panose="020F0502020204030204" pitchFamily="34" charset="0"/>
              </a:rPr>
              <a:t>Joint-US-CERN-Japan-Russia International Accelerator School, 2019, Ion Colliders @ </a:t>
            </a:r>
            <a:r>
              <a:rPr lang="en-US" altLang="ja-JP" dirty="0" err="1">
                <a:solidFill>
                  <a:srgbClr val="FFFF00"/>
                </a:solidFill>
                <a:latin typeface="Calibri" panose="020F0502020204030204" pitchFamily="34" charset="0"/>
              </a:rPr>
              <a:t>Dubna</a:t>
            </a:r>
            <a:endParaRPr kumimoji="1" lang="ja-JP" altLang="en-US" dirty="0">
              <a:solidFill>
                <a:srgbClr val="FFFF00"/>
              </a:solidFill>
              <a:latin typeface="Calibri" panose="020F0502020204030204" pitchFamily="34" charset="0"/>
            </a:endParaRPr>
          </a:p>
        </p:txBody>
      </p:sp>
      <p:sp>
        <p:nvSpPr>
          <p:cNvPr id="17" name="スライド番号プレースホルダー 16"/>
          <p:cNvSpPr>
            <a:spLocks noGrp="1"/>
          </p:cNvSpPr>
          <p:nvPr>
            <p:ph type="sldNum" sz="quarter" idx="12"/>
          </p:nvPr>
        </p:nvSpPr>
        <p:spPr>
          <a:xfrm>
            <a:off x="8610600" y="6475618"/>
            <a:ext cx="2743200" cy="365125"/>
          </a:xfrm>
        </p:spPr>
        <p:txBody>
          <a:bodyPr/>
          <a:lstStyle/>
          <a:p>
            <a:fld id="{2703563A-5760-4490-B9C0-0ADE44AA5E72}" type="slidenum">
              <a:rPr kumimoji="1" lang="ja-JP" altLang="en-US" smtClean="0">
                <a:solidFill>
                  <a:srgbClr val="FFFF00"/>
                </a:solidFill>
                <a:latin typeface="Calibri" panose="020F0502020204030204" pitchFamily="34" charset="0"/>
              </a:rPr>
              <a:t>14</a:t>
            </a:fld>
            <a:endParaRPr kumimoji="1" lang="ja-JP" altLang="en-US">
              <a:solidFill>
                <a:srgbClr val="FFFF00"/>
              </a:solidFill>
              <a:latin typeface="Calibri" panose="020F0502020204030204" pitchFamily="34" charset="0"/>
            </a:endParaRPr>
          </a:p>
        </p:txBody>
      </p:sp>
      <p:sp>
        <p:nvSpPr>
          <p:cNvPr id="2" name="コンテンツ プレースホルダー 1"/>
          <p:cNvSpPr>
            <a:spLocks noGrp="1"/>
          </p:cNvSpPr>
          <p:nvPr>
            <p:ph idx="1"/>
          </p:nvPr>
        </p:nvSpPr>
        <p:spPr>
          <a:xfrm>
            <a:off x="53538" y="1074929"/>
            <a:ext cx="6866923" cy="3074514"/>
          </a:xfrm>
        </p:spPr>
        <p:txBody>
          <a:bodyPr>
            <a:normAutofit/>
          </a:bodyPr>
          <a:lstStyle/>
          <a:p>
            <a:r>
              <a:rPr lang="en-US" altLang="ja-JP" sz="2400" dirty="0">
                <a:latin typeface="Calibri" panose="020F0502020204030204" pitchFamily="34" charset="0"/>
              </a:rPr>
              <a:t>Net gas flow rate </a:t>
            </a:r>
            <a:r>
              <a:rPr lang="en-US" altLang="ja-JP" sz="2400" i="1" dirty="0">
                <a:latin typeface="Calibri" panose="020F0502020204030204" pitchFamily="34" charset="0"/>
              </a:rPr>
              <a:t>Q</a:t>
            </a:r>
            <a:r>
              <a:rPr lang="en-US" altLang="ja-JP" sz="2400" dirty="0">
                <a:latin typeface="Calibri" panose="020F0502020204030204" pitchFamily="34" charset="0"/>
              </a:rPr>
              <a:t> [Pa</a:t>
            </a:r>
            <a:r>
              <a:rPr lang="en-US" altLang="ja-JP" sz="2400" dirty="0">
                <a:latin typeface="Calibri" panose="020F0502020204030204" pitchFamily="34" charset="0"/>
                <a:sym typeface="Symbol" panose="05050102010706020507" pitchFamily="18" charset="2"/>
              </a:rPr>
              <a:t>m</a:t>
            </a:r>
            <a:r>
              <a:rPr lang="en-US" altLang="ja-JP" sz="2400" baseline="30000" dirty="0">
                <a:latin typeface="Calibri" panose="020F0502020204030204" pitchFamily="34" charset="0"/>
                <a:sym typeface="Symbol" panose="05050102010706020507" pitchFamily="18" charset="2"/>
              </a:rPr>
              <a:t>3</a:t>
            </a:r>
            <a:r>
              <a:rPr lang="en-US" altLang="ja-JP" sz="2400" dirty="0">
                <a:latin typeface="Calibri" panose="020F0502020204030204" pitchFamily="34" charset="0"/>
                <a:sym typeface="Symbol" panose="05050102010706020507" pitchFamily="18" charset="2"/>
              </a:rPr>
              <a:t>s</a:t>
            </a:r>
            <a:r>
              <a:rPr lang="en-US" altLang="ja-JP" sz="2400" baseline="30000" dirty="0">
                <a:latin typeface="Calibri" panose="020F0502020204030204" pitchFamily="34" charset="0"/>
                <a:sym typeface="Symbol" panose="05050102010706020507" pitchFamily="18" charset="2"/>
              </a:rPr>
              <a:t>1</a:t>
            </a:r>
            <a:r>
              <a:rPr lang="en-US" altLang="ja-JP" sz="2400" dirty="0">
                <a:latin typeface="Calibri" panose="020F0502020204030204" pitchFamily="34" charset="0"/>
              </a:rPr>
              <a:t>] from vessel 1 to vessel 2 is proportional to pressure difference </a:t>
            </a:r>
            <a:r>
              <a:rPr lang="en-US" altLang="ja-JP" sz="2400" dirty="0">
                <a:latin typeface="Calibri" panose="020F0502020204030204" pitchFamily="34" charset="0"/>
                <a:sym typeface="Symbol" panose="05050102010706020507" pitchFamily="18" charset="2"/>
              </a:rPr>
              <a:t></a:t>
            </a:r>
            <a:r>
              <a:rPr lang="en-US" altLang="ja-JP" sz="2400" i="1" dirty="0">
                <a:latin typeface="Calibri" panose="020F0502020204030204" pitchFamily="34" charset="0"/>
                <a:sym typeface="Symbol" panose="05050102010706020507" pitchFamily="18" charset="2"/>
              </a:rPr>
              <a:t>p</a:t>
            </a:r>
            <a:r>
              <a:rPr lang="en-US" altLang="ja-JP" sz="2400" dirty="0">
                <a:latin typeface="Calibri" panose="020F0502020204030204" pitchFamily="34" charset="0"/>
                <a:sym typeface="Symbol" panose="05050102010706020507" pitchFamily="18" charset="2"/>
              </a:rPr>
              <a:t> [Pa].</a:t>
            </a:r>
            <a:endParaRPr lang="en-US" altLang="ja-JP" sz="2400" dirty="0">
              <a:latin typeface="Calibri" panose="020F0502020204030204" pitchFamily="34" charset="0"/>
            </a:endParaRPr>
          </a:p>
          <a:p>
            <a:pPr lvl="1">
              <a:buFont typeface="Wingdings" panose="05000000000000000000" pitchFamily="2" charset="2"/>
              <a:buChar char="Ø"/>
            </a:pPr>
            <a:endParaRPr lang="en-US" altLang="ja-JP" sz="2000" dirty="0">
              <a:solidFill>
                <a:srgbClr val="002060"/>
              </a:solidFill>
              <a:latin typeface="Calibri" panose="020F0502020204030204" pitchFamily="34" charset="0"/>
            </a:endParaRPr>
          </a:p>
          <a:p>
            <a:pPr lvl="1">
              <a:buFont typeface="Wingdings" panose="05000000000000000000" pitchFamily="2" charset="2"/>
              <a:buChar char="Ø"/>
            </a:pPr>
            <a:r>
              <a:rPr lang="en-US" altLang="ja-JP" sz="2000" dirty="0">
                <a:solidFill>
                  <a:srgbClr val="002060"/>
                </a:solidFill>
                <a:latin typeface="Calibri" panose="020F0502020204030204" pitchFamily="34" charset="0"/>
              </a:rPr>
              <a:t>Proportional coefficient</a:t>
            </a:r>
            <a:r>
              <a:rPr lang="en-US" altLang="ja-JP" sz="2000" i="1" dirty="0">
                <a:solidFill>
                  <a:srgbClr val="002060"/>
                </a:solidFill>
                <a:latin typeface="Calibri" panose="020F0502020204030204" pitchFamily="34" charset="0"/>
              </a:rPr>
              <a:t> C </a:t>
            </a:r>
            <a:r>
              <a:rPr lang="en-US" altLang="ja-JP" sz="2000" dirty="0">
                <a:solidFill>
                  <a:srgbClr val="002060"/>
                </a:solidFill>
                <a:latin typeface="Calibri" panose="020F0502020204030204" pitchFamily="34" charset="0"/>
              </a:rPr>
              <a:t>[</a:t>
            </a:r>
            <a:r>
              <a:rPr lang="en-US" altLang="ja-JP" sz="2000" dirty="0">
                <a:latin typeface="Calibri" panose="020F0502020204030204" pitchFamily="34" charset="0"/>
                <a:sym typeface="Symbol" panose="05050102010706020507" pitchFamily="18" charset="2"/>
              </a:rPr>
              <a:t>m</a:t>
            </a:r>
            <a:r>
              <a:rPr lang="en-US" altLang="ja-JP" sz="2000" baseline="30000" dirty="0">
                <a:latin typeface="Calibri" panose="020F0502020204030204" pitchFamily="34" charset="0"/>
                <a:sym typeface="Symbol" panose="05050102010706020507" pitchFamily="18" charset="2"/>
              </a:rPr>
              <a:t>3</a:t>
            </a:r>
            <a:r>
              <a:rPr lang="en-US" altLang="ja-JP" sz="2000" dirty="0">
                <a:latin typeface="Calibri" panose="020F0502020204030204" pitchFamily="34" charset="0"/>
                <a:sym typeface="Symbol" panose="05050102010706020507" pitchFamily="18" charset="2"/>
              </a:rPr>
              <a:t>s</a:t>
            </a:r>
            <a:r>
              <a:rPr lang="en-US" altLang="ja-JP" sz="2000" baseline="30000" dirty="0">
                <a:latin typeface="Calibri" panose="020F0502020204030204" pitchFamily="34" charset="0"/>
                <a:sym typeface="Symbol" panose="05050102010706020507" pitchFamily="18" charset="2"/>
              </a:rPr>
              <a:t>1</a:t>
            </a:r>
            <a:r>
              <a:rPr lang="en-US" altLang="ja-JP" sz="2000" dirty="0">
                <a:solidFill>
                  <a:srgbClr val="002060"/>
                </a:solidFill>
                <a:latin typeface="Calibri" panose="020F0502020204030204" pitchFamily="34" charset="0"/>
              </a:rPr>
              <a:t>] is defined as conductance. </a:t>
            </a:r>
          </a:p>
          <a:p>
            <a:pPr marL="1085850" lvl="2">
              <a:lnSpc>
                <a:spcPct val="100000"/>
              </a:lnSpc>
              <a:spcBef>
                <a:spcPct val="20000"/>
              </a:spcBef>
              <a:buFont typeface="Arial" pitchFamily="34" charset="0"/>
              <a:buChar char="–"/>
            </a:pPr>
            <a:r>
              <a:rPr lang="en-US" altLang="ja-JP" dirty="0">
                <a:solidFill>
                  <a:srgbClr val="00B0F0"/>
                </a:solidFill>
                <a:latin typeface="Calibri"/>
                <a:ea typeface="ＭＳ Ｐゴシック" panose="020B0600070205080204" pitchFamily="50" charset="-128"/>
              </a:rPr>
              <a:t>Conductance is a measure of how effectively gases are transported through a piping element.</a:t>
            </a:r>
          </a:p>
          <a:p>
            <a:pPr lvl="2">
              <a:buFont typeface="Wingdings" panose="05000000000000000000" pitchFamily="2" charset="2"/>
              <a:buChar char="Ø"/>
            </a:pPr>
            <a:endParaRPr lang="en-US" altLang="ja-JP" sz="1600" dirty="0">
              <a:solidFill>
                <a:srgbClr val="002060"/>
              </a:solidFill>
              <a:latin typeface="Calibri" panose="020F0502020204030204" pitchFamily="34" charset="0"/>
            </a:endParaRPr>
          </a:p>
        </p:txBody>
      </p:sp>
      <p:sp>
        <p:nvSpPr>
          <p:cNvPr id="190" name="円/楕円 26">
            <a:extLst>
              <a:ext uri="{FF2B5EF4-FFF2-40B4-BE49-F238E27FC236}">
                <a16:creationId xmlns:a16="http://schemas.microsoft.com/office/drawing/2014/main" id="{F4D2581C-3CF2-4350-ABDC-9D6047D66F63}"/>
              </a:ext>
            </a:extLst>
          </p:cNvPr>
          <p:cNvSpPr/>
          <p:nvPr/>
        </p:nvSpPr>
        <p:spPr>
          <a:xfrm>
            <a:off x="6864958" y="1611861"/>
            <a:ext cx="1828277" cy="1795863"/>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sp>
        <p:nvSpPr>
          <p:cNvPr id="191" name="円/楕円 32">
            <a:extLst>
              <a:ext uri="{FF2B5EF4-FFF2-40B4-BE49-F238E27FC236}">
                <a16:creationId xmlns:a16="http://schemas.microsoft.com/office/drawing/2014/main" id="{B309D8E8-2799-45C1-BA68-BB6589333781}"/>
              </a:ext>
            </a:extLst>
          </p:cNvPr>
          <p:cNvSpPr/>
          <p:nvPr/>
        </p:nvSpPr>
        <p:spPr>
          <a:xfrm>
            <a:off x="10270790" y="1611861"/>
            <a:ext cx="1828277" cy="1795863"/>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sp>
        <p:nvSpPr>
          <p:cNvPr id="197" name="テキスト ボックス 196">
            <a:extLst>
              <a:ext uri="{FF2B5EF4-FFF2-40B4-BE49-F238E27FC236}">
                <a16:creationId xmlns:a16="http://schemas.microsoft.com/office/drawing/2014/main" id="{FF8327D2-B62C-45A2-95A9-E3D8568D0A77}"/>
              </a:ext>
            </a:extLst>
          </p:cNvPr>
          <p:cNvSpPr txBox="1"/>
          <p:nvPr/>
        </p:nvSpPr>
        <p:spPr>
          <a:xfrm>
            <a:off x="7127196" y="1036938"/>
            <a:ext cx="1502622" cy="646331"/>
          </a:xfrm>
          <a:prstGeom prst="rect">
            <a:avLst/>
          </a:prstGeom>
          <a:noFill/>
        </p:spPr>
        <p:txBody>
          <a:bodyPr wrap="square" rtlCol="0">
            <a:spAutoFit/>
          </a:bodyPr>
          <a:lstStyle/>
          <a:p>
            <a:r>
              <a:rPr lang="en-US" altLang="ja-JP" dirty="0">
                <a:solidFill>
                  <a:srgbClr val="00B050"/>
                </a:solidFill>
                <a:latin typeface="Arial" panose="020B0604020202020204" pitchFamily="34" charset="0"/>
                <a:cs typeface="Arial" panose="020B0604020202020204" pitchFamily="34" charset="0"/>
              </a:rPr>
              <a:t>Vessel 1</a:t>
            </a:r>
          </a:p>
          <a:p>
            <a:r>
              <a:rPr lang="en-US" altLang="ja-JP" dirty="0">
                <a:solidFill>
                  <a:srgbClr val="00B050"/>
                </a:solidFill>
                <a:latin typeface="Arial" panose="020B0604020202020204" pitchFamily="34" charset="0"/>
                <a:cs typeface="Arial" panose="020B0604020202020204" pitchFamily="34" charset="0"/>
              </a:rPr>
              <a:t>Pressure: </a:t>
            </a:r>
            <a:r>
              <a:rPr lang="en-US" altLang="ja-JP" i="1" dirty="0">
                <a:solidFill>
                  <a:srgbClr val="00B050"/>
                </a:solidFill>
                <a:latin typeface="Arial" panose="020B0604020202020204" pitchFamily="34" charset="0"/>
                <a:cs typeface="Arial" panose="020B0604020202020204" pitchFamily="34" charset="0"/>
              </a:rPr>
              <a:t>p</a:t>
            </a:r>
            <a:r>
              <a:rPr lang="en-US" altLang="ja-JP" baseline="-25000" dirty="0">
                <a:solidFill>
                  <a:srgbClr val="00B050"/>
                </a:solidFill>
                <a:latin typeface="Arial" panose="020B0604020202020204" pitchFamily="34" charset="0"/>
                <a:cs typeface="Arial" panose="020B0604020202020204" pitchFamily="34" charset="0"/>
              </a:rPr>
              <a:t>1</a:t>
            </a:r>
          </a:p>
        </p:txBody>
      </p:sp>
      <p:sp>
        <p:nvSpPr>
          <p:cNvPr id="198" name="右矢印 46">
            <a:extLst>
              <a:ext uri="{FF2B5EF4-FFF2-40B4-BE49-F238E27FC236}">
                <a16:creationId xmlns:a16="http://schemas.microsoft.com/office/drawing/2014/main" id="{90A5140B-BC3E-4D2E-B576-3862A98D61DC}"/>
              </a:ext>
            </a:extLst>
          </p:cNvPr>
          <p:cNvSpPr/>
          <p:nvPr/>
        </p:nvSpPr>
        <p:spPr>
          <a:xfrm>
            <a:off x="8663910" y="2979839"/>
            <a:ext cx="784544" cy="164514"/>
          </a:xfrm>
          <a:prstGeom prst="rightArrow">
            <a:avLst>
              <a:gd name="adj1" fmla="val 50000"/>
              <a:gd name="adj2" fmla="val 12881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sp>
        <p:nvSpPr>
          <p:cNvPr id="220" name="円/楕円 68">
            <a:extLst>
              <a:ext uri="{FF2B5EF4-FFF2-40B4-BE49-F238E27FC236}">
                <a16:creationId xmlns:a16="http://schemas.microsoft.com/office/drawing/2014/main" id="{80EB1FCD-6FF6-42F3-B07F-378D6BBA7802}"/>
              </a:ext>
            </a:extLst>
          </p:cNvPr>
          <p:cNvSpPr>
            <a:spLocks noChangeAspect="1"/>
          </p:cNvSpPr>
          <p:nvPr/>
        </p:nvSpPr>
        <p:spPr>
          <a:xfrm>
            <a:off x="11612407" y="1880955"/>
            <a:ext cx="188095" cy="188096"/>
          </a:xfrm>
          <a:prstGeom prst="ellipse">
            <a:avLst/>
          </a:prstGeom>
          <a:gradFill>
            <a:gsLst>
              <a:gs pos="0">
                <a:schemeClr val="accent3">
                  <a:lumMod val="0"/>
                  <a:lumOff val="100000"/>
                </a:schemeClr>
              </a:gs>
              <a:gs pos="35000">
                <a:schemeClr val="accent3">
                  <a:lumMod val="0"/>
                  <a:lumOff val="100000"/>
                </a:schemeClr>
              </a:gs>
              <a:gs pos="100000">
                <a:schemeClr val="accent6">
                  <a:lumMod val="40000"/>
                  <a:lumOff val="60000"/>
                </a:schemeClr>
              </a:gs>
            </a:gsLst>
            <a:path path="circle">
              <a:fillToRect r="100000" b="100000"/>
            </a:path>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sp>
        <p:nvSpPr>
          <p:cNvPr id="221" name="テキスト ボックス 220">
            <a:extLst>
              <a:ext uri="{FF2B5EF4-FFF2-40B4-BE49-F238E27FC236}">
                <a16:creationId xmlns:a16="http://schemas.microsoft.com/office/drawing/2014/main" id="{96605D91-EAE9-4232-ACA6-979F5EEA8356}"/>
              </a:ext>
            </a:extLst>
          </p:cNvPr>
          <p:cNvSpPr txBox="1"/>
          <p:nvPr/>
        </p:nvSpPr>
        <p:spPr>
          <a:xfrm>
            <a:off x="8561008" y="1794991"/>
            <a:ext cx="1915374" cy="369332"/>
          </a:xfrm>
          <a:prstGeom prst="rect">
            <a:avLst/>
          </a:prstGeom>
          <a:noFill/>
        </p:spPr>
        <p:txBody>
          <a:bodyPr wrap="square" rtlCol="0">
            <a:spAutoFit/>
          </a:bodyPr>
          <a:lstStyle/>
          <a:p>
            <a:r>
              <a:rPr lang="en-US" altLang="ja-JP" dirty="0">
                <a:solidFill>
                  <a:srgbClr val="00B050"/>
                </a:solidFill>
                <a:latin typeface="Arial" panose="020B0604020202020204" pitchFamily="34" charset="0"/>
                <a:cs typeface="Arial" panose="020B0604020202020204" pitchFamily="34" charset="0"/>
              </a:rPr>
              <a:t>Conductance: </a:t>
            </a:r>
            <a:r>
              <a:rPr lang="en-US" altLang="ja-JP" i="1" dirty="0">
                <a:solidFill>
                  <a:srgbClr val="00B050"/>
                </a:solidFill>
                <a:latin typeface="Arial" panose="020B0604020202020204" pitchFamily="34" charset="0"/>
                <a:cs typeface="Arial" panose="020B0604020202020204" pitchFamily="34" charset="0"/>
              </a:rPr>
              <a:t>C</a:t>
            </a:r>
          </a:p>
        </p:txBody>
      </p:sp>
      <p:sp>
        <p:nvSpPr>
          <p:cNvPr id="222" name="テキスト ボックス 221">
            <a:extLst>
              <a:ext uri="{FF2B5EF4-FFF2-40B4-BE49-F238E27FC236}">
                <a16:creationId xmlns:a16="http://schemas.microsoft.com/office/drawing/2014/main" id="{DDD5FEB7-671A-4169-9682-518BE33EC13E}"/>
              </a:ext>
            </a:extLst>
          </p:cNvPr>
          <p:cNvSpPr txBox="1"/>
          <p:nvPr/>
        </p:nvSpPr>
        <p:spPr>
          <a:xfrm>
            <a:off x="10527218" y="1014650"/>
            <a:ext cx="1502622" cy="646331"/>
          </a:xfrm>
          <a:prstGeom prst="rect">
            <a:avLst/>
          </a:prstGeom>
          <a:noFill/>
        </p:spPr>
        <p:txBody>
          <a:bodyPr wrap="square" rtlCol="0">
            <a:spAutoFit/>
          </a:bodyPr>
          <a:lstStyle/>
          <a:p>
            <a:r>
              <a:rPr lang="en-US" altLang="ja-JP" dirty="0">
                <a:solidFill>
                  <a:srgbClr val="00B050"/>
                </a:solidFill>
                <a:latin typeface="Arial" panose="020B0604020202020204" pitchFamily="34" charset="0"/>
                <a:cs typeface="Arial" panose="020B0604020202020204" pitchFamily="34" charset="0"/>
              </a:rPr>
              <a:t>Vessel 2</a:t>
            </a:r>
          </a:p>
          <a:p>
            <a:r>
              <a:rPr lang="en-US" altLang="ja-JP" dirty="0">
                <a:solidFill>
                  <a:srgbClr val="00B050"/>
                </a:solidFill>
                <a:latin typeface="Arial" panose="020B0604020202020204" pitchFamily="34" charset="0"/>
                <a:cs typeface="Arial" panose="020B0604020202020204" pitchFamily="34" charset="0"/>
              </a:rPr>
              <a:t>Pressure: </a:t>
            </a:r>
            <a:r>
              <a:rPr lang="en-US" altLang="ja-JP" i="1" dirty="0">
                <a:solidFill>
                  <a:srgbClr val="00B050"/>
                </a:solidFill>
                <a:latin typeface="Arial" panose="020B0604020202020204" pitchFamily="34" charset="0"/>
                <a:cs typeface="Arial" panose="020B0604020202020204" pitchFamily="34" charset="0"/>
              </a:rPr>
              <a:t>p</a:t>
            </a:r>
            <a:r>
              <a:rPr lang="en-US" altLang="ja-JP" baseline="-25000" dirty="0">
                <a:solidFill>
                  <a:srgbClr val="00B050"/>
                </a:solidFill>
                <a:latin typeface="Arial" panose="020B0604020202020204" pitchFamily="34" charset="0"/>
                <a:cs typeface="Arial" panose="020B0604020202020204" pitchFamily="34" charset="0"/>
              </a:rPr>
              <a:t>2</a:t>
            </a:r>
          </a:p>
        </p:txBody>
      </p:sp>
      <p:sp>
        <p:nvSpPr>
          <p:cNvPr id="223" name="右矢印 71">
            <a:extLst>
              <a:ext uri="{FF2B5EF4-FFF2-40B4-BE49-F238E27FC236}">
                <a16:creationId xmlns:a16="http://schemas.microsoft.com/office/drawing/2014/main" id="{99B1745C-2A8E-4BFD-9E96-050886529B2D}"/>
              </a:ext>
            </a:extLst>
          </p:cNvPr>
          <p:cNvSpPr/>
          <p:nvPr/>
        </p:nvSpPr>
        <p:spPr>
          <a:xfrm rot="10800000">
            <a:off x="9910733" y="2979309"/>
            <a:ext cx="374083" cy="164514"/>
          </a:xfrm>
          <a:prstGeom prst="rightArrow">
            <a:avLst>
              <a:gd name="adj1" fmla="val 50000"/>
              <a:gd name="adj2" fmla="val 12881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sp>
        <p:nvSpPr>
          <p:cNvPr id="224" name="テキスト ボックス 223">
            <a:extLst>
              <a:ext uri="{FF2B5EF4-FFF2-40B4-BE49-F238E27FC236}">
                <a16:creationId xmlns:a16="http://schemas.microsoft.com/office/drawing/2014/main" id="{CA768CD5-208D-4F67-98A8-48D7F88E385E}"/>
              </a:ext>
            </a:extLst>
          </p:cNvPr>
          <p:cNvSpPr txBox="1"/>
          <p:nvPr/>
        </p:nvSpPr>
        <p:spPr>
          <a:xfrm>
            <a:off x="8196248" y="3173098"/>
            <a:ext cx="1828175" cy="369332"/>
          </a:xfrm>
          <a:prstGeom prst="rect">
            <a:avLst/>
          </a:prstGeom>
          <a:noFill/>
        </p:spPr>
        <p:txBody>
          <a:bodyPr wrap="square" rtlCol="0">
            <a:spAutoFit/>
          </a:bodyPr>
          <a:lstStyle/>
          <a:p>
            <a:r>
              <a:rPr lang="en-US" altLang="ja-JP" dirty="0">
                <a:solidFill>
                  <a:srgbClr val="00B050"/>
                </a:solidFill>
                <a:latin typeface="Arial" panose="020B0604020202020204" pitchFamily="34" charset="0"/>
                <a:cs typeface="Arial" panose="020B0604020202020204" pitchFamily="34" charset="0"/>
              </a:rPr>
              <a:t>Flow rate : </a:t>
            </a:r>
            <a:r>
              <a:rPr lang="en-US" altLang="ja-JP" i="1" dirty="0">
                <a:solidFill>
                  <a:srgbClr val="00B050"/>
                </a:solidFill>
                <a:latin typeface="Arial" panose="020B0604020202020204" pitchFamily="34" charset="0"/>
                <a:cs typeface="Arial" panose="020B0604020202020204" pitchFamily="34" charset="0"/>
              </a:rPr>
              <a:t>Q</a:t>
            </a:r>
            <a:r>
              <a:rPr lang="en-US" altLang="ja-JP" baseline="-25000" dirty="0">
                <a:solidFill>
                  <a:srgbClr val="00B050"/>
                </a:solidFill>
                <a:latin typeface="Arial" panose="020B0604020202020204" pitchFamily="34" charset="0"/>
                <a:cs typeface="Arial" panose="020B0604020202020204" pitchFamily="34" charset="0"/>
              </a:rPr>
              <a:t>1</a:t>
            </a:r>
          </a:p>
        </p:txBody>
      </p:sp>
      <p:sp>
        <p:nvSpPr>
          <p:cNvPr id="225" name="テキスト ボックス 224">
            <a:extLst>
              <a:ext uri="{FF2B5EF4-FFF2-40B4-BE49-F238E27FC236}">
                <a16:creationId xmlns:a16="http://schemas.microsoft.com/office/drawing/2014/main" id="{A657DA3A-B50D-4D44-8D55-8A5503488858}"/>
              </a:ext>
            </a:extLst>
          </p:cNvPr>
          <p:cNvSpPr txBox="1"/>
          <p:nvPr/>
        </p:nvSpPr>
        <p:spPr>
          <a:xfrm>
            <a:off x="10019632" y="3170343"/>
            <a:ext cx="1168576" cy="369332"/>
          </a:xfrm>
          <a:prstGeom prst="rect">
            <a:avLst/>
          </a:prstGeom>
          <a:noFill/>
        </p:spPr>
        <p:txBody>
          <a:bodyPr wrap="square" rtlCol="0">
            <a:spAutoFit/>
          </a:bodyPr>
          <a:lstStyle/>
          <a:p>
            <a:r>
              <a:rPr lang="en-US" altLang="ja-JP" i="1" dirty="0">
                <a:solidFill>
                  <a:srgbClr val="00B050"/>
                </a:solidFill>
                <a:latin typeface="Arial" panose="020B0604020202020204" pitchFamily="34" charset="0"/>
                <a:cs typeface="Arial" panose="020B0604020202020204" pitchFamily="34" charset="0"/>
              </a:rPr>
              <a:t>Q</a:t>
            </a:r>
            <a:r>
              <a:rPr lang="en-US" altLang="ja-JP" baseline="-25000" dirty="0">
                <a:solidFill>
                  <a:srgbClr val="00B050"/>
                </a:solidFill>
                <a:latin typeface="Arial" panose="020B0604020202020204" pitchFamily="34" charset="0"/>
                <a:cs typeface="Arial" panose="020B0604020202020204" pitchFamily="34" charset="0"/>
              </a:rPr>
              <a:t>2</a:t>
            </a:r>
          </a:p>
        </p:txBody>
      </p:sp>
      <p:sp>
        <p:nvSpPr>
          <p:cNvPr id="226" name="右矢印 74">
            <a:extLst>
              <a:ext uri="{FF2B5EF4-FFF2-40B4-BE49-F238E27FC236}">
                <a16:creationId xmlns:a16="http://schemas.microsoft.com/office/drawing/2014/main" id="{8DADDAC2-F47B-4C0E-98A8-4BFB2A942405}"/>
              </a:ext>
            </a:extLst>
          </p:cNvPr>
          <p:cNvSpPr/>
          <p:nvPr/>
        </p:nvSpPr>
        <p:spPr>
          <a:xfrm>
            <a:off x="9426118" y="3688540"/>
            <a:ext cx="580368" cy="164514"/>
          </a:xfrm>
          <a:prstGeom prst="rightArrow">
            <a:avLst>
              <a:gd name="adj1" fmla="val 50000"/>
              <a:gd name="adj2" fmla="val 12881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sp>
        <p:nvSpPr>
          <p:cNvPr id="230" name="テキスト ボックス 229">
            <a:extLst>
              <a:ext uri="{FF2B5EF4-FFF2-40B4-BE49-F238E27FC236}">
                <a16:creationId xmlns:a16="http://schemas.microsoft.com/office/drawing/2014/main" id="{054CDFC9-B42E-42C2-A7A2-951C2C80B261}"/>
              </a:ext>
            </a:extLst>
          </p:cNvPr>
          <p:cNvSpPr txBox="1"/>
          <p:nvPr/>
        </p:nvSpPr>
        <p:spPr>
          <a:xfrm>
            <a:off x="7835048" y="3573407"/>
            <a:ext cx="2527242" cy="646331"/>
          </a:xfrm>
          <a:prstGeom prst="rect">
            <a:avLst/>
          </a:prstGeom>
          <a:noFill/>
        </p:spPr>
        <p:txBody>
          <a:bodyPr wrap="square" rtlCol="0">
            <a:spAutoFit/>
          </a:bodyPr>
          <a:lstStyle/>
          <a:p>
            <a:r>
              <a:rPr lang="en-US" altLang="ja-JP" dirty="0">
                <a:solidFill>
                  <a:srgbClr val="00B050"/>
                </a:solidFill>
                <a:latin typeface="Arial" panose="020B0604020202020204" pitchFamily="34" charset="0"/>
                <a:cs typeface="Arial" panose="020B0604020202020204" pitchFamily="34" charset="0"/>
              </a:rPr>
              <a:t>Net flow rate : </a:t>
            </a:r>
          </a:p>
          <a:p>
            <a:r>
              <a:rPr lang="en-US" altLang="ja-JP" i="1" dirty="0">
                <a:solidFill>
                  <a:srgbClr val="00B050"/>
                </a:solidFill>
                <a:latin typeface="Arial" panose="020B0604020202020204" pitchFamily="34" charset="0"/>
                <a:cs typeface="Arial" panose="020B0604020202020204" pitchFamily="34" charset="0"/>
              </a:rPr>
              <a:t>Q </a:t>
            </a:r>
            <a:r>
              <a:rPr lang="en-US" altLang="ja-JP" dirty="0">
                <a:solidFill>
                  <a:srgbClr val="00B050"/>
                </a:solidFill>
                <a:latin typeface="Arial" panose="020B0604020202020204" pitchFamily="34" charset="0"/>
                <a:cs typeface="Arial" panose="020B0604020202020204" pitchFamily="34" charset="0"/>
              </a:rPr>
              <a:t>=</a:t>
            </a:r>
            <a:r>
              <a:rPr lang="en-US" altLang="ja-JP" i="1" dirty="0">
                <a:solidFill>
                  <a:srgbClr val="00B050"/>
                </a:solidFill>
                <a:latin typeface="Arial" panose="020B0604020202020204" pitchFamily="34" charset="0"/>
                <a:cs typeface="Arial" panose="020B0604020202020204" pitchFamily="34" charset="0"/>
              </a:rPr>
              <a:t> Q</a:t>
            </a:r>
            <a:r>
              <a:rPr lang="en-US" altLang="ja-JP" baseline="-25000" dirty="0">
                <a:solidFill>
                  <a:srgbClr val="00B050"/>
                </a:solidFill>
                <a:latin typeface="Arial" panose="020B0604020202020204" pitchFamily="34" charset="0"/>
                <a:cs typeface="Arial" panose="020B0604020202020204" pitchFamily="34" charset="0"/>
              </a:rPr>
              <a:t>1</a:t>
            </a:r>
            <a:r>
              <a:rPr lang="en-US" altLang="ja-JP" i="1" baseline="-25000" dirty="0">
                <a:solidFill>
                  <a:srgbClr val="00B050"/>
                </a:solidFill>
                <a:latin typeface="Arial" panose="020B0604020202020204" pitchFamily="34" charset="0"/>
                <a:cs typeface="Arial" panose="020B0604020202020204" pitchFamily="34" charset="0"/>
              </a:rPr>
              <a:t> </a:t>
            </a:r>
            <a:r>
              <a:rPr lang="en-US" altLang="ja-JP" dirty="0">
                <a:solidFill>
                  <a:srgbClr val="00B050"/>
                </a:solidFill>
                <a:latin typeface="Arial" panose="020B0604020202020204" pitchFamily="34" charset="0"/>
                <a:cs typeface="Arial" panose="020B0604020202020204" pitchFamily="34" charset="0"/>
              </a:rPr>
              <a:t>–</a:t>
            </a:r>
            <a:r>
              <a:rPr lang="en-US" altLang="ja-JP" i="1" dirty="0">
                <a:solidFill>
                  <a:srgbClr val="00B050"/>
                </a:solidFill>
                <a:latin typeface="Arial" panose="020B0604020202020204" pitchFamily="34" charset="0"/>
                <a:cs typeface="Arial" panose="020B0604020202020204" pitchFamily="34" charset="0"/>
              </a:rPr>
              <a:t> Q</a:t>
            </a:r>
            <a:r>
              <a:rPr lang="en-US" altLang="ja-JP" baseline="-25000" dirty="0">
                <a:solidFill>
                  <a:srgbClr val="00B050"/>
                </a:solidFill>
                <a:latin typeface="Arial" panose="020B0604020202020204" pitchFamily="34" charset="0"/>
                <a:cs typeface="Arial" panose="020B0604020202020204" pitchFamily="34" charset="0"/>
              </a:rPr>
              <a:t>2</a:t>
            </a:r>
            <a:r>
              <a:rPr lang="en-US" altLang="ja-JP" i="1" baseline="-25000" dirty="0">
                <a:solidFill>
                  <a:srgbClr val="00B050"/>
                </a:solidFill>
                <a:latin typeface="Arial" panose="020B0604020202020204" pitchFamily="34" charset="0"/>
                <a:cs typeface="Arial" panose="020B0604020202020204" pitchFamily="34" charset="0"/>
              </a:rPr>
              <a:t> </a:t>
            </a:r>
            <a:r>
              <a:rPr lang="en-US" altLang="ja-JP" dirty="0">
                <a:solidFill>
                  <a:srgbClr val="00B050"/>
                </a:solidFill>
                <a:latin typeface="Arial" panose="020B0604020202020204" pitchFamily="34" charset="0"/>
                <a:cs typeface="Arial" panose="020B0604020202020204" pitchFamily="34" charset="0"/>
              </a:rPr>
              <a:t>= </a:t>
            </a:r>
            <a:r>
              <a:rPr lang="en-US" altLang="ja-JP" i="1" dirty="0">
                <a:solidFill>
                  <a:srgbClr val="00B050"/>
                </a:solidFill>
                <a:latin typeface="Arial" panose="020B0604020202020204" pitchFamily="34" charset="0"/>
                <a:cs typeface="Arial" panose="020B0604020202020204" pitchFamily="34" charset="0"/>
              </a:rPr>
              <a:t>C</a:t>
            </a:r>
            <a:r>
              <a:rPr lang="en-US" altLang="ja-JP" dirty="0">
                <a:solidFill>
                  <a:srgbClr val="00B050"/>
                </a:solidFill>
                <a:latin typeface="Arial" panose="020B0604020202020204" pitchFamily="34" charset="0"/>
                <a:cs typeface="Arial" panose="020B0604020202020204" pitchFamily="34" charset="0"/>
              </a:rPr>
              <a:t>(</a:t>
            </a:r>
            <a:r>
              <a:rPr lang="en-US" altLang="ja-JP" i="1" dirty="0">
                <a:solidFill>
                  <a:srgbClr val="00B050"/>
                </a:solidFill>
                <a:latin typeface="Arial" panose="020B0604020202020204" pitchFamily="34" charset="0"/>
                <a:cs typeface="Arial" panose="020B0604020202020204" pitchFamily="34" charset="0"/>
              </a:rPr>
              <a:t>p</a:t>
            </a:r>
            <a:r>
              <a:rPr lang="en-US" altLang="ja-JP" baseline="-25000" dirty="0">
                <a:solidFill>
                  <a:srgbClr val="00B050"/>
                </a:solidFill>
                <a:latin typeface="Arial" panose="020B0604020202020204" pitchFamily="34" charset="0"/>
                <a:cs typeface="Arial" panose="020B0604020202020204" pitchFamily="34" charset="0"/>
              </a:rPr>
              <a:t>1</a:t>
            </a:r>
            <a:r>
              <a:rPr lang="en-US" altLang="ja-JP" i="1" dirty="0">
                <a:solidFill>
                  <a:srgbClr val="00B050"/>
                </a:solidFill>
                <a:latin typeface="Arial" panose="020B0604020202020204" pitchFamily="34" charset="0"/>
                <a:cs typeface="Arial" panose="020B0604020202020204" pitchFamily="34" charset="0"/>
              </a:rPr>
              <a:t>-p</a:t>
            </a:r>
            <a:r>
              <a:rPr lang="en-US" altLang="ja-JP" baseline="-25000" dirty="0">
                <a:solidFill>
                  <a:srgbClr val="00B050"/>
                </a:solidFill>
                <a:latin typeface="Arial" panose="020B0604020202020204" pitchFamily="34" charset="0"/>
                <a:cs typeface="Arial" panose="020B0604020202020204" pitchFamily="34" charset="0"/>
              </a:rPr>
              <a:t>2</a:t>
            </a:r>
            <a:r>
              <a:rPr lang="en-US" altLang="ja-JP" dirty="0">
                <a:solidFill>
                  <a:srgbClr val="00B050"/>
                </a:solidFill>
                <a:latin typeface="Arial" panose="020B0604020202020204" pitchFamily="34" charset="0"/>
                <a:cs typeface="Arial" panose="020B0604020202020204" pitchFamily="34" charset="0"/>
              </a:rPr>
              <a:t>)</a:t>
            </a:r>
          </a:p>
        </p:txBody>
      </p:sp>
      <p:grpSp>
        <p:nvGrpSpPr>
          <p:cNvPr id="3" name="グループ化 2">
            <a:extLst>
              <a:ext uri="{FF2B5EF4-FFF2-40B4-BE49-F238E27FC236}">
                <a16:creationId xmlns:a16="http://schemas.microsoft.com/office/drawing/2014/main" id="{60BE2554-B0A8-40D3-AD99-003018F0A107}"/>
              </a:ext>
            </a:extLst>
          </p:cNvPr>
          <p:cNvGrpSpPr/>
          <p:nvPr/>
        </p:nvGrpSpPr>
        <p:grpSpPr>
          <a:xfrm>
            <a:off x="8612701" y="2136635"/>
            <a:ext cx="1733697" cy="740549"/>
            <a:chOff x="8795650" y="2608583"/>
            <a:chExt cx="1558122" cy="740549"/>
          </a:xfrm>
        </p:grpSpPr>
        <p:sp>
          <p:nvSpPr>
            <p:cNvPr id="192" name="正方形/長方形 191">
              <a:extLst>
                <a:ext uri="{FF2B5EF4-FFF2-40B4-BE49-F238E27FC236}">
                  <a16:creationId xmlns:a16="http://schemas.microsoft.com/office/drawing/2014/main" id="{352FE2BF-5D4E-4056-98A1-E2F97BCC33E0}"/>
                </a:ext>
              </a:extLst>
            </p:cNvPr>
            <p:cNvSpPr/>
            <p:nvPr/>
          </p:nvSpPr>
          <p:spPr>
            <a:xfrm>
              <a:off x="8795650" y="2616111"/>
              <a:ext cx="1558122" cy="6858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cxnSp>
          <p:nvCxnSpPr>
            <p:cNvPr id="193" name="直線コネクタ 192">
              <a:extLst>
                <a:ext uri="{FF2B5EF4-FFF2-40B4-BE49-F238E27FC236}">
                  <a16:creationId xmlns:a16="http://schemas.microsoft.com/office/drawing/2014/main" id="{6CAC34A4-AE0E-4933-BD5D-B8EC2F0C1D5C}"/>
                </a:ext>
              </a:extLst>
            </p:cNvPr>
            <p:cNvCxnSpPr/>
            <p:nvPr/>
          </p:nvCxnSpPr>
          <p:spPr>
            <a:xfrm>
              <a:off x="10353772" y="2616524"/>
              <a:ext cx="0" cy="732608"/>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31" name="直線コネクタ 230">
              <a:extLst>
                <a:ext uri="{FF2B5EF4-FFF2-40B4-BE49-F238E27FC236}">
                  <a16:creationId xmlns:a16="http://schemas.microsoft.com/office/drawing/2014/main" id="{E3B902F2-6CD0-4DC8-A7E5-C8C0430A6B7C}"/>
                </a:ext>
              </a:extLst>
            </p:cNvPr>
            <p:cNvCxnSpPr/>
            <p:nvPr/>
          </p:nvCxnSpPr>
          <p:spPr>
            <a:xfrm>
              <a:off x="8795650" y="2608583"/>
              <a:ext cx="1558122" cy="7941"/>
            </a:xfrm>
            <a:prstGeom prst="line">
              <a:avLst/>
            </a:prstGeom>
            <a:ln w="127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232" name="直線コネクタ 231">
              <a:extLst>
                <a:ext uri="{FF2B5EF4-FFF2-40B4-BE49-F238E27FC236}">
                  <a16:creationId xmlns:a16="http://schemas.microsoft.com/office/drawing/2014/main" id="{4659A120-CFEA-4872-BE0B-D8BBCBEC27E7}"/>
                </a:ext>
              </a:extLst>
            </p:cNvPr>
            <p:cNvCxnSpPr/>
            <p:nvPr/>
          </p:nvCxnSpPr>
          <p:spPr>
            <a:xfrm flipV="1">
              <a:off x="8795650" y="3300953"/>
              <a:ext cx="1547394" cy="4228"/>
            </a:xfrm>
            <a:prstGeom prst="line">
              <a:avLst/>
            </a:prstGeom>
            <a:ln w="12700">
              <a:solidFill>
                <a:schemeClr val="tx1"/>
              </a:solidFill>
              <a:prstDash val="solid"/>
            </a:ln>
          </p:spPr>
          <p:style>
            <a:lnRef idx="1">
              <a:schemeClr val="accent1"/>
            </a:lnRef>
            <a:fillRef idx="0">
              <a:schemeClr val="accent1"/>
            </a:fillRef>
            <a:effectRef idx="0">
              <a:schemeClr val="accent1"/>
            </a:effectRef>
            <a:fontRef idx="minor">
              <a:schemeClr val="tx1"/>
            </a:fontRef>
          </p:style>
        </p:cxnSp>
      </p:grpSp>
      <p:sp>
        <p:nvSpPr>
          <p:cNvPr id="233" name="円/楕円 68">
            <a:extLst>
              <a:ext uri="{FF2B5EF4-FFF2-40B4-BE49-F238E27FC236}">
                <a16:creationId xmlns:a16="http://schemas.microsoft.com/office/drawing/2014/main" id="{44D97934-BDD2-417C-9174-5544CC4E86B6}"/>
              </a:ext>
            </a:extLst>
          </p:cNvPr>
          <p:cNvSpPr>
            <a:spLocks noChangeAspect="1"/>
          </p:cNvSpPr>
          <p:nvPr/>
        </p:nvSpPr>
        <p:spPr>
          <a:xfrm>
            <a:off x="11065041" y="2275878"/>
            <a:ext cx="188095" cy="188096"/>
          </a:xfrm>
          <a:prstGeom prst="ellipse">
            <a:avLst/>
          </a:prstGeom>
          <a:gradFill>
            <a:gsLst>
              <a:gs pos="0">
                <a:schemeClr val="accent3">
                  <a:lumMod val="0"/>
                  <a:lumOff val="100000"/>
                </a:schemeClr>
              </a:gs>
              <a:gs pos="35000">
                <a:schemeClr val="accent3">
                  <a:lumMod val="0"/>
                  <a:lumOff val="100000"/>
                </a:schemeClr>
              </a:gs>
              <a:gs pos="100000">
                <a:schemeClr val="accent6">
                  <a:lumMod val="40000"/>
                  <a:lumOff val="60000"/>
                </a:schemeClr>
              </a:gs>
            </a:gsLst>
            <a:path path="circle">
              <a:fillToRect r="100000" b="100000"/>
            </a:path>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sp>
        <p:nvSpPr>
          <p:cNvPr id="234" name="円/楕円 68">
            <a:extLst>
              <a:ext uri="{FF2B5EF4-FFF2-40B4-BE49-F238E27FC236}">
                <a16:creationId xmlns:a16="http://schemas.microsoft.com/office/drawing/2014/main" id="{28C8E0D7-3BC6-4B42-9BB9-D02C306AF718}"/>
              </a:ext>
            </a:extLst>
          </p:cNvPr>
          <p:cNvSpPr>
            <a:spLocks noChangeAspect="1"/>
          </p:cNvSpPr>
          <p:nvPr/>
        </p:nvSpPr>
        <p:spPr>
          <a:xfrm>
            <a:off x="11331073" y="2724079"/>
            <a:ext cx="188095" cy="188096"/>
          </a:xfrm>
          <a:prstGeom prst="ellipse">
            <a:avLst/>
          </a:prstGeom>
          <a:gradFill>
            <a:gsLst>
              <a:gs pos="0">
                <a:schemeClr val="accent3">
                  <a:lumMod val="0"/>
                  <a:lumOff val="100000"/>
                </a:schemeClr>
              </a:gs>
              <a:gs pos="35000">
                <a:schemeClr val="accent3">
                  <a:lumMod val="0"/>
                  <a:lumOff val="100000"/>
                </a:schemeClr>
              </a:gs>
              <a:gs pos="100000">
                <a:schemeClr val="accent6">
                  <a:lumMod val="40000"/>
                  <a:lumOff val="60000"/>
                </a:schemeClr>
              </a:gs>
            </a:gsLst>
            <a:path path="circle">
              <a:fillToRect r="100000" b="100000"/>
            </a:path>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sp>
        <p:nvSpPr>
          <p:cNvPr id="235" name="円/楕円 68">
            <a:extLst>
              <a:ext uri="{FF2B5EF4-FFF2-40B4-BE49-F238E27FC236}">
                <a16:creationId xmlns:a16="http://schemas.microsoft.com/office/drawing/2014/main" id="{177EC973-8B53-4CA7-9598-2FF8AC5AFA96}"/>
              </a:ext>
            </a:extLst>
          </p:cNvPr>
          <p:cNvSpPr>
            <a:spLocks noChangeAspect="1"/>
          </p:cNvSpPr>
          <p:nvPr/>
        </p:nvSpPr>
        <p:spPr>
          <a:xfrm>
            <a:off x="10731810" y="2902176"/>
            <a:ext cx="188095" cy="188096"/>
          </a:xfrm>
          <a:prstGeom prst="ellipse">
            <a:avLst/>
          </a:prstGeom>
          <a:gradFill>
            <a:gsLst>
              <a:gs pos="0">
                <a:schemeClr val="accent3">
                  <a:lumMod val="0"/>
                  <a:lumOff val="100000"/>
                </a:schemeClr>
              </a:gs>
              <a:gs pos="35000">
                <a:schemeClr val="accent3">
                  <a:lumMod val="0"/>
                  <a:lumOff val="100000"/>
                </a:schemeClr>
              </a:gs>
              <a:gs pos="100000">
                <a:schemeClr val="accent6">
                  <a:lumMod val="40000"/>
                  <a:lumOff val="60000"/>
                </a:schemeClr>
              </a:gs>
            </a:gsLst>
            <a:path path="circle">
              <a:fillToRect r="100000" b="100000"/>
            </a:path>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sp>
        <p:nvSpPr>
          <p:cNvPr id="236" name="円/楕円 68">
            <a:extLst>
              <a:ext uri="{FF2B5EF4-FFF2-40B4-BE49-F238E27FC236}">
                <a16:creationId xmlns:a16="http://schemas.microsoft.com/office/drawing/2014/main" id="{A525F88A-AAA4-4042-A481-B0BF19150924}"/>
              </a:ext>
            </a:extLst>
          </p:cNvPr>
          <p:cNvSpPr>
            <a:spLocks noChangeAspect="1"/>
          </p:cNvSpPr>
          <p:nvPr/>
        </p:nvSpPr>
        <p:spPr>
          <a:xfrm>
            <a:off x="10705720" y="2098092"/>
            <a:ext cx="188095" cy="188096"/>
          </a:xfrm>
          <a:prstGeom prst="ellipse">
            <a:avLst/>
          </a:prstGeom>
          <a:gradFill>
            <a:gsLst>
              <a:gs pos="0">
                <a:schemeClr val="accent3">
                  <a:lumMod val="0"/>
                  <a:lumOff val="100000"/>
                </a:schemeClr>
              </a:gs>
              <a:gs pos="35000">
                <a:schemeClr val="accent3">
                  <a:lumMod val="0"/>
                  <a:lumOff val="100000"/>
                </a:schemeClr>
              </a:gs>
              <a:gs pos="100000">
                <a:schemeClr val="accent6">
                  <a:lumMod val="40000"/>
                  <a:lumOff val="60000"/>
                </a:schemeClr>
              </a:gs>
            </a:gsLst>
            <a:path path="circle">
              <a:fillToRect r="100000" b="100000"/>
            </a:path>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sp>
        <p:nvSpPr>
          <p:cNvPr id="237" name="円/楕円 68">
            <a:extLst>
              <a:ext uri="{FF2B5EF4-FFF2-40B4-BE49-F238E27FC236}">
                <a16:creationId xmlns:a16="http://schemas.microsoft.com/office/drawing/2014/main" id="{F4FEF2F5-4306-408A-BDD3-556F5B3AF5FC}"/>
              </a:ext>
            </a:extLst>
          </p:cNvPr>
          <p:cNvSpPr>
            <a:spLocks noChangeAspect="1"/>
          </p:cNvSpPr>
          <p:nvPr/>
        </p:nvSpPr>
        <p:spPr>
          <a:xfrm>
            <a:off x="8994335" y="2620358"/>
            <a:ext cx="188095" cy="188096"/>
          </a:xfrm>
          <a:prstGeom prst="ellipse">
            <a:avLst/>
          </a:prstGeom>
          <a:gradFill>
            <a:gsLst>
              <a:gs pos="0">
                <a:schemeClr val="accent3">
                  <a:lumMod val="0"/>
                  <a:lumOff val="100000"/>
                </a:schemeClr>
              </a:gs>
              <a:gs pos="35000">
                <a:schemeClr val="accent3">
                  <a:lumMod val="0"/>
                  <a:lumOff val="100000"/>
                </a:schemeClr>
              </a:gs>
              <a:gs pos="100000">
                <a:schemeClr val="accent6">
                  <a:lumMod val="40000"/>
                  <a:lumOff val="60000"/>
                </a:schemeClr>
              </a:gs>
            </a:gsLst>
            <a:path path="circle">
              <a:fillToRect r="100000" b="100000"/>
            </a:path>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sp>
        <p:nvSpPr>
          <p:cNvPr id="238" name="円/楕円 68">
            <a:extLst>
              <a:ext uri="{FF2B5EF4-FFF2-40B4-BE49-F238E27FC236}">
                <a16:creationId xmlns:a16="http://schemas.microsoft.com/office/drawing/2014/main" id="{37A3EDD1-81D3-4519-8B8D-906DF052534E}"/>
              </a:ext>
            </a:extLst>
          </p:cNvPr>
          <p:cNvSpPr>
            <a:spLocks noChangeAspect="1"/>
          </p:cNvSpPr>
          <p:nvPr/>
        </p:nvSpPr>
        <p:spPr>
          <a:xfrm>
            <a:off x="9088382" y="2244642"/>
            <a:ext cx="188095" cy="188096"/>
          </a:xfrm>
          <a:prstGeom prst="ellipse">
            <a:avLst/>
          </a:prstGeom>
          <a:gradFill>
            <a:gsLst>
              <a:gs pos="0">
                <a:schemeClr val="accent3">
                  <a:lumMod val="0"/>
                  <a:lumOff val="100000"/>
                </a:schemeClr>
              </a:gs>
              <a:gs pos="35000">
                <a:schemeClr val="accent3">
                  <a:lumMod val="0"/>
                  <a:lumOff val="100000"/>
                </a:schemeClr>
              </a:gs>
              <a:gs pos="100000">
                <a:schemeClr val="accent6">
                  <a:lumMod val="40000"/>
                  <a:lumOff val="60000"/>
                </a:schemeClr>
              </a:gs>
            </a:gsLst>
            <a:path path="circle">
              <a:fillToRect r="100000" b="100000"/>
            </a:path>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sp>
        <p:nvSpPr>
          <p:cNvPr id="239" name="円/楕円 68">
            <a:extLst>
              <a:ext uri="{FF2B5EF4-FFF2-40B4-BE49-F238E27FC236}">
                <a16:creationId xmlns:a16="http://schemas.microsoft.com/office/drawing/2014/main" id="{5E044EBD-2908-4390-A87A-4B1FC807275F}"/>
              </a:ext>
            </a:extLst>
          </p:cNvPr>
          <p:cNvSpPr>
            <a:spLocks noChangeAspect="1"/>
          </p:cNvSpPr>
          <p:nvPr/>
        </p:nvSpPr>
        <p:spPr>
          <a:xfrm>
            <a:off x="9396476" y="2515887"/>
            <a:ext cx="188095" cy="188096"/>
          </a:xfrm>
          <a:prstGeom prst="ellipse">
            <a:avLst/>
          </a:prstGeom>
          <a:gradFill>
            <a:gsLst>
              <a:gs pos="0">
                <a:schemeClr val="accent3">
                  <a:lumMod val="0"/>
                  <a:lumOff val="100000"/>
                </a:schemeClr>
              </a:gs>
              <a:gs pos="35000">
                <a:schemeClr val="accent3">
                  <a:lumMod val="0"/>
                  <a:lumOff val="100000"/>
                </a:schemeClr>
              </a:gs>
              <a:gs pos="100000">
                <a:schemeClr val="accent6">
                  <a:lumMod val="40000"/>
                  <a:lumOff val="60000"/>
                </a:schemeClr>
              </a:gs>
            </a:gsLst>
            <a:path path="circle">
              <a:fillToRect r="100000" b="100000"/>
            </a:path>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sp>
        <p:nvSpPr>
          <p:cNvPr id="240" name="円/楕円 68">
            <a:extLst>
              <a:ext uri="{FF2B5EF4-FFF2-40B4-BE49-F238E27FC236}">
                <a16:creationId xmlns:a16="http://schemas.microsoft.com/office/drawing/2014/main" id="{314719A3-51E2-4F96-BB43-0E0973726FF5}"/>
              </a:ext>
            </a:extLst>
          </p:cNvPr>
          <p:cNvSpPr>
            <a:spLocks noChangeAspect="1"/>
          </p:cNvSpPr>
          <p:nvPr/>
        </p:nvSpPr>
        <p:spPr>
          <a:xfrm>
            <a:off x="10039286" y="2360262"/>
            <a:ext cx="188095" cy="188096"/>
          </a:xfrm>
          <a:prstGeom prst="ellipse">
            <a:avLst/>
          </a:prstGeom>
          <a:gradFill>
            <a:gsLst>
              <a:gs pos="0">
                <a:schemeClr val="accent3">
                  <a:lumMod val="0"/>
                  <a:lumOff val="100000"/>
                </a:schemeClr>
              </a:gs>
              <a:gs pos="35000">
                <a:schemeClr val="accent3">
                  <a:lumMod val="0"/>
                  <a:lumOff val="100000"/>
                </a:schemeClr>
              </a:gs>
              <a:gs pos="100000">
                <a:schemeClr val="accent6">
                  <a:lumMod val="40000"/>
                  <a:lumOff val="60000"/>
                </a:schemeClr>
              </a:gs>
            </a:gsLst>
            <a:path path="circle">
              <a:fillToRect r="100000" b="100000"/>
            </a:path>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sp>
        <p:nvSpPr>
          <p:cNvPr id="241" name="円/楕円 68">
            <a:extLst>
              <a:ext uri="{FF2B5EF4-FFF2-40B4-BE49-F238E27FC236}">
                <a16:creationId xmlns:a16="http://schemas.microsoft.com/office/drawing/2014/main" id="{457F0838-6F80-4A0D-966D-3FD30ADE76CA}"/>
              </a:ext>
            </a:extLst>
          </p:cNvPr>
          <p:cNvSpPr>
            <a:spLocks noChangeAspect="1"/>
          </p:cNvSpPr>
          <p:nvPr/>
        </p:nvSpPr>
        <p:spPr>
          <a:xfrm>
            <a:off x="7225323" y="2181830"/>
            <a:ext cx="188095" cy="188096"/>
          </a:xfrm>
          <a:prstGeom prst="ellipse">
            <a:avLst/>
          </a:prstGeom>
          <a:gradFill>
            <a:gsLst>
              <a:gs pos="0">
                <a:schemeClr val="accent3">
                  <a:lumMod val="0"/>
                  <a:lumOff val="100000"/>
                </a:schemeClr>
              </a:gs>
              <a:gs pos="35000">
                <a:schemeClr val="accent3">
                  <a:lumMod val="0"/>
                  <a:lumOff val="100000"/>
                </a:schemeClr>
              </a:gs>
              <a:gs pos="100000">
                <a:schemeClr val="accent6">
                  <a:lumMod val="40000"/>
                  <a:lumOff val="60000"/>
                </a:schemeClr>
              </a:gs>
            </a:gsLst>
            <a:path path="circle">
              <a:fillToRect r="100000" b="100000"/>
            </a:path>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sp>
        <p:nvSpPr>
          <p:cNvPr id="242" name="円/楕円 68">
            <a:extLst>
              <a:ext uri="{FF2B5EF4-FFF2-40B4-BE49-F238E27FC236}">
                <a16:creationId xmlns:a16="http://schemas.microsoft.com/office/drawing/2014/main" id="{1FCB2B1F-0116-4A02-B014-622061CA0998}"/>
              </a:ext>
            </a:extLst>
          </p:cNvPr>
          <p:cNvSpPr>
            <a:spLocks noChangeAspect="1"/>
          </p:cNvSpPr>
          <p:nvPr/>
        </p:nvSpPr>
        <p:spPr>
          <a:xfrm>
            <a:off x="7573978" y="2487105"/>
            <a:ext cx="188095" cy="188096"/>
          </a:xfrm>
          <a:prstGeom prst="ellipse">
            <a:avLst/>
          </a:prstGeom>
          <a:gradFill>
            <a:gsLst>
              <a:gs pos="0">
                <a:schemeClr val="accent3">
                  <a:lumMod val="0"/>
                  <a:lumOff val="100000"/>
                </a:schemeClr>
              </a:gs>
              <a:gs pos="35000">
                <a:schemeClr val="accent3">
                  <a:lumMod val="0"/>
                  <a:lumOff val="100000"/>
                </a:schemeClr>
              </a:gs>
              <a:gs pos="100000">
                <a:schemeClr val="accent6">
                  <a:lumMod val="40000"/>
                  <a:lumOff val="60000"/>
                </a:schemeClr>
              </a:gs>
            </a:gsLst>
            <a:path path="circle">
              <a:fillToRect r="100000" b="100000"/>
            </a:path>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sp>
        <p:nvSpPr>
          <p:cNvPr id="243" name="円/楕円 68">
            <a:extLst>
              <a:ext uri="{FF2B5EF4-FFF2-40B4-BE49-F238E27FC236}">
                <a16:creationId xmlns:a16="http://schemas.microsoft.com/office/drawing/2014/main" id="{55F07C76-0E8A-4CE0-9DFC-2545F19C4DBB}"/>
              </a:ext>
            </a:extLst>
          </p:cNvPr>
          <p:cNvSpPr>
            <a:spLocks noChangeAspect="1"/>
          </p:cNvSpPr>
          <p:nvPr/>
        </p:nvSpPr>
        <p:spPr>
          <a:xfrm>
            <a:off x="7962439" y="2360262"/>
            <a:ext cx="188095" cy="188096"/>
          </a:xfrm>
          <a:prstGeom prst="ellipse">
            <a:avLst/>
          </a:prstGeom>
          <a:gradFill>
            <a:gsLst>
              <a:gs pos="0">
                <a:schemeClr val="accent3">
                  <a:lumMod val="0"/>
                  <a:lumOff val="100000"/>
                </a:schemeClr>
              </a:gs>
              <a:gs pos="35000">
                <a:schemeClr val="accent3">
                  <a:lumMod val="0"/>
                  <a:lumOff val="100000"/>
                </a:schemeClr>
              </a:gs>
              <a:gs pos="100000">
                <a:schemeClr val="accent6">
                  <a:lumMod val="40000"/>
                  <a:lumOff val="60000"/>
                </a:schemeClr>
              </a:gs>
            </a:gsLst>
            <a:path path="circle">
              <a:fillToRect r="100000" b="100000"/>
            </a:path>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sp>
        <p:nvSpPr>
          <p:cNvPr id="244" name="円/楕円 68">
            <a:extLst>
              <a:ext uri="{FF2B5EF4-FFF2-40B4-BE49-F238E27FC236}">
                <a16:creationId xmlns:a16="http://schemas.microsoft.com/office/drawing/2014/main" id="{C3B4D969-197C-4BE1-8796-E8D463700B5A}"/>
              </a:ext>
            </a:extLst>
          </p:cNvPr>
          <p:cNvSpPr>
            <a:spLocks noChangeAspect="1"/>
          </p:cNvSpPr>
          <p:nvPr/>
        </p:nvSpPr>
        <p:spPr>
          <a:xfrm>
            <a:off x="7809052" y="3105438"/>
            <a:ext cx="188095" cy="188096"/>
          </a:xfrm>
          <a:prstGeom prst="ellipse">
            <a:avLst/>
          </a:prstGeom>
          <a:gradFill>
            <a:gsLst>
              <a:gs pos="0">
                <a:schemeClr val="accent3">
                  <a:lumMod val="0"/>
                  <a:lumOff val="100000"/>
                </a:schemeClr>
              </a:gs>
              <a:gs pos="35000">
                <a:schemeClr val="accent3">
                  <a:lumMod val="0"/>
                  <a:lumOff val="100000"/>
                </a:schemeClr>
              </a:gs>
              <a:gs pos="100000">
                <a:schemeClr val="accent6">
                  <a:lumMod val="40000"/>
                  <a:lumOff val="60000"/>
                </a:schemeClr>
              </a:gs>
            </a:gsLst>
            <a:path path="circle">
              <a:fillToRect r="100000" b="100000"/>
            </a:path>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sp>
        <p:nvSpPr>
          <p:cNvPr id="245" name="円/楕円 68">
            <a:extLst>
              <a:ext uri="{FF2B5EF4-FFF2-40B4-BE49-F238E27FC236}">
                <a16:creationId xmlns:a16="http://schemas.microsoft.com/office/drawing/2014/main" id="{08F09535-0D4B-4182-82A0-61BF771DE8AD}"/>
              </a:ext>
            </a:extLst>
          </p:cNvPr>
          <p:cNvSpPr>
            <a:spLocks noChangeAspect="1"/>
          </p:cNvSpPr>
          <p:nvPr/>
        </p:nvSpPr>
        <p:spPr>
          <a:xfrm>
            <a:off x="7835048" y="1887851"/>
            <a:ext cx="188095" cy="188096"/>
          </a:xfrm>
          <a:prstGeom prst="ellipse">
            <a:avLst/>
          </a:prstGeom>
          <a:gradFill>
            <a:gsLst>
              <a:gs pos="0">
                <a:schemeClr val="accent3">
                  <a:lumMod val="0"/>
                  <a:lumOff val="100000"/>
                </a:schemeClr>
              </a:gs>
              <a:gs pos="35000">
                <a:schemeClr val="accent3">
                  <a:lumMod val="0"/>
                  <a:lumOff val="100000"/>
                </a:schemeClr>
              </a:gs>
              <a:gs pos="100000">
                <a:schemeClr val="accent6">
                  <a:lumMod val="40000"/>
                  <a:lumOff val="60000"/>
                </a:schemeClr>
              </a:gs>
            </a:gsLst>
            <a:path path="circle">
              <a:fillToRect r="100000" b="100000"/>
            </a:path>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sp>
        <p:nvSpPr>
          <p:cNvPr id="246" name="円/楕円 68">
            <a:extLst>
              <a:ext uri="{FF2B5EF4-FFF2-40B4-BE49-F238E27FC236}">
                <a16:creationId xmlns:a16="http://schemas.microsoft.com/office/drawing/2014/main" id="{3F97D658-18A4-41FF-A00A-52A6E8AE171A}"/>
              </a:ext>
            </a:extLst>
          </p:cNvPr>
          <p:cNvSpPr>
            <a:spLocks noChangeAspect="1"/>
          </p:cNvSpPr>
          <p:nvPr/>
        </p:nvSpPr>
        <p:spPr>
          <a:xfrm>
            <a:off x="7255914" y="2906325"/>
            <a:ext cx="188095" cy="188096"/>
          </a:xfrm>
          <a:prstGeom prst="ellipse">
            <a:avLst/>
          </a:prstGeom>
          <a:gradFill>
            <a:gsLst>
              <a:gs pos="0">
                <a:schemeClr val="accent3">
                  <a:lumMod val="0"/>
                  <a:lumOff val="100000"/>
                </a:schemeClr>
              </a:gs>
              <a:gs pos="35000">
                <a:schemeClr val="accent3">
                  <a:lumMod val="0"/>
                  <a:lumOff val="100000"/>
                </a:schemeClr>
              </a:gs>
              <a:gs pos="100000">
                <a:schemeClr val="accent6">
                  <a:lumMod val="40000"/>
                  <a:lumOff val="60000"/>
                </a:schemeClr>
              </a:gs>
            </a:gsLst>
            <a:path path="circle">
              <a:fillToRect r="100000" b="100000"/>
            </a:path>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sp>
        <p:nvSpPr>
          <p:cNvPr id="247" name="円/楕円 68">
            <a:extLst>
              <a:ext uri="{FF2B5EF4-FFF2-40B4-BE49-F238E27FC236}">
                <a16:creationId xmlns:a16="http://schemas.microsoft.com/office/drawing/2014/main" id="{49655704-EF46-4DAC-9CD7-4ECBA8B6DCEB}"/>
              </a:ext>
            </a:extLst>
          </p:cNvPr>
          <p:cNvSpPr>
            <a:spLocks noChangeAspect="1"/>
          </p:cNvSpPr>
          <p:nvPr/>
        </p:nvSpPr>
        <p:spPr>
          <a:xfrm>
            <a:off x="8178759" y="2751037"/>
            <a:ext cx="188095" cy="188096"/>
          </a:xfrm>
          <a:prstGeom prst="ellipse">
            <a:avLst/>
          </a:prstGeom>
          <a:gradFill>
            <a:gsLst>
              <a:gs pos="0">
                <a:schemeClr val="accent3">
                  <a:lumMod val="0"/>
                  <a:lumOff val="100000"/>
                </a:schemeClr>
              </a:gs>
              <a:gs pos="35000">
                <a:schemeClr val="accent3">
                  <a:lumMod val="0"/>
                  <a:lumOff val="100000"/>
                </a:schemeClr>
              </a:gs>
              <a:gs pos="100000">
                <a:schemeClr val="accent6">
                  <a:lumMod val="40000"/>
                  <a:lumOff val="60000"/>
                </a:schemeClr>
              </a:gs>
            </a:gsLst>
            <a:path path="circle">
              <a:fillToRect r="100000" b="100000"/>
            </a:path>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sp>
        <p:nvSpPr>
          <p:cNvPr id="248" name="円/楕円 68">
            <a:extLst>
              <a:ext uri="{FF2B5EF4-FFF2-40B4-BE49-F238E27FC236}">
                <a16:creationId xmlns:a16="http://schemas.microsoft.com/office/drawing/2014/main" id="{333A1CB7-BE66-4EFD-B695-AD9A7A3B6A60}"/>
              </a:ext>
            </a:extLst>
          </p:cNvPr>
          <p:cNvSpPr>
            <a:spLocks noChangeAspect="1"/>
          </p:cNvSpPr>
          <p:nvPr/>
        </p:nvSpPr>
        <p:spPr>
          <a:xfrm>
            <a:off x="7446631" y="1811757"/>
            <a:ext cx="188095" cy="188096"/>
          </a:xfrm>
          <a:prstGeom prst="ellipse">
            <a:avLst/>
          </a:prstGeom>
          <a:gradFill>
            <a:gsLst>
              <a:gs pos="0">
                <a:schemeClr val="accent3">
                  <a:lumMod val="0"/>
                  <a:lumOff val="100000"/>
                </a:schemeClr>
              </a:gs>
              <a:gs pos="35000">
                <a:schemeClr val="accent3">
                  <a:lumMod val="0"/>
                  <a:lumOff val="100000"/>
                </a:schemeClr>
              </a:gs>
              <a:gs pos="100000">
                <a:schemeClr val="accent6">
                  <a:lumMod val="40000"/>
                  <a:lumOff val="60000"/>
                </a:schemeClr>
              </a:gs>
            </a:gsLst>
            <a:path path="circle">
              <a:fillToRect r="100000" b="100000"/>
            </a:path>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sp>
        <p:nvSpPr>
          <p:cNvPr id="249" name="円/楕円 68">
            <a:extLst>
              <a:ext uri="{FF2B5EF4-FFF2-40B4-BE49-F238E27FC236}">
                <a16:creationId xmlns:a16="http://schemas.microsoft.com/office/drawing/2014/main" id="{29EC8FFB-1B7A-445D-A73F-C561C077BD9D}"/>
              </a:ext>
            </a:extLst>
          </p:cNvPr>
          <p:cNvSpPr>
            <a:spLocks noChangeAspect="1"/>
          </p:cNvSpPr>
          <p:nvPr/>
        </p:nvSpPr>
        <p:spPr>
          <a:xfrm>
            <a:off x="7057309" y="2506550"/>
            <a:ext cx="188095" cy="188096"/>
          </a:xfrm>
          <a:prstGeom prst="ellipse">
            <a:avLst/>
          </a:prstGeom>
          <a:gradFill>
            <a:gsLst>
              <a:gs pos="0">
                <a:schemeClr val="accent3">
                  <a:lumMod val="0"/>
                  <a:lumOff val="100000"/>
                </a:schemeClr>
              </a:gs>
              <a:gs pos="35000">
                <a:schemeClr val="accent3">
                  <a:lumMod val="0"/>
                  <a:lumOff val="100000"/>
                </a:schemeClr>
              </a:gs>
              <a:gs pos="100000">
                <a:schemeClr val="accent6">
                  <a:lumMod val="40000"/>
                  <a:lumOff val="60000"/>
                </a:schemeClr>
              </a:gs>
            </a:gsLst>
            <a:path path="circle">
              <a:fillToRect r="100000" b="100000"/>
            </a:path>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sp>
        <p:nvSpPr>
          <p:cNvPr id="250" name="円/楕円 68">
            <a:extLst>
              <a:ext uri="{FF2B5EF4-FFF2-40B4-BE49-F238E27FC236}">
                <a16:creationId xmlns:a16="http://schemas.microsoft.com/office/drawing/2014/main" id="{488FA7D1-69D9-473C-AB2C-19655965B842}"/>
              </a:ext>
            </a:extLst>
          </p:cNvPr>
          <p:cNvSpPr>
            <a:spLocks noChangeAspect="1"/>
          </p:cNvSpPr>
          <p:nvPr/>
        </p:nvSpPr>
        <p:spPr>
          <a:xfrm>
            <a:off x="8363874" y="2116320"/>
            <a:ext cx="188095" cy="188096"/>
          </a:xfrm>
          <a:prstGeom prst="ellipse">
            <a:avLst/>
          </a:prstGeom>
          <a:gradFill>
            <a:gsLst>
              <a:gs pos="0">
                <a:schemeClr val="accent3">
                  <a:lumMod val="0"/>
                  <a:lumOff val="100000"/>
                </a:schemeClr>
              </a:gs>
              <a:gs pos="35000">
                <a:schemeClr val="accent3">
                  <a:lumMod val="0"/>
                  <a:lumOff val="100000"/>
                </a:schemeClr>
              </a:gs>
              <a:gs pos="100000">
                <a:schemeClr val="accent6">
                  <a:lumMod val="40000"/>
                  <a:lumOff val="60000"/>
                </a:schemeClr>
              </a:gs>
            </a:gsLst>
            <a:path path="circle">
              <a:fillToRect r="100000" b="100000"/>
            </a:path>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sp>
        <p:nvSpPr>
          <p:cNvPr id="251" name="円/楕円 68">
            <a:extLst>
              <a:ext uri="{FF2B5EF4-FFF2-40B4-BE49-F238E27FC236}">
                <a16:creationId xmlns:a16="http://schemas.microsoft.com/office/drawing/2014/main" id="{944C24B7-B8C3-4AA9-9A28-572E511AC105}"/>
              </a:ext>
            </a:extLst>
          </p:cNvPr>
          <p:cNvSpPr>
            <a:spLocks noChangeAspect="1"/>
          </p:cNvSpPr>
          <p:nvPr/>
        </p:nvSpPr>
        <p:spPr>
          <a:xfrm>
            <a:off x="7618386" y="2837991"/>
            <a:ext cx="188095" cy="188096"/>
          </a:xfrm>
          <a:prstGeom prst="ellipse">
            <a:avLst/>
          </a:prstGeom>
          <a:gradFill>
            <a:gsLst>
              <a:gs pos="0">
                <a:schemeClr val="accent3">
                  <a:lumMod val="0"/>
                  <a:lumOff val="100000"/>
                </a:schemeClr>
              </a:gs>
              <a:gs pos="35000">
                <a:schemeClr val="accent3">
                  <a:lumMod val="0"/>
                  <a:lumOff val="100000"/>
                </a:schemeClr>
              </a:gs>
              <a:gs pos="100000">
                <a:schemeClr val="accent6">
                  <a:lumMod val="40000"/>
                  <a:lumOff val="60000"/>
                </a:schemeClr>
              </a:gs>
            </a:gsLst>
            <a:path path="circle">
              <a:fillToRect r="100000" b="100000"/>
            </a:path>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sp>
        <p:nvSpPr>
          <p:cNvPr id="252" name="円/楕円 68">
            <a:extLst>
              <a:ext uri="{FF2B5EF4-FFF2-40B4-BE49-F238E27FC236}">
                <a16:creationId xmlns:a16="http://schemas.microsoft.com/office/drawing/2014/main" id="{EAF03341-9751-4397-9A63-8ACC15A9B646}"/>
              </a:ext>
            </a:extLst>
          </p:cNvPr>
          <p:cNvSpPr>
            <a:spLocks noChangeAspect="1"/>
          </p:cNvSpPr>
          <p:nvPr/>
        </p:nvSpPr>
        <p:spPr>
          <a:xfrm>
            <a:off x="8297265" y="2502304"/>
            <a:ext cx="188095" cy="188096"/>
          </a:xfrm>
          <a:prstGeom prst="ellipse">
            <a:avLst/>
          </a:prstGeom>
          <a:gradFill>
            <a:gsLst>
              <a:gs pos="0">
                <a:schemeClr val="accent3">
                  <a:lumMod val="0"/>
                  <a:lumOff val="100000"/>
                </a:schemeClr>
              </a:gs>
              <a:gs pos="35000">
                <a:schemeClr val="accent3">
                  <a:lumMod val="0"/>
                  <a:lumOff val="100000"/>
                </a:schemeClr>
              </a:gs>
              <a:gs pos="100000">
                <a:schemeClr val="accent6">
                  <a:lumMod val="40000"/>
                  <a:lumOff val="60000"/>
                </a:schemeClr>
              </a:gs>
            </a:gsLst>
            <a:path path="circle">
              <a:fillToRect r="100000" b="100000"/>
            </a:path>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sp>
        <p:nvSpPr>
          <p:cNvPr id="253" name="円/楕円 68">
            <a:extLst>
              <a:ext uri="{FF2B5EF4-FFF2-40B4-BE49-F238E27FC236}">
                <a16:creationId xmlns:a16="http://schemas.microsoft.com/office/drawing/2014/main" id="{DE2A6573-DC9F-4079-94D7-A12F0E9F8F27}"/>
              </a:ext>
            </a:extLst>
          </p:cNvPr>
          <p:cNvSpPr>
            <a:spLocks noChangeAspect="1"/>
          </p:cNvSpPr>
          <p:nvPr/>
        </p:nvSpPr>
        <p:spPr>
          <a:xfrm>
            <a:off x="8157016" y="1800445"/>
            <a:ext cx="188095" cy="188096"/>
          </a:xfrm>
          <a:prstGeom prst="ellipse">
            <a:avLst/>
          </a:prstGeom>
          <a:gradFill>
            <a:gsLst>
              <a:gs pos="0">
                <a:schemeClr val="accent3">
                  <a:lumMod val="0"/>
                  <a:lumOff val="100000"/>
                </a:schemeClr>
              </a:gs>
              <a:gs pos="35000">
                <a:schemeClr val="accent3">
                  <a:lumMod val="0"/>
                  <a:lumOff val="100000"/>
                </a:schemeClr>
              </a:gs>
              <a:gs pos="100000">
                <a:schemeClr val="accent6">
                  <a:lumMod val="40000"/>
                  <a:lumOff val="60000"/>
                </a:schemeClr>
              </a:gs>
            </a:gsLst>
            <a:path path="circle">
              <a:fillToRect r="100000" b="100000"/>
            </a:path>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sp>
        <p:nvSpPr>
          <p:cNvPr id="254" name="円/楕円 68">
            <a:extLst>
              <a:ext uri="{FF2B5EF4-FFF2-40B4-BE49-F238E27FC236}">
                <a16:creationId xmlns:a16="http://schemas.microsoft.com/office/drawing/2014/main" id="{FBD85B0C-FE5A-4443-9521-6459EDD72394}"/>
              </a:ext>
            </a:extLst>
          </p:cNvPr>
          <p:cNvSpPr>
            <a:spLocks noChangeAspect="1"/>
          </p:cNvSpPr>
          <p:nvPr/>
        </p:nvSpPr>
        <p:spPr>
          <a:xfrm>
            <a:off x="8505140" y="2404039"/>
            <a:ext cx="188095" cy="188096"/>
          </a:xfrm>
          <a:prstGeom prst="ellipse">
            <a:avLst/>
          </a:prstGeom>
          <a:gradFill>
            <a:gsLst>
              <a:gs pos="0">
                <a:schemeClr val="accent3">
                  <a:lumMod val="0"/>
                  <a:lumOff val="100000"/>
                </a:schemeClr>
              </a:gs>
              <a:gs pos="35000">
                <a:schemeClr val="accent3">
                  <a:lumMod val="0"/>
                  <a:lumOff val="100000"/>
                </a:schemeClr>
              </a:gs>
              <a:gs pos="100000">
                <a:schemeClr val="accent6">
                  <a:lumMod val="40000"/>
                  <a:lumOff val="60000"/>
                </a:schemeClr>
              </a:gs>
            </a:gsLst>
            <a:path path="circle">
              <a:fillToRect r="100000" b="100000"/>
            </a:path>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sp>
        <p:nvSpPr>
          <p:cNvPr id="255" name="円/楕円 68">
            <a:extLst>
              <a:ext uri="{FF2B5EF4-FFF2-40B4-BE49-F238E27FC236}">
                <a16:creationId xmlns:a16="http://schemas.microsoft.com/office/drawing/2014/main" id="{E04669D5-F1D1-4552-97F8-DFAC082E0F94}"/>
              </a:ext>
            </a:extLst>
          </p:cNvPr>
          <p:cNvSpPr>
            <a:spLocks noChangeAspect="1"/>
          </p:cNvSpPr>
          <p:nvPr/>
        </p:nvSpPr>
        <p:spPr>
          <a:xfrm>
            <a:off x="7624357" y="2234186"/>
            <a:ext cx="188095" cy="188096"/>
          </a:xfrm>
          <a:prstGeom prst="ellipse">
            <a:avLst/>
          </a:prstGeom>
          <a:gradFill>
            <a:gsLst>
              <a:gs pos="0">
                <a:schemeClr val="accent3">
                  <a:lumMod val="0"/>
                  <a:lumOff val="100000"/>
                </a:schemeClr>
              </a:gs>
              <a:gs pos="35000">
                <a:schemeClr val="accent3">
                  <a:lumMod val="0"/>
                  <a:lumOff val="100000"/>
                </a:schemeClr>
              </a:gs>
              <a:gs pos="100000">
                <a:schemeClr val="accent6">
                  <a:lumMod val="40000"/>
                  <a:lumOff val="60000"/>
                </a:schemeClr>
              </a:gs>
            </a:gsLst>
            <a:path path="circle">
              <a:fillToRect r="100000" b="100000"/>
            </a:path>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cxnSp>
        <p:nvCxnSpPr>
          <p:cNvPr id="229" name="直線コネクタ 228">
            <a:extLst>
              <a:ext uri="{FF2B5EF4-FFF2-40B4-BE49-F238E27FC236}">
                <a16:creationId xmlns:a16="http://schemas.microsoft.com/office/drawing/2014/main" id="{CB09AA57-A4AA-4DBC-837F-D650FEAFAA01}"/>
              </a:ext>
            </a:extLst>
          </p:cNvPr>
          <p:cNvCxnSpPr/>
          <p:nvPr/>
        </p:nvCxnSpPr>
        <p:spPr>
          <a:xfrm>
            <a:off x="8618672" y="2140246"/>
            <a:ext cx="0" cy="732608"/>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56" name="円/楕円 68">
            <a:extLst>
              <a:ext uri="{FF2B5EF4-FFF2-40B4-BE49-F238E27FC236}">
                <a16:creationId xmlns:a16="http://schemas.microsoft.com/office/drawing/2014/main" id="{1365251C-9FC8-4B5D-A77C-62BB5C3D63A2}"/>
              </a:ext>
            </a:extLst>
          </p:cNvPr>
          <p:cNvSpPr>
            <a:spLocks noChangeAspect="1"/>
          </p:cNvSpPr>
          <p:nvPr/>
        </p:nvSpPr>
        <p:spPr>
          <a:xfrm>
            <a:off x="8102201" y="3028335"/>
            <a:ext cx="188095" cy="188096"/>
          </a:xfrm>
          <a:prstGeom prst="ellipse">
            <a:avLst/>
          </a:prstGeom>
          <a:gradFill>
            <a:gsLst>
              <a:gs pos="0">
                <a:schemeClr val="accent3">
                  <a:lumMod val="0"/>
                  <a:lumOff val="100000"/>
                </a:schemeClr>
              </a:gs>
              <a:gs pos="35000">
                <a:schemeClr val="accent3">
                  <a:lumMod val="0"/>
                  <a:lumOff val="100000"/>
                </a:schemeClr>
              </a:gs>
              <a:gs pos="100000">
                <a:schemeClr val="accent6">
                  <a:lumMod val="40000"/>
                  <a:lumOff val="60000"/>
                </a:schemeClr>
              </a:gs>
            </a:gsLst>
            <a:path path="circle">
              <a:fillToRect r="100000" b="100000"/>
            </a:path>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sp>
        <p:nvSpPr>
          <p:cNvPr id="257" name="円/楕円 68">
            <a:extLst>
              <a:ext uri="{FF2B5EF4-FFF2-40B4-BE49-F238E27FC236}">
                <a16:creationId xmlns:a16="http://schemas.microsoft.com/office/drawing/2014/main" id="{6CDAFDA3-B3AB-464B-9334-D85BEAEA81D2}"/>
              </a:ext>
            </a:extLst>
          </p:cNvPr>
          <p:cNvSpPr>
            <a:spLocks noChangeAspect="1"/>
          </p:cNvSpPr>
          <p:nvPr/>
        </p:nvSpPr>
        <p:spPr>
          <a:xfrm>
            <a:off x="7026225" y="2014152"/>
            <a:ext cx="188095" cy="188096"/>
          </a:xfrm>
          <a:prstGeom prst="ellipse">
            <a:avLst/>
          </a:prstGeom>
          <a:gradFill>
            <a:gsLst>
              <a:gs pos="0">
                <a:schemeClr val="accent3">
                  <a:lumMod val="0"/>
                  <a:lumOff val="100000"/>
                </a:schemeClr>
              </a:gs>
              <a:gs pos="35000">
                <a:schemeClr val="accent3">
                  <a:lumMod val="0"/>
                  <a:lumOff val="100000"/>
                </a:schemeClr>
              </a:gs>
              <a:gs pos="100000">
                <a:schemeClr val="accent6">
                  <a:lumMod val="40000"/>
                  <a:lumOff val="60000"/>
                </a:schemeClr>
              </a:gs>
            </a:gsLst>
            <a:path path="circle">
              <a:fillToRect r="100000" b="100000"/>
            </a:path>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sp>
        <p:nvSpPr>
          <p:cNvPr id="258" name="円/楕円 68">
            <a:extLst>
              <a:ext uri="{FF2B5EF4-FFF2-40B4-BE49-F238E27FC236}">
                <a16:creationId xmlns:a16="http://schemas.microsoft.com/office/drawing/2014/main" id="{8C82AD0A-CC06-4337-8D4F-A54E6D4629D6}"/>
              </a:ext>
            </a:extLst>
          </p:cNvPr>
          <p:cNvSpPr>
            <a:spLocks noChangeAspect="1"/>
          </p:cNvSpPr>
          <p:nvPr/>
        </p:nvSpPr>
        <p:spPr>
          <a:xfrm>
            <a:off x="7344962" y="2630031"/>
            <a:ext cx="188095" cy="188096"/>
          </a:xfrm>
          <a:prstGeom prst="ellipse">
            <a:avLst/>
          </a:prstGeom>
          <a:gradFill>
            <a:gsLst>
              <a:gs pos="0">
                <a:schemeClr val="accent3">
                  <a:lumMod val="0"/>
                  <a:lumOff val="100000"/>
                </a:schemeClr>
              </a:gs>
              <a:gs pos="35000">
                <a:schemeClr val="accent3">
                  <a:lumMod val="0"/>
                  <a:lumOff val="100000"/>
                </a:schemeClr>
              </a:gs>
              <a:gs pos="100000">
                <a:schemeClr val="accent6">
                  <a:lumMod val="40000"/>
                  <a:lumOff val="60000"/>
                </a:schemeClr>
              </a:gs>
            </a:gsLst>
            <a:path path="circle">
              <a:fillToRect r="100000" b="100000"/>
            </a:path>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sp>
        <p:nvSpPr>
          <p:cNvPr id="259" name="円/楕円 68">
            <a:extLst>
              <a:ext uri="{FF2B5EF4-FFF2-40B4-BE49-F238E27FC236}">
                <a16:creationId xmlns:a16="http://schemas.microsoft.com/office/drawing/2014/main" id="{A6AF7839-6558-41E9-8FB6-C6A1E140F45A}"/>
              </a:ext>
            </a:extLst>
          </p:cNvPr>
          <p:cNvSpPr>
            <a:spLocks noChangeAspect="1"/>
          </p:cNvSpPr>
          <p:nvPr/>
        </p:nvSpPr>
        <p:spPr>
          <a:xfrm>
            <a:off x="7469048" y="3157137"/>
            <a:ext cx="188095" cy="188096"/>
          </a:xfrm>
          <a:prstGeom prst="ellipse">
            <a:avLst/>
          </a:prstGeom>
          <a:gradFill>
            <a:gsLst>
              <a:gs pos="0">
                <a:schemeClr val="accent3">
                  <a:lumMod val="0"/>
                  <a:lumOff val="100000"/>
                </a:schemeClr>
              </a:gs>
              <a:gs pos="35000">
                <a:schemeClr val="accent3">
                  <a:lumMod val="0"/>
                  <a:lumOff val="100000"/>
                </a:schemeClr>
              </a:gs>
              <a:gs pos="100000">
                <a:schemeClr val="accent6">
                  <a:lumMod val="40000"/>
                  <a:lumOff val="60000"/>
                </a:schemeClr>
              </a:gs>
            </a:gsLst>
            <a:path path="circle">
              <a:fillToRect r="100000" b="100000"/>
            </a:path>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sp>
        <p:nvSpPr>
          <p:cNvPr id="4" name="正方形/長方形 3">
            <a:extLst>
              <a:ext uri="{FF2B5EF4-FFF2-40B4-BE49-F238E27FC236}">
                <a16:creationId xmlns:a16="http://schemas.microsoft.com/office/drawing/2014/main" id="{CDD6781E-D5E3-4A98-8D1D-12361F96A762}"/>
              </a:ext>
            </a:extLst>
          </p:cNvPr>
          <p:cNvSpPr/>
          <p:nvPr/>
        </p:nvSpPr>
        <p:spPr>
          <a:xfrm>
            <a:off x="2285871" y="1970255"/>
            <a:ext cx="1265090" cy="461665"/>
          </a:xfrm>
          <a:prstGeom prst="rect">
            <a:avLst/>
          </a:prstGeom>
        </p:spPr>
        <p:txBody>
          <a:bodyPr wrap="none">
            <a:spAutoFit/>
          </a:bodyPr>
          <a:lstStyle/>
          <a:p>
            <a:r>
              <a:rPr lang="en-US" altLang="ja-JP" sz="2400" i="1" dirty="0">
                <a:latin typeface="Calibri" panose="020F0502020204030204" pitchFamily="34" charset="0"/>
              </a:rPr>
              <a:t>Q </a:t>
            </a:r>
            <a:r>
              <a:rPr lang="en-US" altLang="ja-JP" sz="2400" dirty="0">
                <a:latin typeface="Calibri" panose="020F0502020204030204" pitchFamily="34" charset="0"/>
              </a:rPr>
              <a:t>=</a:t>
            </a:r>
            <a:r>
              <a:rPr lang="en-US" altLang="ja-JP" sz="2400" i="1" dirty="0">
                <a:latin typeface="Calibri" panose="020F0502020204030204" pitchFamily="34" charset="0"/>
              </a:rPr>
              <a:t> C</a:t>
            </a:r>
            <a:r>
              <a:rPr lang="en-US" altLang="ja-JP" sz="2400" i="1" dirty="0">
                <a:latin typeface="Calibri" panose="020F0502020204030204" pitchFamily="34" charset="0"/>
                <a:sym typeface="Symbol" panose="05050102010706020507" pitchFamily="18" charset="2"/>
              </a:rPr>
              <a:t></a:t>
            </a:r>
            <a:r>
              <a:rPr lang="en-US" altLang="ja-JP" sz="2400" i="1" dirty="0">
                <a:latin typeface="Calibri" panose="020F0502020204030204" pitchFamily="34" charset="0"/>
              </a:rPr>
              <a:t>p</a:t>
            </a:r>
            <a:endParaRPr lang="en-US" altLang="ja-JP" sz="2400" dirty="0">
              <a:latin typeface="Calibri" panose="020F0502020204030204" pitchFamily="34" charset="0"/>
            </a:endParaRPr>
          </a:p>
        </p:txBody>
      </p:sp>
      <p:sp>
        <p:nvSpPr>
          <p:cNvPr id="262" name="四角形: 角を丸くする 261">
            <a:extLst>
              <a:ext uri="{FF2B5EF4-FFF2-40B4-BE49-F238E27FC236}">
                <a16:creationId xmlns:a16="http://schemas.microsoft.com/office/drawing/2014/main" id="{AED781B5-9A37-4D65-81FC-19365F97BB1B}"/>
              </a:ext>
            </a:extLst>
          </p:cNvPr>
          <p:cNvSpPr/>
          <p:nvPr/>
        </p:nvSpPr>
        <p:spPr>
          <a:xfrm>
            <a:off x="2118316" y="1960822"/>
            <a:ext cx="1679394" cy="493511"/>
          </a:xfrm>
          <a:prstGeom prst="roundRect">
            <a:avLst/>
          </a:prstGeom>
          <a:noFill/>
          <a:ln>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3" name="コンテンツ プレースホルダー 1">
            <a:extLst>
              <a:ext uri="{FF2B5EF4-FFF2-40B4-BE49-F238E27FC236}">
                <a16:creationId xmlns:a16="http://schemas.microsoft.com/office/drawing/2014/main" id="{CC9F3B9B-1221-4DE4-B276-FDA0B32B77C9}"/>
              </a:ext>
            </a:extLst>
          </p:cNvPr>
          <p:cNvSpPr txBox="1">
            <a:spLocks/>
          </p:cNvSpPr>
          <p:nvPr/>
        </p:nvSpPr>
        <p:spPr>
          <a:xfrm>
            <a:off x="122529" y="3898288"/>
            <a:ext cx="7410528" cy="242203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nSpc>
                <a:spcPct val="100000"/>
              </a:lnSpc>
              <a:spcBef>
                <a:spcPct val="20000"/>
              </a:spcBef>
            </a:pPr>
            <a:r>
              <a:rPr lang="en-US" altLang="ja-JP" sz="2400" dirty="0">
                <a:latin typeface="Calibri"/>
                <a:ea typeface="ＭＳ Ｐゴシック" panose="020B0600070205080204" pitchFamily="50" charset="-128"/>
              </a:rPr>
              <a:t>Conductance is (for circular pipe, molecular flow)</a:t>
            </a:r>
            <a:endParaRPr lang="en-US" altLang="ja-JP" sz="2400" dirty="0">
              <a:latin typeface="Calibri" panose="020F0502020204030204" pitchFamily="34" charset="0"/>
            </a:endParaRPr>
          </a:p>
          <a:p>
            <a:pPr marL="971550" lvl="1" indent="-514350">
              <a:buFont typeface="+mj-lt"/>
              <a:buAutoNum type="romanLcPeriod"/>
            </a:pPr>
            <a:r>
              <a:rPr lang="en-US" altLang="ja-JP" sz="2000" dirty="0">
                <a:solidFill>
                  <a:srgbClr val="002060"/>
                </a:solidFill>
                <a:latin typeface="Calibri" panose="020F0502020204030204" pitchFamily="34" charset="0"/>
              </a:rPr>
              <a:t>Independent of average pressure</a:t>
            </a:r>
          </a:p>
          <a:p>
            <a:pPr marL="971550" lvl="1" indent="-514350">
              <a:buFont typeface="+mj-lt"/>
              <a:buAutoNum type="romanLcPeriod"/>
            </a:pPr>
            <a:r>
              <a:rPr lang="en-US" altLang="ja-JP" sz="2000" dirty="0">
                <a:solidFill>
                  <a:srgbClr val="00B0F0"/>
                </a:solidFill>
                <a:latin typeface="Calibri" panose="020F0502020204030204" pitchFamily="34" charset="0"/>
              </a:rPr>
              <a:t>Proportional to cube of ID of the pipe (2a)</a:t>
            </a:r>
          </a:p>
          <a:p>
            <a:pPr marL="971550" lvl="1" indent="-514350">
              <a:buFont typeface="+mj-lt"/>
              <a:buAutoNum type="romanLcPeriod"/>
            </a:pPr>
            <a:r>
              <a:rPr lang="en-US" altLang="ja-JP" sz="2000" dirty="0">
                <a:solidFill>
                  <a:srgbClr val="00B0F0"/>
                </a:solidFill>
                <a:latin typeface="Calibri" panose="020F0502020204030204" pitchFamily="34" charset="0"/>
              </a:rPr>
              <a:t>Inversely proportional to the length of the pipe (L)</a:t>
            </a:r>
          </a:p>
          <a:p>
            <a:pPr marL="971550" lvl="1" indent="-514350">
              <a:buFont typeface="+mj-lt"/>
              <a:buAutoNum type="romanLcPeriod"/>
            </a:pPr>
            <a:r>
              <a:rPr lang="en-US" altLang="ja-JP" sz="2000" dirty="0">
                <a:solidFill>
                  <a:srgbClr val="002060"/>
                </a:solidFill>
                <a:latin typeface="Calibri" panose="020F0502020204030204" pitchFamily="34" charset="0"/>
              </a:rPr>
              <a:t>Proportional to most probable velocity of gas molecular</a:t>
            </a:r>
          </a:p>
        </p:txBody>
      </p:sp>
      <p:sp>
        <p:nvSpPr>
          <p:cNvPr id="264" name="テキスト ボックス 263">
            <a:extLst>
              <a:ext uri="{FF2B5EF4-FFF2-40B4-BE49-F238E27FC236}">
                <a16:creationId xmlns:a16="http://schemas.microsoft.com/office/drawing/2014/main" id="{014DF0D9-5F1A-4983-A6D7-AD5BCD375369}"/>
              </a:ext>
            </a:extLst>
          </p:cNvPr>
          <p:cNvSpPr txBox="1"/>
          <p:nvPr/>
        </p:nvSpPr>
        <p:spPr>
          <a:xfrm>
            <a:off x="2209800" y="5803176"/>
            <a:ext cx="1637056" cy="461665"/>
          </a:xfrm>
          <a:prstGeom prst="rect">
            <a:avLst/>
          </a:prstGeom>
          <a:noFill/>
        </p:spPr>
        <p:txBody>
          <a:bodyPr wrap="square" rtlCol="0">
            <a:spAutoFit/>
          </a:bodyPr>
          <a:lstStyle/>
          <a:p>
            <a:r>
              <a:rPr kumimoji="1" lang="en-US" altLang="ja-JP" sz="2400" i="1" dirty="0">
                <a:latin typeface="Calibri" panose="020F0502020204030204" pitchFamily="34" charset="0"/>
              </a:rPr>
              <a:t>C</a:t>
            </a:r>
            <a:r>
              <a:rPr kumimoji="1" lang="en-US" altLang="ja-JP" sz="2400" dirty="0">
                <a:latin typeface="Calibri" panose="020F0502020204030204" pitchFamily="34" charset="0"/>
              </a:rPr>
              <a:t> </a:t>
            </a:r>
            <a:r>
              <a:rPr kumimoji="1" lang="en-US" altLang="ja-JP" sz="2400" dirty="0">
                <a:latin typeface="Calibri" panose="020F0502020204030204" pitchFamily="34" charset="0"/>
                <a:sym typeface="Symbol" panose="05050102010706020507" pitchFamily="18" charset="2"/>
              </a:rPr>
              <a:t> (2</a:t>
            </a:r>
            <a:r>
              <a:rPr kumimoji="1" lang="en-US" altLang="ja-JP" sz="2400" i="1" dirty="0">
                <a:latin typeface="Calibri" panose="020F0502020204030204" pitchFamily="34" charset="0"/>
                <a:sym typeface="Symbol" panose="05050102010706020507" pitchFamily="18" charset="2"/>
              </a:rPr>
              <a:t>a</a:t>
            </a:r>
            <a:r>
              <a:rPr kumimoji="1" lang="en-US" altLang="ja-JP" sz="2400" dirty="0">
                <a:latin typeface="Calibri" panose="020F0502020204030204" pitchFamily="34" charset="0"/>
                <a:sym typeface="Symbol" panose="05050102010706020507" pitchFamily="18" charset="2"/>
              </a:rPr>
              <a:t>)</a:t>
            </a:r>
            <a:r>
              <a:rPr kumimoji="1" lang="en-US" altLang="ja-JP" sz="2400" baseline="30000" dirty="0">
                <a:latin typeface="Calibri" panose="020F0502020204030204" pitchFamily="34" charset="0"/>
                <a:sym typeface="Symbol" panose="05050102010706020507" pitchFamily="18" charset="2"/>
              </a:rPr>
              <a:t>3</a:t>
            </a:r>
            <a:r>
              <a:rPr kumimoji="1" lang="en-US" altLang="ja-JP" sz="2400" dirty="0">
                <a:latin typeface="Calibri" panose="020F0502020204030204" pitchFamily="34" charset="0"/>
                <a:sym typeface="Symbol" panose="05050102010706020507" pitchFamily="18" charset="2"/>
              </a:rPr>
              <a:t>/</a:t>
            </a:r>
            <a:r>
              <a:rPr kumimoji="1" lang="en-US" altLang="ja-JP" sz="2400" i="1" dirty="0">
                <a:latin typeface="Calibri" panose="020F0502020204030204" pitchFamily="34" charset="0"/>
                <a:sym typeface="Symbol" panose="05050102010706020507" pitchFamily="18" charset="2"/>
              </a:rPr>
              <a:t>L</a:t>
            </a:r>
            <a:endParaRPr kumimoji="1" lang="ja-JP" altLang="en-US" sz="2400" i="1" dirty="0">
              <a:latin typeface="Calibri" panose="020F0502020204030204" pitchFamily="34" charset="0"/>
            </a:endParaRPr>
          </a:p>
        </p:txBody>
      </p:sp>
      <p:sp>
        <p:nvSpPr>
          <p:cNvPr id="265" name="四角形: 角を丸くする 264">
            <a:extLst>
              <a:ext uri="{FF2B5EF4-FFF2-40B4-BE49-F238E27FC236}">
                <a16:creationId xmlns:a16="http://schemas.microsoft.com/office/drawing/2014/main" id="{76492C4B-9EB6-44D3-AA86-43535518C87A}"/>
              </a:ext>
            </a:extLst>
          </p:cNvPr>
          <p:cNvSpPr/>
          <p:nvPr/>
        </p:nvSpPr>
        <p:spPr>
          <a:xfrm>
            <a:off x="2118316" y="5794772"/>
            <a:ext cx="1679394" cy="493511"/>
          </a:xfrm>
          <a:prstGeom prst="roundRect">
            <a:avLst/>
          </a:prstGeom>
          <a:noFill/>
          <a:ln>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66" name="Picture 2" descr="「ICF ニップル」の画像検索結果">
            <a:extLst>
              <a:ext uri="{FF2B5EF4-FFF2-40B4-BE49-F238E27FC236}">
                <a16:creationId xmlns:a16="http://schemas.microsoft.com/office/drawing/2014/main" id="{45A1BFB3-D550-4D9B-9C3B-79740DE59949}"/>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20737" b="18752"/>
          <a:stretch/>
        </p:blipFill>
        <p:spPr bwMode="auto">
          <a:xfrm>
            <a:off x="8056486" y="4490601"/>
            <a:ext cx="2632352" cy="1592844"/>
          </a:xfrm>
          <a:prstGeom prst="rect">
            <a:avLst/>
          </a:prstGeom>
          <a:noFill/>
          <a:extLst>
            <a:ext uri="{909E8E84-426E-40DD-AFC4-6F175D3DCCD1}">
              <a14:hiddenFill xmlns:a14="http://schemas.microsoft.com/office/drawing/2010/main">
                <a:solidFill>
                  <a:srgbClr val="FFFFFF"/>
                </a:solidFill>
              </a14:hiddenFill>
            </a:ext>
          </a:extLst>
        </p:spPr>
      </p:pic>
      <p:sp>
        <p:nvSpPr>
          <p:cNvPr id="267" name="テキスト ボックス 266">
            <a:extLst>
              <a:ext uri="{FF2B5EF4-FFF2-40B4-BE49-F238E27FC236}">
                <a16:creationId xmlns:a16="http://schemas.microsoft.com/office/drawing/2014/main" id="{D8CCF275-1E1C-47F9-A83A-2855FD2F506B}"/>
              </a:ext>
            </a:extLst>
          </p:cNvPr>
          <p:cNvSpPr txBox="1"/>
          <p:nvPr/>
        </p:nvSpPr>
        <p:spPr>
          <a:xfrm>
            <a:off x="6310764" y="5849342"/>
            <a:ext cx="1087332" cy="369332"/>
          </a:xfrm>
          <a:prstGeom prst="rect">
            <a:avLst/>
          </a:prstGeom>
          <a:noFill/>
        </p:spPr>
        <p:txBody>
          <a:bodyPr wrap="square" rtlCol="0">
            <a:spAutoFit/>
          </a:bodyPr>
          <a:lstStyle/>
          <a:p>
            <a:r>
              <a:rPr lang="en-US" altLang="ja-JP" dirty="0">
                <a:latin typeface="Calibri" panose="020F0502020204030204" pitchFamily="34" charset="0"/>
              </a:rPr>
              <a:t>Larger </a:t>
            </a:r>
            <a:r>
              <a:rPr lang="en-US" altLang="ja-JP" i="1" dirty="0">
                <a:latin typeface="Calibri" panose="020F0502020204030204" pitchFamily="34" charset="0"/>
              </a:rPr>
              <a:t>C</a:t>
            </a:r>
            <a:endParaRPr kumimoji="1" lang="ja-JP" altLang="en-US" i="1" dirty="0">
              <a:latin typeface="Calibri" panose="020F0502020204030204" pitchFamily="34" charset="0"/>
            </a:endParaRPr>
          </a:p>
        </p:txBody>
      </p:sp>
      <p:sp>
        <p:nvSpPr>
          <p:cNvPr id="268" name="テキスト ボックス 267">
            <a:extLst>
              <a:ext uri="{FF2B5EF4-FFF2-40B4-BE49-F238E27FC236}">
                <a16:creationId xmlns:a16="http://schemas.microsoft.com/office/drawing/2014/main" id="{ABEA5175-7B81-4AD5-83B6-1B024BBDAF8E}"/>
              </a:ext>
            </a:extLst>
          </p:cNvPr>
          <p:cNvSpPr txBox="1"/>
          <p:nvPr/>
        </p:nvSpPr>
        <p:spPr>
          <a:xfrm>
            <a:off x="4511353" y="5702632"/>
            <a:ext cx="1196241" cy="707886"/>
          </a:xfrm>
          <a:prstGeom prst="rect">
            <a:avLst/>
          </a:prstGeom>
          <a:noFill/>
        </p:spPr>
        <p:txBody>
          <a:bodyPr wrap="square" rtlCol="0">
            <a:spAutoFit/>
          </a:bodyPr>
          <a:lstStyle/>
          <a:p>
            <a:r>
              <a:rPr lang="en-US" altLang="ja-JP" sz="2000" dirty="0">
                <a:latin typeface="Calibri" panose="020F0502020204030204" pitchFamily="34" charset="0"/>
              </a:rPr>
              <a:t>Larger </a:t>
            </a:r>
            <a:r>
              <a:rPr lang="en-US" altLang="ja-JP" sz="2000" i="1" dirty="0">
                <a:latin typeface="Calibri" panose="020F0502020204030204" pitchFamily="34" charset="0"/>
              </a:rPr>
              <a:t>a</a:t>
            </a:r>
            <a:r>
              <a:rPr lang="en-US" altLang="ja-JP" sz="2000" dirty="0">
                <a:latin typeface="Calibri" panose="020F0502020204030204" pitchFamily="34" charset="0"/>
              </a:rPr>
              <a:t> Shorter </a:t>
            </a:r>
            <a:r>
              <a:rPr lang="en-US" altLang="ja-JP" sz="2000" i="1" dirty="0">
                <a:latin typeface="Calibri" panose="020F0502020204030204" pitchFamily="34" charset="0"/>
              </a:rPr>
              <a:t>L</a:t>
            </a:r>
            <a:endParaRPr kumimoji="1" lang="ja-JP" altLang="en-US" sz="2000" i="1" dirty="0">
              <a:latin typeface="Calibri" panose="020F0502020204030204" pitchFamily="34" charset="0"/>
            </a:endParaRPr>
          </a:p>
        </p:txBody>
      </p:sp>
      <p:sp>
        <p:nvSpPr>
          <p:cNvPr id="269" name="下矢印 17">
            <a:extLst>
              <a:ext uri="{FF2B5EF4-FFF2-40B4-BE49-F238E27FC236}">
                <a16:creationId xmlns:a16="http://schemas.microsoft.com/office/drawing/2014/main" id="{84AEFF91-23A3-4863-9DE0-7CA56E71329B}"/>
              </a:ext>
            </a:extLst>
          </p:cNvPr>
          <p:cNvSpPr/>
          <p:nvPr/>
        </p:nvSpPr>
        <p:spPr>
          <a:xfrm rot="16200000">
            <a:off x="5851266" y="5778166"/>
            <a:ext cx="268031" cy="556816"/>
          </a:xfrm>
          <a:prstGeom prst="downArrow">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cxnSp>
        <p:nvCxnSpPr>
          <p:cNvPr id="18" name="直線コネクタ 17">
            <a:extLst>
              <a:ext uri="{FF2B5EF4-FFF2-40B4-BE49-F238E27FC236}">
                <a16:creationId xmlns:a16="http://schemas.microsoft.com/office/drawing/2014/main" id="{9776F706-F13E-4DF9-9B78-8356D805D87F}"/>
              </a:ext>
            </a:extLst>
          </p:cNvPr>
          <p:cNvCxnSpPr>
            <a:cxnSpLocks/>
          </p:cNvCxnSpPr>
          <p:nvPr/>
        </p:nvCxnSpPr>
        <p:spPr>
          <a:xfrm>
            <a:off x="10334461" y="5043948"/>
            <a:ext cx="58544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71" name="直線コネクタ 270">
            <a:extLst>
              <a:ext uri="{FF2B5EF4-FFF2-40B4-BE49-F238E27FC236}">
                <a16:creationId xmlns:a16="http://schemas.microsoft.com/office/drawing/2014/main" id="{502A1B4E-AE28-4137-B482-E1BFDECFB176}"/>
              </a:ext>
            </a:extLst>
          </p:cNvPr>
          <p:cNvCxnSpPr/>
          <p:nvPr/>
        </p:nvCxnSpPr>
        <p:spPr>
          <a:xfrm>
            <a:off x="10205364" y="5819531"/>
            <a:ext cx="730580" cy="0"/>
          </a:xfrm>
          <a:prstGeom prst="line">
            <a:avLst/>
          </a:prstGeom>
        </p:spPr>
        <p:style>
          <a:lnRef idx="1">
            <a:schemeClr val="accent1"/>
          </a:lnRef>
          <a:fillRef idx="0">
            <a:schemeClr val="accent1"/>
          </a:fillRef>
          <a:effectRef idx="0">
            <a:schemeClr val="accent1"/>
          </a:effectRef>
          <a:fontRef idx="minor">
            <a:schemeClr val="tx1"/>
          </a:fontRef>
        </p:style>
      </p:cxnSp>
      <p:sp>
        <p:nvSpPr>
          <p:cNvPr id="274" name="テキスト ボックス 273">
            <a:extLst>
              <a:ext uri="{FF2B5EF4-FFF2-40B4-BE49-F238E27FC236}">
                <a16:creationId xmlns:a16="http://schemas.microsoft.com/office/drawing/2014/main" id="{415CE62F-2FB2-4EFD-A33C-B267A1C5579E}"/>
              </a:ext>
            </a:extLst>
          </p:cNvPr>
          <p:cNvSpPr txBox="1"/>
          <p:nvPr/>
        </p:nvSpPr>
        <p:spPr>
          <a:xfrm>
            <a:off x="10847483" y="5251984"/>
            <a:ext cx="585444" cy="400110"/>
          </a:xfrm>
          <a:prstGeom prst="rect">
            <a:avLst/>
          </a:prstGeom>
          <a:noFill/>
        </p:spPr>
        <p:txBody>
          <a:bodyPr wrap="square" rtlCol="0">
            <a:spAutoFit/>
          </a:bodyPr>
          <a:lstStyle/>
          <a:p>
            <a:r>
              <a:rPr kumimoji="1" lang="en-US" altLang="ja-JP" sz="2000" dirty="0">
                <a:solidFill>
                  <a:srgbClr val="00B050"/>
                </a:solidFill>
                <a:latin typeface="Arial" panose="020B0604020202020204" pitchFamily="34" charset="0"/>
                <a:cs typeface="Arial" panose="020B0604020202020204" pitchFamily="34" charset="0"/>
              </a:rPr>
              <a:t>2</a:t>
            </a:r>
            <a:r>
              <a:rPr kumimoji="1" lang="en-US" altLang="ja-JP" sz="2000" i="1" dirty="0">
                <a:solidFill>
                  <a:srgbClr val="00B050"/>
                </a:solidFill>
                <a:latin typeface="Arial" panose="020B0604020202020204" pitchFamily="34" charset="0"/>
                <a:cs typeface="Arial" panose="020B0604020202020204" pitchFamily="34" charset="0"/>
              </a:rPr>
              <a:t>a</a:t>
            </a:r>
            <a:endParaRPr kumimoji="1" lang="ja-JP" altLang="en-US" sz="2000" i="1" dirty="0">
              <a:solidFill>
                <a:srgbClr val="00B050"/>
              </a:solidFill>
              <a:latin typeface="Arial" panose="020B0604020202020204" pitchFamily="34" charset="0"/>
              <a:cs typeface="Arial" panose="020B0604020202020204" pitchFamily="34" charset="0"/>
            </a:endParaRPr>
          </a:p>
        </p:txBody>
      </p:sp>
      <p:cxnSp>
        <p:nvCxnSpPr>
          <p:cNvPr id="276" name="直線矢印コネクタ 275">
            <a:extLst>
              <a:ext uri="{FF2B5EF4-FFF2-40B4-BE49-F238E27FC236}">
                <a16:creationId xmlns:a16="http://schemas.microsoft.com/office/drawing/2014/main" id="{8C4E55C1-666D-4168-B9AA-DAA4A6A89713}"/>
              </a:ext>
            </a:extLst>
          </p:cNvPr>
          <p:cNvCxnSpPr>
            <a:cxnSpLocks/>
          </p:cNvCxnSpPr>
          <p:nvPr/>
        </p:nvCxnSpPr>
        <p:spPr>
          <a:xfrm>
            <a:off x="10893815" y="5109306"/>
            <a:ext cx="0" cy="685466"/>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78" name="直線コネクタ 277">
            <a:extLst>
              <a:ext uri="{FF2B5EF4-FFF2-40B4-BE49-F238E27FC236}">
                <a16:creationId xmlns:a16="http://schemas.microsoft.com/office/drawing/2014/main" id="{4F1B2FB6-5678-4EF8-8095-E74AF04CBA1C}"/>
              </a:ext>
            </a:extLst>
          </p:cNvPr>
          <p:cNvCxnSpPr>
            <a:cxnSpLocks/>
          </p:cNvCxnSpPr>
          <p:nvPr/>
        </p:nvCxnSpPr>
        <p:spPr>
          <a:xfrm>
            <a:off x="8597091" y="5501104"/>
            <a:ext cx="0" cy="708363"/>
          </a:xfrm>
          <a:prstGeom prst="line">
            <a:avLst/>
          </a:prstGeom>
        </p:spPr>
        <p:style>
          <a:lnRef idx="1">
            <a:schemeClr val="accent1"/>
          </a:lnRef>
          <a:fillRef idx="0">
            <a:schemeClr val="accent1"/>
          </a:fillRef>
          <a:effectRef idx="0">
            <a:schemeClr val="accent1"/>
          </a:effectRef>
          <a:fontRef idx="minor">
            <a:schemeClr val="tx1"/>
          </a:fontRef>
        </p:style>
      </p:cxnSp>
      <p:cxnSp>
        <p:nvCxnSpPr>
          <p:cNvPr id="283" name="直線コネクタ 282">
            <a:extLst>
              <a:ext uri="{FF2B5EF4-FFF2-40B4-BE49-F238E27FC236}">
                <a16:creationId xmlns:a16="http://schemas.microsoft.com/office/drawing/2014/main" id="{43F8AA63-0758-4935-8EB8-9BD8E78697A4}"/>
              </a:ext>
            </a:extLst>
          </p:cNvPr>
          <p:cNvCxnSpPr>
            <a:cxnSpLocks/>
          </p:cNvCxnSpPr>
          <p:nvPr/>
        </p:nvCxnSpPr>
        <p:spPr>
          <a:xfrm>
            <a:off x="10205364" y="5819531"/>
            <a:ext cx="0" cy="708363"/>
          </a:xfrm>
          <a:prstGeom prst="line">
            <a:avLst/>
          </a:prstGeom>
        </p:spPr>
        <p:style>
          <a:lnRef idx="1">
            <a:schemeClr val="accent1"/>
          </a:lnRef>
          <a:fillRef idx="0">
            <a:schemeClr val="accent1"/>
          </a:fillRef>
          <a:effectRef idx="0">
            <a:schemeClr val="accent1"/>
          </a:effectRef>
          <a:fontRef idx="minor">
            <a:schemeClr val="tx1"/>
          </a:fontRef>
        </p:style>
      </p:cxnSp>
      <p:cxnSp>
        <p:nvCxnSpPr>
          <p:cNvPr id="284" name="直線矢印コネクタ 283">
            <a:extLst>
              <a:ext uri="{FF2B5EF4-FFF2-40B4-BE49-F238E27FC236}">
                <a16:creationId xmlns:a16="http://schemas.microsoft.com/office/drawing/2014/main" id="{4515DBB7-47BC-437D-9C9C-F5E4092FDFBA}"/>
              </a:ext>
            </a:extLst>
          </p:cNvPr>
          <p:cNvCxnSpPr>
            <a:cxnSpLocks/>
          </p:cNvCxnSpPr>
          <p:nvPr/>
        </p:nvCxnSpPr>
        <p:spPr>
          <a:xfrm>
            <a:off x="8597091" y="6041527"/>
            <a:ext cx="1594765" cy="278959"/>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287" name="テキスト ボックス 286">
            <a:extLst>
              <a:ext uri="{FF2B5EF4-FFF2-40B4-BE49-F238E27FC236}">
                <a16:creationId xmlns:a16="http://schemas.microsoft.com/office/drawing/2014/main" id="{4B83818B-3A51-483F-946C-379AD03EAA3D}"/>
              </a:ext>
            </a:extLst>
          </p:cNvPr>
          <p:cNvSpPr txBox="1"/>
          <p:nvPr/>
        </p:nvSpPr>
        <p:spPr>
          <a:xfrm>
            <a:off x="9209437" y="5833953"/>
            <a:ext cx="585444" cy="400110"/>
          </a:xfrm>
          <a:prstGeom prst="rect">
            <a:avLst/>
          </a:prstGeom>
          <a:noFill/>
        </p:spPr>
        <p:txBody>
          <a:bodyPr wrap="square" rtlCol="0">
            <a:spAutoFit/>
          </a:bodyPr>
          <a:lstStyle/>
          <a:p>
            <a:r>
              <a:rPr kumimoji="1" lang="en-US" altLang="ja-JP" sz="2000" i="1" dirty="0">
                <a:solidFill>
                  <a:srgbClr val="00B050"/>
                </a:solidFill>
                <a:latin typeface="Arial" panose="020B0604020202020204" pitchFamily="34" charset="0"/>
                <a:cs typeface="Arial" panose="020B0604020202020204" pitchFamily="34" charset="0"/>
              </a:rPr>
              <a:t>L</a:t>
            </a:r>
            <a:endParaRPr kumimoji="1" lang="ja-JP" altLang="en-US" sz="2000" i="1" dirty="0">
              <a:solidFill>
                <a:srgbClr val="00B05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748499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p:cNvPicPr>
            <a:picLocks noChangeAspect="1"/>
          </p:cNvPicPr>
          <p:nvPr/>
        </p:nvPicPr>
        <p:blipFill>
          <a:blip r:embed="rId3"/>
          <a:stretch>
            <a:fillRect/>
          </a:stretch>
        </p:blipFill>
        <p:spPr>
          <a:xfrm>
            <a:off x="0" y="0"/>
            <a:ext cx="12192000" cy="1122652"/>
          </a:xfrm>
          <a:prstGeom prst="rect">
            <a:avLst/>
          </a:prstGeom>
        </p:spPr>
      </p:pic>
      <p:sp>
        <p:nvSpPr>
          <p:cNvPr id="5" name="タイトル 1"/>
          <p:cNvSpPr txBox="1">
            <a:spLocks/>
          </p:cNvSpPr>
          <p:nvPr/>
        </p:nvSpPr>
        <p:spPr>
          <a:xfrm>
            <a:off x="1785678" y="0"/>
            <a:ext cx="8784976" cy="735582"/>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en-US" altLang="ja-JP" sz="4000" b="1" dirty="0">
                <a:solidFill>
                  <a:srgbClr val="FFC000"/>
                </a:solidFill>
                <a:latin typeface="Calibri Light" panose="020F0302020204030204" pitchFamily="34" charset="0"/>
              </a:rPr>
              <a:t>Pumping speed 1</a:t>
            </a:r>
            <a:endParaRPr lang="ja-JP" altLang="en-US" sz="4000" b="1" dirty="0">
              <a:solidFill>
                <a:srgbClr val="FFC000"/>
              </a:solidFill>
              <a:latin typeface="Calibri Light" panose="020F0302020204030204" pitchFamily="34" charset="0"/>
            </a:endParaRPr>
          </a:p>
        </p:txBody>
      </p:sp>
      <p:sp>
        <p:nvSpPr>
          <p:cNvPr id="11" name="正方形/長方形 10"/>
          <p:cNvSpPr/>
          <p:nvPr/>
        </p:nvSpPr>
        <p:spPr>
          <a:xfrm>
            <a:off x="0" y="6434515"/>
            <a:ext cx="12192000" cy="431329"/>
          </a:xfrm>
          <a:prstGeom prst="rect">
            <a:avLst/>
          </a:prstGeom>
          <a:solidFill>
            <a:srgbClr val="00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latin typeface="Calibri" panose="020F0502020204030204" pitchFamily="34" charset="0"/>
            </a:endParaRPr>
          </a:p>
        </p:txBody>
      </p:sp>
      <p:pic>
        <p:nvPicPr>
          <p:cNvPr id="13" name="Picture 5" descr="C:\Documents and Settings\Administrator\デスクトップ\keklogo_blue.gif"/>
          <p:cNvPicPr>
            <a:picLocks noChangeAspect="1" noChangeArrowheads="1"/>
          </p:cNvPicPr>
          <p:nvPr/>
        </p:nvPicPr>
        <p:blipFill>
          <a:blip r:embed="rId4" cstate="print"/>
          <a:srcRect/>
          <a:stretch>
            <a:fillRect/>
          </a:stretch>
        </p:blipFill>
        <p:spPr bwMode="auto">
          <a:xfrm>
            <a:off x="65316" y="6463741"/>
            <a:ext cx="702056" cy="402103"/>
          </a:xfrm>
          <a:prstGeom prst="rect">
            <a:avLst/>
          </a:prstGeom>
          <a:noFill/>
        </p:spPr>
      </p:pic>
      <p:pic>
        <p:nvPicPr>
          <p:cNvPr id="14" name="Picture 1" descr="C:\Documents and Settings\Administrator\デスクトップ\SuperKEKB_logo.gif"/>
          <p:cNvPicPr>
            <a:picLocks noChangeAspect="1" noChangeArrowheads="1"/>
          </p:cNvPicPr>
          <p:nvPr/>
        </p:nvPicPr>
        <p:blipFill>
          <a:blip r:embed="rId5" cstate="print"/>
          <a:srcRect/>
          <a:stretch>
            <a:fillRect/>
          </a:stretch>
        </p:blipFill>
        <p:spPr bwMode="auto">
          <a:xfrm>
            <a:off x="11432495" y="6449005"/>
            <a:ext cx="759505" cy="408995"/>
          </a:xfrm>
          <a:prstGeom prst="rect">
            <a:avLst/>
          </a:prstGeom>
          <a:noFill/>
        </p:spPr>
      </p:pic>
      <p:sp>
        <p:nvSpPr>
          <p:cNvPr id="15" name="日付プレースホルダー 14"/>
          <p:cNvSpPr>
            <a:spLocks noGrp="1"/>
          </p:cNvSpPr>
          <p:nvPr>
            <p:ph type="dt" sz="half" idx="10"/>
          </p:nvPr>
        </p:nvSpPr>
        <p:spPr>
          <a:xfrm>
            <a:off x="838200" y="6475618"/>
            <a:ext cx="2743200" cy="365125"/>
          </a:xfrm>
        </p:spPr>
        <p:txBody>
          <a:bodyPr/>
          <a:lstStyle/>
          <a:p>
            <a:r>
              <a:rPr kumimoji="1" lang="en-US" altLang="ja-JP" dirty="0">
                <a:solidFill>
                  <a:srgbClr val="FFFF00"/>
                </a:solidFill>
                <a:latin typeface="Calibri" panose="020F0502020204030204" pitchFamily="34" charset="0"/>
              </a:rPr>
              <a:t>2019/10/31</a:t>
            </a:r>
            <a:endParaRPr kumimoji="1" lang="ja-JP" altLang="en-US" dirty="0">
              <a:solidFill>
                <a:srgbClr val="FFFF00"/>
              </a:solidFill>
              <a:latin typeface="Calibri" panose="020F0502020204030204" pitchFamily="34" charset="0"/>
            </a:endParaRPr>
          </a:p>
        </p:txBody>
      </p:sp>
      <p:sp>
        <p:nvSpPr>
          <p:cNvPr id="16" name="フッター プレースホルダー 15"/>
          <p:cNvSpPr>
            <a:spLocks noGrp="1"/>
          </p:cNvSpPr>
          <p:nvPr>
            <p:ph type="ftr" sz="quarter" idx="11"/>
          </p:nvPr>
        </p:nvSpPr>
        <p:spPr>
          <a:xfrm>
            <a:off x="3110967" y="6489670"/>
            <a:ext cx="6276433" cy="365125"/>
          </a:xfrm>
        </p:spPr>
        <p:txBody>
          <a:bodyPr/>
          <a:lstStyle/>
          <a:p>
            <a:r>
              <a:rPr lang="en-US" altLang="ja-JP" dirty="0">
                <a:solidFill>
                  <a:srgbClr val="FFFF00"/>
                </a:solidFill>
                <a:latin typeface="Calibri" panose="020F0502020204030204" pitchFamily="34" charset="0"/>
              </a:rPr>
              <a:t>Joint-US-CERN-Japan-Russia International Accelerator School, 2019, Ion Colliders @ </a:t>
            </a:r>
            <a:r>
              <a:rPr lang="en-US" altLang="ja-JP" dirty="0" err="1">
                <a:solidFill>
                  <a:srgbClr val="FFFF00"/>
                </a:solidFill>
                <a:latin typeface="Calibri" panose="020F0502020204030204" pitchFamily="34" charset="0"/>
              </a:rPr>
              <a:t>Dubna</a:t>
            </a:r>
            <a:endParaRPr kumimoji="1" lang="ja-JP" altLang="en-US" dirty="0">
              <a:solidFill>
                <a:srgbClr val="FFFF00"/>
              </a:solidFill>
              <a:latin typeface="Calibri" panose="020F0502020204030204" pitchFamily="34" charset="0"/>
            </a:endParaRPr>
          </a:p>
        </p:txBody>
      </p:sp>
      <p:sp>
        <p:nvSpPr>
          <p:cNvPr id="17" name="スライド番号プレースホルダー 16"/>
          <p:cNvSpPr>
            <a:spLocks noGrp="1"/>
          </p:cNvSpPr>
          <p:nvPr>
            <p:ph type="sldNum" sz="quarter" idx="12"/>
          </p:nvPr>
        </p:nvSpPr>
        <p:spPr>
          <a:xfrm>
            <a:off x="8610600" y="6475618"/>
            <a:ext cx="2743200" cy="365125"/>
          </a:xfrm>
        </p:spPr>
        <p:txBody>
          <a:bodyPr/>
          <a:lstStyle/>
          <a:p>
            <a:fld id="{2703563A-5760-4490-B9C0-0ADE44AA5E72}" type="slidenum">
              <a:rPr kumimoji="1" lang="ja-JP" altLang="en-US" smtClean="0">
                <a:solidFill>
                  <a:srgbClr val="FFFF00"/>
                </a:solidFill>
                <a:latin typeface="Calibri" panose="020F0502020204030204" pitchFamily="34" charset="0"/>
              </a:rPr>
              <a:t>15</a:t>
            </a:fld>
            <a:endParaRPr kumimoji="1" lang="ja-JP" altLang="en-US">
              <a:solidFill>
                <a:srgbClr val="FFFF00"/>
              </a:solidFill>
              <a:latin typeface="Calibri" panose="020F0502020204030204" pitchFamily="34" charset="0"/>
            </a:endParaRPr>
          </a:p>
        </p:txBody>
      </p:sp>
      <p:sp>
        <p:nvSpPr>
          <p:cNvPr id="2" name="コンテンツ プレースホルダー 1"/>
          <p:cNvSpPr>
            <a:spLocks noGrp="1"/>
          </p:cNvSpPr>
          <p:nvPr>
            <p:ph idx="1"/>
          </p:nvPr>
        </p:nvSpPr>
        <p:spPr>
          <a:xfrm>
            <a:off x="53538" y="1074929"/>
            <a:ext cx="6866923" cy="5374076"/>
          </a:xfrm>
        </p:spPr>
        <p:txBody>
          <a:bodyPr>
            <a:normAutofit/>
          </a:bodyPr>
          <a:lstStyle/>
          <a:p>
            <a:r>
              <a:rPr lang="en-US" altLang="ja-JP" sz="2400" dirty="0">
                <a:latin typeface="Calibri" panose="020F0502020204030204" pitchFamily="34" charset="0"/>
              </a:rPr>
              <a:t>Pumping speed of vacuum pump </a:t>
            </a:r>
            <a:r>
              <a:rPr lang="en-US" altLang="ja-JP" sz="2400" i="1" dirty="0">
                <a:latin typeface="Calibri" panose="020F0502020204030204" pitchFamily="34" charset="0"/>
              </a:rPr>
              <a:t>S</a:t>
            </a:r>
            <a:r>
              <a:rPr lang="en-US" altLang="ja-JP" sz="2400" dirty="0">
                <a:latin typeface="Calibri" panose="020F0502020204030204" pitchFamily="34" charset="0"/>
              </a:rPr>
              <a:t> [</a:t>
            </a:r>
            <a:r>
              <a:rPr lang="en-US" altLang="ja-JP" sz="2400" dirty="0">
                <a:latin typeface="Calibri" panose="020F0502020204030204" pitchFamily="34" charset="0"/>
                <a:sym typeface="Symbol" panose="05050102010706020507" pitchFamily="18" charset="2"/>
              </a:rPr>
              <a:t>m</a:t>
            </a:r>
            <a:r>
              <a:rPr lang="en-US" altLang="ja-JP" sz="2400" baseline="30000" dirty="0">
                <a:latin typeface="Calibri" panose="020F0502020204030204" pitchFamily="34" charset="0"/>
                <a:sym typeface="Symbol" panose="05050102010706020507" pitchFamily="18" charset="2"/>
              </a:rPr>
              <a:t>3</a:t>
            </a:r>
            <a:r>
              <a:rPr lang="en-US" altLang="ja-JP" sz="2400" dirty="0">
                <a:latin typeface="Calibri" panose="020F0502020204030204" pitchFamily="34" charset="0"/>
                <a:sym typeface="Symbol" panose="05050102010706020507" pitchFamily="18" charset="2"/>
              </a:rPr>
              <a:t>s</a:t>
            </a:r>
            <a:r>
              <a:rPr lang="en-US" altLang="ja-JP" sz="2400" baseline="30000" dirty="0">
                <a:latin typeface="Calibri" panose="020F0502020204030204" pitchFamily="34" charset="0"/>
                <a:sym typeface="Symbol" panose="05050102010706020507" pitchFamily="18" charset="2"/>
              </a:rPr>
              <a:t>1</a:t>
            </a:r>
            <a:r>
              <a:rPr lang="en-US" altLang="ja-JP" sz="2400" dirty="0">
                <a:latin typeface="Calibri" panose="020F0502020204030204" pitchFamily="34" charset="0"/>
              </a:rPr>
              <a:t>]</a:t>
            </a:r>
          </a:p>
          <a:p>
            <a:pPr lvl="1">
              <a:buFont typeface="Wingdings" panose="05000000000000000000" pitchFamily="2" charset="2"/>
              <a:buChar char="Ø"/>
            </a:pPr>
            <a:r>
              <a:rPr lang="en-US" altLang="ja-JP" sz="2000" i="1" dirty="0">
                <a:solidFill>
                  <a:srgbClr val="002060"/>
                </a:solidFill>
                <a:latin typeface="Calibri" panose="020F0502020204030204" pitchFamily="34" charset="0"/>
              </a:rPr>
              <a:t>S</a:t>
            </a:r>
            <a:r>
              <a:rPr lang="en-US" altLang="ja-JP" sz="2000" dirty="0">
                <a:solidFill>
                  <a:srgbClr val="002060"/>
                </a:solidFill>
                <a:latin typeface="Calibri" panose="020F0502020204030204" pitchFamily="34" charset="0"/>
              </a:rPr>
              <a:t> is defined as the volume of gas per unit of time, </a:t>
            </a:r>
            <a:r>
              <a:rPr lang="en-US" altLang="ja-JP" sz="2000" dirty="0" err="1">
                <a:solidFill>
                  <a:srgbClr val="002060"/>
                </a:solidFill>
                <a:latin typeface="Calibri" panose="020F0502020204030204" pitchFamily="34" charset="0"/>
              </a:rPr>
              <a:t>d</a:t>
            </a:r>
            <a:r>
              <a:rPr lang="en-US" altLang="ja-JP" sz="2000" i="1" dirty="0" err="1">
                <a:solidFill>
                  <a:srgbClr val="002060"/>
                </a:solidFill>
                <a:latin typeface="Calibri" panose="020F0502020204030204" pitchFamily="34" charset="0"/>
              </a:rPr>
              <a:t>V</a:t>
            </a:r>
            <a:r>
              <a:rPr lang="en-US" altLang="ja-JP" sz="2000" dirty="0">
                <a:solidFill>
                  <a:srgbClr val="002060"/>
                </a:solidFill>
                <a:latin typeface="Calibri" panose="020F0502020204030204" pitchFamily="34" charset="0"/>
              </a:rPr>
              <a:t>/d</a:t>
            </a:r>
            <a:r>
              <a:rPr lang="en-US" altLang="ja-JP" sz="2000" i="1" dirty="0">
                <a:solidFill>
                  <a:srgbClr val="002060"/>
                </a:solidFill>
                <a:latin typeface="Calibri" panose="020F0502020204030204" pitchFamily="34" charset="0"/>
              </a:rPr>
              <a:t>t</a:t>
            </a:r>
            <a:r>
              <a:rPr lang="en-US" altLang="ja-JP" sz="2000" dirty="0">
                <a:solidFill>
                  <a:srgbClr val="002060"/>
                </a:solidFill>
                <a:latin typeface="Calibri" panose="020F0502020204030204" pitchFamily="34" charset="0"/>
              </a:rPr>
              <a:t> [</a:t>
            </a:r>
            <a:r>
              <a:rPr lang="en-US" altLang="ja-JP" sz="2000" dirty="0">
                <a:solidFill>
                  <a:srgbClr val="002060"/>
                </a:solidFill>
                <a:latin typeface="Calibri" panose="020F0502020204030204" pitchFamily="34" charset="0"/>
                <a:sym typeface="Symbol" panose="05050102010706020507" pitchFamily="18" charset="2"/>
              </a:rPr>
              <a:t>m</a:t>
            </a:r>
            <a:r>
              <a:rPr lang="en-US" altLang="ja-JP" sz="2000" baseline="30000" dirty="0">
                <a:solidFill>
                  <a:srgbClr val="002060"/>
                </a:solidFill>
                <a:latin typeface="Calibri" panose="020F0502020204030204" pitchFamily="34" charset="0"/>
                <a:sym typeface="Symbol" panose="05050102010706020507" pitchFamily="18" charset="2"/>
              </a:rPr>
              <a:t>3</a:t>
            </a:r>
            <a:r>
              <a:rPr lang="en-US" altLang="ja-JP" sz="2000" dirty="0">
                <a:solidFill>
                  <a:srgbClr val="002060"/>
                </a:solidFill>
                <a:latin typeface="Calibri" panose="020F0502020204030204" pitchFamily="34" charset="0"/>
                <a:sym typeface="Symbol" panose="05050102010706020507" pitchFamily="18" charset="2"/>
              </a:rPr>
              <a:t>s</a:t>
            </a:r>
            <a:r>
              <a:rPr lang="en-US" altLang="ja-JP" sz="2000" baseline="30000" dirty="0">
                <a:solidFill>
                  <a:srgbClr val="002060"/>
                </a:solidFill>
                <a:latin typeface="Calibri" panose="020F0502020204030204" pitchFamily="34" charset="0"/>
                <a:sym typeface="Symbol" panose="05050102010706020507" pitchFamily="18" charset="2"/>
              </a:rPr>
              <a:t>1</a:t>
            </a:r>
            <a:r>
              <a:rPr lang="en-US" altLang="ja-JP" sz="2000" dirty="0">
                <a:solidFill>
                  <a:srgbClr val="002060"/>
                </a:solidFill>
                <a:latin typeface="Calibri" panose="020F0502020204030204" pitchFamily="34" charset="0"/>
              </a:rPr>
              <a:t>],  that is removed from the system.</a:t>
            </a:r>
          </a:p>
          <a:p>
            <a:pPr lvl="1">
              <a:buFont typeface="Wingdings" panose="05000000000000000000" pitchFamily="2" charset="2"/>
              <a:buChar char="Ø"/>
            </a:pPr>
            <a:r>
              <a:rPr lang="en-US" altLang="ja-JP" sz="2000" dirty="0">
                <a:solidFill>
                  <a:srgbClr val="002060"/>
                </a:solidFill>
                <a:latin typeface="Calibri" panose="020F0502020204030204" pitchFamily="34" charset="0"/>
              </a:rPr>
              <a:t>Flow rate of gas removed from the vessel at the inlet pressure of the pump </a:t>
            </a:r>
            <a:r>
              <a:rPr lang="en-US" altLang="ja-JP" sz="2000" i="1" dirty="0">
                <a:solidFill>
                  <a:srgbClr val="002060"/>
                </a:solidFill>
                <a:latin typeface="Calibri" panose="020F0502020204030204" pitchFamily="34" charset="0"/>
              </a:rPr>
              <a:t>p</a:t>
            </a:r>
            <a:r>
              <a:rPr lang="en-US" altLang="ja-JP" sz="2000" dirty="0">
                <a:solidFill>
                  <a:srgbClr val="002060"/>
                </a:solidFill>
                <a:latin typeface="Calibri" panose="020F0502020204030204" pitchFamily="34" charset="0"/>
              </a:rPr>
              <a:t> [Pa], is given by</a:t>
            </a:r>
          </a:p>
          <a:p>
            <a:pPr marL="457200" lvl="1" indent="0">
              <a:buNone/>
            </a:pPr>
            <a:endParaRPr lang="en-US" altLang="ja-JP" sz="2000" dirty="0">
              <a:solidFill>
                <a:srgbClr val="002060"/>
              </a:solidFill>
              <a:latin typeface="Calibri" panose="020F0502020204030204" pitchFamily="34" charset="0"/>
            </a:endParaRPr>
          </a:p>
          <a:p>
            <a:pPr lvl="1">
              <a:buFont typeface="Wingdings" panose="05000000000000000000" pitchFamily="2" charset="2"/>
              <a:buChar char="Ø"/>
            </a:pPr>
            <a:r>
              <a:rPr lang="en-US" altLang="ja-JP" sz="2000" dirty="0">
                <a:solidFill>
                  <a:srgbClr val="002060"/>
                </a:solidFill>
                <a:latin typeface="Calibri" panose="020F0502020204030204" pitchFamily="34" charset="0"/>
              </a:rPr>
              <a:t>Unit [</a:t>
            </a:r>
            <a:r>
              <a:rPr lang="en-US" altLang="ja-JP" sz="2000" dirty="0">
                <a:latin typeface="Calibri" panose="020F0502020204030204" pitchFamily="34" charset="0"/>
                <a:sym typeface="Symbol" panose="05050102010706020507" pitchFamily="18" charset="2"/>
              </a:rPr>
              <a:t>m</a:t>
            </a:r>
            <a:r>
              <a:rPr lang="en-US" altLang="ja-JP" sz="2000" baseline="30000" dirty="0">
                <a:latin typeface="Calibri" panose="020F0502020204030204" pitchFamily="34" charset="0"/>
                <a:sym typeface="Symbol" panose="05050102010706020507" pitchFamily="18" charset="2"/>
              </a:rPr>
              <a:t>3</a:t>
            </a:r>
            <a:r>
              <a:rPr lang="en-US" altLang="ja-JP" sz="2000" dirty="0">
                <a:latin typeface="Calibri" panose="020F0502020204030204" pitchFamily="34" charset="0"/>
                <a:sym typeface="Symbol" panose="05050102010706020507" pitchFamily="18" charset="2"/>
              </a:rPr>
              <a:t>s</a:t>
            </a:r>
            <a:r>
              <a:rPr lang="en-US" altLang="ja-JP" sz="2000" baseline="30000" dirty="0">
                <a:latin typeface="Calibri" panose="020F0502020204030204" pitchFamily="34" charset="0"/>
                <a:sym typeface="Symbol" panose="05050102010706020507" pitchFamily="18" charset="2"/>
              </a:rPr>
              <a:t>1</a:t>
            </a:r>
            <a:r>
              <a:rPr lang="en-US" altLang="ja-JP" sz="2000" dirty="0">
                <a:solidFill>
                  <a:srgbClr val="002060"/>
                </a:solidFill>
                <a:latin typeface="Calibri" panose="020F0502020204030204" pitchFamily="34" charset="0"/>
              </a:rPr>
              <a:t>] is same as the conductance.</a:t>
            </a:r>
          </a:p>
        </p:txBody>
      </p:sp>
      <p:sp>
        <p:nvSpPr>
          <p:cNvPr id="197" name="テキスト ボックス 196">
            <a:extLst>
              <a:ext uri="{FF2B5EF4-FFF2-40B4-BE49-F238E27FC236}">
                <a16:creationId xmlns:a16="http://schemas.microsoft.com/office/drawing/2014/main" id="{FF8327D2-B62C-45A2-95A9-E3D8568D0A77}"/>
              </a:ext>
            </a:extLst>
          </p:cNvPr>
          <p:cNvSpPr txBox="1"/>
          <p:nvPr/>
        </p:nvSpPr>
        <p:spPr>
          <a:xfrm>
            <a:off x="8282836" y="1122652"/>
            <a:ext cx="1865512" cy="369332"/>
          </a:xfrm>
          <a:prstGeom prst="rect">
            <a:avLst/>
          </a:prstGeom>
          <a:noFill/>
        </p:spPr>
        <p:txBody>
          <a:bodyPr wrap="square" rtlCol="0">
            <a:spAutoFit/>
          </a:bodyPr>
          <a:lstStyle/>
          <a:p>
            <a:r>
              <a:rPr lang="en-US" altLang="ja-JP" dirty="0">
                <a:solidFill>
                  <a:srgbClr val="00B050"/>
                </a:solidFill>
                <a:latin typeface="Arial" panose="020B0604020202020204" pitchFamily="34" charset="0"/>
                <a:cs typeface="Arial" panose="020B0604020202020204" pitchFamily="34" charset="0"/>
              </a:rPr>
              <a:t>Vacuum vessel</a:t>
            </a:r>
            <a:endParaRPr lang="en-US" altLang="ja-JP" baseline="-25000" dirty="0">
              <a:solidFill>
                <a:srgbClr val="00B050"/>
              </a:solidFill>
              <a:latin typeface="Arial" panose="020B0604020202020204" pitchFamily="34" charset="0"/>
              <a:cs typeface="Arial" panose="020B0604020202020204" pitchFamily="34" charset="0"/>
            </a:endParaRPr>
          </a:p>
        </p:txBody>
      </p:sp>
      <p:sp>
        <p:nvSpPr>
          <p:cNvPr id="222" name="テキスト ボックス 221">
            <a:extLst>
              <a:ext uri="{FF2B5EF4-FFF2-40B4-BE49-F238E27FC236}">
                <a16:creationId xmlns:a16="http://schemas.microsoft.com/office/drawing/2014/main" id="{DDD5FEB7-671A-4169-9682-518BE33EC13E}"/>
              </a:ext>
            </a:extLst>
          </p:cNvPr>
          <p:cNvSpPr txBox="1"/>
          <p:nvPr/>
        </p:nvSpPr>
        <p:spPr>
          <a:xfrm>
            <a:off x="8437655" y="1779642"/>
            <a:ext cx="1924131" cy="646331"/>
          </a:xfrm>
          <a:prstGeom prst="rect">
            <a:avLst/>
          </a:prstGeom>
          <a:noFill/>
        </p:spPr>
        <p:txBody>
          <a:bodyPr wrap="square" rtlCol="0">
            <a:spAutoFit/>
          </a:bodyPr>
          <a:lstStyle/>
          <a:p>
            <a:r>
              <a:rPr lang="en-US" altLang="ja-JP" dirty="0">
                <a:solidFill>
                  <a:srgbClr val="00B050"/>
                </a:solidFill>
                <a:latin typeface="Arial" panose="020B0604020202020204" pitchFamily="34" charset="0"/>
                <a:cs typeface="Arial" panose="020B0604020202020204" pitchFamily="34" charset="0"/>
              </a:rPr>
              <a:t>Pressure at inlet of pump : </a:t>
            </a:r>
            <a:r>
              <a:rPr lang="en-US" altLang="ja-JP" i="1" dirty="0">
                <a:solidFill>
                  <a:srgbClr val="00B050"/>
                </a:solidFill>
                <a:latin typeface="Arial" panose="020B0604020202020204" pitchFamily="34" charset="0"/>
                <a:cs typeface="Arial" panose="020B0604020202020204" pitchFamily="34" charset="0"/>
              </a:rPr>
              <a:t>p</a:t>
            </a:r>
            <a:endParaRPr lang="en-US" altLang="ja-JP" baseline="-25000" dirty="0">
              <a:solidFill>
                <a:srgbClr val="00B050"/>
              </a:solidFill>
              <a:latin typeface="Arial" panose="020B0604020202020204" pitchFamily="34" charset="0"/>
              <a:cs typeface="Arial" panose="020B0604020202020204" pitchFamily="34" charset="0"/>
            </a:endParaRPr>
          </a:p>
        </p:txBody>
      </p:sp>
      <p:sp>
        <p:nvSpPr>
          <p:cNvPr id="263" name="コンテンツ プレースホルダー 1">
            <a:extLst>
              <a:ext uri="{FF2B5EF4-FFF2-40B4-BE49-F238E27FC236}">
                <a16:creationId xmlns:a16="http://schemas.microsoft.com/office/drawing/2014/main" id="{CC9F3B9B-1221-4DE4-B276-FDA0B32B77C9}"/>
              </a:ext>
            </a:extLst>
          </p:cNvPr>
          <p:cNvSpPr txBox="1">
            <a:spLocks/>
          </p:cNvSpPr>
          <p:nvPr/>
        </p:nvSpPr>
        <p:spPr>
          <a:xfrm>
            <a:off x="122529" y="3588508"/>
            <a:ext cx="7410528" cy="273181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nSpc>
                <a:spcPct val="100000"/>
              </a:lnSpc>
              <a:spcBef>
                <a:spcPct val="20000"/>
              </a:spcBef>
            </a:pPr>
            <a:r>
              <a:rPr lang="en-US" altLang="ja-JP" sz="2400" dirty="0">
                <a:latin typeface="Calibri"/>
                <a:ea typeface="ＭＳ Ｐゴシック" panose="020B0600070205080204" pitchFamily="50" charset="-128"/>
              </a:rPr>
              <a:t>Effective pumping speed </a:t>
            </a:r>
            <a:r>
              <a:rPr lang="en-US" altLang="ja-JP" sz="2400" i="1" dirty="0" err="1">
                <a:latin typeface="Calibri"/>
                <a:ea typeface="ＭＳ Ｐゴシック" panose="020B0600070205080204" pitchFamily="50" charset="-128"/>
              </a:rPr>
              <a:t>S</a:t>
            </a:r>
            <a:r>
              <a:rPr lang="en-US" altLang="ja-JP" sz="2400" baseline="-25000" dirty="0" err="1">
                <a:latin typeface="Calibri"/>
                <a:ea typeface="ＭＳ Ｐゴシック" panose="020B0600070205080204" pitchFamily="50" charset="-128"/>
              </a:rPr>
              <a:t>eff</a:t>
            </a:r>
            <a:r>
              <a:rPr lang="en-US" altLang="ja-JP" sz="2400" dirty="0">
                <a:latin typeface="Calibri"/>
                <a:ea typeface="ＭＳ Ｐゴシック" panose="020B0600070205080204" pitchFamily="50" charset="-128"/>
              </a:rPr>
              <a:t> [</a:t>
            </a:r>
            <a:r>
              <a:rPr lang="en-US" altLang="ja-JP" sz="2400" dirty="0">
                <a:latin typeface="Calibri" panose="020F0502020204030204" pitchFamily="34" charset="0"/>
                <a:sym typeface="Symbol" panose="05050102010706020507" pitchFamily="18" charset="2"/>
              </a:rPr>
              <a:t>m</a:t>
            </a:r>
            <a:r>
              <a:rPr lang="en-US" altLang="ja-JP" sz="2400" baseline="30000" dirty="0">
                <a:latin typeface="Calibri" panose="020F0502020204030204" pitchFamily="34" charset="0"/>
                <a:sym typeface="Symbol" panose="05050102010706020507" pitchFamily="18" charset="2"/>
              </a:rPr>
              <a:t>3</a:t>
            </a:r>
            <a:r>
              <a:rPr lang="en-US" altLang="ja-JP" sz="2400" dirty="0">
                <a:latin typeface="Calibri" panose="020F0502020204030204" pitchFamily="34" charset="0"/>
                <a:sym typeface="Symbol" panose="05050102010706020507" pitchFamily="18" charset="2"/>
              </a:rPr>
              <a:t>s</a:t>
            </a:r>
            <a:r>
              <a:rPr lang="en-US" altLang="ja-JP" sz="2400" baseline="30000" dirty="0">
                <a:latin typeface="Calibri" panose="020F0502020204030204" pitchFamily="34" charset="0"/>
                <a:sym typeface="Symbol" panose="05050102010706020507" pitchFamily="18" charset="2"/>
              </a:rPr>
              <a:t>1</a:t>
            </a:r>
            <a:r>
              <a:rPr lang="en-US" altLang="ja-JP" sz="2400" dirty="0">
                <a:latin typeface="Calibri" panose="020F0502020204030204" pitchFamily="34" charset="0"/>
              </a:rPr>
              <a:t>]</a:t>
            </a:r>
          </a:p>
          <a:p>
            <a:pPr lvl="1">
              <a:buFont typeface="Wingdings" panose="05000000000000000000" pitchFamily="2" charset="2"/>
              <a:buChar char="Ø"/>
            </a:pPr>
            <a:r>
              <a:rPr lang="en-US" altLang="ja-JP" sz="2000" dirty="0">
                <a:solidFill>
                  <a:srgbClr val="002060"/>
                </a:solidFill>
                <a:latin typeface="Calibri" panose="020F0502020204030204" pitchFamily="34" charset="0"/>
              </a:rPr>
              <a:t>In most cases, a pump is connected to a vacuum vessel via piping elements.</a:t>
            </a:r>
          </a:p>
          <a:p>
            <a:pPr lvl="1">
              <a:buFont typeface="Wingdings" panose="05000000000000000000" pitchFamily="2" charset="2"/>
              <a:buChar char="Ø"/>
            </a:pPr>
            <a:r>
              <a:rPr lang="en-US" altLang="ja-JP" sz="2000" dirty="0">
                <a:solidFill>
                  <a:srgbClr val="002060"/>
                </a:solidFill>
                <a:latin typeface="Calibri" panose="020F0502020204030204" pitchFamily="34" charset="0"/>
              </a:rPr>
              <a:t>Piping elements introduce a flow resistance resulting in an effective pumping speed at outlet of the vacuum vessel smaller than the original pumping speed of the pump.</a:t>
            </a:r>
          </a:p>
          <a:p>
            <a:pPr lvl="1">
              <a:buFont typeface="Wingdings" panose="05000000000000000000" pitchFamily="2" charset="2"/>
              <a:buChar char="Ø"/>
            </a:pPr>
            <a:r>
              <a:rPr lang="en-US" altLang="ja-JP" sz="2000" dirty="0">
                <a:solidFill>
                  <a:srgbClr val="002060"/>
                </a:solidFill>
                <a:latin typeface="Calibri" panose="020F0502020204030204" pitchFamily="34" charset="0"/>
              </a:rPr>
              <a:t>Effective pumping speed at outlet of the vacuum vessel </a:t>
            </a:r>
            <a:r>
              <a:rPr lang="en-US" altLang="ja-JP" sz="2000" i="1" dirty="0" err="1">
                <a:solidFill>
                  <a:srgbClr val="002060"/>
                </a:solidFill>
                <a:latin typeface="Calibri" panose="020F0502020204030204" pitchFamily="34" charset="0"/>
              </a:rPr>
              <a:t>S</a:t>
            </a:r>
            <a:r>
              <a:rPr lang="en-US" altLang="ja-JP" sz="2000" baseline="-25000" dirty="0" err="1">
                <a:solidFill>
                  <a:srgbClr val="002060"/>
                </a:solidFill>
                <a:latin typeface="Calibri" panose="020F0502020204030204" pitchFamily="34" charset="0"/>
              </a:rPr>
              <a:t>eff</a:t>
            </a:r>
            <a:r>
              <a:rPr lang="en-US" altLang="ja-JP" sz="2000" baseline="-25000" dirty="0">
                <a:solidFill>
                  <a:srgbClr val="002060"/>
                </a:solidFill>
                <a:latin typeface="Calibri" panose="020F0502020204030204" pitchFamily="34" charset="0"/>
              </a:rPr>
              <a:t> </a:t>
            </a:r>
            <a:r>
              <a:rPr lang="en-US" altLang="ja-JP" sz="2000" dirty="0">
                <a:solidFill>
                  <a:srgbClr val="002060"/>
                </a:solidFill>
                <a:latin typeface="Calibri" panose="020F0502020204030204" pitchFamily="34" charset="0"/>
              </a:rPr>
              <a:t>is given by  </a:t>
            </a:r>
          </a:p>
        </p:txBody>
      </p:sp>
      <p:sp>
        <p:nvSpPr>
          <p:cNvPr id="264" name="テキスト ボックス 263">
            <a:extLst>
              <a:ext uri="{FF2B5EF4-FFF2-40B4-BE49-F238E27FC236}">
                <a16:creationId xmlns:a16="http://schemas.microsoft.com/office/drawing/2014/main" id="{014DF0D9-5F1A-4983-A6D7-AD5BCD375369}"/>
              </a:ext>
            </a:extLst>
          </p:cNvPr>
          <p:cNvSpPr txBox="1"/>
          <p:nvPr/>
        </p:nvSpPr>
        <p:spPr>
          <a:xfrm>
            <a:off x="1974485" y="5906878"/>
            <a:ext cx="2492509" cy="461665"/>
          </a:xfrm>
          <a:prstGeom prst="rect">
            <a:avLst/>
          </a:prstGeom>
          <a:noFill/>
        </p:spPr>
        <p:txBody>
          <a:bodyPr wrap="square" rtlCol="0">
            <a:spAutoFit/>
          </a:bodyPr>
          <a:lstStyle/>
          <a:p>
            <a:r>
              <a:rPr kumimoji="1" lang="en-US" altLang="ja-JP" sz="2400" dirty="0">
                <a:latin typeface="Calibri" panose="020F0502020204030204" pitchFamily="34" charset="0"/>
              </a:rPr>
              <a:t>1/</a:t>
            </a:r>
            <a:r>
              <a:rPr kumimoji="1" lang="en-US" altLang="ja-JP" sz="2400" i="1" dirty="0" err="1">
                <a:latin typeface="Calibri" panose="020F0502020204030204" pitchFamily="34" charset="0"/>
              </a:rPr>
              <a:t>S</a:t>
            </a:r>
            <a:r>
              <a:rPr kumimoji="1" lang="en-US" altLang="ja-JP" sz="2400" baseline="-25000" dirty="0" err="1">
                <a:latin typeface="Calibri" panose="020F0502020204030204" pitchFamily="34" charset="0"/>
              </a:rPr>
              <a:t>eff</a:t>
            </a:r>
            <a:r>
              <a:rPr lang="en-US" altLang="ja-JP" sz="2400" dirty="0">
                <a:latin typeface="Calibri" panose="020F0502020204030204" pitchFamily="34" charset="0"/>
              </a:rPr>
              <a:t> = 1/</a:t>
            </a:r>
            <a:r>
              <a:rPr lang="en-US" altLang="ja-JP" sz="2400" i="1" dirty="0">
                <a:latin typeface="Calibri" panose="020F0502020204030204" pitchFamily="34" charset="0"/>
              </a:rPr>
              <a:t>S</a:t>
            </a:r>
            <a:r>
              <a:rPr lang="en-US" altLang="ja-JP" sz="2400" dirty="0">
                <a:latin typeface="Calibri" panose="020F0502020204030204" pitchFamily="34" charset="0"/>
              </a:rPr>
              <a:t> + 1/</a:t>
            </a:r>
            <a:r>
              <a:rPr lang="en-US" altLang="ja-JP" sz="2400" i="1" dirty="0">
                <a:latin typeface="Calibri" panose="020F0502020204030204" pitchFamily="34" charset="0"/>
              </a:rPr>
              <a:t>C</a:t>
            </a:r>
            <a:endParaRPr kumimoji="1" lang="ja-JP" altLang="en-US" sz="2400" i="1" dirty="0">
              <a:latin typeface="Calibri" panose="020F0502020204030204" pitchFamily="34" charset="0"/>
            </a:endParaRPr>
          </a:p>
        </p:txBody>
      </p:sp>
      <p:sp>
        <p:nvSpPr>
          <p:cNvPr id="265" name="四角形: 角を丸くする 264">
            <a:extLst>
              <a:ext uri="{FF2B5EF4-FFF2-40B4-BE49-F238E27FC236}">
                <a16:creationId xmlns:a16="http://schemas.microsoft.com/office/drawing/2014/main" id="{76492C4B-9EB6-44D3-AA86-43535518C87A}"/>
              </a:ext>
            </a:extLst>
          </p:cNvPr>
          <p:cNvSpPr/>
          <p:nvPr/>
        </p:nvSpPr>
        <p:spPr>
          <a:xfrm>
            <a:off x="1883002" y="5898474"/>
            <a:ext cx="2583992" cy="493511"/>
          </a:xfrm>
          <a:prstGeom prst="roundRect">
            <a:avLst/>
          </a:prstGeom>
          <a:noFill/>
          <a:ln>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a:extLst>
              <a:ext uri="{FF2B5EF4-FFF2-40B4-BE49-F238E27FC236}">
                <a16:creationId xmlns:a16="http://schemas.microsoft.com/office/drawing/2014/main" id="{CAF4B277-9B41-4449-B7DD-9B332986EF92}"/>
              </a:ext>
            </a:extLst>
          </p:cNvPr>
          <p:cNvSpPr/>
          <p:nvPr/>
        </p:nvSpPr>
        <p:spPr>
          <a:xfrm>
            <a:off x="1883002" y="2638766"/>
            <a:ext cx="2455929" cy="461665"/>
          </a:xfrm>
          <a:prstGeom prst="rect">
            <a:avLst/>
          </a:prstGeom>
        </p:spPr>
        <p:txBody>
          <a:bodyPr wrap="none">
            <a:spAutoFit/>
          </a:bodyPr>
          <a:lstStyle/>
          <a:p>
            <a:r>
              <a:rPr lang="en-US" altLang="ja-JP" sz="2400" i="1" dirty="0">
                <a:latin typeface="Calibri" panose="020F0502020204030204" pitchFamily="34" charset="0"/>
              </a:rPr>
              <a:t>Q </a:t>
            </a:r>
            <a:r>
              <a:rPr lang="en-US" altLang="ja-JP" sz="2400" dirty="0">
                <a:latin typeface="Calibri" panose="020F0502020204030204" pitchFamily="34" charset="0"/>
              </a:rPr>
              <a:t>[Pa</a:t>
            </a:r>
            <a:r>
              <a:rPr lang="en-US" altLang="ja-JP" sz="2400" dirty="0">
                <a:latin typeface="Calibri" panose="020F0502020204030204" pitchFamily="34" charset="0"/>
                <a:sym typeface="Symbol" panose="05050102010706020507" pitchFamily="18" charset="2"/>
              </a:rPr>
              <a:t>m</a:t>
            </a:r>
            <a:r>
              <a:rPr lang="en-US" altLang="ja-JP" sz="2400" baseline="30000" dirty="0">
                <a:latin typeface="Calibri" panose="020F0502020204030204" pitchFamily="34" charset="0"/>
                <a:sym typeface="Symbol" panose="05050102010706020507" pitchFamily="18" charset="2"/>
              </a:rPr>
              <a:t>3</a:t>
            </a:r>
            <a:r>
              <a:rPr lang="en-US" altLang="ja-JP" sz="2400" dirty="0">
                <a:latin typeface="Calibri" panose="020F0502020204030204" pitchFamily="34" charset="0"/>
                <a:sym typeface="Symbol" panose="05050102010706020507" pitchFamily="18" charset="2"/>
              </a:rPr>
              <a:t>s</a:t>
            </a:r>
            <a:r>
              <a:rPr lang="en-US" altLang="ja-JP" sz="2400" baseline="30000" dirty="0">
                <a:latin typeface="Calibri" panose="020F0502020204030204" pitchFamily="34" charset="0"/>
                <a:sym typeface="Symbol" panose="05050102010706020507" pitchFamily="18" charset="2"/>
              </a:rPr>
              <a:t>1</a:t>
            </a:r>
            <a:r>
              <a:rPr lang="en-US" altLang="ja-JP" sz="2400" dirty="0">
                <a:latin typeface="Calibri" panose="020F0502020204030204" pitchFamily="34" charset="0"/>
              </a:rPr>
              <a:t>] = </a:t>
            </a:r>
            <a:r>
              <a:rPr lang="en-US" altLang="ja-JP" sz="2400" i="1" dirty="0" err="1">
                <a:latin typeface="Calibri" panose="020F0502020204030204" pitchFamily="34" charset="0"/>
              </a:rPr>
              <a:t>Sp</a:t>
            </a:r>
            <a:endParaRPr lang="en-US" altLang="ja-JP" sz="2400" dirty="0">
              <a:latin typeface="Calibri" panose="020F0502020204030204" pitchFamily="34" charset="0"/>
            </a:endParaRPr>
          </a:p>
        </p:txBody>
      </p:sp>
      <p:sp>
        <p:nvSpPr>
          <p:cNvPr id="74" name="四角形: 角を丸くする 73">
            <a:extLst>
              <a:ext uri="{FF2B5EF4-FFF2-40B4-BE49-F238E27FC236}">
                <a16:creationId xmlns:a16="http://schemas.microsoft.com/office/drawing/2014/main" id="{CF67E1FE-3FDF-4651-9BB0-49938AB05B5F}"/>
              </a:ext>
            </a:extLst>
          </p:cNvPr>
          <p:cNvSpPr/>
          <p:nvPr/>
        </p:nvSpPr>
        <p:spPr>
          <a:xfrm>
            <a:off x="1806355" y="2687055"/>
            <a:ext cx="2532576" cy="371613"/>
          </a:xfrm>
          <a:prstGeom prst="roundRect">
            <a:avLst/>
          </a:prstGeom>
          <a:noFill/>
          <a:ln>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75" name="グループ化 74">
            <a:extLst>
              <a:ext uri="{FF2B5EF4-FFF2-40B4-BE49-F238E27FC236}">
                <a16:creationId xmlns:a16="http://schemas.microsoft.com/office/drawing/2014/main" id="{D7DFE775-4E8A-4807-958B-800013CEB5AF}"/>
              </a:ext>
            </a:extLst>
          </p:cNvPr>
          <p:cNvGrpSpPr>
            <a:grpSpLocks noChangeAspect="1"/>
          </p:cNvGrpSpPr>
          <p:nvPr/>
        </p:nvGrpSpPr>
        <p:grpSpPr>
          <a:xfrm>
            <a:off x="7740051" y="1017400"/>
            <a:ext cx="2880538" cy="1679349"/>
            <a:chOff x="5940152" y="1188199"/>
            <a:chExt cx="2376264" cy="1664737"/>
          </a:xfrm>
        </p:grpSpPr>
        <p:sp>
          <p:nvSpPr>
            <p:cNvPr id="76" name="円弧 75">
              <a:extLst>
                <a:ext uri="{FF2B5EF4-FFF2-40B4-BE49-F238E27FC236}">
                  <a16:creationId xmlns:a16="http://schemas.microsoft.com/office/drawing/2014/main" id="{C22791A6-B0CF-4BDB-8A6B-7AE6A11596B4}"/>
                </a:ext>
              </a:extLst>
            </p:cNvPr>
            <p:cNvSpPr/>
            <p:nvPr/>
          </p:nvSpPr>
          <p:spPr>
            <a:xfrm>
              <a:off x="5940152" y="1188199"/>
              <a:ext cx="2376264" cy="1539098"/>
            </a:xfrm>
            <a:prstGeom prst="arc">
              <a:avLst>
                <a:gd name="adj1" fmla="val 7325387"/>
                <a:gd name="adj2" fmla="val 3479311"/>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77" name="大かっこ 76">
              <a:extLst>
                <a:ext uri="{FF2B5EF4-FFF2-40B4-BE49-F238E27FC236}">
                  <a16:creationId xmlns:a16="http://schemas.microsoft.com/office/drawing/2014/main" id="{95ACE56A-5511-4731-A27D-975FD136ADF7}"/>
                </a:ext>
              </a:extLst>
            </p:cNvPr>
            <p:cNvSpPr/>
            <p:nvPr/>
          </p:nvSpPr>
          <p:spPr>
            <a:xfrm>
              <a:off x="6732241" y="2680231"/>
              <a:ext cx="792088" cy="172705"/>
            </a:xfrm>
            <a:prstGeom prst="bracketPair">
              <a:avLst>
                <a:gd name="adj" fmla="val 0"/>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grpSp>
      <p:pic>
        <p:nvPicPr>
          <p:cNvPr id="79" name="Picture 11" descr="https://upload.wikimedia.org/wikipedia/commons/4/4c/Cut_through_turbomolecular_pump.jpg">
            <a:extLst>
              <a:ext uri="{FF2B5EF4-FFF2-40B4-BE49-F238E27FC236}">
                <a16:creationId xmlns:a16="http://schemas.microsoft.com/office/drawing/2014/main" id="{3340BA0E-A4AA-4990-955F-2E75ED0B4FE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489890" y="2680739"/>
            <a:ext cx="767099" cy="1064457"/>
          </a:xfrm>
          <a:prstGeom prst="rect">
            <a:avLst/>
          </a:prstGeom>
          <a:noFill/>
          <a:extLst>
            <a:ext uri="{909E8E84-426E-40DD-AFC4-6F175D3DCCD1}">
              <a14:hiddenFill xmlns:a14="http://schemas.microsoft.com/office/drawing/2010/main">
                <a:solidFill>
                  <a:srgbClr val="FFFFFF"/>
                </a:solidFill>
              </a14:hiddenFill>
            </a:ext>
          </a:extLst>
        </p:spPr>
      </p:pic>
      <p:sp>
        <p:nvSpPr>
          <p:cNvPr id="80" name="Text Box 35">
            <a:extLst>
              <a:ext uri="{FF2B5EF4-FFF2-40B4-BE49-F238E27FC236}">
                <a16:creationId xmlns:a16="http://schemas.microsoft.com/office/drawing/2014/main" id="{9572D873-AE4C-4DE0-B8B0-51A8DF66E8B7}"/>
              </a:ext>
            </a:extLst>
          </p:cNvPr>
          <p:cNvSpPr txBox="1">
            <a:spLocks noChangeArrowheads="1"/>
          </p:cNvSpPr>
          <p:nvPr/>
        </p:nvSpPr>
        <p:spPr bwMode="auto">
          <a:xfrm>
            <a:off x="10250397" y="2708674"/>
            <a:ext cx="1859264"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kumimoji="1" sz="2000">
                <a:solidFill>
                  <a:schemeClr val="tx1"/>
                </a:solidFill>
                <a:latin typeface="Arial" charset="0"/>
                <a:ea typeface="ＭＳ Ｐゴシック" charset="0"/>
                <a:cs typeface="ＭＳ Ｐゴシック" charset="0"/>
              </a:defRPr>
            </a:lvl1pPr>
            <a:lvl2pPr marL="742950" indent="-285750" eaLnBrk="0" hangingPunct="0">
              <a:defRPr kumimoji="1" sz="2000">
                <a:solidFill>
                  <a:schemeClr val="tx1"/>
                </a:solidFill>
                <a:latin typeface="Arial" charset="0"/>
                <a:ea typeface="ＭＳ Ｐゴシック" charset="0"/>
              </a:defRPr>
            </a:lvl2pPr>
            <a:lvl3pPr marL="1143000" indent="-228600" eaLnBrk="0" hangingPunct="0">
              <a:defRPr kumimoji="1" sz="2000">
                <a:solidFill>
                  <a:schemeClr val="tx1"/>
                </a:solidFill>
                <a:latin typeface="Arial" charset="0"/>
                <a:ea typeface="ＭＳ Ｐゴシック" charset="0"/>
              </a:defRPr>
            </a:lvl3pPr>
            <a:lvl4pPr marL="1600200" indent="-228600" eaLnBrk="0" hangingPunct="0">
              <a:defRPr kumimoji="1" sz="2000">
                <a:solidFill>
                  <a:schemeClr val="tx1"/>
                </a:solidFill>
                <a:latin typeface="Arial" charset="0"/>
                <a:ea typeface="ＭＳ Ｐゴシック" charset="0"/>
              </a:defRPr>
            </a:lvl4pPr>
            <a:lvl5pPr marL="2057400" indent="-228600" eaLnBrk="0" hangingPunct="0">
              <a:defRPr kumimoji="1" sz="2000">
                <a:solidFill>
                  <a:schemeClr val="tx1"/>
                </a:solidFill>
                <a:latin typeface="Arial" charset="0"/>
                <a:ea typeface="ＭＳ Ｐゴシック" charset="0"/>
              </a:defRPr>
            </a:lvl5pPr>
            <a:lvl6pPr marL="2514600" indent="-228600" eaLnBrk="0" fontAlgn="base" hangingPunct="0">
              <a:spcBef>
                <a:spcPct val="0"/>
              </a:spcBef>
              <a:spcAft>
                <a:spcPct val="0"/>
              </a:spcAft>
              <a:defRPr kumimoji="1" sz="2000">
                <a:solidFill>
                  <a:schemeClr val="tx1"/>
                </a:solidFill>
                <a:latin typeface="Arial" charset="0"/>
                <a:ea typeface="ＭＳ Ｐゴシック" charset="0"/>
              </a:defRPr>
            </a:lvl6pPr>
            <a:lvl7pPr marL="2971800" indent="-228600" eaLnBrk="0" fontAlgn="base" hangingPunct="0">
              <a:spcBef>
                <a:spcPct val="0"/>
              </a:spcBef>
              <a:spcAft>
                <a:spcPct val="0"/>
              </a:spcAft>
              <a:defRPr kumimoji="1" sz="2000">
                <a:solidFill>
                  <a:schemeClr val="tx1"/>
                </a:solidFill>
                <a:latin typeface="Arial" charset="0"/>
                <a:ea typeface="ＭＳ Ｐゴシック" charset="0"/>
              </a:defRPr>
            </a:lvl7pPr>
            <a:lvl8pPr marL="3429000" indent="-228600" eaLnBrk="0" fontAlgn="base" hangingPunct="0">
              <a:spcBef>
                <a:spcPct val="0"/>
              </a:spcBef>
              <a:spcAft>
                <a:spcPct val="0"/>
              </a:spcAft>
              <a:defRPr kumimoji="1" sz="2000">
                <a:solidFill>
                  <a:schemeClr val="tx1"/>
                </a:solidFill>
                <a:latin typeface="Arial" charset="0"/>
                <a:ea typeface="ＭＳ Ｐゴシック" charset="0"/>
              </a:defRPr>
            </a:lvl8pPr>
            <a:lvl9pPr marL="3886200" indent="-228600" eaLnBrk="0" fontAlgn="base" hangingPunct="0">
              <a:spcBef>
                <a:spcPct val="0"/>
              </a:spcBef>
              <a:spcAft>
                <a:spcPct val="0"/>
              </a:spcAft>
              <a:defRPr kumimoji="1" sz="2000">
                <a:solidFill>
                  <a:schemeClr val="tx1"/>
                </a:solidFill>
                <a:latin typeface="Arial" charset="0"/>
                <a:ea typeface="ＭＳ Ｐゴシック" charset="0"/>
              </a:defRPr>
            </a:lvl9pPr>
          </a:lstStyle>
          <a:p>
            <a:pPr algn="ctr" eaLnBrk="1" hangingPunct="1">
              <a:spcBef>
                <a:spcPct val="50000"/>
              </a:spcBef>
            </a:pPr>
            <a:r>
              <a:rPr lang="en-US" altLang="ja-JP" sz="1800" dirty="0">
                <a:solidFill>
                  <a:srgbClr val="00B050"/>
                </a:solidFill>
                <a:latin typeface="Arial" panose="020B0604020202020204" pitchFamily="34" charset="0"/>
                <a:cs typeface="Arial" panose="020B0604020202020204" pitchFamily="34" charset="0"/>
                <a:sym typeface="Symbol" charset="0"/>
              </a:rPr>
              <a:t>Pumping speed: </a:t>
            </a:r>
            <a:r>
              <a:rPr lang="en-US" altLang="ja-JP" sz="1800" i="1" dirty="0">
                <a:solidFill>
                  <a:srgbClr val="00B050"/>
                </a:solidFill>
                <a:latin typeface="Arial" panose="020B0604020202020204" pitchFamily="34" charset="0"/>
                <a:cs typeface="Arial" panose="020B0604020202020204" pitchFamily="34" charset="0"/>
                <a:sym typeface="Symbol" charset="0"/>
              </a:rPr>
              <a:t>S</a:t>
            </a:r>
            <a:r>
              <a:rPr lang="en-US" altLang="ja-JP" sz="1800" dirty="0">
                <a:solidFill>
                  <a:srgbClr val="00B050"/>
                </a:solidFill>
                <a:latin typeface="Arial" panose="020B0604020202020204" pitchFamily="34" charset="0"/>
                <a:cs typeface="Arial" panose="020B0604020202020204" pitchFamily="34" charset="0"/>
                <a:sym typeface="Symbol" charset="0"/>
              </a:rPr>
              <a:t> [m</a:t>
            </a:r>
            <a:r>
              <a:rPr lang="en-US" altLang="ja-JP" sz="1800" baseline="30000" dirty="0">
                <a:solidFill>
                  <a:srgbClr val="00B050"/>
                </a:solidFill>
                <a:latin typeface="Arial" panose="020B0604020202020204" pitchFamily="34" charset="0"/>
                <a:cs typeface="Arial" panose="020B0604020202020204" pitchFamily="34" charset="0"/>
                <a:sym typeface="Symbol" charset="0"/>
              </a:rPr>
              <a:t>3</a:t>
            </a:r>
            <a:r>
              <a:rPr lang="en-US" altLang="ja-JP" sz="1800" dirty="0">
                <a:solidFill>
                  <a:srgbClr val="00B050"/>
                </a:solidFill>
                <a:latin typeface="Arial" panose="020B0604020202020204" pitchFamily="34" charset="0"/>
                <a:cs typeface="Arial" panose="020B0604020202020204" pitchFamily="34" charset="0"/>
                <a:sym typeface="Symbol" charset="0"/>
              </a:rPr>
              <a:t>/s]</a:t>
            </a:r>
          </a:p>
        </p:txBody>
      </p:sp>
      <p:sp>
        <p:nvSpPr>
          <p:cNvPr id="78" name="下矢印 17">
            <a:extLst>
              <a:ext uri="{FF2B5EF4-FFF2-40B4-BE49-F238E27FC236}">
                <a16:creationId xmlns:a16="http://schemas.microsoft.com/office/drawing/2014/main" id="{C4A007DB-48C5-4840-9EDC-2106C1A489F4}"/>
              </a:ext>
            </a:extLst>
          </p:cNvPr>
          <p:cNvSpPr/>
          <p:nvPr/>
        </p:nvSpPr>
        <p:spPr>
          <a:xfrm>
            <a:off x="8913261" y="2557044"/>
            <a:ext cx="534117" cy="804694"/>
          </a:xfrm>
          <a:prstGeom prst="downArrow">
            <a:avLst>
              <a:gd name="adj1" fmla="val 50000"/>
              <a:gd name="adj2" fmla="val 48924"/>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sp>
        <p:nvSpPr>
          <p:cNvPr id="81" name="Text Box 35">
            <a:extLst>
              <a:ext uri="{FF2B5EF4-FFF2-40B4-BE49-F238E27FC236}">
                <a16:creationId xmlns:a16="http://schemas.microsoft.com/office/drawing/2014/main" id="{0E1CFF3A-54E1-4F87-BF64-6741EA797668}"/>
              </a:ext>
            </a:extLst>
          </p:cNvPr>
          <p:cNvSpPr txBox="1">
            <a:spLocks noChangeArrowheads="1"/>
          </p:cNvSpPr>
          <p:nvPr/>
        </p:nvSpPr>
        <p:spPr bwMode="auto">
          <a:xfrm>
            <a:off x="6673444" y="2911515"/>
            <a:ext cx="2279111" cy="5073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kumimoji="1" sz="2000">
                <a:solidFill>
                  <a:schemeClr val="tx1"/>
                </a:solidFill>
                <a:latin typeface="Arial" charset="0"/>
                <a:ea typeface="ＭＳ Ｐゴシック" charset="0"/>
                <a:cs typeface="ＭＳ Ｐゴシック" charset="0"/>
              </a:defRPr>
            </a:lvl1pPr>
            <a:lvl2pPr marL="742950" indent="-285750" eaLnBrk="0" hangingPunct="0">
              <a:defRPr kumimoji="1" sz="2000">
                <a:solidFill>
                  <a:schemeClr val="tx1"/>
                </a:solidFill>
                <a:latin typeface="Arial" charset="0"/>
                <a:ea typeface="ＭＳ Ｐゴシック" charset="0"/>
              </a:defRPr>
            </a:lvl2pPr>
            <a:lvl3pPr marL="1143000" indent="-228600" eaLnBrk="0" hangingPunct="0">
              <a:defRPr kumimoji="1" sz="2000">
                <a:solidFill>
                  <a:schemeClr val="tx1"/>
                </a:solidFill>
                <a:latin typeface="Arial" charset="0"/>
                <a:ea typeface="ＭＳ Ｐゴシック" charset="0"/>
              </a:defRPr>
            </a:lvl3pPr>
            <a:lvl4pPr marL="1600200" indent="-228600" eaLnBrk="0" hangingPunct="0">
              <a:defRPr kumimoji="1" sz="2000">
                <a:solidFill>
                  <a:schemeClr val="tx1"/>
                </a:solidFill>
                <a:latin typeface="Arial" charset="0"/>
                <a:ea typeface="ＭＳ Ｐゴシック" charset="0"/>
              </a:defRPr>
            </a:lvl4pPr>
            <a:lvl5pPr marL="2057400" indent="-228600" eaLnBrk="0" hangingPunct="0">
              <a:defRPr kumimoji="1" sz="2000">
                <a:solidFill>
                  <a:schemeClr val="tx1"/>
                </a:solidFill>
                <a:latin typeface="Arial" charset="0"/>
                <a:ea typeface="ＭＳ Ｐゴシック" charset="0"/>
              </a:defRPr>
            </a:lvl5pPr>
            <a:lvl6pPr marL="2514600" indent="-228600" eaLnBrk="0" fontAlgn="base" hangingPunct="0">
              <a:spcBef>
                <a:spcPct val="0"/>
              </a:spcBef>
              <a:spcAft>
                <a:spcPct val="0"/>
              </a:spcAft>
              <a:defRPr kumimoji="1" sz="2000">
                <a:solidFill>
                  <a:schemeClr val="tx1"/>
                </a:solidFill>
                <a:latin typeface="Arial" charset="0"/>
                <a:ea typeface="ＭＳ Ｐゴシック" charset="0"/>
              </a:defRPr>
            </a:lvl6pPr>
            <a:lvl7pPr marL="2971800" indent="-228600" eaLnBrk="0" fontAlgn="base" hangingPunct="0">
              <a:spcBef>
                <a:spcPct val="0"/>
              </a:spcBef>
              <a:spcAft>
                <a:spcPct val="0"/>
              </a:spcAft>
              <a:defRPr kumimoji="1" sz="2000">
                <a:solidFill>
                  <a:schemeClr val="tx1"/>
                </a:solidFill>
                <a:latin typeface="Arial" charset="0"/>
                <a:ea typeface="ＭＳ Ｐゴシック" charset="0"/>
              </a:defRPr>
            </a:lvl7pPr>
            <a:lvl8pPr marL="3429000" indent="-228600" eaLnBrk="0" fontAlgn="base" hangingPunct="0">
              <a:spcBef>
                <a:spcPct val="0"/>
              </a:spcBef>
              <a:spcAft>
                <a:spcPct val="0"/>
              </a:spcAft>
              <a:defRPr kumimoji="1" sz="2000">
                <a:solidFill>
                  <a:schemeClr val="tx1"/>
                </a:solidFill>
                <a:latin typeface="Arial" charset="0"/>
                <a:ea typeface="ＭＳ Ｐゴシック" charset="0"/>
              </a:defRPr>
            </a:lvl8pPr>
            <a:lvl9pPr marL="3886200" indent="-228600" eaLnBrk="0" fontAlgn="base" hangingPunct="0">
              <a:spcBef>
                <a:spcPct val="0"/>
              </a:spcBef>
              <a:spcAft>
                <a:spcPct val="0"/>
              </a:spcAft>
              <a:defRPr kumimoji="1" sz="2000">
                <a:solidFill>
                  <a:schemeClr val="tx1"/>
                </a:solidFill>
                <a:latin typeface="Arial" charset="0"/>
                <a:ea typeface="ＭＳ Ｐゴシック" charset="0"/>
              </a:defRPr>
            </a:lvl9pPr>
          </a:lstStyle>
          <a:p>
            <a:pPr algn="ctr" eaLnBrk="1" hangingPunct="1">
              <a:lnSpc>
                <a:spcPts val="1000"/>
              </a:lnSpc>
              <a:spcBef>
                <a:spcPct val="50000"/>
              </a:spcBef>
            </a:pPr>
            <a:r>
              <a:rPr lang="en-US" altLang="ja-JP" sz="1800" dirty="0">
                <a:solidFill>
                  <a:srgbClr val="00B050"/>
                </a:solidFill>
                <a:latin typeface="Arial" panose="020B0604020202020204" pitchFamily="34" charset="0"/>
                <a:cs typeface="Arial" panose="020B0604020202020204" pitchFamily="34" charset="0"/>
                <a:sym typeface="Symbol" charset="0"/>
              </a:rPr>
              <a:t>Gas flow rate: </a:t>
            </a:r>
          </a:p>
          <a:p>
            <a:pPr algn="ctr" eaLnBrk="1" hangingPunct="1">
              <a:lnSpc>
                <a:spcPts val="1000"/>
              </a:lnSpc>
              <a:spcBef>
                <a:spcPct val="50000"/>
              </a:spcBef>
            </a:pPr>
            <a:r>
              <a:rPr lang="en-US" altLang="ja-JP" sz="1800" i="1" dirty="0">
                <a:solidFill>
                  <a:srgbClr val="00B050"/>
                </a:solidFill>
                <a:latin typeface="Arial" panose="020B0604020202020204" pitchFamily="34" charset="0"/>
                <a:cs typeface="Arial" panose="020B0604020202020204" pitchFamily="34" charset="0"/>
                <a:sym typeface="Symbol" charset="0"/>
              </a:rPr>
              <a:t>Q</a:t>
            </a:r>
            <a:r>
              <a:rPr lang="en-US" altLang="ja-JP" sz="1800" dirty="0">
                <a:solidFill>
                  <a:srgbClr val="00B050"/>
                </a:solidFill>
                <a:latin typeface="Arial" panose="020B0604020202020204" pitchFamily="34" charset="0"/>
                <a:cs typeface="Arial" panose="020B0604020202020204" pitchFamily="34" charset="0"/>
                <a:sym typeface="Symbol" charset="0"/>
              </a:rPr>
              <a:t> [Pa</a:t>
            </a:r>
            <a:r>
              <a:rPr lang="en-US" altLang="ja-JP" sz="1800" dirty="0">
                <a:solidFill>
                  <a:srgbClr val="00B050"/>
                </a:solidFill>
                <a:latin typeface="Arial" panose="020B0604020202020204" pitchFamily="34" charset="0"/>
                <a:cs typeface="Arial" panose="020B0604020202020204" pitchFamily="34" charset="0"/>
                <a:sym typeface="Symbol" panose="05050102010706020507" pitchFamily="18" charset="2"/>
              </a:rPr>
              <a:t></a:t>
            </a:r>
            <a:r>
              <a:rPr lang="en-US" altLang="ja-JP" sz="1800" dirty="0">
                <a:solidFill>
                  <a:srgbClr val="00B050"/>
                </a:solidFill>
                <a:latin typeface="Arial" panose="020B0604020202020204" pitchFamily="34" charset="0"/>
                <a:cs typeface="Arial" panose="020B0604020202020204" pitchFamily="34" charset="0"/>
                <a:sym typeface="Symbol" charset="0"/>
              </a:rPr>
              <a:t>m</a:t>
            </a:r>
            <a:r>
              <a:rPr lang="en-US" altLang="ja-JP" sz="1800" baseline="30000" dirty="0">
                <a:solidFill>
                  <a:srgbClr val="00B050"/>
                </a:solidFill>
                <a:latin typeface="Arial" panose="020B0604020202020204" pitchFamily="34" charset="0"/>
                <a:cs typeface="Arial" panose="020B0604020202020204" pitchFamily="34" charset="0"/>
                <a:sym typeface="Symbol" charset="0"/>
              </a:rPr>
              <a:t>3</a:t>
            </a:r>
            <a:r>
              <a:rPr lang="en-US" altLang="ja-JP" sz="1800" dirty="0">
                <a:solidFill>
                  <a:srgbClr val="00B050"/>
                </a:solidFill>
                <a:latin typeface="Arial" panose="020B0604020202020204" pitchFamily="34" charset="0"/>
                <a:cs typeface="Arial" panose="020B0604020202020204" pitchFamily="34" charset="0"/>
                <a:sym typeface="Symbol" panose="05050102010706020507" pitchFamily="18" charset="2"/>
              </a:rPr>
              <a:t></a:t>
            </a:r>
            <a:r>
              <a:rPr lang="en-US" altLang="ja-JP" sz="1800" dirty="0">
                <a:solidFill>
                  <a:srgbClr val="00B050"/>
                </a:solidFill>
                <a:latin typeface="Arial" panose="020B0604020202020204" pitchFamily="34" charset="0"/>
                <a:cs typeface="Arial" panose="020B0604020202020204" pitchFamily="34" charset="0"/>
                <a:sym typeface="Symbol" charset="0"/>
              </a:rPr>
              <a:t>s</a:t>
            </a:r>
            <a:r>
              <a:rPr lang="en-US" altLang="ja-JP" sz="1800" baseline="30000" dirty="0">
                <a:solidFill>
                  <a:srgbClr val="00B050"/>
                </a:solidFill>
                <a:latin typeface="Arial" panose="020B0604020202020204" pitchFamily="34" charset="0"/>
                <a:cs typeface="Arial" panose="020B0604020202020204" pitchFamily="34" charset="0"/>
                <a:sym typeface="Symbol" panose="05050102010706020507" pitchFamily="18" charset="2"/>
              </a:rPr>
              <a:t>1</a:t>
            </a:r>
            <a:r>
              <a:rPr lang="en-US" altLang="ja-JP" sz="1800" dirty="0">
                <a:solidFill>
                  <a:srgbClr val="00B050"/>
                </a:solidFill>
                <a:latin typeface="Arial" panose="020B0604020202020204" pitchFamily="34" charset="0"/>
                <a:cs typeface="Arial" panose="020B0604020202020204" pitchFamily="34" charset="0"/>
                <a:sym typeface="Symbol" charset="0"/>
              </a:rPr>
              <a:t>] = </a:t>
            </a:r>
            <a:r>
              <a:rPr lang="en-US" altLang="ja-JP" sz="1800" i="1" dirty="0" err="1">
                <a:solidFill>
                  <a:srgbClr val="00B050"/>
                </a:solidFill>
                <a:latin typeface="Arial" panose="020B0604020202020204" pitchFamily="34" charset="0"/>
                <a:cs typeface="Arial" panose="020B0604020202020204" pitchFamily="34" charset="0"/>
                <a:sym typeface="Symbol" charset="0"/>
              </a:rPr>
              <a:t>Sp</a:t>
            </a:r>
            <a:endParaRPr lang="en-US" altLang="ja-JP" sz="1800" i="1" dirty="0">
              <a:solidFill>
                <a:srgbClr val="00B050"/>
              </a:solidFill>
              <a:latin typeface="Arial" panose="020B0604020202020204" pitchFamily="34" charset="0"/>
              <a:cs typeface="Arial" panose="020B0604020202020204" pitchFamily="34" charset="0"/>
              <a:sym typeface="Symbol" charset="0"/>
            </a:endParaRPr>
          </a:p>
        </p:txBody>
      </p:sp>
      <p:sp>
        <p:nvSpPr>
          <p:cNvPr id="82" name="円柱 81">
            <a:extLst>
              <a:ext uri="{FF2B5EF4-FFF2-40B4-BE49-F238E27FC236}">
                <a16:creationId xmlns:a16="http://schemas.microsoft.com/office/drawing/2014/main" id="{40C4CA66-EE2B-4A46-A1D5-6E026AB9341B}"/>
              </a:ext>
            </a:extLst>
          </p:cNvPr>
          <p:cNvSpPr/>
          <p:nvPr/>
        </p:nvSpPr>
        <p:spPr>
          <a:xfrm>
            <a:off x="8437655" y="4021921"/>
            <a:ext cx="1515172" cy="2062678"/>
          </a:xfrm>
          <a:prstGeom prst="can">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3" name="L 字 82">
            <a:extLst>
              <a:ext uri="{FF2B5EF4-FFF2-40B4-BE49-F238E27FC236}">
                <a16:creationId xmlns:a16="http://schemas.microsoft.com/office/drawing/2014/main" id="{A438B32B-CCA9-43F1-8E8C-F9E6D83049ED}"/>
              </a:ext>
            </a:extLst>
          </p:cNvPr>
          <p:cNvSpPr/>
          <p:nvPr/>
        </p:nvSpPr>
        <p:spPr>
          <a:xfrm rot="10800000">
            <a:off x="9946961" y="4660563"/>
            <a:ext cx="1149124" cy="947746"/>
          </a:xfrm>
          <a:prstGeom prst="corner">
            <a:avLst>
              <a:gd name="adj1" fmla="val 33320"/>
              <a:gd name="adj2" fmla="val 34015"/>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4" name="テキスト ボックス 83">
            <a:extLst>
              <a:ext uri="{FF2B5EF4-FFF2-40B4-BE49-F238E27FC236}">
                <a16:creationId xmlns:a16="http://schemas.microsoft.com/office/drawing/2014/main" id="{2C1E4213-786A-4FAF-A4D1-58B98DBCB40B}"/>
              </a:ext>
            </a:extLst>
          </p:cNvPr>
          <p:cNvSpPr txBox="1"/>
          <p:nvPr/>
        </p:nvSpPr>
        <p:spPr>
          <a:xfrm>
            <a:off x="11042162" y="5542989"/>
            <a:ext cx="432048" cy="369332"/>
          </a:xfrm>
          <a:prstGeom prst="rect">
            <a:avLst/>
          </a:prstGeom>
          <a:noFill/>
        </p:spPr>
        <p:txBody>
          <a:bodyPr wrap="square" rtlCol="0">
            <a:spAutoFit/>
          </a:bodyPr>
          <a:lstStyle/>
          <a:p>
            <a:r>
              <a:rPr kumimoji="1" lang="en-US" altLang="ja-JP" i="1" dirty="0">
                <a:solidFill>
                  <a:srgbClr val="00B0F0"/>
                </a:solidFill>
                <a:latin typeface="Arial" panose="020B0604020202020204" pitchFamily="34" charset="0"/>
                <a:cs typeface="Arial" panose="020B0604020202020204" pitchFamily="34" charset="0"/>
              </a:rPr>
              <a:t>S</a:t>
            </a:r>
            <a:endParaRPr kumimoji="1" lang="ja-JP" altLang="en-US" dirty="0">
              <a:solidFill>
                <a:srgbClr val="00B0F0"/>
              </a:solidFill>
              <a:latin typeface="Arial" panose="020B0604020202020204" pitchFamily="34" charset="0"/>
              <a:cs typeface="Arial" panose="020B0604020202020204" pitchFamily="34" charset="0"/>
            </a:endParaRPr>
          </a:p>
        </p:txBody>
      </p:sp>
      <p:sp>
        <p:nvSpPr>
          <p:cNvPr id="85" name="下矢印 89">
            <a:extLst>
              <a:ext uri="{FF2B5EF4-FFF2-40B4-BE49-F238E27FC236}">
                <a16:creationId xmlns:a16="http://schemas.microsoft.com/office/drawing/2014/main" id="{93388C61-6F91-407E-8913-B76DA0008EC3}"/>
              </a:ext>
            </a:extLst>
          </p:cNvPr>
          <p:cNvSpPr/>
          <p:nvPr/>
        </p:nvSpPr>
        <p:spPr>
          <a:xfrm>
            <a:off x="10811652" y="5698599"/>
            <a:ext cx="302435" cy="708481"/>
          </a:xfrm>
          <a:prstGeom prst="down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6" name="下矢印 90">
            <a:extLst>
              <a:ext uri="{FF2B5EF4-FFF2-40B4-BE49-F238E27FC236}">
                <a16:creationId xmlns:a16="http://schemas.microsoft.com/office/drawing/2014/main" id="{D27EA055-5E56-41CE-B9F3-C4EA7A19D75E}"/>
              </a:ext>
            </a:extLst>
          </p:cNvPr>
          <p:cNvSpPr/>
          <p:nvPr/>
        </p:nvSpPr>
        <p:spPr>
          <a:xfrm rot="16200000">
            <a:off x="9905921" y="4627678"/>
            <a:ext cx="177221" cy="419343"/>
          </a:xfrm>
          <a:prstGeom prst="down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7" name="テキスト ボックス 86">
            <a:extLst>
              <a:ext uri="{FF2B5EF4-FFF2-40B4-BE49-F238E27FC236}">
                <a16:creationId xmlns:a16="http://schemas.microsoft.com/office/drawing/2014/main" id="{EC231531-8383-4376-923B-0255510840B8}"/>
              </a:ext>
            </a:extLst>
          </p:cNvPr>
          <p:cNvSpPr txBox="1"/>
          <p:nvPr/>
        </p:nvSpPr>
        <p:spPr>
          <a:xfrm>
            <a:off x="9471654" y="4405379"/>
            <a:ext cx="643274" cy="369332"/>
          </a:xfrm>
          <a:prstGeom prst="rect">
            <a:avLst/>
          </a:prstGeom>
          <a:noFill/>
        </p:spPr>
        <p:txBody>
          <a:bodyPr wrap="square" rtlCol="0">
            <a:spAutoFit/>
          </a:bodyPr>
          <a:lstStyle/>
          <a:p>
            <a:r>
              <a:rPr kumimoji="1" lang="en-US" altLang="ja-JP" i="1" dirty="0" err="1">
                <a:solidFill>
                  <a:schemeClr val="bg1"/>
                </a:solidFill>
                <a:latin typeface="Arial" panose="020B0604020202020204" pitchFamily="34" charset="0"/>
                <a:cs typeface="Arial" panose="020B0604020202020204" pitchFamily="34" charset="0"/>
              </a:rPr>
              <a:t>S</a:t>
            </a:r>
            <a:r>
              <a:rPr kumimoji="1" lang="en-US" altLang="ja-JP" baseline="-25000" dirty="0" err="1">
                <a:solidFill>
                  <a:schemeClr val="bg1"/>
                </a:solidFill>
                <a:latin typeface="Arial" panose="020B0604020202020204" pitchFamily="34" charset="0"/>
                <a:cs typeface="Arial" panose="020B0604020202020204" pitchFamily="34" charset="0"/>
              </a:rPr>
              <a:t>eff</a:t>
            </a:r>
            <a:endParaRPr kumimoji="1" lang="ja-JP" altLang="en-US" baseline="-25000" dirty="0">
              <a:solidFill>
                <a:schemeClr val="bg1"/>
              </a:solidFill>
              <a:latin typeface="Arial" panose="020B0604020202020204" pitchFamily="34" charset="0"/>
              <a:cs typeface="Arial" panose="020B0604020202020204" pitchFamily="34" charset="0"/>
            </a:endParaRPr>
          </a:p>
        </p:txBody>
      </p:sp>
      <p:sp>
        <p:nvSpPr>
          <p:cNvPr id="88" name="テキスト ボックス 87">
            <a:extLst>
              <a:ext uri="{FF2B5EF4-FFF2-40B4-BE49-F238E27FC236}">
                <a16:creationId xmlns:a16="http://schemas.microsoft.com/office/drawing/2014/main" id="{1B5F2E97-7B7F-41E0-9D33-B81753E5A86C}"/>
              </a:ext>
            </a:extLst>
          </p:cNvPr>
          <p:cNvSpPr txBox="1"/>
          <p:nvPr/>
        </p:nvSpPr>
        <p:spPr>
          <a:xfrm>
            <a:off x="10734473" y="4651464"/>
            <a:ext cx="523713" cy="369332"/>
          </a:xfrm>
          <a:prstGeom prst="rect">
            <a:avLst/>
          </a:prstGeom>
          <a:noFill/>
        </p:spPr>
        <p:txBody>
          <a:bodyPr wrap="square" rtlCol="0">
            <a:spAutoFit/>
          </a:bodyPr>
          <a:lstStyle/>
          <a:p>
            <a:r>
              <a:rPr lang="en-US" altLang="ja-JP" i="1" dirty="0">
                <a:solidFill>
                  <a:schemeClr val="bg1"/>
                </a:solidFill>
                <a:latin typeface="Arial" panose="020B0604020202020204" pitchFamily="34" charset="0"/>
                <a:cs typeface="Arial" panose="020B0604020202020204" pitchFamily="34" charset="0"/>
              </a:rPr>
              <a:t>C</a:t>
            </a:r>
            <a:endParaRPr kumimoji="1" lang="ja-JP" altLang="en-US" i="1" dirty="0">
              <a:solidFill>
                <a:schemeClr val="bg1"/>
              </a:solidFill>
              <a:latin typeface="Arial" panose="020B0604020202020204" pitchFamily="34" charset="0"/>
              <a:cs typeface="Arial" panose="020B0604020202020204" pitchFamily="34" charset="0"/>
            </a:endParaRPr>
          </a:p>
        </p:txBody>
      </p:sp>
      <p:sp>
        <p:nvSpPr>
          <p:cNvPr id="32" name="テキスト ボックス 31">
            <a:extLst>
              <a:ext uri="{FF2B5EF4-FFF2-40B4-BE49-F238E27FC236}">
                <a16:creationId xmlns:a16="http://schemas.microsoft.com/office/drawing/2014/main" id="{C6A188AE-96E8-4409-850F-57FC2EC71139}"/>
              </a:ext>
            </a:extLst>
          </p:cNvPr>
          <p:cNvSpPr txBox="1"/>
          <p:nvPr/>
        </p:nvSpPr>
        <p:spPr>
          <a:xfrm>
            <a:off x="9948730" y="4178515"/>
            <a:ext cx="1097791" cy="369332"/>
          </a:xfrm>
          <a:prstGeom prst="rect">
            <a:avLst/>
          </a:prstGeom>
          <a:noFill/>
        </p:spPr>
        <p:txBody>
          <a:bodyPr wrap="square" rtlCol="0">
            <a:spAutoFit/>
          </a:bodyPr>
          <a:lstStyle/>
          <a:p>
            <a:r>
              <a:rPr kumimoji="1" lang="en-US" altLang="ja-JP" i="1" dirty="0" err="1">
                <a:solidFill>
                  <a:srgbClr val="00B0F0"/>
                </a:solidFill>
                <a:latin typeface="Arial" panose="020B0604020202020204" pitchFamily="34" charset="0"/>
                <a:cs typeface="Arial" panose="020B0604020202020204" pitchFamily="34" charset="0"/>
              </a:rPr>
              <a:t>S</a:t>
            </a:r>
            <a:r>
              <a:rPr kumimoji="1" lang="en-US" altLang="ja-JP" baseline="-25000" dirty="0" err="1">
                <a:solidFill>
                  <a:srgbClr val="00B0F0"/>
                </a:solidFill>
                <a:latin typeface="Arial" panose="020B0604020202020204" pitchFamily="34" charset="0"/>
                <a:cs typeface="Arial" panose="020B0604020202020204" pitchFamily="34" charset="0"/>
              </a:rPr>
              <a:t>eff</a:t>
            </a:r>
            <a:r>
              <a:rPr kumimoji="1" lang="en-US" altLang="ja-JP" baseline="-25000" dirty="0">
                <a:solidFill>
                  <a:srgbClr val="00B0F0"/>
                </a:solidFill>
                <a:latin typeface="Arial" panose="020B0604020202020204" pitchFamily="34" charset="0"/>
                <a:cs typeface="Arial" panose="020B0604020202020204" pitchFamily="34" charset="0"/>
              </a:rPr>
              <a:t> </a:t>
            </a:r>
            <a:r>
              <a:rPr kumimoji="1" lang="en-US" altLang="ja-JP" dirty="0">
                <a:solidFill>
                  <a:srgbClr val="00B0F0"/>
                </a:solidFill>
                <a:latin typeface="Arial" panose="020B0604020202020204" pitchFamily="34" charset="0"/>
                <a:cs typeface="Arial" panose="020B0604020202020204" pitchFamily="34" charset="0"/>
              </a:rPr>
              <a:t>&lt;</a:t>
            </a:r>
            <a:r>
              <a:rPr kumimoji="1" lang="en-US" altLang="ja-JP" i="1" dirty="0">
                <a:solidFill>
                  <a:srgbClr val="00B0F0"/>
                </a:solidFill>
                <a:latin typeface="Arial" panose="020B0604020202020204" pitchFamily="34" charset="0"/>
                <a:cs typeface="Arial" panose="020B0604020202020204" pitchFamily="34" charset="0"/>
              </a:rPr>
              <a:t> S</a:t>
            </a:r>
            <a:endParaRPr kumimoji="1" lang="ja-JP" altLang="en-US" i="1" dirty="0">
              <a:solidFill>
                <a:srgbClr val="00B0F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38824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p:cNvPicPr>
            <a:picLocks noChangeAspect="1"/>
          </p:cNvPicPr>
          <p:nvPr/>
        </p:nvPicPr>
        <p:blipFill>
          <a:blip r:embed="rId3"/>
          <a:stretch>
            <a:fillRect/>
          </a:stretch>
        </p:blipFill>
        <p:spPr>
          <a:xfrm>
            <a:off x="0" y="0"/>
            <a:ext cx="12192000" cy="1122652"/>
          </a:xfrm>
          <a:prstGeom prst="rect">
            <a:avLst/>
          </a:prstGeom>
        </p:spPr>
      </p:pic>
      <p:sp>
        <p:nvSpPr>
          <p:cNvPr id="5" name="タイトル 1"/>
          <p:cNvSpPr txBox="1">
            <a:spLocks/>
          </p:cNvSpPr>
          <p:nvPr/>
        </p:nvSpPr>
        <p:spPr>
          <a:xfrm>
            <a:off x="1785678" y="0"/>
            <a:ext cx="8784976" cy="735582"/>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en-US" altLang="ja-JP" sz="4000" b="1" dirty="0">
                <a:solidFill>
                  <a:srgbClr val="FFC000"/>
                </a:solidFill>
                <a:latin typeface="Calibri Light" panose="020F0302020204030204" pitchFamily="34" charset="0"/>
              </a:rPr>
              <a:t>Pumping speed 2</a:t>
            </a:r>
            <a:endParaRPr lang="ja-JP" altLang="en-US" sz="4000" b="1" dirty="0">
              <a:solidFill>
                <a:srgbClr val="FFC000"/>
              </a:solidFill>
              <a:latin typeface="Calibri Light" panose="020F0302020204030204" pitchFamily="34" charset="0"/>
            </a:endParaRPr>
          </a:p>
        </p:txBody>
      </p:sp>
      <p:sp>
        <p:nvSpPr>
          <p:cNvPr id="11" name="正方形/長方形 10"/>
          <p:cNvSpPr/>
          <p:nvPr/>
        </p:nvSpPr>
        <p:spPr>
          <a:xfrm>
            <a:off x="0" y="6434515"/>
            <a:ext cx="12192000" cy="431329"/>
          </a:xfrm>
          <a:prstGeom prst="rect">
            <a:avLst/>
          </a:prstGeom>
          <a:solidFill>
            <a:srgbClr val="00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latin typeface="Calibri" panose="020F0502020204030204" pitchFamily="34" charset="0"/>
            </a:endParaRPr>
          </a:p>
        </p:txBody>
      </p:sp>
      <p:pic>
        <p:nvPicPr>
          <p:cNvPr id="13" name="Picture 5" descr="C:\Documents and Settings\Administrator\デスクトップ\keklogo_blue.gif"/>
          <p:cNvPicPr>
            <a:picLocks noChangeAspect="1" noChangeArrowheads="1"/>
          </p:cNvPicPr>
          <p:nvPr/>
        </p:nvPicPr>
        <p:blipFill>
          <a:blip r:embed="rId4" cstate="print"/>
          <a:srcRect/>
          <a:stretch>
            <a:fillRect/>
          </a:stretch>
        </p:blipFill>
        <p:spPr bwMode="auto">
          <a:xfrm>
            <a:off x="65316" y="6463741"/>
            <a:ext cx="702056" cy="402103"/>
          </a:xfrm>
          <a:prstGeom prst="rect">
            <a:avLst/>
          </a:prstGeom>
          <a:noFill/>
        </p:spPr>
      </p:pic>
      <p:pic>
        <p:nvPicPr>
          <p:cNvPr id="14" name="Picture 1" descr="C:\Documents and Settings\Administrator\デスクトップ\SuperKEKB_logo.gif"/>
          <p:cNvPicPr>
            <a:picLocks noChangeAspect="1" noChangeArrowheads="1"/>
          </p:cNvPicPr>
          <p:nvPr/>
        </p:nvPicPr>
        <p:blipFill>
          <a:blip r:embed="rId5" cstate="print"/>
          <a:srcRect/>
          <a:stretch>
            <a:fillRect/>
          </a:stretch>
        </p:blipFill>
        <p:spPr bwMode="auto">
          <a:xfrm>
            <a:off x="11432495" y="6449005"/>
            <a:ext cx="759505" cy="408995"/>
          </a:xfrm>
          <a:prstGeom prst="rect">
            <a:avLst/>
          </a:prstGeom>
          <a:noFill/>
        </p:spPr>
      </p:pic>
      <p:sp>
        <p:nvSpPr>
          <p:cNvPr id="15" name="日付プレースホルダー 14"/>
          <p:cNvSpPr>
            <a:spLocks noGrp="1"/>
          </p:cNvSpPr>
          <p:nvPr>
            <p:ph type="dt" sz="half" idx="10"/>
          </p:nvPr>
        </p:nvSpPr>
        <p:spPr>
          <a:xfrm>
            <a:off x="838200" y="6475618"/>
            <a:ext cx="2743200" cy="365125"/>
          </a:xfrm>
        </p:spPr>
        <p:txBody>
          <a:bodyPr/>
          <a:lstStyle/>
          <a:p>
            <a:r>
              <a:rPr kumimoji="1" lang="en-US" altLang="ja-JP" dirty="0">
                <a:solidFill>
                  <a:srgbClr val="FFFF00"/>
                </a:solidFill>
                <a:latin typeface="Calibri" panose="020F0502020204030204" pitchFamily="34" charset="0"/>
              </a:rPr>
              <a:t>2019/10/31</a:t>
            </a:r>
            <a:endParaRPr kumimoji="1" lang="ja-JP" altLang="en-US" dirty="0">
              <a:solidFill>
                <a:srgbClr val="FFFF00"/>
              </a:solidFill>
              <a:latin typeface="Calibri" panose="020F0502020204030204" pitchFamily="34" charset="0"/>
            </a:endParaRPr>
          </a:p>
        </p:txBody>
      </p:sp>
      <p:sp>
        <p:nvSpPr>
          <p:cNvPr id="16" name="フッター プレースホルダー 15"/>
          <p:cNvSpPr>
            <a:spLocks noGrp="1"/>
          </p:cNvSpPr>
          <p:nvPr>
            <p:ph type="ftr" sz="quarter" idx="11"/>
          </p:nvPr>
        </p:nvSpPr>
        <p:spPr>
          <a:xfrm>
            <a:off x="3110967" y="6489670"/>
            <a:ext cx="6276433" cy="365125"/>
          </a:xfrm>
        </p:spPr>
        <p:txBody>
          <a:bodyPr/>
          <a:lstStyle/>
          <a:p>
            <a:r>
              <a:rPr lang="en-US" altLang="ja-JP" dirty="0">
                <a:solidFill>
                  <a:srgbClr val="FFFF00"/>
                </a:solidFill>
                <a:latin typeface="Calibri" panose="020F0502020204030204" pitchFamily="34" charset="0"/>
              </a:rPr>
              <a:t>Joint-US-CERN-Japan-Russia International Accelerator School, 2019, Ion Colliders @ </a:t>
            </a:r>
            <a:r>
              <a:rPr lang="en-US" altLang="ja-JP" dirty="0" err="1">
                <a:solidFill>
                  <a:srgbClr val="FFFF00"/>
                </a:solidFill>
                <a:latin typeface="Calibri" panose="020F0502020204030204" pitchFamily="34" charset="0"/>
              </a:rPr>
              <a:t>Dubna</a:t>
            </a:r>
            <a:endParaRPr kumimoji="1" lang="ja-JP" altLang="en-US" dirty="0">
              <a:solidFill>
                <a:srgbClr val="FFFF00"/>
              </a:solidFill>
              <a:latin typeface="Calibri" panose="020F0502020204030204" pitchFamily="34" charset="0"/>
            </a:endParaRPr>
          </a:p>
        </p:txBody>
      </p:sp>
      <p:sp>
        <p:nvSpPr>
          <p:cNvPr id="17" name="スライド番号プレースホルダー 16"/>
          <p:cNvSpPr>
            <a:spLocks noGrp="1"/>
          </p:cNvSpPr>
          <p:nvPr>
            <p:ph type="sldNum" sz="quarter" idx="12"/>
          </p:nvPr>
        </p:nvSpPr>
        <p:spPr>
          <a:xfrm>
            <a:off x="8610600" y="6475618"/>
            <a:ext cx="2743200" cy="365125"/>
          </a:xfrm>
        </p:spPr>
        <p:txBody>
          <a:bodyPr/>
          <a:lstStyle/>
          <a:p>
            <a:fld id="{2703563A-5760-4490-B9C0-0ADE44AA5E72}" type="slidenum">
              <a:rPr kumimoji="1" lang="ja-JP" altLang="en-US" smtClean="0">
                <a:solidFill>
                  <a:srgbClr val="FFFF00"/>
                </a:solidFill>
                <a:latin typeface="Calibri" panose="020F0502020204030204" pitchFamily="34" charset="0"/>
              </a:rPr>
              <a:t>16</a:t>
            </a:fld>
            <a:endParaRPr kumimoji="1" lang="ja-JP" altLang="en-US">
              <a:solidFill>
                <a:srgbClr val="FFFF00"/>
              </a:solidFill>
              <a:latin typeface="Calibri" panose="020F0502020204030204" pitchFamily="34" charset="0"/>
            </a:endParaRPr>
          </a:p>
        </p:txBody>
      </p:sp>
      <p:sp>
        <p:nvSpPr>
          <p:cNvPr id="91" name="コンテンツ プレースホルダー 1">
            <a:extLst>
              <a:ext uri="{FF2B5EF4-FFF2-40B4-BE49-F238E27FC236}">
                <a16:creationId xmlns:a16="http://schemas.microsoft.com/office/drawing/2014/main" id="{29B36E01-612C-4C38-BE74-B0215E9DEBDA}"/>
              </a:ext>
            </a:extLst>
          </p:cNvPr>
          <p:cNvSpPr>
            <a:spLocks noGrp="1"/>
          </p:cNvSpPr>
          <p:nvPr>
            <p:ph idx="1"/>
          </p:nvPr>
        </p:nvSpPr>
        <p:spPr>
          <a:xfrm>
            <a:off x="118690" y="986361"/>
            <a:ext cx="9511819" cy="2519257"/>
          </a:xfrm>
        </p:spPr>
        <p:txBody>
          <a:bodyPr>
            <a:normAutofit/>
          </a:bodyPr>
          <a:lstStyle/>
          <a:p>
            <a:r>
              <a:rPr lang="en-US" altLang="ja-JP" dirty="0">
                <a:latin typeface="Calibri" panose="020F0502020204030204" pitchFamily="34" charset="0"/>
              </a:rPr>
              <a:t>Exercise 2</a:t>
            </a:r>
          </a:p>
          <a:p>
            <a:pPr marL="400050" lvl="1" indent="0">
              <a:lnSpc>
                <a:spcPct val="100000"/>
              </a:lnSpc>
              <a:spcBef>
                <a:spcPct val="20000"/>
              </a:spcBef>
              <a:buNone/>
            </a:pPr>
            <a:r>
              <a:rPr lang="en-US" altLang="ja-JP" dirty="0">
                <a:solidFill>
                  <a:srgbClr val="002060"/>
                </a:solidFill>
                <a:latin typeface="Calibri" panose="020F0502020204030204" pitchFamily="34" charset="0"/>
                <a:ea typeface="ＭＳ Ｐゴシック" panose="020B0600070205080204" pitchFamily="50" charset="-128"/>
              </a:rPr>
              <a:t>A vacuum vessel is connected to a vacuum pump via a piping element. The pumping speed of the pump is 0.3 m</a:t>
            </a:r>
            <a:r>
              <a:rPr lang="en-US" altLang="ja-JP" baseline="30000" dirty="0">
                <a:solidFill>
                  <a:srgbClr val="002060"/>
                </a:solidFill>
                <a:latin typeface="Calibri" panose="020F0502020204030204" pitchFamily="34" charset="0"/>
                <a:ea typeface="ＭＳ Ｐゴシック" panose="020B0600070205080204" pitchFamily="50" charset="-128"/>
              </a:rPr>
              <a:t>3</a:t>
            </a:r>
            <a:r>
              <a:rPr lang="en-US" altLang="ja-JP" dirty="0">
                <a:solidFill>
                  <a:srgbClr val="002060"/>
                </a:solidFill>
                <a:latin typeface="Calibri" panose="020F0502020204030204" pitchFamily="34" charset="0"/>
                <a:ea typeface="ＭＳ Ｐゴシック" panose="020B0600070205080204" pitchFamily="50" charset="-128"/>
                <a:sym typeface="Symbol" panose="05050102010706020507" pitchFamily="18" charset="2"/>
              </a:rPr>
              <a:t>s</a:t>
            </a:r>
            <a:r>
              <a:rPr lang="en-US" altLang="ja-JP" baseline="30000" dirty="0">
                <a:solidFill>
                  <a:srgbClr val="002060"/>
                </a:solidFill>
                <a:latin typeface="Calibri" panose="020F0502020204030204" pitchFamily="34" charset="0"/>
                <a:ea typeface="ＭＳ Ｐゴシック" panose="020B0600070205080204" pitchFamily="50" charset="-128"/>
                <a:sym typeface="Symbol" panose="05050102010706020507" pitchFamily="18" charset="2"/>
              </a:rPr>
              <a:t>1</a:t>
            </a:r>
            <a:r>
              <a:rPr lang="en-US" altLang="ja-JP" dirty="0">
                <a:solidFill>
                  <a:srgbClr val="002060"/>
                </a:solidFill>
                <a:latin typeface="Calibri" panose="020F0502020204030204" pitchFamily="34" charset="0"/>
                <a:ea typeface="ＭＳ Ｐゴシック" panose="020B0600070205080204" pitchFamily="50" charset="-128"/>
                <a:sym typeface="Symbol" panose="05050102010706020507" pitchFamily="18" charset="2"/>
              </a:rPr>
              <a:t> and the conductance of the piping element is </a:t>
            </a:r>
            <a:r>
              <a:rPr lang="en-US" altLang="ja-JP" dirty="0">
                <a:solidFill>
                  <a:srgbClr val="002060"/>
                </a:solidFill>
                <a:latin typeface="Calibri" panose="020F0502020204030204" pitchFamily="34" charset="0"/>
                <a:ea typeface="ＭＳ Ｐゴシック" panose="020B0600070205080204" pitchFamily="50" charset="-128"/>
              </a:rPr>
              <a:t>0.1 m</a:t>
            </a:r>
            <a:r>
              <a:rPr lang="en-US" altLang="ja-JP" baseline="30000" dirty="0">
                <a:solidFill>
                  <a:srgbClr val="002060"/>
                </a:solidFill>
                <a:latin typeface="Calibri" panose="020F0502020204030204" pitchFamily="34" charset="0"/>
                <a:ea typeface="ＭＳ Ｐゴシック" panose="020B0600070205080204" pitchFamily="50" charset="-128"/>
              </a:rPr>
              <a:t>3</a:t>
            </a:r>
            <a:r>
              <a:rPr lang="en-US" altLang="ja-JP" dirty="0">
                <a:solidFill>
                  <a:srgbClr val="002060"/>
                </a:solidFill>
                <a:latin typeface="Calibri" panose="020F0502020204030204" pitchFamily="34" charset="0"/>
                <a:ea typeface="ＭＳ Ｐゴシック" panose="020B0600070205080204" pitchFamily="50" charset="-128"/>
                <a:sym typeface="Symbol" panose="05050102010706020507" pitchFamily="18" charset="2"/>
              </a:rPr>
              <a:t>s</a:t>
            </a:r>
            <a:r>
              <a:rPr lang="en-US" altLang="ja-JP" baseline="30000" dirty="0">
                <a:solidFill>
                  <a:srgbClr val="002060"/>
                </a:solidFill>
                <a:latin typeface="Calibri" panose="020F0502020204030204" pitchFamily="34" charset="0"/>
                <a:ea typeface="ＭＳ Ｐゴシック" panose="020B0600070205080204" pitchFamily="50" charset="-128"/>
                <a:sym typeface="Symbol" panose="05050102010706020507" pitchFamily="18" charset="2"/>
              </a:rPr>
              <a:t>1</a:t>
            </a:r>
            <a:r>
              <a:rPr lang="en-US" altLang="ja-JP" dirty="0">
                <a:solidFill>
                  <a:srgbClr val="002060"/>
                </a:solidFill>
                <a:latin typeface="Calibri" panose="020F0502020204030204" pitchFamily="34" charset="0"/>
                <a:ea typeface="ＭＳ Ｐゴシック" panose="020B0600070205080204" pitchFamily="50" charset="-128"/>
                <a:sym typeface="Symbol" panose="05050102010706020507" pitchFamily="18" charset="2"/>
              </a:rPr>
              <a:t>.</a:t>
            </a:r>
          </a:p>
          <a:p>
            <a:pPr marL="400050" lvl="1" indent="0">
              <a:lnSpc>
                <a:spcPct val="100000"/>
              </a:lnSpc>
              <a:spcBef>
                <a:spcPct val="20000"/>
              </a:spcBef>
              <a:buNone/>
            </a:pPr>
            <a:r>
              <a:rPr lang="en-US" altLang="ja-JP" dirty="0">
                <a:solidFill>
                  <a:srgbClr val="002060"/>
                </a:solidFill>
                <a:latin typeface="Calibri" panose="020F0502020204030204" pitchFamily="34" charset="0"/>
                <a:ea typeface="ＭＳ Ｐゴシック" panose="020B0600070205080204" pitchFamily="50" charset="-128"/>
                <a:sym typeface="Symbol" panose="05050102010706020507" pitchFamily="18" charset="2"/>
              </a:rPr>
              <a:t>What is the effective pumping speed?</a:t>
            </a:r>
            <a:r>
              <a:rPr lang="en-US" altLang="ja-JP" dirty="0">
                <a:latin typeface="Calibri" panose="020F0502020204030204" pitchFamily="34" charset="0"/>
                <a:ea typeface="ＭＳ Ｐゴシック" panose="020B0600070205080204" pitchFamily="50" charset="-128"/>
              </a:rPr>
              <a:t>	</a:t>
            </a:r>
            <a:endParaRPr lang="en-US" altLang="ja-JP" dirty="0">
              <a:latin typeface="Calibri"/>
              <a:ea typeface="ＭＳ Ｐゴシック" panose="020B0600070205080204" pitchFamily="50" charset="-128"/>
            </a:endParaRPr>
          </a:p>
        </p:txBody>
      </p:sp>
      <p:sp>
        <p:nvSpPr>
          <p:cNvPr id="82" name="円柱 81">
            <a:extLst>
              <a:ext uri="{FF2B5EF4-FFF2-40B4-BE49-F238E27FC236}">
                <a16:creationId xmlns:a16="http://schemas.microsoft.com/office/drawing/2014/main" id="{40C4CA66-EE2B-4A46-A1D5-6E026AB9341B}"/>
              </a:ext>
            </a:extLst>
          </p:cNvPr>
          <p:cNvSpPr/>
          <p:nvPr/>
        </p:nvSpPr>
        <p:spPr>
          <a:xfrm>
            <a:off x="4230329" y="3668893"/>
            <a:ext cx="1515172" cy="2062678"/>
          </a:xfrm>
          <a:prstGeom prst="can">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3" name="L 字 82">
            <a:extLst>
              <a:ext uri="{FF2B5EF4-FFF2-40B4-BE49-F238E27FC236}">
                <a16:creationId xmlns:a16="http://schemas.microsoft.com/office/drawing/2014/main" id="{A438B32B-CCA9-43F1-8E8C-F9E6D83049ED}"/>
              </a:ext>
            </a:extLst>
          </p:cNvPr>
          <p:cNvSpPr/>
          <p:nvPr/>
        </p:nvSpPr>
        <p:spPr>
          <a:xfrm rot="10800000">
            <a:off x="5739635" y="4307535"/>
            <a:ext cx="1149124" cy="947746"/>
          </a:xfrm>
          <a:prstGeom prst="corner">
            <a:avLst>
              <a:gd name="adj1" fmla="val 33320"/>
              <a:gd name="adj2" fmla="val 34015"/>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5" name="下矢印 89">
            <a:extLst>
              <a:ext uri="{FF2B5EF4-FFF2-40B4-BE49-F238E27FC236}">
                <a16:creationId xmlns:a16="http://schemas.microsoft.com/office/drawing/2014/main" id="{93388C61-6F91-407E-8913-B76DA0008EC3}"/>
              </a:ext>
            </a:extLst>
          </p:cNvPr>
          <p:cNvSpPr/>
          <p:nvPr/>
        </p:nvSpPr>
        <p:spPr>
          <a:xfrm>
            <a:off x="6604326" y="5345571"/>
            <a:ext cx="302435" cy="708481"/>
          </a:xfrm>
          <a:prstGeom prst="down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6" name="下矢印 90">
            <a:extLst>
              <a:ext uri="{FF2B5EF4-FFF2-40B4-BE49-F238E27FC236}">
                <a16:creationId xmlns:a16="http://schemas.microsoft.com/office/drawing/2014/main" id="{D27EA055-5E56-41CE-B9F3-C4EA7A19D75E}"/>
              </a:ext>
            </a:extLst>
          </p:cNvPr>
          <p:cNvSpPr/>
          <p:nvPr/>
        </p:nvSpPr>
        <p:spPr>
          <a:xfrm rot="16200000">
            <a:off x="5754803" y="4328419"/>
            <a:ext cx="174781" cy="309367"/>
          </a:xfrm>
          <a:prstGeom prst="down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7" name="テキスト ボックス 86">
            <a:extLst>
              <a:ext uri="{FF2B5EF4-FFF2-40B4-BE49-F238E27FC236}">
                <a16:creationId xmlns:a16="http://schemas.microsoft.com/office/drawing/2014/main" id="{EC231531-8383-4376-923B-0255510840B8}"/>
              </a:ext>
            </a:extLst>
          </p:cNvPr>
          <p:cNvSpPr txBox="1"/>
          <p:nvPr/>
        </p:nvSpPr>
        <p:spPr>
          <a:xfrm>
            <a:off x="5120229" y="4292856"/>
            <a:ext cx="643274" cy="369332"/>
          </a:xfrm>
          <a:prstGeom prst="rect">
            <a:avLst/>
          </a:prstGeom>
          <a:noFill/>
        </p:spPr>
        <p:txBody>
          <a:bodyPr wrap="square" rtlCol="0">
            <a:spAutoFit/>
          </a:bodyPr>
          <a:lstStyle/>
          <a:p>
            <a:r>
              <a:rPr kumimoji="1" lang="en-US" altLang="ja-JP" i="1" dirty="0" err="1">
                <a:latin typeface="Arial" panose="020B0604020202020204" pitchFamily="34" charset="0"/>
                <a:cs typeface="Arial" panose="020B0604020202020204" pitchFamily="34" charset="0"/>
              </a:rPr>
              <a:t>S</a:t>
            </a:r>
            <a:r>
              <a:rPr kumimoji="1" lang="en-US" altLang="ja-JP" baseline="-25000" dirty="0" err="1">
                <a:latin typeface="Arial" panose="020B0604020202020204" pitchFamily="34" charset="0"/>
                <a:cs typeface="Arial" panose="020B0604020202020204" pitchFamily="34" charset="0"/>
              </a:rPr>
              <a:t>eff</a:t>
            </a:r>
            <a:endParaRPr kumimoji="1" lang="ja-JP" altLang="en-US" baseline="-25000" dirty="0">
              <a:latin typeface="Arial" panose="020B0604020202020204" pitchFamily="34" charset="0"/>
              <a:cs typeface="Arial" panose="020B0604020202020204" pitchFamily="34" charset="0"/>
            </a:endParaRPr>
          </a:p>
        </p:txBody>
      </p:sp>
      <p:sp>
        <p:nvSpPr>
          <p:cNvPr id="88" name="テキスト ボックス 87">
            <a:extLst>
              <a:ext uri="{FF2B5EF4-FFF2-40B4-BE49-F238E27FC236}">
                <a16:creationId xmlns:a16="http://schemas.microsoft.com/office/drawing/2014/main" id="{1B5F2E97-7B7F-41E0-9D33-B81753E5A86C}"/>
              </a:ext>
            </a:extLst>
          </p:cNvPr>
          <p:cNvSpPr txBox="1"/>
          <p:nvPr/>
        </p:nvSpPr>
        <p:spPr>
          <a:xfrm>
            <a:off x="6906761" y="4292856"/>
            <a:ext cx="2185620" cy="369332"/>
          </a:xfrm>
          <a:prstGeom prst="rect">
            <a:avLst/>
          </a:prstGeom>
          <a:noFill/>
        </p:spPr>
        <p:txBody>
          <a:bodyPr wrap="square" rtlCol="0">
            <a:spAutoFit/>
          </a:bodyPr>
          <a:lstStyle/>
          <a:p>
            <a:r>
              <a:rPr lang="en-US" altLang="ja-JP" i="1" dirty="0">
                <a:latin typeface="Arial" panose="020B0604020202020204" pitchFamily="34" charset="0"/>
                <a:cs typeface="Arial" panose="020B0604020202020204" pitchFamily="34" charset="0"/>
              </a:rPr>
              <a:t>C </a:t>
            </a:r>
            <a:r>
              <a:rPr lang="en-US" altLang="ja-JP" dirty="0">
                <a:latin typeface="Arial" panose="020B0604020202020204" pitchFamily="34" charset="0"/>
                <a:cs typeface="Arial" panose="020B0604020202020204" pitchFamily="34" charset="0"/>
              </a:rPr>
              <a:t>= 0.1 [m</a:t>
            </a:r>
            <a:r>
              <a:rPr lang="en-US" altLang="ja-JP" baseline="30000" dirty="0">
                <a:latin typeface="Arial" panose="020B0604020202020204" pitchFamily="34" charset="0"/>
                <a:cs typeface="Arial" panose="020B0604020202020204" pitchFamily="34" charset="0"/>
              </a:rPr>
              <a:t>3</a:t>
            </a:r>
            <a:r>
              <a:rPr lang="en-US" altLang="ja-JP" dirty="0">
                <a:latin typeface="Arial" panose="020B0604020202020204" pitchFamily="34" charset="0"/>
                <a:cs typeface="Arial" panose="020B0604020202020204" pitchFamily="34" charset="0"/>
                <a:sym typeface="Symbol" panose="05050102010706020507" pitchFamily="18" charset="2"/>
              </a:rPr>
              <a:t>s</a:t>
            </a:r>
            <a:r>
              <a:rPr lang="en-US" altLang="ja-JP" baseline="30000" dirty="0">
                <a:latin typeface="Arial" panose="020B0604020202020204" pitchFamily="34" charset="0"/>
                <a:cs typeface="Arial" panose="020B0604020202020204" pitchFamily="34" charset="0"/>
                <a:sym typeface="Symbol" panose="05050102010706020507" pitchFamily="18" charset="2"/>
              </a:rPr>
              <a:t>1</a:t>
            </a:r>
            <a:r>
              <a:rPr lang="en-US" altLang="ja-JP" dirty="0">
                <a:latin typeface="Arial" panose="020B0604020202020204" pitchFamily="34" charset="0"/>
                <a:cs typeface="Arial" panose="020B0604020202020204" pitchFamily="34" charset="0"/>
                <a:sym typeface="Symbol" panose="05050102010706020507" pitchFamily="18" charset="2"/>
              </a:rPr>
              <a:t>]</a:t>
            </a:r>
            <a:endParaRPr kumimoji="1" lang="ja-JP" altLang="en-US"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92" name="正方形/長方形 91">
                <a:extLst>
                  <a:ext uri="{FF2B5EF4-FFF2-40B4-BE49-F238E27FC236}">
                    <a16:creationId xmlns:a16="http://schemas.microsoft.com/office/drawing/2014/main" id="{9C74CDA9-823A-4000-8210-EC0580EFAF21}"/>
                  </a:ext>
                </a:extLst>
              </p:cNvPr>
              <p:cNvSpPr/>
              <p:nvPr/>
            </p:nvSpPr>
            <p:spPr>
              <a:xfrm>
                <a:off x="9630509" y="5043183"/>
                <a:ext cx="2261419" cy="570541"/>
              </a:xfrm>
              <a:prstGeom prst="rect">
                <a:avLst/>
              </a:prstGeom>
            </p:spPr>
            <p:txBody>
              <a:bodyPr wrap="square">
                <a:spAutoFit/>
              </a:bodyPr>
              <a:lstStyle/>
              <a:p>
                <a:r>
                  <a:rPr lang="en-US" altLang="ja-JP" sz="2000" b="1" dirty="0">
                    <a:solidFill>
                      <a:srgbClr val="0070C0"/>
                    </a:solidFill>
                    <a:latin typeface="Calibri" panose="020F0502020204030204" pitchFamily="34" charset="0"/>
                  </a:rPr>
                  <a:t>Hint </a:t>
                </a:r>
                <a:r>
                  <a:rPr lang="ja-JP" altLang="ja-JP" sz="2000" b="1" dirty="0">
                    <a:solidFill>
                      <a:srgbClr val="0070C0"/>
                    </a:solidFill>
                    <a:latin typeface="Calibri" panose="020F0502020204030204" pitchFamily="34" charset="0"/>
                  </a:rPr>
                  <a:t>：</a:t>
                </a:r>
                <a14:m>
                  <m:oMath xmlns:m="http://schemas.openxmlformats.org/officeDocument/2006/math">
                    <m:f>
                      <m:fPr>
                        <m:ctrlPr>
                          <a:rPr lang="ja-JP" altLang="ja-JP" sz="2000" i="1" smtClean="0">
                            <a:solidFill>
                              <a:srgbClr val="0070C0"/>
                            </a:solidFill>
                            <a:latin typeface="Cambria Math" panose="02040503050406030204" pitchFamily="18" charset="0"/>
                          </a:rPr>
                        </m:ctrlPr>
                      </m:fPr>
                      <m:num>
                        <m:r>
                          <a:rPr lang="en-US" altLang="ja-JP" sz="2000" i="1">
                            <a:solidFill>
                              <a:srgbClr val="0070C0"/>
                            </a:solidFill>
                            <a:latin typeface="Cambria Math"/>
                          </a:rPr>
                          <m:t>1</m:t>
                        </m:r>
                      </m:num>
                      <m:den>
                        <m:sSub>
                          <m:sSubPr>
                            <m:ctrlPr>
                              <a:rPr lang="ja-JP" altLang="ja-JP" sz="2000" i="1">
                                <a:solidFill>
                                  <a:srgbClr val="0070C0"/>
                                </a:solidFill>
                                <a:latin typeface="Cambria Math" panose="02040503050406030204" pitchFamily="18" charset="0"/>
                              </a:rPr>
                            </m:ctrlPr>
                          </m:sSubPr>
                          <m:e>
                            <m:r>
                              <a:rPr lang="en-US" altLang="ja-JP" sz="2000" i="1">
                                <a:solidFill>
                                  <a:srgbClr val="0070C0"/>
                                </a:solidFill>
                                <a:latin typeface="Cambria Math"/>
                              </a:rPr>
                              <m:t>𝑆</m:t>
                            </m:r>
                          </m:e>
                          <m:sub>
                            <m:r>
                              <m:rPr>
                                <m:sty m:val="p"/>
                              </m:rPr>
                              <a:rPr lang="en-US" altLang="ja-JP" sz="2000">
                                <a:solidFill>
                                  <a:srgbClr val="0070C0"/>
                                </a:solidFill>
                                <a:latin typeface="Cambria Math"/>
                              </a:rPr>
                              <m:t>eff</m:t>
                            </m:r>
                          </m:sub>
                        </m:sSub>
                      </m:den>
                    </m:f>
                    <m:r>
                      <a:rPr lang="en-US" altLang="ja-JP" sz="2000" i="1">
                        <a:solidFill>
                          <a:srgbClr val="0070C0"/>
                        </a:solidFill>
                        <a:latin typeface="Cambria Math"/>
                      </a:rPr>
                      <m:t>=</m:t>
                    </m:r>
                    <m:f>
                      <m:fPr>
                        <m:ctrlPr>
                          <a:rPr lang="ja-JP" altLang="ja-JP" sz="2000" i="1">
                            <a:solidFill>
                              <a:srgbClr val="0070C0"/>
                            </a:solidFill>
                            <a:latin typeface="Cambria Math" panose="02040503050406030204" pitchFamily="18" charset="0"/>
                          </a:rPr>
                        </m:ctrlPr>
                      </m:fPr>
                      <m:num>
                        <m:r>
                          <a:rPr lang="en-US" altLang="ja-JP" sz="2000" i="1">
                            <a:solidFill>
                              <a:srgbClr val="0070C0"/>
                            </a:solidFill>
                            <a:latin typeface="Cambria Math"/>
                          </a:rPr>
                          <m:t>1</m:t>
                        </m:r>
                      </m:num>
                      <m:den>
                        <m:r>
                          <a:rPr lang="en-US" altLang="ja-JP" sz="2000" i="1">
                            <a:solidFill>
                              <a:srgbClr val="0070C0"/>
                            </a:solidFill>
                            <a:latin typeface="Cambria Math"/>
                          </a:rPr>
                          <m:t>𝐶</m:t>
                        </m:r>
                      </m:den>
                    </m:f>
                    <m:r>
                      <a:rPr lang="en-US" altLang="ja-JP" sz="2000" i="1">
                        <a:solidFill>
                          <a:srgbClr val="0070C0"/>
                        </a:solidFill>
                        <a:latin typeface="Cambria Math"/>
                      </a:rPr>
                      <m:t>+</m:t>
                    </m:r>
                    <m:f>
                      <m:fPr>
                        <m:ctrlPr>
                          <a:rPr lang="ja-JP" altLang="ja-JP" sz="2000" i="1">
                            <a:solidFill>
                              <a:srgbClr val="0070C0"/>
                            </a:solidFill>
                            <a:latin typeface="Cambria Math" panose="02040503050406030204" pitchFamily="18" charset="0"/>
                          </a:rPr>
                        </m:ctrlPr>
                      </m:fPr>
                      <m:num>
                        <m:r>
                          <a:rPr lang="en-US" altLang="ja-JP" sz="2000" i="1">
                            <a:solidFill>
                              <a:srgbClr val="0070C0"/>
                            </a:solidFill>
                            <a:latin typeface="Cambria Math"/>
                          </a:rPr>
                          <m:t>1</m:t>
                        </m:r>
                      </m:num>
                      <m:den>
                        <m:r>
                          <a:rPr lang="en-US" altLang="ja-JP" sz="2000" i="1">
                            <a:solidFill>
                              <a:srgbClr val="0070C0"/>
                            </a:solidFill>
                            <a:latin typeface="Cambria Math"/>
                          </a:rPr>
                          <m:t>𝑆</m:t>
                        </m:r>
                      </m:den>
                    </m:f>
                  </m:oMath>
                </a14:m>
                <a:endParaRPr lang="ja-JP" altLang="ja-JP" sz="2000" dirty="0">
                  <a:solidFill>
                    <a:srgbClr val="0070C0"/>
                  </a:solidFill>
                  <a:latin typeface="Calibri" panose="020F0502020204030204" pitchFamily="34" charset="0"/>
                </a:endParaRPr>
              </a:p>
            </p:txBody>
          </p:sp>
        </mc:Choice>
        <mc:Fallback xmlns="">
          <p:sp>
            <p:nvSpPr>
              <p:cNvPr id="92" name="正方形/長方形 91">
                <a:extLst>
                  <a:ext uri="{FF2B5EF4-FFF2-40B4-BE49-F238E27FC236}">
                    <a16:creationId xmlns:a16="http://schemas.microsoft.com/office/drawing/2014/main" id="{9C74CDA9-823A-4000-8210-EC0580EFAF21}"/>
                  </a:ext>
                </a:extLst>
              </p:cNvPr>
              <p:cNvSpPr>
                <a:spLocks noRot="1" noChangeAspect="1" noMove="1" noResize="1" noEditPoints="1" noAdjustHandles="1" noChangeArrowheads="1" noChangeShapeType="1" noTextEdit="1"/>
              </p:cNvSpPr>
              <p:nvPr/>
            </p:nvSpPr>
            <p:spPr>
              <a:xfrm>
                <a:off x="9630509" y="5043183"/>
                <a:ext cx="2261419" cy="570541"/>
              </a:xfrm>
              <a:prstGeom prst="rect">
                <a:avLst/>
              </a:prstGeom>
              <a:blipFill>
                <a:blip r:embed="rId6"/>
                <a:stretch>
                  <a:fillRect l="-2965" b="-1064"/>
                </a:stretch>
              </a:blipFill>
            </p:spPr>
            <p:txBody>
              <a:bodyPr/>
              <a:lstStyle/>
              <a:p>
                <a:r>
                  <a:rPr lang="ja-JP" altLang="en-US">
                    <a:noFill/>
                  </a:rPr>
                  <a:t> </a:t>
                </a:r>
              </a:p>
            </p:txBody>
          </p:sp>
        </mc:Fallback>
      </mc:AlternateContent>
      <p:sp>
        <p:nvSpPr>
          <p:cNvPr id="199" name="テキスト ボックス 198">
            <a:extLst>
              <a:ext uri="{FF2B5EF4-FFF2-40B4-BE49-F238E27FC236}">
                <a16:creationId xmlns:a16="http://schemas.microsoft.com/office/drawing/2014/main" id="{C327E29F-8269-4643-A02D-A8911F173657}"/>
              </a:ext>
            </a:extLst>
          </p:cNvPr>
          <p:cNvSpPr txBox="1"/>
          <p:nvPr/>
        </p:nvSpPr>
        <p:spPr>
          <a:xfrm>
            <a:off x="6838311" y="5449426"/>
            <a:ext cx="2185620" cy="369332"/>
          </a:xfrm>
          <a:prstGeom prst="rect">
            <a:avLst/>
          </a:prstGeom>
          <a:noFill/>
        </p:spPr>
        <p:txBody>
          <a:bodyPr wrap="square" rtlCol="0">
            <a:spAutoFit/>
          </a:bodyPr>
          <a:lstStyle/>
          <a:p>
            <a:r>
              <a:rPr lang="en-US" altLang="ja-JP" i="1" dirty="0">
                <a:latin typeface="Arial" panose="020B0604020202020204" pitchFamily="34" charset="0"/>
                <a:cs typeface="Arial" panose="020B0604020202020204" pitchFamily="34" charset="0"/>
              </a:rPr>
              <a:t>S </a:t>
            </a:r>
            <a:r>
              <a:rPr lang="en-US" altLang="ja-JP" dirty="0">
                <a:latin typeface="Arial" panose="020B0604020202020204" pitchFamily="34" charset="0"/>
                <a:cs typeface="Arial" panose="020B0604020202020204" pitchFamily="34" charset="0"/>
              </a:rPr>
              <a:t>= 0.3 [m</a:t>
            </a:r>
            <a:r>
              <a:rPr lang="en-US" altLang="ja-JP" baseline="30000" dirty="0">
                <a:latin typeface="Arial" panose="020B0604020202020204" pitchFamily="34" charset="0"/>
                <a:cs typeface="Arial" panose="020B0604020202020204" pitchFamily="34" charset="0"/>
              </a:rPr>
              <a:t>3</a:t>
            </a:r>
            <a:r>
              <a:rPr lang="en-US" altLang="ja-JP" dirty="0">
                <a:latin typeface="Arial" panose="020B0604020202020204" pitchFamily="34" charset="0"/>
                <a:cs typeface="Arial" panose="020B0604020202020204" pitchFamily="34" charset="0"/>
                <a:sym typeface="Symbol" panose="05050102010706020507" pitchFamily="18" charset="2"/>
              </a:rPr>
              <a:t>s</a:t>
            </a:r>
            <a:r>
              <a:rPr lang="en-US" altLang="ja-JP" baseline="30000" dirty="0">
                <a:latin typeface="Arial" panose="020B0604020202020204" pitchFamily="34" charset="0"/>
                <a:cs typeface="Arial" panose="020B0604020202020204" pitchFamily="34" charset="0"/>
                <a:sym typeface="Symbol" panose="05050102010706020507" pitchFamily="18" charset="2"/>
              </a:rPr>
              <a:t>1</a:t>
            </a:r>
            <a:r>
              <a:rPr lang="en-US" altLang="ja-JP" dirty="0">
                <a:latin typeface="Arial" panose="020B0604020202020204" pitchFamily="34" charset="0"/>
                <a:cs typeface="Arial" panose="020B0604020202020204" pitchFamily="34" charset="0"/>
                <a:sym typeface="Symbol" panose="05050102010706020507" pitchFamily="18" charset="2"/>
              </a:rPr>
              <a:t>]</a:t>
            </a:r>
            <a:endParaRPr kumimoji="1" lang="ja-JP" alt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250026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p:cNvPicPr>
            <a:picLocks noChangeAspect="1"/>
          </p:cNvPicPr>
          <p:nvPr/>
        </p:nvPicPr>
        <p:blipFill>
          <a:blip r:embed="rId3"/>
          <a:stretch>
            <a:fillRect/>
          </a:stretch>
        </p:blipFill>
        <p:spPr>
          <a:xfrm>
            <a:off x="0" y="0"/>
            <a:ext cx="12192000" cy="1122652"/>
          </a:xfrm>
          <a:prstGeom prst="rect">
            <a:avLst/>
          </a:prstGeom>
        </p:spPr>
      </p:pic>
      <p:sp>
        <p:nvSpPr>
          <p:cNvPr id="91" name="コンテンツ プレースホルダー 1">
            <a:extLst>
              <a:ext uri="{FF2B5EF4-FFF2-40B4-BE49-F238E27FC236}">
                <a16:creationId xmlns:a16="http://schemas.microsoft.com/office/drawing/2014/main" id="{29B36E01-612C-4C38-BE74-B0215E9DEBDA}"/>
              </a:ext>
            </a:extLst>
          </p:cNvPr>
          <p:cNvSpPr>
            <a:spLocks noGrp="1"/>
          </p:cNvSpPr>
          <p:nvPr>
            <p:ph idx="1"/>
          </p:nvPr>
        </p:nvSpPr>
        <p:spPr>
          <a:xfrm>
            <a:off x="118691" y="986361"/>
            <a:ext cx="7727451" cy="5613542"/>
          </a:xfrm>
        </p:spPr>
        <p:txBody>
          <a:bodyPr>
            <a:normAutofit/>
          </a:bodyPr>
          <a:lstStyle/>
          <a:p>
            <a:r>
              <a:rPr lang="en-US" altLang="ja-JP" dirty="0">
                <a:latin typeface="Calibri" panose="020F0502020204030204" pitchFamily="34" charset="0"/>
              </a:rPr>
              <a:t>Answer</a:t>
            </a:r>
          </a:p>
          <a:p>
            <a:pPr marL="457200" lvl="1" indent="0">
              <a:buNone/>
            </a:pPr>
            <a:r>
              <a:rPr lang="en-US" altLang="ja-JP" sz="2000" dirty="0">
                <a:solidFill>
                  <a:srgbClr val="002060"/>
                </a:solidFill>
                <a:latin typeface="Calibri" panose="020F0502020204030204" pitchFamily="34" charset="0"/>
              </a:rPr>
              <a:t>1/</a:t>
            </a:r>
            <a:r>
              <a:rPr lang="en-US" altLang="ja-JP" sz="2000" i="1" dirty="0" err="1">
                <a:solidFill>
                  <a:srgbClr val="002060"/>
                </a:solidFill>
                <a:latin typeface="Calibri" panose="020F0502020204030204" pitchFamily="34" charset="0"/>
              </a:rPr>
              <a:t>S</a:t>
            </a:r>
            <a:r>
              <a:rPr lang="en-US" altLang="ja-JP" sz="2000" baseline="-25000" dirty="0" err="1">
                <a:solidFill>
                  <a:srgbClr val="002060"/>
                </a:solidFill>
                <a:latin typeface="Calibri" panose="020F0502020204030204" pitchFamily="34" charset="0"/>
              </a:rPr>
              <a:t>eff</a:t>
            </a:r>
            <a:r>
              <a:rPr lang="en-US" altLang="ja-JP" sz="2000" dirty="0">
                <a:solidFill>
                  <a:srgbClr val="002060"/>
                </a:solidFill>
                <a:latin typeface="Calibri" panose="020F0502020204030204" pitchFamily="34" charset="0"/>
              </a:rPr>
              <a:t> = 1/</a:t>
            </a:r>
            <a:r>
              <a:rPr lang="en-US" altLang="ja-JP" sz="2000" i="1" dirty="0">
                <a:solidFill>
                  <a:srgbClr val="002060"/>
                </a:solidFill>
                <a:latin typeface="Calibri" panose="020F0502020204030204" pitchFamily="34" charset="0"/>
              </a:rPr>
              <a:t>S</a:t>
            </a:r>
            <a:r>
              <a:rPr lang="en-US" altLang="ja-JP" sz="2000" dirty="0">
                <a:solidFill>
                  <a:srgbClr val="002060"/>
                </a:solidFill>
                <a:latin typeface="Calibri" panose="020F0502020204030204" pitchFamily="34" charset="0"/>
              </a:rPr>
              <a:t> + 1/</a:t>
            </a:r>
            <a:r>
              <a:rPr lang="en-US" altLang="ja-JP" sz="2000" i="1" dirty="0">
                <a:solidFill>
                  <a:srgbClr val="002060"/>
                </a:solidFill>
                <a:latin typeface="Calibri" panose="020F0502020204030204" pitchFamily="34" charset="0"/>
              </a:rPr>
              <a:t>C </a:t>
            </a:r>
            <a:endParaRPr lang="en-US" altLang="ja-JP" sz="2000" dirty="0">
              <a:solidFill>
                <a:srgbClr val="002060"/>
              </a:solidFill>
              <a:latin typeface="Calibri" panose="020F0502020204030204" pitchFamily="34" charset="0"/>
            </a:endParaRPr>
          </a:p>
          <a:p>
            <a:pPr marL="457200" lvl="1" indent="0">
              <a:buNone/>
            </a:pPr>
            <a:r>
              <a:rPr lang="ja-JP" altLang="en-US" sz="2000" dirty="0">
                <a:solidFill>
                  <a:srgbClr val="002060"/>
                </a:solidFill>
                <a:latin typeface="Calibri" panose="020F0502020204030204" pitchFamily="34" charset="0"/>
              </a:rPr>
              <a:t> </a:t>
            </a:r>
            <a:r>
              <a:rPr lang="en-US" altLang="ja-JP" sz="2000" i="1" dirty="0" err="1">
                <a:solidFill>
                  <a:srgbClr val="002060"/>
                </a:solidFill>
                <a:latin typeface="Calibri" panose="020F0502020204030204" pitchFamily="34" charset="0"/>
              </a:rPr>
              <a:t>S</a:t>
            </a:r>
            <a:r>
              <a:rPr lang="en-US" altLang="ja-JP" sz="2000" baseline="-25000" dirty="0" err="1">
                <a:solidFill>
                  <a:srgbClr val="002060"/>
                </a:solidFill>
                <a:latin typeface="Calibri" panose="020F0502020204030204" pitchFamily="34" charset="0"/>
              </a:rPr>
              <a:t>eff</a:t>
            </a:r>
            <a:r>
              <a:rPr lang="en-US" altLang="ja-JP" sz="2000" dirty="0">
                <a:solidFill>
                  <a:srgbClr val="002060"/>
                </a:solidFill>
                <a:latin typeface="Calibri" panose="020F0502020204030204" pitchFamily="34" charset="0"/>
              </a:rPr>
              <a:t> = </a:t>
            </a:r>
            <a:r>
              <a:rPr lang="en-US" altLang="ja-JP" sz="2000" i="1" dirty="0">
                <a:solidFill>
                  <a:srgbClr val="002060"/>
                </a:solidFill>
                <a:latin typeface="Calibri" panose="020F0502020204030204" pitchFamily="34" charset="0"/>
              </a:rPr>
              <a:t>CS</a:t>
            </a:r>
            <a:r>
              <a:rPr lang="en-US" altLang="ja-JP" sz="2000" dirty="0">
                <a:solidFill>
                  <a:srgbClr val="002060"/>
                </a:solidFill>
                <a:latin typeface="Calibri" panose="020F0502020204030204" pitchFamily="34" charset="0"/>
              </a:rPr>
              <a:t>/(</a:t>
            </a:r>
            <a:r>
              <a:rPr lang="en-US" altLang="ja-JP" sz="2000" i="1" dirty="0">
                <a:solidFill>
                  <a:srgbClr val="002060"/>
                </a:solidFill>
                <a:latin typeface="Calibri" panose="020F0502020204030204" pitchFamily="34" charset="0"/>
              </a:rPr>
              <a:t>S</a:t>
            </a:r>
            <a:r>
              <a:rPr lang="en-US" altLang="ja-JP" sz="2000" dirty="0">
                <a:solidFill>
                  <a:srgbClr val="002060"/>
                </a:solidFill>
                <a:latin typeface="Calibri" panose="020F0502020204030204" pitchFamily="34" charset="0"/>
              </a:rPr>
              <a:t>+</a:t>
            </a:r>
            <a:r>
              <a:rPr lang="en-US" altLang="ja-JP" sz="2000" i="1" dirty="0">
                <a:solidFill>
                  <a:srgbClr val="002060"/>
                </a:solidFill>
                <a:latin typeface="Calibri" panose="020F0502020204030204" pitchFamily="34" charset="0"/>
              </a:rPr>
              <a:t>C</a:t>
            </a:r>
            <a:r>
              <a:rPr lang="en-US" altLang="ja-JP" sz="2000" dirty="0">
                <a:solidFill>
                  <a:srgbClr val="002060"/>
                </a:solidFill>
                <a:latin typeface="Calibri" panose="020F0502020204030204" pitchFamily="34" charset="0"/>
              </a:rPr>
              <a:t>)   ----------  Eq.1 </a:t>
            </a:r>
          </a:p>
          <a:p>
            <a:pPr marL="457200" lvl="1" indent="0">
              <a:buNone/>
            </a:pPr>
            <a:r>
              <a:rPr lang="en-US" altLang="ja-JP" sz="2000" dirty="0">
                <a:solidFill>
                  <a:srgbClr val="002060"/>
                </a:solidFill>
                <a:latin typeface="Calibri" panose="020F0502020204030204" pitchFamily="34" charset="0"/>
              </a:rPr>
              <a:t>       = 0.1</a:t>
            </a:r>
            <a:r>
              <a:rPr lang="en-US" altLang="ja-JP" sz="2000" dirty="0">
                <a:solidFill>
                  <a:srgbClr val="002060"/>
                </a:solidFill>
                <a:latin typeface="Calibri" panose="020F0502020204030204" pitchFamily="34" charset="0"/>
                <a:sym typeface="Symbol" panose="05050102010706020507" pitchFamily="18" charset="2"/>
              </a:rPr>
              <a:t>0.3/(0.1 + 0.3) = 0.075 m</a:t>
            </a:r>
            <a:r>
              <a:rPr lang="en-US" altLang="ja-JP" sz="2000" baseline="30000" dirty="0">
                <a:solidFill>
                  <a:srgbClr val="002060"/>
                </a:solidFill>
                <a:latin typeface="Calibri" panose="020F0502020204030204" pitchFamily="34" charset="0"/>
                <a:sym typeface="Symbol" panose="05050102010706020507" pitchFamily="18" charset="2"/>
              </a:rPr>
              <a:t>3</a:t>
            </a:r>
            <a:r>
              <a:rPr lang="en-US" altLang="ja-JP" sz="2000" dirty="0">
                <a:solidFill>
                  <a:srgbClr val="002060"/>
                </a:solidFill>
                <a:latin typeface="Calibri" panose="020F0502020204030204" pitchFamily="34" charset="0"/>
                <a:sym typeface="Symbol" panose="05050102010706020507" pitchFamily="18" charset="2"/>
              </a:rPr>
              <a:t>s</a:t>
            </a:r>
            <a:r>
              <a:rPr lang="en-US" altLang="ja-JP" sz="2000" baseline="30000" dirty="0">
                <a:solidFill>
                  <a:srgbClr val="002060"/>
                </a:solidFill>
                <a:latin typeface="Calibri" panose="020F0502020204030204" pitchFamily="34" charset="0"/>
                <a:sym typeface="Symbol" panose="05050102010706020507" pitchFamily="18" charset="2"/>
              </a:rPr>
              <a:t>-1</a:t>
            </a:r>
            <a:r>
              <a:rPr lang="en-US" altLang="ja-JP" sz="2000" dirty="0">
                <a:solidFill>
                  <a:srgbClr val="002060"/>
                </a:solidFill>
                <a:latin typeface="Calibri" panose="020F0502020204030204" pitchFamily="34" charset="0"/>
              </a:rPr>
              <a:t>     (</a:t>
            </a:r>
            <a:r>
              <a:rPr lang="en-US" altLang="ja-JP" sz="2000" i="1" dirty="0">
                <a:solidFill>
                  <a:srgbClr val="002060"/>
                </a:solidFill>
                <a:latin typeface="Calibri" panose="020F0502020204030204" pitchFamily="34" charset="0"/>
              </a:rPr>
              <a:t>S</a:t>
            </a:r>
            <a:r>
              <a:rPr lang="en-US" altLang="ja-JP" sz="2000" dirty="0">
                <a:solidFill>
                  <a:srgbClr val="002060"/>
                </a:solidFill>
                <a:latin typeface="Calibri" panose="020F0502020204030204" pitchFamily="34" charset="0"/>
              </a:rPr>
              <a:t> = 0.3</a:t>
            </a:r>
            <a:r>
              <a:rPr lang="en-US" altLang="ja-JP" sz="2000" dirty="0">
                <a:solidFill>
                  <a:srgbClr val="002060"/>
                </a:solidFill>
                <a:latin typeface="Calibri" panose="020F0502020204030204" pitchFamily="34" charset="0"/>
                <a:sym typeface="Symbol" panose="05050102010706020507" pitchFamily="18" charset="2"/>
              </a:rPr>
              <a:t> m</a:t>
            </a:r>
            <a:r>
              <a:rPr lang="en-US" altLang="ja-JP" sz="2000" baseline="30000" dirty="0">
                <a:solidFill>
                  <a:srgbClr val="002060"/>
                </a:solidFill>
                <a:latin typeface="Calibri" panose="020F0502020204030204" pitchFamily="34" charset="0"/>
                <a:sym typeface="Symbol" panose="05050102010706020507" pitchFamily="18" charset="2"/>
              </a:rPr>
              <a:t>3</a:t>
            </a:r>
            <a:r>
              <a:rPr lang="en-US" altLang="ja-JP" sz="2000" dirty="0">
                <a:solidFill>
                  <a:srgbClr val="002060"/>
                </a:solidFill>
                <a:latin typeface="Calibri" panose="020F0502020204030204" pitchFamily="34" charset="0"/>
                <a:sym typeface="Symbol" panose="05050102010706020507" pitchFamily="18" charset="2"/>
              </a:rPr>
              <a:t>s</a:t>
            </a:r>
            <a:r>
              <a:rPr lang="en-US" altLang="ja-JP" sz="2000" baseline="30000" dirty="0">
                <a:solidFill>
                  <a:srgbClr val="002060"/>
                </a:solidFill>
                <a:latin typeface="Calibri" panose="020F0502020204030204" pitchFamily="34" charset="0"/>
                <a:sym typeface="Symbol" panose="05050102010706020507" pitchFamily="18" charset="2"/>
              </a:rPr>
              <a:t>-1</a:t>
            </a:r>
            <a:r>
              <a:rPr lang="en-US" altLang="ja-JP" sz="2000" dirty="0">
                <a:solidFill>
                  <a:srgbClr val="002060"/>
                </a:solidFill>
                <a:latin typeface="Calibri" panose="020F0502020204030204" pitchFamily="34" charset="0"/>
              </a:rPr>
              <a:t>)</a:t>
            </a:r>
          </a:p>
          <a:p>
            <a:pPr marL="457200" lvl="1" indent="0">
              <a:buNone/>
            </a:pPr>
            <a:endParaRPr lang="en-US" altLang="ja-JP" sz="2000" i="1" dirty="0">
              <a:solidFill>
                <a:srgbClr val="002060"/>
              </a:solidFill>
              <a:latin typeface="Calibri" panose="020F0502020204030204" pitchFamily="34" charset="0"/>
            </a:endParaRPr>
          </a:p>
          <a:p>
            <a:pPr marL="457200" lvl="1" indent="0">
              <a:buNone/>
            </a:pPr>
            <a:r>
              <a:rPr lang="en-US" altLang="ja-JP" sz="2000" dirty="0">
                <a:solidFill>
                  <a:srgbClr val="002060"/>
                </a:solidFill>
                <a:latin typeface="Calibri" panose="020F0502020204030204" pitchFamily="34" charset="0"/>
              </a:rPr>
              <a:t>Dividing a numerator and a denominator of Eq.1 by </a:t>
            </a:r>
            <a:r>
              <a:rPr lang="en-US" altLang="ja-JP" sz="2000" i="1" dirty="0">
                <a:solidFill>
                  <a:srgbClr val="002060"/>
                </a:solidFill>
                <a:latin typeface="Calibri" panose="020F0502020204030204" pitchFamily="34" charset="0"/>
              </a:rPr>
              <a:t>C</a:t>
            </a:r>
            <a:r>
              <a:rPr lang="en-US" altLang="ja-JP" sz="2000" dirty="0">
                <a:solidFill>
                  <a:srgbClr val="002060"/>
                </a:solidFill>
                <a:latin typeface="Calibri" panose="020F0502020204030204" pitchFamily="34" charset="0"/>
              </a:rPr>
              <a:t> :</a:t>
            </a:r>
          </a:p>
          <a:p>
            <a:pPr marL="457200" lvl="1" indent="0">
              <a:buNone/>
            </a:pPr>
            <a:endParaRPr lang="en-US" altLang="ja-JP" sz="2000" dirty="0">
              <a:solidFill>
                <a:srgbClr val="002060"/>
              </a:solidFill>
              <a:latin typeface="Calibri" panose="020F0502020204030204" pitchFamily="34" charset="0"/>
            </a:endParaRPr>
          </a:p>
          <a:p>
            <a:pPr marL="457200" lvl="1" indent="0">
              <a:buNone/>
            </a:pPr>
            <a:endParaRPr lang="en-US" altLang="ja-JP" sz="2000" dirty="0">
              <a:solidFill>
                <a:srgbClr val="002060"/>
              </a:solidFill>
              <a:latin typeface="Calibri" panose="020F0502020204030204" pitchFamily="34" charset="0"/>
            </a:endParaRPr>
          </a:p>
          <a:p>
            <a:pPr marL="457200" lvl="1" indent="0">
              <a:buNone/>
            </a:pPr>
            <a:endParaRPr lang="en-US" altLang="ja-JP" sz="2000" dirty="0">
              <a:solidFill>
                <a:srgbClr val="002060"/>
              </a:solidFill>
              <a:latin typeface="Calibri" panose="020F0502020204030204" pitchFamily="34" charset="0"/>
            </a:endParaRPr>
          </a:p>
          <a:p>
            <a:pPr lvl="1">
              <a:buFont typeface="Wingdings" panose="05000000000000000000" pitchFamily="2" charset="2"/>
              <a:buChar char="Ø"/>
            </a:pPr>
            <a:r>
              <a:rPr lang="en-US" altLang="ja-JP" sz="2000" i="1" dirty="0" err="1">
                <a:solidFill>
                  <a:srgbClr val="002060"/>
                </a:solidFill>
                <a:latin typeface="Calibri" panose="020F0502020204030204" pitchFamily="34" charset="0"/>
              </a:rPr>
              <a:t>S</a:t>
            </a:r>
            <a:r>
              <a:rPr lang="en-US" altLang="ja-JP" sz="2000" baseline="-25000" dirty="0" err="1">
                <a:solidFill>
                  <a:srgbClr val="002060"/>
                </a:solidFill>
                <a:latin typeface="Calibri" panose="020F0502020204030204" pitchFamily="34" charset="0"/>
              </a:rPr>
              <a:t>eff</a:t>
            </a:r>
            <a:r>
              <a:rPr lang="en-US" altLang="ja-JP" sz="2000" dirty="0">
                <a:solidFill>
                  <a:srgbClr val="002060"/>
                </a:solidFill>
                <a:latin typeface="Calibri" panose="020F0502020204030204" pitchFamily="34" charset="0"/>
              </a:rPr>
              <a:t> is smaller than </a:t>
            </a:r>
            <a:r>
              <a:rPr lang="en-US" altLang="ja-JP" sz="2000" i="1" dirty="0">
                <a:solidFill>
                  <a:srgbClr val="002060"/>
                </a:solidFill>
                <a:latin typeface="Calibri" panose="020F0502020204030204" pitchFamily="34" charset="0"/>
              </a:rPr>
              <a:t>S</a:t>
            </a:r>
            <a:r>
              <a:rPr lang="en-US" altLang="ja-JP" sz="2000" dirty="0">
                <a:solidFill>
                  <a:srgbClr val="002060"/>
                </a:solidFill>
                <a:latin typeface="Calibri" panose="020F0502020204030204" pitchFamily="34" charset="0"/>
              </a:rPr>
              <a:t>.</a:t>
            </a:r>
          </a:p>
          <a:p>
            <a:pPr lvl="1">
              <a:buFont typeface="Wingdings" panose="05000000000000000000" pitchFamily="2" charset="2"/>
              <a:buChar char="Ø"/>
            </a:pPr>
            <a:r>
              <a:rPr lang="en-US" altLang="ja-JP" sz="2000" dirty="0">
                <a:solidFill>
                  <a:srgbClr val="002060"/>
                </a:solidFill>
                <a:latin typeface="Calibri" panose="020F0502020204030204" pitchFamily="34" charset="0"/>
              </a:rPr>
              <a:t>In order to get large </a:t>
            </a:r>
            <a:r>
              <a:rPr lang="en-US" altLang="ja-JP" sz="2000" i="1" dirty="0" err="1">
                <a:solidFill>
                  <a:srgbClr val="002060"/>
                </a:solidFill>
                <a:latin typeface="Calibri" panose="020F0502020204030204" pitchFamily="34" charset="0"/>
              </a:rPr>
              <a:t>S</a:t>
            </a:r>
            <a:r>
              <a:rPr lang="en-US" altLang="ja-JP" sz="2000" baseline="-25000" dirty="0" err="1">
                <a:solidFill>
                  <a:srgbClr val="002060"/>
                </a:solidFill>
                <a:latin typeface="Calibri" panose="020F0502020204030204" pitchFamily="34" charset="0"/>
              </a:rPr>
              <a:t>eff</a:t>
            </a:r>
            <a:r>
              <a:rPr lang="en-US" altLang="ja-JP" sz="2000" dirty="0">
                <a:solidFill>
                  <a:srgbClr val="002060"/>
                </a:solidFill>
                <a:latin typeface="Calibri" panose="020F0502020204030204" pitchFamily="34" charset="0"/>
              </a:rPr>
              <a:t> for given</a:t>
            </a:r>
            <a:r>
              <a:rPr lang="en-US" altLang="ja-JP" sz="2000" i="1" dirty="0">
                <a:solidFill>
                  <a:srgbClr val="002060"/>
                </a:solidFill>
                <a:latin typeface="Calibri" panose="020F0502020204030204" pitchFamily="34" charset="0"/>
              </a:rPr>
              <a:t> S</a:t>
            </a:r>
            <a:r>
              <a:rPr lang="en-US" altLang="ja-JP" sz="2000" dirty="0">
                <a:solidFill>
                  <a:srgbClr val="002060"/>
                </a:solidFill>
                <a:latin typeface="Calibri" panose="020F0502020204030204" pitchFamily="34" charset="0"/>
              </a:rPr>
              <a:t>, it is necessary to use piping elements with a large conductance.</a:t>
            </a:r>
          </a:p>
          <a:p>
            <a:pPr lvl="1">
              <a:buFont typeface="Wingdings" panose="05000000000000000000" pitchFamily="2" charset="2"/>
              <a:buChar char="Ø"/>
            </a:pPr>
            <a:endParaRPr lang="en-US" altLang="ja-JP" sz="2000" dirty="0">
              <a:solidFill>
                <a:srgbClr val="002060"/>
              </a:solidFill>
              <a:latin typeface="Calibri" panose="020F0502020204030204" pitchFamily="34" charset="0"/>
            </a:endParaRPr>
          </a:p>
          <a:p>
            <a:pPr lvl="1">
              <a:buFont typeface="Wingdings" panose="05000000000000000000" pitchFamily="2" charset="2"/>
              <a:buChar char="Ø"/>
            </a:pPr>
            <a:endParaRPr lang="en-US" altLang="ja-JP" sz="2000" dirty="0">
              <a:solidFill>
                <a:srgbClr val="002060"/>
              </a:solidFill>
              <a:latin typeface="Calibri" panose="020F0502020204030204" pitchFamily="34" charset="0"/>
            </a:endParaRPr>
          </a:p>
          <a:p>
            <a:pPr marL="457200" lvl="1" indent="0">
              <a:buNone/>
            </a:pPr>
            <a:r>
              <a:rPr lang="en-US" altLang="ja-JP" sz="2000" dirty="0">
                <a:solidFill>
                  <a:srgbClr val="00B0F0"/>
                </a:solidFill>
                <a:latin typeface="Calibri" panose="020F0502020204030204" pitchFamily="34" charset="0"/>
              </a:rPr>
              <a:t>Piping between the pump and the evacuated volume must be thick and short.</a:t>
            </a:r>
          </a:p>
          <a:p>
            <a:pPr marL="457200" lvl="1" indent="0">
              <a:buNone/>
            </a:pPr>
            <a:endParaRPr lang="en-US" altLang="ja-JP" sz="2000" dirty="0">
              <a:solidFill>
                <a:srgbClr val="002060"/>
              </a:solidFill>
              <a:latin typeface="Calibri" panose="020F0502020204030204" pitchFamily="34" charset="0"/>
            </a:endParaRPr>
          </a:p>
        </p:txBody>
      </p:sp>
      <p:sp>
        <p:nvSpPr>
          <p:cNvPr id="5" name="タイトル 1"/>
          <p:cNvSpPr txBox="1">
            <a:spLocks/>
          </p:cNvSpPr>
          <p:nvPr/>
        </p:nvSpPr>
        <p:spPr>
          <a:xfrm>
            <a:off x="1785678" y="0"/>
            <a:ext cx="8784976" cy="735582"/>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en-US" altLang="ja-JP" sz="4000" b="1" dirty="0">
                <a:solidFill>
                  <a:srgbClr val="FFC000"/>
                </a:solidFill>
                <a:latin typeface="Calibri Light" panose="020F0302020204030204" pitchFamily="34" charset="0"/>
              </a:rPr>
              <a:t>Pumping speed 3</a:t>
            </a:r>
            <a:endParaRPr lang="ja-JP" altLang="en-US" sz="4000" b="1" dirty="0">
              <a:solidFill>
                <a:srgbClr val="FFC000"/>
              </a:solidFill>
              <a:latin typeface="Calibri Light" panose="020F0302020204030204" pitchFamily="34" charset="0"/>
            </a:endParaRPr>
          </a:p>
        </p:txBody>
      </p:sp>
      <p:sp>
        <p:nvSpPr>
          <p:cNvPr id="11" name="正方形/長方形 10"/>
          <p:cNvSpPr/>
          <p:nvPr/>
        </p:nvSpPr>
        <p:spPr>
          <a:xfrm>
            <a:off x="0" y="6434515"/>
            <a:ext cx="12192000" cy="431329"/>
          </a:xfrm>
          <a:prstGeom prst="rect">
            <a:avLst/>
          </a:prstGeom>
          <a:solidFill>
            <a:srgbClr val="00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latin typeface="Calibri" panose="020F0502020204030204" pitchFamily="34" charset="0"/>
            </a:endParaRPr>
          </a:p>
        </p:txBody>
      </p:sp>
      <p:pic>
        <p:nvPicPr>
          <p:cNvPr id="13" name="Picture 5" descr="C:\Documents and Settings\Administrator\デスクトップ\keklogo_blue.gif"/>
          <p:cNvPicPr>
            <a:picLocks noChangeAspect="1" noChangeArrowheads="1"/>
          </p:cNvPicPr>
          <p:nvPr/>
        </p:nvPicPr>
        <p:blipFill>
          <a:blip r:embed="rId4" cstate="print"/>
          <a:srcRect/>
          <a:stretch>
            <a:fillRect/>
          </a:stretch>
        </p:blipFill>
        <p:spPr bwMode="auto">
          <a:xfrm>
            <a:off x="65316" y="6463741"/>
            <a:ext cx="702056" cy="402103"/>
          </a:xfrm>
          <a:prstGeom prst="rect">
            <a:avLst/>
          </a:prstGeom>
          <a:noFill/>
        </p:spPr>
      </p:pic>
      <p:pic>
        <p:nvPicPr>
          <p:cNvPr id="14" name="Picture 1" descr="C:\Documents and Settings\Administrator\デスクトップ\SuperKEKB_logo.gif"/>
          <p:cNvPicPr>
            <a:picLocks noChangeAspect="1" noChangeArrowheads="1"/>
          </p:cNvPicPr>
          <p:nvPr/>
        </p:nvPicPr>
        <p:blipFill>
          <a:blip r:embed="rId5" cstate="print"/>
          <a:srcRect/>
          <a:stretch>
            <a:fillRect/>
          </a:stretch>
        </p:blipFill>
        <p:spPr bwMode="auto">
          <a:xfrm>
            <a:off x="11432495" y="6449005"/>
            <a:ext cx="759505" cy="408995"/>
          </a:xfrm>
          <a:prstGeom prst="rect">
            <a:avLst/>
          </a:prstGeom>
          <a:noFill/>
        </p:spPr>
      </p:pic>
      <p:sp>
        <p:nvSpPr>
          <p:cNvPr id="15" name="日付プレースホルダー 14"/>
          <p:cNvSpPr>
            <a:spLocks noGrp="1"/>
          </p:cNvSpPr>
          <p:nvPr>
            <p:ph type="dt" sz="half" idx="10"/>
          </p:nvPr>
        </p:nvSpPr>
        <p:spPr>
          <a:xfrm>
            <a:off x="838200" y="6475618"/>
            <a:ext cx="2743200" cy="365125"/>
          </a:xfrm>
        </p:spPr>
        <p:txBody>
          <a:bodyPr/>
          <a:lstStyle/>
          <a:p>
            <a:r>
              <a:rPr kumimoji="1" lang="en-US" altLang="ja-JP" dirty="0">
                <a:solidFill>
                  <a:srgbClr val="FFFF00"/>
                </a:solidFill>
                <a:latin typeface="Calibri" panose="020F0502020204030204" pitchFamily="34" charset="0"/>
              </a:rPr>
              <a:t>2019/10/31</a:t>
            </a:r>
            <a:endParaRPr kumimoji="1" lang="ja-JP" altLang="en-US" dirty="0">
              <a:solidFill>
                <a:srgbClr val="FFFF00"/>
              </a:solidFill>
              <a:latin typeface="Calibri" panose="020F0502020204030204" pitchFamily="34" charset="0"/>
            </a:endParaRPr>
          </a:p>
        </p:txBody>
      </p:sp>
      <p:sp>
        <p:nvSpPr>
          <p:cNvPr id="16" name="フッター プレースホルダー 15"/>
          <p:cNvSpPr>
            <a:spLocks noGrp="1"/>
          </p:cNvSpPr>
          <p:nvPr>
            <p:ph type="ftr" sz="quarter" idx="11"/>
          </p:nvPr>
        </p:nvSpPr>
        <p:spPr>
          <a:xfrm>
            <a:off x="3110967" y="6489670"/>
            <a:ext cx="6276433" cy="365125"/>
          </a:xfrm>
        </p:spPr>
        <p:txBody>
          <a:bodyPr/>
          <a:lstStyle/>
          <a:p>
            <a:r>
              <a:rPr lang="en-US" altLang="ja-JP" dirty="0">
                <a:solidFill>
                  <a:srgbClr val="FFFF00"/>
                </a:solidFill>
                <a:latin typeface="Calibri" panose="020F0502020204030204" pitchFamily="34" charset="0"/>
              </a:rPr>
              <a:t>Joint-US-CERN-Japan-Russia International Accelerator School, 2019, Ion Colliders @ </a:t>
            </a:r>
            <a:r>
              <a:rPr lang="en-US" altLang="ja-JP" dirty="0" err="1">
                <a:solidFill>
                  <a:srgbClr val="FFFF00"/>
                </a:solidFill>
                <a:latin typeface="Calibri" panose="020F0502020204030204" pitchFamily="34" charset="0"/>
              </a:rPr>
              <a:t>Dubna</a:t>
            </a:r>
            <a:endParaRPr kumimoji="1" lang="ja-JP" altLang="en-US" dirty="0">
              <a:solidFill>
                <a:srgbClr val="FFFF00"/>
              </a:solidFill>
              <a:latin typeface="Calibri" panose="020F0502020204030204" pitchFamily="34" charset="0"/>
            </a:endParaRPr>
          </a:p>
        </p:txBody>
      </p:sp>
      <p:sp>
        <p:nvSpPr>
          <p:cNvPr id="17" name="スライド番号プレースホルダー 16"/>
          <p:cNvSpPr>
            <a:spLocks noGrp="1"/>
          </p:cNvSpPr>
          <p:nvPr>
            <p:ph type="sldNum" sz="quarter" idx="12"/>
          </p:nvPr>
        </p:nvSpPr>
        <p:spPr>
          <a:xfrm>
            <a:off x="8610600" y="6475618"/>
            <a:ext cx="2743200" cy="365125"/>
          </a:xfrm>
        </p:spPr>
        <p:txBody>
          <a:bodyPr/>
          <a:lstStyle/>
          <a:p>
            <a:fld id="{2703563A-5760-4490-B9C0-0ADE44AA5E72}" type="slidenum">
              <a:rPr kumimoji="1" lang="ja-JP" altLang="en-US" smtClean="0">
                <a:solidFill>
                  <a:srgbClr val="FFFF00"/>
                </a:solidFill>
                <a:latin typeface="Calibri" panose="020F0502020204030204" pitchFamily="34" charset="0"/>
              </a:rPr>
              <a:t>17</a:t>
            </a:fld>
            <a:endParaRPr kumimoji="1" lang="ja-JP" altLang="en-US">
              <a:solidFill>
                <a:srgbClr val="FFFF00"/>
              </a:solidFill>
              <a:latin typeface="Calibri" panose="020F0502020204030204" pitchFamily="34" charset="0"/>
            </a:endParaRPr>
          </a:p>
        </p:txBody>
      </p:sp>
      <p:sp>
        <p:nvSpPr>
          <p:cNvPr id="20" name="テキスト ボックス 19">
            <a:extLst>
              <a:ext uri="{FF2B5EF4-FFF2-40B4-BE49-F238E27FC236}">
                <a16:creationId xmlns:a16="http://schemas.microsoft.com/office/drawing/2014/main" id="{8A4865A6-BC56-4C74-AEA8-9007959F070E}"/>
              </a:ext>
            </a:extLst>
          </p:cNvPr>
          <p:cNvSpPr txBox="1"/>
          <p:nvPr/>
        </p:nvSpPr>
        <p:spPr>
          <a:xfrm>
            <a:off x="6537240" y="2109013"/>
            <a:ext cx="2945973" cy="400110"/>
          </a:xfrm>
          <a:prstGeom prst="rect">
            <a:avLst/>
          </a:prstGeom>
          <a:noFill/>
        </p:spPr>
        <p:txBody>
          <a:bodyPr wrap="square" rtlCol="0">
            <a:spAutoFit/>
          </a:bodyPr>
          <a:lstStyle/>
          <a:p>
            <a:r>
              <a:rPr lang="en-US" altLang="ja-JP" sz="2000" i="1" dirty="0" err="1">
                <a:solidFill>
                  <a:srgbClr val="FF0000"/>
                </a:solidFill>
                <a:latin typeface="Calibri" panose="020F0502020204030204" pitchFamily="34" charset="0"/>
              </a:rPr>
              <a:t>S</a:t>
            </a:r>
            <a:r>
              <a:rPr lang="en-US" altLang="ja-JP" sz="2000" baseline="-25000" dirty="0" err="1">
                <a:solidFill>
                  <a:srgbClr val="FF0000"/>
                </a:solidFill>
                <a:latin typeface="Calibri" panose="020F0502020204030204" pitchFamily="34" charset="0"/>
              </a:rPr>
              <a:t>eff</a:t>
            </a:r>
            <a:r>
              <a:rPr lang="en-US" altLang="ja-JP" sz="2000" dirty="0">
                <a:solidFill>
                  <a:srgbClr val="FF0000"/>
                </a:solidFill>
                <a:latin typeface="Calibri" panose="020F0502020204030204" pitchFamily="34" charset="0"/>
              </a:rPr>
              <a:t> is less than </a:t>
            </a:r>
            <a:r>
              <a:rPr lang="en-US" altLang="ja-JP" sz="2000" i="1" dirty="0">
                <a:solidFill>
                  <a:srgbClr val="FF0000"/>
                </a:solidFill>
                <a:latin typeface="Calibri" panose="020F0502020204030204" pitchFamily="34" charset="0"/>
              </a:rPr>
              <a:t>S</a:t>
            </a:r>
            <a:r>
              <a:rPr lang="en-US" altLang="ja-JP" sz="2000" dirty="0">
                <a:solidFill>
                  <a:srgbClr val="FF0000"/>
                </a:solidFill>
                <a:latin typeface="Calibri" panose="020F0502020204030204" pitchFamily="34" charset="0"/>
              </a:rPr>
              <a:t>/3. </a:t>
            </a:r>
            <a:r>
              <a:rPr lang="en-US" altLang="ja-JP" sz="2000" dirty="0">
                <a:solidFill>
                  <a:srgbClr val="FF0000"/>
                </a:solidFill>
                <a:latin typeface="Calibri" panose="020F0502020204030204" pitchFamily="34" charset="0"/>
                <a:sym typeface="Wingdings" panose="05000000000000000000" pitchFamily="2" charset="2"/>
              </a:rPr>
              <a:t></a:t>
            </a:r>
            <a:endParaRPr kumimoji="1" lang="ja-JP" altLang="en-US" sz="2000" dirty="0">
              <a:solidFill>
                <a:srgbClr val="FF0000"/>
              </a:solidFill>
              <a:latin typeface="Calibri" panose="020F0502020204030204" pitchFamily="34" charset="0"/>
            </a:endParaRPr>
          </a:p>
        </p:txBody>
      </p:sp>
      <mc:AlternateContent xmlns:mc="http://schemas.openxmlformats.org/markup-compatibility/2006" xmlns:a14="http://schemas.microsoft.com/office/drawing/2010/main">
        <mc:Choice Requires="a14">
          <p:sp>
            <p:nvSpPr>
              <p:cNvPr id="21" name="正方形/長方形 20">
                <a:extLst>
                  <a:ext uri="{FF2B5EF4-FFF2-40B4-BE49-F238E27FC236}">
                    <a16:creationId xmlns:a16="http://schemas.microsoft.com/office/drawing/2014/main" id="{CB39BF38-C3AC-4312-BA04-F4A0BA5053F8}"/>
                  </a:ext>
                </a:extLst>
              </p:cNvPr>
              <p:cNvSpPr/>
              <p:nvPr/>
            </p:nvSpPr>
            <p:spPr>
              <a:xfrm>
                <a:off x="2482806" y="3182540"/>
                <a:ext cx="2999219" cy="91884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ja-JP" sz="2000" i="1">
                              <a:latin typeface="Cambria Math" panose="02040503050406030204" pitchFamily="18" charset="0"/>
                            </a:rPr>
                          </m:ctrlPr>
                        </m:sSubPr>
                        <m:e>
                          <m:r>
                            <a:rPr lang="en-US" altLang="ja-JP" sz="2000" i="1">
                              <a:latin typeface="Cambria Math" panose="02040503050406030204" pitchFamily="18" charset="0"/>
                            </a:rPr>
                            <m:t>𝑆</m:t>
                          </m:r>
                        </m:e>
                        <m:sub>
                          <m:r>
                            <m:rPr>
                              <m:sty m:val="p"/>
                            </m:rPr>
                            <a:rPr lang="en-US" altLang="ja-JP" sz="2000">
                              <a:latin typeface="Cambria Math" panose="02040503050406030204" pitchFamily="18" charset="0"/>
                            </a:rPr>
                            <m:t>eff</m:t>
                          </m:r>
                        </m:sub>
                      </m:sSub>
                      <m:r>
                        <a:rPr lang="en-US" altLang="ja-JP" sz="2000" i="1">
                          <a:latin typeface="Cambria Math" panose="02040503050406030204" pitchFamily="18" charset="0"/>
                        </a:rPr>
                        <m:t>=</m:t>
                      </m:r>
                      <m:f>
                        <m:fPr>
                          <m:ctrlPr>
                            <a:rPr lang="en-US" altLang="ja-JP" sz="2000" i="1">
                              <a:latin typeface="Cambria Math" panose="02040503050406030204" pitchFamily="18" charset="0"/>
                            </a:rPr>
                          </m:ctrlPr>
                        </m:fPr>
                        <m:num>
                          <m:r>
                            <a:rPr lang="en-US" altLang="ja-JP" sz="2000" i="1">
                              <a:latin typeface="Cambria Math" panose="02040503050406030204" pitchFamily="18" charset="0"/>
                            </a:rPr>
                            <m:t>𝐶𝑆</m:t>
                          </m:r>
                        </m:num>
                        <m:den>
                          <m:r>
                            <a:rPr lang="en-US" altLang="ja-JP" sz="2000" i="1">
                              <a:latin typeface="Cambria Math" panose="02040503050406030204" pitchFamily="18" charset="0"/>
                            </a:rPr>
                            <m:t>𝐶</m:t>
                          </m:r>
                          <m:r>
                            <a:rPr lang="en-US" altLang="ja-JP" sz="2000" i="1">
                              <a:latin typeface="Cambria Math" panose="02040503050406030204" pitchFamily="18" charset="0"/>
                            </a:rPr>
                            <m:t>+</m:t>
                          </m:r>
                          <m:r>
                            <a:rPr lang="en-US" altLang="ja-JP" sz="2000" i="1">
                              <a:latin typeface="Cambria Math" panose="02040503050406030204" pitchFamily="18" charset="0"/>
                            </a:rPr>
                            <m:t>𝑆</m:t>
                          </m:r>
                        </m:den>
                      </m:f>
                      <m:r>
                        <a:rPr lang="en-US" altLang="ja-JP" sz="2000" i="1">
                          <a:latin typeface="Cambria Math" panose="02040503050406030204" pitchFamily="18" charset="0"/>
                        </a:rPr>
                        <m:t>=</m:t>
                      </m:r>
                      <m:f>
                        <m:fPr>
                          <m:ctrlPr>
                            <a:rPr lang="en-US" altLang="ja-JP" sz="2000" i="1">
                              <a:latin typeface="Cambria Math" panose="02040503050406030204" pitchFamily="18" charset="0"/>
                            </a:rPr>
                          </m:ctrlPr>
                        </m:fPr>
                        <m:num>
                          <m:r>
                            <a:rPr lang="en-US" altLang="ja-JP" sz="2000" i="1">
                              <a:latin typeface="Cambria Math" panose="02040503050406030204" pitchFamily="18" charset="0"/>
                            </a:rPr>
                            <m:t>𝑆</m:t>
                          </m:r>
                        </m:num>
                        <m:den>
                          <m:r>
                            <a:rPr lang="en-US" altLang="ja-JP" sz="2000" i="1">
                              <a:latin typeface="Cambria Math" panose="02040503050406030204" pitchFamily="18" charset="0"/>
                            </a:rPr>
                            <m:t>1+</m:t>
                          </m:r>
                          <m:f>
                            <m:fPr>
                              <m:ctrlPr>
                                <a:rPr lang="en-US" altLang="ja-JP" sz="2000" i="1">
                                  <a:latin typeface="Cambria Math" panose="02040503050406030204" pitchFamily="18" charset="0"/>
                                </a:rPr>
                              </m:ctrlPr>
                            </m:fPr>
                            <m:num>
                              <m:r>
                                <a:rPr lang="en-US" altLang="ja-JP" sz="2000" i="1">
                                  <a:latin typeface="Cambria Math" panose="02040503050406030204" pitchFamily="18" charset="0"/>
                                </a:rPr>
                                <m:t>𝑆</m:t>
                              </m:r>
                            </m:num>
                            <m:den>
                              <m:r>
                                <a:rPr lang="en-US" altLang="ja-JP" sz="2000" i="1">
                                  <a:latin typeface="Cambria Math" panose="02040503050406030204" pitchFamily="18" charset="0"/>
                                </a:rPr>
                                <m:t>𝐶</m:t>
                              </m:r>
                            </m:den>
                          </m:f>
                        </m:den>
                      </m:f>
                      <m:r>
                        <a:rPr lang="en-US" altLang="ja-JP" sz="2000">
                          <a:latin typeface="Cambria Math" panose="02040503050406030204" pitchFamily="18" charset="0"/>
                        </a:rPr>
                        <m:t>&lt;</m:t>
                      </m:r>
                      <m:r>
                        <a:rPr lang="en-US" altLang="ja-JP" sz="2000" i="1">
                          <a:latin typeface="Cambria Math" panose="02040503050406030204" pitchFamily="18" charset="0"/>
                        </a:rPr>
                        <m:t>𝑆</m:t>
                      </m:r>
                    </m:oMath>
                  </m:oMathPara>
                </a14:m>
                <a:endParaRPr lang="ja-JP" altLang="en-US" sz="2000" i="1" dirty="0"/>
              </a:p>
            </p:txBody>
          </p:sp>
        </mc:Choice>
        <mc:Fallback xmlns="">
          <p:sp>
            <p:nvSpPr>
              <p:cNvPr id="21" name="正方形/長方形 20">
                <a:extLst>
                  <a:ext uri="{FF2B5EF4-FFF2-40B4-BE49-F238E27FC236}">
                    <a16:creationId xmlns:a16="http://schemas.microsoft.com/office/drawing/2014/main" id="{CB39BF38-C3AC-4312-BA04-F4A0BA5053F8}"/>
                  </a:ext>
                </a:extLst>
              </p:cNvPr>
              <p:cNvSpPr>
                <a:spLocks noRot="1" noChangeAspect="1" noMove="1" noResize="1" noEditPoints="1" noAdjustHandles="1" noChangeArrowheads="1" noChangeShapeType="1" noTextEdit="1"/>
              </p:cNvSpPr>
              <p:nvPr/>
            </p:nvSpPr>
            <p:spPr>
              <a:xfrm>
                <a:off x="2482806" y="3182540"/>
                <a:ext cx="2999219" cy="918841"/>
              </a:xfrm>
              <a:prstGeom prst="rect">
                <a:avLst/>
              </a:prstGeom>
              <a:blipFill>
                <a:blip r:embed="rId6"/>
                <a:stretch>
                  <a:fillRect/>
                </a:stretch>
              </a:blipFill>
            </p:spPr>
            <p:txBody>
              <a:bodyPr/>
              <a:lstStyle/>
              <a:p>
                <a:r>
                  <a:rPr lang="ja-JP" altLang="en-US">
                    <a:noFill/>
                  </a:rPr>
                  <a:t> </a:t>
                </a:r>
              </a:p>
            </p:txBody>
          </p:sp>
        </mc:Fallback>
      </mc:AlternateContent>
      <p:sp>
        <p:nvSpPr>
          <p:cNvPr id="22" name="四角形: 角を丸くする 21">
            <a:extLst>
              <a:ext uri="{FF2B5EF4-FFF2-40B4-BE49-F238E27FC236}">
                <a16:creationId xmlns:a16="http://schemas.microsoft.com/office/drawing/2014/main" id="{A73694BC-C56A-446D-82E8-0276D254D182}"/>
              </a:ext>
            </a:extLst>
          </p:cNvPr>
          <p:cNvSpPr/>
          <p:nvPr/>
        </p:nvSpPr>
        <p:spPr>
          <a:xfrm>
            <a:off x="2501697" y="3182540"/>
            <a:ext cx="2999218" cy="918841"/>
          </a:xfrm>
          <a:prstGeom prst="roundRect">
            <a:avLst/>
          </a:prstGeom>
          <a:noFill/>
          <a:ln>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mc:AlternateContent xmlns:mc="http://schemas.openxmlformats.org/markup-compatibility/2006" xmlns:a14="http://schemas.microsoft.com/office/drawing/2010/main">
        <mc:Choice Requires="a14">
          <p:sp>
            <p:nvSpPr>
              <p:cNvPr id="2" name="正方形/長方形 1">
                <a:extLst>
                  <a:ext uri="{FF2B5EF4-FFF2-40B4-BE49-F238E27FC236}">
                    <a16:creationId xmlns:a16="http://schemas.microsoft.com/office/drawing/2014/main" id="{2D75B0F9-D1FF-48D7-81D2-4C57740E72B4}"/>
                  </a:ext>
                </a:extLst>
              </p:cNvPr>
              <p:cNvSpPr/>
              <p:nvPr/>
            </p:nvSpPr>
            <p:spPr>
              <a:xfrm>
                <a:off x="1318175" y="5087742"/>
                <a:ext cx="2453114" cy="649922"/>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func>
                        <m:funcPr>
                          <m:ctrlPr>
                            <a:rPr lang="en-US" altLang="ja-JP" i="1" smtClean="0">
                              <a:latin typeface="Cambria Math" panose="02040503050406030204" pitchFamily="18" charset="0"/>
                            </a:rPr>
                          </m:ctrlPr>
                        </m:funcPr>
                        <m:fName>
                          <m:limLow>
                            <m:limLowPr>
                              <m:ctrlPr>
                                <a:rPr lang="en-US" altLang="ja-JP" i="1" smtClean="0">
                                  <a:latin typeface="Cambria Math" panose="02040503050406030204" pitchFamily="18" charset="0"/>
                                </a:rPr>
                              </m:ctrlPr>
                            </m:limLowPr>
                            <m:e>
                              <m:r>
                                <m:rPr>
                                  <m:sty m:val="p"/>
                                </m:rPr>
                                <a:rPr lang="en-US" altLang="ja-JP" i="0" smtClean="0">
                                  <a:latin typeface="Cambria Math" panose="02040503050406030204" pitchFamily="18" charset="0"/>
                                </a:rPr>
                                <m:t>lim</m:t>
                              </m:r>
                            </m:e>
                            <m:lim>
                              <m:r>
                                <a:rPr lang="en-US" altLang="ja-JP" b="0" i="1" smtClean="0">
                                  <a:latin typeface="Cambria Math" panose="02040503050406030204" pitchFamily="18" charset="0"/>
                                </a:rPr>
                                <m:t>𝐶</m:t>
                              </m:r>
                              <m:r>
                                <a:rPr lang="en-US" altLang="ja-JP" b="0" i="1" smtClean="0">
                                  <a:latin typeface="Cambria Math" panose="02040503050406030204" pitchFamily="18" charset="0"/>
                                  <a:ea typeface="Cambria Math" panose="02040503050406030204" pitchFamily="18" charset="0"/>
                                </a:rPr>
                                <m:t>→∞</m:t>
                              </m:r>
                            </m:lim>
                          </m:limLow>
                        </m:fName>
                        <m:e>
                          <m:f>
                            <m:fPr>
                              <m:ctrlPr>
                                <a:rPr lang="en-US" altLang="ja-JP" i="1" smtClean="0">
                                  <a:latin typeface="Cambria Math" panose="02040503050406030204" pitchFamily="18" charset="0"/>
                                </a:rPr>
                              </m:ctrlPr>
                            </m:fPr>
                            <m:num>
                              <m:r>
                                <a:rPr lang="en-US" altLang="ja-JP" i="1">
                                  <a:latin typeface="Cambria Math" panose="02040503050406030204" pitchFamily="18" charset="0"/>
                                </a:rPr>
                                <m:t>𝑆</m:t>
                              </m:r>
                            </m:num>
                            <m:den>
                              <m:r>
                                <a:rPr lang="en-US" altLang="ja-JP" i="1">
                                  <a:latin typeface="Cambria Math" panose="02040503050406030204" pitchFamily="18" charset="0"/>
                                </a:rPr>
                                <m:t>1+</m:t>
                              </m:r>
                              <m:f>
                                <m:fPr>
                                  <m:type m:val="lin"/>
                                  <m:ctrlPr>
                                    <a:rPr lang="en-US" altLang="ja-JP" i="1" smtClean="0">
                                      <a:latin typeface="Cambria Math" panose="02040503050406030204" pitchFamily="18" charset="0"/>
                                    </a:rPr>
                                  </m:ctrlPr>
                                </m:fPr>
                                <m:num>
                                  <m:r>
                                    <a:rPr lang="en-US" altLang="ja-JP" b="0" i="1" smtClean="0">
                                      <a:latin typeface="Cambria Math" panose="02040503050406030204" pitchFamily="18" charset="0"/>
                                    </a:rPr>
                                    <m:t>𝑆</m:t>
                                  </m:r>
                                </m:num>
                                <m:den>
                                  <m:r>
                                    <a:rPr lang="en-US" altLang="ja-JP" b="0" i="1" smtClean="0">
                                      <a:latin typeface="Cambria Math" panose="02040503050406030204" pitchFamily="18" charset="0"/>
                                    </a:rPr>
                                    <m:t>𝐶</m:t>
                                  </m:r>
                                </m:den>
                              </m:f>
                            </m:den>
                          </m:f>
                        </m:e>
                      </m:func>
                      <m:r>
                        <a:rPr lang="en-US" altLang="ja-JP" b="0" i="1" smtClean="0">
                          <a:latin typeface="Cambria Math" panose="02040503050406030204" pitchFamily="18" charset="0"/>
                        </a:rPr>
                        <m:t>=</m:t>
                      </m:r>
                      <m:r>
                        <a:rPr lang="en-US" altLang="ja-JP" b="0" i="1" smtClean="0">
                          <a:latin typeface="Cambria Math" panose="02040503050406030204" pitchFamily="18" charset="0"/>
                        </a:rPr>
                        <m:t>𝑆</m:t>
                      </m:r>
                    </m:oMath>
                  </m:oMathPara>
                </a14:m>
                <a:endParaRPr lang="ja-JP" altLang="en-US" dirty="0"/>
              </a:p>
            </p:txBody>
          </p:sp>
        </mc:Choice>
        <mc:Fallback xmlns="">
          <p:sp>
            <p:nvSpPr>
              <p:cNvPr id="2" name="正方形/長方形 1">
                <a:extLst>
                  <a:ext uri="{FF2B5EF4-FFF2-40B4-BE49-F238E27FC236}">
                    <a16:creationId xmlns:a16="http://schemas.microsoft.com/office/drawing/2014/main" id="{2D75B0F9-D1FF-48D7-81D2-4C57740E72B4}"/>
                  </a:ext>
                </a:extLst>
              </p:cNvPr>
              <p:cNvSpPr>
                <a:spLocks noRot="1" noChangeAspect="1" noMove="1" noResize="1" noEditPoints="1" noAdjustHandles="1" noChangeArrowheads="1" noChangeShapeType="1" noTextEdit="1"/>
              </p:cNvSpPr>
              <p:nvPr/>
            </p:nvSpPr>
            <p:spPr>
              <a:xfrm>
                <a:off x="1318175" y="5087742"/>
                <a:ext cx="2453114" cy="649922"/>
              </a:xfrm>
              <a:prstGeom prst="rect">
                <a:avLst/>
              </a:prstGeom>
              <a:blipFill>
                <a:blip r:embed="rId7"/>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4" name="正方形/長方形 23">
                <a:extLst>
                  <a:ext uri="{FF2B5EF4-FFF2-40B4-BE49-F238E27FC236}">
                    <a16:creationId xmlns:a16="http://schemas.microsoft.com/office/drawing/2014/main" id="{BFB0F67E-6CC4-429A-8329-2716B19AD10D}"/>
                  </a:ext>
                </a:extLst>
              </p:cNvPr>
              <p:cNvSpPr/>
              <p:nvPr/>
            </p:nvSpPr>
            <p:spPr>
              <a:xfrm>
                <a:off x="3220065" y="5182259"/>
                <a:ext cx="2453114" cy="523990"/>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d>
                        <m:dPr>
                          <m:ctrlPr>
                            <a:rPr lang="en-US" altLang="ja-JP" b="0" i="1" smtClean="0">
                              <a:latin typeface="Cambria Math" panose="02040503050406030204" pitchFamily="18" charset="0"/>
                            </a:rPr>
                          </m:ctrlPr>
                        </m:dPr>
                        <m:e>
                          <m:func>
                            <m:funcPr>
                              <m:ctrlPr>
                                <a:rPr lang="en-US" altLang="ja-JP" i="1" smtClean="0">
                                  <a:latin typeface="Cambria Math" panose="02040503050406030204" pitchFamily="18" charset="0"/>
                                </a:rPr>
                              </m:ctrlPr>
                            </m:funcPr>
                            <m:fName>
                              <m:limLow>
                                <m:limLowPr>
                                  <m:ctrlPr>
                                    <a:rPr lang="en-US" altLang="ja-JP" i="1" smtClean="0">
                                      <a:latin typeface="Cambria Math" panose="02040503050406030204" pitchFamily="18" charset="0"/>
                                    </a:rPr>
                                  </m:ctrlPr>
                                </m:limLowPr>
                                <m:e>
                                  <m:r>
                                    <m:rPr>
                                      <m:sty m:val="p"/>
                                    </m:rPr>
                                    <a:rPr lang="en-US" altLang="ja-JP" i="0" smtClean="0">
                                      <a:latin typeface="Cambria Math" panose="02040503050406030204" pitchFamily="18" charset="0"/>
                                    </a:rPr>
                                    <m:t>lim</m:t>
                                  </m:r>
                                </m:e>
                                <m:lim>
                                  <m:r>
                                    <a:rPr lang="en-US" altLang="ja-JP" b="0" i="1" smtClean="0">
                                      <a:latin typeface="Cambria Math" panose="02040503050406030204" pitchFamily="18" charset="0"/>
                                    </a:rPr>
                                    <m:t>𝐶</m:t>
                                  </m:r>
                                  <m:r>
                                    <a:rPr lang="en-US" altLang="ja-JP" b="0" i="1" smtClean="0">
                                      <a:latin typeface="Cambria Math" panose="02040503050406030204" pitchFamily="18" charset="0"/>
                                      <a:ea typeface="Cambria Math" panose="02040503050406030204" pitchFamily="18" charset="0"/>
                                    </a:rPr>
                                    <m:t>→∞</m:t>
                                  </m:r>
                                </m:lim>
                              </m:limLow>
                            </m:fName>
                            <m:e>
                              <m:f>
                                <m:fPr>
                                  <m:type m:val="lin"/>
                                  <m:ctrlPr>
                                    <a:rPr lang="en-US" altLang="ja-JP" i="1" smtClean="0">
                                      <a:latin typeface="Cambria Math" panose="02040503050406030204" pitchFamily="18" charset="0"/>
                                    </a:rPr>
                                  </m:ctrlPr>
                                </m:fPr>
                                <m:num>
                                  <m:r>
                                    <a:rPr lang="en-US" altLang="ja-JP" b="0" i="1" smtClean="0">
                                      <a:latin typeface="Cambria Math" panose="02040503050406030204" pitchFamily="18" charset="0"/>
                                    </a:rPr>
                                    <m:t>𝑆</m:t>
                                  </m:r>
                                </m:num>
                                <m:den>
                                  <m:r>
                                    <a:rPr lang="en-US" altLang="ja-JP" b="0" i="1" smtClean="0">
                                      <a:latin typeface="Cambria Math" panose="02040503050406030204" pitchFamily="18" charset="0"/>
                                    </a:rPr>
                                    <m:t>𝐶</m:t>
                                  </m:r>
                                </m:den>
                              </m:f>
                            </m:e>
                          </m:func>
                          <m:r>
                            <a:rPr lang="en-US" altLang="ja-JP" b="0" i="1" smtClean="0">
                              <a:latin typeface="Cambria Math" panose="02040503050406030204" pitchFamily="18" charset="0"/>
                            </a:rPr>
                            <m:t>=0</m:t>
                          </m:r>
                        </m:e>
                      </m:d>
                    </m:oMath>
                  </m:oMathPara>
                </a14:m>
                <a:endParaRPr lang="ja-JP" altLang="en-US" dirty="0"/>
              </a:p>
            </p:txBody>
          </p:sp>
        </mc:Choice>
        <mc:Fallback xmlns="">
          <p:sp>
            <p:nvSpPr>
              <p:cNvPr id="24" name="正方形/長方形 23">
                <a:extLst>
                  <a:ext uri="{FF2B5EF4-FFF2-40B4-BE49-F238E27FC236}">
                    <a16:creationId xmlns:a16="http://schemas.microsoft.com/office/drawing/2014/main" id="{BFB0F67E-6CC4-429A-8329-2716B19AD10D}"/>
                  </a:ext>
                </a:extLst>
              </p:cNvPr>
              <p:cNvSpPr>
                <a:spLocks noRot="1" noChangeAspect="1" noMove="1" noResize="1" noEditPoints="1" noAdjustHandles="1" noChangeArrowheads="1" noChangeShapeType="1" noTextEdit="1"/>
              </p:cNvSpPr>
              <p:nvPr/>
            </p:nvSpPr>
            <p:spPr>
              <a:xfrm>
                <a:off x="3220065" y="5182259"/>
                <a:ext cx="2453114" cy="523990"/>
              </a:xfrm>
              <a:prstGeom prst="rect">
                <a:avLst/>
              </a:prstGeom>
              <a:blipFill>
                <a:blip r:embed="rId8"/>
                <a:stretch>
                  <a:fillRect t="-68605" b="-109302"/>
                </a:stretch>
              </a:blipFill>
            </p:spPr>
            <p:txBody>
              <a:bodyPr/>
              <a:lstStyle/>
              <a:p>
                <a:r>
                  <a:rPr lang="ja-JP" altLang="en-US">
                    <a:noFill/>
                  </a:rPr>
                  <a:t> </a:t>
                </a:r>
              </a:p>
            </p:txBody>
          </p:sp>
        </mc:Fallback>
      </mc:AlternateContent>
      <p:sp>
        <p:nvSpPr>
          <p:cNvPr id="25" name="コンテンツ プレースホルダー 1">
            <a:extLst>
              <a:ext uri="{FF2B5EF4-FFF2-40B4-BE49-F238E27FC236}">
                <a16:creationId xmlns:a16="http://schemas.microsoft.com/office/drawing/2014/main" id="{53782FAE-32A8-4737-8648-D4E140315585}"/>
              </a:ext>
            </a:extLst>
          </p:cNvPr>
          <p:cNvSpPr txBox="1">
            <a:spLocks/>
          </p:cNvSpPr>
          <p:nvPr/>
        </p:nvSpPr>
        <p:spPr>
          <a:xfrm>
            <a:off x="7604992" y="3915697"/>
            <a:ext cx="4557154" cy="2434532"/>
          </a:xfrm>
          <a:prstGeom prst="rect">
            <a:avLst/>
          </a:prstGeom>
          <a:ln w="19050">
            <a:solidFill>
              <a:srgbClr val="FF0000"/>
            </a:solidFill>
            <a:prstDash val="dash"/>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nSpc>
                <a:spcPct val="100000"/>
              </a:lnSpc>
              <a:spcBef>
                <a:spcPct val="20000"/>
              </a:spcBef>
            </a:pPr>
            <a:r>
              <a:rPr lang="en-US" altLang="ja-JP" sz="1600" dirty="0">
                <a:latin typeface="Calibri"/>
                <a:ea typeface="ＭＳ Ｐゴシック" panose="020B0600070205080204" pitchFamily="50" charset="-128"/>
              </a:rPr>
              <a:t>Conductance is (for circular pipe, molecular flow)</a:t>
            </a:r>
            <a:endParaRPr lang="en-US" altLang="ja-JP" sz="1600" dirty="0">
              <a:latin typeface="Calibri" panose="020F0502020204030204" pitchFamily="34" charset="0"/>
            </a:endParaRPr>
          </a:p>
          <a:p>
            <a:pPr marL="857250" lvl="1" indent="-400050">
              <a:buFont typeface="+mj-lt"/>
              <a:buAutoNum type="romanLcPeriod"/>
            </a:pPr>
            <a:r>
              <a:rPr lang="en-US" altLang="ja-JP" sz="1400" dirty="0">
                <a:solidFill>
                  <a:srgbClr val="002060"/>
                </a:solidFill>
                <a:latin typeface="Calibri" panose="020F0502020204030204" pitchFamily="34" charset="0"/>
              </a:rPr>
              <a:t>Independent of average pressure</a:t>
            </a:r>
          </a:p>
          <a:p>
            <a:pPr marL="857250" lvl="1" indent="-400050">
              <a:buFont typeface="+mj-lt"/>
              <a:buAutoNum type="romanLcPeriod"/>
            </a:pPr>
            <a:r>
              <a:rPr lang="en-US" altLang="ja-JP" sz="1400" dirty="0">
                <a:solidFill>
                  <a:srgbClr val="002060"/>
                </a:solidFill>
                <a:latin typeface="Calibri" panose="020F0502020204030204" pitchFamily="34" charset="0"/>
              </a:rPr>
              <a:t>Proportional to the third power of ID of the pipe (2a)</a:t>
            </a:r>
          </a:p>
          <a:p>
            <a:pPr marL="857250" lvl="1" indent="-400050">
              <a:buFont typeface="+mj-lt"/>
              <a:buAutoNum type="romanLcPeriod"/>
            </a:pPr>
            <a:r>
              <a:rPr lang="en-US" altLang="ja-JP" sz="1400" dirty="0">
                <a:solidFill>
                  <a:srgbClr val="002060"/>
                </a:solidFill>
                <a:latin typeface="Calibri" panose="020F0502020204030204" pitchFamily="34" charset="0"/>
              </a:rPr>
              <a:t>Inversely proportional to the length of the pipe (L)</a:t>
            </a:r>
          </a:p>
          <a:p>
            <a:pPr marL="857250" lvl="1" indent="-400050">
              <a:buFont typeface="+mj-lt"/>
              <a:buAutoNum type="romanLcPeriod"/>
            </a:pPr>
            <a:r>
              <a:rPr lang="en-US" altLang="ja-JP" sz="1400" dirty="0">
                <a:solidFill>
                  <a:srgbClr val="002060"/>
                </a:solidFill>
                <a:latin typeface="Calibri" panose="020F0502020204030204" pitchFamily="34" charset="0"/>
              </a:rPr>
              <a:t>Proportional to most probable velocity of gas molecular</a:t>
            </a:r>
          </a:p>
        </p:txBody>
      </p:sp>
      <p:sp>
        <p:nvSpPr>
          <p:cNvPr id="26" name="テキスト ボックス 25">
            <a:extLst>
              <a:ext uri="{FF2B5EF4-FFF2-40B4-BE49-F238E27FC236}">
                <a16:creationId xmlns:a16="http://schemas.microsoft.com/office/drawing/2014/main" id="{AC0037FD-43C5-4A83-BF13-8A90A8A48804}"/>
              </a:ext>
            </a:extLst>
          </p:cNvPr>
          <p:cNvSpPr txBox="1"/>
          <p:nvPr/>
        </p:nvSpPr>
        <p:spPr>
          <a:xfrm>
            <a:off x="8666761" y="5874798"/>
            <a:ext cx="1192768" cy="338554"/>
          </a:xfrm>
          <a:prstGeom prst="rect">
            <a:avLst/>
          </a:prstGeom>
          <a:noFill/>
        </p:spPr>
        <p:txBody>
          <a:bodyPr wrap="square" rtlCol="0">
            <a:spAutoFit/>
          </a:bodyPr>
          <a:lstStyle/>
          <a:p>
            <a:r>
              <a:rPr kumimoji="1" lang="en-US" altLang="ja-JP" sz="1600" i="1" dirty="0">
                <a:latin typeface="Calibri" panose="020F0502020204030204" pitchFamily="34" charset="0"/>
              </a:rPr>
              <a:t>C</a:t>
            </a:r>
            <a:r>
              <a:rPr kumimoji="1" lang="en-US" altLang="ja-JP" sz="1600" dirty="0">
                <a:latin typeface="Calibri" panose="020F0502020204030204" pitchFamily="34" charset="0"/>
              </a:rPr>
              <a:t> </a:t>
            </a:r>
            <a:r>
              <a:rPr kumimoji="1" lang="en-US" altLang="ja-JP" sz="1600" dirty="0">
                <a:latin typeface="Calibri" panose="020F0502020204030204" pitchFamily="34" charset="0"/>
                <a:sym typeface="Symbol" panose="05050102010706020507" pitchFamily="18" charset="2"/>
              </a:rPr>
              <a:t> (2</a:t>
            </a:r>
            <a:r>
              <a:rPr kumimoji="1" lang="en-US" altLang="ja-JP" sz="1600" i="1" dirty="0">
                <a:latin typeface="Calibri" panose="020F0502020204030204" pitchFamily="34" charset="0"/>
                <a:sym typeface="Symbol" panose="05050102010706020507" pitchFamily="18" charset="2"/>
              </a:rPr>
              <a:t>a</a:t>
            </a:r>
            <a:r>
              <a:rPr kumimoji="1" lang="en-US" altLang="ja-JP" sz="1600" dirty="0">
                <a:latin typeface="Calibri" panose="020F0502020204030204" pitchFamily="34" charset="0"/>
                <a:sym typeface="Symbol" panose="05050102010706020507" pitchFamily="18" charset="2"/>
              </a:rPr>
              <a:t>)</a:t>
            </a:r>
            <a:r>
              <a:rPr kumimoji="1" lang="en-US" altLang="ja-JP" sz="1600" baseline="30000" dirty="0">
                <a:latin typeface="Calibri" panose="020F0502020204030204" pitchFamily="34" charset="0"/>
                <a:sym typeface="Symbol" panose="05050102010706020507" pitchFamily="18" charset="2"/>
              </a:rPr>
              <a:t>3</a:t>
            </a:r>
            <a:r>
              <a:rPr kumimoji="1" lang="en-US" altLang="ja-JP" sz="1600" dirty="0">
                <a:latin typeface="Calibri" panose="020F0502020204030204" pitchFamily="34" charset="0"/>
                <a:sym typeface="Symbol" panose="05050102010706020507" pitchFamily="18" charset="2"/>
              </a:rPr>
              <a:t>/</a:t>
            </a:r>
            <a:r>
              <a:rPr kumimoji="1" lang="en-US" altLang="ja-JP" sz="1600" i="1" dirty="0">
                <a:latin typeface="Calibri" panose="020F0502020204030204" pitchFamily="34" charset="0"/>
                <a:sym typeface="Symbol" panose="05050102010706020507" pitchFamily="18" charset="2"/>
              </a:rPr>
              <a:t>L</a:t>
            </a:r>
            <a:endParaRPr kumimoji="1" lang="ja-JP" altLang="en-US" sz="1600" i="1" dirty="0">
              <a:latin typeface="Calibri" panose="020F0502020204030204" pitchFamily="34" charset="0"/>
            </a:endParaRPr>
          </a:p>
        </p:txBody>
      </p:sp>
      <p:sp>
        <p:nvSpPr>
          <p:cNvPr id="27" name="四角形: 角を丸くする 26">
            <a:extLst>
              <a:ext uri="{FF2B5EF4-FFF2-40B4-BE49-F238E27FC236}">
                <a16:creationId xmlns:a16="http://schemas.microsoft.com/office/drawing/2014/main" id="{23E4E8C4-6543-4453-910D-096E65B6DBF1}"/>
              </a:ext>
            </a:extLst>
          </p:cNvPr>
          <p:cNvSpPr/>
          <p:nvPr/>
        </p:nvSpPr>
        <p:spPr>
          <a:xfrm>
            <a:off x="8621368" y="5874797"/>
            <a:ext cx="1238162" cy="318705"/>
          </a:xfrm>
          <a:prstGeom prst="roundRect">
            <a:avLst/>
          </a:prstGeom>
          <a:noFill/>
          <a:ln>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28" name="テキスト ボックス 27">
            <a:extLst>
              <a:ext uri="{FF2B5EF4-FFF2-40B4-BE49-F238E27FC236}">
                <a16:creationId xmlns:a16="http://schemas.microsoft.com/office/drawing/2014/main" id="{50B64010-4040-4799-AF71-41A4CBCED372}"/>
              </a:ext>
            </a:extLst>
          </p:cNvPr>
          <p:cNvSpPr txBox="1"/>
          <p:nvPr/>
        </p:nvSpPr>
        <p:spPr>
          <a:xfrm>
            <a:off x="11335919" y="5888455"/>
            <a:ext cx="826227" cy="307777"/>
          </a:xfrm>
          <a:prstGeom prst="rect">
            <a:avLst/>
          </a:prstGeom>
          <a:noFill/>
        </p:spPr>
        <p:txBody>
          <a:bodyPr wrap="square" rtlCol="0">
            <a:spAutoFit/>
          </a:bodyPr>
          <a:lstStyle/>
          <a:p>
            <a:r>
              <a:rPr lang="en-US" altLang="ja-JP" sz="1400" dirty="0">
                <a:latin typeface="Calibri" panose="020F0502020204030204" pitchFamily="34" charset="0"/>
              </a:rPr>
              <a:t>Larger </a:t>
            </a:r>
            <a:r>
              <a:rPr lang="en-US" altLang="ja-JP" sz="1400" i="1" dirty="0">
                <a:latin typeface="Calibri" panose="020F0502020204030204" pitchFamily="34" charset="0"/>
              </a:rPr>
              <a:t>C</a:t>
            </a:r>
            <a:endParaRPr kumimoji="1" lang="ja-JP" altLang="en-US" sz="1400" i="1" dirty="0">
              <a:latin typeface="Calibri" panose="020F0502020204030204" pitchFamily="34" charset="0"/>
            </a:endParaRPr>
          </a:p>
        </p:txBody>
      </p:sp>
      <p:sp>
        <p:nvSpPr>
          <p:cNvPr id="29" name="テキスト ボックス 28">
            <a:extLst>
              <a:ext uri="{FF2B5EF4-FFF2-40B4-BE49-F238E27FC236}">
                <a16:creationId xmlns:a16="http://schemas.microsoft.com/office/drawing/2014/main" id="{E06BE5E3-15DD-43BA-A2A4-59F2740920E4}"/>
              </a:ext>
            </a:extLst>
          </p:cNvPr>
          <p:cNvSpPr txBox="1"/>
          <p:nvPr/>
        </p:nvSpPr>
        <p:spPr>
          <a:xfrm>
            <a:off x="10035739" y="5785835"/>
            <a:ext cx="947870" cy="523220"/>
          </a:xfrm>
          <a:prstGeom prst="rect">
            <a:avLst/>
          </a:prstGeom>
          <a:noFill/>
        </p:spPr>
        <p:txBody>
          <a:bodyPr wrap="square" rtlCol="0">
            <a:spAutoFit/>
          </a:bodyPr>
          <a:lstStyle/>
          <a:p>
            <a:r>
              <a:rPr lang="en-US" altLang="ja-JP" sz="1400" dirty="0">
                <a:latin typeface="Calibri" panose="020F0502020204030204" pitchFamily="34" charset="0"/>
              </a:rPr>
              <a:t>Larger </a:t>
            </a:r>
            <a:r>
              <a:rPr lang="en-US" altLang="ja-JP" sz="1400" i="1" dirty="0">
                <a:latin typeface="Calibri" panose="020F0502020204030204" pitchFamily="34" charset="0"/>
              </a:rPr>
              <a:t>a</a:t>
            </a:r>
            <a:r>
              <a:rPr lang="en-US" altLang="ja-JP" sz="1400" dirty="0">
                <a:latin typeface="Calibri" panose="020F0502020204030204" pitchFamily="34" charset="0"/>
              </a:rPr>
              <a:t> Shorter </a:t>
            </a:r>
            <a:r>
              <a:rPr lang="en-US" altLang="ja-JP" sz="1400" i="1" dirty="0">
                <a:latin typeface="Calibri" panose="020F0502020204030204" pitchFamily="34" charset="0"/>
              </a:rPr>
              <a:t>L</a:t>
            </a:r>
            <a:endParaRPr kumimoji="1" lang="ja-JP" altLang="en-US" sz="1400" i="1" dirty="0">
              <a:latin typeface="Calibri" panose="020F0502020204030204" pitchFamily="34" charset="0"/>
            </a:endParaRPr>
          </a:p>
        </p:txBody>
      </p:sp>
      <p:sp>
        <p:nvSpPr>
          <p:cNvPr id="30" name="下矢印 17">
            <a:extLst>
              <a:ext uri="{FF2B5EF4-FFF2-40B4-BE49-F238E27FC236}">
                <a16:creationId xmlns:a16="http://schemas.microsoft.com/office/drawing/2014/main" id="{C7015E2C-C6D9-42A3-A12E-B71CF8373D2F}"/>
              </a:ext>
            </a:extLst>
          </p:cNvPr>
          <p:cNvSpPr/>
          <p:nvPr/>
        </p:nvSpPr>
        <p:spPr>
          <a:xfrm rot="16200000">
            <a:off x="11034874" y="5857128"/>
            <a:ext cx="158806" cy="385588"/>
          </a:xfrm>
          <a:prstGeom prst="downArrow">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532724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p:cNvPicPr>
            <a:picLocks noChangeAspect="1"/>
          </p:cNvPicPr>
          <p:nvPr/>
        </p:nvPicPr>
        <p:blipFill>
          <a:blip r:embed="rId3"/>
          <a:stretch>
            <a:fillRect/>
          </a:stretch>
        </p:blipFill>
        <p:spPr>
          <a:xfrm>
            <a:off x="0" y="0"/>
            <a:ext cx="12192000" cy="1122652"/>
          </a:xfrm>
          <a:prstGeom prst="rect">
            <a:avLst/>
          </a:prstGeom>
        </p:spPr>
      </p:pic>
      <p:sp>
        <p:nvSpPr>
          <p:cNvPr id="5" name="タイトル 1"/>
          <p:cNvSpPr txBox="1">
            <a:spLocks/>
          </p:cNvSpPr>
          <p:nvPr/>
        </p:nvSpPr>
        <p:spPr>
          <a:xfrm>
            <a:off x="1785678" y="0"/>
            <a:ext cx="8784976" cy="735582"/>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en-US" altLang="ja-JP" sz="4000" b="1" dirty="0">
                <a:solidFill>
                  <a:srgbClr val="FFC000"/>
                </a:solidFill>
                <a:latin typeface="Calibri Light" panose="020F0302020204030204" pitchFamily="34" charset="0"/>
              </a:rPr>
              <a:t>Pump-down equation 1</a:t>
            </a:r>
            <a:endParaRPr lang="ja-JP" altLang="en-US" sz="4000" b="1" dirty="0">
              <a:solidFill>
                <a:srgbClr val="FFC000"/>
              </a:solidFill>
              <a:latin typeface="Calibri Light" panose="020F0302020204030204" pitchFamily="34" charset="0"/>
            </a:endParaRPr>
          </a:p>
        </p:txBody>
      </p:sp>
      <p:sp>
        <p:nvSpPr>
          <p:cNvPr id="11" name="正方形/長方形 10"/>
          <p:cNvSpPr/>
          <p:nvPr/>
        </p:nvSpPr>
        <p:spPr>
          <a:xfrm>
            <a:off x="0" y="6434515"/>
            <a:ext cx="12192000" cy="431329"/>
          </a:xfrm>
          <a:prstGeom prst="rect">
            <a:avLst/>
          </a:prstGeom>
          <a:solidFill>
            <a:srgbClr val="00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latin typeface="Calibri" panose="020F0502020204030204" pitchFamily="34" charset="0"/>
            </a:endParaRPr>
          </a:p>
        </p:txBody>
      </p:sp>
      <p:pic>
        <p:nvPicPr>
          <p:cNvPr id="13" name="Picture 5" descr="C:\Documents and Settings\Administrator\デスクトップ\keklogo_blue.gif"/>
          <p:cNvPicPr>
            <a:picLocks noChangeAspect="1" noChangeArrowheads="1"/>
          </p:cNvPicPr>
          <p:nvPr/>
        </p:nvPicPr>
        <p:blipFill>
          <a:blip r:embed="rId4" cstate="print"/>
          <a:srcRect/>
          <a:stretch>
            <a:fillRect/>
          </a:stretch>
        </p:blipFill>
        <p:spPr bwMode="auto">
          <a:xfrm>
            <a:off x="65316" y="6463741"/>
            <a:ext cx="702056" cy="402103"/>
          </a:xfrm>
          <a:prstGeom prst="rect">
            <a:avLst/>
          </a:prstGeom>
          <a:noFill/>
        </p:spPr>
      </p:pic>
      <p:pic>
        <p:nvPicPr>
          <p:cNvPr id="14" name="Picture 1" descr="C:\Documents and Settings\Administrator\デスクトップ\SuperKEKB_logo.gif"/>
          <p:cNvPicPr>
            <a:picLocks noChangeAspect="1" noChangeArrowheads="1"/>
          </p:cNvPicPr>
          <p:nvPr/>
        </p:nvPicPr>
        <p:blipFill>
          <a:blip r:embed="rId5" cstate="print"/>
          <a:srcRect/>
          <a:stretch>
            <a:fillRect/>
          </a:stretch>
        </p:blipFill>
        <p:spPr bwMode="auto">
          <a:xfrm>
            <a:off x="11432495" y="6449005"/>
            <a:ext cx="759505" cy="408995"/>
          </a:xfrm>
          <a:prstGeom prst="rect">
            <a:avLst/>
          </a:prstGeom>
          <a:noFill/>
        </p:spPr>
      </p:pic>
      <p:sp>
        <p:nvSpPr>
          <p:cNvPr id="15" name="日付プレースホルダー 14"/>
          <p:cNvSpPr>
            <a:spLocks noGrp="1"/>
          </p:cNvSpPr>
          <p:nvPr>
            <p:ph type="dt" sz="half" idx="10"/>
          </p:nvPr>
        </p:nvSpPr>
        <p:spPr>
          <a:xfrm>
            <a:off x="838200" y="6475618"/>
            <a:ext cx="2743200" cy="365125"/>
          </a:xfrm>
        </p:spPr>
        <p:txBody>
          <a:bodyPr/>
          <a:lstStyle/>
          <a:p>
            <a:r>
              <a:rPr kumimoji="1" lang="en-US" altLang="ja-JP" dirty="0">
                <a:solidFill>
                  <a:srgbClr val="FFFF00"/>
                </a:solidFill>
                <a:latin typeface="Calibri" panose="020F0502020204030204" pitchFamily="34" charset="0"/>
              </a:rPr>
              <a:t>2019/10/31</a:t>
            </a:r>
            <a:endParaRPr kumimoji="1" lang="ja-JP" altLang="en-US" dirty="0">
              <a:solidFill>
                <a:srgbClr val="FFFF00"/>
              </a:solidFill>
              <a:latin typeface="Calibri" panose="020F0502020204030204" pitchFamily="34" charset="0"/>
            </a:endParaRPr>
          </a:p>
        </p:txBody>
      </p:sp>
      <p:sp>
        <p:nvSpPr>
          <p:cNvPr id="16" name="フッター プレースホルダー 15"/>
          <p:cNvSpPr>
            <a:spLocks noGrp="1"/>
          </p:cNvSpPr>
          <p:nvPr>
            <p:ph type="ftr" sz="quarter" idx="11"/>
          </p:nvPr>
        </p:nvSpPr>
        <p:spPr>
          <a:xfrm>
            <a:off x="3110967" y="6489670"/>
            <a:ext cx="6276433" cy="365125"/>
          </a:xfrm>
        </p:spPr>
        <p:txBody>
          <a:bodyPr/>
          <a:lstStyle/>
          <a:p>
            <a:r>
              <a:rPr lang="en-US" altLang="ja-JP" dirty="0">
                <a:solidFill>
                  <a:srgbClr val="FFFF00"/>
                </a:solidFill>
                <a:latin typeface="Calibri" panose="020F0502020204030204" pitchFamily="34" charset="0"/>
              </a:rPr>
              <a:t>Joint-US-CERN-Japan-Russia International Accelerator School, 2019, Ion Colliders @ </a:t>
            </a:r>
            <a:r>
              <a:rPr lang="en-US" altLang="ja-JP" dirty="0" err="1">
                <a:solidFill>
                  <a:srgbClr val="FFFF00"/>
                </a:solidFill>
                <a:latin typeface="Calibri" panose="020F0502020204030204" pitchFamily="34" charset="0"/>
              </a:rPr>
              <a:t>Dubna</a:t>
            </a:r>
            <a:endParaRPr kumimoji="1" lang="ja-JP" altLang="en-US" dirty="0">
              <a:solidFill>
                <a:srgbClr val="FFFF00"/>
              </a:solidFill>
              <a:latin typeface="Calibri" panose="020F0502020204030204" pitchFamily="34" charset="0"/>
            </a:endParaRPr>
          </a:p>
        </p:txBody>
      </p:sp>
      <p:sp>
        <p:nvSpPr>
          <p:cNvPr id="17" name="スライド番号プレースホルダー 16"/>
          <p:cNvSpPr>
            <a:spLocks noGrp="1"/>
          </p:cNvSpPr>
          <p:nvPr>
            <p:ph type="sldNum" sz="quarter" idx="12"/>
          </p:nvPr>
        </p:nvSpPr>
        <p:spPr>
          <a:xfrm>
            <a:off x="8610600" y="6475618"/>
            <a:ext cx="2743200" cy="365125"/>
          </a:xfrm>
        </p:spPr>
        <p:txBody>
          <a:bodyPr/>
          <a:lstStyle/>
          <a:p>
            <a:fld id="{2703563A-5760-4490-B9C0-0ADE44AA5E72}" type="slidenum">
              <a:rPr kumimoji="1" lang="ja-JP" altLang="en-US" smtClean="0">
                <a:solidFill>
                  <a:srgbClr val="FFFF00"/>
                </a:solidFill>
                <a:latin typeface="Calibri" panose="020F0502020204030204" pitchFamily="34" charset="0"/>
              </a:rPr>
              <a:t>18</a:t>
            </a:fld>
            <a:endParaRPr kumimoji="1" lang="ja-JP" altLang="en-US">
              <a:solidFill>
                <a:srgbClr val="FFFF00"/>
              </a:solidFill>
              <a:latin typeface="Calibri" panose="020F0502020204030204" pitchFamily="34" charset="0"/>
            </a:endParaRPr>
          </a:p>
        </p:txBody>
      </p:sp>
      <p:sp>
        <p:nvSpPr>
          <p:cNvPr id="31" name="コンテンツ プレースホルダー 1">
            <a:extLst>
              <a:ext uri="{FF2B5EF4-FFF2-40B4-BE49-F238E27FC236}">
                <a16:creationId xmlns:a16="http://schemas.microsoft.com/office/drawing/2014/main" id="{7FA8AECA-475A-44F3-A0C9-7EB9930A3425}"/>
              </a:ext>
            </a:extLst>
          </p:cNvPr>
          <p:cNvSpPr>
            <a:spLocks noGrp="1"/>
          </p:cNvSpPr>
          <p:nvPr>
            <p:ph idx="1"/>
          </p:nvPr>
        </p:nvSpPr>
        <p:spPr>
          <a:xfrm>
            <a:off x="118690" y="986361"/>
            <a:ext cx="11820129" cy="5252207"/>
          </a:xfrm>
        </p:spPr>
        <p:txBody>
          <a:bodyPr>
            <a:normAutofit/>
          </a:bodyPr>
          <a:lstStyle/>
          <a:p>
            <a:r>
              <a:rPr lang="en-US" altLang="ja-JP" dirty="0">
                <a:latin typeface="Calibri" panose="020F0502020204030204" pitchFamily="34" charset="0"/>
              </a:rPr>
              <a:t>Exercise 3</a:t>
            </a:r>
          </a:p>
          <a:p>
            <a:pPr marL="400050" lvl="1" indent="0">
              <a:lnSpc>
                <a:spcPct val="100000"/>
              </a:lnSpc>
              <a:spcBef>
                <a:spcPct val="20000"/>
              </a:spcBef>
              <a:buNone/>
            </a:pPr>
            <a:r>
              <a:rPr lang="en-US" altLang="ja-JP" dirty="0">
                <a:solidFill>
                  <a:srgbClr val="002060"/>
                </a:solidFill>
                <a:latin typeface="Calibri" panose="020F0502020204030204" pitchFamily="34" charset="0"/>
                <a:ea typeface="ＭＳ Ｐゴシック" panose="020B0600070205080204" pitchFamily="50" charset="-128"/>
              </a:rPr>
              <a:t>The vacuum vessel with a volume of 1 m</a:t>
            </a:r>
            <a:r>
              <a:rPr lang="en-US" altLang="ja-JP" baseline="30000" dirty="0">
                <a:solidFill>
                  <a:srgbClr val="002060"/>
                </a:solidFill>
                <a:latin typeface="Calibri" panose="020F0502020204030204" pitchFamily="34" charset="0"/>
                <a:ea typeface="ＭＳ Ｐゴシック" panose="020B0600070205080204" pitchFamily="50" charset="-128"/>
              </a:rPr>
              <a:t>3</a:t>
            </a:r>
            <a:r>
              <a:rPr lang="en-US" altLang="ja-JP" dirty="0">
                <a:solidFill>
                  <a:srgbClr val="002060"/>
                </a:solidFill>
                <a:latin typeface="Calibri" panose="020F0502020204030204" pitchFamily="34" charset="0"/>
                <a:ea typeface="ＭＳ Ｐゴシック" panose="020B0600070205080204" pitchFamily="50" charset="-128"/>
              </a:rPr>
              <a:t> is evacuated by a vacuum pump with an effective pumping speed of 0.3 m</a:t>
            </a:r>
            <a:r>
              <a:rPr lang="en-US" altLang="ja-JP" baseline="30000" dirty="0">
                <a:solidFill>
                  <a:srgbClr val="002060"/>
                </a:solidFill>
                <a:latin typeface="Calibri" panose="020F0502020204030204" pitchFamily="34" charset="0"/>
                <a:ea typeface="ＭＳ Ｐゴシック" panose="020B0600070205080204" pitchFamily="50" charset="-128"/>
              </a:rPr>
              <a:t>3</a:t>
            </a:r>
            <a:r>
              <a:rPr lang="en-US" altLang="ja-JP" dirty="0">
                <a:solidFill>
                  <a:srgbClr val="002060"/>
                </a:solidFill>
                <a:latin typeface="Calibri" panose="020F0502020204030204" pitchFamily="34" charset="0"/>
                <a:ea typeface="ＭＳ Ｐゴシック" panose="020B0600070205080204" pitchFamily="50" charset="-128"/>
                <a:sym typeface="Symbol" panose="05050102010706020507" pitchFamily="18" charset="2"/>
              </a:rPr>
              <a:t>s</a:t>
            </a:r>
            <a:r>
              <a:rPr lang="en-US" altLang="ja-JP" baseline="30000" dirty="0">
                <a:solidFill>
                  <a:srgbClr val="002060"/>
                </a:solidFill>
                <a:latin typeface="Calibri" panose="020F0502020204030204" pitchFamily="34" charset="0"/>
                <a:ea typeface="ＭＳ Ｐゴシック" panose="020B0600070205080204" pitchFamily="50" charset="-128"/>
                <a:sym typeface="Symbol" panose="05050102010706020507" pitchFamily="18" charset="2"/>
              </a:rPr>
              <a:t>1</a:t>
            </a:r>
            <a:r>
              <a:rPr lang="en-US" altLang="ja-JP" dirty="0">
                <a:solidFill>
                  <a:srgbClr val="002060"/>
                </a:solidFill>
                <a:latin typeface="Calibri" panose="020F0502020204030204" pitchFamily="34" charset="0"/>
                <a:ea typeface="ＭＳ Ｐゴシック" panose="020B0600070205080204" pitchFamily="50" charset="-128"/>
              </a:rPr>
              <a:t>. When the initial pressure at </a:t>
            </a:r>
            <a:r>
              <a:rPr lang="en-US" altLang="ja-JP" i="1" dirty="0">
                <a:solidFill>
                  <a:srgbClr val="002060"/>
                </a:solidFill>
                <a:latin typeface="Calibri" panose="020F0502020204030204" pitchFamily="34" charset="0"/>
                <a:ea typeface="ＭＳ Ｐゴシック" panose="020B0600070205080204" pitchFamily="50" charset="-128"/>
              </a:rPr>
              <a:t>t</a:t>
            </a:r>
            <a:r>
              <a:rPr lang="en-US" altLang="ja-JP" dirty="0">
                <a:solidFill>
                  <a:srgbClr val="002060"/>
                </a:solidFill>
                <a:latin typeface="Calibri" panose="020F0502020204030204" pitchFamily="34" charset="0"/>
                <a:ea typeface="ＭＳ Ｐゴシック" panose="020B0600070205080204" pitchFamily="50" charset="-128"/>
              </a:rPr>
              <a:t> = 0 is 1</a:t>
            </a:r>
            <a:r>
              <a:rPr lang="en-US" altLang="ja-JP" dirty="0">
                <a:solidFill>
                  <a:srgbClr val="002060"/>
                </a:solidFill>
                <a:latin typeface="Calibri" panose="020F0502020204030204" pitchFamily="34" charset="0"/>
                <a:ea typeface="ＭＳ Ｐゴシック" panose="020B0600070205080204" pitchFamily="50" charset="-128"/>
                <a:sym typeface="Symbol" panose="05050102010706020507" pitchFamily="18" charset="2"/>
              </a:rPr>
              <a:t>10</a:t>
            </a:r>
            <a:r>
              <a:rPr lang="en-US" altLang="ja-JP" baseline="30000" dirty="0">
                <a:solidFill>
                  <a:srgbClr val="002060"/>
                </a:solidFill>
                <a:latin typeface="Calibri" panose="020F0502020204030204" pitchFamily="34" charset="0"/>
                <a:ea typeface="ＭＳ Ｐゴシック" panose="020B0600070205080204" pitchFamily="50" charset="-128"/>
                <a:sym typeface="Symbol" panose="05050102010706020507" pitchFamily="18" charset="2"/>
              </a:rPr>
              <a:t>5</a:t>
            </a:r>
            <a:r>
              <a:rPr lang="en-US" altLang="ja-JP" dirty="0">
                <a:solidFill>
                  <a:srgbClr val="002060"/>
                </a:solidFill>
                <a:latin typeface="Calibri" panose="020F0502020204030204" pitchFamily="34" charset="0"/>
                <a:ea typeface="ＭＳ Ｐゴシック" panose="020B0600070205080204" pitchFamily="50" charset="-128"/>
                <a:sym typeface="Symbol" panose="05050102010706020507" pitchFamily="18" charset="2"/>
              </a:rPr>
              <a:t> Pa, what is the pressure of the vessel at the following times.</a:t>
            </a:r>
          </a:p>
          <a:p>
            <a:pPr marL="400050" lvl="1" indent="0">
              <a:lnSpc>
                <a:spcPct val="100000"/>
              </a:lnSpc>
              <a:spcBef>
                <a:spcPct val="20000"/>
              </a:spcBef>
              <a:buNone/>
            </a:pPr>
            <a:r>
              <a:rPr lang="en-US" altLang="ja-JP" dirty="0">
                <a:solidFill>
                  <a:srgbClr val="002060"/>
                </a:solidFill>
                <a:latin typeface="Calibri" panose="020F0502020204030204" pitchFamily="34" charset="0"/>
                <a:ea typeface="ＭＳ Ｐゴシック" panose="020B0600070205080204" pitchFamily="50" charset="-128"/>
                <a:sym typeface="Symbol" panose="05050102010706020507" pitchFamily="18" charset="2"/>
              </a:rPr>
              <a:t>However, it is assumed that there is no outgassing from the inner surface of the vessel.</a:t>
            </a:r>
          </a:p>
          <a:p>
            <a:pPr marL="400050" lvl="1" indent="0">
              <a:lnSpc>
                <a:spcPct val="100000"/>
              </a:lnSpc>
              <a:spcBef>
                <a:spcPct val="20000"/>
              </a:spcBef>
              <a:buNone/>
            </a:pPr>
            <a:endParaRPr lang="en-US" altLang="ja-JP" dirty="0">
              <a:solidFill>
                <a:srgbClr val="002060"/>
              </a:solidFill>
              <a:latin typeface="Calibri" panose="020F0502020204030204" pitchFamily="34" charset="0"/>
              <a:ea typeface="ＭＳ Ｐゴシック" panose="020B0600070205080204" pitchFamily="50" charset="-128"/>
            </a:endParaRPr>
          </a:p>
          <a:p>
            <a:pPr marL="914400" lvl="1" indent="-514350">
              <a:lnSpc>
                <a:spcPct val="100000"/>
              </a:lnSpc>
              <a:spcBef>
                <a:spcPct val="20000"/>
              </a:spcBef>
              <a:buFont typeface="+mj-lt"/>
              <a:buAutoNum type="romanLcPeriod"/>
            </a:pPr>
            <a:r>
              <a:rPr lang="en-US" altLang="ja-JP" i="1" dirty="0">
                <a:solidFill>
                  <a:srgbClr val="002060"/>
                </a:solidFill>
                <a:latin typeface="Calibri" panose="020F0502020204030204" pitchFamily="34" charset="0"/>
                <a:ea typeface="ＭＳ Ｐゴシック" panose="020B0600070205080204" pitchFamily="50" charset="-128"/>
              </a:rPr>
              <a:t>t</a:t>
            </a:r>
            <a:r>
              <a:rPr lang="en-US" altLang="ja-JP" dirty="0">
                <a:solidFill>
                  <a:srgbClr val="002060"/>
                </a:solidFill>
                <a:latin typeface="Calibri" panose="020F0502020204030204" pitchFamily="34" charset="0"/>
                <a:ea typeface="ＭＳ Ｐゴシック" panose="020B0600070205080204" pitchFamily="50" charset="-128"/>
              </a:rPr>
              <a:t> = 1 sec.</a:t>
            </a:r>
          </a:p>
          <a:p>
            <a:pPr marL="914400" lvl="1" indent="-514350">
              <a:lnSpc>
                <a:spcPct val="100000"/>
              </a:lnSpc>
              <a:spcBef>
                <a:spcPct val="20000"/>
              </a:spcBef>
              <a:buFont typeface="+mj-lt"/>
              <a:buAutoNum type="romanLcPeriod"/>
            </a:pPr>
            <a:r>
              <a:rPr lang="en-US" altLang="ja-JP" i="1" dirty="0">
                <a:solidFill>
                  <a:srgbClr val="002060"/>
                </a:solidFill>
                <a:latin typeface="Calibri" panose="020F0502020204030204" pitchFamily="34" charset="0"/>
                <a:ea typeface="ＭＳ Ｐゴシック" panose="020B0600070205080204" pitchFamily="50" charset="-128"/>
              </a:rPr>
              <a:t>t</a:t>
            </a:r>
            <a:r>
              <a:rPr lang="en-US" altLang="ja-JP" dirty="0">
                <a:solidFill>
                  <a:srgbClr val="002060"/>
                </a:solidFill>
                <a:latin typeface="Calibri" panose="020F0502020204030204" pitchFamily="34" charset="0"/>
                <a:ea typeface="ＭＳ Ｐゴシック" panose="020B0600070205080204" pitchFamily="50" charset="-128"/>
              </a:rPr>
              <a:t> = 10 sec.</a:t>
            </a:r>
          </a:p>
          <a:p>
            <a:pPr marL="914400" lvl="1" indent="-514350">
              <a:lnSpc>
                <a:spcPct val="100000"/>
              </a:lnSpc>
              <a:spcBef>
                <a:spcPct val="20000"/>
              </a:spcBef>
              <a:buFont typeface="+mj-lt"/>
              <a:buAutoNum type="romanLcPeriod"/>
            </a:pPr>
            <a:r>
              <a:rPr lang="en-US" altLang="ja-JP" i="1" dirty="0">
                <a:solidFill>
                  <a:srgbClr val="002060"/>
                </a:solidFill>
                <a:latin typeface="Calibri" panose="020F0502020204030204" pitchFamily="34" charset="0"/>
                <a:ea typeface="ＭＳ Ｐゴシック" panose="020B0600070205080204" pitchFamily="50" charset="-128"/>
              </a:rPr>
              <a:t>t</a:t>
            </a:r>
            <a:r>
              <a:rPr lang="en-US" altLang="ja-JP" dirty="0">
                <a:solidFill>
                  <a:srgbClr val="002060"/>
                </a:solidFill>
                <a:latin typeface="Calibri" panose="020F0502020204030204" pitchFamily="34" charset="0"/>
                <a:ea typeface="ＭＳ Ｐゴシック" panose="020B0600070205080204" pitchFamily="50" charset="-128"/>
              </a:rPr>
              <a:t> = 100 sec.</a:t>
            </a:r>
          </a:p>
        </p:txBody>
      </p:sp>
      <p:sp>
        <p:nvSpPr>
          <p:cNvPr id="32" name="直方体 31">
            <a:extLst>
              <a:ext uri="{FF2B5EF4-FFF2-40B4-BE49-F238E27FC236}">
                <a16:creationId xmlns:a16="http://schemas.microsoft.com/office/drawing/2014/main" id="{2BE9CBF6-966D-4AC0-97A9-1E6253776B42}"/>
              </a:ext>
            </a:extLst>
          </p:cNvPr>
          <p:cNvSpPr/>
          <p:nvPr/>
        </p:nvSpPr>
        <p:spPr>
          <a:xfrm>
            <a:off x="4721758" y="3216323"/>
            <a:ext cx="3221496" cy="3022245"/>
          </a:xfrm>
          <a:prstGeom prst="cub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00B050"/>
              </a:solidFill>
              <a:latin typeface="Arial" panose="020B0604020202020204" pitchFamily="34" charset="0"/>
              <a:cs typeface="Arial" panose="020B0604020202020204" pitchFamily="34" charset="0"/>
            </a:endParaRPr>
          </a:p>
        </p:txBody>
      </p:sp>
      <p:sp>
        <p:nvSpPr>
          <p:cNvPr id="33" name="テキスト ボックス 32">
            <a:extLst>
              <a:ext uri="{FF2B5EF4-FFF2-40B4-BE49-F238E27FC236}">
                <a16:creationId xmlns:a16="http://schemas.microsoft.com/office/drawing/2014/main" id="{27EF05F5-3DE6-4E19-8B11-B066479D49BB}"/>
              </a:ext>
            </a:extLst>
          </p:cNvPr>
          <p:cNvSpPr txBox="1"/>
          <p:nvPr/>
        </p:nvSpPr>
        <p:spPr>
          <a:xfrm>
            <a:off x="4102998" y="4924113"/>
            <a:ext cx="648072" cy="369332"/>
          </a:xfrm>
          <a:prstGeom prst="rect">
            <a:avLst/>
          </a:prstGeom>
          <a:noFill/>
        </p:spPr>
        <p:txBody>
          <a:bodyPr wrap="square" rtlCol="0">
            <a:spAutoFit/>
          </a:bodyPr>
          <a:lstStyle/>
          <a:p>
            <a:r>
              <a:rPr kumimoji="1" lang="en-US" altLang="ja-JP" dirty="0">
                <a:latin typeface="Arial" panose="020B0604020202020204" pitchFamily="34" charset="0"/>
                <a:cs typeface="Arial" panose="020B0604020202020204" pitchFamily="34" charset="0"/>
              </a:rPr>
              <a:t>1 m</a:t>
            </a:r>
            <a:endParaRPr kumimoji="1" lang="ja-JP" altLang="en-US" dirty="0">
              <a:latin typeface="Arial" panose="020B0604020202020204" pitchFamily="34" charset="0"/>
              <a:cs typeface="Arial" panose="020B0604020202020204" pitchFamily="34" charset="0"/>
            </a:endParaRPr>
          </a:p>
        </p:txBody>
      </p:sp>
      <p:sp>
        <p:nvSpPr>
          <p:cNvPr id="34" name="テキスト ボックス 33">
            <a:extLst>
              <a:ext uri="{FF2B5EF4-FFF2-40B4-BE49-F238E27FC236}">
                <a16:creationId xmlns:a16="http://schemas.microsoft.com/office/drawing/2014/main" id="{A67CAB0D-8FE2-4B9B-B270-DFBDDA9DBEF0}"/>
              </a:ext>
            </a:extLst>
          </p:cNvPr>
          <p:cNvSpPr txBox="1"/>
          <p:nvPr/>
        </p:nvSpPr>
        <p:spPr>
          <a:xfrm>
            <a:off x="5600920" y="3956811"/>
            <a:ext cx="648072" cy="369332"/>
          </a:xfrm>
          <a:prstGeom prst="rect">
            <a:avLst/>
          </a:prstGeom>
          <a:noFill/>
        </p:spPr>
        <p:txBody>
          <a:bodyPr wrap="square" rtlCol="0">
            <a:spAutoFit/>
          </a:bodyPr>
          <a:lstStyle/>
          <a:p>
            <a:r>
              <a:rPr kumimoji="1" lang="en-US" altLang="ja-JP" dirty="0">
                <a:latin typeface="Arial" panose="020B0604020202020204" pitchFamily="34" charset="0"/>
                <a:cs typeface="Arial" panose="020B0604020202020204" pitchFamily="34" charset="0"/>
              </a:rPr>
              <a:t>1 m</a:t>
            </a:r>
            <a:endParaRPr kumimoji="1" lang="ja-JP" altLang="en-US" dirty="0">
              <a:latin typeface="Arial" panose="020B0604020202020204" pitchFamily="34" charset="0"/>
              <a:cs typeface="Arial" panose="020B0604020202020204" pitchFamily="34" charset="0"/>
            </a:endParaRPr>
          </a:p>
        </p:txBody>
      </p:sp>
      <p:sp>
        <p:nvSpPr>
          <p:cNvPr id="35" name="テキスト ボックス 34">
            <a:extLst>
              <a:ext uri="{FF2B5EF4-FFF2-40B4-BE49-F238E27FC236}">
                <a16:creationId xmlns:a16="http://schemas.microsoft.com/office/drawing/2014/main" id="{81EE976B-04F3-4C68-9C76-04345E4E5AD5}"/>
              </a:ext>
            </a:extLst>
          </p:cNvPr>
          <p:cNvSpPr txBox="1"/>
          <p:nvPr/>
        </p:nvSpPr>
        <p:spPr>
          <a:xfrm>
            <a:off x="4556804" y="3237532"/>
            <a:ext cx="648072" cy="369332"/>
          </a:xfrm>
          <a:prstGeom prst="rect">
            <a:avLst/>
          </a:prstGeom>
          <a:noFill/>
        </p:spPr>
        <p:txBody>
          <a:bodyPr wrap="square" rtlCol="0">
            <a:spAutoFit/>
          </a:bodyPr>
          <a:lstStyle/>
          <a:p>
            <a:r>
              <a:rPr kumimoji="1" lang="en-US" altLang="ja-JP" dirty="0">
                <a:latin typeface="Arial" panose="020B0604020202020204" pitchFamily="34" charset="0"/>
                <a:cs typeface="Arial" panose="020B0604020202020204" pitchFamily="34" charset="0"/>
              </a:rPr>
              <a:t>1 m</a:t>
            </a:r>
            <a:endParaRPr kumimoji="1" lang="ja-JP" altLang="en-US" dirty="0">
              <a:latin typeface="Arial" panose="020B0604020202020204" pitchFamily="34" charset="0"/>
              <a:cs typeface="Arial" panose="020B0604020202020204" pitchFamily="34" charset="0"/>
            </a:endParaRPr>
          </a:p>
        </p:txBody>
      </p:sp>
      <p:sp>
        <p:nvSpPr>
          <p:cNvPr id="36" name="下矢印 20">
            <a:extLst>
              <a:ext uri="{FF2B5EF4-FFF2-40B4-BE49-F238E27FC236}">
                <a16:creationId xmlns:a16="http://schemas.microsoft.com/office/drawing/2014/main" id="{F2A032AF-CE53-4D6A-88C1-D3B9EC6A1A98}"/>
              </a:ext>
            </a:extLst>
          </p:cNvPr>
          <p:cNvSpPr/>
          <p:nvPr/>
        </p:nvSpPr>
        <p:spPr>
          <a:xfrm rot="16200000">
            <a:off x="7847477" y="4262745"/>
            <a:ext cx="521462" cy="1032053"/>
          </a:xfrm>
          <a:prstGeom prst="down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00B050"/>
              </a:solidFill>
              <a:latin typeface="Arial" panose="020B0604020202020204" pitchFamily="34" charset="0"/>
              <a:cs typeface="Arial" panose="020B0604020202020204" pitchFamily="34" charset="0"/>
            </a:endParaRPr>
          </a:p>
        </p:txBody>
      </p:sp>
      <p:sp>
        <p:nvSpPr>
          <p:cNvPr id="37" name="正方形/長方形 36">
            <a:extLst>
              <a:ext uri="{FF2B5EF4-FFF2-40B4-BE49-F238E27FC236}">
                <a16:creationId xmlns:a16="http://schemas.microsoft.com/office/drawing/2014/main" id="{6E812EE9-DAD8-4087-8583-58D84E6D9E6A}"/>
              </a:ext>
            </a:extLst>
          </p:cNvPr>
          <p:cNvSpPr/>
          <p:nvPr/>
        </p:nvSpPr>
        <p:spPr>
          <a:xfrm>
            <a:off x="8061944" y="4050735"/>
            <a:ext cx="1741631" cy="369332"/>
          </a:xfrm>
          <a:prstGeom prst="rect">
            <a:avLst/>
          </a:prstGeom>
        </p:spPr>
        <p:txBody>
          <a:bodyPr wrap="none">
            <a:spAutoFit/>
          </a:bodyPr>
          <a:lstStyle/>
          <a:p>
            <a:r>
              <a:rPr lang="en-US" altLang="ja-JP" i="1" dirty="0" err="1">
                <a:latin typeface="Arial" panose="020B0604020202020204" pitchFamily="34" charset="0"/>
                <a:cs typeface="Arial" panose="020B0604020202020204" pitchFamily="34" charset="0"/>
              </a:rPr>
              <a:t>S</a:t>
            </a:r>
            <a:r>
              <a:rPr lang="en-US" altLang="ja-JP" baseline="-25000" dirty="0" err="1">
                <a:latin typeface="Arial" panose="020B0604020202020204" pitchFamily="34" charset="0"/>
                <a:cs typeface="Arial" panose="020B0604020202020204" pitchFamily="34" charset="0"/>
              </a:rPr>
              <a:t>eff</a:t>
            </a:r>
            <a:r>
              <a:rPr lang="en-US" altLang="ja-JP" i="1" dirty="0">
                <a:latin typeface="Arial" panose="020B0604020202020204" pitchFamily="34" charset="0"/>
                <a:cs typeface="Arial" panose="020B0604020202020204" pitchFamily="34" charset="0"/>
              </a:rPr>
              <a:t> </a:t>
            </a:r>
            <a:r>
              <a:rPr lang="en-US" altLang="ja-JP" dirty="0">
                <a:latin typeface="Arial" panose="020B0604020202020204" pitchFamily="34" charset="0"/>
                <a:cs typeface="Arial" panose="020B0604020202020204" pitchFamily="34" charset="0"/>
              </a:rPr>
              <a:t>= 0.3 m</a:t>
            </a:r>
            <a:r>
              <a:rPr lang="en-US" altLang="ja-JP" baseline="30000" dirty="0">
                <a:latin typeface="Arial" panose="020B0604020202020204" pitchFamily="34" charset="0"/>
                <a:cs typeface="Arial" panose="020B0604020202020204" pitchFamily="34" charset="0"/>
              </a:rPr>
              <a:t>3</a:t>
            </a:r>
            <a:r>
              <a:rPr lang="en-US" altLang="ja-JP" dirty="0">
                <a:latin typeface="Arial" panose="020B0604020202020204" pitchFamily="34" charset="0"/>
                <a:cs typeface="Arial" panose="020B0604020202020204" pitchFamily="34" charset="0"/>
                <a:sym typeface="Symbol"/>
              </a:rPr>
              <a:t></a:t>
            </a:r>
            <a:r>
              <a:rPr lang="en-US" altLang="ja-JP" dirty="0">
                <a:latin typeface="Arial" panose="020B0604020202020204" pitchFamily="34" charset="0"/>
                <a:cs typeface="Arial" panose="020B0604020202020204" pitchFamily="34" charset="0"/>
              </a:rPr>
              <a:t>s</a:t>
            </a:r>
            <a:r>
              <a:rPr lang="en-US" altLang="ja-JP" baseline="30000" dirty="0">
                <a:latin typeface="Arial" panose="020B0604020202020204" pitchFamily="34" charset="0"/>
                <a:cs typeface="Arial" panose="020B0604020202020204" pitchFamily="34" charset="0"/>
              </a:rPr>
              <a:t>-1</a:t>
            </a:r>
            <a:endParaRPr lang="ja-JP" altLang="en-US" dirty="0">
              <a:latin typeface="Arial" panose="020B0604020202020204" pitchFamily="34" charset="0"/>
              <a:cs typeface="Arial" panose="020B0604020202020204" pitchFamily="34" charset="0"/>
            </a:endParaRPr>
          </a:p>
        </p:txBody>
      </p:sp>
      <p:sp>
        <p:nvSpPr>
          <p:cNvPr id="38" name="テキスト ボックス 37">
            <a:extLst>
              <a:ext uri="{FF2B5EF4-FFF2-40B4-BE49-F238E27FC236}">
                <a16:creationId xmlns:a16="http://schemas.microsoft.com/office/drawing/2014/main" id="{1AB421CB-E763-49B5-A045-48E42AB15B96}"/>
              </a:ext>
            </a:extLst>
          </p:cNvPr>
          <p:cNvSpPr txBox="1"/>
          <p:nvPr/>
        </p:nvSpPr>
        <p:spPr>
          <a:xfrm>
            <a:off x="5031537" y="4728357"/>
            <a:ext cx="1994433" cy="369332"/>
          </a:xfrm>
          <a:prstGeom prst="rect">
            <a:avLst/>
          </a:prstGeom>
          <a:noFill/>
        </p:spPr>
        <p:txBody>
          <a:bodyPr wrap="square" rtlCol="0">
            <a:spAutoFit/>
          </a:bodyPr>
          <a:lstStyle/>
          <a:p>
            <a:r>
              <a:rPr lang="en-US" altLang="ja-JP" i="1" dirty="0">
                <a:latin typeface="Arial" panose="020B0604020202020204" pitchFamily="34" charset="0"/>
                <a:cs typeface="Arial" panose="020B0604020202020204" pitchFamily="34" charset="0"/>
              </a:rPr>
              <a:t>p</a:t>
            </a:r>
            <a:r>
              <a:rPr lang="en-US" altLang="ja-JP" dirty="0">
                <a:latin typeface="Arial" panose="020B0604020202020204" pitchFamily="34" charset="0"/>
                <a:cs typeface="Arial" panose="020B0604020202020204" pitchFamily="34" charset="0"/>
              </a:rPr>
              <a:t>(</a:t>
            </a:r>
            <a:r>
              <a:rPr lang="en-US" altLang="ja-JP" i="1" dirty="0">
                <a:latin typeface="Arial" panose="020B0604020202020204" pitchFamily="34" charset="0"/>
                <a:cs typeface="Arial" panose="020B0604020202020204" pitchFamily="34" charset="0"/>
              </a:rPr>
              <a:t>t</a:t>
            </a:r>
            <a:r>
              <a:rPr kumimoji="1" lang="en-US" altLang="ja-JP" dirty="0">
                <a:latin typeface="Arial" panose="020B0604020202020204" pitchFamily="34" charset="0"/>
                <a:cs typeface="Arial" panose="020B0604020202020204" pitchFamily="34" charset="0"/>
              </a:rPr>
              <a:t>=0) = 1</a:t>
            </a:r>
            <a:r>
              <a:rPr kumimoji="1" lang="en-US" altLang="ja-JP" dirty="0">
                <a:latin typeface="Arial" panose="020B0604020202020204" pitchFamily="34" charset="0"/>
                <a:cs typeface="Arial" panose="020B0604020202020204" pitchFamily="34" charset="0"/>
                <a:sym typeface="Symbol" panose="05050102010706020507" pitchFamily="18" charset="2"/>
              </a:rPr>
              <a:t>10</a:t>
            </a:r>
            <a:r>
              <a:rPr kumimoji="1" lang="en-US" altLang="ja-JP" baseline="30000" dirty="0">
                <a:latin typeface="Arial" panose="020B0604020202020204" pitchFamily="34" charset="0"/>
                <a:cs typeface="Arial" panose="020B0604020202020204" pitchFamily="34" charset="0"/>
                <a:sym typeface="Symbol" panose="05050102010706020507" pitchFamily="18" charset="2"/>
              </a:rPr>
              <a:t>5</a:t>
            </a:r>
            <a:r>
              <a:rPr kumimoji="1" lang="en-US" altLang="ja-JP" dirty="0">
                <a:latin typeface="Arial" panose="020B0604020202020204" pitchFamily="34" charset="0"/>
                <a:cs typeface="Arial" panose="020B0604020202020204" pitchFamily="34" charset="0"/>
                <a:sym typeface="Symbol" panose="05050102010706020507" pitchFamily="18" charset="2"/>
              </a:rPr>
              <a:t> Pa</a:t>
            </a:r>
            <a:endParaRPr kumimoji="1" lang="ja-JP" alt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035045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p:cNvPicPr>
            <a:picLocks noChangeAspect="1"/>
          </p:cNvPicPr>
          <p:nvPr/>
        </p:nvPicPr>
        <p:blipFill>
          <a:blip r:embed="rId3"/>
          <a:stretch>
            <a:fillRect/>
          </a:stretch>
        </p:blipFill>
        <p:spPr>
          <a:xfrm>
            <a:off x="0" y="0"/>
            <a:ext cx="12192000" cy="1122652"/>
          </a:xfrm>
          <a:prstGeom prst="rect">
            <a:avLst/>
          </a:prstGeom>
        </p:spPr>
      </p:pic>
      <p:sp>
        <p:nvSpPr>
          <p:cNvPr id="5" name="タイトル 1"/>
          <p:cNvSpPr txBox="1">
            <a:spLocks/>
          </p:cNvSpPr>
          <p:nvPr/>
        </p:nvSpPr>
        <p:spPr>
          <a:xfrm>
            <a:off x="1785678" y="0"/>
            <a:ext cx="8784976" cy="735582"/>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en-US" altLang="ja-JP" sz="4000" b="1" dirty="0">
                <a:solidFill>
                  <a:srgbClr val="FFC000"/>
                </a:solidFill>
                <a:latin typeface="Calibri Light" panose="020F0302020204030204" pitchFamily="34" charset="0"/>
              </a:rPr>
              <a:t>Pump-down equation 2</a:t>
            </a:r>
            <a:endParaRPr lang="ja-JP" altLang="en-US" sz="4000" b="1" dirty="0">
              <a:solidFill>
                <a:srgbClr val="FFC000"/>
              </a:solidFill>
              <a:latin typeface="Calibri Light" panose="020F0302020204030204" pitchFamily="34" charset="0"/>
            </a:endParaRPr>
          </a:p>
        </p:txBody>
      </p:sp>
      <p:sp>
        <p:nvSpPr>
          <p:cNvPr id="11" name="正方形/長方形 10"/>
          <p:cNvSpPr/>
          <p:nvPr/>
        </p:nvSpPr>
        <p:spPr>
          <a:xfrm>
            <a:off x="0" y="6434515"/>
            <a:ext cx="12192000" cy="431329"/>
          </a:xfrm>
          <a:prstGeom prst="rect">
            <a:avLst/>
          </a:prstGeom>
          <a:solidFill>
            <a:srgbClr val="00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latin typeface="Calibri" panose="020F0502020204030204" pitchFamily="34" charset="0"/>
            </a:endParaRPr>
          </a:p>
        </p:txBody>
      </p:sp>
      <p:pic>
        <p:nvPicPr>
          <p:cNvPr id="13" name="Picture 5" descr="C:\Documents and Settings\Administrator\デスクトップ\keklogo_blue.gif"/>
          <p:cNvPicPr>
            <a:picLocks noChangeAspect="1" noChangeArrowheads="1"/>
          </p:cNvPicPr>
          <p:nvPr/>
        </p:nvPicPr>
        <p:blipFill>
          <a:blip r:embed="rId4" cstate="print"/>
          <a:srcRect/>
          <a:stretch>
            <a:fillRect/>
          </a:stretch>
        </p:blipFill>
        <p:spPr bwMode="auto">
          <a:xfrm>
            <a:off x="65316" y="6463741"/>
            <a:ext cx="702056" cy="402103"/>
          </a:xfrm>
          <a:prstGeom prst="rect">
            <a:avLst/>
          </a:prstGeom>
          <a:noFill/>
        </p:spPr>
      </p:pic>
      <p:pic>
        <p:nvPicPr>
          <p:cNvPr id="14" name="Picture 1" descr="C:\Documents and Settings\Administrator\デスクトップ\SuperKEKB_logo.gif"/>
          <p:cNvPicPr>
            <a:picLocks noChangeAspect="1" noChangeArrowheads="1"/>
          </p:cNvPicPr>
          <p:nvPr/>
        </p:nvPicPr>
        <p:blipFill>
          <a:blip r:embed="rId5" cstate="print"/>
          <a:srcRect/>
          <a:stretch>
            <a:fillRect/>
          </a:stretch>
        </p:blipFill>
        <p:spPr bwMode="auto">
          <a:xfrm>
            <a:off x="11432495" y="6449005"/>
            <a:ext cx="759505" cy="408995"/>
          </a:xfrm>
          <a:prstGeom prst="rect">
            <a:avLst/>
          </a:prstGeom>
          <a:noFill/>
        </p:spPr>
      </p:pic>
      <p:sp>
        <p:nvSpPr>
          <p:cNvPr id="15" name="日付プレースホルダー 14"/>
          <p:cNvSpPr>
            <a:spLocks noGrp="1"/>
          </p:cNvSpPr>
          <p:nvPr>
            <p:ph type="dt" sz="half" idx="10"/>
          </p:nvPr>
        </p:nvSpPr>
        <p:spPr>
          <a:xfrm>
            <a:off x="838200" y="6475618"/>
            <a:ext cx="2743200" cy="365125"/>
          </a:xfrm>
        </p:spPr>
        <p:txBody>
          <a:bodyPr/>
          <a:lstStyle/>
          <a:p>
            <a:r>
              <a:rPr kumimoji="1" lang="en-US" altLang="ja-JP" dirty="0">
                <a:solidFill>
                  <a:srgbClr val="FFFF00"/>
                </a:solidFill>
                <a:latin typeface="Calibri" panose="020F0502020204030204" pitchFamily="34" charset="0"/>
              </a:rPr>
              <a:t>2019/10/31</a:t>
            </a:r>
            <a:endParaRPr kumimoji="1" lang="ja-JP" altLang="en-US" dirty="0">
              <a:solidFill>
                <a:srgbClr val="FFFF00"/>
              </a:solidFill>
              <a:latin typeface="Calibri" panose="020F0502020204030204" pitchFamily="34" charset="0"/>
            </a:endParaRPr>
          </a:p>
        </p:txBody>
      </p:sp>
      <p:sp>
        <p:nvSpPr>
          <p:cNvPr id="16" name="フッター プレースホルダー 15"/>
          <p:cNvSpPr>
            <a:spLocks noGrp="1"/>
          </p:cNvSpPr>
          <p:nvPr>
            <p:ph type="ftr" sz="quarter" idx="11"/>
          </p:nvPr>
        </p:nvSpPr>
        <p:spPr>
          <a:xfrm>
            <a:off x="3110967" y="6489670"/>
            <a:ext cx="6276433" cy="365125"/>
          </a:xfrm>
        </p:spPr>
        <p:txBody>
          <a:bodyPr/>
          <a:lstStyle/>
          <a:p>
            <a:r>
              <a:rPr lang="en-US" altLang="ja-JP" dirty="0">
                <a:solidFill>
                  <a:srgbClr val="FFFF00"/>
                </a:solidFill>
                <a:latin typeface="Calibri" panose="020F0502020204030204" pitchFamily="34" charset="0"/>
              </a:rPr>
              <a:t>Joint-US-CERN-Japan-Russia International Accelerator School, 2019, Ion Colliders @ </a:t>
            </a:r>
            <a:r>
              <a:rPr lang="en-US" altLang="ja-JP" dirty="0" err="1">
                <a:solidFill>
                  <a:srgbClr val="FFFF00"/>
                </a:solidFill>
                <a:latin typeface="Calibri" panose="020F0502020204030204" pitchFamily="34" charset="0"/>
              </a:rPr>
              <a:t>Dubna</a:t>
            </a:r>
            <a:endParaRPr kumimoji="1" lang="ja-JP" altLang="en-US" dirty="0">
              <a:solidFill>
                <a:srgbClr val="FFFF00"/>
              </a:solidFill>
              <a:latin typeface="Calibri" panose="020F0502020204030204" pitchFamily="34" charset="0"/>
            </a:endParaRPr>
          </a:p>
        </p:txBody>
      </p:sp>
      <p:sp>
        <p:nvSpPr>
          <p:cNvPr id="17" name="スライド番号プレースホルダー 16"/>
          <p:cNvSpPr>
            <a:spLocks noGrp="1"/>
          </p:cNvSpPr>
          <p:nvPr>
            <p:ph type="sldNum" sz="quarter" idx="12"/>
          </p:nvPr>
        </p:nvSpPr>
        <p:spPr>
          <a:xfrm>
            <a:off x="8610600" y="6475618"/>
            <a:ext cx="2743200" cy="365125"/>
          </a:xfrm>
        </p:spPr>
        <p:txBody>
          <a:bodyPr/>
          <a:lstStyle/>
          <a:p>
            <a:fld id="{2703563A-5760-4490-B9C0-0ADE44AA5E72}" type="slidenum">
              <a:rPr kumimoji="1" lang="ja-JP" altLang="en-US" smtClean="0">
                <a:solidFill>
                  <a:srgbClr val="FFFF00"/>
                </a:solidFill>
                <a:latin typeface="Calibri" panose="020F0502020204030204" pitchFamily="34" charset="0"/>
              </a:rPr>
              <a:t>19</a:t>
            </a:fld>
            <a:endParaRPr kumimoji="1" lang="ja-JP" altLang="en-US">
              <a:solidFill>
                <a:srgbClr val="FFFF00"/>
              </a:solidFill>
              <a:latin typeface="Calibri" panose="020F0502020204030204" pitchFamily="34" charset="0"/>
            </a:endParaRPr>
          </a:p>
        </p:txBody>
      </p:sp>
      <p:sp>
        <p:nvSpPr>
          <p:cNvPr id="31" name="コンテンツ プレースホルダー 1">
            <a:extLst>
              <a:ext uri="{FF2B5EF4-FFF2-40B4-BE49-F238E27FC236}">
                <a16:creationId xmlns:a16="http://schemas.microsoft.com/office/drawing/2014/main" id="{7FA8AECA-475A-44F3-A0C9-7EB9930A3425}"/>
              </a:ext>
            </a:extLst>
          </p:cNvPr>
          <p:cNvSpPr>
            <a:spLocks noGrp="1"/>
          </p:cNvSpPr>
          <p:nvPr>
            <p:ph idx="1"/>
          </p:nvPr>
        </p:nvSpPr>
        <p:spPr>
          <a:xfrm>
            <a:off x="118690" y="986361"/>
            <a:ext cx="11820129" cy="5252207"/>
          </a:xfrm>
        </p:spPr>
        <p:txBody>
          <a:bodyPr>
            <a:normAutofit/>
          </a:bodyPr>
          <a:lstStyle/>
          <a:p>
            <a:r>
              <a:rPr lang="en-US" altLang="ja-JP" dirty="0">
                <a:latin typeface="Calibri" panose="020F0502020204030204" pitchFamily="34" charset="0"/>
              </a:rPr>
              <a:t>Exercise 3</a:t>
            </a:r>
          </a:p>
          <a:p>
            <a:pPr marL="400050" lvl="1" indent="0">
              <a:lnSpc>
                <a:spcPct val="100000"/>
              </a:lnSpc>
              <a:spcBef>
                <a:spcPct val="20000"/>
              </a:spcBef>
              <a:buNone/>
            </a:pPr>
            <a:r>
              <a:rPr lang="en-US" altLang="ja-JP" dirty="0">
                <a:solidFill>
                  <a:srgbClr val="002060"/>
                </a:solidFill>
                <a:latin typeface="Calibri" panose="020F0502020204030204" pitchFamily="34" charset="0"/>
                <a:ea typeface="ＭＳ Ｐゴシック" panose="020B0600070205080204" pitchFamily="50" charset="-128"/>
              </a:rPr>
              <a:t>The vacuum with a volume of 1 m</a:t>
            </a:r>
            <a:r>
              <a:rPr lang="en-US" altLang="ja-JP" baseline="30000" dirty="0">
                <a:solidFill>
                  <a:srgbClr val="002060"/>
                </a:solidFill>
                <a:latin typeface="Calibri" panose="020F0502020204030204" pitchFamily="34" charset="0"/>
                <a:ea typeface="ＭＳ Ｐゴシック" panose="020B0600070205080204" pitchFamily="50" charset="-128"/>
              </a:rPr>
              <a:t>3</a:t>
            </a:r>
            <a:r>
              <a:rPr lang="en-US" altLang="ja-JP" dirty="0">
                <a:solidFill>
                  <a:srgbClr val="002060"/>
                </a:solidFill>
                <a:latin typeface="Calibri" panose="020F0502020204030204" pitchFamily="34" charset="0"/>
                <a:ea typeface="ＭＳ Ｐゴシック" panose="020B0600070205080204" pitchFamily="50" charset="-128"/>
              </a:rPr>
              <a:t> is evacuated by a vacuum pump with an effective pumping speed of 0.3 m</a:t>
            </a:r>
            <a:r>
              <a:rPr lang="en-US" altLang="ja-JP" baseline="30000" dirty="0">
                <a:solidFill>
                  <a:srgbClr val="002060"/>
                </a:solidFill>
                <a:latin typeface="Calibri" panose="020F0502020204030204" pitchFamily="34" charset="0"/>
                <a:ea typeface="ＭＳ Ｐゴシック" panose="020B0600070205080204" pitchFamily="50" charset="-128"/>
              </a:rPr>
              <a:t>3</a:t>
            </a:r>
            <a:r>
              <a:rPr lang="en-US" altLang="ja-JP" dirty="0">
                <a:solidFill>
                  <a:srgbClr val="002060"/>
                </a:solidFill>
                <a:latin typeface="Calibri" panose="020F0502020204030204" pitchFamily="34" charset="0"/>
                <a:ea typeface="ＭＳ Ｐゴシック" panose="020B0600070205080204" pitchFamily="50" charset="-128"/>
                <a:sym typeface="Symbol" panose="05050102010706020507" pitchFamily="18" charset="2"/>
              </a:rPr>
              <a:t>s</a:t>
            </a:r>
            <a:r>
              <a:rPr lang="en-US" altLang="ja-JP" baseline="30000" dirty="0">
                <a:solidFill>
                  <a:srgbClr val="002060"/>
                </a:solidFill>
                <a:latin typeface="Calibri" panose="020F0502020204030204" pitchFamily="34" charset="0"/>
                <a:ea typeface="ＭＳ Ｐゴシック" panose="020B0600070205080204" pitchFamily="50" charset="-128"/>
                <a:sym typeface="Symbol" panose="05050102010706020507" pitchFamily="18" charset="2"/>
              </a:rPr>
              <a:t>1</a:t>
            </a:r>
            <a:r>
              <a:rPr lang="en-US" altLang="ja-JP" dirty="0">
                <a:solidFill>
                  <a:srgbClr val="002060"/>
                </a:solidFill>
                <a:latin typeface="Calibri" panose="020F0502020204030204" pitchFamily="34" charset="0"/>
                <a:ea typeface="ＭＳ Ｐゴシック" panose="020B0600070205080204" pitchFamily="50" charset="-128"/>
              </a:rPr>
              <a:t>. When the initial pressure at </a:t>
            </a:r>
            <a:r>
              <a:rPr lang="en-US" altLang="ja-JP" i="1" dirty="0">
                <a:solidFill>
                  <a:srgbClr val="002060"/>
                </a:solidFill>
                <a:latin typeface="Calibri" panose="020F0502020204030204" pitchFamily="34" charset="0"/>
                <a:ea typeface="ＭＳ Ｐゴシック" panose="020B0600070205080204" pitchFamily="50" charset="-128"/>
              </a:rPr>
              <a:t>t</a:t>
            </a:r>
            <a:r>
              <a:rPr lang="en-US" altLang="ja-JP" dirty="0">
                <a:solidFill>
                  <a:srgbClr val="002060"/>
                </a:solidFill>
                <a:latin typeface="Calibri" panose="020F0502020204030204" pitchFamily="34" charset="0"/>
                <a:ea typeface="ＭＳ Ｐゴシック" panose="020B0600070205080204" pitchFamily="50" charset="-128"/>
              </a:rPr>
              <a:t> = 0 is 1</a:t>
            </a:r>
            <a:r>
              <a:rPr lang="en-US" altLang="ja-JP" dirty="0">
                <a:solidFill>
                  <a:srgbClr val="002060"/>
                </a:solidFill>
                <a:latin typeface="Calibri" panose="020F0502020204030204" pitchFamily="34" charset="0"/>
                <a:ea typeface="ＭＳ Ｐゴシック" panose="020B0600070205080204" pitchFamily="50" charset="-128"/>
                <a:sym typeface="Symbol" panose="05050102010706020507" pitchFamily="18" charset="2"/>
              </a:rPr>
              <a:t>10</a:t>
            </a:r>
            <a:r>
              <a:rPr lang="en-US" altLang="ja-JP" baseline="30000" dirty="0">
                <a:solidFill>
                  <a:srgbClr val="002060"/>
                </a:solidFill>
                <a:latin typeface="Calibri" panose="020F0502020204030204" pitchFamily="34" charset="0"/>
                <a:ea typeface="ＭＳ Ｐゴシック" panose="020B0600070205080204" pitchFamily="50" charset="-128"/>
                <a:sym typeface="Symbol" panose="05050102010706020507" pitchFamily="18" charset="2"/>
              </a:rPr>
              <a:t>5</a:t>
            </a:r>
            <a:r>
              <a:rPr lang="en-US" altLang="ja-JP" dirty="0">
                <a:solidFill>
                  <a:srgbClr val="002060"/>
                </a:solidFill>
                <a:latin typeface="Calibri" panose="020F0502020204030204" pitchFamily="34" charset="0"/>
                <a:ea typeface="ＭＳ Ｐゴシック" panose="020B0600070205080204" pitchFamily="50" charset="-128"/>
                <a:sym typeface="Symbol" panose="05050102010706020507" pitchFamily="18" charset="2"/>
              </a:rPr>
              <a:t> Pa, what is the pressure of the vessel at the following times.</a:t>
            </a:r>
          </a:p>
          <a:p>
            <a:pPr marL="400050" lvl="1" indent="0">
              <a:lnSpc>
                <a:spcPct val="100000"/>
              </a:lnSpc>
              <a:spcBef>
                <a:spcPct val="20000"/>
              </a:spcBef>
              <a:buNone/>
            </a:pPr>
            <a:r>
              <a:rPr lang="en-US" altLang="ja-JP" dirty="0">
                <a:solidFill>
                  <a:srgbClr val="002060"/>
                </a:solidFill>
                <a:latin typeface="Calibri" panose="020F0502020204030204" pitchFamily="34" charset="0"/>
                <a:ea typeface="ＭＳ Ｐゴシック" panose="020B0600070205080204" pitchFamily="50" charset="-128"/>
                <a:sym typeface="Symbol" panose="05050102010706020507" pitchFamily="18" charset="2"/>
              </a:rPr>
              <a:t>However, it is assumed that there is no outgassing from the inner surface of the vessel.</a:t>
            </a:r>
          </a:p>
          <a:p>
            <a:pPr marL="400050" lvl="1" indent="0">
              <a:lnSpc>
                <a:spcPct val="100000"/>
              </a:lnSpc>
              <a:spcBef>
                <a:spcPct val="20000"/>
              </a:spcBef>
              <a:buNone/>
            </a:pPr>
            <a:endParaRPr lang="en-US" altLang="ja-JP" sz="1100" dirty="0">
              <a:solidFill>
                <a:srgbClr val="002060"/>
              </a:solidFill>
              <a:latin typeface="Calibri" panose="020F0502020204030204" pitchFamily="34" charset="0"/>
              <a:ea typeface="ＭＳ Ｐゴシック" panose="020B0600070205080204" pitchFamily="50" charset="-128"/>
            </a:endParaRPr>
          </a:p>
          <a:p>
            <a:pPr marL="914400" lvl="1" indent="-514350">
              <a:lnSpc>
                <a:spcPct val="100000"/>
              </a:lnSpc>
              <a:spcBef>
                <a:spcPct val="20000"/>
              </a:spcBef>
              <a:buFont typeface="+mj-lt"/>
              <a:buAutoNum type="romanLcPeriod"/>
            </a:pPr>
            <a:r>
              <a:rPr lang="en-US" altLang="ja-JP" i="1" dirty="0">
                <a:solidFill>
                  <a:srgbClr val="002060"/>
                </a:solidFill>
                <a:latin typeface="Calibri" panose="020F0502020204030204" pitchFamily="34" charset="0"/>
                <a:ea typeface="ＭＳ Ｐゴシック" panose="020B0600070205080204" pitchFamily="50" charset="-128"/>
              </a:rPr>
              <a:t>t</a:t>
            </a:r>
            <a:r>
              <a:rPr lang="en-US" altLang="ja-JP" dirty="0">
                <a:solidFill>
                  <a:srgbClr val="002060"/>
                </a:solidFill>
                <a:latin typeface="Calibri" panose="020F0502020204030204" pitchFamily="34" charset="0"/>
                <a:ea typeface="ＭＳ Ｐゴシック" panose="020B0600070205080204" pitchFamily="50" charset="-128"/>
              </a:rPr>
              <a:t> = 1 sec.</a:t>
            </a:r>
          </a:p>
          <a:p>
            <a:pPr marL="914400" lvl="1" indent="-514350">
              <a:lnSpc>
                <a:spcPct val="100000"/>
              </a:lnSpc>
              <a:spcBef>
                <a:spcPct val="20000"/>
              </a:spcBef>
              <a:buFont typeface="+mj-lt"/>
              <a:buAutoNum type="romanLcPeriod"/>
            </a:pPr>
            <a:r>
              <a:rPr lang="en-US" altLang="ja-JP" i="1" dirty="0">
                <a:solidFill>
                  <a:srgbClr val="002060"/>
                </a:solidFill>
                <a:latin typeface="Calibri" panose="020F0502020204030204" pitchFamily="34" charset="0"/>
                <a:ea typeface="ＭＳ Ｐゴシック" panose="020B0600070205080204" pitchFamily="50" charset="-128"/>
              </a:rPr>
              <a:t>t</a:t>
            </a:r>
            <a:r>
              <a:rPr lang="en-US" altLang="ja-JP" dirty="0">
                <a:solidFill>
                  <a:srgbClr val="002060"/>
                </a:solidFill>
                <a:latin typeface="Calibri" panose="020F0502020204030204" pitchFamily="34" charset="0"/>
                <a:ea typeface="ＭＳ Ｐゴシック" panose="020B0600070205080204" pitchFamily="50" charset="-128"/>
              </a:rPr>
              <a:t> = 10 sec.</a:t>
            </a:r>
          </a:p>
          <a:p>
            <a:pPr marL="914400" lvl="1" indent="-514350">
              <a:lnSpc>
                <a:spcPct val="100000"/>
              </a:lnSpc>
              <a:spcBef>
                <a:spcPct val="20000"/>
              </a:spcBef>
              <a:buFont typeface="+mj-lt"/>
              <a:buAutoNum type="romanLcPeriod"/>
            </a:pPr>
            <a:r>
              <a:rPr lang="en-US" altLang="ja-JP" i="1" dirty="0">
                <a:solidFill>
                  <a:srgbClr val="002060"/>
                </a:solidFill>
                <a:latin typeface="Calibri" panose="020F0502020204030204" pitchFamily="34" charset="0"/>
                <a:ea typeface="ＭＳ Ｐゴシック" panose="020B0600070205080204" pitchFamily="50" charset="-128"/>
              </a:rPr>
              <a:t>t</a:t>
            </a:r>
            <a:r>
              <a:rPr lang="en-US" altLang="ja-JP" dirty="0">
                <a:solidFill>
                  <a:srgbClr val="002060"/>
                </a:solidFill>
                <a:latin typeface="Calibri" panose="020F0502020204030204" pitchFamily="34" charset="0"/>
                <a:ea typeface="ＭＳ Ｐゴシック" panose="020B0600070205080204" pitchFamily="50" charset="-128"/>
              </a:rPr>
              <a:t> = 100 sec.</a:t>
            </a:r>
          </a:p>
        </p:txBody>
      </p:sp>
      <p:grpSp>
        <p:nvGrpSpPr>
          <p:cNvPr id="2" name="グループ化 1">
            <a:extLst>
              <a:ext uri="{FF2B5EF4-FFF2-40B4-BE49-F238E27FC236}">
                <a16:creationId xmlns:a16="http://schemas.microsoft.com/office/drawing/2014/main" id="{7A632982-EFDD-4639-8B13-BD19FCCDFA82}"/>
              </a:ext>
            </a:extLst>
          </p:cNvPr>
          <p:cNvGrpSpPr>
            <a:grpSpLocks noChangeAspect="1"/>
          </p:cNvGrpSpPr>
          <p:nvPr/>
        </p:nvGrpSpPr>
        <p:grpSpPr>
          <a:xfrm>
            <a:off x="4351138" y="3115995"/>
            <a:ext cx="4087632" cy="2098106"/>
            <a:chOff x="3806511" y="3160390"/>
            <a:chExt cx="5997064" cy="3078178"/>
          </a:xfrm>
        </p:grpSpPr>
        <p:sp>
          <p:nvSpPr>
            <p:cNvPr id="32" name="直方体 31">
              <a:extLst>
                <a:ext uri="{FF2B5EF4-FFF2-40B4-BE49-F238E27FC236}">
                  <a16:creationId xmlns:a16="http://schemas.microsoft.com/office/drawing/2014/main" id="{2BE9CBF6-966D-4AC0-97A9-1E6253776B42}"/>
                </a:ext>
              </a:extLst>
            </p:cNvPr>
            <p:cNvSpPr/>
            <p:nvPr/>
          </p:nvSpPr>
          <p:spPr>
            <a:xfrm>
              <a:off x="4721758" y="3216323"/>
              <a:ext cx="3221496" cy="3022245"/>
            </a:xfrm>
            <a:prstGeom prst="cub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00B050"/>
                </a:solidFill>
                <a:latin typeface="Arial" panose="020B0604020202020204" pitchFamily="34" charset="0"/>
                <a:cs typeface="Arial" panose="020B0604020202020204" pitchFamily="34" charset="0"/>
              </a:endParaRPr>
            </a:p>
          </p:txBody>
        </p:sp>
        <p:sp>
          <p:nvSpPr>
            <p:cNvPr id="33" name="テキスト ボックス 32">
              <a:extLst>
                <a:ext uri="{FF2B5EF4-FFF2-40B4-BE49-F238E27FC236}">
                  <a16:creationId xmlns:a16="http://schemas.microsoft.com/office/drawing/2014/main" id="{27EF05F5-3DE6-4E19-8B11-B066479D49BB}"/>
                </a:ext>
              </a:extLst>
            </p:cNvPr>
            <p:cNvSpPr txBox="1"/>
            <p:nvPr/>
          </p:nvSpPr>
          <p:spPr>
            <a:xfrm>
              <a:off x="3806511" y="4842117"/>
              <a:ext cx="1044116" cy="541855"/>
            </a:xfrm>
            <a:prstGeom prst="rect">
              <a:avLst/>
            </a:prstGeom>
            <a:noFill/>
          </p:spPr>
          <p:txBody>
            <a:bodyPr wrap="square" rtlCol="0">
              <a:spAutoFit/>
            </a:bodyPr>
            <a:lstStyle/>
            <a:p>
              <a:r>
                <a:rPr kumimoji="1" lang="en-US" altLang="ja-JP" dirty="0">
                  <a:latin typeface="Arial" panose="020B0604020202020204" pitchFamily="34" charset="0"/>
                  <a:cs typeface="Arial" panose="020B0604020202020204" pitchFamily="34" charset="0"/>
                </a:rPr>
                <a:t>1 m</a:t>
              </a:r>
              <a:endParaRPr kumimoji="1" lang="ja-JP" altLang="en-US" dirty="0">
                <a:latin typeface="Arial" panose="020B0604020202020204" pitchFamily="34" charset="0"/>
                <a:cs typeface="Arial" panose="020B0604020202020204" pitchFamily="34" charset="0"/>
              </a:endParaRPr>
            </a:p>
          </p:txBody>
        </p:sp>
        <p:sp>
          <p:nvSpPr>
            <p:cNvPr id="34" name="テキスト ボックス 33">
              <a:extLst>
                <a:ext uri="{FF2B5EF4-FFF2-40B4-BE49-F238E27FC236}">
                  <a16:creationId xmlns:a16="http://schemas.microsoft.com/office/drawing/2014/main" id="{A67CAB0D-8FE2-4B9B-B270-DFBDDA9DBEF0}"/>
                </a:ext>
              </a:extLst>
            </p:cNvPr>
            <p:cNvSpPr txBox="1"/>
            <p:nvPr/>
          </p:nvSpPr>
          <p:spPr>
            <a:xfrm>
              <a:off x="5600919" y="3956812"/>
              <a:ext cx="970370" cy="474741"/>
            </a:xfrm>
            <a:prstGeom prst="rect">
              <a:avLst/>
            </a:prstGeom>
            <a:noFill/>
          </p:spPr>
          <p:txBody>
            <a:bodyPr wrap="square" rtlCol="0">
              <a:spAutoFit/>
            </a:bodyPr>
            <a:lstStyle/>
            <a:p>
              <a:r>
                <a:rPr kumimoji="1" lang="en-US" altLang="ja-JP" dirty="0">
                  <a:latin typeface="Arial" panose="020B0604020202020204" pitchFamily="34" charset="0"/>
                  <a:cs typeface="Arial" panose="020B0604020202020204" pitchFamily="34" charset="0"/>
                </a:rPr>
                <a:t>1 m</a:t>
              </a:r>
              <a:endParaRPr kumimoji="1" lang="ja-JP" altLang="en-US" dirty="0">
                <a:latin typeface="Arial" panose="020B0604020202020204" pitchFamily="34" charset="0"/>
                <a:cs typeface="Arial" panose="020B0604020202020204" pitchFamily="34" charset="0"/>
              </a:endParaRPr>
            </a:p>
          </p:txBody>
        </p:sp>
        <p:sp>
          <p:nvSpPr>
            <p:cNvPr id="35" name="テキスト ボックス 34">
              <a:extLst>
                <a:ext uri="{FF2B5EF4-FFF2-40B4-BE49-F238E27FC236}">
                  <a16:creationId xmlns:a16="http://schemas.microsoft.com/office/drawing/2014/main" id="{81EE976B-04F3-4C68-9C76-04345E4E5AD5}"/>
                </a:ext>
              </a:extLst>
            </p:cNvPr>
            <p:cNvSpPr txBox="1"/>
            <p:nvPr/>
          </p:nvSpPr>
          <p:spPr>
            <a:xfrm>
              <a:off x="4328568" y="3160390"/>
              <a:ext cx="1044116" cy="474742"/>
            </a:xfrm>
            <a:prstGeom prst="rect">
              <a:avLst/>
            </a:prstGeom>
            <a:noFill/>
          </p:spPr>
          <p:txBody>
            <a:bodyPr wrap="square" rtlCol="0">
              <a:spAutoFit/>
            </a:bodyPr>
            <a:lstStyle/>
            <a:p>
              <a:r>
                <a:rPr kumimoji="1" lang="en-US" altLang="ja-JP" dirty="0">
                  <a:latin typeface="Arial" panose="020B0604020202020204" pitchFamily="34" charset="0"/>
                  <a:cs typeface="Arial" panose="020B0604020202020204" pitchFamily="34" charset="0"/>
                </a:rPr>
                <a:t>1 m</a:t>
              </a:r>
              <a:endParaRPr kumimoji="1" lang="ja-JP" altLang="en-US" dirty="0">
                <a:latin typeface="Arial" panose="020B0604020202020204" pitchFamily="34" charset="0"/>
                <a:cs typeface="Arial" panose="020B0604020202020204" pitchFamily="34" charset="0"/>
              </a:endParaRPr>
            </a:p>
          </p:txBody>
        </p:sp>
        <p:sp>
          <p:nvSpPr>
            <p:cNvPr id="36" name="下矢印 20">
              <a:extLst>
                <a:ext uri="{FF2B5EF4-FFF2-40B4-BE49-F238E27FC236}">
                  <a16:creationId xmlns:a16="http://schemas.microsoft.com/office/drawing/2014/main" id="{F2A032AF-CE53-4D6A-88C1-D3B9EC6A1A98}"/>
                </a:ext>
              </a:extLst>
            </p:cNvPr>
            <p:cNvSpPr/>
            <p:nvPr/>
          </p:nvSpPr>
          <p:spPr>
            <a:xfrm rot="16200000">
              <a:off x="7847477" y="4262745"/>
              <a:ext cx="521462" cy="1032053"/>
            </a:xfrm>
            <a:prstGeom prst="down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00B050"/>
                </a:solidFill>
                <a:latin typeface="Arial" panose="020B0604020202020204" pitchFamily="34" charset="0"/>
                <a:cs typeface="Arial" panose="020B0604020202020204" pitchFamily="34" charset="0"/>
              </a:endParaRPr>
            </a:p>
          </p:txBody>
        </p:sp>
        <p:sp>
          <p:nvSpPr>
            <p:cNvPr id="37" name="正方形/長方形 36">
              <a:extLst>
                <a:ext uri="{FF2B5EF4-FFF2-40B4-BE49-F238E27FC236}">
                  <a16:creationId xmlns:a16="http://schemas.microsoft.com/office/drawing/2014/main" id="{6E812EE9-DAD8-4087-8583-58D84E6D9E6A}"/>
                </a:ext>
              </a:extLst>
            </p:cNvPr>
            <p:cNvSpPr/>
            <p:nvPr/>
          </p:nvSpPr>
          <p:spPr>
            <a:xfrm>
              <a:off x="8061944" y="4050735"/>
              <a:ext cx="1741631" cy="369332"/>
            </a:xfrm>
            <a:prstGeom prst="rect">
              <a:avLst/>
            </a:prstGeom>
          </p:spPr>
          <p:txBody>
            <a:bodyPr wrap="none">
              <a:spAutoFit/>
            </a:bodyPr>
            <a:lstStyle/>
            <a:p>
              <a:r>
                <a:rPr lang="en-US" altLang="ja-JP" i="1" dirty="0" err="1">
                  <a:latin typeface="Arial" panose="020B0604020202020204" pitchFamily="34" charset="0"/>
                  <a:cs typeface="Arial" panose="020B0604020202020204" pitchFamily="34" charset="0"/>
                </a:rPr>
                <a:t>S</a:t>
              </a:r>
              <a:r>
                <a:rPr lang="en-US" altLang="ja-JP" baseline="-25000" dirty="0" err="1">
                  <a:latin typeface="Arial" panose="020B0604020202020204" pitchFamily="34" charset="0"/>
                  <a:cs typeface="Arial" panose="020B0604020202020204" pitchFamily="34" charset="0"/>
                </a:rPr>
                <a:t>eff</a:t>
              </a:r>
              <a:r>
                <a:rPr lang="en-US" altLang="ja-JP" i="1" dirty="0">
                  <a:latin typeface="Arial" panose="020B0604020202020204" pitchFamily="34" charset="0"/>
                  <a:cs typeface="Arial" panose="020B0604020202020204" pitchFamily="34" charset="0"/>
                </a:rPr>
                <a:t> </a:t>
              </a:r>
              <a:r>
                <a:rPr lang="en-US" altLang="ja-JP" dirty="0">
                  <a:latin typeface="Arial" panose="020B0604020202020204" pitchFamily="34" charset="0"/>
                  <a:cs typeface="Arial" panose="020B0604020202020204" pitchFamily="34" charset="0"/>
                </a:rPr>
                <a:t>= 0.3 m</a:t>
              </a:r>
              <a:r>
                <a:rPr lang="en-US" altLang="ja-JP" baseline="30000" dirty="0">
                  <a:latin typeface="Arial" panose="020B0604020202020204" pitchFamily="34" charset="0"/>
                  <a:cs typeface="Arial" panose="020B0604020202020204" pitchFamily="34" charset="0"/>
                </a:rPr>
                <a:t>3</a:t>
              </a:r>
              <a:r>
                <a:rPr lang="en-US" altLang="ja-JP" dirty="0">
                  <a:latin typeface="Arial" panose="020B0604020202020204" pitchFamily="34" charset="0"/>
                  <a:cs typeface="Arial" panose="020B0604020202020204" pitchFamily="34" charset="0"/>
                  <a:sym typeface="Symbol"/>
                </a:rPr>
                <a:t></a:t>
              </a:r>
              <a:r>
                <a:rPr lang="en-US" altLang="ja-JP" dirty="0">
                  <a:latin typeface="Arial" panose="020B0604020202020204" pitchFamily="34" charset="0"/>
                  <a:cs typeface="Arial" panose="020B0604020202020204" pitchFamily="34" charset="0"/>
                </a:rPr>
                <a:t>s</a:t>
              </a:r>
              <a:r>
                <a:rPr lang="en-US" altLang="ja-JP" baseline="30000" dirty="0">
                  <a:latin typeface="Arial" panose="020B0604020202020204" pitchFamily="34" charset="0"/>
                  <a:cs typeface="Arial" panose="020B0604020202020204" pitchFamily="34" charset="0"/>
                </a:rPr>
                <a:t>-1</a:t>
              </a:r>
              <a:endParaRPr lang="ja-JP" altLang="en-US" dirty="0">
                <a:latin typeface="Arial" panose="020B0604020202020204" pitchFamily="34" charset="0"/>
                <a:cs typeface="Arial" panose="020B0604020202020204" pitchFamily="34" charset="0"/>
              </a:endParaRPr>
            </a:p>
          </p:txBody>
        </p:sp>
        <p:sp>
          <p:nvSpPr>
            <p:cNvPr id="38" name="テキスト ボックス 37">
              <a:extLst>
                <a:ext uri="{FF2B5EF4-FFF2-40B4-BE49-F238E27FC236}">
                  <a16:creationId xmlns:a16="http://schemas.microsoft.com/office/drawing/2014/main" id="{1AB421CB-E763-49B5-A045-48E42AB15B96}"/>
                </a:ext>
              </a:extLst>
            </p:cNvPr>
            <p:cNvSpPr txBox="1"/>
            <p:nvPr/>
          </p:nvSpPr>
          <p:spPr>
            <a:xfrm>
              <a:off x="4941081" y="4685464"/>
              <a:ext cx="2560645" cy="948247"/>
            </a:xfrm>
            <a:prstGeom prst="rect">
              <a:avLst/>
            </a:prstGeom>
            <a:noFill/>
          </p:spPr>
          <p:txBody>
            <a:bodyPr wrap="square" rtlCol="0">
              <a:spAutoFit/>
            </a:bodyPr>
            <a:lstStyle/>
            <a:p>
              <a:r>
                <a:rPr lang="en-US" altLang="ja-JP" i="1" dirty="0">
                  <a:latin typeface="Arial" panose="020B0604020202020204" pitchFamily="34" charset="0"/>
                  <a:cs typeface="Arial" panose="020B0604020202020204" pitchFamily="34" charset="0"/>
                </a:rPr>
                <a:t>p</a:t>
              </a:r>
              <a:r>
                <a:rPr lang="en-US" altLang="ja-JP" dirty="0">
                  <a:latin typeface="Arial" panose="020B0604020202020204" pitchFamily="34" charset="0"/>
                  <a:cs typeface="Arial" panose="020B0604020202020204" pitchFamily="34" charset="0"/>
                </a:rPr>
                <a:t>(</a:t>
              </a:r>
              <a:r>
                <a:rPr lang="en-US" altLang="ja-JP" i="1" dirty="0">
                  <a:latin typeface="Arial" panose="020B0604020202020204" pitchFamily="34" charset="0"/>
                  <a:cs typeface="Arial" panose="020B0604020202020204" pitchFamily="34" charset="0"/>
                </a:rPr>
                <a:t>t</a:t>
              </a:r>
              <a:r>
                <a:rPr kumimoji="1" lang="en-US" altLang="ja-JP" dirty="0">
                  <a:latin typeface="Arial" panose="020B0604020202020204" pitchFamily="34" charset="0"/>
                  <a:cs typeface="Arial" panose="020B0604020202020204" pitchFamily="34" charset="0"/>
                </a:rPr>
                <a:t>=0) </a:t>
              </a:r>
            </a:p>
            <a:p>
              <a:r>
                <a:rPr kumimoji="1" lang="en-US" altLang="ja-JP" dirty="0">
                  <a:latin typeface="Arial" panose="020B0604020202020204" pitchFamily="34" charset="0"/>
                  <a:cs typeface="Arial" panose="020B0604020202020204" pitchFamily="34" charset="0"/>
                </a:rPr>
                <a:t>= 1</a:t>
              </a:r>
              <a:r>
                <a:rPr kumimoji="1" lang="en-US" altLang="ja-JP" dirty="0">
                  <a:latin typeface="Arial" panose="020B0604020202020204" pitchFamily="34" charset="0"/>
                  <a:cs typeface="Arial" panose="020B0604020202020204" pitchFamily="34" charset="0"/>
                  <a:sym typeface="Symbol" panose="05050102010706020507" pitchFamily="18" charset="2"/>
                </a:rPr>
                <a:t>10</a:t>
              </a:r>
              <a:r>
                <a:rPr kumimoji="1" lang="en-US" altLang="ja-JP" baseline="30000" dirty="0">
                  <a:latin typeface="Arial" panose="020B0604020202020204" pitchFamily="34" charset="0"/>
                  <a:cs typeface="Arial" panose="020B0604020202020204" pitchFamily="34" charset="0"/>
                  <a:sym typeface="Symbol" panose="05050102010706020507" pitchFamily="18" charset="2"/>
                </a:rPr>
                <a:t>5</a:t>
              </a:r>
              <a:r>
                <a:rPr kumimoji="1" lang="en-US" altLang="ja-JP" dirty="0">
                  <a:latin typeface="Arial" panose="020B0604020202020204" pitchFamily="34" charset="0"/>
                  <a:cs typeface="Arial" panose="020B0604020202020204" pitchFamily="34" charset="0"/>
                  <a:sym typeface="Symbol" panose="05050102010706020507" pitchFamily="18" charset="2"/>
                </a:rPr>
                <a:t> Pa</a:t>
              </a:r>
              <a:endParaRPr kumimoji="1" lang="ja-JP" altLang="en-US" dirty="0">
                <a:latin typeface="Arial" panose="020B0604020202020204" pitchFamily="34" charset="0"/>
                <a:cs typeface="Arial" panose="020B0604020202020204" pitchFamily="34" charset="0"/>
              </a:endParaRPr>
            </a:p>
          </p:txBody>
        </p:sp>
      </p:grpSp>
      <p:sp>
        <p:nvSpPr>
          <p:cNvPr id="18" name="正方形/長方形 17">
            <a:extLst>
              <a:ext uri="{FF2B5EF4-FFF2-40B4-BE49-F238E27FC236}">
                <a16:creationId xmlns:a16="http://schemas.microsoft.com/office/drawing/2014/main" id="{6093DECA-90CC-47F7-B573-AC170A4F85C5}"/>
              </a:ext>
            </a:extLst>
          </p:cNvPr>
          <p:cNvSpPr/>
          <p:nvPr/>
        </p:nvSpPr>
        <p:spPr>
          <a:xfrm>
            <a:off x="276799" y="4970284"/>
            <a:ext cx="11662020" cy="1323439"/>
          </a:xfrm>
          <a:prstGeom prst="rect">
            <a:avLst/>
          </a:prstGeom>
        </p:spPr>
        <p:txBody>
          <a:bodyPr wrap="square">
            <a:spAutoFit/>
          </a:bodyPr>
          <a:lstStyle/>
          <a:p>
            <a:r>
              <a:rPr lang="en-US" altLang="ja-JP" sz="2000" b="1" dirty="0">
                <a:solidFill>
                  <a:srgbClr val="0070C0"/>
                </a:solidFill>
                <a:latin typeface="Calibri" panose="020F0502020204030204" pitchFamily="34" charset="0"/>
              </a:rPr>
              <a:t>Hint</a:t>
            </a:r>
            <a:r>
              <a:rPr lang="ja-JP" altLang="en-US" sz="2000" b="1" dirty="0">
                <a:solidFill>
                  <a:srgbClr val="0070C0"/>
                </a:solidFill>
                <a:latin typeface="Calibri" panose="020F0502020204030204" pitchFamily="34" charset="0"/>
              </a:rPr>
              <a:t> </a:t>
            </a:r>
            <a:r>
              <a:rPr lang="en-US" altLang="ja-JP" sz="2000" b="1" dirty="0">
                <a:solidFill>
                  <a:srgbClr val="0070C0"/>
                </a:solidFill>
                <a:latin typeface="Calibri" panose="020F0502020204030204" pitchFamily="34" charset="0"/>
              </a:rPr>
              <a:t>1</a:t>
            </a:r>
            <a:r>
              <a:rPr lang="ja-JP" altLang="ja-JP" sz="2000" b="1" dirty="0">
                <a:solidFill>
                  <a:srgbClr val="0070C0"/>
                </a:solidFill>
                <a:latin typeface="Calibri" panose="020F0502020204030204" pitchFamily="34" charset="0"/>
              </a:rPr>
              <a:t>：</a:t>
            </a:r>
            <a:endParaRPr lang="en-US" altLang="ja-JP" sz="2000" b="1" dirty="0">
              <a:solidFill>
                <a:srgbClr val="0070C0"/>
              </a:solidFill>
              <a:latin typeface="Calibri" panose="020F0502020204030204" pitchFamily="34" charset="0"/>
            </a:endParaRPr>
          </a:p>
          <a:p>
            <a:pPr marL="285750" indent="-285750">
              <a:buFont typeface="Wingdings" panose="05000000000000000000" pitchFamily="2" charset="2"/>
              <a:buChar char="p"/>
            </a:pPr>
            <a:r>
              <a:rPr lang="en-US" altLang="ja-JP" sz="2000" dirty="0">
                <a:solidFill>
                  <a:srgbClr val="0070C0"/>
                </a:solidFill>
                <a:latin typeface="Calibri" panose="020F0502020204030204" pitchFamily="34" charset="0"/>
                <a:sym typeface="Symbol" panose="05050102010706020507" pitchFamily="18" charset="2"/>
              </a:rPr>
              <a:t>What is number of particles which is evacuated from the vessel by the pump in a time period </a:t>
            </a:r>
            <a:r>
              <a:rPr lang="ja-JP" altLang="ja-JP" sz="2000" dirty="0">
                <a:solidFill>
                  <a:srgbClr val="0070C0"/>
                </a:solidFill>
                <a:latin typeface="Calibri" panose="020F0502020204030204" pitchFamily="34" charset="0"/>
                <a:sym typeface="Symbol" panose="05050102010706020507" pitchFamily="18" charset="2"/>
              </a:rPr>
              <a:t></a:t>
            </a:r>
            <a:r>
              <a:rPr lang="en-US" altLang="ja-JP" sz="2000" i="1" dirty="0">
                <a:solidFill>
                  <a:srgbClr val="0070C0"/>
                </a:solidFill>
                <a:latin typeface="Calibri" panose="020F0502020204030204" pitchFamily="34" charset="0"/>
                <a:sym typeface="Symbol" panose="05050102010706020507" pitchFamily="18" charset="2"/>
              </a:rPr>
              <a:t>t</a:t>
            </a:r>
            <a:r>
              <a:rPr lang="en-US" altLang="ja-JP" sz="2000" dirty="0">
                <a:solidFill>
                  <a:srgbClr val="0070C0"/>
                </a:solidFill>
                <a:latin typeface="Calibri" panose="020F0502020204030204" pitchFamily="34" charset="0"/>
                <a:sym typeface="Symbol" panose="05050102010706020507" pitchFamily="18" charset="2"/>
              </a:rPr>
              <a:t>? </a:t>
            </a:r>
          </a:p>
          <a:p>
            <a:pPr marL="285750" indent="-285750">
              <a:buFont typeface="Wingdings" panose="05000000000000000000" pitchFamily="2" charset="2"/>
              <a:buChar char="p"/>
            </a:pPr>
            <a:r>
              <a:rPr lang="en-US" altLang="ja-JP" sz="2000" dirty="0">
                <a:solidFill>
                  <a:srgbClr val="0070C0"/>
                </a:solidFill>
                <a:latin typeface="Calibri" panose="020F0502020204030204" pitchFamily="34" charset="0"/>
                <a:sym typeface="Symbol" panose="05050102010706020507" pitchFamily="18" charset="2"/>
              </a:rPr>
              <a:t>When the pressure in the vessel is lowered from </a:t>
            </a:r>
            <a:r>
              <a:rPr lang="en-US" altLang="ja-JP" sz="2000" i="1" dirty="0">
                <a:solidFill>
                  <a:srgbClr val="0070C0"/>
                </a:solidFill>
                <a:latin typeface="Calibri" panose="020F0502020204030204" pitchFamily="34" charset="0"/>
                <a:sym typeface="Symbol" panose="05050102010706020507" pitchFamily="18" charset="2"/>
              </a:rPr>
              <a:t>p</a:t>
            </a:r>
            <a:r>
              <a:rPr lang="en-US" altLang="ja-JP" sz="2000" dirty="0">
                <a:solidFill>
                  <a:srgbClr val="0070C0"/>
                </a:solidFill>
                <a:latin typeface="Calibri" panose="020F0502020204030204" pitchFamily="34" charset="0"/>
                <a:sym typeface="Symbol" panose="05050102010706020507" pitchFamily="18" charset="2"/>
              </a:rPr>
              <a:t>(</a:t>
            </a:r>
            <a:r>
              <a:rPr lang="en-US" altLang="ja-JP" sz="2000" i="1" dirty="0">
                <a:solidFill>
                  <a:srgbClr val="0070C0"/>
                </a:solidFill>
                <a:latin typeface="Calibri" panose="020F0502020204030204" pitchFamily="34" charset="0"/>
                <a:sym typeface="Symbol" panose="05050102010706020507" pitchFamily="18" charset="2"/>
              </a:rPr>
              <a:t>t</a:t>
            </a:r>
            <a:r>
              <a:rPr lang="en-US" altLang="ja-JP" sz="2000" dirty="0">
                <a:solidFill>
                  <a:srgbClr val="0070C0"/>
                </a:solidFill>
                <a:latin typeface="Calibri" panose="020F0502020204030204" pitchFamily="34" charset="0"/>
                <a:sym typeface="Symbol" panose="05050102010706020507" pitchFamily="18" charset="2"/>
              </a:rPr>
              <a:t>) to </a:t>
            </a:r>
            <a:r>
              <a:rPr lang="en-US" altLang="ja-JP" sz="2000" i="1" dirty="0">
                <a:solidFill>
                  <a:srgbClr val="0070C0"/>
                </a:solidFill>
                <a:latin typeface="Calibri" panose="020F0502020204030204" pitchFamily="34" charset="0"/>
                <a:sym typeface="Symbol" panose="05050102010706020507" pitchFamily="18" charset="2"/>
              </a:rPr>
              <a:t>p</a:t>
            </a:r>
            <a:r>
              <a:rPr lang="en-US" altLang="ja-JP" sz="2000" dirty="0">
                <a:solidFill>
                  <a:srgbClr val="0070C0"/>
                </a:solidFill>
                <a:latin typeface="Calibri" panose="020F0502020204030204" pitchFamily="34" charset="0"/>
                <a:sym typeface="Symbol" panose="05050102010706020507" pitchFamily="18" charset="2"/>
              </a:rPr>
              <a:t>(</a:t>
            </a:r>
            <a:r>
              <a:rPr lang="en-US" altLang="ja-JP" sz="2000" i="1" dirty="0">
                <a:solidFill>
                  <a:srgbClr val="0070C0"/>
                </a:solidFill>
                <a:latin typeface="Calibri" panose="020F0502020204030204" pitchFamily="34" charset="0"/>
                <a:sym typeface="Symbol" panose="05050102010706020507" pitchFamily="18" charset="2"/>
              </a:rPr>
              <a:t>t</a:t>
            </a:r>
            <a:r>
              <a:rPr lang="en-US" altLang="ja-JP" sz="2000" dirty="0">
                <a:solidFill>
                  <a:srgbClr val="0070C0"/>
                </a:solidFill>
                <a:latin typeface="Calibri" panose="020F0502020204030204" pitchFamily="34" charset="0"/>
                <a:sym typeface="Symbol" panose="05050102010706020507" pitchFamily="18" charset="2"/>
              </a:rPr>
              <a:t>+</a:t>
            </a:r>
            <a:r>
              <a:rPr lang="en-US" altLang="ja-JP" sz="2000" i="1" dirty="0">
                <a:solidFill>
                  <a:srgbClr val="0070C0"/>
                </a:solidFill>
                <a:latin typeface="Calibri" panose="020F0502020204030204" pitchFamily="34" charset="0"/>
                <a:sym typeface="Symbol" panose="05050102010706020507" pitchFamily="18" charset="2"/>
              </a:rPr>
              <a:t>t</a:t>
            </a:r>
            <a:r>
              <a:rPr lang="en-US" altLang="ja-JP" sz="2000" dirty="0">
                <a:solidFill>
                  <a:srgbClr val="0070C0"/>
                </a:solidFill>
                <a:latin typeface="Calibri" panose="020F0502020204030204" pitchFamily="34" charset="0"/>
                <a:sym typeface="Symbol" panose="05050102010706020507" pitchFamily="18" charset="2"/>
              </a:rPr>
              <a:t>),</a:t>
            </a:r>
            <a:r>
              <a:rPr lang="ja-JP" altLang="en-US" sz="2000" dirty="0">
                <a:solidFill>
                  <a:srgbClr val="0070C0"/>
                </a:solidFill>
                <a:latin typeface="Calibri" panose="020F0502020204030204" pitchFamily="34" charset="0"/>
                <a:sym typeface="Symbol" panose="05050102010706020507" pitchFamily="18" charset="2"/>
              </a:rPr>
              <a:t> </a:t>
            </a:r>
            <a:r>
              <a:rPr lang="en-US" altLang="ja-JP" sz="2000" dirty="0">
                <a:solidFill>
                  <a:srgbClr val="0070C0"/>
                </a:solidFill>
                <a:latin typeface="Calibri" panose="020F0502020204030204" pitchFamily="34" charset="0"/>
                <a:sym typeface="Symbol" panose="05050102010706020507" pitchFamily="18" charset="2"/>
              </a:rPr>
              <a:t>what is a change amount of particle number in the vessel?</a:t>
            </a:r>
            <a:endParaRPr lang="ja-JP" altLang="ja-JP" sz="2000" dirty="0">
              <a:solidFill>
                <a:srgbClr val="0070C0"/>
              </a:solidFill>
              <a:latin typeface="Calibri" panose="020F0502020204030204" pitchFamily="34" charset="0"/>
            </a:endParaRPr>
          </a:p>
        </p:txBody>
      </p:sp>
    </p:spTree>
    <p:extLst>
      <p:ext uri="{BB962C8B-B14F-4D97-AF65-F5344CB8AC3E}">
        <p14:creationId xmlns:p14="http://schemas.microsoft.com/office/powerpoint/2010/main" val="15605751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p:cNvPicPr>
            <a:picLocks noChangeAspect="1"/>
          </p:cNvPicPr>
          <p:nvPr/>
        </p:nvPicPr>
        <p:blipFill rotWithShape="1">
          <a:blip r:embed="rId3"/>
          <a:srcRect b="-395"/>
          <a:stretch/>
        </p:blipFill>
        <p:spPr>
          <a:xfrm>
            <a:off x="0" y="-1"/>
            <a:ext cx="12192000" cy="1127087"/>
          </a:xfrm>
          <a:prstGeom prst="rect">
            <a:avLst/>
          </a:prstGeom>
        </p:spPr>
      </p:pic>
      <p:sp>
        <p:nvSpPr>
          <p:cNvPr id="2" name="コンテンツ プレースホルダー 1"/>
          <p:cNvSpPr>
            <a:spLocks noGrp="1"/>
          </p:cNvSpPr>
          <p:nvPr>
            <p:ph idx="1"/>
          </p:nvPr>
        </p:nvSpPr>
        <p:spPr>
          <a:xfrm>
            <a:off x="65316" y="1099993"/>
            <a:ext cx="12076595" cy="5516343"/>
          </a:xfrm>
        </p:spPr>
        <p:txBody>
          <a:bodyPr>
            <a:normAutofit fontScale="85000" lnSpcReduction="20000"/>
          </a:bodyPr>
          <a:lstStyle/>
          <a:p>
            <a:r>
              <a:rPr lang="en-US" altLang="ja-JP" dirty="0">
                <a:latin typeface="Calibri" panose="020F0502020204030204" pitchFamily="34" charset="0"/>
              </a:rPr>
              <a:t>Why do accelerators require </a:t>
            </a:r>
            <a:r>
              <a:rPr lang="en-US" altLang="ja-JP" dirty="0">
                <a:solidFill>
                  <a:srgbClr val="FF0000"/>
                </a:solidFill>
                <a:latin typeface="Calibri" panose="020F0502020204030204" pitchFamily="34" charset="0"/>
              </a:rPr>
              <a:t>“vacuum”</a:t>
            </a:r>
            <a:r>
              <a:rPr lang="en-US" altLang="ja-JP" dirty="0">
                <a:latin typeface="Calibri" panose="020F0502020204030204" pitchFamily="34" charset="0"/>
              </a:rPr>
              <a:t>?</a:t>
            </a:r>
          </a:p>
          <a:p>
            <a:pPr marL="914400" lvl="1" indent="-457200">
              <a:buFont typeface="+mj-lt"/>
              <a:buAutoNum type="arabicPeriod"/>
            </a:pPr>
            <a:r>
              <a:rPr lang="en-US" altLang="ja-JP" dirty="0">
                <a:solidFill>
                  <a:srgbClr val="002060"/>
                </a:solidFill>
                <a:latin typeface="Calibri" panose="020F0502020204030204" pitchFamily="34" charset="0"/>
              </a:rPr>
              <a:t>Interactions between accelerated particles and residual-gas atoms may degrade the beam quality</a:t>
            </a:r>
            <a:r>
              <a:rPr lang="ja-JP" altLang="en-US" dirty="0">
                <a:solidFill>
                  <a:srgbClr val="002060"/>
                </a:solidFill>
                <a:latin typeface="Calibri" panose="020F0502020204030204" pitchFamily="34" charset="0"/>
              </a:rPr>
              <a:t> </a:t>
            </a:r>
            <a:r>
              <a:rPr lang="en-US" altLang="ja-JP" dirty="0">
                <a:solidFill>
                  <a:srgbClr val="002060"/>
                </a:solidFill>
                <a:latin typeface="Calibri" panose="020F0502020204030204" pitchFamily="34" charset="0"/>
              </a:rPr>
              <a:t>and/or shorten beam</a:t>
            </a:r>
            <a:r>
              <a:rPr lang="ja-JP" altLang="en-US" dirty="0">
                <a:solidFill>
                  <a:srgbClr val="002060"/>
                </a:solidFill>
                <a:latin typeface="Calibri" panose="020F0502020204030204" pitchFamily="34" charset="0"/>
              </a:rPr>
              <a:t> </a:t>
            </a:r>
            <a:r>
              <a:rPr lang="en-US" altLang="ja-JP" dirty="0">
                <a:solidFill>
                  <a:srgbClr val="002060"/>
                </a:solidFill>
                <a:latin typeface="Calibri" panose="020F0502020204030204" pitchFamily="34" charset="0"/>
              </a:rPr>
              <a:t>lifetime.</a:t>
            </a:r>
          </a:p>
          <a:p>
            <a:pPr marL="914400" lvl="1" indent="-457200">
              <a:buFont typeface="+mj-lt"/>
              <a:buAutoNum type="arabicPeriod"/>
            </a:pPr>
            <a:r>
              <a:rPr lang="en-US" altLang="ja-JP" dirty="0">
                <a:solidFill>
                  <a:srgbClr val="002060"/>
                </a:solidFill>
                <a:latin typeface="Calibri" panose="020F0502020204030204" pitchFamily="34" charset="0"/>
              </a:rPr>
              <a:t>Radiation generated by the interaction between accelerated particles and residual-gas atoms may cause background noise of physics detector.</a:t>
            </a:r>
            <a:r>
              <a:rPr lang="en-US" altLang="ja-JP" dirty="0">
                <a:solidFill>
                  <a:srgbClr val="00B0F0"/>
                </a:solidFill>
                <a:latin typeface="Calibri" panose="020F0502020204030204" pitchFamily="34" charset="0"/>
              </a:rPr>
              <a:t> </a:t>
            </a:r>
            <a:endParaRPr kumimoji="1" lang="en-US" altLang="ja-JP" dirty="0">
              <a:solidFill>
                <a:srgbClr val="00B0F0"/>
              </a:solidFill>
              <a:latin typeface="Calibri" panose="020F0502020204030204" pitchFamily="34" charset="0"/>
            </a:endParaRPr>
          </a:p>
          <a:p>
            <a:pPr marL="914400" lvl="1" indent="-457200">
              <a:buFont typeface="+mj-lt"/>
              <a:buAutoNum type="arabicPeriod"/>
            </a:pPr>
            <a:r>
              <a:rPr lang="en-US" altLang="ja-JP" dirty="0">
                <a:solidFill>
                  <a:srgbClr val="002060"/>
                </a:solidFill>
                <a:latin typeface="Calibri" panose="020F0502020204030204" pitchFamily="34" charset="0"/>
              </a:rPr>
              <a:t>Activation of surrounding materials due to lost particles may be a problem, especially at hadron machines.</a:t>
            </a:r>
            <a:endParaRPr lang="en-US" altLang="ja-JP" dirty="0">
              <a:solidFill>
                <a:srgbClr val="00B0F0"/>
              </a:solidFill>
              <a:latin typeface="Calibri" panose="020F0502020204030204" pitchFamily="34" charset="0"/>
            </a:endParaRPr>
          </a:p>
          <a:p>
            <a:endParaRPr lang="en-US" altLang="ja-JP" dirty="0">
              <a:latin typeface="Calibri" panose="020F0502020204030204" pitchFamily="34" charset="0"/>
            </a:endParaRPr>
          </a:p>
          <a:p>
            <a:endParaRPr lang="en-US" altLang="ja-JP" dirty="0">
              <a:latin typeface="Calibri" panose="020F0502020204030204" pitchFamily="34" charset="0"/>
            </a:endParaRPr>
          </a:p>
          <a:p>
            <a:endParaRPr lang="en-US" altLang="ja-JP" dirty="0">
              <a:latin typeface="Calibri" panose="020F0502020204030204" pitchFamily="34" charset="0"/>
            </a:endParaRPr>
          </a:p>
          <a:p>
            <a:endParaRPr lang="en-US" altLang="ja-JP" dirty="0">
              <a:latin typeface="Calibri" panose="020F0502020204030204" pitchFamily="34" charset="0"/>
            </a:endParaRPr>
          </a:p>
          <a:p>
            <a:pPr marL="0" indent="0">
              <a:buNone/>
            </a:pPr>
            <a:endParaRPr lang="en-US" altLang="ja-JP" dirty="0">
              <a:latin typeface="Calibri" panose="020F0502020204030204" pitchFamily="34" charset="0"/>
            </a:endParaRPr>
          </a:p>
          <a:p>
            <a:r>
              <a:rPr lang="en-US" altLang="ja-JP" dirty="0">
                <a:latin typeface="Calibri" panose="020F0502020204030204" pitchFamily="34" charset="0"/>
              </a:rPr>
              <a:t>How is “vacuum” generated?</a:t>
            </a:r>
            <a:endParaRPr lang="en-US" altLang="ja-JP" dirty="0">
              <a:solidFill>
                <a:srgbClr val="002060"/>
              </a:solidFill>
              <a:latin typeface="Calibri" panose="020F0502020204030204" pitchFamily="34" charset="0"/>
            </a:endParaRPr>
          </a:p>
          <a:p>
            <a:pPr lvl="1">
              <a:buFont typeface="Wingdings" panose="05000000000000000000" pitchFamily="2" charset="2"/>
              <a:buChar char="Ø"/>
            </a:pPr>
            <a:r>
              <a:rPr lang="en-US" altLang="ja-JP" dirty="0">
                <a:solidFill>
                  <a:srgbClr val="002060"/>
                </a:solidFill>
                <a:latin typeface="Calibri" panose="020F0502020204030204" pitchFamily="34" charset="0"/>
              </a:rPr>
              <a:t>Knowledge of vacuum science and technology can help to generate “High/Ultra-High Vacuum”.</a:t>
            </a:r>
            <a:endParaRPr lang="en-US" altLang="ja-JP" dirty="0">
              <a:latin typeface="Calibri" panose="020F0502020204030204" pitchFamily="34" charset="0"/>
            </a:endParaRPr>
          </a:p>
          <a:p>
            <a:r>
              <a:rPr lang="en-US" altLang="ja-JP" dirty="0">
                <a:latin typeface="Calibri" panose="020F0502020204030204" pitchFamily="34" charset="0"/>
              </a:rPr>
              <a:t>What should we be aware of when designing an accelerator vacuum system?</a:t>
            </a:r>
          </a:p>
          <a:p>
            <a:pPr lvl="1">
              <a:buFont typeface="Wingdings" panose="05000000000000000000" pitchFamily="2" charset="2"/>
              <a:buChar char="Ø"/>
            </a:pPr>
            <a:r>
              <a:rPr lang="en-US" altLang="ja-JP" dirty="0">
                <a:solidFill>
                  <a:srgbClr val="002060"/>
                </a:solidFill>
                <a:latin typeface="Calibri" panose="020F0502020204030204" pitchFamily="34" charset="0"/>
              </a:rPr>
              <a:t>There are many differences between accelerator vacuum systems and general vacuum systems.</a:t>
            </a:r>
          </a:p>
          <a:p>
            <a:pPr lvl="1">
              <a:buFont typeface="Wingdings" panose="05000000000000000000" pitchFamily="2" charset="2"/>
              <a:buChar char="Ø"/>
            </a:pPr>
            <a:r>
              <a:rPr lang="en-US" altLang="ja-JP" dirty="0">
                <a:solidFill>
                  <a:srgbClr val="002060"/>
                </a:solidFill>
                <a:latin typeface="Calibri" panose="020F0502020204030204" pitchFamily="34" charset="0"/>
              </a:rPr>
              <a:t>Accelerators must have specific vacuum system since there are accelerated beams in it.</a:t>
            </a:r>
            <a:endParaRPr kumimoji="1" lang="ja-JP" altLang="en-US" dirty="0">
              <a:solidFill>
                <a:srgbClr val="002060"/>
              </a:solidFill>
              <a:latin typeface="Calibri" panose="020F0502020204030204" pitchFamily="34" charset="0"/>
            </a:endParaRPr>
          </a:p>
        </p:txBody>
      </p:sp>
      <p:sp>
        <p:nvSpPr>
          <p:cNvPr id="6" name="正方形/長方形 5">
            <a:extLst>
              <a:ext uri="{FF2B5EF4-FFF2-40B4-BE49-F238E27FC236}">
                <a16:creationId xmlns:a16="http://schemas.microsoft.com/office/drawing/2014/main" id="{7359B392-03BC-4BA8-A28B-010E8CC49D45}"/>
              </a:ext>
            </a:extLst>
          </p:cNvPr>
          <p:cNvSpPr/>
          <p:nvPr/>
        </p:nvSpPr>
        <p:spPr>
          <a:xfrm rot="20442560">
            <a:off x="9425003" y="4468822"/>
            <a:ext cx="1455242" cy="294093"/>
          </a:xfrm>
          <a:prstGeom prst="rect">
            <a:avLst/>
          </a:prstGeom>
          <a:gradFill flip="none" rotWithShape="1">
            <a:gsLst>
              <a:gs pos="0">
                <a:schemeClr val="bg1"/>
              </a:gs>
              <a:gs pos="46000">
                <a:schemeClr val="accent3">
                  <a:lumMod val="95000"/>
                  <a:lumOff val="5000"/>
                </a:schemeClr>
              </a:gs>
              <a:gs pos="100000">
                <a:schemeClr val="accent3">
                  <a:lumMod val="6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sp>
        <p:nvSpPr>
          <p:cNvPr id="5" name="タイトル 1"/>
          <p:cNvSpPr txBox="1">
            <a:spLocks/>
          </p:cNvSpPr>
          <p:nvPr/>
        </p:nvSpPr>
        <p:spPr>
          <a:xfrm>
            <a:off x="1785678" y="0"/>
            <a:ext cx="8784976" cy="735582"/>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en-US" altLang="ja-JP" sz="4000" b="1" dirty="0">
                <a:solidFill>
                  <a:srgbClr val="FFC000"/>
                </a:solidFill>
                <a:latin typeface="Calibri Light" panose="020F0302020204030204" pitchFamily="34" charset="0"/>
              </a:rPr>
              <a:t>Introduction 1</a:t>
            </a:r>
            <a:endParaRPr lang="ja-JP" altLang="en-US" sz="4000" b="1" dirty="0">
              <a:solidFill>
                <a:srgbClr val="FFC000"/>
              </a:solidFill>
              <a:latin typeface="Calibri Light" panose="020F0302020204030204" pitchFamily="34" charset="0"/>
            </a:endParaRPr>
          </a:p>
        </p:txBody>
      </p:sp>
      <p:sp>
        <p:nvSpPr>
          <p:cNvPr id="11" name="正方形/長方形 10"/>
          <p:cNvSpPr/>
          <p:nvPr/>
        </p:nvSpPr>
        <p:spPr>
          <a:xfrm>
            <a:off x="0" y="6434515"/>
            <a:ext cx="12192000" cy="431329"/>
          </a:xfrm>
          <a:prstGeom prst="rect">
            <a:avLst/>
          </a:prstGeom>
          <a:solidFill>
            <a:srgbClr val="00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latin typeface="Calibri" panose="020F0502020204030204" pitchFamily="34" charset="0"/>
            </a:endParaRPr>
          </a:p>
        </p:txBody>
      </p:sp>
      <p:pic>
        <p:nvPicPr>
          <p:cNvPr id="13" name="Picture 5" descr="C:\Documents and Settings\Administrator\デスクトップ\keklogo_blue.gif"/>
          <p:cNvPicPr>
            <a:picLocks noChangeAspect="1" noChangeArrowheads="1"/>
          </p:cNvPicPr>
          <p:nvPr/>
        </p:nvPicPr>
        <p:blipFill>
          <a:blip r:embed="rId4" cstate="print"/>
          <a:srcRect/>
          <a:stretch>
            <a:fillRect/>
          </a:stretch>
        </p:blipFill>
        <p:spPr bwMode="auto">
          <a:xfrm>
            <a:off x="65316" y="6463741"/>
            <a:ext cx="702056" cy="402103"/>
          </a:xfrm>
          <a:prstGeom prst="rect">
            <a:avLst/>
          </a:prstGeom>
          <a:noFill/>
        </p:spPr>
      </p:pic>
      <p:pic>
        <p:nvPicPr>
          <p:cNvPr id="14" name="Picture 1" descr="C:\Documents and Settings\Administrator\デスクトップ\SuperKEKB_logo.gif"/>
          <p:cNvPicPr>
            <a:picLocks noChangeAspect="1" noChangeArrowheads="1"/>
          </p:cNvPicPr>
          <p:nvPr/>
        </p:nvPicPr>
        <p:blipFill>
          <a:blip r:embed="rId5" cstate="print"/>
          <a:srcRect/>
          <a:stretch>
            <a:fillRect/>
          </a:stretch>
        </p:blipFill>
        <p:spPr bwMode="auto">
          <a:xfrm>
            <a:off x="11432495" y="6449005"/>
            <a:ext cx="759505" cy="408995"/>
          </a:xfrm>
          <a:prstGeom prst="rect">
            <a:avLst/>
          </a:prstGeom>
          <a:noFill/>
        </p:spPr>
      </p:pic>
      <p:sp>
        <p:nvSpPr>
          <p:cNvPr id="15" name="日付プレースホルダー 14"/>
          <p:cNvSpPr>
            <a:spLocks noGrp="1"/>
          </p:cNvSpPr>
          <p:nvPr>
            <p:ph type="dt" sz="half" idx="10"/>
          </p:nvPr>
        </p:nvSpPr>
        <p:spPr>
          <a:xfrm>
            <a:off x="838200" y="6475618"/>
            <a:ext cx="2743200" cy="365125"/>
          </a:xfrm>
        </p:spPr>
        <p:txBody>
          <a:bodyPr/>
          <a:lstStyle/>
          <a:p>
            <a:r>
              <a:rPr kumimoji="1" lang="en-US" altLang="ja-JP" dirty="0">
                <a:solidFill>
                  <a:srgbClr val="FFFF00"/>
                </a:solidFill>
                <a:latin typeface="Calibri" panose="020F0502020204030204" pitchFamily="34" charset="0"/>
              </a:rPr>
              <a:t>2019/10/31</a:t>
            </a:r>
            <a:endParaRPr kumimoji="1" lang="ja-JP" altLang="en-US" dirty="0">
              <a:solidFill>
                <a:srgbClr val="FFFF00"/>
              </a:solidFill>
              <a:latin typeface="Calibri" panose="020F0502020204030204" pitchFamily="34" charset="0"/>
            </a:endParaRPr>
          </a:p>
        </p:txBody>
      </p:sp>
      <p:sp>
        <p:nvSpPr>
          <p:cNvPr id="16" name="フッター プレースホルダー 15"/>
          <p:cNvSpPr>
            <a:spLocks noGrp="1"/>
          </p:cNvSpPr>
          <p:nvPr>
            <p:ph type="ftr" sz="quarter" idx="11"/>
          </p:nvPr>
        </p:nvSpPr>
        <p:spPr>
          <a:xfrm>
            <a:off x="3110967" y="6489670"/>
            <a:ext cx="6276433" cy="365125"/>
          </a:xfrm>
        </p:spPr>
        <p:txBody>
          <a:bodyPr/>
          <a:lstStyle/>
          <a:p>
            <a:r>
              <a:rPr lang="en-US" altLang="ja-JP" dirty="0">
                <a:solidFill>
                  <a:srgbClr val="FFFF00"/>
                </a:solidFill>
                <a:latin typeface="Calibri" panose="020F0502020204030204" pitchFamily="34" charset="0"/>
              </a:rPr>
              <a:t>Joint-US-CERN-Japan-Russia International Accelerator School, 2019, Ion Colliders @ </a:t>
            </a:r>
            <a:r>
              <a:rPr lang="en-US" altLang="ja-JP" dirty="0" err="1">
                <a:solidFill>
                  <a:srgbClr val="FFFF00"/>
                </a:solidFill>
                <a:latin typeface="Calibri" panose="020F0502020204030204" pitchFamily="34" charset="0"/>
              </a:rPr>
              <a:t>Dubna</a:t>
            </a:r>
            <a:endParaRPr kumimoji="1" lang="ja-JP" altLang="en-US" dirty="0">
              <a:solidFill>
                <a:srgbClr val="FFFF00"/>
              </a:solidFill>
              <a:latin typeface="Calibri" panose="020F0502020204030204" pitchFamily="34" charset="0"/>
            </a:endParaRPr>
          </a:p>
        </p:txBody>
      </p:sp>
      <p:sp>
        <p:nvSpPr>
          <p:cNvPr id="17" name="スライド番号プレースホルダー 16"/>
          <p:cNvSpPr>
            <a:spLocks noGrp="1"/>
          </p:cNvSpPr>
          <p:nvPr>
            <p:ph type="sldNum" sz="quarter" idx="12"/>
          </p:nvPr>
        </p:nvSpPr>
        <p:spPr>
          <a:xfrm>
            <a:off x="8610600" y="6475618"/>
            <a:ext cx="2743200" cy="365125"/>
          </a:xfrm>
        </p:spPr>
        <p:txBody>
          <a:bodyPr/>
          <a:lstStyle/>
          <a:p>
            <a:fld id="{2703563A-5760-4490-B9C0-0ADE44AA5E72}" type="slidenum">
              <a:rPr kumimoji="1" lang="ja-JP" altLang="en-US" smtClean="0">
                <a:solidFill>
                  <a:srgbClr val="FFFF00"/>
                </a:solidFill>
                <a:latin typeface="Calibri" panose="020F0502020204030204" pitchFamily="34" charset="0"/>
              </a:rPr>
              <a:t>2</a:t>
            </a:fld>
            <a:endParaRPr kumimoji="1" lang="ja-JP" altLang="en-US">
              <a:solidFill>
                <a:srgbClr val="FFFF00"/>
              </a:solidFill>
              <a:latin typeface="Calibri" panose="020F0502020204030204" pitchFamily="34" charset="0"/>
            </a:endParaRPr>
          </a:p>
        </p:txBody>
      </p:sp>
      <p:sp>
        <p:nvSpPr>
          <p:cNvPr id="12" name="Oval 47">
            <a:extLst>
              <a:ext uri="{FF2B5EF4-FFF2-40B4-BE49-F238E27FC236}">
                <a16:creationId xmlns:a16="http://schemas.microsoft.com/office/drawing/2014/main" id="{5759DD65-2EE4-4B18-B0C0-6453360A0674}"/>
              </a:ext>
            </a:extLst>
          </p:cNvPr>
          <p:cNvSpPr>
            <a:spLocks noChangeArrowheads="1"/>
          </p:cNvSpPr>
          <p:nvPr/>
        </p:nvSpPr>
        <p:spPr bwMode="auto">
          <a:xfrm>
            <a:off x="938258" y="3858940"/>
            <a:ext cx="1081088" cy="207168"/>
          </a:xfrm>
          <a:prstGeom prst="ellipse">
            <a:avLst/>
          </a:prstGeom>
          <a:gradFill rotWithShape="1">
            <a:gsLst>
              <a:gs pos="0">
                <a:schemeClr val="hlink">
                  <a:gamma/>
                  <a:shade val="46275"/>
                  <a:invGamma/>
                </a:schemeClr>
              </a:gs>
              <a:gs pos="100000">
                <a:schemeClr val="hlink"/>
              </a:gs>
            </a:gsLst>
            <a:lin ang="18900000" scaled="1"/>
          </a:gradFill>
          <a:ln w="9525">
            <a:noFill/>
            <a:round/>
            <a:headEnd/>
            <a:tailEnd/>
          </a:ln>
          <a:effectLst/>
        </p:spPr>
        <p:txBody>
          <a:bodyPr wrap="none" anchor="ctr"/>
          <a:lstStyle/>
          <a:p>
            <a:pPr>
              <a:defRPr/>
            </a:pPr>
            <a:endParaRPr lang="ja-JP" altLang="en-US">
              <a:latin typeface="Arial" panose="020B0604020202020204" pitchFamily="34" charset="0"/>
              <a:ea typeface="ＭＳ Ｐゴシック" charset="-128"/>
              <a:cs typeface="Arial" panose="020B0604020202020204" pitchFamily="34" charset="0"/>
            </a:endParaRPr>
          </a:p>
        </p:txBody>
      </p:sp>
      <p:sp>
        <p:nvSpPr>
          <p:cNvPr id="18" name="Line 49">
            <a:extLst>
              <a:ext uri="{FF2B5EF4-FFF2-40B4-BE49-F238E27FC236}">
                <a16:creationId xmlns:a16="http://schemas.microsoft.com/office/drawing/2014/main" id="{F44A91D3-E3C6-4490-930B-BF7C2049BE47}"/>
              </a:ext>
            </a:extLst>
          </p:cNvPr>
          <p:cNvSpPr>
            <a:spLocks noChangeShapeType="1"/>
          </p:cNvSpPr>
          <p:nvPr/>
        </p:nvSpPr>
        <p:spPr bwMode="auto">
          <a:xfrm>
            <a:off x="2089653" y="3968344"/>
            <a:ext cx="504825" cy="0"/>
          </a:xfrm>
          <a:prstGeom prst="line">
            <a:avLst/>
          </a:prstGeom>
          <a:noFill/>
          <a:ln w="19050">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ja-JP" altLang="en-US">
              <a:latin typeface="Arial" panose="020B0604020202020204" pitchFamily="34" charset="0"/>
              <a:cs typeface="Arial" panose="020B0604020202020204" pitchFamily="34" charset="0"/>
            </a:endParaRPr>
          </a:p>
        </p:txBody>
      </p:sp>
      <p:grpSp>
        <p:nvGrpSpPr>
          <p:cNvPr id="3" name="グループ化 2">
            <a:extLst>
              <a:ext uri="{FF2B5EF4-FFF2-40B4-BE49-F238E27FC236}">
                <a16:creationId xmlns:a16="http://schemas.microsoft.com/office/drawing/2014/main" id="{183D1AA8-E5A2-444B-8005-BB96C2F69835}"/>
              </a:ext>
            </a:extLst>
          </p:cNvPr>
          <p:cNvGrpSpPr/>
          <p:nvPr/>
        </p:nvGrpSpPr>
        <p:grpSpPr>
          <a:xfrm>
            <a:off x="415971" y="3923233"/>
            <a:ext cx="503237" cy="142875"/>
            <a:chOff x="814922" y="4601199"/>
            <a:chExt cx="503237" cy="142875"/>
          </a:xfrm>
        </p:grpSpPr>
        <p:sp>
          <p:nvSpPr>
            <p:cNvPr id="19" name="Line 51">
              <a:extLst>
                <a:ext uri="{FF2B5EF4-FFF2-40B4-BE49-F238E27FC236}">
                  <a16:creationId xmlns:a16="http://schemas.microsoft.com/office/drawing/2014/main" id="{EA2FD170-EAAB-420E-AE8D-818059ECAB1A}"/>
                </a:ext>
              </a:extLst>
            </p:cNvPr>
            <p:cNvSpPr>
              <a:spLocks noChangeShapeType="1"/>
            </p:cNvSpPr>
            <p:nvPr/>
          </p:nvSpPr>
          <p:spPr bwMode="auto">
            <a:xfrm>
              <a:off x="959384" y="4601199"/>
              <a:ext cx="215900"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ja-JP" altLang="en-US">
                <a:latin typeface="Arial" panose="020B0604020202020204" pitchFamily="34" charset="0"/>
                <a:cs typeface="Arial" panose="020B0604020202020204" pitchFamily="34" charset="0"/>
              </a:endParaRPr>
            </a:p>
          </p:txBody>
        </p:sp>
        <p:sp>
          <p:nvSpPr>
            <p:cNvPr id="20" name="Line 52">
              <a:extLst>
                <a:ext uri="{FF2B5EF4-FFF2-40B4-BE49-F238E27FC236}">
                  <a16:creationId xmlns:a16="http://schemas.microsoft.com/office/drawing/2014/main" id="{250E0471-559B-4D39-A314-88302CE27262}"/>
                </a:ext>
              </a:extLst>
            </p:cNvPr>
            <p:cNvSpPr>
              <a:spLocks noChangeShapeType="1"/>
            </p:cNvSpPr>
            <p:nvPr/>
          </p:nvSpPr>
          <p:spPr bwMode="auto">
            <a:xfrm>
              <a:off x="886359" y="4672636"/>
              <a:ext cx="360363"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ja-JP" altLang="en-US">
                <a:latin typeface="Arial" panose="020B0604020202020204" pitchFamily="34" charset="0"/>
                <a:cs typeface="Arial" panose="020B0604020202020204" pitchFamily="34" charset="0"/>
              </a:endParaRPr>
            </a:p>
          </p:txBody>
        </p:sp>
        <p:sp>
          <p:nvSpPr>
            <p:cNvPr id="21" name="Line 53">
              <a:extLst>
                <a:ext uri="{FF2B5EF4-FFF2-40B4-BE49-F238E27FC236}">
                  <a16:creationId xmlns:a16="http://schemas.microsoft.com/office/drawing/2014/main" id="{1F11B198-621F-4C22-A7C9-E08B5E8091D4}"/>
                </a:ext>
              </a:extLst>
            </p:cNvPr>
            <p:cNvSpPr>
              <a:spLocks noChangeShapeType="1"/>
            </p:cNvSpPr>
            <p:nvPr/>
          </p:nvSpPr>
          <p:spPr bwMode="auto">
            <a:xfrm>
              <a:off x="814922" y="4744074"/>
              <a:ext cx="503237"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ja-JP" altLang="en-US">
                <a:latin typeface="Arial" panose="020B0604020202020204" pitchFamily="34" charset="0"/>
                <a:cs typeface="Arial" panose="020B0604020202020204" pitchFamily="34" charset="0"/>
              </a:endParaRPr>
            </a:p>
          </p:txBody>
        </p:sp>
      </p:grpSp>
      <p:sp>
        <p:nvSpPr>
          <p:cNvPr id="26" name="Line 50">
            <a:extLst>
              <a:ext uri="{FF2B5EF4-FFF2-40B4-BE49-F238E27FC236}">
                <a16:creationId xmlns:a16="http://schemas.microsoft.com/office/drawing/2014/main" id="{A9728CF4-E0C1-4D72-974E-6D97EF48FB07}"/>
              </a:ext>
            </a:extLst>
          </p:cNvPr>
          <p:cNvSpPr>
            <a:spLocks noChangeShapeType="1"/>
          </p:cNvSpPr>
          <p:nvPr/>
        </p:nvSpPr>
        <p:spPr bwMode="auto">
          <a:xfrm>
            <a:off x="7670661" y="4209825"/>
            <a:ext cx="504825" cy="0"/>
          </a:xfrm>
          <a:prstGeom prst="line">
            <a:avLst/>
          </a:prstGeom>
          <a:noFill/>
          <a:ln w="19050">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ja-JP" altLang="en-US">
              <a:latin typeface="Arial" panose="020B0604020202020204" pitchFamily="34" charset="0"/>
              <a:cs typeface="Arial" panose="020B0604020202020204" pitchFamily="34" charset="0"/>
            </a:endParaRPr>
          </a:p>
        </p:txBody>
      </p:sp>
      <p:grpSp>
        <p:nvGrpSpPr>
          <p:cNvPr id="7" name="グループ化 6">
            <a:extLst>
              <a:ext uri="{FF2B5EF4-FFF2-40B4-BE49-F238E27FC236}">
                <a16:creationId xmlns:a16="http://schemas.microsoft.com/office/drawing/2014/main" id="{DDC49560-BCE1-47AF-B3D4-884CF6D516E5}"/>
              </a:ext>
            </a:extLst>
          </p:cNvPr>
          <p:cNvGrpSpPr/>
          <p:nvPr/>
        </p:nvGrpSpPr>
        <p:grpSpPr>
          <a:xfrm>
            <a:off x="6943373" y="4192059"/>
            <a:ext cx="204788" cy="65087"/>
            <a:chOff x="7130808" y="4241285"/>
            <a:chExt cx="204788" cy="65087"/>
          </a:xfrm>
        </p:grpSpPr>
        <p:sp>
          <p:nvSpPr>
            <p:cNvPr id="27" name="Line 54">
              <a:extLst>
                <a:ext uri="{FF2B5EF4-FFF2-40B4-BE49-F238E27FC236}">
                  <a16:creationId xmlns:a16="http://schemas.microsoft.com/office/drawing/2014/main" id="{CC0107F1-7F8C-492E-8D5B-7AEE1D19EAED}"/>
                </a:ext>
              </a:extLst>
            </p:cNvPr>
            <p:cNvSpPr>
              <a:spLocks noChangeShapeType="1"/>
            </p:cNvSpPr>
            <p:nvPr/>
          </p:nvSpPr>
          <p:spPr bwMode="auto">
            <a:xfrm>
              <a:off x="7224471" y="4241285"/>
              <a:ext cx="71437"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ja-JP" altLang="en-US">
                <a:latin typeface="Arial" panose="020B0604020202020204" pitchFamily="34" charset="0"/>
                <a:cs typeface="Arial" panose="020B0604020202020204" pitchFamily="34" charset="0"/>
              </a:endParaRPr>
            </a:p>
          </p:txBody>
        </p:sp>
        <p:sp>
          <p:nvSpPr>
            <p:cNvPr id="28" name="Line 55">
              <a:extLst>
                <a:ext uri="{FF2B5EF4-FFF2-40B4-BE49-F238E27FC236}">
                  <a16:creationId xmlns:a16="http://schemas.microsoft.com/office/drawing/2014/main" id="{16DA3501-BFCB-403B-B8A3-8B50265F590D}"/>
                </a:ext>
              </a:extLst>
            </p:cNvPr>
            <p:cNvSpPr>
              <a:spLocks noChangeShapeType="1"/>
            </p:cNvSpPr>
            <p:nvPr/>
          </p:nvSpPr>
          <p:spPr bwMode="auto">
            <a:xfrm>
              <a:off x="7172083" y="4271447"/>
              <a:ext cx="142875" cy="3175"/>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ja-JP" altLang="en-US">
                <a:latin typeface="Arial" panose="020B0604020202020204" pitchFamily="34" charset="0"/>
                <a:cs typeface="Arial" panose="020B0604020202020204" pitchFamily="34" charset="0"/>
              </a:endParaRPr>
            </a:p>
          </p:txBody>
        </p:sp>
        <p:sp>
          <p:nvSpPr>
            <p:cNvPr id="29" name="Line 56">
              <a:extLst>
                <a:ext uri="{FF2B5EF4-FFF2-40B4-BE49-F238E27FC236}">
                  <a16:creationId xmlns:a16="http://schemas.microsoft.com/office/drawing/2014/main" id="{3AC3834A-876B-4ED0-AC80-2EA71238EC3C}"/>
                </a:ext>
              </a:extLst>
            </p:cNvPr>
            <p:cNvSpPr>
              <a:spLocks noChangeShapeType="1"/>
            </p:cNvSpPr>
            <p:nvPr/>
          </p:nvSpPr>
          <p:spPr bwMode="auto">
            <a:xfrm>
              <a:off x="7130808" y="4301610"/>
              <a:ext cx="204788" cy="4762"/>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ja-JP" altLang="en-US">
                <a:latin typeface="Arial" panose="020B0604020202020204" pitchFamily="34" charset="0"/>
                <a:cs typeface="Arial" panose="020B0604020202020204" pitchFamily="34" charset="0"/>
              </a:endParaRPr>
            </a:p>
          </p:txBody>
        </p:sp>
      </p:grpSp>
      <p:grpSp>
        <p:nvGrpSpPr>
          <p:cNvPr id="9" name="グループ化 8">
            <a:extLst>
              <a:ext uri="{FF2B5EF4-FFF2-40B4-BE49-F238E27FC236}">
                <a16:creationId xmlns:a16="http://schemas.microsoft.com/office/drawing/2014/main" id="{C2AE053D-67B9-4F30-8B91-DE17E0BBDE44}"/>
              </a:ext>
            </a:extLst>
          </p:cNvPr>
          <p:cNvGrpSpPr/>
          <p:nvPr/>
        </p:nvGrpSpPr>
        <p:grpSpPr>
          <a:xfrm>
            <a:off x="2981661" y="3476871"/>
            <a:ext cx="2138685" cy="1065740"/>
            <a:chOff x="3433031" y="3537576"/>
            <a:chExt cx="2138685" cy="1065740"/>
          </a:xfrm>
        </p:grpSpPr>
        <p:sp>
          <p:nvSpPr>
            <p:cNvPr id="79" name="Oval 47">
              <a:extLst>
                <a:ext uri="{FF2B5EF4-FFF2-40B4-BE49-F238E27FC236}">
                  <a16:creationId xmlns:a16="http://schemas.microsoft.com/office/drawing/2014/main" id="{9E3F5D86-5CBD-4F85-96CB-A787AAE15B90}"/>
                </a:ext>
              </a:extLst>
            </p:cNvPr>
            <p:cNvSpPr>
              <a:spLocks noChangeArrowheads="1"/>
            </p:cNvSpPr>
            <p:nvPr/>
          </p:nvSpPr>
          <p:spPr bwMode="auto">
            <a:xfrm>
              <a:off x="3899936" y="3911300"/>
              <a:ext cx="1081088" cy="207168"/>
            </a:xfrm>
            <a:prstGeom prst="ellipse">
              <a:avLst/>
            </a:prstGeom>
            <a:gradFill rotWithShape="1">
              <a:gsLst>
                <a:gs pos="0">
                  <a:schemeClr val="hlink">
                    <a:gamma/>
                    <a:shade val="46275"/>
                    <a:invGamma/>
                  </a:schemeClr>
                </a:gs>
                <a:gs pos="100000">
                  <a:schemeClr val="hlink"/>
                </a:gs>
              </a:gsLst>
              <a:lin ang="18900000" scaled="1"/>
            </a:gradFill>
            <a:ln w="9525">
              <a:noFill/>
              <a:round/>
              <a:headEnd/>
              <a:tailEnd/>
            </a:ln>
            <a:effectLst/>
          </p:spPr>
          <p:txBody>
            <a:bodyPr wrap="none" anchor="ctr"/>
            <a:lstStyle/>
            <a:p>
              <a:pPr>
                <a:defRPr/>
              </a:pPr>
              <a:endParaRPr lang="ja-JP" altLang="en-US">
                <a:latin typeface="Arial" panose="020B0604020202020204" pitchFamily="34" charset="0"/>
                <a:ea typeface="ＭＳ Ｐゴシック" charset="-128"/>
                <a:cs typeface="Arial" panose="020B0604020202020204" pitchFamily="34" charset="0"/>
              </a:endParaRPr>
            </a:p>
          </p:txBody>
        </p:sp>
        <p:grpSp>
          <p:nvGrpSpPr>
            <p:cNvPr id="4" name="グループ化 3">
              <a:extLst>
                <a:ext uri="{FF2B5EF4-FFF2-40B4-BE49-F238E27FC236}">
                  <a16:creationId xmlns:a16="http://schemas.microsoft.com/office/drawing/2014/main" id="{C0A2C5F1-D0C6-4587-A990-8B20ED34E064}"/>
                </a:ext>
              </a:extLst>
            </p:cNvPr>
            <p:cNvGrpSpPr/>
            <p:nvPr/>
          </p:nvGrpSpPr>
          <p:grpSpPr>
            <a:xfrm>
              <a:off x="3433031" y="4024672"/>
              <a:ext cx="503238" cy="142875"/>
              <a:chOff x="4768608" y="4206360"/>
              <a:chExt cx="503238" cy="142875"/>
            </a:xfrm>
          </p:grpSpPr>
          <p:sp>
            <p:nvSpPr>
              <p:cNvPr id="22" name="Line 36">
                <a:extLst>
                  <a:ext uri="{FF2B5EF4-FFF2-40B4-BE49-F238E27FC236}">
                    <a16:creationId xmlns:a16="http://schemas.microsoft.com/office/drawing/2014/main" id="{D844D1B2-018D-4E12-88A4-7EB57C7CA7EA}"/>
                  </a:ext>
                </a:extLst>
              </p:cNvPr>
              <p:cNvSpPr>
                <a:spLocks noChangeShapeType="1"/>
              </p:cNvSpPr>
              <p:nvPr/>
            </p:nvSpPr>
            <p:spPr bwMode="auto">
              <a:xfrm>
                <a:off x="4913071" y="4206360"/>
                <a:ext cx="215900"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ja-JP" altLang="en-US">
                  <a:latin typeface="Arial" panose="020B0604020202020204" pitchFamily="34" charset="0"/>
                  <a:cs typeface="Arial" panose="020B0604020202020204" pitchFamily="34" charset="0"/>
                </a:endParaRPr>
              </a:p>
            </p:txBody>
          </p:sp>
          <p:sp>
            <p:nvSpPr>
              <p:cNvPr id="23" name="Line 37">
                <a:extLst>
                  <a:ext uri="{FF2B5EF4-FFF2-40B4-BE49-F238E27FC236}">
                    <a16:creationId xmlns:a16="http://schemas.microsoft.com/office/drawing/2014/main" id="{6B311BC0-0AAB-4A35-A5E5-8357FBF7BF41}"/>
                  </a:ext>
                </a:extLst>
              </p:cNvPr>
              <p:cNvSpPr>
                <a:spLocks noChangeShapeType="1"/>
              </p:cNvSpPr>
              <p:nvPr/>
            </p:nvSpPr>
            <p:spPr bwMode="auto">
              <a:xfrm>
                <a:off x="4840046" y="4277797"/>
                <a:ext cx="360362"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ja-JP" altLang="en-US">
                  <a:latin typeface="Arial" panose="020B0604020202020204" pitchFamily="34" charset="0"/>
                  <a:cs typeface="Arial" panose="020B0604020202020204" pitchFamily="34" charset="0"/>
                </a:endParaRPr>
              </a:p>
            </p:txBody>
          </p:sp>
          <p:sp>
            <p:nvSpPr>
              <p:cNvPr id="24" name="Line 38">
                <a:extLst>
                  <a:ext uri="{FF2B5EF4-FFF2-40B4-BE49-F238E27FC236}">
                    <a16:creationId xmlns:a16="http://schemas.microsoft.com/office/drawing/2014/main" id="{CF7EA773-AAF1-4EC8-88E1-5D9B0D6F9B94}"/>
                  </a:ext>
                </a:extLst>
              </p:cNvPr>
              <p:cNvSpPr>
                <a:spLocks noChangeShapeType="1"/>
              </p:cNvSpPr>
              <p:nvPr/>
            </p:nvSpPr>
            <p:spPr bwMode="auto">
              <a:xfrm>
                <a:off x="4768608" y="4349235"/>
                <a:ext cx="503238"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ja-JP" altLang="en-US">
                  <a:latin typeface="Arial" panose="020B0604020202020204" pitchFamily="34" charset="0"/>
                  <a:cs typeface="Arial" panose="020B0604020202020204" pitchFamily="34" charset="0"/>
                </a:endParaRPr>
              </a:p>
            </p:txBody>
          </p:sp>
        </p:grpSp>
        <p:sp>
          <p:nvSpPr>
            <p:cNvPr id="25" name="Line 39">
              <a:extLst>
                <a:ext uri="{FF2B5EF4-FFF2-40B4-BE49-F238E27FC236}">
                  <a16:creationId xmlns:a16="http://schemas.microsoft.com/office/drawing/2014/main" id="{3A83E2C7-EFFE-4171-A059-F6D72C88E3C7}"/>
                </a:ext>
              </a:extLst>
            </p:cNvPr>
            <p:cNvSpPr>
              <a:spLocks noChangeShapeType="1"/>
            </p:cNvSpPr>
            <p:nvPr/>
          </p:nvSpPr>
          <p:spPr bwMode="auto">
            <a:xfrm>
              <a:off x="5066891" y="4061979"/>
              <a:ext cx="504825" cy="0"/>
            </a:xfrm>
            <a:prstGeom prst="line">
              <a:avLst/>
            </a:prstGeom>
            <a:noFill/>
            <a:ln w="19050">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ja-JP" altLang="en-US">
                <a:latin typeface="Arial" panose="020B0604020202020204" pitchFamily="34" charset="0"/>
                <a:cs typeface="Arial" panose="020B0604020202020204" pitchFamily="34" charset="0"/>
              </a:endParaRPr>
            </a:p>
          </p:txBody>
        </p:sp>
        <p:sp>
          <p:nvSpPr>
            <p:cNvPr id="30" name="Oval 59">
              <a:extLst>
                <a:ext uri="{FF2B5EF4-FFF2-40B4-BE49-F238E27FC236}">
                  <a16:creationId xmlns:a16="http://schemas.microsoft.com/office/drawing/2014/main" id="{D0873F6D-50C1-46C0-A576-63BE9C9DD4E2}"/>
                </a:ext>
              </a:extLst>
            </p:cNvPr>
            <p:cNvSpPr>
              <a:spLocks noChangeAspect="1" noChangeArrowheads="1"/>
            </p:cNvSpPr>
            <p:nvPr/>
          </p:nvSpPr>
          <p:spPr bwMode="auto">
            <a:xfrm>
              <a:off x="4635091" y="3537576"/>
              <a:ext cx="71438" cy="71438"/>
            </a:xfrm>
            <a:prstGeom prst="ellipse">
              <a:avLst/>
            </a:prstGeom>
            <a:solidFill>
              <a:schemeClr val="bg1">
                <a:lumMod val="75000"/>
              </a:schemeClr>
            </a:solidFill>
            <a:ln w="9525">
              <a:solidFill>
                <a:schemeClr val="tx1"/>
              </a:solidFill>
              <a:round/>
              <a:headEnd/>
              <a:tailEnd/>
            </a:ln>
          </p:spPr>
          <p:txBody>
            <a:bodyPr wrap="none" anchor="ctr"/>
            <a:lstStyle/>
            <a:p>
              <a:endParaRPr lang="ja-JP" altLang="en-US">
                <a:latin typeface="Arial" panose="020B0604020202020204" pitchFamily="34" charset="0"/>
                <a:cs typeface="Arial" panose="020B0604020202020204" pitchFamily="34" charset="0"/>
              </a:endParaRPr>
            </a:p>
          </p:txBody>
        </p:sp>
        <p:sp>
          <p:nvSpPr>
            <p:cNvPr id="31" name="Oval 60">
              <a:extLst>
                <a:ext uri="{FF2B5EF4-FFF2-40B4-BE49-F238E27FC236}">
                  <a16:creationId xmlns:a16="http://schemas.microsoft.com/office/drawing/2014/main" id="{859F37DF-7420-4B7A-A7D4-0E5846C19452}"/>
                </a:ext>
              </a:extLst>
            </p:cNvPr>
            <p:cNvSpPr>
              <a:spLocks noChangeAspect="1" noChangeArrowheads="1"/>
            </p:cNvSpPr>
            <p:nvPr/>
          </p:nvSpPr>
          <p:spPr bwMode="auto">
            <a:xfrm>
              <a:off x="4827179" y="3672514"/>
              <a:ext cx="71437" cy="71437"/>
            </a:xfrm>
            <a:prstGeom prst="ellipse">
              <a:avLst/>
            </a:prstGeom>
            <a:solidFill>
              <a:schemeClr val="bg1">
                <a:lumMod val="75000"/>
              </a:schemeClr>
            </a:solidFill>
            <a:ln w="9525">
              <a:solidFill>
                <a:schemeClr val="tx1"/>
              </a:solidFill>
              <a:round/>
              <a:headEnd/>
              <a:tailEnd/>
            </a:ln>
          </p:spPr>
          <p:txBody>
            <a:bodyPr wrap="none" anchor="ctr"/>
            <a:lstStyle/>
            <a:p>
              <a:endParaRPr lang="ja-JP" altLang="en-US">
                <a:latin typeface="Arial" panose="020B0604020202020204" pitchFamily="34" charset="0"/>
                <a:cs typeface="Arial" panose="020B0604020202020204" pitchFamily="34" charset="0"/>
              </a:endParaRPr>
            </a:p>
          </p:txBody>
        </p:sp>
        <p:sp>
          <p:nvSpPr>
            <p:cNvPr id="32" name="Oval 61">
              <a:extLst>
                <a:ext uri="{FF2B5EF4-FFF2-40B4-BE49-F238E27FC236}">
                  <a16:creationId xmlns:a16="http://schemas.microsoft.com/office/drawing/2014/main" id="{C5FEF627-BA3A-4D35-946C-992A3F501323}"/>
                </a:ext>
              </a:extLst>
            </p:cNvPr>
            <p:cNvSpPr>
              <a:spLocks noChangeAspect="1" noChangeArrowheads="1"/>
            </p:cNvSpPr>
            <p:nvPr/>
          </p:nvSpPr>
          <p:spPr bwMode="auto">
            <a:xfrm>
              <a:off x="4058829" y="3610601"/>
              <a:ext cx="71437" cy="71438"/>
            </a:xfrm>
            <a:prstGeom prst="ellipse">
              <a:avLst/>
            </a:prstGeom>
            <a:solidFill>
              <a:schemeClr val="bg1">
                <a:lumMod val="75000"/>
              </a:schemeClr>
            </a:solidFill>
            <a:ln w="9525">
              <a:solidFill>
                <a:schemeClr val="tx1"/>
              </a:solidFill>
              <a:round/>
              <a:headEnd/>
              <a:tailEnd/>
            </a:ln>
          </p:spPr>
          <p:txBody>
            <a:bodyPr wrap="none" anchor="ctr"/>
            <a:lstStyle/>
            <a:p>
              <a:endParaRPr lang="ja-JP" altLang="en-US">
                <a:latin typeface="Arial" panose="020B0604020202020204" pitchFamily="34" charset="0"/>
                <a:cs typeface="Arial" panose="020B0604020202020204" pitchFamily="34" charset="0"/>
              </a:endParaRPr>
            </a:p>
          </p:txBody>
        </p:sp>
        <p:sp>
          <p:nvSpPr>
            <p:cNvPr id="33" name="Oval 62">
              <a:extLst>
                <a:ext uri="{FF2B5EF4-FFF2-40B4-BE49-F238E27FC236}">
                  <a16:creationId xmlns:a16="http://schemas.microsoft.com/office/drawing/2014/main" id="{11CB6A03-44D2-450E-8A64-FADF45A05034}"/>
                </a:ext>
              </a:extLst>
            </p:cNvPr>
            <p:cNvSpPr>
              <a:spLocks noChangeAspect="1" noChangeArrowheads="1"/>
            </p:cNvSpPr>
            <p:nvPr/>
          </p:nvSpPr>
          <p:spPr bwMode="auto">
            <a:xfrm>
              <a:off x="4549366" y="3688389"/>
              <a:ext cx="71438" cy="71437"/>
            </a:xfrm>
            <a:prstGeom prst="ellipse">
              <a:avLst/>
            </a:prstGeom>
            <a:solidFill>
              <a:schemeClr val="bg1">
                <a:lumMod val="75000"/>
              </a:schemeClr>
            </a:solidFill>
            <a:ln w="9525">
              <a:solidFill>
                <a:schemeClr val="tx1"/>
              </a:solidFill>
              <a:round/>
              <a:headEnd/>
              <a:tailEnd/>
            </a:ln>
          </p:spPr>
          <p:txBody>
            <a:bodyPr wrap="none" anchor="ctr"/>
            <a:lstStyle/>
            <a:p>
              <a:endParaRPr lang="ja-JP" altLang="en-US">
                <a:latin typeface="Arial" panose="020B0604020202020204" pitchFamily="34" charset="0"/>
                <a:cs typeface="Arial" panose="020B0604020202020204" pitchFamily="34" charset="0"/>
              </a:endParaRPr>
            </a:p>
          </p:txBody>
        </p:sp>
        <p:sp>
          <p:nvSpPr>
            <p:cNvPr id="34" name="Oval 63">
              <a:extLst>
                <a:ext uri="{FF2B5EF4-FFF2-40B4-BE49-F238E27FC236}">
                  <a16:creationId xmlns:a16="http://schemas.microsoft.com/office/drawing/2014/main" id="{0857921F-7F01-4DF7-9E48-286CB49C7925}"/>
                </a:ext>
              </a:extLst>
            </p:cNvPr>
            <p:cNvSpPr>
              <a:spLocks noChangeAspect="1" noChangeArrowheads="1"/>
            </p:cNvSpPr>
            <p:nvPr/>
          </p:nvSpPr>
          <p:spPr bwMode="auto">
            <a:xfrm>
              <a:off x="4236629" y="3712201"/>
              <a:ext cx="71437" cy="71438"/>
            </a:xfrm>
            <a:prstGeom prst="ellipse">
              <a:avLst/>
            </a:prstGeom>
            <a:solidFill>
              <a:schemeClr val="bg1">
                <a:lumMod val="75000"/>
              </a:schemeClr>
            </a:solidFill>
            <a:ln w="9525">
              <a:solidFill>
                <a:schemeClr val="tx1"/>
              </a:solidFill>
              <a:round/>
              <a:headEnd/>
              <a:tailEnd/>
            </a:ln>
          </p:spPr>
          <p:txBody>
            <a:bodyPr wrap="none" anchor="ctr"/>
            <a:lstStyle/>
            <a:p>
              <a:endParaRPr lang="ja-JP" altLang="en-US">
                <a:latin typeface="Arial" panose="020B0604020202020204" pitchFamily="34" charset="0"/>
                <a:cs typeface="Arial" panose="020B0604020202020204" pitchFamily="34" charset="0"/>
              </a:endParaRPr>
            </a:p>
          </p:txBody>
        </p:sp>
        <p:sp>
          <p:nvSpPr>
            <p:cNvPr id="35" name="Oval 64">
              <a:extLst>
                <a:ext uri="{FF2B5EF4-FFF2-40B4-BE49-F238E27FC236}">
                  <a16:creationId xmlns:a16="http://schemas.microsoft.com/office/drawing/2014/main" id="{927BC662-B440-456E-B13B-C18315002115}"/>
                </a:ext>
              </a:extLst>
            </p:cNvPr>
            <p:cNvSpPr>
              <a:spLocks noChangeAspect="1" noChangeArrowheads="1"/>
            </p:cNvSpPr>
            <p:nvPr/>
          </p:nvSpPr>
          <p:spPr bwMode="auto">
            <a:xfrm>
              <a:off x="4130266" y="3537576"/>
              <a:ext cx="71438" cy="71438"/>
            </a:xfrm>
            <a:prstGeom prst="ellipse">
              <a:avLst/>
            </a:prstGeom>
            <a:solidFill>
              <a:schemeClr val="bg1">
                <a:lumMod val="75000"/>
              </a:schemeClr>
            </a:solidFill>
            <a:ln w="9525">
              <a:solidFill>
                <a:schemeClr val="tx1"/>
              </a:solidFill>
              <a:round/>
              <a:headEnd/>
              <a:tailEnd/>
            </a:ln>
          </p:spPr>
          <p:txBody>
            <a:bodyPr wrap="none" anchor="ctr"/>
            <a:lstStyle/>
            <a:p>
              <a:endParaRPr lang="ja-JP" altLang="en-US">
                <a:latin typeface="Arial" panose="020B0604020202020204" pitchFamily="34" charset="0"/>
                <a:cs typeface="Arial" panose="020B0604020202020204" pitchFamily="34" charset="0"/>
              </a:endParaRPr>
            </a:p>
          </p:txBody>
        </p:sp>
        <p:sp>
          <p:nvSpPr>
            <p:cNvPr id="36" name="Oval 68">
              <a:extLst>
                <a:ext uri="{FF2B5EF4-FFF2-40B4-BE49-F238E27FC236}">
                  <a16:creationId xmlns:a16="http://schemas.microsoft.com/office/drawing/2014/main" id="{A1A61529-08B0-419B-B62D-44E5A8074143}"/>
                </a:ext>
              </a:extLst>
            </p:cNvPr>
            <p:cNvSpPr>
              <a:spLocks noChangeAspect="1" noChangeArrowheads="1"/>
            </p:cNvSpPr>
            <p:nvPr/>
          </p:nvSpPr>
          <p:spPr bwMode="auto">
            <a:xfrm>
              <a:off x="4274729" y="4485841"/>
              <a:ext cx="71437" cy="71438"/>
            </a:xfrm>
            <a:prstGeom prst="ellipse">
              <a:avLst/>
            </a:prstGeom>
            <a:solidFill>
              <a:schemeClr val="bg1">
                <a:lumMod val="75000"/>
              </a:schemeClr>
            </a:solidFill>
            <a:ln w="9525">
              <a:solidFill>
                <a:schemeClr val="tx1"/>
              </a:solidFill>
              <a:round/>
              <a:headEnd/>
              <a:tailEnd/>
            </a:ln>
          </p:spPr>
          <p:txBody>
            <a:bodyPr wrap="none" anchor="ctr"/>
            <a:lstStyle/>
            <a:p>
              <a:endParaRPr lang="ja-JP" altLang="en-US">
                <a:latin typeface="Arial" panose="020B0604020202020204" pitchFamily="34" charset="0"/>
                <a:cs typeface="Arial" panose="020B0604020202020204" pitchFamily="34" charset="0"/>
              </a:endParaRPr>
            </a:p>
          </p:txBody>
        </p:sp>
        <p:sp>
          <p:nvSpPr>
            <p:cNvPr id="37" name="Oval 69">
              <a:extLst>
                <a:ext uri="{FF2B5EF4-FFF2-40B4-BE49-F238E27FC236}">
                  <a16:creationId xmlns:a16="http://schemas.microsoft.com/office/drawing/2014/main" id="{BB91088F-0021-4100-8999-9F75EB1F0C8D}"/>
                </a:ext>
              </a:extLst>
            </p:cNvPr>
            <p:cNvSpPr>
              <a:spLocks noChangeAspect="1" noChangeArrowheads="1"/>
            </p:cNvSpPr>
            <p:nvPr/>
          </p:nvSpPr>
          <p:spPr bwMode="auto">
            <a:xfrm>
              <a:off x="4749391" y="4231841"/>
              <a:ext cx="71438" cy="71438"/>
            </a:xfrm>
            <a:prstGeom prst="ellipse">
              <a:avLst/>
            </a:prstGeom>
            <a:solidFill>
              <a:schemeClr val="bg1">
                <a:lumMod val="75000"/>
              </a:schemeClr>
            </a:solidFill>
            <a:ln w="9525">
              <a:solidFill>
                <a:schemeClr val="tx1"/>
              </a:solidFill>
              <a:round/>
              <a:headEnd/>
              <a:tailEnd/>
            </a:ln>
          </p:spPr>
          <p:txBody>
            <a:bodyPr wrap="none" anchor="ctr"/>
            <a:lstStyle/>
            <a:p>
              <a:endParaRPr lang="ja-JP" altLang="en-US">
                <a:latin typeface="Arial" panose="020B0604020202020204" pitchFamily="34" charset="0"/>
                <a:cs typeface="Arial" panose="020B0604020202020204" pitchFamily="34" charset="0"/>
              </a:endParaRPr>
            </a:p>
          </p:txBody>
        </p:sp>
        <p:sp>
          <p:nvSpPr>
            <p:cNvPr id="38" name="Oval 70">
              <a:extLst>
                <a:ext uri="{FF2B5EF4-FFF2-40B4-BE49-F238E27FC236}">
                  <a16:creationId xmlns:a16="http://schemas.microsoft.com/office/drawing/2014/main" id="{F4647A96-FD89-4E0E-B73D-9FA705393A06}"/>
                </a:ext>
              </a:extLst>
            </p:cNvPr>
            <p:cNvSpPr>
              <a:spLocks noChangeAspect="1" noChangeArrowheads="1"/>
            </p:cNvSpPr>
            <p:nvPr/>
          </p:nvSpPr>
          <p:spPr bwMode="auto">
            <a:xfrm>
              <a:off x="5249454" y="3982604"/>
              <a:ext cx="71437" cy="71437"/>
            </a:xfrm>
            <a:prstGeom prst="ellipse">
              <a:avLst/>
            </a:prstGeom>
            <a:solidFill>
              <a:schemeClr val="bg1">
                <a:lumMod val="75000"/>
              </a:schemeClr>
            </a:solidFill>
            <a:ln w="9525">
              <a:solidFill>
                <a:schemeClr val="tx1"/>
              </a:solidFill>
              <a:round/>
              <a:headEnd/>
              <a:tailEnd/>
            </a:ln>
          </p:spPr>
          <p:txBody>
            <a:bodyPr wrap="none" anchor="ctr"/>
            <a:lstStyle/>
            <a:p>
              <a:endParaRPr lang="ja-JP" altLang="en-US">
                <a:latin typeface="Arial" panose="020B0604020202020204" pitchFamily="34" charset="0"/>
                <a:cs typeface="Arial" panose="020B0604020202020204" pitchFamily="34" charset="0"/>
              </a:endParaRPr>
            </a:p>
          </p:txBody>
        </p:sp>
        <p:sp>
          <p:nvSpPr>
            <p:cNvPr id="39" name="Oval 71">
              <a:extLst>
                <a:ext uri="{FF2B5EF4-FFF2-40B4-BE49-F238E27FC236}">
                  <a16:creationId xmlns:a16="http://schemas.microsoft.com/office/drawing/2014/main" id="{7318E346-0214-4802-B4A8-5436BE4A9E66}"/>
                </a:ext>
              </a:extLst>
            </p:cNvPr>
            <p:cNvSpPr>
              <a:spLocks noChangeAspect="1" noChangeArrowheads="1"/>
            </p:cNvSpPr>
            <p:nvPr/>
          </p:nvSpPr>
          <p:spPr bwMode="auto">
            <a:xfrm>
              <a:off x="5258979" y="4404879"/>
              <a:ext cx="71437" cy="71437"/>
            </a:xfrm>
            <a:prstGeom prst="ellipse">
              <a:avLst/>
            </a:prstGeom>
            <a:solidFill>
              <a:schemeClr val="bg1">
                <a:lumMod val="75000"/>
              </a:schemeClr>
            </a:solidFill>
            <a:ln w="9525">
              <a:solidFill>
                <a:schemeClr val="tx1"/>
              </a:solidFill>
              <a:round/>
              <a:headEnd/>
              <a:tailEnd/>
            </a:ln>
          </p:spPr>
          <p:txBody>
            <a:bodyPr wrap="none" anchor="ctr"/>
            <a:lstStyle/>
            <a:p>
              <a:endParaRPr lang="ja-JP" altLang="en-US">
                <a:latin typeface="Arial" panose="020B0604020202020204" pitchFamily="34" charset="0"/>
                <a:cs typeface="Arial" panose="020B0604020202020204" pitchFamily="34" charset="0"/>
              </a:endParaRPr>
            </a:p>
          </p:txBody>
        </p:sp>
        <p:sp>
          <p:nvSpPr>
            <p:cNvPr id="40" name="Oval 73">
              <a:extLst>
                <a:ext uri="{FF2B5EF4-FFF2-40B4-BE49-F238E27FC236}">
                  <a16:creationId xmlns:a16="http://schemas.microsoft.com/office/drawing/2014/main" id="{260E43D0-BC2D-4A2D-8CAD-E7CF6263BDDD}"/>
                </a:ext>
              </a:extLst>
            </p:cNvPr>
            <p:cNvSpPr>
              <a:spLocks noChangeAspect="1" noChangeArrowheads="1"/>
            </p:cNvSpPr>
            <p:nvPr/>
          </p:nvSpPr>
          <p:spPr bwMode="auto">
            <a:xfrm>
              <a:off x="4981166" y="4420754"/>
              <a:ext cx="71438" cy="71437"/>
            </a:xfrm>
            <a:prstGeom prst="ellipse">
              <a:avLst/>
            </a:prstGeom>
            <a:solidFill>
              <a:schemeClr val="bg1">
                <a:lumMod val="75000"/>
              </a:schemeClr>
            </a:solidFill>
            <a:ln w="9525">
              <a:solidFill>
                <a:schemeClr val="tx1"/>
              </a:solidFill>
              <a:round/>
              <a:headEnd/>
              <a:tailEnd/>
            </a:ln>
          </p:spPr>
          <p:txBody>
            <a:bodyPr wrap="none" anchor="ctr"/>
            <a:lstStyle/>
            <a:p>
              <a:endParaRPr lang="ja-JP" altLang="en-US">
                <a:latin typeface="Arial" panose="020B0604020202020204" pitchFamily="34" charset="0"/>
                <a:cs typeface="Arial" panose="020B0604020202020204" pitchFamily="34" charset="0"/>
              </a:endParaRPr>
            </a:p>
          </p:txBody>
        </p:sp>
        <p:sp>
          <p:nvSpPr>
            <p:cNvPr id="41" name="Oval 74">
              <a:extLst>
                <a:ext uri="{FF2B5EF4-FFF2-40B4-BE49-F238E27FC236}">
                  <a16:creationId xmlns:a16="http://schemas.microsoft.com/office/drawing/2014/main" id="{CD4C362E-CDB3-4DDA-BE41-9491C125C46E}"/>
                </a:ext>
              </a:extLst>
            </p:cNvPr>
            <p:cNvSpPr>
              <a:spLocks noChangeAspect="1" noChangeArrowheads="1"/>
            </p:cNvSpPr>
            <p:nvPr/>
          </p:nvSpPr>
          <p:spPr bwMode="auto">
            <a:xfrm>
              <a:off x="4668429" y="4444566"/>
              <a:ext cx="71437" cy="71438"/>
            </a:xfrm>
            <a:prstGeom prst="ellipse">
              <a:avLst/>
            </a:prstGeom>
            <a:solidFill>
              <a:schemeClr val="bg1">
                <a:lumMod val="75000"/>
              </a:schemeClr>
            </a:solidFill>
            <a:ln w="9525">
              <a:solidFill>
                <a:schemeClr val="tx1"/>
              </a:solidFill>
              <a:round/>
              <a:headEnd/>
              <a:tailEnd/>
            </a:ln>
          </p:spPr>
          <p:txBody>
            <a:bodyPr wrap="none" anchor="ctr"/>
            <a:lstStyle/>
            <a:p>
              <a:endParaRPr lang="ja-JP" altLang="en-US">
                <a:latin typeface="Arial" panose="020B0604020202020204" pitchFamily="34" charset="0"/>
                <a:cs typeface="Arial" panose="020B0604020202020204" pitchFamily="34" charset="0"/>
              </a:endParaRPr>
            </a:p>
          </p:txBody>
        </p:sp>
        <p:sp>
          <p:nvSpPr>
            <p:cNvPr id="42" name="Oval 75">
              <a:extLst>
                <a:ext uri="{FF2B5EF4-FFF2-40B4-BE49-F238E27FC236}">
                  <a16:creationId xmlns:a16="http://schemas.microsoft.com/office/drawing/2014/main" id="{0BA01D1F-EEBE-4057-BFC7-08774AE22CFC}"/>
                </a:ext>
              </a:extLst>
            </p:cNvPr>
            <p:cNvSpPr>
              <a:spLocks noChangeAspect="1" noChangeArrowheads="1"/>
            </p:cNvSpPr>
            <p:nvPr/>
          </p:nvSpPr>
          <p:spPr bwMode="auto">
            <a:xfrm>
              <a:off x="4562066" y="4228666"/>
              <a:ext cx="71438" cy="71438"/>
            </a:xfrm>
            <a:prstGeom prst="ellipse">
              <a:avLst/>
            </a:prstGeom>
            <a:solidFill>
              <a:schemeClr val="bg1">
                <a:lumMod val="75000"/>
              </a:schemeClr>
            </a:solidFill>
            <a:ln w="9525">
              <a:solidFill>
                <a:schemeClr val="tx1"/>
              </a:solidFill>
              <a:round/>
              <a:headEnd/>
              <a:tailEnd/>
            </a:ln>
          </p:spPr>
          <p:txBody>
            <a:bodyPr wrap="none" anchor="ctr"/>
            <a:lstStyle/>
            <a:p>
              <a:endParaRPr lang="ja-JP" altLang="en-US">
                <a:latin typeface="Arial" panose="020B0604020202020204" pitchFamily="34" charset="0"/>
                <a:cs typeface="Arial" panose="020B0604020202020204" pitchFamily="34" charset="0"/>
              </a:endParaRPr>
            </a:p>
          </p:txBody>
        </p:sp>
        <p:sp>
          <p:nvSpPr>
            <p:cNvPr id="43" name="Oval 76">
              <a:extLst>
                <a:ext uri="{FF2B5EF4-FFF2-40B4-BE49-F238E27FC236}">
                  <a16:creationId xmlns:a16="http://schemas.microsoft.com/office/drawing/2014/main" id="{8B4C8DFB-5864-4E89-8570-DC5FDFD74812}"/>
                </a:ext>
              </a:extLst>
            </p:cNvPr>
            <p:cNvSpPr>
              <a:spLocks noChangeAspect="1" noChangeArrowheads="1"/>
            </p:cNvSpPr>
            <p:nvPr/>
          </p:nvSpPr>
          <p:spPr bwMode="auto">
            <a:xfrm>
              <a:off x="5354229" y="4155641"/>
              <a:ext cx="71437" cy="71438"/>
            </a:xfrm>
            <a:prstGeom prst="ellipse">
              <a:avLst/>
            </a:prstGeom>
            <a:solidFill>
              <a:schemeClr val="bg1">
                <a:lumMod val="75000"/>
              </a:schemeClr>
            </a:solidFill>
            <a:ln w="9525">
              <a:solidFill>
                <a:schemeClr val="tx1"/>
              </a:solidFill>
              <a:round/>
              <a:headEnd/>
              <a:tailEnd/>
            </a:ln>
          </p:spPr>
          <p:txBody>
            <a:bodyPr wrap="none" anchor="ctr"/>
            <a:lstStyle/>
            <a:p>
              <a:endParaRPr lang="ja-JP" altLang="en-US">
                <a:latin typeface="Arial" panose="020B0604020202020204" pitchFamily="34" charset="0"/>
                <a:cs typeface="Arial" panose="020B0604020202020204" pitchFamily="34" charset="0"/>
              </a:endParaRPr>
            </a:p>
          </p:txBody>
        </p:sp>
        <p:sp>
          <p:nvSpPr>
            <p:cNvPr id="44" name="Oval 77">
              <a:extLst>
                <a:ext uri="{FF2B5EF4-FFF2-40B4-BE49-F238E27FC236}">
                  <a16:creationId xmlns:a16="http://schemas.microsoft.com/office/drawing/2014/main" id="{F7C7F583-D78E-41AB-AA9B-027513736A86}"/>
                </a:ext>
              </a:extLst>
            </p:cNvPr>
            <p:cNvSpPr>
              <a:spLocks noChangeAspect="1" noChangeArrowheads="1"/>
            </p:cNvSpPr>
            <p:nvPr/>
          </p:nvSpPr>
          <p:spPr bwMode="auto">
            <a:xfrm>
              <a:off x="5066891" y="4276291"/>
              <a:ext cx="71438" cy="71438"/>
            </a:xfrm>
            <a:prstGeom prst="ellipse">
              <a:avLst/>
            </a:prstGeom>
            <a:solidFill>
              <a:schemeClr val="bg1">
                <a:lumMod val="75000"/>
              </a:schemeClr>
            </a:solidFill>
            <a:ln w="9525">
              <a:solidFill>
                <a:schemeClr val="tx1"/>
              </a:solidFill>
              <a:round/>
              <a:headEnd/>
              <a:tailEnd/>
            </a:ln>
          </p:spPr>
          <p:txBody>
            <a:bodyPr wrap="none" anchor="ctr"/>
            <a:lstStyle/>
            <a:p>
              <a:endParaRPr lang="ja-JP" altLang="en-US">
                <a:latin typeface="Arial" panose="020B0604020202020204" pitchFamily="34" charset="0"/>
                <a:cs typeface="Arial" panose="020B0604020202020204" pitchFamily="34" charset="0"/>
              </a:endParaRPr>
            </a:p>
          </p:txBody>
        </p:sp>
        <p:sp>
          <p:nvSpPr>
            <p:cNvPr id="45" name="Oval 79">
              <a:extLst>
                <a:ext uri="{FF2B5EF4-FFF2-40B4-BE49-F238E27FC236}">
                  <a16:creationId xmlns:a16="http://schemas.microsoft.com/office/drawing/2014/main" id="{BB9A4805-E3BB-41E2-8115-CA78B631C898}"/>
                </a:ext>
              </a:extLst>
            </p:cNvPr>
            <p:cNvSpPr>
              <a:spLocks noChangeAspect="1" noChangeArrowheads="1"/>
            </p:cNvSpPr>
            <p:nvPr/>
          </p:nvSpPr>
          <p:spPr bwMode="auto">
            <a:xfrm>
              <a:off x="4993866" y="3682039"/>
              <a:ext cx="71438" cy="71437"/>
            </a:xfrm>
            <a:prstGeom prst="ellipse">
              <a:avLst/>
            </a:prstGeom>
            <a:solidFill>
              <a:schemeClr val="bg1">
                <a:lumMod val="75000"/>
              </a:schemeClr>
            </a:solidFill>
            <a:ln w="9525">
              <a:solidFill>
                <a:schemeClr val="tx1"/>
              </a:solidFill>
              <a:round/>
              <a:headEnd/>
              <a:tailEnd/>
            </a:ln>
          </p:spPr>
          <p:txBody>
            <a:bodyPr wrap="none" anchor="ctr"/>
            <a:lstStyle/>
            <a:p>
              <a:endParaRPr lang="ja-JP" altLang="en-US">
                <a:latin typeface="Arial" panose="020B0604020202020204" pitchFamily="34" charset="0"/>
                <a:cs typeface="Arial" panose="020B0604020202020204" pitchFamily="34" charset="0"/>
              </a:endParaRPr>
            </a:p>
          </p:txBody>
        </p:sp>
        <p:sp>
          <p:nvSpPr>
            <p:cNvPr id="46" name="Oval 80">
              <a:extLst>
                <a:ext uri="{FF2B5EF4-FFF2-40B4-BE49-F238E27FC236}">
                  <a16:creationId xmlns:a16="http://schemas.microsoft.com/office/drawing/2014/main" id="{7502EA63-D297-4758-ADCD-BC1F01FBFDCB}"/>
                </a:ext>
              </a:extLst>
            </p:cNvPr>
            <p:cNvSpPr>
              <a:spLocks noChangeAspect="1" noChangeArrowheads="1"/>
            </p:cNvSpPr>
            <p:nvPr/>
          </p:nvSpPr>
          <p:spPr bwMode="auto">
            <a:xfrm>
              <a:off x="5209766" y="3610601"/>
              <a:ext cx="71438" cy="71438"/>
            </a:xfrm>
            <a:prstGeom prst="ellipse">
              <a:avLst/>
            </a:prstGeom>
            <a:solidFill>
              <a:schemeClr val="bg1">
                <a:lumMod val="75000"/>
              </a:schemeClr>
            </a:solidFill>
            <a:ln w="9525">
              <a:solidFill>
                <a:schemeClr val="tx1"/>
              </a:solidFill>
              <a:round/>
              <a:headEnd/>
              <a:tailEnd/>
            </a:ln>
          </p:spPr>
          <p:txBody>
            <a:bodyPr wrap="none" anchor="ctr"/>
            <a:lstStyle/>
            <a:p>
              <a:endParaRPr lang="ja-JP" altLang="en-US">
                <a:latin typeface="Arial" panose="020B0604020202020204" pitchFamily="34" charset="0"/>
                <a:cs typeface="Arial" panose="020B0604020202020204" pitchFamily="34" charset="0"/>
              </a:endParaRPr>
            </a:p>
          </p:txBody>
        </p:sp>
        <p:sp>
          <p:nvSpPr>
            <p:cNvPr id="47" name="Oval 81">
              <a:extLst>
                <a:ext uri="{FF2B5EF4-FFF2-40B4-BE49-F238E27FC236}">
                  <a16:creationId xmlns:a16="http://schemas.microsoft.com/office/drawing/2014/main" id="{C4C37285-3033-4439-A9D0-2B7558911B70}"/>
                </a:ext>
              </a:extLst>
            </p:cNvPr>
            <p:cNvSpPr>
              <a:spLocks noChangeAspect="1" noChangeArrowheads="1"/>
            </p:cNvSpPr>
            <p:nvPr/>
          </p:nvSpPr>
          <p:spPr bwMode="auto">
            <a:xfrm>
              <a:off x="5474879" y="3949266"/>
              <a:ext cx="71437" cy="71438"/>
            </a:xfrm>
            <a:prstGeom prst="ellipse">
              <a:avLst/>
            </a:prstGeom>
            <a:solidFill>
              <a:schemeClr val="bg1">
                <a:lumMod val="75000"/>
              </a:schemeClr>
            </a:solidFill>
            <a:ln w="9525">
              <a:solidFill>
                <a:schemeClr val="tx1"/>
              </a:solidFill>
              <a:round/>
              <a:headEnd/>
              <a:tailEnd/>
            </a:ln>
          </p:spPr>
          <p:txBody>
            <a:bodyPr wrap="none" anchor="ctr"/>
            <a:lstStyle/>
            <a:p>
              <a:endParaRPr lang="ja-JP" altLang="en-US">
                <a:latin typeface="Arial" panose="020B0604020202020204" pitchFamily="34" charset="0"/>
                <a:cs typeface="Arial" panose="020B0604020202020204" pitchFamily="34" charset="0"/>
              </a:endParaRPr>
            </a:p>
          </p:txBody>
        </p:sp>
        <p:sp>
          <p:nvSpPr>
            <p:cNvPr id="48" name="Oval 83">
              <a:extLst>
                <a:ext uri="{FF2B5EF4-FFF2-40B4-BE49-F238E27FC236}">
                  <a16:creationId xmlns:a16="http://schemas.microsoft.com/office/drawing/2014/main" id="{6777A768-B8D1-4095-A808-8C90809335CF}"/>
                </a:ext>
              </a:extLst>
            </p:cNvPr>
            <p:cNvSpPr>
              <a:spLocks noChangeAspect="1" noChangeArrowheads="1"/>
            </p:cNvSpPr>
            <p:nvPr/>
          </p:nvSpPr>
          <p:spPr bwMode="auto">
            <a:xfrm>
              <a:off x="4884329" y="3988954"/>
              <a:ext cx="71437" cy="71437"/>
            </a:xfrm>
            <a:prstGeom prst="ellipse">
              <a:avLst/>
            </a:prstGeom>
            <a:solidFill>
              <a:srgbClr val="0000FF"/>
            </a:solidFill>
            <a:ln w="9525">
              <a:solidFill>
                <a:schemeClr val="tx1"/>
              </a:solidFill>
              <a:round/>
              <a:headEnd/>
              <a:tailEnd/>
            </a:ln>
          </p:spPr>
          <p:txBody>
            <a:bodyPr wrap="none" anchor="ctr"/>
            <a:lstStyle/>
            <a:p>
              <a:endParaRPr lang="ja-JP" altLang="en-US">
                <a:latin typeface="Arial" panose="020B0604020202020204" pitchFamily="34" charset="0"/>
                <a:cs typeface="Arial" panose="020B0604020202020204" pitchFamily="34" charset="0"/>
              </a:endParaRPr>
            </a:p>
          </p:txBody>
        </p:sp>
        <p:sp>
          <p:nvSpPr>
            <p:cNvPr id="49" name="Oval 84">
              <a:extLst>
                <a:ext uri="{FF2B5EF4-FFF2-40B4-BE49-F238E27FC236}">
                  <a16:creationId xmlns:a16="http://schemas.microsoft.com/office/drawing/2014/main" id="{FD1BC0A2-79A8-4B77-BD97-488328F89F81}"/>
                </a:ext>
              </a:extLst>
            </p:cNvPr>
            <p:cNvSpPr>
              <a:spLocks noChangeAspect="1" noChangeArrowheads="1"/>
            </p:cNvSpPr>
            <p:nvPr/>
          </p:nvSpPr>
          <p:spPr bwMode="auto">
            <a:xfrm>
              <a:off x="4777966" y="3755064"/>
              <a:ext cx="71438" cy="71437"/>
            </a:xfrm>
            <a:prstGeom prst="ellipse">
              <a:avLst/>
            </a:prstGeom>
            <a:solidFill>
              <a:schemeClr val="bg1">
                <a:lumMod val="75000"/>
              </a:schemeClr>
            </a:solidFill>
            <a:ln w="9525">
              <a:solidFill>
                <a:schemeClr val="tx1"/>
              </a:solidFill>
              <a:round/>
              <a:headEnd/>
              <a:tailEnd/>
            </a:ln>
          </p:spPr>
          <p:txBody>
            <a:bodyPr wrap="none" anchor="ctr"/>
            <a:lstStyle/>
            <a:p>
              <a:endParaRPr lang="ja-JP" altLang="en-US">
                <a:latin typeface="Arial" panose="020B0604020202020204" pitchFamily="34" charset="0"/>
                <a:cs typeface="Arial" panose="020B0604020202020204" pitchFamily="34" charset="0"/>
              </a:endParaRPr>
            </a:p>
          </p:txBody>
        </p:sp>
        <p:sp>
          <p:nvSpPr>
            <p:cNvPr id="50" name="Oval 85">
              <a:extLst>
                <a:ext uri="{FF2B5EF4-FFF2-40B4-BE49-F238E27FC236}">
                  <a16:creationId xmlns:a16="http://schemas.microsoft.com/office/drawing/2014/main" id="{1B6088DC-6261-4C94-A2B2-9E70ABF3AF1B}"/>
                </a:ext>
              </a:extLst>
            </p:cNvPr>
            <p:cNvSpPr>
              <a:spLocks noChangeAspect="1" noChangeArrowheads="1"/>
            </p:cNvSpPr>
            <p:nvPr/>
          </p:nvSpPr>
          <p:spPr bwMode="auto">
            <a:xfrm>
              <a:off x="5354229" y="3753476"/>
              <a:ext cx="71437" cy="71438"/>
            </a:xfrm>
            <a:prstGeom prst="ellipse">
              <a:avLst/>
            </a:prstGeom>
            <a:solidFill>
              <a:schemeClr val="bg1">
                <a:lumMod val="75000"/>
              </a:schemeClr>
            </a:solidFill>
            <a:ln w="9525">
              <a:solidFill>
                <a:schemeClr val="tx1"/>
              </a:solidFill>
              <a:round/>
              <a:headEnd/>
              <a:tailEnd/>
            </a:ln>
          </p:spPr>
          <p:txBody>
            <a:bodyPr wrap="none" anchor="ctr"/>
            <a:lstStyle/>
            <a:p>
              <a:endParaRPr lang="ja-JP" altLang="en-US">
                <a:latin typeface="Arial" panose="020B0604020202020204" pitchFamily="34" charset="0"/>
                <a:cs typeface="Arial" panose="020B0604020202020204" pitchFamily="34" charset="0"/>
              </a:endParaRPr>
            </a:p>
          </p:txBody>
        </p:sp>
        <p:sp>
          <p:nvSpPr>
            <p:cNvPr id="51" name="Oval 86">
              <a:extLst>
                <a:ext uri="{FF2B5EF4-FFF2-40B4-BE49-F238E27FC236}">
                  <a16:creationId xmlns:a16="http://schemas.microsoft.com/office/drawing/2014/main" id="{1323CCDB-FB08-4C00-A8FF-B8D94DC620A1}"/>
                </a:ext>
              </a:extLst>
            </p:cNvPr>
            <p:cNvSpPr>
              <a:spLocks noChangeAspect="1" noChangeArrowheads="1"/>
            </p:cNvSpPr>
            <p:nvPr/>
          </p:nvSpPr>
          <p:spPr bwMode="auto">
            <a:xfrm>
              <a:off x="5209766" y="3753476"/>
              <a:ext cx="71438" cy="71438"/>
            </a:xfrm>
            <a:prstGeom prst="ellipse">
              <a:avLst/>
            </a:prstGeom>
            <a:solidFill>
              <a:schemeClr val="bg1">
                <a:lumMod val="75000"/>
              </a:schemeClr>
            </a:solidFill>
            <a:ln w="9525">
              <a:solidFill>
                <a:schemeClr val="tx1"/>
              </a:solidFill>
              <a:round/>
              <a:headEnd/>
              <a:tailEnd/>
            </a:ln>
          </p:spPr>
          <p:txBody>
            <a:bodyPr wrap="none" anchor="ctr"/>
            <a:lstStyle/>
            <a:p>
              <a:endParaRPr lang="ja-JP" altLang="en-US">
                <a:latin typeface="Arial" panose="020B0604020202020204" pitchFamily="34" charset="0"/>
                <a:cs typeface="Arial" panose="020B0604020202020204" pitchFamily="34" charset="0"/>
              </a:endParaRPr>
            </a:p>
          </p:txBody>
        </p:sp>
        <p:sp>
          <p:nvSpPr>
            <p:cNvPr id="52" name="Oval 88">
              <a:extLst>
                <a:ext uri="{FF2B5EF4-FFF2-40B4-BE49-F238E27FC236}">
                  <a16:creationId xmlns:a16="http://schemas.microsoft.com/office/drawing/2014/main" id="{FD99CD1B-C410-4477-837C-003384036861}"/>
                </a:ext>
              </a:extLst>
            </p:cNvPr>
            <p:cNvSpPr>
              <a:spLocks noChangeAspect="1" noChangeArrowheads="1"/>
            </p:cNvSpPr>
            <p:nvPr/>
          </p:nvSpPr>
          <p:spPr bwMode="auto">
            <a:xfrm>
              <a:off x="4490629" y="4492191"/>
              <a:ext cx="71437" cy="71438"/>
            </a:xfrm>
            <a:prstGeom prst="ellipse">
              <a:avLst/>
            </a:prstGeom>
            <a:solidFill>
              <a:schemeClr val="bg1">
                <a:lumMod val="75000"/>
              </a:schemeClr>
            </a:solidFill>
            <a:ln w="9525">
              <a:solidFill>
                <a:schemeClr val="tx1"/>
              </a:solidFill>
              <a:round/>
              <a:headEnd/>
              <a:tailEnd/>
            </a:ln>
          </p:spPr>
          <p:txBody>
            <a:bodyPr wrap="none" anchor="ctr"/>
            <a:lstStyle/>
            <a:p>
              <a:endParaRPr lang="ja-JP" altLang="en-US">
                <a:latin typeface="Arial" panose="020B0604020202020204" pitchFamily="34" charset="0"/>
                <a:cs typeface="Arial" panose="020B0604020202020204" pitchFamily="34" charset="0"/>
              </a:endParaRPr>
            </a:p>
          </p:txBody>
        </p:sp>
        <p:sp>
          <p:nvSpPr>
            <p:cNvPr id="53" name="Oval 89">
              <a:extLst>
                <a:ext uri="{FF2B5EF4-FFF2-40B4-BE49-F238E27FC236}">
                  <a16:creationId xmlns:a16="http://schemas.microsoft.com/office/drawing/2014/main" id="{03B9528D-CBCD-4FF5-B841-39FE88B26DBD}"/>
                </a:ext>
              </a:extLst>
            </p:cNvPr>
            <p:cNvSpPr>
              <a:spLocks noChangeAspect="1" noChangeArrowheads="1"/>
            </p:cNvSpPr>
            <p:nvPr/>
          </p:nvSpPr>
          <p:spPr bwMode="auto">
            <a:xfrm>
              <a:off x="4417604" y="4276291"/>
              <a:ext cx="71437" cy="71438"/>
            </a:xfrm>
            <a:prstGeom prst="ellipse">
              <a:avLst/>
            </a:prstGeom>
            <a:solidFill>
              <a:schemeClr val="bg1">
                <a:lumMod val="75000"/>
              </a:schemeClr>
            </a:solidFill>
            <a:ln w="9525">
              <a:solidFill>
                <a:schemeClr val="tx1"/>
              </a:solidFill>
              <a:round/>
              <a:headEnd/>
              <a:tailEnd/>
            </a:ln>
          </p:spPr>
          <p:txBody>
            <a:bodyPr wrap="none" anchor="ctr"/>
            <a:lstStyle/>
            <a:p>
              <a:endParaRPr lang="ja-JP" altLang="en-US">
                <a:latin typeface="Arial" panose="020B0604020202020204" pitchFamily="34" charset="0"/>
                <a:cs typeface="Arial" panose="020B0604020202020204" pitchFamily="34" charset="0"/>
              </a:endParaRPr>
            </a:p>
          </p:txBody>
        </p:sp>
        <p:sp>
          <p:nvSpPr>
            <p:cNvPr id="54" name="Oval 90">
              <a:extLst>
                <a:ext uri="{FF2B5EF4-FFF2-40B4-BE49-F238E27FC236}">
                  <a16:creationId xmlns:a16="http://schemas.microsoft.com/office/drawing/2014/main" id="{E3C37E0D-F40A-4EAA-96FB-3F1EDDEC824F}"/>
                </a:ext>
              </a:extLst>
            </p:cNvPr>
            <p:cNvSpPr>
              <a:spLocks noChangeAspect="1" noChangeArrowheads="1"/>
            </p:cNvSpPr>
            <p:nvPr/>
          </p:nvSpPr>
          <p:spPr bwMode="auto">
            <a:xfrm>
              <a:off x="3914366" y="4492191"/>
              <a:ext cx="71438" cy="71438"/>
            </a:xfrm>
            <a:prstGeom prst="ellipse">
              <a:avLst/>
            </a:prstGeom>
            <a:solidFill>
              <a:schemeClr val="bg1">
                <a:lumMod val="75000"/>
              </a:schemeClr>
            </a:solidFill>
            <a:ln w="9525">
              <a:solidFill>
                <a:schemeClr val="tx1"/>
              </a:solidFill>
              <a:round/>
              <a:headEnd/>
              <a:tailEnd/>
            </a:ln>
          </p:spPr>
          <p:txBody>
            <a:bodyPr wrap="none" anchor="ctr"/>
            <a:lstStyle/>
            <a:p>
              <a:endParaRPr lang="ja-JP" altLang="en-US">
                <a:latin typeface="Arial" panose="020B0604020202020204" pitchFamily="34" charset="0"/>
                <a:cs typeface="Arial" panose="020B0604020202020204" pitchFamily="34" charset="0"/>
              </a:endParaRPr>
            </a:p>
          </p:txBody>
        </p:sp>
        <p:sp>
          <p:nvSpPr>
            <p:cNvPr id="55" name="Oval 91">
              <a:extLst>
                <a:ext uri="{FF2B5EF4-FFF2-40B4-BE49-F238E27FC236}">
                  <a16:creationId xmlns:a16="http://schemas.microsoft.com/office/drawing/2014/main" id="{7E27A96E-0109-4E70-99AB-40C347E47259}"/>
                </a:ext>
              </a:extLst>
            </p:cNvPr>
            <p:cNvSpPr>
              <a:spLocks noChangeAspect="1" noChangeArrowheads="1"/>
            </p:cNvSpPr>
            <p:nvPr/>
          </p:nvSpPr>
          <p:spPr bwMode="auto">
            <a:xfrm>
              <a:off x="3698466" y="4492191"/>
              <a:ext cx="71438" cy="71438"/>
            </a:xfrm>
            <a:prstGeom prst="ellipse">
              <a:avLst/>
            </a:prstGeom>
            <a:solidFill>
              <a:schemeClr val="bg1">
                <a:lumMod val="75000"/>
              </a:schemeClr>
            </a:solidFill>
            <a:ln w="9525">
              <a:solidFill>
                <a:schemeClr val="tx1"/>
              </a:solidFill>
              <a:round/>
              <a:headEnd/>
              <a:tailEnd/>
            </a:ln>
          </p:spPr>
          <p:txBody>
            <a:bodyPr wrap="none" anchor="ctr"/>
            <a:lstStyle/>
            <a:p>
              <a:endParaRPr lang="ja-JP" altLang="en-US">
                <a:latin typeface="Arial" panose="020B0604020202020204" pitchFamily="34" charset="0"/>
                <a:cs typeface="Arial" panose="020B0604020202020204" pitchFamily="34" charset="0"/>
              </a:endParaRPr>
            </a:p>
          </p:txBody>
        </p:sp>
        <p:sp>
          <p:nvSpPr>
            <p:cNvPr id="57" name="Oval 93">
              <a:extLst>
                <a:ext uri="{FF2B5EF4-FFF2-40B4-BE49-F238E27FC236}">
                  <a16:creationId xmlns:a16="http://schemas.microsoft.com/office/drawing/2014/main" id="{E497D81F-06B7-41F2-8391-4DD075AA8C8E}"/>
                </a:ext>
              </a:extLst>
            </p:cNvPr>
            <p:cNvSpPr>
              <a:spLocks noChangeAspect="1" noChangeArrowheads="1"/>
            </p:cNvSpPr>
            <p:nvPr/>
          </p:nvSpPr>
          <p:spPr bwMode="auto">
            <a:xfrm>
              <a:off x="4130266" y="4492191"/>
              <a:ext cx="71438" cy="71438"/>
            </a:xfrm>
            <a:prstGeom prst="ellipse">
              <a:avLst/>
            </a:prstGeom>
            <a:solidFill>
              <a:schemeClr val="bg1">
                <a:lumMod val="75000"/>
              </a:schemeClr>
            </a:solidFill>
            <a:ln w="9525">
              <a:solidFill>
                <a:schemeClr val="tx1"/>
              </a:solidFill>
              <a:round/>
              <a:headEnd/>
              <a:tailEnd/>
            </a:ln>
          </p:spPr>
          <p:txBody>
            <a:bodyPr wrap="none" anchor="ctr"/>
            <a:lstStyle/>
            <a:p>
              <a:endParaRPr lang="ja-JP" altLang="en-US">
                <a:latin typeface="Arial" panose="020B0604020202020204" pitchFamily="34" charset="0"/>
                <a:cs typeface="Arial" panose="020B0604020202020204" pitchFamily="34" charset="0"/>
              </a:endParaRPr>
            </a:p>
          </p:txBody>
        </p:sp>
        <p:sp>
          <p:nvSpPr>
            <p:cNvPr id="58" name="Oval 94">
              <a:extLst>
                <a:ext uri="{FF2B5EF4-FFF2-40B4-BE49-F238E27FC236}">
                  <a16:creationId xmlns:a16="http://schemas.microsoft.com/office/drawing/2014/main" id="{86F066A0-E97F-44C0-B383-1E675E1D5D98}"/>
                </a:ext>
              </a:extLst>
            </p:cNvPr>
            <p:cNvSpPr>
              <a:spLocks noChangeAspect="1" noChangeArrowheads="1"/>
            </p:cNvSpPr>
            <p:nvPr/>
          </p:nvSpPr>
          <p:spPr bwMode="auto">
            <a:xfrm>
              <a:off x="4490629" y="3537576"/>
              <a:ext cx="71437" cy="71438"/>
            </a:xfrm>
            <a:prstGeom prst="ellipse">
              <a:avLst/>
            </a:prstGeom>
            <a:solidFill>
              <a:schemeClr val="bg1">
                <a:lumMod val="75000"/>
              </a:schemeClr>
            </a:solidFill>
            <a:ln w="9525">
              <a:solidFill>
                <a:schemeClr val="tx1"/>
              </a:solidFill>
              <a:round/>
              <a:headEnd/>
              <a:tailEnd/>
            </a:ln>
          </p:spPr>
          <p:txBody>
            <a:bodyPr wrap="none" anchor="ctr"/>
            <a:lstStyle/>
            <a:p>
              <a:endParaRPr lang="ja-JP" altLang="en-US">
                <a:latin typeface="Arial" panose="020B0604020202020204" pitchFamily="34" charset="0"/>
                <a:cs typeface="Arial" panose="020B0604020202020204" pitchFamily="34" charset="0"/>
              </a:endParaRPr>
            </a:p>
          </p:txBody>
        </p:sp>
        <p:sp>
          <p:nvSpPr>
            <p:cNvPr id="59" name="Oval 95">
              <a:extLst>
                <a:ext uri="{FF2B5EF4-FFF2-40B4-BE49-F238E27FC236}">
                  <a16:creationId xmlns:a16="http://schemas.microsoft.com/office/drawing/2014/main" id="{5DCF1D30-81FD-4C40-B239-116CA174D7FD}"/>
                </a:ext>
              </a:extLst>
            </p:cNvPr>
            <p:cNvSpPr>
              <a:spLocks noChangeAspect="1" noChangeArrowheads="1"/>
            </p:cNvSpPr>
            <p:nvPr/>
          </p:nvSpPr>
          <p:spPr bwMode="auto">
            <a:xfrm>
              <a:off x="5138329" y="4131829"/>
              <a:ext cx="71437" cy="71437"/>
            </a:xfrm>
            <a:prstGeom prst="ellipse">
              <a:avLst/>
            </a:prstGeom>
            <a:solidFill>
              <a:schemeClr val="bg1">
                <a:lumMod val="75000"/>
              </a:schemeClr>
            </a:solidFill>
            <a:ln w="9525">
              <a:solidFill>
                <a:schemeClr val="tx1"/>
              </a:solidFill>
              <a:round/>
              <a:headEnd/>
              <a:tailEnd/>
            </a:ln>
          </p:spPr>
          <p:txBody>
            <a:bodyPr wrap="none" anchor="ctr"/>
            <a:lstStyle/>
            <a:p>
              <a:endParaRPr lang="ja-JP" altLang="en-US">
                <a:latin typeface="Arial" panose="020B0604020202020204" pitchFamily="34" charset="0"/>
                <a:cs typeface="Arial" panose="020B0604020202020204" pitchFamily="34" charset="0"/>
              </a:endParaRPr>
            </a:p>
          </p:txBody>
        </p:sp>
        <p:sp>
          <p:nvSpPr>
            <p:cNvPr id="60" name="Oval 96">
              <a:extLst>
                <a:ext uri="{FF2B5EF4-FFF2-40B4-BE49-F238E27FC236}">
                  <a16:creationId xmlns:a16="http://schemas.microsoft.com/office/drawing/2014/main" id="{536E4B37-EA3F-49CC-AAFD-925193B58735}"/>
                </a:ext>
              </a:extLst>
            </p:cNvPr>
            <p:cNvSpPr>
              <a:spLocks noChangeAspect="1" noChangeArrowheads="1"/>
            </p:cNvSpPr>
            <p:nvPr/>
          </p:nvSpPr>
          <p:spPr bwMode="auto">
            <a:xfrm>
              <a:off x="5138329" y="3826501"/>
              <a:ext cx="71437" cy="71438"/>
            </a:xfrm>
            <a:prstGeom prst="ellipse">
              <a:avLst/>
            </a:prstGeom>
            <a:solidFill>
              <a:schemeClr val="bg1">
                <a:lumMod val="75000"/>
              </a:schemeClr>
            </a:solidFill>
            <a:ln w="9525">
              <a:solidFill>
                <a:schemeClr val="tx1"/>
              </a:solidFill>
              <a:round/>
              <a:headEnd/>
              <a:tailEnd/>
            </a:ln>
          </p:spPr>
          <p:txBody>
            <a:bodyPr wrap="none" anchor="ctr"/>
            <a:lstStyle/>
            <a:p>
              <a:endParaRPr lang="ja-JP" altLang="en-US">
                <a:latin typeface="Arial" panose="020B0604020202020204" pitchFamily="34" charset="0"/>
                <a:cs typeface="Arial" panose="020B0604020202020204" pitchFamily="34" charset="0"/>
              </a:endParaRPr>
            </a:p>
          </p:txBody>
        </p:sp>
        <p:sp>
          <p:nvSpPr>
            <p:cNvPr id="61" name="Oval 97">
              <a:extLst>
                <a:ext uri="{FF2B5EF4-FFF2-40B4-BE49-F238E27FC236}">
                  <a16:creationId xmlns:a16="http://schemas.microsoft.com/office/drawing/2014/main" id="{D6C13E95-BFE9-4B40-9B4F-0FEFA37F41DE}"/>
                </a:ext>
              </a:extLst>
            </p:cNvPr>
            <p:cNvSpPr>
              <a:spLocks noChangeAspect="1" noChangeArrowheads="1"/>
            </p:cNvSpPr>
            <p:nvPr/>
          </p:nvSpPr>
          <p:spPr bwMode="auto">
            <a:xfrm>
              <a:off x="4274729" y="4420754"/>
              <a:ext cx="71437" cy="71437"/>
            </a:xfrm>
            <a:prstGeom prst="ellipse">
              <a:avLst/>
            </a:prstGeom>
            <a:solidFill>
              <a:schemeClr val="bg1">
                <a:lumMod val="75000"/>
              </a:schemeClr>
            </a:solidFill>
            <a:ln w="9525">
              <a:solidFill>
                <a:schemeClr val="tx1"/>
              </a:solidFill>
              <a:round/>
              <a:headEnd/>
              <a:tailEnd/>
            </a:ln>
          </p:spPr>
          <p:txBody>
            <a:bodyPr wrap="none" anchor="ctr"/>
            <a:lstStyle/>
            <a:p>
              <a:endParaRPr lang="ja-JP" altLang="en-US">
                <a:latin typeface="Arial" panose="020B0604020202020204" pitchFamily="34" charset="0"/>
                <a:cs typeface="Arial" panose="020B0604020202020204" pitchFamily="34" charset="0"/>
              </a:endParaRPr>
            </a:p>
          </p:txBody>
        </p:sp>
        <p:sp>
          <p:nvSpPr>
            <p:cNvPr id="62" name="Oval 99">
              <a:extLst>
                <a:ext uri="{FF2B5EF4-FFF2-40B4-BE49-F238E27FC236}">
                  <a16:creationId xmlns:a16="http://schemas.microsoft.com/office/drawing/2014/main" id="{A19D8257-33FB-490C-8BA2-0ADF6BA5D52B}"/>
                </a:ext>
              </a:extLst>
            </p:cNvPr>
            <p:cNvSpPr>
              <a:spLocks noChangeAspect="1" noChangeArrowheads="1"/>
            </p:cNvSpPr>
            <p:nvPr/>
          </p:nvSpPr>
          <p:spPr bwMode="auto">
            <a:xfrm>
              <a:off x="5124041" y="4531879"/>
              <a:ext cx="71438" cy="71437"/>
            </a:xfrm>
            <a:prstGeom prst="ellipse">
              <a:avLst/>
            </a:prstGeom>
            <a:solidFill>
              <a:schemeClr val="bg1">
                <a:lumMod val="75000"/>
              </a:schemeClr>
            </a:solidFill>
            <a:ln w="9525">
              <a:solidFill>
                <a:schemeClr val="tx1"/>
              </a:solidFill>
              <a:round/>
              <a:headEnd/>
              <a:tailEnd/>
            </a:ln>
          </p:spPr>
          <p:txBody>
            <a:bodyPr wrap="none" anchor="ctr"/>
            <a:lstStyle/>
            <a:p>
              <a:endParaRPr lang="ja-JP" altLang="en-US">
                <a:latin typeface="Arial" panose="020B0604020202020204" pitchFamily="34" charset="0"/>
                <a:cs typeface="Arial" panose="020B0604020202020204" pitchFamily="34" charset="0"/>
              </a:endParaRPr>
            </a:p>
          </p:txBody>
        </p:sp>
        <p:sp>
          <p:nvSpPr>
            <p:cNvPr id="63" name="Oval 100">
              <a:extLst>
                <a:ext uri="{FF2B5EF4-FFF2-40B4-BE49-F238E27FC236}">
                  <a16:creationId xmlns:a16="http://schemas.microsoft.com/office/drawing/2014/main" id="{BF2C3EBA-DC95-4709-A646-9901FC9830D2}"/>
                </a:ext>
              </a:extLst>
            </p:cNvPr>
            <p:cNvSpPr>
              <a:spLocks noChangeAspect="1" noChangeArrowheads="1"/>
            </p:cNvSpPr>
            <p:nvPr/>
          </p:nvSpPr>
          <p:spPr bwMode="auto">
            <a:xfrm>
              <a:off x="4490629" y="4420754"/>
              <a:ext cx="71437" cy="71437"/>
            </a:xfrm>
            <a:prstGeom prst="ellipse">
              <a:avLst/>
            </a:prstGeom>
            <a:solidFill>
              <a:schemeClr val="bg1">
                <a:lumMod val="75000"/>
              </a:schemeClr>
            </a:solidFill>
            <a:ln w="9525">
              <a:solidFill>
                <a:schemeClr val="tx1"/>
              </a:solidFill>
              <a:round/>
              <a:headEnd/>
              <a:tailEnd/>
            </a:ln>
          </p:spPr>
          <p:txBody>
            <a:bodyPr wrap="none" anchor="ctr"/>
            <a:lstStyle/>
            <a:p>
              <a:endParaRPr lang="ja-JP" altLang="en-US">
                <a:latin typeface="Arial" panose="020B0604020202020204" pitchFamily="34" charset="0"/>
                <a:cs typeface="Arial" panose="020B0604020202020204" pitchFamily="34" charset="0"/>
              </a:endParaRPr>
            </a:p>
          </p:txBody>
        </p:sp>
        <p:sp>
          <p:nvSpPr>
            <p:cNvPr id="64" name="Oval 101">
              <a:extLst>
                <a:ext uri="{FF2B5EF4-FFF2-40B4-BE49-F238E27FC236}">
                  <a16:creationId xmlns:a16="http://schemas.microsoft.com/office/drawing/2014/main" id="{EBB03A52-88F7-4F72-9E21-FF9E41DCC2EF}"/>
                </a:ext>
              </a:extLst>
            </p:cNvPr>
            <p:cNvSpPr>
              <a:spLocks noChangeAspect="1" noChangeArrowheads="1"/>
            </p:cNvSpPr>
            <p:nvPr/>
          </p:nvSpPr>
          <p:spPr bwMode="auto">
            <a:xfrm>
              <a:off x="5449479" y="4314391"/>
              <a:ext cx="71437" cy="71438"/>
            </a:xfrm>
            <a:prstGeom prst="ellipse">
              <a:avLst/>
            </a:prstGeom>
            <a:solidFill>
              <a:schemeClr val="bg1">
                <a:lumMod val="75000"/>
              </a:schemeClr>
            </a:solidFill>
            <a:ln w="9525">
              <a:solidFill>
                <a:schemeClr val="tx1"/>
              </a:solidFill>
              <a:round/>
              <a:headEnd/>
              <a:tailEnd/>
            </a:ln>
          </p:spPr>
          <p:txBody>
            <a:bodyPr wrap="none" anchor="ctr"/>
            <a:lstStyle/>
            <a:p>
              <a:endParaRPr lang="ja-JP" altLang="en-US">
                <a:latin typeface="Arial" panose="020B0604020202020204" pitchFamily="34" charset="0"/>
                <a:cs typeface="Arial" panose="020B0604020202020204" pitchFamily="34" charset="0"/>
              </a:endParaRPr>
            </a:p>
          </p:txBody>
        </p:sp>
        <p:sp>
          <p:nvSpPr>
            <p:cNvPr id="65" name="Oval 102">
              <a:extLst>
                <a:ext uri="{FF2B5EF4-FFF2-40B4-BE49-F238E27FC236}">
                  <a16:creationId xmlns:a16="http://schemas.microsoft.com/office/drawing/2014/main" id="{2D9DB684-3457-4CBE-96CA-56E1375AE7C2}"/>
                </a:ext>
              </a:extLst>
            </p:cNvPr>
            <p:cNvSpPr>
              <a:spLocks noChangeAspect="1" noChangeArrowheads="1"/>
            </p:cNvSpPr>
            <p:nvPr/>
          </p:nvSpPr>
          <p:spPr bwMode="auto">
            <a:xfrm>
              <a:off x="4058829" y="4420754"/>
              <a:ext cx="71437" cy="71437"/>
            </a:xfrm>
            <a:prstGeom prst="ellipse">
              <a:avLst/>
            </a:prstGeom>
            <a:solidFill>
              <a:schemeClr val="bg1">
                <a:lumMod val="75000"/>
              </a:schemeClr>
            </a:solidFill>
            <a:ln w="9525">
              <a:solidFill>
                <a:schemeClr val="tx1"/>
              </a:solidFill>
              <a:round/>
              <a:headEnd/>
              <a:tailEnd/>
            </a:ln>
          </p:spPr>
          <p:txBody>
            <a:bodyPr wrap="none" anchor="ctr"/>
            <a:lstStyle/>
            <a:p>
              <a:endParaRPr lang="ja-JP" altLang="en-US">
                <a:latin typeface="Arial" panose="020B0604020202020204" pitchFamily="34" charset="0"/>
                <a:cs typeface="Arial" panose="020B0604020202020204" pitchFamily="34" charset="0"/>
              </a:endParaRPr>
            </a:p>
          </p:txBody>
        </p:sp>
        <p:sp>
          <p:nvSpPr>
            <p:cNvPr id="66" name="Oval 103">
              <a:extLst>
                <a:ext uri="{FF2B5EF4-FFF2-40B4-BE49-F238E27FC236}">
                  <a16:creationId xmlns:a16="http://schemas.microsoft.com/office/drawing/2014/main" id="{A467B303-8F28-42BF-9A72-97825084941E}"/>
                </a:ext>
              </a:extLst>
            </p:cNvPr>
            <p:cNvSpPr>
              <a:spLocks noChangeAspect="1" noChangeArrowheads="1"/>
            </p:cNvSpPr>
            <p:nvPr/>
          </p:nvSpPr>
          <p:spPr bwMode="auto">
            <a:xfrm>
              <a:off x="4777966" y="4420754"/>
              <a:ext cx="71438" cy="71437"/>
            </a:xfrm>
            <a:prstGeom prst="ellipse">
              <a:avLst/>
            </a:prstGeom>
            <a:solidFill>
              <a:schemeClr val="bg1">
                <a:lumMod val="75000"/>
              </a:schemeClr>
            </a:solidFill>
            <a:ln w="9525">
              <a:solidFill>
                <a:schemeClr val="tx1"/>
              </a:solidFill>
              <a:round/>
              <a:headEnd/>
              <a:tailEnd/>
            </a:ln>
          </p:spPr>
          <p:txBody>
            <a:bodyPr wrap="none" anchor="ctr"/>
            <a:lstStyle/>
            <a:p>
              <a:endParaRPr lang="ja-JP" altLang="en-US">
                <a:latin typeface="Arial" panose="020B0604020202020204" pitchFamily="34" charset="0"/>
                <a:cs typeface="Arial" panose="020B0604020202020204" pitchFamily="34" charset="0"/>
              </a:endParaRPr>
            </a:p>
          </p:txBody>
        </p:sp>
        <p:sp>
          <p:nvSpPr>
            <p:cNvPr id="67" name="Oval 104">
              <a:extLst>
                <a:ext uri="{FF2B5EF4-FFF2-40B4-BE49-F238E27FC236}">
                  <a16:creationId xmlns:a16="http://schemas.microsoft.com/office/drawing/2014/main" id="{3711511E-9E7E-4381-84C6-05E19C4B873B}"/>
                </a:ext>
              </a:extLst>
            </p:cNvPr>
            <p:cNvSpPr>
              <a:spLocks noChangeAspect="1" noChangeArrowheads="1"/>
            </p:cNvSpPr>
            <p:nvPr/>
          </p:nvSpPr>
          <p:spPr bwMode="auto">
            <a:xfrm>
              <a:off x="4417604" y="3826501"/>
              <a:ext cx="71437" cy="71438"/>
            </a:xfrm>
            <a:prstGeom prst="ellipse">
              <a:avLst/>
            </a:prstGeom>
            <a:solidFill>
              <a:schemeClr val="bg1">
                <a:lumMod val="75000"/>
              </a:schemeClr>
            </a:solidFill>
            <a:ln w="9525">
              <a:solidFill>
                <a:schemeClr val="tx1"/>
              </a:solidFill>
              <a:round/>
              <a:headEnd/>
              <a:tailEnd/>
            </a:ln>
          </p:spPr>
          <p:txBody>
            <a:bodyPr wrap="none" anchor="ctr"/>
            <a:lstStyle/>
            <a:p>
              <a:endParaRPr lang="ja-JP" altLang="en-US">
                <a:latin typeface="Arial" panose="020B0604020202020204" pitchFamily="34" charset="0"/>
                <a:cs typeface="Arial" panose="020B0604020202020204" pitchFamily="34" charset="0"/>
              </a:endParaRPr>
            </a:p>
          </p:txBody>
        </p:sp>
        <p:sp>
          <p:nvSpPr>
            <p:cNvPr id="68" name="Oval 105">
              <a:extLst>
                <a:ext uri="{FF2B5EF4-FFF2-40B4-BE49-F238E27FC236}">
                  <a16:creationId xmlns:a16="http://schemas.microsoft.com/office/drawing/2014/main" id="{82335FD2-9B6A-4B3D-8CC8-BE349CB143A8}"/>
                </a:ext>
              </a:extLst>
            </p:cNvPr>
            <p:cNvSpPr>
              <a:spLocks noChangeAspect="1" noChangeArrowheads="1"/>
            </p:cNvSpPr>
            <p:nvPr/>
          </p:nvSpPr>
          <p:spPr bwMode="auto">
            <a:xfrm>
              <a:off x="4635091" y="3783639"/>
              <a:ext cx="71438" cy="71437"/>
            </a:xfrm>
            <a:prstGeom prst="ellipse">
              <a:avLst/>
            </a:prstGeom>
            <a:solidFill>
              <a:schemeClr val="bg1">
                <a:lumMod val="75000"/>
              </a:schemeClr>
            </a:solidFill>
            <a:ln w="9525">
              <a:solidFill>
                <a:schemeClr val="tx1"/>
              </a:solidFill>
              <a:round/>
              <a:headEnd/>
              <a:tailEnd/>
            </a:ln>
          </p:spPr>
          <p:txBody>
            <a:bodyPr wrap="none" anchor="ctr"/>
            <a:lstStyle/>
            <a:p>
              <a:endParaRPr lang="ja-JP" altLang="en-US">
                <a:latin typeface="Arial" panose="020B0604020202020204" pitchFamily="34" charset="0"/>
                <a:cs typeface="Arial" panose="020B0604020202020204" pitchFamily="34" charset="0"/>
              </a:endParaRPr>
            </a:p>
          </p:txBody>
        </p:sp>
        <p:sp>
          <p:nvSpPr>
            <p:cNvPr id="69" name="Oval 106">
              <a:extLst>
                <a:ext uri="{FF2B5EF4-FFF2-40B4-BE49-F238E27FC236}">
                  <a16:creationId xmlns:a16="http://schemas.microsoft.com/office/drawing/2014/main" id="{F727EAE1-9C02-450A-BFB5-9F1C9CBC59F4}"/>
                </a:ext>
              </a:extLst>
            </p:cNvPr>
            <p:cNvSpPr>
              <a:spLocks noChangeAspect="1" noChangeArrowheads="1"/>
            </p:cNvSpPr>
            <p:nvPr/>
          </p:nvSpPr>
          <p:spPr bwMode="auto">
            <a:xfrm>
              <a:off x="4346166" y="3610601"/>
              <a:ext cx="71438" cy="71438"/>
            </a:xfrm>
            <a:prstGeom prst="ellipse">
              <a:avLst/>
            </a:prstGeom>
            <a:solidFill>
              <a:schemeClr val="bg1">
                <a:lumMod val="75000"/>
              </a:schemeClr>
            </a:solidFill>
            <a:ln w="9525">
              <a:solidFill>
                <a:schemeClr val="tx1"/>
              </a:solidFill>
              <a:round/>
              <a:headEnd/>
              <a:tailEnd/>
            </a:ln>
          </p:spPr>
          <p:txBody>
            <a:bodyPr wrap="none" anchor="ctr"/>
            <a:lstStyle/>
            <a:p>
              <a:endParaRPr lang="ja-JP" altLang="en-US">
                <a:latin typeface="Arial" panose="020B0604020202020204" pitchFamily="34" charset="0"/>
                <a:cs typeface="Arial" panose="020B0604020202020204" pitchFamily="34" charset="0"/>
              </a:endParaRPr>
            </a:p>
          </p:txBody>
        </p:sp>
        <p:sp>
          <p:nvSpPr>
            <p:cNvPr id="70" name="Oval 107">
              <a:extLst>
                <a:ext uri="{FF2B5EF4-FFF2-40B4-BE49-F238E27FC236}">
                  <a16:creationId xmlns:a16="http://schemas.microsoft.com/office/drawing/2014/main" id="{7868D498-DC47-40BB-9072-4794BDFF1142}"/>
                </a:ext>
              </a:extLst>
            </p:cNvPr>
            <p:cNvSpPr>
              <a:spLocks noChangeAspect="1" noChangeArrowheads="1"/>
            </p:cNvSpPr>
            <p:nvPr/>
          </p:nvSpPr>
          <p:spPr bwMode="auto">
            <a:xfrm>
              <a:off x="3841341" y="3580439"/>
              <a:ext cx="71438" cy="71437"/>
            </a:xfrm>
            <a:prstGeom prst="ellipse">
              <a:avLst/>
            </a:prstGeom>
            <a:solidFill>
              <a:schemeClr val="bg1">
                <a:lumMod val="75000"/>
              </a:schemeClr>
            </a:solidFill>
            <a:ln w="9525">
              <a:solidFill>
                <a:schemeClr val="tx1"/>
              </a:solidFill>
              <a:round/>
              <a:headEnd/>
              <a:tailEnd/>
            </a:ln>
          </p:spPr>
          <p:txBody>
            <a:bodyPr wrap="none" anchor="ctr"/>
            <a:lstStyle/>
            <a:p>
              <a:endParaRPr lang="ja-JP" altLang="en-US">
                <a:latin typeface="Arial" panose="020B0604020202020204" pitchFamily="34" charset="0"/>
                <a:cs typeface="Arial" panose="020B0604020202020204" pitchFamily="34" charset="0"/>
              </a:endParaRPr>
            </a:p>
          </p:txBody>
        </p:sp>
        <p:sp>
          <p:nvSpPr>
            <p:cNvPr id="71" name="AutoShape 109">
              <a:extLst>
                <a:ext uri="{FF2B5EF4-FFF2-40B4-BE49-F238E27FC236}">
                  <a16:creationId xmlns:a16="http://schemas.microsoft.com/office/drawing/2014/main" id="{24D4B081-00ED-4DC9-9A5F-7290A22CEF04}"/>
                </a:ext>
              </a:extLst>
            </p:cNvPr>
            <p:cNvSpPr>
              <a:spLocks noChangeArrowheads="1"/>
            </p:cNvSpPr>
            <p:nvPr/>
          </p:nvSpPr>
          <p:spPr bwMode="auto">
            <a:xfrm>
              <a:off x="4830354" y="3757179"/>
              <a:ext cx="298450" cy="309562"/>
            </a:xfrm>
            <a:prstGeom prst="star16">
              <a:avLst>
                <a:gd name="adj" fmla="val 37500"/>
              </a:avLst>
            </a:prstGeom>
            <a:gradFill rotWithShape="1">
              <a:gsLst>
                <a:gs pos="0">
                  <a:srgbClr val="FFFF00"/>
                </a:gs>
                <a:gs pos="100000">
                  <a:srgbClr val="FF0000"/>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ja-JP" altLang="en-US">
                <a:latin typeface="Arial" panose="020B0604020202020204" pitchFamily="34" charset="0"/>
                <a:cs typeface="Arial" panose="020B0604020202020204" pitchFamily="34" charset="0"/>
              </a:endParaRPr>
            </a:p>
          </p:txBody>
        </p:sp>
        <p:sp>
          <p:nvSpPr>
            <p:cNvPr id="72" name="Oval 82">
              <a:extLst>
                <a:ext uri="{FF2B5EF4-FFF2-40B4-BE49-F238E27FC236}">
                  <a16:creationId xmlns:a16="http://schemas.microsoft.com/office/drawing/2014/main" id="{5138BB04-D8BB-4C24-B8A9-E2D29AF07A30}"/>
                </a:ext>
              </a:extLst>
            </p:cNvPr>
            <p:cNvSpPr>
              <a:spLocks noChangeAspect="1" noChangeArrowheads="1"/>
            </p:cNvSpPr>
            <p:nvPr/>
          </p:nvSpPr>
          <p:spPr bwMode="auto">
            <a:xfrm>
              <a:off x="4943066" y="3915929"/>
              <a:ext cx="71438" cy="71437"/>
            </a:xfrm>
            <a:prstGeom prst="ellipse">
              <a:avLst/>
            </a:prstGeom>
            <a:solidFill>
              <a:schemeClr val="bg1">
                <a:lumMod val="75000"/>
              </a:schemeClr>
            </a:solidFill>
            <a:ln w="9525">
              <a:solidFill>
                <a:schemeClr val="tx1"/>
              </a:solidFill>
              <a:round/>
              <a:headEnd/>
              <a:tailEnd/>
            </a:ln>
          </p:spPr>
          <p:txBody>
            <a:bodyPr wrap="none" anchor="ctr"/>
            <a:lstStyle/>
            <a:p>
              <a:endParaRPr lang="ja-JP" altLang="en-US">
                <a:latin typeface="Arial" panose="020B0604020202020204" pitchFamily="34" charset="0"/>
                <a:cs typeface="Arial" panose="020B0604020202020204" pitchFamily="34" charset="0"/>
              </a:endParaRPr>
            </a:p>
          </p:txBody>
        </p:sp>
        <p:sp>
          <p:nvSpPr>
            <p:cNvPr id="73" name="AutoShape 111">
              <a:extLst>
                <a:ext uri="{FF2B5EF4-FFF2-40B4-BE49-F238E27FC236}">
                  <a16:creationId xmlns:a16="http://schemas.microsoft.com/office/drawing/2014/main" id="{AD1EEC6D-3785-40B8-A010-3746B963FD9D}"/>
                </a:ext>
              </a:extLst>
            </p:cNvPr>
            <p:cNvSpPr>
              <a:spLocks noChangeArrowheads="1"/>
            </p:cNvSpPr>
            <p:nvPr/>
          </p:nvSpPr>
          <p:spPr bwMode="auto">
            <a:xfrm>
              <a:off x="4777966" y="3987366"/>
              <a:ext cx="298450" cy="309563"/>
            </a:xfrm>
            <a:prstGeom prst="star16">
              <a:avLst>
                <a:gd name="adj" fmla="val 37500"/>
              </a:avLst>
            </a:prstGeom>
            <a:gradFill rotWithShape="1">
              <a:gsLst>
                <a:gs pos="0">
                  <a:srgbClr val="FFFF00"/>
                </a:gs>
                <a:gs pos="100000">
                  <a:srgbClr val="FF0000"/>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ja-JP" altLang="en-US">
                <a:latin typeface="Arial" panose="020B0604020202020204" pitchFamily="34" charset="0"/>
                <a:cs typeface="Arial" panose="020B0604020202020204" pitchFamily="34" charset="0"/>
              </a:endParaRPr>
            </a:p>
          </p:txBody>
        </p:sp>
        <p:sp>
          <p:nvSpPr>
            <p:cNvPr id="75" name="Oval 112">
              <a:extLst>
                <a:ext uri="{FF2B5EF4-FFF2-40B4-BE49-F238E27FC236}">
                  <a16:creationId xmlns:a16="http://schemas.microsoft.com/office/drawing/2014/main" id="{2598004D-AF85-484F-BD1F-70300348D17B}"/>
                </a:ext>
              </a:extLst>
            </p:cNvPr>
            <p:cNvSpPr>
              <a:spLocks noChangeAspect="1" noChangeArrowheads="1"/>
            </p:cNvSpPr>
            <p:nvPr/>
          </p:nvSpPr>
          <p:spPr bwMode="auto">
            <a:xfrm>
              <a:off x="4922429" y="4131829"/>
              <a:ext cx="71437" cy="71437"/>
            </a:xfrm>
            <a:prstGeom prst="ellipse">
              <a:avLst/>
            </a:prstGeom>
            <a:solidFill>
              <a:schemeClr val="bg1">
                <a:lumMod val="75000"/>
              </a:schemeClr>
            </a:solidFill>
            <a:ln w="9525">
              <a:solidFill>
                <a:schemeClr val="tx1"/>
              </a:solidFill>
              <a:round/>
              <a:headEnd/>
              <a:tailEnd/>
            </a:ln>
          </p:spPr>
          <p:txBody>
            <a:bodyPr wrap="none" anchor="ctr"/>
            <a:lstStyle/>
            <a:p>
              <a:endParaRPr lang="ja-JP" altLang="en-US">
                <a:latin typeface="Arial" panose="020B0604020202020204" pitchFamily="34" charset="0"/>
                <a:cs typeface="Arial" panose="020B0604020202020204" pitchFamily="34" charset="0"/>
              </a:endParaRPr>
            </a:p>
          </p:txBody>
        </p:sp>
      </p:grpSp>
      <p:sp>
        <p:nvSpPr>
          <p:cNvPr id="76" name="Oval 113">
            <a:extLst>
              <a:ext uri="{FF2B5EF4-FFF2-40B4-BE49-F238E27FC236}">
                <a16:creationId xmlns:a16="http://schemas.microsoft.com/office/drawing/2014/main" id="{5FE8E7E6-A11F-4FAD-9AAB-3B732D6D70EB}"/>
              </a:ext>
            </a:extLst>
          </p:cNvPr>
          <p:cNvSpPr>
            <a:spLocks noChangeArrowheads="1"/>
          </p:cNvSpPr>
          <p:nvPr/>
        </p:nvSpPr>
        <p:spPr bwMode="auto">
          <a:xfrm>
            <a:off x="7148161" y="4163888"/>
            <a:ext cx="476250" cy="105469"/>
          </a:xfrm>
          <a:prstGeom prst="ellipse">
            <a:avLst/>
          </a:prstGeom>
          <a:gradFill rotWithShape="1">
            <a:gsLst>
              <a:gs pos="0">
                <a:schemeClr val="hlink">
                  <a:gamma/>
                  <a:shade val="46275"/>
                  <a:invGamma/>
                </a:schemeClr>
              </a:gs>
              <a:gs pos="100000">
                <a:schemeClr val="hlink"/>
              </a:gs>
            </a:gsLst>
            <a:lin ang="18900000" scaled="1"/>
          </a:gradFill>
          <a:ln w="9525">
            <a:noFill/>
            <a:round/>
            <a:headEnd/>
            <a:tailEnd/>
          </a:ln>
          <a:effectLst/>
        </p:spPr>
        <p:txBody>
          <a:bodyPr wrap="none" anchor="ctr"/>
          <a:lstStyle/>
          <a:p>
            <a:pPr>
              <a:defRPr/>
            </a:pPr>
            <a:endParaRPr lang="ja-JP" altLang="en-US">
              <a:latin typeface="Arial" panose="020B0604020202020204" pitchFamily="34" charset="0"/>
              <a:ea typeface="ＭＳ Ｐゴシック" charset="-128"/>
              <a:cs typeface="Arial" panose="020B0604020202020204" pitchFamily="34" charset="0"/>
            </a:endParaRPr>
          </a:p>
        </p:txBody>
      </p:sp>
      <p:sp>
        <p:nvSpPr>
          <p:cNvPr id="83" name="フリーフォーム: 図形 82">
            <a:extLst>
              <a:ext uri="{FF2B5EF4-FFF2-40B4-BE49-F238E27FC236}">
                <a16:creationId xmlns:a16="http://schemas.microsoft.com/office/drawing/2014/main" id="{2EA7243A-C051-49D1-8979-C0137AC21DD9}"/>
              </a:ext>
            </a:extLst>
          </p:cNvPr>
          <p:cNvSpPr/>
          <p:nvPr/>
        </p:nvSpPr>
        <p:spPr>
          <a:xfrm>
            <a:off x="6910204" y="3301161"/>
            <a:ext cx="1064768" cy="380513"/>
          </a:xfrm>
          <a:custGeom>
            <a:avLst/>
            <a:gdLst>
              <a:gd name="connsiteX0" fmla="*/ 1047540 w 1047540"/>
              <a:gd name="connsiteY0" fmla="*/ 55266 h 379326"/>
              <a:gd name="connsiteX1" fmla="*/ 891791 w 1047540"/>
              <a:gd name="connsiteY1" fmla="*/ 52754 h 379326"/>
              <a:gd name="connsiteX2" fmla="*/ 725993 w 1047540"/>
              <a:gd name="connsiteY2" fmla="*/ 115556 h 379326"/>
              <a:gd name="connsiteX3" fmla="*/ 625510 w 1047540"/>
              <a:gd name="connsiteY3" fmla="*/ 108020 h 379326"/>
              <a:gd name="connsiteX4" fmla="*/ 482321 w 1047540"/>
              <a:gd name="connsiteY4" fmla="*/ 32658 h 379326"/>
              <a:gd name="connsiteX5" fmla="*/ 334107 w 1047540"/>
              <a:gd name="connsiteY5" fmla="*/ 0 h 379326"/>
              <a:gd name="connsiteX6" fmla="*/ 120580 w 1047540"/>
              <a:gd name="connsiteY6" fmla="*/ 150726 h 379326"/>
              <a:gd name="connsiteX7" fmla="*/ 0 w 1047540"/>
              <a:gd name="connsiteY7" fmla="*/ 311499 h 379326"/>
              <a:gd name="connsiteX8" fmla="*/ 12560 w 1047540"/>
              <a:gd name="connsiteY8" fmla="*/ 379326 h 379326"/>
              <a:gd name="connsiteX9" fmla="*/ 238648 w 1047540"/>
              <a:gd name="connsiteY9" fmla="*/ 306475 h 379326"/>
              <a:gd name="connsiteX10" fmla="*/ 396910 w 1047540"/>
              <a:gd name="connsiteY10" fmla="*/ 205992 h 379326"/>
              <a:gd name="connsiteX11" fmla="*/ 520002 w 1047540"/>
              <a:gd name="connsiteY11" fmla="*/ 263770 h 379326"/>
              <a:gd name="connsiteX12" fmla="*/ 660679 w 1047540"/>
              <a:gd name="connsiteY12" fmla="*/ 356717 h 379326"/>
              <a:gd name="connsiteX13" fmla="*/ 768699 w 1047540"/>
              <a:gd name="connsiteY13" fmla="*/ 334108 h 379326"/>
              <a:gd name="connsiteX14" fmla="*/ 906863 w 1047540"/>
              <a:gd name="connsiteY14" fmla="*/ 231112 h 379326"/>
              <a:gd name="connsiteX15" fmla="*/ 1047540 w 1047540"/>
              <a:gd name="connsiteY15" fmla="*/ 55266 h 379326"/>
              <a:gd name="connsiteX0" fmla="*/ 1060101 w 1060101"/>
              <a:gd name="connsiteY0" fmla="*/ 67827 h 379326"/>
              <a:gd name="connsiteX1" fmla="*/ 891791 w 1060101"/>
              <a:gd name="connsiteY1" fmla="*/ 52754 h 379326"/>
              <a:gd name="connsiteX2" fmla="*/ 725993 w 1060101"/>
              <a:gd name="connsiteY2" fmla="*/ 115556 h 379326"/>
              <a:gd name="connsiteX3" fmla="*/ 625510 w 1060101"/>
              <a:gd name="connsiteY3" fmla="*/ 108020 h 379326"/>
              <a:gd name="connsiteX4" fmla="*/ 482321 w 1060101"/>
              <a:gd name="connsiteY4" fmla="*/ 32658 h 379326"/>
              <a:gd name="connsiteX5" fmla="*/ 334107 w 1060101"/>
              <a:gd name="connsiteY5" fmla="*/ 0 h 379326"/>
              <a:gd name="connsiteX6" fmla="*/ 120580 w 1060101"/>
              <a:gd name="connsiteY6" fmla="*/ 150726 h 379326"/>
              <a:gd name="connsiteX7" fmla="*/ 0 w 1060101"/>
              <a:gd name="connsiteY7" fmla="*/ 311499 h 379326"/>
              <a:gd name="connsiteX8" fmla="*/ 12560 w 1060101"/>
              <a:gd name="connsiteY8" fmla="*/ 379326 h 379326"/>
              <a:gd name="connsiteX9" fmla="*/ 238648 w 1060101"/>
              <a:gd name="connsiteY9" fmla="*/ 306475 h 379326"/>
              <a:gd name="connsiteX10" fmla="*/ 396910 w 1060101"/>
              <a:gd name="connsiteY10" fmla="*/ 205992 h 379326"/>
              <a:gd name="connsiteX11" fmla="*/ 520002 w 1060101"/>
              <a:gd name="connsiteY11" fmla="*/ 263770 h 379326"/>
              <a:gd name="connsiteX12" fmla="*/ 660679 w 1060101"/>
              <a:gd name="connsiteY12" fmla="*/ 356717 h 379326"/>
              <a:gd name="connsiteX13" fmla="*/ 768699 w 1060101"/>
              <a:gd name="connsiteY13" fmla="*/ 334108 h 379326"/>
              <a:gd name="connsiteX14" fmla="*/ 906863 w 1060101"/>
              <a:gd name="connsiteY14" fmla="*/ 231112 h 379326"/>
              <a:gd name="connsiteX15" fmla="*/ 1060101 w 1060101"/>
              <a:gd name="connsiteY15" fmla="*/ 67827 h 379326"/>
              <a:gd name="connsiteX0" fmla="*/ 1060101 w 1061703"/>
              <a:gd name="connsiteY0" fmla="*/ 67827 h 379326"/>
              <a:gd name="connsiteX1" fmla="*/ 891791 w 1061703"/>
              <a:gd name="connsiteY1" fmla="*/ 52754 h 379326"/>
              <a:gd name="connsiteX2" fmla="*/ 725993 w 1061703"/>
              <a:gd name="connsiteY2" fmla="*/ 115556 h 379326"/>
              <a:gd name="connsiteX3" fmla="*/ 625510 w 1061703"/>
              <a:gd name="connsiteY3" fmla="*/ 108020 h 379326"/>
              <a:gd name="connsiteX4" fmla="*/ 482321 w 1061703"/>
              <a:gd name="connsiteY4" fmla="*/ 32658 h 379326"/>
              <a:gd name="connsiteX5" fmla="*/ 334107 w 1061703"/>
              <a:gd name="connsiteY5" fmla="*/ 0 h 379326"/>
              <a:gd name="connsiteX6" fmla="*/ 120580 w 1061703"/>
              <a:gd name="connsiteY6" fmla="*/ 150726 h 379326"/>
              <a:gd name="connsiteX7" fmla="*/ 0 w 1061703"/>
              <a:gd name="connsiteY7" fmla="*/ 311499 h 379326"/>
              <a:gd name="connsiteX8" fmla="*/ 12560 w 1061703"/>
              <a:gd name="connsiteY8" fmla="*/ 379326 h 379326"/>
              <a:gd name="connsiteX9" fmla="*/ 238648 w 1061703"/>
              <a:gd name="connsiteY9" fmla="*/ 306475 h 379326"/>
              <a:gd name="connsiteX10" fmla="*/ 396910 w 1061703"/>
              <a:gd name="connsiteY10" fmla="*/ 205992 h 379326"/>
              <a:gd name="connsiteX11" fmla="*/ 520002 w 1061703"/>
              <a:gd name="connsiteY11" fmla="*/ 263770 h 379326"/>
              <a:gd name="connsiteX12" fmla="*/ 660679 w 1061703"/>
              <a:gd name="connsiteY12" fmla="*/ 356717 h 379326"/>
              <a:gd name="connsiteX13" fmla="*/ 768699 w 1061703"/>
              <a:gd name="connsiteY13" fmla="*/ 334108 h 379326"/>
              <a:gd name="connsiteX14" fmla="*/ 906863 w 1061703"/>
              <a:gd name="connsiteY14" fmla="*/ 231112 h 379326"/>
              <a:gd name="connsiteX15" fmla="*/ 1060101 w 1061703"/>
              <a:gd name="connsiteY15" fmla="*/ 67827 h 379326"/>
              <a:gd name="connsiteX0" fmla="*/ 1060101 w 1061703"/>
              <a:gd name="connsiteY0" fmla="*/ 67827 h 379326"/>
              <a:gd name="connsiteX1" fmla="*/ 891791 w 1061703"/>
              <a:gd name="connsiteY1" fmla="*/ 52754 h 379326"/>
              <a:gd name="connsiteX2" fmla="*/ 725993 w 1061703"/>
              <a:gd name="connsiteY2" fmla="*/ 115556 h 379326"/>
              <a:gd name="connsiteX3" fmla="*/ 625510 w 1061703"/>
              <a:gd name="connsiteY3" fmla="*/ 108020 h 379326"/>
              <a:gd name="connsiteX4" fmla="*/ 482321 w 1061703"/>
              <a:gd name="connsiteY4" fmla="*/ 32658 h 379326"/>
              <a:gd name="connsiteX5" fmla="*/ 334107 w 1061703"/>
              <a:gd name="connsiteY5" fmla="*/ 0 h 379326"/>
              <a:gd name="connsiteX6" fmla="*/ 120580 w 1061703"/>
              <a:gd name="connsiteY6" fmla="*/ 150726 h 379326"/>
              <a:gd name="connsiteX7" fmla="*/ 0 w 1061703"/>
              <a:gd name="connsiteY7" fmla="*/ 311499 h 379326"/>
              <a:gd name="connsiteX8" fmla="*/ 12560 w 1061703"/>
              <a:gd name="connsiteY8" fmla="*/ 379326 h 379326"/>
              <a:gd name="connsiteX9" fmla="*/ 238648 w 1061703"/>
              <a:gd name="connsiteY9" fmla="*/ 306475 h 379326"/>
              <a:gd name="connsiteX10" fmla="*/ 396910 w 1061703"/>
              <a:gd name="connsiteY10" fmla="*/ 205992 h 379326"/>
              <a:gd name="connsiteX11" fmla="*/ 520002 w 1061703"/>
              <a:gd name="connsiteY11" fmla="*/ 263770 h 379326"/>
              <a:gd name="connsiteX12" fmla="*/ 660679 w 1061703"/>
              <a:gd name="connsiteY12" fmla="*/ 356717 h 379326"/>
              <a:gd name="connsiteX13" fmla="*/ 768699 w 1061703"/>
              <a:gd name="connsiteY13" fmla="*/ 334108 h 379326"/>
              <a:gd name="connsiteX14" fmla="*/ 906863 w 1061703"/>
              <a:gd name="connsiteY14" fmla="*/ 231112 h 379326"/>
              <a:gd name="connsiteX15" fmla="*/ 1060101 w 1061703"/>
              <a:gd name="connsiteY15" fmla="*/ 67827 h 379326"/>
              <a:gd name="connsiteX0" fmla="*/ 1060101 w 1061703"/>
              <a:gd name="connsiteY0" fmla="*/ 67827 h 379326"/>
              <a:gd name="connsiteX1" fmla="*/ 891791 w 1061703"/>
              <a:gd name="connsiteY1" fmla="*/ 52754 h 379326"/>
              <a:gd name="connsiteX2" fmla="*/ 725993 w 1061703"/>
              <a:gd name="connsiteY2" fmla="*/ 115556 h 379326"/>
              <a:gd name="connsiteX3" fmla="*/ 625510 w 1061703"/>
              <a:gd name="connsiteY3" fmla="*/ 108020 h 379326"/>
              <a:gd name="connsiteX4" fmla="*/ 482321 w 1061703"/>
              <a:gd name="connsiteY4" fmla="*/ 32658 h 379326"/>
              <a:gd name="connsiteX5" fmla="*/ 334107 w 1061703"/>
              <a:gd name="connsiteY5" fmla="*/ 0 h 379326"/>
              <a:gd name="connsiteX6" fmla="*/ 120580 w 1061703"/>
              <a:gd name="connsiteY6" fmla="*/ 150726 h 379326"/>
              <a:gd name="connsiteX7" fmla="*/ 0 w 1061703"/>
              <a:gd name="connsiteY7" fmla="*/ 311499 h 379326"/>
              <a:gd name="connsiteX8" fmla="*/ 12560 w 1061703"/>
              <a:gd name="connsiteY8" fmla="*/ 379326 h 379326"/>
              <a:gd name="connsiteX9" fmla="*/ 238648 w 1061703"/>
              <a:gd name="connsiteY9" fmla="*/ 306475 h 379326"/>
              <a:gd name="connsiteX10" fmla="*/ 396910 w 1061703"/>
              <a:gd name="connsiteY10" fmla="*/ 205992 h 379326"/>
              <a:gd name="connsiteX11" fmla="*/ 520002 w 1061703"/>
              <a:gd name="connsiteY11" fmla="*/ 263770 h 379326"/>
              <a:gd name="connsiteX12" fmla="*/ 660679 w 1061703"/>
              <a:gd name="connsiteY12" fmla="*/ 356717 h 379326"/>
              <a:gd name="connsiteX13" fmla="*/ 768699 w 1061703"/>
              <a:gd name="connsiteY13" fmla="*/ 334108 h 379326"/>
              <a:gd name="connsiteX14" fmla="*/ 906863 w 1061703"/>
              <a:gd name="connsiteY14" fmla="*/ 231112 h 379326"/>
              <a:gd name="connsiteX15" fmla="*/ 1060101 w 1061703"/>
              <a:gd name="connsiteY15" fmla="*/ 67827 h 379326"/>
              <a:gd name="connsiteX0" fmla="*/ 1072130 w 1073732"/>
              <a:gd name="connsiteY0" fmla="*/ 67827 h 379326"/>
              <a:gd name="connsiteX1" fmla="*/ 903820 w 1073732"/>
              <a:gd name="connsiteY1" fmla="*/ 52754 h 379326"/>
              <a:gd name="connsiteX2" fmla="*/ 738022 w 1073732"/>
              <a:gd name="connsiteY2" fmla="*/ 115556 h 379326"/>
              <a:gd name="connsiteX3" fmla="*/ 637539 w 1073732"/>
              <a:gd name="connsiteY3" fmla="*/ 108020 h 379326"/>
              <a:gd name="connsiteX4" fmla="*/ 494350 w 1073732"/>
              <a:gd name="connsiteY4" fmla="*/ 32658 h 379326"/>
              <a:gd name="connsiteX5" fmla="*/ 346136 w 1073732"/>
              <a:gd name="connsiteY5" fmla="*/ 0 h 379326"/>
              <a:gd name="connsiteX6" fmla="*/ 132609 w 1073732"/>
              <a:gd name="connsiteY6" fmla="*/ 150726 h 379326"/>
              <a:gd name="connsiteX7" fmla="*/ 12029 w 1073732"/>
              <a:gd name="connsiteY7" fmla="*/ 311499 h 379326"/>
              <a:gd name="connsiteX8" fmla="*/ 24589 w 1073732"/>
              <a:gd name="connsiteY8" fmla="*/ 379326 h 379326"/>
              <a:gd name="connsiteX9" fmla="*/ 250677 w 1073732"/>
              <a:gd name="connsiteY9" fmla="*/ 306475 h 379326"/>
              <a:gd name="connsiteX10" fmla="*/ 408939 w 1073732"/>
              <a:gd name="connsiteY10" fmla="*/ 205992 h 379326"/>
              <a:gd name="connsiteX11" fmla="*/ 532031 w 1073732"/>
              <a:gd name="connsiteY11" fmla="*/ 263770 h 379326"/>
              <a:gd name="connsiteX12" fmla="*/ 672708 w 1073732"/>
              <a:gd name="connsiteY12" fmla="*/ 356717 h 379326"/>
              <a:gd name="connsiteX13" fmla="*/ 780728 w 1073732"/>
              <a:gd name="connsiteY13" fmla="*/ 334108 h 379326"/>
              <a:gd name="connsiteX14" fmla="*/ 918892 w 1073732"/>
              <a:gd name="connsiteY14" fmla="*/ 231112 h 379326"/>
              <a:gd name="connsiteX15" fmla="*/ 1072130 w 1073732"/>
              <a:gd name="connsiteY15" fmla="*/ 67827 h 379326"/>
              <a:gd name="connsiteX0" fmla="*/ 1072130 w 1073732"/>
              <a:gd name="connsiteY0" fmla="*/ 67827 h 379326"/>
              <a:gd name="connsiteX1" fmla="*/ 903820 w 1073732"/>
              <a:gd name="connsiteY1" fmla="*/ 52754 h 379326"/>
              <a:gd name="connsiteX2" fmla="*/ 738022 w 1073732"/>
              <a:gd name="connsiteY2" fmla="*/ 115556 h 379326"/>
              <a:gd name="connsiteX3" fmla="*/ 637539 w 1073732"/>
              <a:gd name="connsiteY3" fmla="*/ 108020 h 379326"/>
              <a:gd name="connsiteX4" fmla="*/ 494350 w 1073732"/>
              <a:gd name="connsiteY4" fmla="*/ 32658 h 379326"/>
              <a:gd name="connsiteX5" fmla="*/ 346136 w 1073732"/>
              <a:gd name="connsiteY5" fmla="*/ 0 h 379326"/>
              <a:gd name="connsiteX6" fmla="*/ 132609 w 1073732"/>
              <a:gd name="connsiteY6" fmla="*/ 150726 h 379326"/>
              <a:gd name="connsiteX7" fmla="*/ 12029 w 1073732"/>
              <a:gd name="connsiteY7" fmla="*/ 311499 h 379326"/>
              <a:gd name="connsiteX8" fmla="*/ 24589 w 1073732"/>
              <a:gd name="connsiteY8" fmla="*/ 379326 h 379326"/>
              <a:gd name="connsiteX9" fmla="*/ 250677 w 1073732"/>
              <a:gd name="connsiteY9" fmla="*/ 306475 h 379326"/>
              <a:gd name="connsiteX10" fmla="*/ 408939 w 1073732"/>
              <a:gd name="connsiteY10" fmla="*/ 205992 h 379326"/>
              <a:gd name="connsiteX11" fmla="*/ 532031 w 1073732"/>
              <a:gd name="connsiteY11" fmla="*/ 263770 h 379326"/>
              <a:gd name="connsiteX12" fmla="*/ 672708 w 1073732"/>
              <a:gd name="connsiteY12" fmla="*/ 356717 h 379326"/>
              <a:gd name="connsiteX13" fmla="*/ 780728 w 1073732"/>
              <a:gd name="connsiteY13" fmla="*/ 334108 h 379326"/>
              <a:gd name="connsiteX14" fmla="*/ 918892 w 1073732"/>
              <a:gd name="connsiteY14" fmla="*/ 231112 h 379326"/>
              <a:gd name="connsiteX15" fmla="*/ 1072130 w 1073732"/>
              <a:gd name="connsiteY15" fmla="*/ 67827 h 379326"/>
              <a:gd name="connsiteX0" fmla="*/ 1072130 w 1073732"/>
              <a:gd name="connsiteY0" fmla="*/ 67827 h 379326"/>
              <a:gd name="connsiteX1" fmla="*/ 903820 w 1073732"/>
              <a:gd name="connsiteY1" fmla="*/ 52754 h 379326"/>
              <a:gd name="connsiteX2" fmla="*/ 738022 w 1073732"/>
              <a:gd name="connsiteY2" fmla="*/ 115556 h 379326"/>
              <a:gd name="connsiteX3" fmla="*/ 637539 w 1073732"/>
              <a:gd name="connsiteY3" fmla="*/ 108020 h 379326"/>
              <a:gd name="connsiteX4" fmla="*/ 494350 w 1073732"/>
              <a:gd name="connsiteY4" fmla="*/ 32658 h 379326"/>
              <a:gd name="connsiteX5" fmla="*/ 346136 w 1073732"/>
              <a:gd name="connsiteY5" fmla="*/ 0 h 379326"/>
              <a:gd name="connsiteX6" fmla="*/ 132609 w 1073732"/>
              <a:gd name="connsiteY6" fmla="*/ 150726 h 379326"/>
              <a:gd name="connsiteX7" fmla="*/ 12029 w 1073732"/>
              <a:gd name="connsiteY7" fmla="*/ 311499 h 379326"/>
              <a:gd name="connsiteX8" fmla="*/ 24589 w 1073732"/>
              <a:gd name="connsiteY8" fmla="*/ 379326 h 379326"/>
              <a:gd name="connsiteX9" fmla="*/ 250677 w 1073732"/>
              <a:gd name="connsiteY9" fmla="*/ 306475 h 379326"/>
              <a:gd name="connsiteX10" fmla="*/ 408939 w 1073732"/>
              <a:gd name="connsiteY10" fmla="*/ 205992 h 379326"/>
              <a:gd name="connsiteX11" fmla="*/ 532031 w 1073732"/>
              <a:gd name="connsiteY11" fmla="*/ 263770 h 379326"/>
              <a:gd name="connsiteX12" fmla="*/ 672708 w 1073732"/>
              <a:gd name="connsiteY12" fmla="*/ 356717 h 379326"/>
              <a:gd name="connsiteX13" fmla="*/ 780728 w 1073732"/>
              <a:gd name="connsiteY13" fmla="*/ 334108 h 379326"/>
              <a:gd name="connsiteX14" fmla="*/ 918892 w 1073732"/>
              <a:gd name="connsiteY14" fmla="*/ 231112 h 379326"/>
              <a:gd name="connsiteX15" fmla="*/ 1072130 w 1073732"/>
              <a:gd name="connsiteY15" fmla="*/ 67827 h 379326"/>
              <a:gd name="connsiteX0" fmla="*/ 1072130 w 1073732"/>
              <a:gd name="connsiteY0" fmla="*/ 67827 h 379326"/>
              <a:gd name="connsiteX1" fmla="*/ 903820 w 1073732"/>
              <a:gd name="connsiteY1" fmla="*/ 52754 h 379326"/>
              <a:gd name="connsiteX2" fmla="*/ 738022 w 1073732"/>
              <a:gd name="connsiteY2" fmla="*/ 115556 h 379326"/>
              <a:gd name="connsiteX3" fmla="*/ 637539 w 1073732"/>
              <a:gd name="connsiteY3" fmla="*/ 108020 h 379326"/>
              <a:gd name="connsiteX4" fmla="*/ 494350 w 1073732"/>
              <a:gd name="connsiteY4" fmla="*/ 32658 h 379326"/>
              <a:gd name="connsiteX5" fmla="*/ 346136 w 1073732"/>
              <a:gd name="connsiteY5" fmla="*/ 0 h 379326"/>
              <a:gd name="connsiteX6" fmla="*/ 132609 w 1073732"/>
              <a:gd name="connsiteY6" fmla="*/ 150726 h 379326"/>
              <a:gd name="connsiteX7" fmla="*/ 12029 w 1073732"/>
              <a:gd name="connsiteY7" fmla="*/ 311499 h 379326"/>
              <a:gd name="connsiteX8" fmla="*/ 24589 w 1073732"/>
              <a:gd name="connsiteY8" fmla="*/ 379326 h 379326"/>
              <a:gd name="connsiteX9" fmla="*/ 250677 w 1073732"/>
              <a:gd name="connsiteY9" fmla="*/ 306475 h 379326"/>
              <a:gd name="connsiteX10" fmla="*/ 408939 w 1073732"/>
              <a:gd name="connsiteY10" fmla="*/ 205992 h 379326"/>
              <a:gd name="connsiteX11" fmla="*/ 532031 w 1073732"/>
              <a:gd name="connsiteY11" fmla="*/ 263770 h 379326"/>
              <a:gd name="connsiteX12" fmla="*/ 672708 w 1073732"/>
              <a:gd name="connsiteY12" fmla="*/ 356717 h 379326"/>
              <a:gd name="connsiteX13" fmla="*/ 780728 w 1073732"/>
              <a:gd name="connsiteY13" fmla="*/ 334108 h 379326"/>
              <a:gd name="connsiteX14" fmla="*/ 918892 w 1073732"/>
              <a:gd name="connsiteY14" fmla="*/ 231112 h 379326"/>
              <a:gd name="connsiteX15" fmla="*/ 1072130 w 1073732"/>
              <a:gd name="connsiteY15" fmla="*/ 67827 h 379326"/>
              <a:gd name="connsiteX0" fmla="*/ 1072130 w 1073732"/>
              <a:gd name="connsiteY0" fmla="*/ 67827 h 379326"/>
              <a:gd name="connsiteX1" fmla="*/ 903820 w 1073732"/>
              <a:gd name="connsiteY1" fmla="*/ 52754 h 379326"/>
              <a:gd name="connsiteX2" fmla="*/ 738022 w 1073732"/>
              <a:gd name="connsiteY2" fmla="*/ 115556 h 379326"/>
              <a:gd name="connsiteX3" fmla="*/ 637539 w 1073732"/>
              <a:gd name="connsiteY3" fmla="*/ 108020 h 379326"/>
              <a:gd name="connsiteX4" fmla="*/ 494350 w 1073732"/>
              <a:gd name="connsiteY4" fmla="*/ 32658 h 379326"/>
              <a:gd name="connsiteX5" fmla="*/ 346136 w 1073732"/>
              <a:gd name="connsiteY5" fmla="*/ 0 h 379326"/>
              <a:gd name="connsiteX6" fmla="*/ 132609 w 1073732"/>
              <a:gd name="connsiteY6" fmla="*/ 150726 h 379326"/>
              <a:gd name="connsiteX7" fmla="*/ 12029 w 1073732"/>
              <a:gd name="connsiteY7" fmla="*/ 311499 h 379326"/>
              <a:gd name="connsiteX8" fmla="*/ 24589 w 1073732"/>
              <a:gd name="connsiteY8" fmla="*/ 379326 h 379326"/>
              <a:gd name="connsiteX9" fmla="*/ 250677 w 1073732"/>
              <a:gd name="connsiteY9" fmla="*/ 306475 h 379326"/>
              <a:gd name="connsiteX10" fmla="*/ 408939 w 1073732"/>
              <a:gd name="connsiteY10" fmla="*/ 205992 h 379326"/>
              <a:gd name="connsiteX11" fmla="*/ 532031 w 1073732"/>
              <a:gd name="connsiteY11" fmla="*/ 263770 h 379326"/>
              <a:gd name="connsiteX12" fmla="*/ 672708 w 1073732"/>
              <a:gd name="connsiteY12" fmla="*/ 356717 h 379326"/>
              <a:gd name="connsiteX13" fmla="*/ 801931 w 1073732"/>
              <a:gd name="connsiteY13" fmla="*/ 315555 h 379326"/>
              <a:gd name="connsiteX14" fmla="*/ 918892 w 1073732"/>
              <a:gd name="connsiteY14" fmla="*/ 231112 h 379326"/>
              <a:gd name="connsiteX15" fmla="*/ 1072130 w 1073732"/>
              <a:gd name="connsiteY15" fmla="*/ 67827 h 379326"/>
              <a:gd name="connsiteX0" fmla="*/ 1072130 w 1073732"/>
              <a:gd name="connsiteY0" fmla="*/ 67827 h 379326"/>
              <a:gd name="connsiteX1" fmla="*/ 903820 w 1073732"/>
              <a:gd name="connsiteY1" fmla="*/ 52754 h 379326"/>
              <a:gd name="connsiteX2" fmla="*/ 738022 w 1073732"/>
              <a:gd name="connsiteY2" fmla="*/ 115556 h 379326"/>
              <a:gd name="connsiteX3" fmla="*/ 637539 w 1073732"/>
              <a:gd name="connsiteY3" fmla="*/ 108020 h 379326"/>
              <a:gd name="connsiteX4" fmla="*/ 494350 w 1073732"/>
              <a:gd name="connsiteY4" fmla="*/ 32658 h 379326"/>
              <a:gd name="connsiteX5" fmla="*/ 346136 w 1073732"/>
              <a:gd name="connsiteY5" fmla="*/ 0 h 379326"/>
              <a:gd name="connsiteX6" fmla="*/ 132609 w 1073732"/>
              <a:gd name="connsiteY6" fmla="*/ 150726 h 379326"/>
              <a:gd name="connsiteX7" fmla="*/ 12029 w 1073732"/>
              <a:gd name="connsiteY7" fmla="*/ 311499 h 379326"/>
              <a:gd name="connsiteX8" fmla="*/ 24589 w 1073732"/>
              <a:gd name="connsiteY8" fmla="*/ 379326 h 379326"/>
              <a:gd name="connsiteX9" fmla="*/ 250677 w 1073732"/>
              <a:gd name="connsiteY9" fmla="*/ 306475 h 379326"/>
              <a:gd name="connsiteX10" fmla="*/ 408939 w 1073732"/>
              <a:gd name="connsiteY10" fmla="*/ 205992 h 379326"/>
              <a:gd name="connsiteX11" fmla="*/ 532031 w 1073732"/>
              <a:gd name="connsiteY11" fmla="*/ 263770 h 379326"/>
              <a:gd name="connsiteX12" fmla="*/ 672708 w 1073732"/>
              <a:gd name="connsiteY12" fmla="*/ 324911 h 379326"/>
              <a:gd name="connsiteX13" fmla="*/ 801931 w 1073732"/>
              <a:gd name="connsiteY13" fmla="*/ 315555 h 379326"/>
              <a:gd name="connsiteX14" fmla="*/ 918892 w 1073732"/>
              <a:gd name="connsiteY14" fmla="*/ 231112 h 379326"/>
              <a:gd name="connsiteX15" fmla="*/ 1072130 w 1073732"/>
              <a:gd name="connsiteY15" fmla="*/ 67827 h 379326"/>
              <a:gd name="connsiteX0" fmla="*/ 1072130 w 1073732"/>
              <a:gd name="connsiteY0" fmla="*/ 67827 h 379326"/>
              <a:gd name="connsiteX1" fmla="*/ 903820 w 1073732"/>
              <a:gd name="connsiteY1" fmla="*/ 52754 h 379326"/>
              <a:gd name="connsiteX2" fmla="*/ 738022 w 1073732"/>
              <a:gd name="connsiteY2" fmla="*/ 115556 h 379326"/>
              <a:gd name="connsiteX3" fmla="*/ 637539 w 1073732"/>
              <a:gd name="connsiteY3" fmla="*/ 108020 h 379326"/>
              <a:gd name="connsiteX4" fmla="*/ 494350 w 1073732"/>
              <a:gd name="connsiteY4" fmla="*/ 32658 h 379326"/>
              <a:gd name="connsiteX5" fmla="*/ 346136 w 1073732"/>
              <a:gd name="connsiteY5" fmla="*/ 0 h 379326"/>
              <a:gd name="connsiteX6" fmla="*/ 132609 w 1073732"/>
              <a:gd name="connsiteY6" fmla="*/ 150726 h 379326"/>
              <a:gd name="connsiteX7" fmla="*/ 12029 w 1073732"/>
              <a:gd name="connsiteY7" fmla="*/ 311499 h 379326"/>
              <a:gd name="connsiteX8" fmla="*/ 24589 w 1073732"/>
              <a:gd name="connsiteY8" fmla="*/ 379326 h 379326"/>
              <a:gd name="connsiteX9" fmla="*/ 250677 w 1073732"/>
              <a:gd name="connsiteY9" fmla="*/ 306475 h 379326"/>
              <a:gd name="connsiteX10" fmla="*/ 408939 w 1073732"/>
              <a:gd name="connsiteY10" fmla="*/ 205992 h 379326"/>
              <a:gd name="connsiteX11" fmla="*/ 532031 w 1073732"/>
              <a:gd name="connsiteY11" fmla="*/ 263770 h 379326"/>
              <a:gd name="connsiteX12" fmla="*/ 672708 w 1073732"/>
              <a:gd name="connsiteY12" fmla="*/ 324911 h 379326"/>
              <a:gd name="connsiteX13" fmla="*/ 801931 w 1073732"/>
              <a:gd name="connsiteY13" fmla="*/ 315555 h 379326"/>
              <a:gd name="connsiteX14" fmla="*/ 918892 w 1073732"/>
              <a:gd name="connsiteY14" fmla="*/ 231112 h 379326"/>
              <a:gd name="connsiteX15" fmla="*/ 1072130 w 1073732"/>
              <a:gd name="connsiteY15" fmla="*/ 67827 h 379326"/>
              <a:gd name="connsiteX0" fmla="*/ 1072130 w 1073732"/>
              <a:gd name="connsiteY0" fmla="*/ 67827 h 379326"/>
              <a:gd name="connsiteX1" fmla="*/ 903820 w 1073732"/>
              <a:gd name="connsiteY1" fmla="*/ 52754 h 379326"/>
              <a:gd name="connsiteX2" fmla="*/ 756575 w 1073732"/>
              <a:gd name="connsiteY2" fmla="*/ 150012 h 379326"/>
              <a:gd name="connsiteX3" fmla="*/ 637539 w 1073732"/>
              <a:gd name="connsiteY3" fmla="*/ 108020 h 379326"/>
              <a:gd name="connsiteX4" fmla="*/ 494350 w 1073732"/>
              <a:gd name="connsiteY4" fmla="*/ 32658 h 379326"/>
              <a:gd name="connsiteX5" fmla="*/ 346136 w 1073732"/>
              <a:gd name="connsiteY5" fmla="*/ 0 h 379326"/>
              <a:gd name="connsiteX6" fmla="*/ 132609 w 1073732"/>
              <a:gd name="connsiteY6" fmla="*/ 150726 h 379326"/>
              <a:gd name="connsiteX7" fmla="*/ 12029 w 1073732"/>
              <a:gd name="connsiteY7" fmla="*/ 311499 h 379326"/>
              <a:gd name="connsiteX8" fmla="*/ 24589 w 1073732"/>
              <a:gd name="connsiteY8" fmla="*/ 379326 h 379326"/>
              <a:gd name="connsiteX9" fmla="*/ 250677 w 1073732"/>
              <a:gd name="connsiteY9" fmla="*/ 306475 h 379326"/>
              <a:gd name="connsiteX10" fmla="*/ 408939 w 1073732"/>
              <a:gd name="connsiteY10" fmla="*/ 205992 h 379326"/>
              <a:gd name="connsiteX11" fmla="*/ 532031 w 1073732"/>
              <a:gd name="connsiteY11" fmla="*/ 263770 h 379326"/>
              <a:gd name="connsiteX12" fmla="*/ 672708 w 1073732"/>
              <a:gd name="connsiteY12" fmla="*/ 324911 h 379326"/>
              <a:gd name="connsiteX13" fmla="*/ 801931 w 1073732"/>
              <a:gd name="connsiteY13" fmla="*/ 315555 h 379326"/>
              <a:gd name="connsiteX14" fmla="*/ 918892 w 1073732"/>
              <a:gd name="connsiteY14" fmla="*/ 231112 h 379326"/>
              <a:gd name="connsiteX15" fmla="*/ 1072130 w 1073732"/>
              <a:gd name="connsiteY15" fmla="*/ 67827 h 379326"/>
              <a:gd name="connsiteX0" fmla="*/ 1072130 w 1073732"/>
              <a:gd name="connsiteY0" fmla="*/ 67827 h 379326"/>
              <a:gd name="connsiteX1" fmla="*/ 903820 w 1073732"/>
              <a:gd name="connsiteY1" fmla="*/ 52754 h 379326"/>
              <a:gd name="connsiteX2" fmla="*/ 756575 w 1073732"/>
              <a:gd name="connsiteY2" fmla="*/ 150012 h 379326"/>
              <a:gd name="connsiteX3" fmla="*/ 637539 w 1073732"/>
              <a:gd name="connsiteY3" fmla="*/ 108020 h 379326"/>
              <a:gd name="connsiteX4" fmla="*/ 494350 w 1073732"/>
              <a:gd name="connsiteY4" fmla="*/ 32658 h 379326"/>
              <a:gd name="connsiteX5" fmla="*/ 346136 w 1073732"/>
              <a:gd name="connsiteY5" fmla="*/ 0 h 379326"/>
              <a:gd name="connsiteX6" fmla="*/ 132609 w 1073732"/>
              <a:gd name="connsiteY6" fmla="*/ 150726 h 379326"/>
              <a:gd name="connsiteX7" fmla="*/ 12029 w 1073732"/>
              <a:gd name="connsiteY7" fmla="*/ 311499 h 379326"/>
              <a:gd name="connsiteX8" fmla="*/ 24589 w 1073732"/>
              <a:gd name="connsiteY8" fmla="*/ 379326 h 379326"/>
              <a:gd name="connsiteX9" fmla="*/ 250677 w 1073732"/>
              <a:gd name="connsiteY9" fmla="*/ 306475 h 379326"/>
              <a:gd name="connsiteX10" fmla="*/ 408939 w 1073732"/>
              <a:gd name="connsiteY10" fmla="*/ 205992 h 379326"/>
              <a:gd name="connsiteX11" fmla="*/ 532031 w 1073732"/>
              <a:gd name="connsiteY11" fmla="*/ 263770 h 379326"/>
              <a:gd name="connsiteX12" fmla="*/ 672708 w 1073732"/>
              <a:gd name="connsiteY12" fmla="*/ 324911 h 379326"/>
              <a:gd name="connsiteX13" fmla="*/ 801931 w 1073732"/>
              <a:gd name="connsiteY13" fmla="*/ 315555 h 379326"/>
              <a:gd name="connsiteX14" fmla="*/ 918892 w 1073732"/>
              <a:gd name="connsiteY14" fmla="*/ 231112 h 379326"/>
              <a:gd name="connsiteX15" fmla="*/ 1072130 w 1073732"/>
              <a:gd name="connsiteY15" fmla="*/ 67827 h 379326"/>
              <a:gd name="connsiteX0" fmla="*/ 1072130 w 1073732"/>
              <a:gd name="connsiteY0" fmla="*/ 67827 h 379326"/>
              <a:gd name="connsiteX1" fmla="*/ 903820 w 1073732"/>
              <a:gd name="connsiteY1" fmla="*/ 52754 h 379326"/>
              <a:gd name="connsiteX2" fmla="*/ 756575 w 1073732"/>
              <a:gd name="connsiteY2" fmla="*/ 150012 h 379326"/>
              <a:gd name="connsiteX3" fmla="*/ 637539 w 1073732"/>
              <a:gd name="connsiteY3" fmla="*/ 108020 h 379326"/>
              <a:gd name="connsiteX4" fmla="*/ 494350 w 1073732"/>
              <a:gd name="connsiteY4" fmla="*/ 32658 h 379326"/>
              <a:gd name="connsiteX5" fmla="*/ 346136 w 1073732"/>
              <a:gd name="connsiteY5" fmla="*/ 0 h 379326"/>
              <a:gd name="connsiteX6" fmla="*/ 132609 w 1073732"/>
              <a:gd name="connsiteY6" fmla="*/ 150726 h 379326"/>
              <a:gd name="connsiteX7" fmla="*/ 12029 w 1073732"/>
              <a:gd name="connsiteY7" fmla="*/ 311499 h 379326"/>
              <a:gd name="connsiteX8" fmla="*/ 24589 w 1073732"/>
              <a:gd name="connsiteY8" fmla="*/ 379326 h 379326"/>
              <a:gd name="connsiteX9" fmla="*/ 250677 w 1073732"/>
              <a:gd name="connsiteY9" fmla="*/ 306475 h 379326"/>
              <a:gd name="connsiteX10" fmla="*/ 408939 w 1073732"/>
              <a:gd name="connsiteY10" fmla="*/ 205992 h 379326"/>
              <a:gd name="connsiteX11" fmla="*/ 532031 w 1073732"/>
              <a:gd name="connsiteY11" fmla="*/ 263770 h 379326"/>
              <a:gd name="connsiteX12" fmla="*/ 672708 w 1073732"/>
              <a:gd name="connsiteY12" fmla="*/ 324911 h 379326"/>
              <a:gd name="connsiteX13" fmla="*/ 801931 w 1073732"/>
              <a:gd name="connsiteY13" fmla="*/ 315555 h 379326"/>
              <a:gd name="connsiteX14" fmla="*/ 918892 w 1073732"/>
              <a:gd name="connsiteY14" fmla="*/ 231112 h 379326"/>
              <a:gd name="connsiteX15" fmla="*/ 1072130 w 1073732"/>
              <a:gd name="connsiteY15" fmla="*/ 67827 h 379326"/>
              <a:gd name="connsiteX0" fmla="*/ 1072130 w 1073732"/>
              <a:gd name="connsiteY0" fmla="*/ 67827 h 379326"/>
              <a:gd name="connsiteX1" fmla="*/ 919723 w 1073732"/>
              <a:gd name="connsiteY1" fmla="*/ 52754 h 379326"/>
              <a:gd name="connsiteX2" fmla="*/ 756575 w 1073732"/>
              <a:gd name="connsiteY2" fmla="*/ 150012 h 379326"/>
              <a:gd name="connsiteX3" fmla="*/ 637539 w 1073732"/>
              <a:gd name="connsiteY3" fmla="*/ 108020 h 379326"/>
              <a:gd name="connsiteX4" fmla="*/ 494350 w 1073732"/>
              <a:gd name="connsiteY4" fmla="*/ 32658 h 379326"/>
              <a:gd name="connsiteX5" fmla="*/ 346136 w 1073732"/>
              <a:gd name="connsiteY5" fmla="*/ 0 h 379326"/>
              <a:gd name="connsiteX6" fmla="*/ 132609 w 1073732"/>
              <a:gd name="connsiteY6" fmla="*/ 150726 h 379326"/>
              <a:gd name="connsiteX7" fmla="*/ 12029 w 1073732"/>
              <a:gd name="connsiteY7" fmla="*/ 311499 h 379326"/>
              <a:gd name="connsiteX8" fmla="*/ 24589 w 1073732"/>
              <a:gd name="connsiteY8" fmla="*/ 379326 h 379326"/>
              <a:gd name="connsiteX9" fmla="*/ 250677 w 1073732"/>
              <a:gd name="connsiteY9" fmla="*/ 306475 h 379326"/>
              <a:gd name="connsiteX10" fmla="*/ 408939 w 1073732"/>
              <a:gd name="connsiteY10" fmla="*/ 205992 h 379326"/>
              <a:gd name="connsiteX11" fmla="*/ 532031 w 1073732"/>
              <a:gd name="connsiteY11" fmla="*/ 263770 h 379326"/>
              <a:gd name="connsiteX12" fmla="*/ 672708 w 1073732"/>
              <a:gd name="connsiteY12" fmla="*/ 324911 h 379326"/>
              <a:gd name="connsiteX13" fmla="*/ 801931 w 1073732"/>
              <a:gd name="connsiteY13" fmla="*/ 315555 h 379326"/>
              <a:gd name="connsiteX14" fmla="*/ 918892 w 1073732"/>
              <a:gd name="connsiteY14" fmla="*/ 231112 h 379326"/>
              <a:gd name="connsiteX15" fmla="*/ 1072130 w 1073732"/>
              <a:gd name="connsiteY15" fmla="*/ 67827 h 379326"/>
              <a:gd name="connsiteX0" fmla="*/ 1072130 w 1073732"/>
              <a:gd name="connsiteY0" fmla="*/ 67827 h 379326"/>
              <a:gd name="connsiteX1" fmla="*/ 919723 w 1073732"/>
              <a:gd name="connsiteY1" fmla="*/ 52754 h 379326"/>
              <a:gd name="connsiteX2" fmla="*/ 756575 w 1073732"/>
              <a:gd name="connsiteY2" fmla="*/ 150012 h 379326"/>
              <a:gd name="connsiteX3" fmla="*/ 637539 w 1073732"/>
              <a:gd name="connsiteY3" fmla="*/ 108020 h 379326"/>
              <a:gd name="connsiteX4" fmla="*/ 494350 w 1073732"/>
              <a:gd name="connsiteY4" fmla="*/ 32658 h 379326"/>
              <a:gd name="connsiteX5" fmla="*/ 346136 w 1073732"/>
              <a:gd name="connsiteY5" fmla="*/ 0 h 379326"/>
              <a:gd name="connsiteX6" fmla="*/ 132609 w 1073732"/>
              <a:gd name="connsiteY6" fmla="*/ 150726 h 379326"/>
              <a:gd name="connsiteX7" fmla="*/ 12029 w 1073732"/>
              <a:gd name="connsiteY7" fmla="*/ 311499 h 379326"/>
              <a:gd name="connsiteX8" fmla="*/ 24589 w 1073732"/>
              <a:gd name="connsiteY8" fmla="*/ 379326 h 379326"/>
              <a:gd name="connsiteX9" fmla="*/ 250677 w 1073732"/>
              <a:gd name="connsiteY9" fmla="*/ 306475 h 379326"/>
              <a:gd name="connsiteX10" fmla="*/ 408939 w 1073732"/>
              <a:gd name="connsiteY10" fmla="*/ 205992 h 379326"/>
              <a:gd name="connsiteX11" fmla="*/ 532031 w 1073732"/>
              <a:gd name="connsiteY11" fmla="*/ 263770 h 379326"/>
              <a:gd name="connsiteX12" fmla="*/ 672708 w 1073732"/>
              <a:gd name="connsiteY12" fmla="*/ 324911 h 379326"/>
              <a:gd name="connsiteX13" fmla="*/ 801931 w 1073732"/>
              <a:gd name="connsiteY13" fmla="*/ 315555 h 379326"/>
              <a:gd name="connsiteX14" fmla="*/ 918892 w 1073732"/>
              <a:gd name="connsiteY14" fmla="*/ 231112 h 379326"/>
              <a:gd name="connsiteX15" fmla="*/ 1072130 w 1073732"/>
              <a:gd name="connsiteY15" fmla="*/ 67827 h 379326"/>
              <a:gd name="connsiteX0" fmla="*/ 1072130 w 1073732"/>
              <a:gd name="connsiteY0" fmla="*/ 67827 h 379326"/>
              <a:gd name="connsiteX1" fmla="*/ 919723 w 1073732"/>
              <a:gd name="connsiteY1" fmla="*/ 52754 h 379326"/>
              <a:gd name="connsiteX2" fmla="*/ 756575 w 1073732"/>
              <a:gd name="connsiteY2" fmla="*/ 150012 h 379326"/>
              <a:gd name="connsiteX3" fmla="*/ 637539 w 1073732"/>
              <a:gd name="connsiteY3" fmla="*/ 108020 h 379326"/>
              <a:gd name="connsiteX4" fmla="*/ 494350 w 1073732"/>
              <a:gd name="connsiteY4" fmla="*/ 32658 h 379326"/>
              <a:gd name="connsiteX5" fmla="*/ 346136 w 1073732"/>
              <a:gd name="connsiteY5" fmla="*/ 0 h 379326"/>
              <a:gd name="connsiteX6" fmla="*/ 132609 w 1073732"/>
              <a:gd name="connsiteY6" fmla="*/ 150726 h 379326"/>
              <a:gd name="connsiteX7" fmla="*/ 12029 w 1073732"/>
              <a:gd name="connsiteY7" fmla="*/ 311499 h 379326"/>
              <a:gd name="connsiteX8" fmla="*/ 24589 w 1073732"/>
              <a:gd name="connsiteY8" fmla="*/ 379326 h 379326"/>
              <a:gd name="connsiteX9" fmla="*/ 250677 w 1073732"/>
              <a:gd name="connsiteY9" fmla="*/ 306475 h 379326"/>
              <a:gd name="connsiteX10" fmla="*/ 408939 w 1073732"/>
              <a:gd name="connsiteY10" fmla="*/ 205992 h 379326"/>
              <a:gd name="connsiteX11" fmla="*/ 532031 w 1073732"/>
              <a:gd name="connsiteY11" fmla="*/ 263770 h 379326"/>
              <a:gd name="connsiteX12" fmla="*/ 672708 w 1073732"/>
              <a:gd name="connsiteY12" fmla="*/ 324911 h 379326"/>
              <a:gd name="connsiteX13" fmla="*/ 801931 w 1073732"/>
              <a:gd name="connsiteY13" fmla="*/ 315555 h 379326"/>
              <a:gd name="connsiteX14" fmla="*/ 918892 w 1073732"/>
              <a:gd name="connsiteY14" fmla="*/ 231112 h 379326"/>
              <a:gd name="connsiteX15" fmla="*/ 1072130 w 1073732"/>
              <a:gd name="connsiteY15" fmla="*/ 67827 h 379326"/>
              <a:gd name="connsiteX0" fmla="*/ 1072130 w 1073732"/>
              <a:gd name="connsiteY0" fmla="*/ 67827 h 379326"/>
              <a:gd name="connsiteX1" fmla="*/ 919723 w 1073732"/>
              <a:gd name="connsiteY1" fmla="*/ 52754 h 379326"/>
              <a:gd name="connsiteX2" fmla="*/ 756575 w 1073732"/>
              <a:gd name="connsiteY2" fmla="*/ 150012 h 379326"/>
              <a:gd name="connsiteX3" fmla="*/ 637539 w 1073732"/>
              <a:gd name="connsiteY3" fmla="*/ 108020 h 379326"/>
              <a:gd name="connsiteX4" fmla="*/ 494350 w 1073732"/>
              <a:gd name="connsiteY4" fmla="*/ 32658 h 379326"/>
              <a:gd name="connsiteX5" fmla="*/ 346136 w 1073732"/>
              <a:gd name="connsiteY5" fmla="*/ 0 h 379326"/>
              <a:gd name="connsiteX6" fmla="*/ 132609 w 1073732"/>
              <a:gd name="connsiteY6" fmla="*/ 150726 h 379326"/>
              <a:gd name="connsiteX7" fmla="*/ 12029 w 1073732"/>
              <a:gd name="connsiteY7" fmla="*/ 311499 h 379326"/>
              <a:gd name="connsiteX8" fmla="*/ 24589 w 1073732"/>
              <a:gd name="connsiteY8" fmla="*/ 379326 h 379326"/>
              <a:gd name="connsiteX9" fmla="*/ 250677 w 1073732"/>
              <a:gd name="connsiteY9" fmla="*/ 306475 h 379326"/>
              <a:gd name="connsiteX10" fmla="*/ 408939 w 1073732"/>
              <a:gd name="connsiteY10" fmla="*/ 205992 h 379326"/>
              <a:gd name="connsiteX11" fmla="*/ 532031 w 1073732"/>
              <a:gd name="connsiteY11" fmla="*/ 263770 h 379326"/>
              <a:gd name="connsiteX12" fmla="*/ 672708 w 1073732"/>
              <a:gd name="connsiteY12" fmla="*/ 324911 h 379326"/>
              <a:gd name="connsiteX13" fmla="*/ 801931 w 1073732"/>
              <a:gd name="connsiteY13" fmla="*/ 315555 h 379326"/>
              <a:gd name="connsiteX14" fmla="*/ 918892 w 1073732"/>
              <a:gd name="connsiteY14" fmla="*/ 231112 h 379326"/>
              <a:gd name="connsiteX15" fmla="*/ 1072130 w 1073732"/>
              <a:gd name="connsiteY15" fmla="*/ 67827 h 379326"/>
              <a:gd name="connsiteX0" fmla="*/ 1072130 w 1073732"/>
              <a:gd name="connsiteY0" fmla="*/ 68446 h 379945"/>
              <a:gd name="connsiteX1" fmla="*/ 919723 w 1073732"/>
              <a:gd name="connsiteY1" fmla="*/ 53373 h 379945"/>
              <a:gd name="connsiteX2" fmla="*/ 756575 w 1073732"/>
              <a:gd name="connsiteY2" fmla="*/ 150631 h 379945"/>
              <a:gd name="connsiteX3" fmla="*/ 637539 w 1073732"/>
              <a:gd name="connsiteY3" fmla="*/ 108639 h 379945"/>
              <a:gd name="connsiteX4" fmla="*/ 494350 w 1073732"/>
              <a:gd name="connsiteY4" fmla="*/ 33277 h 379945"/>
              <a:gd name="connsiteX5" fmla="*/ 346136 w 1073732"/>
              <a:gd name="connsiteY5" fmla="*/ 619 h 379945"/>
              <a:gd name="connsiteX6" fmla="*/ 132609 w 1073732"/>
              <a:gd name="connsiteY6" fmla="*/ 151345 h 379945"/>
              <a:gd name="connsiteX7" fmla="*/ 12029 w 1073732"/>
              <a:gd name="connsiteY7" fmla="*/ 312118 h 379945"/>
              <a:gd name="connsiteX8" fmla="*/ 24589 w 1073732"/>
              <a:gd name="connsiteY8" fmla="*/ 379945 h 379945"/>
              <a:gd name="connsiteX9" fmla="*/ 250677 w 1073732"/>
              <a:gd name="connsiteY9" fmla="*/ 307094 h 379945"/>
              <a:gd name="connsiteX10" fmla="*/ 408939 w 1073732"/>
              <a:gd name="connsiteY10" fmla="*/ 206611 h 379945"/>
              <a:gd name="connsiteX11" fmla="*/ 532031 w 1073732"/>
              <a:gd name="connsiteY11" fmla="*/ 264389 h 379945"/>
              <a:gd name="connsiteX12" fmla="*/ 672708 w 1073732"/>
              <a:gd name="connsiteY12" fmla="*/ 325530 h 379945"/>
              <a:gd name="connsiteX13" fmla="*/ 801931 w 1073732"/>
              <a:gd name="connsiteY13" fmla="*/ 316174 h 379945"/>
              <a:gd name="connsiteX14" fmla="*/ 918892 w 1073732"/>
              <a:gd name="connsiteY14" fmla="*/ 231731 h 379945"/>
              <a:gd name="connsiteX15" fmla="*/ 1072130 w 1073732"/>
              <a:gd name="connsiteY15" fmla="*/ 68446 h 379945"/>
              <a:gd name="connsiteX0" fmla="*/ 1072130 w 1073732"/>
              <a:gd name="connsiteY0" fmla="*/ 69014 h 380513"/>
              <a:gd name="connsiteX1" fmla="*/ 919723 w 1073732"/>
              <a:gd name="connsiteY1" fmla="*/ 53941 h 380513"/>
              <a:gd name="connsiteX2" fmla="*/ 756575 w 1073732"/>
              <a:gd name="connsiteY2" fmla="*/ 151199 h 380513"/>
              <a:gd name="connsiteX3" fmla="*/ 637539 w 1073732"/>
              <a:gd name="connsiteY3" fmla="*/ 109207 h 380513"/>
              <a:gd name="connsiteX4" fmla="*/ 494350 w 1073732"/>
              <a:gd name="connsiteY4" fmla="*/ 33845 h 380513"/>
              <a:gd name="connsiteX5" fmla="*/ 346136 w 1073732"/>
              <a:gd name="connsiteY5" fmla="*/ 1187 h 380513"/>
              <a:gd name="connsiteX6" fmla="*/ 132609 w 1073732"/>
              <a:gd name="connsiteY6" fmla="*/ 151913 h 380513"/>
              <a:gd name="connsiteX7" fmla="*/ 12029 w 1073732"/>
              <a:gd name="connsiteY7" fmla="*/ 312686 h 380513"/>
              <a:gd name="connsiteX8" fmla="*/ 24589 w 1073732"/>
              <a:gd name="connsiteY8" fmla="*/ 380513 h 380513"/>
              <a:gd name="connsiteX9" fmla="*/ 250677 w 1073732"/>
              <a:gd name="connsiteY9" fmla="*/ 307662 h 380513"/>
              <a:gd name="connsiteX10" fmla="*/ 408939 w 1073732"/>
              <a:gd name="connsiteY10" fmla="*/ 207179 h 380513"/>
              <a:gd name="connsiteX11" fmla="*/ 532031 w 1073732"/>
              <a:gd name="connsiteY11" fmla="*/ 264957 h 380513"/>
              <a:gd name="connsiteX12" fmla="*/ 672708 w 1073732"/>
              <a:gd name="connsiteY12" fmla="*/ 326098 h 380513"/>
              <a:gd name="connsiteX13" fmla="*/ 801931 w 1073732"/>
              <a:gd name="connsiteY13" fmla="*/ 316742 h 380513"/>
              <a:gd name="connsiteX14" fmla="*/ 918892 w 1073732"/>
              <a:gd name="connsiteY14" fmla="*/ 232299 h 380513"/>
              <a:gd name="connsiteX15" fmla="*/ 1072130 w 1073732"/>
              <a:gd name="connsiteY15" fmla="*/ 69014 h 380513"/>
              <a:gd name="connsiteX0" fmla="*/ 1072130 w 1073732"/>
              <a:gd name="connsiteY0" fmla="*/ 69014 h 380513"/>
              <a:gd name="connsiteX1" fmla="*/ 919723 w 1073732"/>
              <a:gd name="connsiteY1" fmla="*/ 53941 h 380513"/>
              <a:gd name="connsiteX2" fmla="*/ 756575 w 1073732"/>
              <a:gd name="connsiteY2" fmla="*/ 151199 h 380513"/>
              <a:gd name="connsiteX3" fmla="*/ 637539 w 1073732"/>
              <a:gd name="connsiteY3" fmla="*/ 109207 h 380513"/>
              <a:gd name="connsiteX4" fmla="*/ 494350 w 1073732"/>
              <a:gd name="connsiteY4" fmla="*/ 33845 h 380513"/>
              <a:gd name="connsiteX5" fmla="*/ 346136 w 1073732"/>
              <a:gd name="connsiteY5" fmla="*/ 1187 h 380513"/>
              <a:gd name="connsiteX6" fmla="*/ 132609 w 1073732"/>
              <a:gd name="connsiteY6" fmla="*/ 151913 h 380513"/>
              <a:gd name="connsiteX7" fmla="*/ 12029 w 1073732"/>
              <a:gd name="connsiteY7" fmla="*/ 312686 h 380513"/>
              <a:gd name="connsiteX8" fmla="*/ 24589 w 1073732"/>
              <a:gd name="connsiteY8" fmla="*/ 380513 h 380513"/>
              <a:gd name="connsiteX9" fmla="*/ 250677 w 1073732"/>
              <a:gd name="connsiteY9" fmla="*/ 307662 h 380513"/>
              <a:gd name="connsiteX10" fmla="*/ 408939 w 1073732"/>
              <a:gd name="connsiteY10" fmla="*/ 207179 h 380513"/>
              <a:gd name="connsiteX11" fmla="*/ 532031 w 1073732"/>
              <a:gd name="connsiteY11" fmla="*/ 264957 h 380513"/>
              <a:gd name="connsiteX12" fmla="*/ 672708 w 1073732"/>
              <a:gd name="connsiteY12" fmla="*/ 326098 h 380513"/>
              <a:gd name="connsiteX13" fmla="*/ 801931 w 1073732"/>
              <a:gd name="connsiteY13" fmla="*/ 316742 h 380513"/>
              <a:gd name="connsiteX14" fmla="*/ 918892 w 1073732"/>
              <a:gd name="connsiteY14" fmla="*/ 232299 h 380513"/>
              <a:gd name="connsiteX15" fmla="*/ 1072130 w 1073732"/>
              <a:gd name="connsiteY15" fmla="*/ 69014 h 380513"/>
              <a:gd name="connsiteX0" fmla="*/ 1072130 w 1073732"/>
              <a:gd name="connsiteY0" fmla="*/ 69014 h 380513"/>
              <a:gd name="connsiteX1" fmla="*/ 919723 w 1073732"/>
              <a:gd name="connsiteY1" fmla="*/ 53941 h 380513"/>
              <a:gd name="connsiteX2" fmla="*/ 756575 w 1073732"/>
              <a:gd name="connsiteY2" fmla="*/ 151199 h 380513"/>
              <a:gd name="connsiteX3" fmla="*/ 637539 w 1073732"/>
              <a:gd name="connsiteY3" fmla="*/ 109207 h 380513"/>
              <a:gd name="connsiteX4" fmla="*/ 494350 w 1073732"/>
              <a:gd name="connsiteY4" fmla="*/ 33845 h 380513"/>
              <a:gd name="connsiteX5" fmla="*/ 346136 w 1073732"/>
              <a:gd name="connsiteY5" fmla="*/ 1187 h 380513"/>
              <a:gd name="connsiteX6" fmla="*/ 132609 w 1073732"/>
              <a:gd name="connsiteY6" fmla="*/ 151913 h 380513"/>
              <a:gd name="connsiteX7" fmla="*/ 12029 w 1073732"/>
              <a:gd name="connsiteY7" fmla="*/ 312686 h 380513"/>
              <a:gd name="connsiteX8" fmla="*/ 24589 w 1073732"/>
              <a:gd name="connsiteY8" fmla="*/ 380513 h 380513"/>
              <a:gd name="connsiteX9" fmla="*/ 250677 w 1073732"/>
              <a:gd name="connsiteY9" fmla="*/ 307662 h 380513"/>
              <a:gd name="connsiteX10" fmla="*/ 408939 w 1073732"/>
              <a:gd name="connsiteY10" fmla="*/ 207179 h 380513"/>
              <a:gd name="connsiteX11" fmla="*/ 532031 w 1073732"/>
              <a:gd name="connsiteY11" fmla="*/ 264957 h 380513"/>
              <a:gd name="connsiteX12" fmla="*/ 672708 w 1073732"/>
              <a:gd name="connsiteY12" fmla="*/ 326098 h 380513"/>
              <a:gd name="connsiteX13" fmla="*/ 801931 w 1073732"/>
              <a:gd name="connsiteY13" fmla="*/ 316742 h 380513"/>
              <a:gd name="connsiteX14" fmla="*/ 918892 w 1073732"/>
              <a:gd name="connsiteY14" fmla="*/ 232299 h 380513"/>
              <a:gd name="connsiteX15" fmla="*/ 1072130 w 1073732"/>
              <a:gd name="connsiteY15" fmla="*/ 69014 h 380513"/>
              <a:gd name="connsiteX0" fmla="*/ 1072130 w 1073732"/>
              <a:gd name="connsiteY0" fmla="*/ 69014 h 380513"/>
              <a:gd name="connsiteX1" fmla="*/ 919723 w 1073732"/>
              <a:gd name="connsiteY1" fmla="*/ 53941 h 380513"/>
              <a:gd name="connsiteX2" fmla="*/ 756575 w 1073732"/>
              <a:gd name="connsiteY2" fmla="*/ 151199 h 380513"/>
              <a:gd name="connsiteX3" fmla="*/ 637539 w 1073732"/>
              <a:gd name="connsiteY3" fmla="*/ 109207 h 380513"/>
              <a:gd name="connsiteX4" fmla="*/ 494350 w 1073732"/>
              <a:gd name="connsiteY4" fmla="*/ 33845 h 380513"/>
              <a:gd name="connsiteX5" fmla="*/ 346136 w 1073732"/>
              <a:gd name="connsiteY5" fmla="*/ 1187 h 380513"/>
              <a:gd name="connsiteX6" fmla="*/ 132609 w 1073732"/>
              <a:gd name="connsiteY6" fmla="*/ 151913 h 380513"/>
              <a:gd name="connsiteX7" fmla="*/ 12029 w 1073732"/>
              <a:gd name="connsiteY7" fmla="*/ 312686 h 380513"/>
              <a:gd name="connsiteX8" fmla="*/ 24589 w 1073732"/>
              <a:gd name="connsiteY8" fmla="*/ 380513 h 380513"/>
              <a:gd name="connsiteX9" fmla="*/ 250677 w 1073732"/>
              <a:gd name="connsiteY9" fmla="*/ 307662 h 380513"/>
              <a:gd name="connsiteX10" fmla="*/ 408939 w 1073732"/>
              <a:gd name="connsiteY10" fmla="*/ 207179 h 380513"/>
              <a:gd name="connsiteX11" fmla="*/ 532031 w 1073732"/>
              <a:gd name="connsiteY11" fmla="*/ 264957 h 380513"/>
              <a:gd name="connsiteX12" fmla="*/ 672708 w 1073732"/>
              <a:gd name="connsiteY12" fmla="*/ 326098 h 380513"/>
              <a:gd name="connsiteX13" fmla="*/ 801931 w 1073732"/>
              <a:gd name="connsiteY13" fmla="*/ 316742 h 380513"/>
              <a:gd name="connsiteX14" fmla="*/ 918892 w 1073732"/>
              <a:gd name="connsiteY14" fmla="*/ 232299 h 380513"/>
              <a:gd name="connsiteX15" fmla="*/ 1072130 w 1073732"/>
              <a:gd name="connsiteY15" fmla="*/ 69014 h 380513"/>
              <a:gd name="connsiteX0" fmla="*/ 1072130 w 1073732"/>
              <a:gd name="connsiteY0" fmla="*/ 69014 h 380513"/>
              <a:gd name="connsiteX1" fmla="*/ 919723 w 1073732"/>
              <a:gd name="connsiteY1" fmla="*/ 53941 h 380513"/>
              <a:gd name="connsiteX2" fmla="*/ 756575 w 1073732"/>
              <a:gd name="connsiteY2" fmla="*/ 151199 h 380513"/>
              <a:gd name="connsiteX3" fmla="*/ 637539 w 1073732"/>
              <a:gd name="connsiteY3" fmla="*/ 109207 h 380513"/>
              <a:gd name="connsiteX4" fmla="*/ 494350 w 1073732"/>
              <a:gd name="connsiteY4" fmla="*/ 33845 h 380513"/>
              <a:gd name="connsiteX5" fmla="*/ 346136 w 1073732"/>
              <a:gd name="connsiteY5" fmla="*/ 1187 h 380513"/>
              <a:gd name="connsiteX6" fmla="*/ 132609 w 1073732"/>
              <a:gd name="connsiteY6" fmla="*/ 151913 h 380513"/>
              <a:gd name="connsiteX7" fmla="*/ 12029 w 1073732"/>
              <a:gd name="connsiteY7" fmla="*/ 312686 h 380513"/>
              <a:gd name="connsiteX8" fmla="*/ 24589 w 1073732"/>
              <a:gd name="connsiteY8" fmla="*/ 380513 h 380513"/>
              <a:gd name="connsiteX9" fmla="*/ 250677 w 1073732"/>
              <a:gd name="connsiteY9" fmla="*/ 307662 h 380513"/>
              <a:gd name="connsiteX10" fmla="*/ 408939 w 1073732"/>
              <a:gd name="connsiteY10" fmla="*/ 207179 h 380513"/>
              <a:gd name="connsiteX11" fmla="*/ 569137 w 1073732"/>
              <a:gd name="connsiteY11" fmla="*/ 272908 h 380513"/>
              <a:gd name="connsiteX12" fmla="*/ 672708 w 1073732"/>
              <a:gd name="connsiteY12" fmla="*/ 326098 h 380513"/>
              <a:gd name="connsiteX13" fmla="*/ 801931 w 1073732"/>
              <a:gd name="connsiteY13" fmla="*/ 316742 h 380513"/>
              <a:gd name="connsiteX14" fmla="*/ 918892 w 1073732"/>
              <a:gd name="connsiteY14" fmla="*/ 232299 h 380513"/>
              <a:gd name="connsiteX15" fmla="*/ 1072130 w 1073732"/>
              <a:gd name="connsiteY15" fmla="*/ 69014 h 380513"/>
              <a:gd name="connsiteX0" fmla="*/ 1072130 w 1073732"/>
              <a:gd name="connsiteY0" fmla="*/ 69014 h 380513"/>
              <a:gd name="connsiteX1" fmla="*/ 919723 w 1073732"/>
              <a:gd name="connsiteY1" fmla="*/ 53941 h 380513"/>
              <a:gd name="connsiteX2" fmla="*/ 756575 w 1073732"/>
              <a:gd name="connsiteY2" fmla="*/ 151199 h 380513"/>
              <a:gd name="connsiteX3" fmla="*/ 637539 w 1073732"/>
              <a:gd name="connsiteY3" fmla="*/ 109207 h 380513"/>
              <a:gd name="connsiteX4" fmla="*/ 494350 w 1073732"/>
              <a:gd name="connsiteY4" fmla="*/ 33845 h 380513"/>
              <a:gd name="connsiteX5" fmla="*/ 346136 w 1073732"/>
              <a:gd name="connsiteY5" fmla="*/ 1187 h 380513"/>
              <a:gd name="connsiteX6" fmla="*/ 132609 w 1073732"/>
              <a:gd name="connsiteY6" fmla="*/ 151913 h 380513"/>
              <a:gd name="connsiteX7" fmla="*/ 12029 w 1073732"/>
              <a:gd name="connsiteY7" fmla="*/ 312686 h 380513"/>
              <a:gd name="connsiteX8" fmla="*/ 24589 w 1073732"/>
              <a:gd name="connsiteY8" fmla="*/ 380513 h 380513"/>
              <a:gd name="connsiteX9" fmla="*/ 250677 w 1073732"/>
              <a:gd name="connsiteY9" fmla="*/ 307662 h 380513"/>
              <a:gd name="connsiteX10" fmla="*/ 408939 w 1073732"/>
              <a:gd name="connsiteY10" fmla="*/ 207179 h 380513"/>
              <a:gd name="connsiteX11" fmla="*/ 569137 w 1073732"/>
              <a:gd name="connsiteY11" fmla="*/ 272908 h 380513"/>
              <a:gd name="connsiteX12" fmla="*/ 672708 w 1073732"/>
              <a:gd name="connsiteY12" fmla="*/ 326098 h 380513"/>
              <a:gd name="connsiteX13" fmla="*/ 801931 w 1073732"/>
              <a:gd name="connsiteY13" fmla="*/ 316742 h 380513"/>
              <a:gd name="connsiteX14" fmla="*/ 918892 w 1073732"/>
              <a:gd name="connsiteY14" fmla="*/ 232299 h 380513"/>
              <a:gd name="connsiteX15" fmla="*/ 1072130 w 1073732"/>
              <a:gd name="connsiteY15" fmla="*/ 69014 h 380513"/>
              <a:gd name="connsiteX0" fmla="*/ 1072130 w 1073732"/>
              <a:gd name="connsiteY0" fmla="*/ 69014 h 380513"/>
              <a:gd name="connsiteX1" fmla="*/ 919723 w 1073732"/>
              <a:gd name="connsiteY1" fmla="*/ 53941 h 380513"/>
              <a:gd name="connsiteX2" fmla="*/ 756575 w 1073732"/>
              <a:gd name="connsiteY2" fmla="*/ 151199 h 380513"/>
              <a:gd name="connsiteX3" fmla="*/ 637539 w 1073732"/>
              <a:gd name="connsiteY3" fmla="*/ 109207 h 380513"/>
              <a:gd name="connsiteX4" fmla="*/ 494350 w 1073732"/>
              <a:gd name="connsiteY4" fmla="*/ 33845 h 380513"/>
              <a:gd name="connsiteX5" fmla="*/ 346136 w 1073732"/>
              <a:gd name="connsiteY5" fmla="*/ 1187 h 380513"/>
              <a:gd name="connsiteX6" fmla="*/ 132609 w 1073732"/>
              <a:gd name="connsiteY6" fmla="*/ 151913 h 380513"/>
              <a:gd name="connsiteX7" fmla="*/ 12029 w 1073732"/>
              <a:gd name="connsiteY7" fmla="*/ 312686 h 380513"/>
              <a:gd name="connsiteX8" fmla="*/ 24589 w 1073732"/>
              <a:gd name="connsiteY8" fmla="*/ 380513 h 380513"/>
              <a:gd name="connsiteX9" fmla="*/ 234774 w 1073732"/>
              <a:gd name="connsiteY9" fmla="*/ 297060 h 380513"/>
              <a:gd name="connsiteX10" fmla="*/ 408939 w 1073732"/>
              <a:gd name="connsiteY10" fmla="*/ 207179 h 380513"/>
              <a:gd name="connsiteX11" fmla="*/ 569137 w 1073732"/>
              <a:gd name="connsiteY11" fmla="*/ 272908 h 380513"/>
              <a:gd name="connsiteX12" fmla="*/ 672708 w 1073732"/>
              <a:gd name="connsiteY12" fmla="*/ 326098 h 380513"/>
              <a:gd name="connsiteX13" fmla="*/ 801931 w 1073732"/>
              <a:gd name="connsiteY13" fmla="*/ 316742 h 380513"/>
              <a:gd name="connsiteX14" fmla="*/ 918892 w 1073732"/>
              <a:gd name="connsiteY14" fmla="*/ 232299 h 380513"/>
              <a:gd name="connsiteX15" fmla="*/ 1072130 w 1073732"/>
              <a:gd name="connsiteY15" fmla="*/ 69014 h 380513"/>
              <a:gd name="connsiteX0" fmla="*/ 1072130 w 1073732"/>
              <a:gd name="connsiteY0" fmla="*/ 69014 h 380513"/>
              <a:gd name="connsiteX1" fmla="*/ 919723 w 1073732"/>
              <a:gd name="connsiteY1" fmla="*/ 53941 h 380513"/>
              <a:gd name="connsiteX2" fmla="*/ 756575 w 1073732"/>
              <a:gd name="connsiteY2" fmla="*/ 151199 h 380513"/>
              <a:gd name="connsiteX3" fmla="*/ 637539 w 1073732"/>
              <a:gd name="connsiteY3" fmla="*/ 109207 h 380513"/>
              <a:gd name="connsiteX4" fmla="*/ 494350 w 1073732"/>
              <a:gd name="connsiteY4" fmla="*/ 33845 h 380513"/>
              <a:gd name="connsiteX5" fmla="*/ 346136 w 1073732"/>
              <a:gd name="connsiteY5" fmla="*/ 1187 h 380513"/>
              <a:gd name="connsiteX6" fmla="*/ 132609 w 1073732"/>
              <a:gd name="connsiteY6" fmla="*/ 151913 h 380513"/>
              <a:gd name="connsiteX7" fmla="*/ 12029 w 1073732"/>
              <a:gd name="connsiteY7" fmla="*/ 312686 h 380513"/>
              <a:gd name="connsiteX8" fmla="*/ 24589 w 1073732"/>
              <a:gd name="connsiteY8" fmla="*/ 380513 h 380513"/>
              <a:gd name="connsiteX9" fmla="*/ 234774 w 1073732"/>
              <a:gd name="connsiteY9" fmla="*/ 297060 h 380513"/>
              <a:gd name="connsiteX10" fmla="*/ 408939 w 1073732"/>
              <a:gd name="connsiteY10" fmla="*/ 207179 h 380513"/>
              <a:gd name="connsiteX11" fmla="*/ 569137 w 1073732"/>
              <a:gd name="connsiteY11" fmla="*/ 272908 h 380513"/>
              <a:gd name="connsiteX12" fmla="*/ 672708 w 1073732"/>
              <a:gd name="connsiteY12" fmla="*/ 326098 h 380513"/>
              <a:gd name="connsiteX13" fmla="*/ 801931 w 1073732"/>
              <a:gd name="connsiteY13" fmla="*/ 316742 h 380513"/>
              <a:gd name="connsiteX14" fmla="*/ 918892 w 1073732"/>
              <a:gd name="connsiteY14" fmla="*/ 232299 h 380513"/>
              <a:gd name="connsiteX15" fmla="*/ 1072130 w 1073732"/>
              <a:gd name="connsiteY15" fmla="*/ 69014 h 380513"/>
              <a:gd name="connsiteX0" fmla="*/ 1072130 w 1073732"/>
              <a:gd name="connsiteY0" fmla="*/ 69014 h 380513"/>
              <a:gd name="connsiteX1" fmla="*/ 919723 w 1073732"/>
              <a:gd name="connsiteY1" fmla="*/ 53941 h 380513"/>
              <a:gd name="connsiteX2" fmla="*/ 756575 w 1073732"/>
              <a:gd name="connsiteY2" fmla="*/ 151199 h 380513"/>
              <a:gd name="connsiteX3" fmla="*/ 637539 w 1073732"/>
              <a:gd name="connsiteY3" fmla="*/ 109207 h 380513"/>
              <a:gd name="connsiteX4" fmla="*/ 494350 w 1073732"/>
              <a:gd name="connsiteY4" fmla="*/ 33845 h 380513"/>
              <a:gd name="connsiteX5" fmla="*/ 346136 w 1073732"/>
              <a:gd name="connsiteY5" fmla="*/ 1187 h 380513"/>
              <a:gd name="connsiteX6" fmla="*/ 132609 w 1073732"/>
              <a:gd name="connsiteY6" fmla="*/ 151913 h 380513"/>
              <a:gd name="connsiteX7" fmla="*/ 12029 w 1073732"/>
              <a:gd name="connsiteY7" fmla="*/ 312686 h 380513"/>
              <a:gd name="connsiteX8" fmla="*/ 24589 w 1073732"/>
              <a:gd name="connsiteY8" fmla="*/ 380513 h 380513"/>
              <a:gd name="connsiteX9" fmla="*/ 234774 w 1073732"/>
              <a:gd name="connsiteY9" fmla="*/ 297060 h 380513"/>
              <a:gd name="connsiteX10" fmla="*/ 408939 w 1073732"/>
              <a:gd name="connsiteY10" fmla="*/ 207179 h 380513"/>
              <a:gd name="connsiteX11" fmla="*/ 569137 w 1073732"/>
              <a:gd name="connsiteY11" fmla="*/ 272908 h 380513"/>
              <a:gd name="connsiteX12" fmla="*/ 672708 w 1073732"/>
              <a:gd name="connsiteY12" fmla="*/ 326098 h 380513"/>
              <a:gd name="connsiteX13" fmla="*/ 801931 w 1073732"/>
              <a:gd name="connsiteY13" fmla="*/ 316742 h 380513"/>
              <a:gd name="connsiteX14" fmla="*/ 918892 w 1073732"/>
              <a:gd name="connsiteY14" fmla="*/ 232299 h 380513"/>
              <a:gd name="connsiteX15" fmla="*/ 1072130 w 1073732"/>
              <a:gd name="connsiteY15" fmla="*/ 69014 h 380513"/>
              <a:gd name="connsiteX0" fmla="*/ 1061918 w 1063520"/>
              <a:gd name="connsiteY0" fmla="*/ 69014 h 380513"/>
              <a:gd name="connsiteX1" fmla="*/ 909511 w 1063520"/>
              <a:gd name="connsiteY1" fmla="*/ 53941 h 380513"/>
              <a:gd name="connsiteX2" fmla="*/ 746363 w 1063520"/>
              <a:gd name="connsiteY2" fmla="*/ 151199 h 380513"/>
              <a:gd name="connsiteX3" fmla="*/ 627327 w 1063520"/>
              <a:gd name="connsiteY3" fmla="*/ 109207 h 380513"/>
              <a:gd name="connsiteX4" fmla="*/ 484138 w 1063520"/>
              <a:gd name="connsiteY4" fmla="*/ 33845 h 380513"/>
              <a:gd name="connsiteX5" fmla="*/ 335924 w 1063520"/>
              <a:gd name="connsiteY5" fmla="*/ 1187 h 380513"/>
              <a:gd name="connsiteX6" fmla="*/ 122397 w 1063520"/>
              <a:gd name="connsiteY6" fmla="*/ 151913 h 380513"/>
              <a:gd name="connsiteX7" fmla="*/ 1817 w 1063520"/>
              <a:gd name="connsiteY7" fmla="*/ 312686 h 380513"/>
              <a:gd name="connsiteX8" fmla="*/ 14377 w 1063520"/>
              <a:gd name="connsiteY8" fmla="*/ 380513 h 380513"/>
              <a:gd name="connsiteX9" fmla="*/ 224562 w 1063520"/>
              <a:gd name="connsiteY9" fmla="*/ 297060 h 380513"/>
              <a:gd name="connsiteX10" fmla="*/ 398727 w 1063520"/>
              <a:gd name="connsiteY10" fmla="*/ 207179 h 380513"/>
              <a:gd name="connsiteX11" fmla="*/ 558925 w 1063520"/>
              <a:gd name="connsiteY11" fmla="*/ 272908 h 380513"/>
              <a:gd name="connsiteX12" fmla="*/ 662496 w 1063520"/>
              <a:gd name="connsiteY12" fmla="*/ 326098 h 380513"/>
              <a:gd name="connsiteX13" fmla="*/ 791719 w 1063520"/>
              <a:gd name="connsiteY13" fmla="*/ 316742 h 380513"/>
              <a:gd name="connsiteX14" fmla="*/ 908680 w 1063520"/>
              <a:gd name="connsiteY14" fmla="*/ 232299 h 380513"/>
              <a:gd name="connsiteX15" fmla="*/ 1061918 w 1063520"/>
              <a:gd name="connsiteY15" fmla="*/ 69014 h 380513"/>
              <a:gd name="connsiteX0" fmla="*/ 1061918 w 1063520"/>
              <a:gd name="connsiteY0" fmla="*/ 69014 h 380513"/>
              <a:gd name="connsiteX1" fmla="*/ 909511 w 1063520"/>
              <a:gd name="connsiteY1" fmla="*/ 53941 h 380513"/>
              <a:gd name="connsiteX2" fmla="*/ 746363 w 1063520"/>
              <a:gd name="connsiteY2" fmla="*/ 151199 h 380513"/>
              <a:gd name="connsiteX3" fmla="*/ 627327 w 1063520"/>
              <a:gd name="connsiteY3" fmla="*/ 109207 h 380513"/>
              <a:gd name="connsiteX4" fmla="*/ 484138 w 1063520"/>
              <a:gd name="connsiteY4" fmla="*/ 33845 h 380513"/>
              <a:gd name="connsiteX5" fmla="*/ 335924 w 1063520"/>
              <a:gd name="connsiteY5" fmla="*/ 1187 h 380513"/>
              <a:gd name="connsiteX6" fmla="*/ 122397 w 1063520"/>
              <a:gd name="connsiteY6" fmla="*/ 151913 h 380513"/>
              <a:gd name="connsiteX7" fmla="*/ 1817 w 1063520"/>
              <a:gd name="connsiteY7" fmla="*/ 312686 h 380513"/>
              <a:gd name="connsiteX8" fmla="*/ 14377 w 1063520"/>
              <a:gd name="connsiteY8" fmla="*/ 380513 h 380513"/>
              <a:gd name="connsiteX9" fmla="*/ 224562 w 1063520"/>
              <a:gd name="connsiteY9" fmla="*/ 297060 h 380513"/>
              <a:gd name="connsiteX10" fmla="*/ 398727 w 1063520"/>
              <a:gd name="connsiteY10" fmla="*/ 207179 h 380513"/>
              <a:gd name="connsiteX11" fmla="*/ 558925 w 1063520"/>
              <a:gd name="connsiteY11" fmla="*/ 272908 h 380513"/>
              <a:gd name="connsiteX12" fmla="*/ 662496 w 1063520"/>
              <a:gd name="connsiteY12" fmla="*/ 326098 h 380513"/>
              <a:gd name="connsiteX13" fmla="*/ 791719 w 1063520"/>
              <a:gd name="connsiteY13" fmla="*/ 316742 h 380513"/>
              <a:gd name="connsiteX14" fmla="*/ 908680 w 1063520"/>
              <a:gd name="connsiteY14" fmla="*/ 232299 h 380513"/>
              <a:gd name="connsiteX15" fmla="*/ 1061918 w 1063520"/>
              <a:gd name="connsiteY15" fmla="*/ 69014 h 380513"/>
              <a:gd name="connsiteX0" fmla="*/ 1055609 w 1057211"/>
              <a:gd name="connsiteY0" fmla="*/ 69014 h 380513"/>
              <a:gd name="connsiteX1" fmla="*/ 903202 w 1057211"/>
              <a:gd name="connsiteY1" fmla="*/ 53941 h 380513"/>
              <a:gd name="connsiteX2" fmla="*/ 740054 w 1057211"/>
              <a:gd name="connsiteY2" fmla="*/ 151199 h 380513"/>
              <a:gd name="connsiteX3" fmla="*/ 621018 w 1057211"/>
              <a:gd name="connsiteY3" fmla="*/ 109207 h 380513"/>
              <a:gd name="connsiteX4" fmla="*/ 477829 w 1057211"/>
              <a:gd name="connsiteY4" fmla="*/ 33845 h 380513"/>
              <a:gd name="connsiteX5" fmla="*/ 329615 w 1057211"/>
              <a:gd name="connsiteY5" fmla="*/ 1187 h 380513"/>
              <a:gd name="connsiteX6" fmla="*/ 116088 w 1057211"/>
              <a:gd name="connsiteY6" fmla="*/ 151913 h 380513"/>
              <a:gd name="connsiteX7" fmla="*/ 22012 w 1057211"/>
              <a:gd name="connsiteY7" fmla="*/ 262328 h 380513"/>
              <a:gd name="connsiteX8" fmla="*/ 8068 w 1057211"/>
              <a:gd name="connsiteY8" fmla="*/ 380513 h 380513"/>
              <a:gd name="connsiteX9" fmla="*/ 218253 w 1057211"/>
              <a:gd name="connsiteY9" fmla="*/ 297060 h 380513"/>
              <a:gd name="connsiteX10" fmla="*/ 392418 w 1057211"/>
              <a:gd name="connsiteY10" fmla="*/ 207179 h 380513"/>
              <a:gd name="connsiteX11" fmla="*/ 552616 w 1057211"/>
              <a:gd name="connsiteY11" fmla="*/ 272908 h 380513"/>
              <a:gd name="connsiteX12" fmla="*/ 656187 w 1057211"/>
              <a:gd name="connsiteY12" fmla="*/ 326098 h 380513"/>
              <a:gd name="connsiteX13" fmla="*/ 785410 w 1057211"/>
              <a:gd name="connsiteY13" fmla="*/ 316742 h 380513"/>
              <a:gd name="connsiteX14" fmla="*/ 902371 w 1057211"/>
              <a:gd name="connsiteY14" fmla="*/ 232299 h 380513"/>
              <a:gd name="connsiteX15" fmla="*/ 1055609 w 1057211"/>
              <a:gd name="connsiteY15" fmla="*/ 69014 h 380513"/>
              <a:gd name="connsiteX0" fmla="*/ 1059655 w 1061257"/>
              <a:gd name="connsiteY0" fmla="*/ 69014 h 380513"/>
              <a:gd name="connsiteX1" fmla="*/ 907248 w 1061257"/>
              <a:gd name="connsiteY1" fmla="*/ 53941 h 380513"/>
              <a:gd name="connsiteX2" fmla="*/ 744100 w 1061257"/>
              <a:gd name="connsiteY2" fmla="*/ 151199 h 380513"/>
              <a:gd name="connsiteX3" fmla="*/ 625064 w 1061257"/>
              <a:gd name="connsiteY3" fmla="*/ 109207 h 380513"/>
              <a:gd name="connsiteX4" fmla="*/ 481875 w 1061257"/>
              <a:gd name="connsiteY4" fmla="*/ 33845 h 380513"/>
              <a:gd name="connsiteX5" fmla="*/ 333661 w 1061257"/>
              <a:gd name="connsiteY5" fmla="*/ 1187 h 380513"/>
              <a:gd name="connsiteX6" fmla="*/ 120134 w 1061257"/>
              <a:gd name="connsiteY6" fmla="*/ 151913 h 380513"/>
              <a:gd name="connsiteX7" fmla="*/ 26058 w 1061257"/>
              <a:gd name="connsiteY7" fmla="*/ 262328 h 380513"/>
              <a:gd name="connsiteX8" fmla="*/ 12114 w 1061257"/>
              <a:gd name="connsiteY8" fmla="*/ 380513 h 380513"/>
              <a:gd name="connsiteX9" fmla="*/ 222299 w 1061257"/>
              <a:gd name="connsiteY9" fmla="*/ 297060 h 380513"/>
              <a:gd name="connsiteX10" fmla="*/ 396464 w 1061257"/>
              <a:gd name="connsiteY10" fmla="*/ 207179 h 380513"/>
              <a:gd name="connsiteX11" fmla="*/ 556662 w 1061257"/>
              <a:gd name="connsiteY11" fmla="*/ 272908 h 380513"/>
              <a:gd name="connsiteX12" fmla="*/ 660233 w 1061257"/>
              <a:gd name="connsiteY12" fmla="*/ 326098 h 380513"/>
              <a:gd name="connsiteX13" fmla="*/ 789456 w 1061257"/>
              <a:gd name="connsiteY13" fmla="*/ 316742 h 380513"/>
              <a:gd name="connsiteX14" fmla="*/ 906417 w 1061257"/>
              <a:gd name="connsiteY14" fmla="*/ 232299 h 380513"/>
              <a:gd name="connsiteX15" fmla="*/ 1059655 w 1061257"/>
              <a:gd name="connsiteY15" fmla="*/ 69014 h 380513"/>
              <a:gd name="connsiteX0" fmla="*/ 1059655 w 1061257"/>
              <a:gd name="connsiteY0" fmla="*/ 69014 h 380513"/>
              <a:gd name="connsiteX1" fmla="*/ 907248 w 1061257"/>
              <a:gd name="connsiteY1" fmla="*/ 53941 h 380513"/>
              <a:gd name="connsiteX2" fmla="*/ 744100 w 1061257"/>
              <a:gd name="connsiteY2" fmla="*/ 151199 h 380513"/>
              <a:gd name="connsiteX3" fmla="*/ 625064 w 1061257"/>
              <a:gd name="connsiteY3" fmla="*/ 109207 h 380513"/>
              <a:gd name="connsiteX4" fmla="*/ 481875 w 1061257"/>
              <a:gd name="connsiteY4" fmla="*/ 33845 h 380513"/>
              <a:gd name="connsiteX5" fmla="*/ 333661 w 1061257"/>
              <a:gd name="connsiteY5" fmla="*/ 1187 h 380513"/>
              <a:gd name="connsiteX6" fmla="*/ 120134 w 1061257"/>
              <a:gd name="connsiteY6" fmla="*/ 151913 h 380513"/>
              <a:gd name="connsiteX7" fmla="*/ 26058 w 1061257"/>
              <a:gd name="connsiteY7" fmla="*/ 262328 h 380513"/>
              <a:gd name="connsiteX8" fmla="*/ 12114 w 1061257"/>
              <a:gd name="connsiteY8" fmla="*/ 380513 h 380513"/>
              <a:gd name="connsiteX9" fmla="*/ 222299 w 1061257"/>
              <a:gd name="connsiteY9" fmla="*/ 297060 h 380513"/>
              <a:gd name="connsiteX10" fmla="*/ 396464 w 1061257"/>
              <a:gd name="connsiteY10" fmla="*/ 207179 h 380513"/>
              <a:gd name="connsiteX11" fmla="*/ 556662 w 1061257"/>
              <a:gd name="connsiteY11" fmla="*/ 272908 h 380513"/>
              <a:gd name="connsiteX12" fmla="*/ 660233 w 1061257"/>
              <a:gd name="connsiteY12" fmla="*/ 326098 h 380513"/>
              <a:gd name="connsiteX13" fmla="*/ 789456 w 1061257"/>
              <a:gd name="connsiteY13" fmla="*/ 316742 h 380513"/>
              <a:gd name="connsiteX14" fmla="*/ 906417 w 1061257"/>
              <a:gd name="connsiteY14" fmla="*/ 232299 h 380513"/>
              <a:gd name="connsiteX15" fmla="*/ 1059655 w 1061257"/>
              <a:gd name="connsiteY15" fmla="*/ 69014 h 380513"/>
              <a:gd name="connsiteX0" fmla="*/ 1063166 w 1064768"/>
              <a:gd name="connsiteY0" fmla="*/ 69014 h 380513"/>
              <a:gd name="connsiteX1" fmla="*/ 910759 w 1064768"/>
              <a:gd name="connsiteY1" fmla="*/ 53941 h 380513"/>
              <a:gd name="connsiteX2" fmla="*/ 747611 w 1064768"/>
              <a:gd name="connsiteY2" fmla="*/ 151199 h 380513"/>
              <a:gd name="connsiteX3" fmla="*/ 628575 w 1064768"/>
              <a:gd name="connsiteY3" fmla="*/ 109207 h 380513"/>
              <a:gd name="connsiteX4" fmla="*/ 485386 w 1064768"/>
              <a:gd name="connsiteY4" fmla="*/ 33845 h 380513"/>
              <a:gd name="connsiteX5" fmla="*/ 337172 w 1064768"/>
              <a:gd name="connsiteY5" fmla="*/ 1187 h 380513"/>
              <a:gd name="connsiteX6" fmla="*/ 123645 w 1064768"/>
              <a:gd name="connsiteY6" fmla="*/ 151913 h 380513"/>
              <a:gd name="connsiteX7" fmla="*/ 29569 w 1064768"/>
              <a:gd name="connsiteY7" fmla="*/ 262328 h 380513"/>
              <a:gd name="connsiteX8" fmla="*/ 15625 w 1064768"/>
              <a:gd name="connsiteY8" fmla="*/ 380513 h 380513"/>
              <a:gd name="connsiteX9" fmla="*/ 225810 w 1064768"/>
              <a:gd name="connsiteY9" fmla="*/ 297060 h 380513"/>
              <a:gd name="connsiteX10" fmla="*/ 399975 w 1064768"/>
              <a:gd name="connsiteY10" fmla="*/ 207179 h 380513"/>
              <a:gd name="connsiteX11" fmla="*/ 560173 w 1064768"/>
              <a:gd name="connsiteY11" fmla="*/ 272908 h 380513"/>
              <a:gd name="connsiteX12" fmla="*/ 663744 w 1064768"/>
              <a:gd name="connsiteY12" fmla="*/ 326098 h 380513"/>
              <a:gd name="connsiteX13" fmla="*/ 792967 w 1064768"/>
              <a:gd name="connsiteY13" fmla="*/ 316742 h 380513"/>
              <a:gd name="connsiteX14" fmla="*/ 909928 w 1064768"/>
              <a:gd name="connsiteY14" fmla="*/ 232299 h 380513"/>
              <a:gd name="connsiteX15" fmla="*/ 1063166 w 1064768"/>
              <a:gd name="connsiteY15" fmla="*/ 69014 h 380513"/>
              <a:gd name="connsiteX0" fmla="*/ 1063166 w 1064768"/>
              <a:gd name="connsiteY0" fmla="*/ 69014 h 380513"/>
              <a:gd name="connsiteX1" fmla="*/ 910759 w 1064768"/>
              <a:gd name="connsiteY1" fmla="*/ 53941 h 380513"/>
              <a:gd name="connsiteX2" fmla="*/ 747611 w 1064768"/>
              <a:gd name="connsiteY2" fmla="*/ 151199 h 380513"/>
              <a:gd name="connsiteX3" fmla="*/ 628575 w 1064768"/>
              <a:gd name="connsiteY3" fmla="*/ 109207 h 380513"/>
              <a:gd name="connsiteX4" fmla="*/ 485386 w 1064768"/>
              <a:gd name="connsiteY4" fmla="*/ 33845 h 380513"/>
              <a:gd name="connsiteX5" fmla="*/ 337172 w 1064768"/>
              <a:gd name="connsiteY5" fmla="*/ 1187 h 380513"/>
              <a:gd name="connsiteX6" fmla="*/ 171352 w 1064768"/>
              <a:gd name="connsiteY6" fmla="*/ 109507 h 380513"/>
              <a:gd name="connsiteX7" fmla="*/ 29569 w 1064768"/>
              <a:gd name="connsiteY7" fmla="*/ 262328 h 380513"/>
              <a:gd name="connsiteX8" fmla="*/ 15625 w 1064768"/>
              <a:gd name="connsiteY8" fmla="*/ 380513 h 380513"/>
              <a:gd name="connsiteX9" fmla="*/ 225810 w 1064768"/>
              <a:gd name="connsiteY9" fmla="*/ 297060 h 380513"/>
              <a:gd name="connsiteX10" fmla="*/ 399975 w 1064768"/>
              <a:gd name="connsiteY10" fmla="*/ 207179 h 380513"/>
              <a:gd name="connsiteX11" fmla="*/ 560173 w 1064768"/>
              <a:gd name="connsiteY11" fmla="*/ 272908 h 380513"/>
              <a:gd name="connsiteX12" fmla="*/ 663744 w 1064768"/>
              <a:gd name="connsiteY12" fmla="*/ 326098 h 380513"/>
              <a:gd name="connsiteX13" fmla="*/ 792967 w 1064768"/>
              <a:gd name="connsiteY13" fmla="*/ 316742 h 380513"/>
              <a:gd name="connsiteX14" fmla="*/ 909928 w 1064768"/>
              <a:gd name="connsiteY14" fmla="*/ 232299 h 380513"/>
              <a:gd name="connsiteX15" fmla="*/ 1063166 w 1064768"/>
              <a:gd name="connsiteY15" fmla="*/ 69014 h 380513"/>
              <a:gd name="connsiteX0" fmla="*/ 1063166 w 1064768"/>
              <a:gd name="connsiteY0" fmla="*/ 69014 h 380513"/>
              <a:gd name="connsiteX1" fmla="*/ 910759 w 1064768"/>
              <a:gd name="connsiteY1" fmla="*/ 53941 h 380513"/>
              <a:gd name="connsiteX2" fmla="*/ 747611 w 1064768"/>
              <a:gd name="connsiteY2" fmla="*/ 151199 h 380513"/>
              <a:gd name="connsiteX3" fmla="*/ 628575 w 1064768"/>
              <a:gd name="connsiteY3" fmla="*/ 109207 h 380513"/>
              <a:gd name="connsiteX4" fmla="*/ 485386 w 1064768"/>
              <a:gd name="connsiteY4" fmla="*/ 33845 h 380513"/>
              <a:gd name="connsiteX5" fmla="*/ 337172 w 1064768"/>
              <a:gd name="connsiteY5" fmla="*/ 1187 h 380513"/>
              <a:gd name="connsiteX6" fmla="*/ 171352 w 1064768"/>
              <a:gd name="connsiteY6" fmla="*/ 109507 h 380513"/>
              <a:gd name="connsiteX7" fmla="*/ 29569 w 1064768"/>
              <a:gd name="connsiteY7" fmla="*/ 262328 h 380513"/>
              <a:gd name="connsiteX8" fmla="*/ 15625 w 1064768"/>
              <a:gd name="connsiteY8" fmla="*/ 380513 h 380513"/>
              <a:gd name="connsiteX9" fmla="*/ 204606 w 1064768"/>
              <a:gd name="connsiteY9" fmla="*/ 291759 h 380513"/>
              <a:gd name="connsiteX10" fmla="*/ 399975 w 1064768"/>
              <a:gd name="connsiteY10" fmla="*/ 207179 h 380513"/>
              <a:gd name="connsiteX11" fmla="*/ 560173 w 1064768"/>
              <a:gd name="connsiteY11" fmla="*/ 272908 h 380513"/>
              <a:gd name="connsiteX12" fmla="*/ 663744 w 1064768"/>
              <a:gd name="connsiteY12" fmla="*/ 326098 h 380513"/>
              <a:gd name="connsiteX13" fmla="*/ 792967 w 1064768"/>
              <a:gd name="connsiteY13" fmla="*/ 316742 h 380513"/>
              <a:gd name="connsiteX14" fmla="*/ 909928 w 1064768"/>
              <a:gd name="connsiteY14" fmla="*/ 232299 h 380513"/>
              <a:gd name="connsiteX15" fmla="*/ 1063166 w 1064768"/>
              <a:gd name="connsiteY15" fmla="*/ 69014 h 380513"/>
              <a:gd name="connsiteX0" fmla="*/ 1063166 w 1064768"/>
              <a:gd name="connsiteY0" fmla="*/ 69014 h 380513"/>
              <a:gd name="connsiteX1" fmla="*/ 910759 w 1064768"/>
              <a:gd name="connsiteY1" fmla="*/ 53941 h 380513"/>
              <a:gd name="connsiteX2" fmla="*/ 747611 w 1064768"/>
              <a:gd name="connsiteY2" fmla="*/ 151199 h 380513"/>
              <a:gd name="connsiteX3" fmla="*/ 628575 w 1064768"/>
              <a:gd name="connsiteY3" fmla="*/ 109207 h 380513"/>
              <a:gd name="connsiteX4" fmla="*/ 485386 w 1064768"/>
              <a:gd name="connsiteY4" fmla="*/ 33845 h 380513"/>
              <a:gd name="connsiteX5" fmla="*/ 337172 w 1064768"/>
              <a:gd name="connsiteY5" fmla="*/ 1187 h 380513"/>
              <a:gd name="connsiteX6" fmla="*/ 171352 w 1064768"/>
              <a:gd name="connsiteY6" fmla="*/ 109507 h 380513"/>
              <a:gd name="connsiteX7" fmla="*/ 29569 w 1064768"/>
              <a:gd name="connsiteY7" fmla="*/ 262328 h 380513"/>
              <a:gd name="connsiteX8" fmla="*/ 15625 w 1064768"/>
              <a:gd name="connsiteY8" fmla="*/ 380513 h 380513"/>
              <a:gd name="connsiteX9" fmla="*/ 204606 w 1064768"/>
              <a:gd name="connsiteY9" fmla="*/ 291759 h 380513"/>
              <a:gd name="connsiteX10" fmla="*/ 399975 w 1064768"/>
              <a:gd name="connsiteY10" fmla="*/ 207179 h 380513"/>
              <a:gd name="connsiteX11" fmla="*/ 560173 w 1064768"/>
              <a:gd name="connsiteY11" fmla="*/ 272908 h 380513"/>
              <a:gd name="connsiteX12" fmla="*/ 663744 w 1064768"/>
              <a:gd name="connsiteY12" fmla="*/ 326098 h 380513"/>
              <a:gd name="connsiteX13" fmla="*/ 792967 w 1064768"/>
              <a:gd name="connsiteY13" fmla="*/ 316742 h 380513"/>
              <a:gd name="connsiteX14" fmla="*/ 909928 w 1064768"/>
              <a:gd name="connsiteY14" fmla="*/ 232299 h 380513"/>
              <a:gd name="connsiteX15" fmla="*/ 1063166 w 1064768"/>
              <a:gd name="connsiteY15" fmla="*/ 69014 h 380513"/>
              <a:gd name="connsiteX0" fmla="*/ 1063166 w 1064768"/>
              <a:gd name="connsiteY0" fmla="*/ 69014 h 380513"/>
              <a:gd name="connsiteX1" fmla="*/ 910759 w 1064768"/>
              <a:gd name="connsiteY1" fmla="*/ 53941 h 380513"/>
              <a:gd name="connsiteX2" fmla="*/ 747611 w 1064768"/>
              <a:gd name="connsiteY2" fmla="*/ 151199 h 380513"/>
              <a:gd name="connsiteX3" fmla="*/ 628575 w 1064768"/>
              <a:gd name="connsiteY3" fmla="*/ 109207 h 380513"/>
              <a:gd name="connsiteX4" fmla="*/ 485386 w 1064768"/>
              <a:gd name="connsiteY4" fmla="*/ 33845 h 380513"/>
              <a:gd name="connsiteX5" fmla="*/ 337172 w 1064768"/>
              <a:gd name="connsiteY5" fmla="*/ 1187 h 380513"/>
              <a:gd name="connsiteX6" fmla="*/ 171352 w 1064768"/>
              <a:gd name="connsiteY6" fmla="*/ 109507 h 380513"/>
              <a:gd name="connsiteX7" fmla="*/ 29569 w 1064768"/>
              <a:gd name="connsiteY7" fmla="*/ 262328 h 380513"/>
              <a:gd name="connsiteX8" fmla="*/ 15625 w 1064768"/>
              <a:gd name="connsiteY8" fmla="*/ 380513 h 380513"/>
              <a:gd name="connsiteX9" fmla="*/ 204606 w 1064768"/>
              <a:gd name="connsiteY9" fmla="*/ 291759 h 380513"/>
              <a:gd name="connsiteX10" fmla="*/ 399975 w 1064768"/>
              <a:gd name="connsiteY10" fmla="*/ 207179 h 380513"/>
              <a:gd name="connsiteX11" fmla="*/ 560173 w 1064768"/>
              <a:gd name="connsiteY11" fmla="*/ 272908 h 380513"/>
              <a:gd name="connsiteX12" fmla="*/ 663744 w 1064768"/>
              <a:gd name="connsiteY12" fmla="*/ 326098 h 380513"/>
              <a:gd name="connsiteX13" fmla="*/ 792967 w 1064768"/>
              <a:gd name="connsiteY13" fmla="*/ 316742 h 380513"/>
              <a:gd name="connsiteX14" fmla="*/ 909928 w 1064768"/>
              <a:gd name="connsiteY14" fmla="*/ 232299 h 380513"/>
              <a:gd name="connsiteX15" fmla="*/ 1063166 w 1064768"/>
              <a:gd name="connsiteY15" fmla="*/ 69014 h 380513"/>
              <a:gd name="connsiteX0" fmla="*/ 1063166 w 1064768"/>
              <a:gd name="connsiteY0" fmla="*/ 69014 h 380513"/>
              <a:gd name="connsiteX1" fmla="*/ 910759 w 1064768"/>
              <a:gd name="connsiteY1" fmla="*/ 53941 h 380513"/>
              <a:gd name="connsiteX2" fmla="*/ 747611 w 1064768"/>
              <a:gd name="connsiteY2" fmla="*/ 151199 h 380513"/>
              <a:gd name="connsiteX3" fmla="*/ 628575 w 1064768"/>
              <a:gd name="connsiteY3" fmla="*/ 109207 h 380513"/>
              <a:gd name="connsiteX4" fmla="*/ 485386 w 1064768"/>
              <a:gd name="connsiteY4" fmla="*/ 33845 h 380513"/>
              <a:gd name="connsiteX5" fmla="*/ 337172 w 1064768"/>
              <a:gd name="connsiteY5" fmla="*/ 1187 h 380513"/>
              <a:gd name="connsiteX6" fmla="*/ 171352 w 1064768"/>
              <a:gd name="connsiteY6" fmla="*/ 109507 h 380513"/>
              <a:gd name="connsiteX7" fmla="*/ 29569 w 1064768"/>
              <a:gd name="connsiteY7" fmla="*/ 262328 h 380513"/>
              <a:gd name="connsiteX8" fmla="*/ 15625 w 1064768"/>
              <a:gd name="connsiteY8" fmla="*/ 380513 h 380513"/>
              <a:gd name="connsiteX9" fmla="*/ 204606 w 1064768"/>
              <a:gd name="connsiteY9" fmla="*/ 275856 h 380513"/>
              <a:gd name="connsiteX10" fmla="*/ 399975 w 1064768"/>
              <a:gd name="connsiteY10" fmla="*/ 207179 h 380513"/>
              <a:gd name="connsiteX11" fmla="*/ 560173 w 1064768"/>
              <a:gd name="connsiteY11" fmla="*/ 272908 h 380513"/>
              <a:gd name="connsiteX12" fmla="*/ 663744 w 1064768"/>
              <a:gd name="connsiteY12" fmla="*/ 326098 h 380513"/>
              <a:gd name="connsiteX13" fmla="*/ 792967 w 1064768"/>
              <a:gd name="connsiteY13" fmla="*/ 316742 h 380513"/>
              <a:gd name="connsiteX14" fmla="*/ 909928 w 1064768"/>
              <a:gd name="connsiteY14" fmla="*/ 232299 h 380513"/>
              <a:gd name="connsiteX15" fmla="*/ 1063166 w 1064768"/>
              <a:gd name="connsiteY15" fmla="*/ 69014 h 380513"/>
              <a:gd name="connsiteX0" fmla="*/ 1063166 w 1064768"/>
              <a:gd name="connsiteY0" fmla="*/ 69014 h 380513"/>
              <a:gd name="connsiteX1" fmla="*/ 910759 w 1064768"/>
              <a:gd name="connsiteY1" fmla="*/ 53941 h 380513"/>
              <a:gd name="connsiteX2" fmla="*/ 747611 w 1064768"/>
              <a:gd name="connsiteY2" fmla="*/ 151199 h 380513"/>
              <a:gd name="connsiteX3" fmla="*/ 628575 w 1064768"/>
              <a:gd name="connsiteY3" fmla="*/ 109207 h 380513"/>
              <a:gd name="connsiteX4" fmla="*/ 485386 w 1064768"/>
              <a:gd name="connsiteY4" fmla="*/ 33845 h 380513"/>
              <a:gd name="connsiteX5" fmla="*/ 337172 w 1064768"/>
              <a:gd name="connsiteY5" fmla="*/ 1187 h 380513"/>
              <a:gd name="connsiteX6" fmla="*/ 171352 w 1064768"/>
              <a:gd name="connsiteY6" fmla="*/ 109507 h 380513"/>
              <a:gd name="connsiteX7" fmla="*/ 29569 w 1064768"/>
              <a:gd name="connsiteY7" fmla="*/ 262328 h 380513"/>
              <a:gd name="connsiteX8" fmla="*/ 15625 w 1064768"/>
              <a:gd name="connsiteY8" fmla="*/ 380513 h 380513"/>
              <a:gd name="connsiteX9" fmla="*/ 204606 w 1064768"/>
              <a:gd name="connsiteY9" fmla="*/ 275856 h 380513"/>
              <a:gd name="connsiteX10" fmla="*/ 399975 w 1064768"/>
              <a:gd name="connsiteY10" fmla="*/ 207179 h 380513"/>
              <a:gd name="connsiteX11" fmla="*/ 560173 w 1064768"/>
              <a:gd name="connsiteY11" fmla="*/ 272908 h 380513"/>
              <a:gd name="connsiteX12" fmla="*/ 663744 w 1064768"/>
              <a:gd name="connsiteY12" fmla="*/ 326098 h 380513"/>
              <a:gd name="connsiteX13" fmla="*/ 792967 w 1064768"/>
              <a:gd name="connsiteY13" fmla="*/ 316742 h 380513"/>
              <a:gd name="connsiteX14" fmla="*/ 909928 w 1064768"/>
              <a:gd name="connsiteY14" fmla="*/ 232299 h 380513"/>
              <a:gd name="connsiteX15" fmla="*/ 1063166 w 1064768"/>
              <a:gd name="connsiteY15" fmla="*/ 69014 h 380513"/>
              <a:gd name="connsiteX0" fmla="*/ 1063166 w 1064768"/>
              <a:gd name="connsiteY0" fmla="*/ 69014 h 380513"/>
              <a:gd name="connsiteX1" fmla="*/ 910759 w 1064768"/>
              <a:gd name="connsiteY1" fmla="*/ 53941 h 380513"/>
              <a:gd name="connsiteX2" fmla="*/ 747611 w 1064768"/>
              <a:gd name="connsiteY2" fmla="*/ 151199 h 380513"/>
              <a:gd name="connsiteX3" fmla="*/ 628575 w 1064768"/>
              <a:gd name="connsiteY3" fmla="*/ 109207 h 380513"/>
              <a:gd name="connsiteX4" fmla="*/ 485386 w 1064768"/>
              <a:gd name="connsiteY4" fmla="*/ 33845 h 380513"/>
              <a:gd name="connsiteX5" fmla="*/ 337172 w 1064768"/>
              <a:gd name="connsiteY5" fmla="*/ 1187 h 380513"/>
              <a:gd name="connsiteX6" fmla="*/ 171352 w 1064768"/>
              <a:gd name="connsiteY6" fmla="*/ 109507 h 380513"/>
              <a:gd name="connsiteX7" fmla="*/ 29569 w 1064768"/>
              <a:gd name="connsiteY7" fmla="*/ 262328 h 380513"/>
              <a:gd name="connsiteX8" fmla="*/ 15625 w 1064768"/>
              <a:gd name="connsiteY8" fmla="*/ 380513 h 380513"/>
              <a:gd name="connsiteX9" fmla="*/ 204606 w 1064768"/>
              <a:gd name="connsiteY9" fmla="*/ 275856 h 380513"/>
              <a:gd name="connsiteX10" fmla="*/ 399975 w 1064768"/>
              <a:gd name="connsiteY10" fmla="*/ 207179 h 380513"/>
              <a:gd name="connsiteX11" fmla="*/ 533669 w 1064768"/>
              <a:gd name="connsiteY11" fmla="*/ 272908 h 380513"/>
              <a:gd name="connsiteX12" fmla="*/ 663744 w 1064768"/>
              <a:gd name="connsiteY12" fmla="*/ 326098 h 380513"/>
              <a:gd name="connsiteX13" fmla="*/ 792967 w 1064768"/>
              <a:gd name="connsiteY13" fmla="*/ 316742 h 380513"/>
              <a:gd name="connsiteX14" fmla="*/ 909928 w 1064768"/>
              <a:gd name="connsiteY14" fmla="*/ 232299 h 380513"/>
              <a:gd name="connsiteX15" fmla="*/ 1063166 w 1064768"/>
              <a:gd name="connsiteY15" fmla="*/ 69014 h 380513"/>
              <a:gd name="connsiteX0" fmla="*/ 1063166 w 1064768"/>
              <a:gd name="connsiteY0" fmla="*/ 69014 h 380513"/>
              <a:gd name="connsiteX1" fmla="*/ 910759 w 1064768"/>
              <a:gd name="connsiteY1" fmla="*/ 53941 h 380513"/>
              <a:gd name="connsiteX2" fmla="*/ 747611 w 1064768"/>
              <a:gd name="connsiteY2" fmla="*/ 151199 h 380513"/>
              <a:gd name="connsiteX3" fmla="*/ 628575 w 1064768"/>
              <a:gd name="connsiteY3" fmla="*/ 109207 h 380513"/>
              <a:gd name="connsiteX4" fmla="*/ 485386 w 1064768"/>
              <a:gd name="connsiteY4" fmla="*/ 33845 h 380513"/>
              <a:gd name="connsiteX5" fmla="*/ 337172 w 1064768"/>
              <a:gd name="connsiteY5" fmla="*/ 1187 h 380513"/>
              <a:gd name="connsiteX6" fmla="*/ 171352 w 1064768"/>
              <a:gd name="connsiteY6" fmla="*/ 109507 h 380513"/>
              <a:gd name="connsiteX7" fmla="*/ 29569 w 1064768"/>
              <a:gd name="connsiteY7" fmla="*/ 262328 h 380513"/>
              <a:gd name="connsiteX8" fmla="*/ 15625 w 1064768"/>
              <a:gd name="connsiteY8" fmla="*/ 380513 h 380513"/>
              <a:gd name="connsiteX9" fmla="*/ 204606 w 1064768"/>
              <a:gd name="connsiteY9" fmla="*/ 275856 h 380513"/>
              <a:gd name="connsiteX10" fmla="*/ 399975 w 1064768"/>
              <a:gd name="connsiteY10" fmla="*/ 207179 h 380513"/>
              <a:gd name="connsiteX11" fmla="*/ 533669 w 1064768"/>
              <a:gd name="connsiteY11" fmla="*/ 272908 h 380513"/>
              <a:gd name="connsiteX12" fmla="*/ 671695 w 1064768"/>
              <a:gd name="connsiteY12" fmla="*/ 344651 h 380513"/>
              <a:gd name="connsiteX13" fmla="*/ 792967 w 1064768"/>
              <a:gd name="connsiteY13" fmla="*/ 316742 h 380513"/>
              <a:gd name="connsiteX14" fmla="*/ 909928 w 1064768"/>
              <a:gd name="connsiteY14" fmla="*/ 232299 h 380513"/>
              <a:gd name="connsiteX15" fmla="*/ 1063166 w 1064768"/>
              <a:gd name="connsiteY15" fmla="*/ 69014 h 380513"/>
              <a:gd name="connsiteX0" fmla="*/ 1063166 w 1064768"/>
              <a:gd name="connsiteY0" fmla="*/ 69014 h 380513"/>
              <a:gd name="connsiteX1" fmla="*/ 910759 w 1064768"/>
              <a:gd name="connsiteY1" fmla="*/ 53941 h 380513"/>
              <a:gd name="connsiteX2" fmla="*/ 747611 w 1064768"/>
              <a:gd name="connsiteY2" fmla="*/ 151199 h 380513"/>
              <a:gd name="connsiteX3" fmla="*/ 628575 w 1064768"/>
              <a:gd name="connsiteY3" fmla="*/ 109207 h 380513"/>
              <a:gd name="connsiteX4" fmla="*/ 485386 w 1064768"/>
              <a:gd name="connsiteY4" fmla="*/ 33845 h 380513"/>
              <a:gd name="connsiteX5" fmla="*/ 337172 w 1064768"/>
              <a:gd name="connsiteY5" fmla="*/ 1187 h 380513"/>
              <a:gd name="connsiteX6" fmla="*/ 171352 w 1064768"/>
              <a:gd name="connsiteY6" fmla="*/ 109507 h 380513"/>
              <a:gd name="connsiteX7" fmla="*/ 29569 w 1064768"/>
              <a:gd name="connsiteY7" fmla="*/ 262328 h 380513"/>
              <a:gd name="connsiteX8" fmla="*/ 15625 w 1064768"/>
              <a:gd name="connsiteY8" fmla="*/ 380513 h 380513"/>
              <a:gd name="connsiteX9" fmla="*/ 204606 w 1064768"/>
              <a:gd name="connsiteY9" fmla="*/ 275856 h 380513"/>
              <a:gd name="connsiteX10" fmla="*/ 399975 w 1064768"/>
              <a:gd name="connsiteY10" fmla="*/ 207179 h 380513"/>
              <a:gd name="connsiteX11" fmla="*/ 533669 w 1064768"/>
              <a:gd name="connsiteY11" fmla="*/ 272908 h 380513"/>
              <a:gd name="connsiteX12" fmla="*/ 671695 w 1064768"/>
              <a:gd name="connsiteY12" fmla="*/ 344651 h 380513"/>
              <a:gd name="connsiteX13" fmla="*/ 792967 w 1064768"/>
              <a:gd name="connsiteY13" fmla="*/ 316742 h 380513"/>
              <a:gd name="connsiteX14" fmla="*/ 909928 w 1064768"/>
              <a:gd name="connsiteY14" fmla="*/ 232299 h 380513"/>
              <a:gd name="connsiteX15" fmla="*/ 1063166 w 1064768"/>
              <a:gd name="connsiteY15" fmla="*/ 69014 h 380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64768" h="380513">
                <a:moveTo>
                  <a:pt x="1063166" y="69014"/>
                </a:moveTo>
                <a:cubicBezTo>
                  <a:pt x="999527" y="16260"/>
                  <a:pt x="996018" y="45713"/>
                  <a:pt x="910759" y="53941"/>
                </a:cubicBezTo>
                <a:cubicBezTo>
                  <a:pt x="861677" y="86360"/>
                  <a:pt x="820547" y="132033"/>
                  <a:pt x="747611" y="151199"/>
                </a:cubicBezTo>
                <a:cubicBezTo>
                  <a:pt x="681427" y="155755"/>
                  <a:pt x="673555" y="136456"/>
                  <a:pt x="628575" y="109207"/>
                </a:cubicBezTo>
                <a:lnTo>
                  <a:pt x="485386" y="33845"/>
                </a:lnTo>
                <a:cubicBezTo>
                  <a:pt x="435981" y="7056"/>
                  <a:pt x="405130" y="-3830"/>
                  <a:pt x="337172" y="1187"/>
                </a:cubicBezTo>
                <a:cubicBezTo>
                  <a:pt x="242142" y="24924"/>
                  <a:pt x="242528" y="59265"/>
                  <a:pt x="171352" y="109507"/>
                </a:cubicBezTo>
                <a:cubicBezTo>
                  <a:pt x="139993" y="146312"/>
                  <a:pt x="60928" y="204320"/>
                  <a:pt x="29569" y="262328"/>
                </a:cubicBezTo>
                <a:cubicBezTo>
                  <a:pt x="-3350" y="300840"/>
                  <a:pt x="-9926" y="345758"/>
                  <a:pt x="15625" y="380513"/>
                </a:cubicBezTo>
                <a:cubicBezTo>
                  <a:pt x="134959" y="364179"/>
                  <a:pt x="131894" y="323994"/>
                  <a:pt x="204606" y="275856"/>
                </a:cubicBezTo>
                <a:cubicBezTo>
                  <a:pt x="270612" y="239711"/>
                  <a:pt x="315415" y="211518"/>
                  <a:pt x="399975" y="207179"/>
                </a:cubicBezTo>
                <a:cubicBezTo>
                  <a:pt x="464860" y="207885"/>
                  <a:pt x="482037" y="248348"/>
                  <a:pt x="533669" y="272908"/>
                </a:cubicBezTo>
                <a:lnTo>
                  <a:pt x="671695" y="344651"/>
                </a:lnTo>
                <a:cubicBezTo>
                  <a:pt x="758060" y="360970"/>
                  <a:pt x="756960" y="324278"/>
                  <a:pt x="792967" y="316742"/>
                </a:cubicBezTo>
                <a:lnTo>
                  <a:pt x="909928" y="232299"/>
                </a:lnTo>
                <a:cubicBezTo>
                  <a:pt x="961007" y="177871"/>
                  <a:pt x="1079913" y="138514"/>
                  <a:pt x="1063166" y="69014"/>
                </a:cubicBezTo>
                <a:close/>
              </a:path>
            </a:pathLst>
          </a:custGeom>
          <a:gradFill>
            <a:gsLst>
              <a:gs pos="0">
                <a:schemeClr val="hlink">
                  <a:gamma/>
                  <a:shade val="46275"/>
                  <a:invGamma/>
                </a:schemeClr>
              </a:gs>
              <a:gs pos="100000">
                <a:schemeClr val="hlink"/>
              </a:gs>
            </a:gsLst>
            <a:lin ang="189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grpSp>
        <p:nvGrpSpPr>
          <p:cNvPr id="84" name="グループ化 83">
            <a:extLst>
              <a:ext uri="{FF2B5EF4-FFF2-40B4-BE49-F238E27FC236}">
                <a16:creationId xmlns:a16="http://schemas.microsoft.com/office/drawing/2014/main" id="{EEA90652-52F5-40ED-9FCD-2BE1D5FDB7AA}"/>
              </a:ext>
            </a:extLst>
          </p:cNvPr>
          <p:cNvGrpSpPr/>
          <p:nvPr/>
        </p:nvGrpSpPr>
        <p:grpSpPr>
          <a:xfrm>
            <a:off x="6408754" y="3516475"/>
            <a:ext cx="503238" cy="142875"/>
            <a:chOff x="4768608" y="4206360"/>
            <a:chExt cx="503238" cy="142875"/>
          </a:xfrm>
        </p:grpSpPr>
        <p:sp>
          <p:nvSpPr>
            <p:cNvPr id="85" name="Line 36">
              <a:extLst>
                <a:ext uri="{FF2B5EF4-FFF2-40B4-BE49-F238E27FC236}">
                  <a16:creationId xmlns:a16="http://schemas.microsoft.com/office/drawing/2014/main" id="{8EDCFBE1-A5F5-488D-A3C6-E8BDC725D519}"/>
                </a:ext>
              </a:extLst>
            </p:cNvPr>
            <p:cNvSpPr>
              <a:spLocks noChangeShapeType="1"/>
            </p:cNvSpPr>
            <p:nvPr/>
          </p:nvSpPr>
          <p:spPr bwMode="auto">
            <a:xfrm>
              <a:off x="4913071" y="4206360"/>
              <a:ext cx="215900"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ja-JP" altLang="en-US">
                <a:latin typeface="Arial" panose="020B0604020202020204" pitchFamily="34" charset="0"/>
                <a:cs typeface="Arial" panose="020B0604020202020204" pitchFamily="34" charset="0"/>
              </a:endParaRPr>
            </a:p>
          </p:txBody>
        </p:sp>
        <p:sp>
          <p:nvSpPr>
            <p:cNvPr id="86" name="Line 37">
              <a:extLst>
                <a:ext uri="{FF2B5EF4-FFF2-40B4-BE49-F238E27FC236}">
                  <a16:creationId xmlns:a16="http://schemas.microsoft.com/office/drawing/2014/main" id="{EEF97438-E061-4619-AE28-F54FFFC6086E}"/>
                </a:ext>
              </a:extLst>
            </p:cNvPr>
            <p:cNvSpPr>
              <a:spLocks noChangeShapeType="1"/>
            </p:cNvSpPr>
            <p:nvPr/>
          </p:nvSpPr>
          <p:spPr bwMode="auto">
            <a:xfrm>
              <a:off x="4840046" y="4277797"/>
              <a:ext cx="360362"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ja-JP" altLang="en-US">
                <a:latin typeface="Arial" panose="020B0604020202020204" pitchFamily="34" charset="0"/>
                <a:cs typeface="Arial" panose="020B0604020202020204" pitchFamily="34" charset="0"/>
              </a:endParaRPr>
            </a:p>
          </p:txBody>
        </p:sp>
        <p:sp>
          <p:nvSpPr>
            <p:cNvPr id="87" name="Line 38">
              <a:extLst>
                <a:ext uri="{FF2B5EF4-FFF2-40B4-BE49-F238E27FC236}">
                  <a16:creationId xmlns:a16="http://schemas.microsoft.com/office/drawing/2014/main" id="{E3BE3C0A-24FC-464A-A306-D63279877F1F}"/>
                </a:ext>
              </a:extLst>
            </p:cNvPr>
            <p:cNvSpPr>
              <a:spLocks noChangeShapeType="1"/>
            </p:cNvSpPr>
            <p:nvPr/>
          </p:nvSpPr>
          <p:spPr bwMode="auto">
            <a:xfrm>
              <a:off x="4768608" y="4349235"/>
              <a:ext cx="503238"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ja-JP" altLang="en-US">
                <a:latin typeface="Arial" panose="020B0604020202020204" pitchFamily="34" charset="0"/>
                <a:cs typeface="Arial" panose="020B0604020202020204" pitchFamily="34" charset="0"/>
              </a:endParaRPr>
            </a:p>
          </p:txBody>
        </p:sp>
      </p:grpSp>
      <p:sp>
        <p:nvSpPr>
          <p:cNvPr id="88" name="Line 50">
            <a:extLst>
              <a:ext uri="{FF2B5EF4-FFF2-40B4-BE49-F238E27FC236}">
                <a16:creationId xmlns:a16="http://schemas.microsoft.com/office/drawing/2014/main" id="{16C09F6A-901C-465C-8D8E-C76C4EB9507B}"/>
              </a:ext>
            </a:extLst>
          </p:cNvPr>
          <p:cNvSpPr>
            <a:spLocks noChangeShapeType="1"/>
          </p:cNvSpPr>
          <p:nvPr/>
        </p:nvSpPr>
        <p:spPr bwMode="auto">
          <a:xfrm>
            <a:off x="7917038" y="3504395"/>
            <a:ext cx="504825" cy="0"/>
          </a:xfrm>
          <a:prstGeom prst="line">
            <a:avLst/>
          </a:prstGeom>
          <a:noFill/>
          <a:ln w="19050">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ja-JP" altLang="en-US">
              <a:latin typeface="Arial" panose="020B0604020202020204" pitchFamily="34" charset="0"/>
              <a:cs typeface="Arial" panose="020B0604020202020204" pitchFamily="34" charset="0"/>
            </a:endParaRPr>
          </a:p>
        </p:txBody>
      </p:sp>
      <p:pic>
        <p:nvPicPr>
          <p:cNvPr id="91" name="図 90">
            <a:extLst>
              <a:ext uri="{FF2B5EF4-FFF2-40B4-BE49-F238E27FC236}">
                <a16:creationId xmlns:a16="http://schemas.microsoft.com/office/drawing/2014/main" id="{7D245546-3D12-4B92-AE62-D64B1038DC5B}"/>
              </a:ext>
            </a:extLst>
          </p:cNvPr>
          <p:cNvPicPr>
            <a:picLocks noChangeAspect="1"/>
          </p:cNvPicPr>
          <p:nvPr/>
        </p:nvPicPr>
        <p:blipFill>
          <a:blip r:embed="rId6"/>
          <a:stretch>
            <a:fillRect/>
          </a:stretch>
        </p:blipFill>
        <p:spPr>
          <a:xfrm>
            <a:off x="9042289" y="2878256"/>
            <a:ext cx="1649744" cy="1217853"/>
          </a:xfrm>
          <a:prstGeom prst="rect">
            <a:avLst/>
          </a:prstGeom>
        </p:spPr>
      </p:pic>
      <p:sp>
        <p:nvSpPr>
          <p:cNvPr id="81" name="Arc 152">
            <a:extLst>
              <a:ext uri="{FF2B5EF4-FFF2-40B4-BE49-F238E27FC236}">
                <a16:creationId xmlns:a16="http://schemas.microsoft.com/office/drawing/2014/main" id="{258D6C2D-A4F3-4F50-B429-D385303B7078}"/>
              </a:ext>
            </a:extLst>
          </p:cNvPr>
          <p:cNvSpPr>
            <a:spLocks/>
          </p:cNvSpPr>
          <p:nvPr/>
        </p:nvSpPr>
        <p:spPr bwMode="auto">
          <a:xfrm>
            <a:off x="4687564" y="3070744"/>
            <a:ext cx="4657527" cy="977463"/>
          </a:xfrm>
          <a:custGeom>
            <a:avLst/>
            <a:gdLst>
              <a:gd name="T0" fmla="*/ 0 w 21534"/>
              <a:gd name="T1" fmla="*/ 16525923 h 21600"/>
              <a:gd name="T2" fmla="*/ 955262855 w 21534"/>
              <a:gd name="T3" fmla="*/ 25503 h 21600"/>
              <a:gd name="T4" fmla="*/ 911079890 w 21534"/>
              <a:gd name="T5" fmla="*/ 23942567 h 21600"/>
              <a:gd name="T6" fmla="*/ 0 60000 65536"/>
              <a:gd name="T7" fmla="*/ 0 60000 65536"/>
              <a:gd name="T8" fmla="*/ 0 60000 65536"/>
              <a:gd name="T9" fmla="*/ 0 w 21534"/>
              <a:gd name="T10" fmla="*/ 0 h 21600"/>
              <a:gd name="T11" fmla="*/ 21534 w 21534"/>
              <a:gd name="T12" fmla="*/ 21600 h 21600"/>
            </a:gdLst>
            <a:ahLst/>
            <a:cxnLst>
              <a:cxn ang="T6">
                <a:pos x="T0" y="T1"/>
              </a:cxn>
              <a:cxn ang="T7">
                <a:pos x="T2" y="T3"/>
              </a:cxn>
              <a:cxn ang="T8">
                <a:pos x="T4" y="T5"/>
              </a:cxn>
            </a:cxnLst>
            <a:rect l="T9" t="T10" r="T11" b="T12"/>
            <a:pathLst>
              <a:path w="21534" h="21600" fill="none" extrusionOk="0">
                <a:moveTo>
                  <a:pt x="0" y="14909"/>
                </a:moveTo>
                <a:cubicBezTo>
                  <a:pt x="2897" y="6017"/>
                  <a:pt x="11186" y="-1"/>
                  <a:pt x="20538" y="0"/>
                </a:cubicBezTo>
                <a:cubicBezTo>
                  <a:pt x="20870" y="0"/>
                  <a:pt x="21202" y="7"/>
                  <a:pt x="21534" y="22"/>
                </a:cubicBezTo>
              </a:path>
              <a:path w="21534" h="21600" stroke="0" extrusionOk="0">
                <a:moveTo>
                  <a:pt x="0" y="14909"/>
                </a:moveTo>
                <a:cubicBezTo>
                  <a:pt x="2897" y="6017"/>
                  <a:pt x="11186" y="-1"/>
                  <a:pt x="20538" y="0"/>
                </a:cubicBezTo>
                <a:cubicBezTo>
                  <a:pt x="20870" y="0"/>
                  <a:pt x="21202" y="7"/>
                  <a:pt x="21534" y="22"/>
                </a:cubicBezTo>
                <a:lnTo>
                  <a:pt x="20538" y="21600"/>
                </a:lnTo>
                <a:close/>
              </a:path>
            </a:pathLst>
          </a:custGeom>
          <a:noFill/>
          <a:ln w="12700">
            <a:solidFill>
              <a:srgbClr val="FF0000"/>
            </a:solidFill>
            <a:prstDash val="dashDot"/>
            <a:round/>
            <a:headEnd/>
            <a:tailEnd type="arrow" w="lg" len="lg"/>
          </a:ln>
          <a:extLst>
            <a:ext uri="{909E8E84-426E-40dd-AFC4-6F175D3DCCD1}">
              <a14:hiddenFill xmlns:a14="http://schemas.microsoft.com/office/drawing/2010/main" xmlns="">
                <a:solidFill>
                  <a:srgbClr val="FFFFFF"/>
                </a:solidFill>
              </a14:hiddenFill>
            </a:ext>
          </a:extLst>
        </p:spPr>
        <p:txBody>
          <a:bodyPr wrap="none" anchor="ctr"/>
          <a:lstStyle/>
          <a:p>
            <a:endParaRPr lang="ja-JP" altLang="en-US">
              <a:latin typeface="Arial" panose="020B0604020202020204" pitchFamily="34" charset="0"/>
              <a:cs typeface="Arial" panose="020B0604020202020204" pitchFamily="34" charset="0"/>
            </a:endParaRPr>
          </a:p>
        </p:txBody>
      </p:sp>
      <p:sp>
        <p:nvSpPr>
          <p:cNvPr id="82" name="Arc 152">
            <a:extLst>
              <a:ext uri="{FF2B5EF4-FFF2-40B4-BE49-F238E27FC236}">
                <a16:creationId xmlns:a16="http://schemas.microsoft.com/office/drawing/2014/main" id="{C711EE53-3832-458B-89CC-080B77565D80}"/>
              </a:ext>
            </a:extLst>
          </p:cNvPr>
          <p:cNvSpPr>
            <a:spLocks/>
          </p:cNvSpPr>
          <p:nvPr/>
        </p:nvSpPr>
        <p:spPr bwMode="auto">
          <a:xfrm flipV="1">
            <a:off x="4568502" y="3889017"/>
            <a:ext cx="4940052" cy="883913"/>
          </a:xfrm>
          <a:custGeom>
            <a:avLst/>
            <a:gdLst>
              <a:gd name="T0" fmla="*/ 0 w 21534"/>
              <a:gd name="T1" fmla="*/ 16525923 h 21600"/>
              <a:gd name="T2" fmla="*/ 955262855 w 21534"/>
              <a:gd name="T3" fmla="*/ 25503 h 21600"/>
              <a:gd name="T4" fmla="*/ 911079890 w 21534"/>
              <a:gd name="T5" fmla="*/ 23942567 h 21600"/>
              <a:gd name="T6" fmla="*/ 0 60000 65536"/>
              <a:gd name="T7" fmla="*/ 0 60000 65536"/>
              <a:gd name="T8" fmla="*/ 0 60000 65536"/>
              <a:gd name="T9" fmla="*/ 0 w 21534"/>
              <a:gd name="T10" fmla="*/ 0 h 21600"/>
              <a:gd name="T11" fmla="*/ 21534 w 21534"/>
              <a:gd name="T12" fmla="*/ 21600 h 21600"/>
            </a:gdLst>
            <a:ahLst/>
            <a:cxnLst>
              <a:cxn ang="T6">
                <a:pos x="T0" y="T1"/>
              </a:cxn>
              <a:cxn ang="T7">
                <a:pos x="T2" y="T3"/>
              </a:cxn>
              <a:cxn ang="T8">
                <a:pos x="T4" y="T5"/>
              </a:cxn>
            </a:cxnLst>
            <a:rect l="T9" t="T10" r="T11" b="T12"/>
            <a:pathLst>
              <a:path w="21534" h="21600" fill="none" extrusionOk="0">
                <a:moveTo>
                  <a:pt x="0" y="14909"/>
                </a:moveTo>
                <a:cubicBezTo>
                  <a:pt x="2897" y="6017"/>
                  <a:pt x="11186" y="-1"/>
                  <a:pt x="20538" y="0"/>
                </a:cubicBezTo>
                <a:cubicBezTo>
                  <a:pt x="20870" y="0"/>
                  <a:pt x="21202" y="7"/>
                  <a:pt x="21534" y="22"/>
                </a:cubicBezTo>
              </a:path>
              <a:path w="21534" h="21600" stroke="0" extrusionOk="0">
                <a:moveTo>
                  <a:pt x="0" y="14909"/>
                </a:moveTo>
                <a:cubicBezTo>
                  <a:pt x="2897" y="6017"/>
                  <a:pt x="11186" y="-1"/>
                  <a:pt x="20538" y="0"/>
                </a:cubicBezTo>
                <a:cubicBezTo>
                  <a:pt x="20870" y="0"/>
                  <a:pt x="21202" y="7"/>
                  <a:pt x="21534" y="22"/>
                </a:cubicBezTo>
                <a:lnTo>
                  <a:pt x="20538" y="21600"/>
                </a:lnTo>
                <a:close/>
              </a:path>
            </a:pathLst>
          </a:custGeom>
          <a:noFill/>
          <a:ln w="12700">
            <a:solidFill>
              <a:srgbClr val="FF0000"/>
            </a:solidFill>
            <a:prstDash val="dashDot"/>
            <a:round/>
            <a:headEnd/>
            <a:tailEnd type="arrow" w="lg" len="lg"/>
          </a:ln>
          <a:extLst>
            <a:ext uri="{909E8E84-426E-40dd-AFC4-6F175D3DCCD1}">
              <a14:hiddenFill xmlns:a14="http://schemas.microsoft.com/office/drawing/2010/main" xmlns="">
                <a:solidFill>
                  <a:srgbClr val="FFFFFF"/>
                </a:solidFill>
              </a14:hiddenFill>
            </a:ext>
          </a:extLst>
        </p:spPr>
        <p:txBody>
          <a:bodyPr wrap="none" anchor="ctr"/>
          <a:lstStyle/>
          <a:p>
            <a:endParaRPr lang="ja-JP" altLang="en-US">
              <a:latin typeface="Arial" panose="020B0604020202020204" pitchFamily="34" charset="0"/>
              <a:cs typeface="Arial" panose="020B0604020202020204" pitchFamily="34" charset="0"/>
            </a:endParaRPr>
          </a:p>
        </p:txBody>
      </p:sp>
      <p:sp>
        <p:nvSpPr>
          <p:cNvPr id="89" name="Oval 146">
            <a:extLst>
              <a:ext uri="{FF2B5EF4-FFF2-40B4-BE49-F238E27FC236}">
                <a16:creationId xmlns:a16="http://schemas.microsoft.com/office/drawing/2014/main" id="{7E38BDBE-842E-4041-B172-00F33270F34B}"/>
              </a:ext>
            </a:extLst>
          </p:cNvPr>
          <p:cNvSpPr>
            <a:spLocks noChangeAspect="1" noChangeArrowheads="1"/>
          </p:cNvSpPr>
          <p:nvPr/>
        </p:nvSpPr>
        <p:spPr bwMode="auto">
          <a:xfrm>
            <a:off x="9494555" y="4701493"/>
            <a:ext cx="71438" cy="71438"/>
          </a:xfrm>
          <a:prstGeom prst="ellipse">
            <a:avLst/>
          </a:prstGeom>
          <a:solidFill>
            <a:srgbClr val="FF0000"/>
          </a:solidFill>
          <a:ln w="9525">
            <a:solidFill>
              <a:schemeClr val="tx1"/>
            </a:solidFill>
            <a:round/>
            <a:headEnd/>
            <a:tailEnd/>
          </a:ln>
        </p:spPr>
        <p:txBody>
          <a:bodyPr wrap="none" anchor="ctr"/>
          <a:lstStyle/>
          <a:p>
            <a:endParaRPr lang="ja-JP" altLang="en-US">
              <a:latin typeface="Arial" panose="020B0604020202020204" pitchFamily="34" charset="0"/>
              <a:cs typeface="Arial" panose="020B0604020202020204" pitchFamily="34" charset="0"/>
            </a:endParaRPr>
          </a:p>
        </p:txBody>
      </p:sp>
      <p:sp>
        <p:nvSpPr>
          <p:cNvPr id="92" name="テキスト ボックス 91">
            <a:extLst>
              <a:ext uri="{FF2B5EF4-FFF2-40B4-BE49-F238E27FC236}">
                <a16:creationId xmlns:a16="http://schemas.microsoft.com/office/drawing/2014/main" id="{BA99F694-2ED2-4CA2-97D1-2F1C0BDD560E}"/>
              </a:ext>
            </a:extLst>
          </p:cNvPr>
          <p:cNvSpPr txBox="1"/>
          <p:nvPr/>
        </p:nvSpPr>
        <p:spPr>
          <a:xfrm>
            <a:off x="8907353" y="4187655"/>
            <a:ext cx="1163294" cy="369332"/>
          </a:xfrm>
          <a:prstGeom prst="rect">
            <a:avLst/>
          </a:prstGeom>
          <a:noFill/>
        </p:spPr>
        <p:txBody>
          <a:bodyPr wrap="square" rtlCol="0">
            <a:spAutoFit/>
          </a:bodyPr>
          <a:lstStyle/>
          <a:p>
            <a:r>
              <a:rPr kumimoji="1" lang="en-US" altLang="ja-JP" dirty="0">
                <a:solidFill>
                  <a:srgbClr val="FFC000"/>
                </a:solidFill>
                <a:latin typeface="Arial" panose="020B0604020202020204" pitchFamily="34" charset="0"/>
                <a:cs typeface="Arial" panose="020B0604020202020204" pitchFamily="34" charset="0"/>
              </a:rPr>
              <a:t>Radiation</a:t>
            </a:r>
            <a:endParaRPr kumimoji="1" lang="ja-JP" altLang="en-US" dirty="0">
              <a:solidFill>
                <a:srgbClr val="FFC000"/>
              </a:solidFill>
              <a:latin typeface="Arial" panose="020B0604020202020204" pitchFamily="34" charset="0"/>
              <a:cs typeface="Arial" panose="020B0604020202020204" pitchFamily="34" charset="0"/>
            </a:endParaRPr>
          </a:p>
        </p:txBody>
      </p:sp>
      <p:sp>
        <p:nvSpPr>
          <p:cNvPr id="93" name="テキスト ボックス 92">
            <a:extLst>
              <a:ext uri="{FF2B5EF4-FFF2-40B4-BE49-F238E27FC236}">
                <a16:creationId xmlns:a16="http://schemas.microsoft.com/office/drawing/2014/main" id="{0415988E-4D81-4FDF-8B4E-E9277AC92E0C}"/>
              </a:ext>
            </a:extLst>
          </p:cNvPr>
          <p:cNvSpPr txBox="1"/>
          <p:nvPr/>
        </p:nvSpPr>
        <p:spPr>
          <a:xfrm>
            <a:off x="8718382" y="2630606"/>
            <a:ext cx="2969715" cy="369332"/>
          </a:xfrm>
          <a:prstGeom prst="rect">
            <a:avLst/>
          </a:prstGeom>
          <a:noFill/>
        </p:spPr>
        <p:txBody>
          <a:bodyPr wrap="square" rtlCol="0">
            <a:spAutoFit/>
          </a:bodyPr>
          <a:lstStyle/>
          <a:p>
            <a:r>
              <a:rPr lang="en-US" altLang="ja-JP" dirty="0">
                <a:solidFill>
                  <a:srgbClr val="FFC000"/>
                </a:solidFill>
                <a:latin typeface="Arial" panose="020B0604020202020204" pitchFamily="34" charset="0"/>
                <a:cs typeface="Arial" panose="020B0604020202020204" pitchFamily="34" charset="0"/>
              </a:rPr>
              <a:t>Detector background</a:t>
            </a:r>
            <a:endParaRPr kumimoji="1" lang="ja-JP" altLang="en-US" dirty="0">
              <a:solidFill>
                <a:srgbClr val="FFC000"/>
              </a:solidFill>
              <a:latin typeface="Arial" panose="020B0604020202020204" pitchFamily="34" charset="0"/>
              <a:cs typeface="Arial" panose="020B0604020202020204" pitchFamily="34" charset="0"/>
            </a:endParaRPr>
          </a:p>
        </p:txBody>
      </p:sp>
      <p:sp>
        <p:nvSpPr>
          <p:cNvPr id="94" name="テキスト ボックス 93">
            <a:extLst>
              <a:ext uri="{FF2B5EF4-FFF2-40B4-BE49-F238E27FC236}">
                <a16:creationId xmlns:a16="http://schemas.microsoft.com/office/drawing/2014/main" id="{BEEE70F9-7D8B-4D99-9290-8EF9281D781E}"/>
              </a:ext>
            </a:extLst>
          </p:cNvPr>
          <p:cNvSpPr txBox="1"/>
          <p:nvPr/>
        </p:nvSpPr>
        <p:spPr>
          <a:xfrm>
            <a:off x="6118842" y="3618404"/>
            <a:ext cx="2828055" cy="369332"/>
          </a:xfrm>
          <a:prstGeom prst="rect">
            <a:avLst/>
          </a:prstGeom>
          <a:noFill/>
        </p:spPr>
        <p:txBody>
          <a:bodyPr wrap="square" rtlCol="0">
            <a:spAutoFit/>
          </a:bodyPr>
          <a:lstStyle/>
          <a:p>
            <a:r>
              <a:rPr kumimoji="1" lang="en-US" altLang="ja-JP" dirty="0">
                <a:solidFill>
                  <a:srgbClr val="FFC000"/>
                </a:solidFill>
                <a:latin typeface="Arial" panose="020B0604020202020204" pitchFamily="34" charset="0"/>
                <a:cs typeface="Arial" panose="020B0604020202020204" pitchFamily="34" charset="0"/>
              </a:rPr>
              <a:t>Beam quality degradation</a:t>
            </a:r>
            <a:endParaRPr kumimoji="1" lang="ja-JP" altLang="en-US" dirty="0">
              <a:solidFill>
                <a:srgbClr val="FFC000"/>
              </a:solidFill>
              <a:latin typeface="Arial" panose="020B0604020202020204" pitchFamily="34" charset="0"/>
              <a:cs typeface="Arial" panose="020B0604020202020204" pitchFamily="34" charset="0"/>
            </a:endParaRPr>
          </a:p>
        </p:txBody>
      </p:sp>
      <p:sp>
        <p:nvSpPr>
          <p:cNvPr id="95" name="テキスト ボックス 94">
            <a:extLst>
              <a:ext uri="{FF2B5EF4-FFF2-40B4-BE49-F238E27FC236}">
                <a16:creationId xmlns:a16="http://schemas.microsoft.com/office/drawing/2014/main" id="{54140637-E7F3-4ED8-A2EF-5E4EBB326BF8}"/>
              </a:ext>
            </a:extLst>
          </p:cNvPr>
          <p:cNvSpPr txBox="1"/>
          <p:nvPr/>
        </p:nvSpPr>
        <p:spPr>
          <a:xfrm>
            <a:off x="6425247" y="4294530"/>
            <a:ext cx="2169664" cy="369332"/>
          </a:xfrm>
          <a:prstGeom prst="rect">
            <a:avLst/>
          </a:prstGeom>
          <a:noFill/>
        </p:spPr>
        <p:txBody>
          <a:bodyPr wrap="square" rtlCol="0">
            <a:spAutoFit/>
          </a:bodyPr>
          <a:lstStyle/>
          <a:p>
            <a:r>
              <a:rPr kumimoji="1" lang="en-US" altLang="ja-JP" dirty="0">
                <a:solidFill>
                  <a:srgbClr val="FFC000"/>
                </a:solidFill>
                <a:latin typeface="Arial" panose="020B0604020202020204" pitchFamily="34" charset="0"/>
                <a:cs typeface="Arial" panose="020B0604020202020204" pitchFamily="34" charset="0"/>
              </a:rPr>
              <a:t>Lifetime shortening</a:t>
            </a:r>
            <a:endParaRPr kumimoji="1" lang="ja-JP" altLang="en-US" dirty="0">
              <a:solidFill>
                <a:srgbClr val="FFC000"/>
              </a:solidFill>
              <a:latin typeface="Arial" panose="020B0604020202020204" pitchFamily="34" charset="0"/>
              <a:cs typeface="Arial" panose="020B0604020202020204" pitchFamily="34" charset="0"/>
            </a:endParaRPr>
          </a:p>
        </p:txBody>
      </p:sp>
      <p:sp>
        <p:nvSpPr>
          <p:cNvPr id="96" name="テキスト ボックス 95">
            <a:extLst>
              <a:ext uri="{FF2B5EF4-FFF2-40B4-BE49-F238E27FC236}">
                <a16:creationId xmlns:a16="http://schemas.microsoft.com/office/drawing/2014/main" id="{ECFA4326-400A-425C-837D-714BF9742EAE}"/>
              </a:ext>
            </a:extLst>
          </p:cNvPr>
          <p:cNvSpPr txBox="1"/>
          <p:nvPr/>
        </p:nvSpPr>
        <p:spPr>
          <a:xfrm>
            <a:off x="350071" y="4066107"/>
            <a:ext cx="1738507" cy="369332"/>
          </a:xfrm>
          <a:prstGeom prst="rect">
            <a:avLst/>
          </a:prstGeom>
          <a:noFill/>
        </p:spPr>
        <p:txBody>
          <a:bodyPr wrap="square" rtlCol="0">
            <a:spAutoFit/>
          </a:bodyPr>
          <a:lstStyle/>
          <a:p>
            <a:r>
              <a:rPr lang="en-US" altLang="ja-JP" dirty="0">
                <a:solidFill>
                  <a:srgbClr val="00B050"/>
                </a:solidFill>
                <a:latin typeface="Arial" panose="020B0604020202020204" pitchFamily="34" charset="0"/>
                <a:cs typeface="Arial" panose="020B0604020202020204" pitchFamily="34" charset="0"/>
              </a:rPr>
              <a:t>Bunched beam</a:t>
            </a:r>
            <a:endParaRPr kumimoji="1" lang="ja-JP" altLang="en-US" dirty="0">
              <a:solidFill>
                <a:srgbClr val="00B050"/>
              </a:solidFill>
              <a:latin typeface="Arial" panose="020B0604020202020204" pitchFamily="34" charset="0"/>
              <a:cs typeface="Arial" panose="020B0604020202020204" pitchFamily="34" charset="0"/>
            </a:endParaRPr>
          </a:p>
        </p:txBody>
      </p:sp>
      <p:sp>
        <p:nvSpPr>
          <p:cNvPr id="97" name="テキスト ボックス 96">
            <a:extLst>
              <a:ext uri="{FF2B5EF4-FFF2-40B4-BE49-F238E27FC236}">
                <a16:creationId xmlns:a16="http://schemas.microsoft.com/office/drawing/2014/main" id="{6F637CA5-5080-4EA1-B649-8B38A04FA822}"/>
              </a:ext>
            </a:extLst>
          </p:cNvPr>
          <p:cNvSpPr txBox="1"/>
          <p:nvPr/>
        </p:nvSpPr>
        <p:spPr>
          <a:xfrm>
            <a:off x="2663771" y="2755459"/>
            <a:ext cx="3680635" cy="646331"/>
          </a:xfrm>
          <a:prstGeom prst="rect">
            <a:avLst/>
          </a:prstGeom>
          <a:noFill/>
        </p:spPr>
        <p:txBody>
          <a:bodyPr wrap="square" rtlCol="0">
            <a:spAutoFit/>
          </a:bodyPr>
          <a:lstStyle/>
          <a:p>
            <a:r>
              <a:rPr lang="en-US" altLang="ja-JP" dirty="0">
                <a:solidFill>
                  <a:srgbClr val="00B050"/>
                </a:solidFill>
                <a:latin typeface="Arial" panose="020B0604020202020204" pitchFamily="34" charset="0"/>
                <a:cs typeface="Arial" panose="020B0604020202020204" pitchFamily="34" charset="0"/>
              </a:rPr>
              <a:t>I</a:t>
            </a:r>
            <a:r>
              <a:rPr kumimoji="1" lang="en-US" altLang="ja-JP" dirty="0">
                <a:solidFill>
                  <a:srgbClr val="00B050"/>
                </a:solidFill>
                <a:latin typeface="Arial" panose="020B0604020202020204" pitchFamily="34" charset="0"/>
                <a:cs typeface="Arial" panose="020B0604020202020204" pitchFamily="34" charset="0"/>
              </a:rPr>
              <a:t>nteraction between accelerated particle and residual gas.</a:t>
            </a:r>
            <a:endParaRPr kumimoji="1" lang="ja-JP" altLang="en-US" dirty="0">
              <a:solidFill>
                <a:srgbClr val="00B050"/>
              </a:solidFill>
              <a:latin typeface="Arial" panose="020B0604020202020204" pitchFamily="34" charset="0"/>
              <a:cs typeface="Arial" panose="020B0604020202020204" pitchFamily="34" charset="0"/>
            </a:endParaRPr>
          </a:p>
        </p:txBody>
      </p:sp>
      <p:sp>
        <p:nvSpPr>
          <p:cNvPr id="10" name="稲妻 9">
            <a:extLst>
              <a:ext uri="{FF2B5EF4-FFF2-40B4-BE49-F238E27FC236}">
                <a16:creationId xmlns:a16="http://schemas.microsoft.com/office/drawing/2014/main" id="{CE2C3C5D-860C-4CAE-8D51-C42033ADC1B6}"/>
              </a:ext>
            </a:extLst>
          </p:cNvPr>
          <p:cNvSpPr/>
          <p:nvPr/>
        </p:nvSpPr>
        <p:spPr>
          <a:xfrm rot="20159109">
            <a:off x="9261225" y="4558751"/>
            <a:ext cx="204788" cy="212638"/>
          </a:xfrm>
          <a:prstGeom prst="lightningBol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sp>
        <p:nvSpPr>
          <p:cNvPr id="98" name="稲妻 97">
            <a:extLst>
              <a:ext uri="{FF2B5EF4-FFF2-40B4-BE49-F238E27FC236}">
                <a16:creationId xmlns:a16="http://schemas.microsoft.com/office/drawing/2014/main" id="{2F6B995E-C0C5-4056-B741-48F48D5B1626}"/>
              </a:ext>
            </a:extLst>
          </p:cNvPr>
          <p:cNvSpPr/>
          <p:nvPr/>
        </p:nvSpPr>
        <p:spPr>
          <a:xfrm rot="3707513">
            <a:off x="9507107" y="4461266"/>
            <a:ext cx="204788" cy="212638"/>
          </a:xfrm>
          <a:prstGeom prst="lightningBol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sp>
        <p:nvSpPr>
          <p:cNvPr id="99" name="テキスト ボックス 98">
            <a:extLst>
              <a:ext uri="{FF2B5EF4-FFF2-40B4-BE49-F238E27FC236}">
                <a16:creationId xmlns:a16="http://schemas.microsoft.com/office/drawing/2014/main" id="{D4475976-DC23-4964-8E5E-C68B8E32F85C}"/>
              </a:ext>
            </a:extLst>
          </p:cNvPr>
          <p:cNvSpPr txBox="1"/>
          <p:nvPr/>
        </p:nvSpPr>
        <p:spPr>
          <a:xfrm>
            <a:off x="10390785" y="3514455"/>
            <a:ext cx="1184734" cy="369332"/>
          </a:xfrm>
          <a:prstGeom prst="rect">
            <a:avLst/>
          </a:prstGeom>
          <a:noFill/>
        </p:spPr>
        <p:txBody>
          <a:bodyPr wrap="square" rtlCol="0">
            <a:spAutoFit/>
          </a:bodyPr>
          <a:lstStyle/>
          <a:p>
            <a:r>
              <a:rPr lang="en-US" altLang="ja-JP" dirty="0">
                <a:solidFill>
                  <a:srgbClr val="00B050"/>
                </a:solidFill>
                <a:latin typeface="Arial" panose="020B0604020202020204" pitchFamily="34" charset="0"/>
                <a:cs typeface="Arial" panose="020B0604020202020204" pitchFamily="34" charset="0"/>
              </a:rPr>
              <a:t>D</a:t>
            </a:r>
            <a:r>
              <a:rPr kumimoji="1" lang="en-US" altLang="ja-JP" dirty="0">
                <a:solidFill>
                  <a:srgbClr val="00B050"/>
                </a:solidFill>
                <a:latin typeface="Arial" panose="020B0604020202020204" pitchFamily="34" charset="0"/>
                <a:cs typeface="Arial" panose="020B0604020202020204" pitchFamily="34" charset="0"/>
              </a:rPr>
              <a:t>etector</a:t>
            </a:r>
            <a:endParaRPr kumimoji="1" lang="ja-JP" altLang="en-US" dirty="0">
              <a:solidFill>
                <a:srgbClr val="00B050"/>
              </a:solidFill>
              <a:latin typeface="Arial" panose="020B0604020202020204" pitchFamily="34" charset="0"/>
              <a:cs typeface="Arial" panose="020B0604020202020204" pitchFamily="34" charset="0"/>
            </a:endParaRPr>
          </a:p>
        </p:txBody>
      </p:sp>
      <p:sp>
        <p:nvSpPr>
          <p:cNvPr id="100" name="テキスト ボックス 99">
            <a:extLst>
              <a:ext uri="{FF2B5EF4-FFF2-40B4-BE49-F238E27FC236}">
                <a16:creationId xmlns:a16="http://schemas.microsoft.com/office/drawing/2014/main" id="{3E0AA6B4-BA56-4EC2-BEB4-AC2E094E0E64}"/>
              </a:ext>
            </a:extLst>
          </p:cNvPr>
          <p:cNvSpPr txBox="1"/>
          <p:nvPr/>
        </p:nvSpPr>
        <p:spPr>
          <a:xfrm>
            <a:off x="10730791" y="4321527"/>
            <a:ext cx="1446839" cy="646331"/>
          </a:xfrm>
          <a:prstGeom prst="rect">
            <a:avLst/>
          </a:prstGeom>
          <a:noFill/>
        </p:spPr>
        <p:txBody>
          <a:bodyPr wrap="square" rtlCol="0">
            <a:spAutoFit/>
          </a:bodyPr>
          <a:lstStyle/>
          <a:p>
            <a:r>
              <a:rPr lang="en-US" altLang="ja-JP" dirty="0">
                <a:solidFill>
                  <a:srgbClr val="00B050"/>
                </a:solidFill>
                <a:latin typeface="Arial" panose="020B0604020202020204" pitchFamily="34" charset="0"/>
                <a:cs typeface="Arial" panose="020B0604020202020204" pitchFamily="34" charset="0"/>
              </a:rPr>
              <a:t>Surrounding materials</a:t>
            </a:r>
            <a:endParaRPr kumimoji="1" lang="ja-JP" altLang="en-US" dirty="0">
              <a:solidFill>
                <a:srgbClr val="00B050"/>
              </a:solidFill>
              <a:latin typeface="Arial" panose="020B0604020202020204" pitchFamily="34" charset="0"/>
              <a:cs typeface="Arial" panose="020B0604020202020204" pitchFamily="34" charset="0"/>
            </a:endParaRPr>
          </a:p>
        </p:txBody>
      </p:sp>
      <p:pic>
        <p:nvPicPr>
          <p:cNvPr id="78" name="図 77">
            <a:extLst>
              <a:ext uri="{FF2B5EF4-FFF2-40B4-BE49-F238E27FC236}">
                <a16:creationId xmlns:a16="http://schemas.microsoft.com/office/drawing/2014/main" id="{D8D57CF2-AFA3-4A47-83E0-41BDEF8E760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946747" y="4169459"/>
            <a:ext cx="657746" cy="598566"/>
          </a:xfrm>
          <a:prstGeom prst="rect">
            <a:avLst/>
          </a:prstGeom>
        </p:spPr>
      </p:pic>
    </p:spTree>
    <p:extLst>
      <p:ext uri="{BB962C8B-B14F-4D97-AF65-F5344CB8AC3E}">
        <p14:creationId xmlns:p14="http://schemas.microsoft.com/office/powerpoint/2010/main" val="34641270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p:cNvPicPr>
            <a:picLocks noChangeAspect="1"/>
          </p:cNvPicPr>
          <p:nvPr/>
        </p:nvPicPr>
        <p:blipFill>
          <a:blip r:embed="rId3"/>
          <a:stretch>
            <a:fillRect/>
          </a:stretch>
        </p:blipFill>
        <p:spPr>
          <a:xfrm>
            <a:off x="0" y="0"/>
            <a:ext cx="12192000" cy="1122652"/>
          </a:xfrm>
          <a:prstGeom prst="rect">
            <a:avLst/>
          </a:prstGeom>
        </p:spPr>
      </p:pic>
      <p:sp>
        <p:nvSpPr>
          <p:cNvPr id="5" name="タイトル 1"/>
          <p:cNvSpPr txBox="1">
            <a:spLocks/>
          </p:cNvSpPr>
          <p:nvPr/>
        </p:nvSpPr>
        <p:spPr>
          <a:xfrm>
            <a:off x="1785678" y="0"/>
            <a:ext cx="8784976" cy="735582"/>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en-US" altLang="ja-JP" sz="4000" b="1" dirty="0">
                <a:solidFill>
                  <a:srgbClr val="FFC000"/>
                </a:solidFill>
                <a:latin typeface="Calibri Light" panose="020F0302020204030204" pitchFamily="34" charset="0"/>
              </a:rPr>
              <a:t>Pump-down equation 3</a:t>
            </a:r>
            <a:endParaRPr lang="ja-JP" altLang="en-US" sz="4000" b="1" dirty="0">
              <a:solidFill>
                <a:srgbClr val="FFC000"/>
              </a:solidFill>
              <a:latin typeface="Calibri Light" panose="020F0302020204030204" pitchFamily="34" charset="0"/>
            </a:endParaRPr>
          </a:p>
        </p:txBody>
      </p:sp>
      <p:sp>
        <p:nvSpPr>
          <p:cNvPr id="11" name="正方形/長方形 10"/>
          <p:cNvSpPr/>
          <p:nvPr/>
        </p:nvSpPr>
        <p:spPr>
          <a:xfrm>
            <a:off x="0" y="6434515"/>
            <a:ext cx="12192000" cy="431329"/>
          </a:xfrm>
          <a:prstGeom prst="rect">
            <a:avLst/>
          </a:prstGeom>
          <a:solidFill>
            <a:srgbClr val="00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latin typeface="Calibri" panose="020F0502020204030204" pitchFamily="34" charset="0"/>
            </a:endParaRPr>
          </a:p>
        </p:txBody>
      </p:sp>
      <p:pic>
        <p:nvPicPr>
          <p:cNvPr id="13" name="Picture 5" descr="C:\Documents and Settings\Administrator\デスクトップ\keklogo_blue.gif"/>
          <p:cNvPicPr>
            <a:picLocks noChangeAspect="1" noChangeArrowheads="1"/>
          </p:cNvPicPr>
          <p:nvPr/>
        </p:nvPicPr>
        <p:blipFill>
          <a:blip r:embed="rId4" cstate="print"/>
          <a:srcRect/>
          <a:stretch>
            <a:fillRect/>
          </a:stretch>
        </p:blipFill>
        <p:spPr bwMode="auto">
          <a:xfrm>
            <a:off x="65316" y="6463741"/>
            <a:ext cx="702056" cy="402103"/>
          </a:xfrm>
          <a:prstGeom prst="rect">
            <a:avLst/>
          </a:prstGeom>
          <a:noFill/>
        </p:spPr>
      </p:pic>
      <p:pic>
        <p:nvPicPr>
          <p:cNvPr id="14" name="Picture 1" descr="C:\Documents and Settings\Administrator\デスクトップ\SuperKEKB_logo.gif"/>
          <p:cNvPicPr>
            <a:picLocks noChangeAspect="1" noChangeArrowheads="1"/>
          </p:cNvPicPr>
          <p:nvPr/>
        </p:nvPicPr>
        <p:blipFill>
          <a:blip r:embed="rId5" cstate="print"/>
          <a:srcRect/>
          <a:stretch>
            <a:fillRect/>
          </a:stretch>
        </p:blipFill>
        <p:spPr bwMode="auto">
          <a:xfrm>
            <a:off x="11432495" y="6449005"/>
            <a:ext cx="759505" cy="408995"/>
          </a:xfrm>
          <a:prstGeom prst="rect">
            <a:avLst/>
          </a:prstGeom>
          <a:noFill/>
        </p:spPr>
      </p:pic>
      <p:sp>
        <p:nvSpPr>
          <p:cNvPr id="15" name="日付プレースホルダー 14"/>
          <p:cNvSpPr>
            <a:spLocks noGrp="1"/>
          </p:cNvSpPr>
          <p:nvPr>
            <p:ph type="dt" sz="half" idx="10"/>
          </p:nvPr>
        </p:nvSpPr>
        <p:spPr>
          <a:xfrm>
            <a:off x="838200" y="6475618"/>
            <a:ext cx="2743200" cy="365125"/>
          </a:xfrm>
        </p:spPr>
        <p:txBody>
          <a:bodyPr/>
          <a:lstStyle/>
          <a:p>
            <a:r>
              <a:rPr kumimoji="1" lang="en-US" altLang="ja-JP" dirty="0">
                <a:solidFill>
                  <a:srgbClr val="FFFF00"/>
                </a:solidFill>
                <a:latin typeface="Calibri" panose="020F0502020204030204" pitchFamily="34" charset="0"/>
              </a:rPr>
              <a:t>2019/10/31</a:t>
            </a:r>
            <a:endParaRPr kumimoji="1" lang="ja-JP" altLang="en-US" dirty="0">
              <a:solidFill>
                <a:srgbClr val="FFFF00"/>
              </a:solidFill>
              <a:latin typeface="Calibri" panose="020F0502020204030204" pitchFamily="34" charset="0"/>
            </a:endParaRPr>
          </a:p>
        </p:txBody>
      </p:sp>
      <p:sp>
        <p:nvSpPr>
          <p:cNvPr id="16" name="フッター プレースホルダー 15"/>
          <p:cNvSpPr>
            <a:spLocks noGrp="1"/>
          </p:cNvSpPr>
          <p:nvPr>
            <p:ph type="ftr" sz="quarter" idx="11"/>
          </p:nvPr>
        </p:nvSpPr>
        <p:spPr>
          <a:xfrm>
            <a:off x="3110967" y="6489670"/>
            <a:ext cx="6276433" cy="365125"/>
          </a:xfrm>
        </p:spPr>
        <p:txBody>
          <a:bodyPr/>
          <a:lstStyle/>
          <a:p>
            <a:r>
              <a:rPr lang="en-US" altLang="ja-JP" dirty="0">
                <a:solidFill>
                  <a:srgbClr val="FFFF00"/>
                </a:solidFill>
                <a:latin typeface="Calibri" panose="020F0502020204030204" pitchFamily="34" charset="0"/>
              </a:rPr>
              <a:t>Joint-US-CERN-Japan-Russia International Accelerator School, 2019, Ion Colliders @ </a:t>
            </a:r>
            <a:r>
              <a:rPr lang="en-US" altLang="ja-JP" dirty="0" err="1">
                <a:solidFill>
                  <a:srgbClr val="FFFF00"/>
                </a:solidFill>
                <a:latin typeface="Calibri" panose="020F0502020204030204" pitchFamily="34" charset="0"/>
              </a:rPr>
              <a:t>Dubna</a:t>
            </a:r>
            <a:endParaRPr kumimoji="1" lang="ja-JP" altLang="en-US" dirty="0">
              <a:solidFill>
                <a:srgbClr val="FFFF00"/>
              </a:solidFill>
              <a:latin typeface="Calibri" panose="020F0502020204030204" pitchFamily="34" charset="0"/>
            </a:endParaRPr>
          </a:p>
        </p:txBody>
      </p:sp>
      <p:sp>
        <p:nvSpPr>
          <p:cNvPr id="17" name="スライド番号プレースホルダー 16"/>
          <p:cNvSpPr>
            <a:spLocks noGrp="1"/>
          </p:cNvSpPr>
          <p:nvPr>
            <p:ph type="sldNum" sz="quarter" idx="12"/>
          </p:nvPr>
        </p:nvSpPr>
        <p:spPr>
          <a:xfrm>
            <a:off x="8610600" y="6475618"/>
            <a:ext cx="2743200" cy="365125"/>
          </a:xfrm>
        </p:spPr>
        <p:txBody>
          <a:bodyPr/>
          <a:lstStyle/>
          <a:p>
            <a:fld id="{2703563A-5760-4490-B9C0-0ADE44AA5E72}" type="slidenum">
              <a:rPr kumimoji="1" lang="ja-JP" altLang="en-US" smtClean="0">
                <a:solidFill>
                  <a:srgbClr val="FFFF00"/>
                </a:solidFill>
                <a:latin typeface="Calibri" panose="020F0502020204030204" pitchFamily="34" charset="0"/>
              </a:rPr>
              <a:t>20</a:t>
            </a:fld>
            <a:endParaRPr kumimoji="1" lang="ja-JP" altLang="en-US">
              <a:solidFill>
                <a:srgbClr val="FFFF00"/>
              </a:solidFill>
              <a:latin typeface="Calibri" panose="020F0502020204030204" pitchFamily="34" charset="0"/>
            </a:endParaRPr>
          </a:p>
        </p:txBody>
      </p:sp>
      <p:sp>
        <p:nvSpPr>
          <p:cNvPr id="31" name="コンテンツ プレースホルダー 1">
            <a:extLst>
              <a:ext uri="{FF2B5EF4-FFF2-40B4-BE49-F238E27FC236}">
                <a16:creationId xmlns:a16="http://schemas.microsoft.com/office/drawing/2014/main" id="{7FA8AECA-475A-44F3-A0C9-7EB9930A3425}"/>
              </a:ext>
            </a:extLst>
          </p:cNvPr>
          <p:cNvSpPr>
            <a:spLocks noGrp="1"/>
          </p:cNvSpPr>
          <p:nvPr>
            <p:ph idx="1"/>
          </p:nvPr>
        </p:nvSpPr>
        <p:spPr>
          <a:xfrm>
            <a:off x="118690" y="956059"/>
            <a:ext cx="11820129" cy="5252207"/>
          </a:xfrm>
        </p:spPr>
        <p:txBody>
          <a:bodyPr>
            <a:normAutofit/>
          </a:bodyPr>
          <a:lstStyle/>
          <a:p>
            <a:r>
              <a:rPr lang="en-US" altLang="ja-JP" dirty="0">
                <a:latin typeface="Calibri" panose="020F0502020204030204" pitchFamily="34" charset="0"/>
              </a:rPr>
              <a:t>Exercise 3</a:t>
            </a:r>
          </a:p>
          <a:p>
            <a:pPr marL="400050" lvl="1" indent="0">
              <a:lnSpc>
                <a:spcPct val="100000"/>
              </a:lnSpc>
              <a:spcBef>
                <a:spcPct val="20000"/>
              </a:spcBef>
              <a:buNone/>
            </a:pPr>
            <a:r>
              <a:rPr lang="en-US" altLang="ja-JP" dirty="0">
                <a:solidFill>
                  <a:srgbClr val="002060"/>
                </a:solidFill>
                <a:latin typeface="Calibri" panose="020F0502020204030204" pitchFamily="34" charset="0"/>
                <a:ea typeface="ＭＳ Ｐゴシック" panose="020B0600070205080204" pitchFamily="50" charset="-128"/>
              </a:rPr>
              <a:t>The vacuum with a volume of 1 m</a:t>
            </a:r>
            <a:r>
              <a:rPr lang="en-US" altLang="ja-JP" baseline="30000" dirty="0">
                <a:solidFill>
                  <a:srgbClr val="002060"/>
                </a:solidFill>
                <a:latin typeface="Calibri" panose="020F0502020204030204" pitchFamily="34" charset="0"/>
                <a:ea typeface="ＭＳ Ｐゴシック" panose="020B0600070205080204" pitchFamily="50" charset="-128"/>
              </a:rPr>
              <a:t>3</a:t>
            </a:r>
            <a:r>
              <a:rPr lang="en-US" altLang="ja-JP" dirty="0">
                <a:solidFill>
                  <a:srgbClr val="002060"/>
                </a:solidFill>
                <a:latin typeface="Calibri" panose="020F0502020204030204" pitchFamily="34" charset="0"/>
                <a:ea typeface="ＭＳ Ｐゴシック" panose="020B0600070205080204" pitchFamily="50" charset="-128"/>
              </a:rPr>
              <a:t> is evacuated by a vacuum pump with an effective pumping speed of 0.3 m</a:t>
            </a:r>
            <a:r>
              <a:rPr lang="en-US" altLang="ja-JP" baseline="30000" dirty="0">
                <a:solidFill>
                  <a:srgbClr val="002060"/>
                </a:solidFill>
                <a:latin typeface="Calibri" panose="020F0502020204030204" pitchFamily="34" charset="0"/>
                <a:ea typeface="ＭＳ Ｐゴシック" panose="020B0600070205080204" pitchFamily="50" charset="-128"/>
              </a:rPr>
              <a:t>3</a:t>
            </a:r>
            <a:r>
              <a:rPr lang="en-US" altLang="ja-JP" dirty="0">
                <a:solidFill>
                  <a:srgbClr val="002060"/>
                </a:solidFill>
                <a:latin typeface="Calibri" panose="020F0502020204030204" pitchFamily="34" charset="0"/>
                <a:ea typeface="ＭＳ Ｐゴシック" panose="020B0600070205080204" pitchFamily="50" charset="-128"/>
                <a:sym typeface="Symbol" panose="05050102010706020507" pitchFamily="18" charset="2"/>
              </a:rPr>
              <a:t>s</a:t>
            </a:r>
            <a:r>
              <a:rPr lang="en-US" altLang="ja-JP" baseline="30000" dirty="0">
                <a:solidFill>
                  <a:srgbClr val="002060"/>
                </a:solidFill>
                <a:latin typeface="Calibri" panose="020F0502020204030204" pitchFamily="34" charset="0"/>
                <a:ea typeface="ＭＳ Ｐゴシック" panose="020B0600070205080204" pitchFamily="50" charset="-128"/>
                <a:sym typeface="Symbol" panose="05050102010706020507" pitchFamily="18" charset="2"/>
              </a:rPr>
              <a:t>1</a:t>
            </a:r>
            <a:r>
              <a:rPr lang="en-US" altLang="ja-JP" dirty="0">
                <a:solidFill>
                  <a:srgbClr val="002060"/>
                </a:solidFill>
                <a:latin typeface="Calibri" panose="020F0502020204030204" pitchFamily="34" charset="0"/>
                <a:ea typeface="ＭＳ Ｐゴシック" panose="020B0600070205080204" pitchFamily="50" charset="-128"/>
              </a:rPr>
              <a:t>. When the initial pressure at </a:t>
            </a:r>
            <a:r>
              <a:rPr lang="en-US" altLang="ja-JP" i="1" dirty="0">
                <a:solidFill>
                  <a:srgbClr val="002060"/>
                </a:solidFill>
                <a:latin typeface="Calibri" panose="020F0502020204030204" pitchFamily="34" charset="0"/>
                <a:ea typeface="ＭＳ Ｐゴシック" panose="020B0600070205080204" pitchFamily="50" charset="-128"/>
              </a:rPr>
              <a:t>t</a:t>
            </a:r>
            <a:r>
              <a:rPr lang="en-US" altLang="ja-JP" dirty="0">
                <a:solidFill>
                  <a:srgbClr val="002060"/>
                </a:solidFill>
                <a:latin typeface="Calibri" panose="020F0502020204030204" pitchFamily="34" charset="0"/>
                <a:ea typeface="ＭＳ Ｐゴシック" panose="020B0600070205080204" pitchFamily="50" charset="-128"/>
              </a:rPr>
              <a:t> = 0 is 1</a:t>
            </a:r>
            <a:r>
              <a:rPr lang="en-US" altLang="ja-JP" dirty="0">
                <a:solidFill>
                  <a:srgbClr val="002060"/>
                </a:solidFill>
                <a:latin typeface="Calibri" panose="020F0502020204030204" pitchFamily="34" charset="0"/>
                <a:ea typeface="ＭＳ Ｐゴシック" panose="020B0600070205080204" pitchFamily="50" charset="-128"/>
                <a:sym typeface="Symbol" panose="05050102010706020507" pitchFamily="18" charset="2"/>
              </a:rPr>
              <a:t>10</a:t>
            </a:r>
            <a:r>
              <a:rPr lang="en-US" altLang="ja-JP" baseline="30000" dirty="0">
                <a:solidFill>
                  <a:srgbClr val="002060"/>
                </a:solidFill>
                <a:latin typeface="Calibri" panose="020F0502020204030204" pitchFamily="34" charset="0"/>
                <a:ea typeface="ＭＳ Ｐゴシック" panose="020B0600070205080204" pitchFamily="50" charset="-128"/>
                <a:sym typeface="Symbol" panose="05050102010706020507" pitchFamily="18" charset="2"/>
              </a:rPr>
              <a:t>5</a:t>
            </a:r>
            <a:r>
              <a:rPr lang="en-US" altLang="ja-JP" dirty="0">
                <a:solidFill>
                  <a:srgbClr val="002060"/>
                </a:solidFill>
                <a:latin typeface="Calibri" panose="020F0502020204030204" pitchFamily="34" charset="0"/>
                <a:ea typeface="ＭＳ Ｐゴシック" panose="020B0600070205080204" pitchFamily="50" charset="-128"/>
                <a:sym typeface="Symbol" panose="05050102010706020507" pitchFamily="18" charset="2"/>
              </a:rPr>
              <a:t> Pa, what is the pressure of the vessel at the following times.</a:t>
            </a:r>
          </a:p>
          <a:p>
            <a:pPr marL="400050" lvl="1" indent="0">
              <a:lnSpc>
                <a:spcPct val="100000"/>
              </a:lnSpc>
              <a:spcBef>
                <a:spcPct val="20000"/>
              </a:spcBef>
              <a:buNone/>
            </a:pPr>
            <a:r>
              <a:rPr lang="en-US" altLang="ja-JP" dirty="0">
                <a:solidFill>
                  <a:srgbClr val="002060"/>
                </a:solidFill>
                <a:latin typeface="Calibri" panose="020F0502020204030204" pitchFamily="34" charset="0"/>
                <a:ea typeface="ＭＳ Ｐゴシック" panose="020B0600070205080204" pitchFamily="50" charset="-128"/>
                <a:sym typeface="Symbol" panose="05050102010706020507" pitchFamily="18" charset="2"/>
              </a:rPr>
              <a:t>However, it is assumed that there is no outgassing from the inner surface of the vessel.</a:t>
            </a:r>
          </a:p>
          <a:p>
            <a:pPr marL="400050" lvl="1" indent="0">
              <a:lnSpc>
                <a:spcPct val="100000"/>
              </a:lnSpc>
              <a:spcBef>
                <a:spcPct val="20000"/>
              </a:spcBef>
              <a:buNone/>
            </a:pPr>
            <a:endParaRPr lang="en-US" altLang="ja-JP" sz="1100" dirty="0">
              <a:solidFill>
                <a:srgbClr val="002060"/>
              </a:solidFill>
              <a:latin typeface="Calibri" panose="020F0502020204030204" pitchFamily="34" charset="0"/>
              <a:ea typeface="ＭＳ Ｐゴシック" panose="020B0600070205080204" pitchFamily="50" charset="-128"/>
            </a:endParaRPr>
          </a:p>
          <a:p>
            <a:pPr marL="914400" lvl="1" indent="-514350">
              <a:lnSpc>
                <a:spcPct val="100000"/>
              </a:lnSpc>
              <a:spcBef>
                <a:spcPct val="20000"/>
              </a:spcBef>
              <a:buFont typeface="+mj-lt"/>
              <a:buAutoNum type="romanLcPeriod"/>
            </a:pPr>
            <a:r>
              <a:rPr lang="en-US" altLang="ja-JP" i="1" dirty="0">
                <a:solidFill>
                  <a:srgbClr val="002060"/>
                </a:solidFill>
                <a:latin typeface="Calibri" panose="020F0502020204030204" pitchFamily="34" charset="0"/>
                <a:ea typeface="ＭＳ Ｐゴシック" panose="020B0600070205080204" pitchFamily="50" charset="-128"/>
              </a:rPr>
              <a:t>t</a:t>
            </a:r>
            <a:r>
              <a:rPr lang="en-US" altLang="ja-JP" dirty="0">
                <a:solidFill>
                  <a:srgbClr val="002060"/>
                </a:solidFill>
                <a:latin typeface="Calibri" panose="020F0502020204030204" pitchFamily="34" charset="0"/>
                <a:ea typeface="ＭＳ Ｐゴシック" panose="020B0600070205080204" pitchFamily="50" charset="-128"/>
              </a:rPr>
              <a:t> = 1 sec.</a:t>
            </a:r>
          </a:p>
          <a:p>
            <a:pPr marL="914400" lvl="1" indent="-514350">
              <a:lnSpc>
                <a:spcPct val="100000"/>
              </a:lnSpc>
              <a:spcBef>
                <a:spcPct val="20000"/>
              </a:spcBef>
              <a:buFont typeface="+mj-lt"/>
              <a:buAutoNum type="romanLcPeriod"/>
            </a:pPr>
            <a:r>
              <a:rPr lang="en-US" altLang="ja-JP" i="1" dirty="0">
                <a:solidFill>
                  <a:srgbClr val="002060"/>
                </a:solidFill>
                <a:latin typeface="Calibri" panose="020F0502020204030204" pitchFamily="34" charset="0"/>
                <a:ea typeface="ＭＳ Ｐゴシック" panose="020B0600070205080204" pitchFamily="50" charset="-128"/>
              </a:rPr>
              <a:t>t</a:t>
            </a:r>
            <a:r>
              <a:rPr lang="en-US" altLang="ja-JP" dirty="0">
                <a:solidFill>
                  <a:srgbClr val="002060"/>
                </a:solidFill>
                <a:latin typeface="Calibri" panose="020F0502020204030204" pitchFamily="34" charset="0"/>
                <a:ea typeface="ＭＳ Ｐゴシック" panose="020B0600070205080204" pitchFamily="50" charset="-128"/>
              </a:rPr>
              <a:t> = 10 sec.</a:t>
            </a:r>
          </a:p>
          <a:p>
            <a:pPr marL="914400" lvl="1" indent="-514350">
              <a:lnSpc>
                <a:spcPct val="100000"/>
              </a:lnSpc>
              <a:spcBef>
                <a:spcPct val="20000"/>
              </a:spcBef>
              <a:buFont typeface="+mj-lt"/>
              <a:buAutoNum type="romanLcPeriod"/>
            </a:pPr>
            <a:r>
              <a:rPr lang="en-US" altLang="ja-JP" i="1" dirty="0">
                <a:solidFill>
                  <a:srgbClr val="002060"/>
                </a:solidFill>
                <a:latin typeface="Calibri" panose="020F0502020204030204" pitchFamily="34" charset="0"/>
                <a:ea typeface="ＭＳ Ｐゴシック" panose="020B0600070205080204" pitchFamily="50" charset="-128"/>
              </a:rPr>
              <a:t>t</a:t>
            </a:r>
            <a:r>
              <a:rPr lang="en-US" altLang="ja-JP" dirty="0">
                <a:solidFill>
                  <a:srgbClr val="002060"/>
                </a:solidFill>
                <a:latin typeface="Calibri" panose="020F0502020204030204" pitchFamily="34" charset="0"/>
                <a:ea typeface="ＭＳ Ｐゴシック" panose="020B0600070205080204" pitchFamily="50" charset="-128"/>
              </a:rPr>
              <a:t> = 100 sec.</a:t>
            </a:r>
          </a:p>
        </p:txBody>
      </p:sp>
      <p:grpSp>
        <p:nvGrpSpPr>
          <p:cNvPr id="2" name="グループ化 1">
            <a:extLst>
              <a:ext uri="{FF2B5EF4-FFF2-40B4-BE49-F238E27FC236}">
                <a16:creationId xmlns:a16="http://schemas.microsoft.com/office/drawing/2014/main" id="{7A632982-EFDD-4639-8B13-BD19FCCDFA82}"/>
              </a:ext>
            </a:extLst>
          </p:cNvPr>
          <p:cNvGrpSpPr>
            <a:grpSpLocks noChangeAspect="1"/>
          </p:cNvGrpSpPr>
          <p:nvPr/>
        </p:nvGrpSpPr>
        <p:grpSpPr>
          <a:xfrm>
            <a:off x="4373260" y="2998007"/>
            <a:ext cx="4087632" cy="2098106"/>
            <a:chOff x="3806511" y="3160390"/>
            <a:chExt cx="5997064" cy="3078178"/>
          </a:xfrm>
        </p:grpSpPr>
        <p:sp>
          <p:nvSpPr>
            <p:cNvPr id="32" name="直方体 31">
              <a:extLst>
                <a:ext uri="{FF2B5EF4-FFF2-40B4-BE49-F238E27FC236}">
                  <a16:creationId xmlns:a16="http://schemas.microsoft.com/office/drawing/2014/main" id="{2BE9CBF6-966D-4AC0-97A9-1E6253776B42}"/>
                </a:ext>
              </a:extLst>
            </p:cNvPr>
            <p:cNvSpPr/>
            <p:nvPr/>
          </p:nvSpPr>
          <p:spPr>
            <a:xfrm>
              <a:off x="4721758" y="3216323"/>
              <a:ext cx="3221496" cy="3022245"/>
            </a:xfrm>
            <a:prstGeom prst="cub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00B050"/>
                </a:solidFill>
                <a:latin typeface="Arial" panose="020B0604020202020204" pitchFamily="34" charset="0"/>
                <a:cs typeface="Arial" panose="020B0604020202020204" pitchFamily="34" charset="0"/>
              </a:endParaRPr>
            </a:p>
          </p:txBody>
        </p:sp>
        <p:sp>
          <p:nvSpPr>
            <p:cNvPr id="33" name="テキスト ボックス 32">
              <a:extLst>
                <a:ext uri="{FF2B5EF4-FFF2-40B4-BE49-F238E27FC236}">
                  <a16:creationId xmlns:a16="http://schemas.microsoft.com/office/drawing/2014/main" id="{27EF05F5-3DE6-4E19-8B11-B066479D49BB}"/>
                </a:ext>
              </a:extLst>
            </p:cNvPr>
            <p:cNvSpPr txBox="1"/>
            <p:nvPr/>
          </p:nvSpPr>
          <p:spPr>
            <a:xfrm>
              <a:off x="3806511" y="4842117"/>
              <a:ext cx="1044116" cy="541855"/>
            </a:xfrm>
            <a:prstGeom prst="rect">
              <a:avLst/>
            </a:prstGeom>
            <a:noFill/>
          </p:spPr>
          <p:txBody>
            <a:bodyPr wrap="square" rtlCol="0">
              <a:spAutoFit/>
            </a:bodyPr>
            <a:lstStyle/>
            <a:p>
              <a:r>
                <a:rPr kumimoji="1" lang="en-US" altLang="ja-JP" dirty="0">
                  <a:latin typeface="Arial" panose="020B0604020202020204" pitchFamily="34" charset="0"/>
                  <a:cs typeface="Arial" panose="020B0604020202020204" pitchFamily="34" charset="0"/>
                </a:rPr>
                <a:t>1 m</a:t>
              </a:r>
              <a:endParaRPr kumimoji="1" lang="ja-JP" altLang="en-US" dirty="0">
                <a:latin typeface="Arial" panose="020B0604020202020204" pitchFamily="34" charset="0"/>
                <a:cs typeface="Arial" panose="020B0604020202020204" pitchFamily="34" charset="0"/>
              </a:endParaRPr>
            </a:p>
          </p:txBody>
        </p:sp>
        <p:sp>
          <p:nvSpPr>
            <p:cNvPr id="34" name="テキスト ボックス 33">
              <a:extLst>
                <a:ext uri="{FF2B5EF4-FFF2-40B4-BE49-F238E27FC236}">
                  <a16:creationId xmlns:a16="http://schemas.microsoft.com/office/drawing/2014/main" id="{A67CAB0D-8FE2-4B9B-B270-DFBDDA9DBEF0}"/>
                </a:ext>
              </a:extLst>
            </p:cNvPr>
            <p:cNvSpPr txBox="1"/>
            <p:nvPr/>
          </p:nvSpPr>
          <p:spPr>
            <a:xfrm>
              <a:off x="5600919" y="3956812"/>
              <a:ext cx="970370" cy="474741"/>
            </a:xfrm>
            <a:prstGeom prst="rect">
              <a:avLst/>
            </a:prstGeom>
            <a:noFill/>
          </p:spPr>
          <p:txBody>
            <a:bodyPr wrap="square" rtlCol="0">
              <a:spAutoFit/>
            </a:bodyPr>
            <a:lstStyle/>
            <a:p>
              <a:r>
                <a:rPr kumimoji="1" lang="en-US" altLang="ja-JP" dirty="0">
                  <a:latin typeface="Arial" panose="020B0604020202020204" pitchFamily="34" charset="0"/>
                  <a:cs typeface="Arial" panose="020B0604020202020204" pitchFamily="34" charset="0"/>
                </a:rPr>
                <a:t>1 m</a:t>
              </a:r>
              <a:endParaRPr kumimoji="1" lang="ja-JP" altLang="en-US" dirty="0">
                <a:latin typeface="Arial" panose="020B0604020202020204" pitchFamily="34" charset="0"/>
                <a:cs typeface="Arial" panose="020B0604020202020204" pitchFamily="34" charset="0"/>
              </a:endParaRPr>
            </a:p>
          </p:txBody>
        </p:sp>
        <p:sp>
          <p:nvSpPr>
            <p:cNvPr id="35" name="テキスト ボックス 34">
              <a:extLst>
                <a:ext uri="{FF2B5EF4-FFF2-40B4-BE49-F238E27FC236}">
                  <a16:creationId xmlns:a16="http://schemas.microsoft.com/office/drawing/2014/main" id="{81EE976B-04F3-4C68-9C76-04345E4E5AD5}"/>
                </a:ext>
              </a:extLst>
            </p:cNvPr>
            <p:cNvSpPr txBox="1"/>
            <p:nvPr/>
          </p:nvSpPr>
          <p:spPr>
            <a:xfrm>
              <a:off x="4328568" y="3160390"/>
              <a:ext cx="1044116" cy="474742"/>
            </a:xfrm>
            <a:prstGeom prst="rect">
              <a:avLst/>
            </a:prstGeom>
            <a:noFill/>
          </p:spPr>
          <p:txBody>
            <a:bodyPr wrap="square" rtlCol="0">
              <a:spAutoFit/>
            </a:bodyPr>
            <a:lstStyle/>
            <a:p>
              <a:r>
                <a:rPr kumimoji="1" lang="en-US" altLang="ja-JP" dirty="0">
                  <a:latin typeface="Arial" panose="020B0604020202020204" pitchFamily="34" charset="0"/>
                  <a:cs typeface="Arial" panose="020B0604020202020204" pitchFamily="34" charset="0"/>
                </a:rPr>
                <a:t>1 m</a:t>
              </a:r>
              <a:endParaRPr kumimoji="1" lang="ja-JP" altLang="en-US" dirty="0">
                <a:latin typeface="Arial" panose="020B0604020202020204" pitchFamily="34" charset="0"/>
                <a:cs typeface="Arial" panose="020B0604020202020204" pitchFamily="34" charset="0"/>
              </a:endParaRPr>
            </a:p>
          </p:txBody>
        </p:sp>
        <p:sp>
          <p:nvSpPr>
            <p:cNvPr id="36" name="下矢印 20">
              <a:extLst>
                <a:ext uri="{FF2B5EF4-FFF2-40B4-BE49-F238E27FC236}">
                  <a16:creationId xmlns:a16="http://schemas.microsoft.com/office/drawing/2014/main" id="{F2A032AF-CE53-4D6A-88C1-D3B9EC6A1A98}"/>
                </a:ext>
              </a:extLst>
            </p:cNvPr>
            <p:cNvSpPr/>
            <p:nvPr/>
          </p:nvSpPr>
          <p:spPr>
            <a:xfrm rot="16200000">
              <a:off x="7847477" y="4262745"/>
              <a:ext cx="521462" cy="1032053"/>
            </a:xfrm>
            <a:prstGeom prst="down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00B050"/>
                </a:solidFill>
                <a:latin typeface="Arial" panose="020B0604020202020204" pitchFamily="34" charset="0"/>
                <a:cs typeface="Arial" panose="020B0604020202020204" pitchFamily="34" charset="0"/>
              </a:endParaRPr>
            </a:p>
          </p:txBody>
        </p:sp>
        <p:sp>
          <p:nvSpPr>
            <p:cNvPr id="37" name="正方形/長方形 36">
              <a:extLst>
                <a:ext uri="{FF2B5EF4-FFF2-40B4-BE49-F238E27FC236}">
                  <a16:creationId xmlns:a16="http://schemas.microsoft.com/office/drawing/2014/main" id="{6E812EE9-DAD8-4087-8583-58D84E6D9E6A}"/>
                </a:ext>
              </a:extLst>
            </p:cNvPr>
            <p:cNvSpPr/>
            <p:nvPr/>
          </p:nvSpPr>
          <p:spPr>
            <a:xfrm>
              <a:off x="8061944" y="4050735"/>
              <a:ext cx="1741631" cy="369332"/>
            </a:xfrm>
            <a:prstGeom prst="rect">
              <a:avLst/>
            </a:prstGeom>
          </p:spPr>
          <p:txBody>
            <a:bodyPr wrap="none">
              <a:spAutoFit/>
            </a:bodyPr>
            <a:lstStyle/>
            <a:p>
              <a:r>
                <a:rPr lang="en-US" altLang="ja-JP" i="1" dirty="0" err="1">
                  <a:latin typeface="Arial" panose="020B0604020202020204" pitchFamily="34" charset="0"/>
                  <a:cs typeface="Arial" panose="020B0604020202020204" pitchFamily="34" charset="0"/>
                </a:rPr>
                <a:t>S</a:t>
              </a:r>
              <a:r>
                <a:rPr lang="en-US" altLang="ja-JP" baseline="-25000" dirty="0" err="1">
                  <a:latin typeface="Arial" panose="020B0604020202020204" pitchFamily="34" charset="0"/>
                  <a:cs typeface="Arial" panose="020B0604020202020204" pitchFamily="34" charset="0"/>
                </a:rPr>
                <a:t>eff</a:t>
              </a:r>
              <a:r>
                <a:rPr lang="en-US" altLang="ja-JP" i="1" dirty="0">
                  <a:latin typeface="Arial" panose="020B0604020202020204" pitchFamily="34" charset="0"/>
                  <a:cs typeface="Arial" panose="020B0604020202020204" pitchFamily="34" charset="0"/>
                </a:rPr>
                <a:t> </a:t>
              </a:r>
              <a:r>
                <a:rPr lang="en-US" altLang="ja-JP" dirty="0">
                  <a:latin typeface="Arial" panose="020B0604020202020204" pitchFamily="34" charset="0"/>
                  <a:cs typeface="Arial" panose="020B0604020202020204" pitchFamily="34" charset="0"/>
                </a:rPr>
                <a:t>= 0.3 m</a:t>
              </a:r>
              <a:r>
                <a:rPr lang="en-US" altLang="ja-JP" baseline="30000" dirty="0">
                  <a:latin typeface="Arial" panose="020B0604020202020204" pitchFamily="34" charset="0"/>
                  <a:cs typeface="Arial" panose="020B0604020202020204" pitchFamily="34" charset="0"/>
                </a:rPr>
                <a:t>3</a:t>
              </a:r>
              <a:r>
                <a:rPr lang="en-US" altLang="ja-JP" dirty="0">
                  <a:latin typeface="Arial" panose="020B0604020202020204" pitchFamily="34" charset="0"/>
                  <a:cs typeface="Arial" panose="020B0604020202020204" pitchFamily="34" charset="0"/>
                  <a:sym typeface="Symbol"/>
                </a:rPr>
                <a:t></a:t>
              </a:r>
              <a:r>
                <a:rPr lang="en-US" altLang="ja-JP" dirty="0">
                  <a:latin typeface="Arial" panose="020B0604020202020204" pitchFamily="34" charset="0"/>
                  <a:cs typeface="Arial" panose="020B0604020202020204" pitchFamily="34" charset="0"/>
                </a:rPr>
                <a:t>s</a:t>
              </a:r>
              <a:r>
                <a:rPr lang="en-US" altLang="ja-JP" baseline="30000" dirty="0">
                  <a:latin typeface="Arial" panose="020B0604020202020204" pitchFamily="34" charset="0"/>
                  <a:cs typeface="Arial" panose="020B0604020202020204" pitchFamily="34" charset="0"/>
                </a:rPr>
                <a:t>-1</a:t>
              </a:r>
              <a:endParaRPr lang="ja-JP" altLang="en-US" dirty="0">
                <a:latin typeface="Arial" panose="020B0604020202020204" pitchFamily="34" charset="0"/>
                <a:cs typeface="Arial" panose="020B0604020202020204" pitchFamily="34" charset="0"/>
              </a:endParaRPr>
            </a:p>
          </p:txBody>
        </p:sp>
        <p:sp>
          <p:nvSpPr>
            <p:cNvPr id="38" name="テキスト ボックス 37">
              <a:extLst>
                <a:ext uri="{FF2B5EF4-FFF2-40B4-BE49-F238E27FC236}">
                  <a16:creationId xmlns:a16="http://schemas.microsoft.com/office/drawing/2014/main" id="{1AB421CB-E763-49B5-A045-48E42AB15B96}"/>
                </a:ext>
              </a:extLst>
            </p:cNvPr>
            <p:cNvSpPr txBox="1"/>
            <p:nvPr/>
          </p:nvSpPr>
          <p:spPr>
            <a:xfrm>
              <a:off x="4941081" y="4685464"/>
              <a:ext cx="2560645" cy="948247"/>
            </a:xfrm>
            <a:prstGeom prst="rect">
              <a:avLst/>
            </a:prstGeom>
            <a:noFill/>
          </p:spPr>
          <p:txBody>
            <a:bodyPr wrap="square" rtlCol="0">
              <a:spAutoFit/>
            </a:bodyPr>
            <a:lstStyle/>
            <a:p>
              <a:r>
                <a:rPr lang="en-US" altLang="ja-JP" i="1" dirty="0">
                  <a:latin typeface="Arial" panose="020B0604020202020204" pitchFamily="34" charset="0"/>
                  <a:cs typeface="Arial" panose="020B0604020202020204" pitchFamily="34" charset="0"/>
                </a:rPr>
                <a:t>p</a:t>
              </a:r>
              <a:r>
                <a:rPr lang="en-US" altLang="ja-JP" dirty="0">
                  <a:latin typeface="Arial" panose="020B0604020202020204" pitchFamily="34" charset="0"/>
                  <a:cs typeface="Arial" panose="020B0604020202020204" pitchFamily="34" charset="0"/>
                </a:rPr>
                <a:t>(</a:t>
              </a:r>
              <a:r>
                <a:rPr lang="en-US" altLang="ja-JP" i="1" dirty="0">
                  <a:latin typeface="Arial" panose="020B0604020202020204" pitchFamily="34" charset="0"/>
                  <a:cs typeface="Arial" panose="020B0604020202020204" pitchFamily="34" charset="0"/>
                </a:rPr>
                <a:t>t</a:t>
              </a:r>
              <a:r>
                <a:rPr kumimoji="1" lang="en-US" altLang="ja-JP" dirty="0">
                  <a:latin typeface="Arial" panose="020B0604020202020204" pitchFamily="34" charset="0"/>
                  <a:cs typeface="Arial" panose="020B0604020202020204" pitchFamily="34" charset="0"/>
                </a:rPr>
                <a:t>=0) </a:t>
              </a:r>
            </a:p>
            <a:p>
              <a:r>
                <a:rPr kumimoji="1" lang="en-US" altLang="ja-JP" dirty="0">
                  <a:latin typeface="Arial" panose="020B0604020202020204" pitchFamily="34" charset="0"/>
                  <a:cs typeface="Arial" panose="020B0604020202020204" pitchFamily="34" charset="0"/>
                </a:rPr>
                <a:t>= 1</a:t>
              </a:r>
              <a:r>
                <a:rPr kumimoji="1" lang="en-US" altLang="ja-JP" dirty="0">
                  <a:latin typeface="Arial" panose="020B0604020202020204" pitchFamily="34" charset="0"/>
                  <a:cs typeface="Arial" panose="020B0604020202020204" pitchFamily="34" charset="0"/>
                  <a:sym typeface="Symbol" panose="05050102010706020507" pitchFamily="18" charset="2"/>
                </a:rPr>
                <a:t>10</a:t>
              </a:r>
              <a:r>
                <a:rPr kumimoji="1" lang="en-US" altLang="ja-JP" baseline="30000" dirty="0">
                  <a:latin typeface="Arial" panose="020B0604020202020204" pitchFamily="34" charset="0"/>
                  <a:cs typeface="Arial" panose="020B0604020202020204" pitchFamily="34" charset="0"/>
                  <a:sym typeface="Symbol" panose="05050102010706020507" pitchFamily="18" charset="2"/>
                </a:rPr>
                <a:t>5</a:t>
              </a:r>
              <a:r>
                <a:rPr kumimoji="1" lang="en-US" altLang="ja-JP" dirty="0">
                  <a:latin typeface="Arial" panose="020B0604020202020204" pitchFamily="34" charset="0"/>
                  <a:cs typeface="Arial" panose="020B0604020202020204" pitchFamily="34" charset="0"/>
                  <a:sym typeface="Symbol" panose="05050102010706020507" pitchFamily="18" charset="2"/>
                </a:rPr>
                <a:t> Pa</a:t>
              </a:r>
              <a:endParaRPr kumimoji="1" lang="ja-JP" altLang="en-US" dirty="0">
                <a:latin typeface="Arial" panose="020B0604020202020204" pitchFamily="34" charset="0"/>
                <a:cs typeface="Arial" panose="020B0604020202020204" pitchFamily="34" charset="0"/>
              </a:endParaRPr>
            </a:p>
          </p:txBody>
        </p:sp>
      </p:grpSp>
      <p:sp>
        <p:nvSpPr>
          <p:cNvPr id="18" name="正方形/長方形 17">
            <a:extLst>
              <a:ext uri="{FF2B5EF4-FFF2-40B4-BE49-F238E27FC236}">
                <a16:creationId xmlns:a16="http://schemas.microsoft.com/office/drawing/2014/main" id="{6093DECA-90CC-47F7-B573-AC170A4F85C5}"/>
              </a:ext>
            </a:extLst>
          </p:cNvPr>
          <p:cNvSpPr/>
          <p:nvPr/>
        </p:nvSpPr>
        <p:spPr>
          <a:xfrm>
            <a:off x="276799" y="4734092"/>
            <a:ext cx="11662020" cy="1631216"/>
          </a:xfrm>
          <a:prstGeom prst="rect">
            <a:avLst/>
          </a:prstGeom>
        </p:spPr>
        <p:txBody>
          <a:bodyPr wrap="square">
            <a:spAutoFit/>
          </a:bodyPr>
          <a:lstStyle/>
          <a:p>
            <a:r>
              <a:rPr lang="en-US" altLang="ja-JP" sz="2000" b="1" dirty="0">
                <a:solidFill>
                  <a:srgbClr val="0070C0"/>
                </a:solidFill>
                <a:latin typeface="Calibri" panose="020F0502020204030204" pitchFamily="34" charset="0"/>
              </a:rPr>
              <a:t>Hint</a:t>
            </a:r>
            <a:r>
              <a:rPr lang="ja-JP" altLang="en-US" sz="2000" b="1" dirty="0">
                <a:solidFill>
                  <a:srgbClr val="0070C0"/>
                </a:solidFill>
                <a:latin typeface="Calibri" panose="020F0502020204030204" pitchFamily="34" charset="0"/>
              </a:rPr>
              <a:t> </a:t>
            </a:r>
            <a:r>
              <a:rPr lang="en-US" altLang="ja-JP" sz="2000" b="1" dirty="0">
                <a:solidFill>
                  <a:srgbClr val="0070C0"/>
                </a:solidFill>
                <a:latin typeface="Calibri" panose="020F0502020204030204" pitchFamily="34" charset="0"/>
              </a:rPr>
              <a:t>2</a:t>
            </a:r>
            <a:r>
              <a:rPr lang="ja-JP" altLang="ja-JP" sz="2000" b="1" dirty="0">
                <a:solidFill>
                  <a:srgbClr val="0070C0"/>
                </a:solidFill>
                <a:latin typeface="Calibri" panose="020F0502020204030204" pitchFamily="34" charset="0"/>
              </a:rPr>
              <a:t>：</a:t>
            </a:r>
            <a:endParaRPr lang="en-US" altLang="ja-JP" sz="2000" b="1" dirty="0">
              <a:solidFill>
                <a:srgbClr val="0070C0"/>
              </a:solidFill>
              <a:latin typeface="Calibri" panose="020F0502020204030204" pitchFamily="34" charset="0"/>
            </a:endParaRPr>
          </a:p>
          <a:p>
            <a:pPr marL="285750" indent="-285750">
              <a:buFont typeface="Wingdings" panose="05000000000000000000" pitchFamily="2" charset="2"/>
              <a:buChar char="p"/>
            </a:pPr>
            <a:r>
              <a:rPr lang="en-US" altLang="ja-JP" sz="2000" dirty="0">
                <a:solidFill>
                  <a:srgbClr val="0070C0"/>
                </a:solidFill>
                <a:latin typeface="Calibri" panose="020F0502020204030204" pitchFamily="34" charset="0"/>
                <a:sym typeface="Symbol" panose="05050102010706020507" pitchFamily="18" charset="2"/>
              </a:rPr>
              <a:t>What is number of particles which is evacuated from the vessel by the pump in a time period </a:t>
            </a:r>
            <a:r>
              <a:rPr lang="ja-JP" altLang="ja-JP" sz="2000" dirty="0">
                <a:solidFill>
                  <a:srgbClr val="0070C0"/>
                </a:solidFill>
                <a:latin typeface="Calibri" panose="020F0502020204030204" pitchFamily="34" charset="0"/>
                <a:sym typeface="Symbol" panose="05050102010706020507" pitchFamily="18" charset="2"/>
              </a:rPr>
              <a:t></a:t>
            </a:r>
            <a:r>
              <a:rPr lang="en-US" altLang="ja-JP" sz="2000" i="1" dirty="0">
                <a:solidFill>
                  <a:srgbClr val="0070C0"/>
                </a:solidFill>
                <a:latin typeface="Calibri" panose="020F0502020204030204" pitchFamily="34" charset="0"/>
                <a:sym typeface="Symbol" panose="05050102010706020507" pitchFamily="18" charset="2"/>
              </a:rPr>
              <a:t>t</a:t>
            </a:r>
            <a:r>
              <a:rPr lang="en-US" altLang="ja-JP" sz="2000" dirty="0">
                <a:solidFill>
                  <a:srgbClr val="0070C0"/>
                </a:solidFill>
                <a:latin typeface="Calibri" panose="020F0502020204030204" pitchFamily="34" charset="0"/>
                <a:sym typeface="Symbol" panose="05050102010706020507" pitchFamily="18" charset="2"/>
              </a:rPr>
              <a:t>? </a:t>
            </a:r>
          </a:p>
          <a:p>
            <a:r>
              <a:rPr lang="de-DE" altLang="ja-JP" sz="2000" dirty="0">
                <a:solidFill>
                  <a:srgbClr val="0070C0"/>
                </a:solidFill>
                <a:latin typeface="Calibri" panose="020F0502020204030204" pitchFamily="34" charset="0"/>
                <a:sym typeface="Symbol" panose="05050102010706020507" pitchFamily="18" charset="2"/>
              </a:rPr>
              <a:t>	</a:t>
            </a:r>
            <a:r>
              <a:rPr lang="de-DE" altLang="ja-JP" sz="2000" i="1" dirty="0">
                <a:solidFill>
                  <a:srgbClr val="FF0000"/>
                </a:solidFill>
                <a:latin typeface="Calibri" panose="020F0502020204030204" pitchFamily="34" charset="0"/>
                <a:sym typeface="Symbol" panose="05050102010706020507" pitchFamily="18" charset="2"/>
              </a:rPr>
              <a:t>Q</a:t>
            </a:r>
            <a:r>
              <a:rPr lang="de-DE" altLang="ja-JP" sz="2000" dirty="0">
                <a:solidFill>
                  <a:srgbClr val="FF0000"/>
                </a:solidFill>
                <a:latin typeface="Calibri" panose="020F0502020204030204" pitchFamily="34" charset="0"/>
                <a:sym typeface="Symbol" panose="05050102010706020507" pitchFamily="18" charset="2"/>
              </a:rPr>
              <a:t></a:t>
            </a:r>
            <a:r>
              <a:rPr lang="de-DE" altLang="ja-JP" sz="2000" i="1" dirty="0">
                <a:solidFill>
                  <a:srgbClr val="FF0000"/>
                </a:solidFill>
                <a:latin typeface="Calibri" panose="020F0502020204030204" pitchFamily="34" charset="0"/>
                <a:sym typeface="Symbol" panose="05050102010706020507" pitchFamily="18" charset="2"/>
              </a:rPr>
              <a:t>t</a:t>
            </a:r>
            <a:r>
              <a:rPr lang="de-DE" altLang="ja-JP" sz="2000" dirty="0">
                <a:solidFill>
                  <a:srgbClr val="FF0000"/>
                </a:solidFill>
                <a:latin typeface="Calibri" panose="020F0502020204030204" pitchFamily="34" charset="0"/>
                <a:sym typeface="Symbol" panose="05050102010706020507" pitchFamily="18" charset="2"/>
              </a:rPr>
              <a:t>/</a:t>
            </a:r>
            <a:r>
              <a:rPr lang="de-DE" altLang="ja-JP" sz="2000" i="1" dirty="0">
                <a:solidFill>
                  <a:srgbClr val="FF0000"/>
                </a:solidFill>
                <a:latin typeface="Calibri" panose="020F0502020204030204" pitchFamily="34" charset="0"/>
                <a:sym typeface="Symbol" panose="05050102010706020507" pitchFamily="18" charset="2"/>
              </a:rPr>
              <a:t>kT</a:t>
            </a:r>
            <a:r>
              <a:rPr lang="de-DE" altLang="ja-JP" sz="2000" dirty="0">
                <a:solidFill>
                  <a:srgbClr val="FF0000"/>
                </a:solidFill>
                <a:latin typeface="Calibri" panose="020F0502020204030204" pitchFamily="34" charset="0"/>
                <a:sym typeface="Symbol" panose="05050102010706020507" pitchFamily="18" charset="2"/>
              </a:rPr>
              <a:t> =</a:t>
            </a:r>
            <a:r>
              <a:rPr lang="de-DE" altLang="ja-JP" sz="2000" i="1" dirty="0">
                <a:solidFill>
                  <a:srgbClr val="FF0000"/>
                </a:solidFill>
                <a:latin typeface="Calibri" panose="020F0502020204030204" pitchFamily="34" charset="0"/>
                <a:sym typeface="Symbol" panose="05050102010706020507" pitchFamily="18" charset="2"/>
              </a:rPr>
              <a:t> p</a:t>
            </a:r>
            <a:r>
              <a:rPr lang="de-DE" altLang="ja-JP" sz="2000" dirty="0">
                <a:solidFill>
                  <a:srgbClr val="FF0000"/>
                </a:solidFill>
                <a:latin typeface="Calibri" panose="020F0502020204030204" pitchFamily="34" charset="0"/>
                <a:sym typeface="Symbol" panose="05050102010706020507" pitchFamily="18" charset="2"/>
              </a:rPr>
              <a:t>(</a:t>
            </a:r>
            <a:r>
              <a:rPr lang="de-DE" altLang="ja-JP" sz="2000" i="1" dirty="0">
                <a:solidFill>
                  <a:srgbClr val="FF0000"/>
                </a:solidFill>
                <a:latin typeface="Calibri" panose="020F0502020204030204" pitchFamily="34" charset="0"/>
                <a:sym typeface="Symbol" panose="05050102010706020507" pitchFamily="18" charset="2"/>
              </a:rPr>
              <a:t>t</a:t>
            </a:r>
            <a:r>
              <a:rPr lang="de-DE" altLang="ja-JP" sz="2000" dirty="0">
                <a:solidFill>
                  <a:srgbClr val="FF0000"/>
                </a:solidFill>
                <a:latin typeface="Calibri" panose="020F0502020204030204" pitchFamily="34" charset="0"/>
                <a:sym typeface="Symbol" panose="05050102010706020507" pitchFamily="18" charset="2"/>
              </a:rPr>
              <a:t>)</a:t>
            </a:r>
            <a:r>
              <a:rPr lang="de-DE" altLang="ja-JP" sz="2000" i="1" dirty="0">
                <a:solidFill>
                  <a:srgbClr val="FF0000"/>
                </a:solidFill>
                <a:latin typeface="Calibri" panose="020F0502020204030204" pitchFamily="34" charset="0"/>
                <a:sym typeface="Symbol" panose="05050102010706020507" pitchFamily="18" charset="2"/>
              </a:rPr>
              <a:t>S</a:t>
            </a:r>
            <a:r>
              <a:rPr lang="de-DE" altLang="ja-JP" sz="2000" baseline="-25000" dirty="0">
                <a:solidFill>
                  <a:srgbClr val="FF0000"/>
                </a:solidFill>
                <a:latin typeface="Calibri" panose="020F0502020204030204" pitchFamily="34" charset="0"/>
                <a:sym typeface="Symbol" panose="05050102010706020507" pitchFamily="18" charset="2"/>
              </a:rPr>
              <a:t>eff</a:t>
            </a:r>
            <a:r>
              <a:rPr lang="de-DE" altLang="ja-JP" sz="2000" dirty="0">
                <a:solidFill>
                  <a:srgbClr val="FF0000"/>
                </a:solidFill>
                <a:latin typeface="Calibri" panose="020F0502020204030204" pitchFamily="34" charset="0"/>
                <a:sym typeface="Symbol" panose="05050102010706020507" pitchFamily="18" charset="2"/>
              </a:rPr>
              <a:t></a:t>
            </a:r>
            <a:r>
              <a:rPr lang="de-DE" altLang="ja-JP" sz="2000" i="1" dirty="0">
                <a:solidFill>
                  <a:srgbClr val="FF0000"/>
                </a:solidFill>
                <a:latin typeface="Calibri" panose="020F0502020204030204" pitchFamily="34" charset="0"/>
                <a:sym typeface="Symbol" panose="05050102010706020507" pitchFamily="18" charset="2"/>
              </a:rPr>
              <a:t>t</a:t>
            </a:r>
            <a:r>
              <a:rPr lang="de-DE" altLang="ja-JP" sz="2000" dirty="0">
                <a:solidFill>
                  <a:srgbClr val="FF0000"/>
                </a:solidFill>
                <a:latin typeface="Calibri" panose="020F0502020204030204" pitchFamily="34" charset="0"/>
                <a:sym typeface="Symbol" panose="05050102010706020507" pitchFamily="18" charset="2"/>
              </a:rPr>
              <a:t>/</a:t>
            </a:r>
            <a:r>
              <a:rPr lang="de-DE" altLang="ja-JP" sz="2000" i="1" dirty="0">
                <a:solidFill>
                  <a:srgbClr val="FF0000"/>
                </a:solidFill>
                <a:latin typeface="Calibri" panose="020F0502020204030204" pitchFamily="34" charset="0"/>
                <a:sym typeface="Symbol" panose="05050102010706020507" pitchFamily="18" charset="2"/>
              </a:rPr>
              <a:t>kT</a:t>
            </a:r>
            <a:endParaRPr lang="en-US" altLang="ja-JP" sz="2000" i="1" dirty="0">
              <a:solidFill>
                <a:srgbClr val="FF0000"/>
              </a:solidFill>
              <a:latin typeface="Calibri" panose="020F0502020204030204" pitchFamily="34" charset="0"/>
              <a:sym typeface="Symbol" panose="05050102010706020507" pitchFamily="18" charset="2"/>
            </a:endParaRPr>
          </a:p>
          <a:p>
            <a:pPr marL="285750" indent="-285750">
              <a:buFont typeface="Wingdings" panose="05000000000000000000" pitchFamily="2" charset="2"/>
              <a:buChar char="p"/>
            </a:pPr>
            <a:r>
              <a:rPr lang="en-US" altLang="ja-JP" sz="2000" dirty="0">
                <a:solidFill>
                  <a:srgbClr val="0070C0"/>
                </a:solidFill>
                <a:latin typeface="Calibri" panose="020F0502020204030204" pitchFamily="34" charset="0"/>
                <a:sym typeface="Symbol" panose="05050102010706020507" pitchFamily="18" charset="2"/>
              </a:rPr>
              <a:t>When the pressure in the vessel is reduced from </a:t>
            </a:r>
            <a:r>
              <a:rPr lang="en-US" altLang="ja-JP" sz="2000" i="1" dirty="0">
                <a:solidFill>
                  <a:srgbClr val="0070C0"/>
                </a:solidFill>
                <a:latin typeface="Calibri" panose="020F0502020204030204" pitchFamily="34" charset="0"/>
                <a:sym typeface="Symbol" panose="05050102010706020507" pitchFamily="18" charset="2"/>
              </a:rPr>
              <a:t>p</a:t>
            </a:r>
            <a:r>
              <a:rPr lang="en-US" altLang="ja-JP" sz="2000" dirty="0">
                <a:solidFill>
                  <a:srgbClr val="0070C0"/>
                </a:solidFill>
                <a:latin typeface="Calibri" panose="020F0502020204030204" pitchFamily="34" charset="0"/>
                <a:sym typeface="Symbol" panose="05050102010706020507" pitchFamily="18" charset="2"/>
              </a:rPr>
              <a:t>(</a:t>
            </a:r>
            <a:r>
              <a:rPr lang="en-US" altLang="ja-JP" sz="2000" i="1" dirty="0">
                <a:solidFill>
                  <a:srgbClr val="0070C0"/>
                </a:solidFill>
                <a:latin typeface="Calibri" panose="020F0502020204030204" pitchFamily="34" charset="0"/>
                <a:sym typeface="Symbol" panose="05050102010706020507" pitchFamily="18" charset="2"/>
              </a:rPr>
              <a:t>t</a:t>
            </a:r>
            <a:r>
              <a:rPr lang="en-US" altLang="ja-JP" sz="2000" dirty="0">
                <a:solidFill>
                  <a:srgbClr val="0070C0"/>
                </a:solidFill>
                <a:latin typeface="Calibri" panose="020F0502020204030204" pitchFamily="34" charset="0"/>
                <a:sym typeface="Symbol" panose="05050102010706020507" pitchFamily="18" charset="2"/>
              </a:rPr>
              <a:t>) to </a:t>
            </a:r>
            <a:r>
              <a:rPr lang="en-US" altLang="ja-JP" sz="2000" i="1" dirty="0">
                <a:solidFill>
                  <a:srgbClr val="0070C0"/>
                </a:solidFill>
                <a:latin typeface="Calibri" panose="020F0502020204030204" pitchFamily="34" charset="0"/>
                <a:sym typeface="Symbol" panose="05050102010706020507" pitchFamily="18" charset="2"/>
              </a:rPr>
              <a:t>p</a:t>
            </a:r>
            <a:r>
              <a:rPr lang="en-US" altLang="ja-JP" sz="2000" dirty="0">
                <a:solidFill>
                  <a:srgbClr val="0070C0"/>
                </a:solidFill>
                <a:latin typeface="Calibri" panose="020F0502020204030204" pitchFamily="34" charset="0"/>
                <a:sym typeface="Symbol" panose="05050102010706020507" pitchFamily="18" charset="2"/>
              </a:rPr>
              <a:t>(</a:t>
            </a:r>
            <a:r>
              <a:rPr lang="en-US" altLang="ja-JP" sz="2000" i="1" dirty="0">
                <a:solidFill>
                  <a:srgbClr val="0070C0"/>
                </a:solidFill>
                <a:latin typeface="Calibri" panose="020F0502020204030204" pitchFamily="34" charset="0"/>
                <a:sym typeface="Symbol" panose="05050102010706020507" pitchFamily="18" charset="2"/>
              </a:rPr>
              <a:t>t</a:t>
            </a:r>
            <a:r>
              <a:rPr lang="en-US" altLang="ja-JP" sz="2000" dirty="0">
                <a:solidFill>
                  <a:srgbClr val="0070C0"/>
                </a:solidFill>
                <a:latin typeface="Calibri" panose="020F0502020204030204" pitchFamily="34" charset="0"/>
                <a:sym typeface="Symbol" panose="05050102010706020507" pitchFamily="18" charset="2"/>
              </a:rPr>
              <a:t>+</a:t>
            </a:r>
            <a:r>
              <a:rPr lang="en-US" altLang="ja-JP" sz="2000" i="1" dirty="0">
                <a:solidFill>
                  <a:srgbClr val="0070C0"/>
                </a:solidFill>
                <a:latin typeface="Calibri" panose="020F0502020204030204" pitchFamily="34" charset="0"/>
                <a:sym typeface="Symbol" panose="05050102010706020507" pitchFamily="18" charset="2"/>
              </a:rPr>
              <a:t>t</a:t>
            </a:r>
            <a:r>
              <a:rPr lang="en-US" altLang="ja-JP" sz="2000" dirty="0">
                <a:solidFill>
                  <a:srgbClr val="0070C0"/>
                </a:solidFill>
                <a:latin typeface="Calibri" panose="020F0502020204030204" pitchFamily="34" charset="0"/>
                <a:sym typeface="Symbol" panose="05050102010706020507" pitchFamily="18" charset="2"/>
              </a:rPr>
              <a:t>),</a:t>
            </a:r>
            <a:r>
              <a:rPr lang="ja-JP" altLang="en-US" sz="2000" dirty="0">
                <a:solidFill>
                  <a:srgbClr val="0070C0"/>
                </a:solidFill>
                <a:latin typeface="Calibri" panose="020F0502020204030204" pitchFamily="34" charset="0"/>
                <a:sym typeface="Symbol" panose="05050102010706020507" pitchFamily="18" charset="2"/>
              </a:rPr>
              <a:t> </a:t>
            </a:r>
            <a:r>
              <a:rPr lang="en-US" altLang="ja-JP" sz="2000" dirty="0">
                <a:solidFill>
                  <a:srgbClr val="0070C0"/>
                </a:solidFill>
                <a:latin typeface="Calibri" panose="020F0502020204030204" pitchFamily="34" charset="0"/>
                <a:sym typeface="Symbol" panose="05050102010706020507" pitchFamily="18" charset="2"/>
              </a:rPr>
              <a:t>what is a change amount of particle number in the vessel?</a:t>
            </a:r>
            <a:endParaRPr lang="ja-JP" altLang="ja-JP" sz="2000" dirty="0">
              <a:solidFill>
                <a:srgbClr val="0070C0"/>
              </a:solidFill>
              <a:latin typeface="Calibri" panose="020F0502020204030204" pitchFamily="34" charset="0"/>
            </a:endParaRPr>
          </a:p>
        </p:txBody>
      </p:sp>
      <p:sp>
        <p:nvSpPr>
          <p:cNvPr id="20" name="正方形/長方形 19">
            <a:extLst>
              <a:ext uri="{FF2B5EF4-FFF2-40B4-BE49-F238E27FC236}">
                <a16:creationId xmlns:a16="http://schemas.microsoft.com/office/drawing/2014/main" id="{8ADF6EE2-ACF0-4494-9FB0-0C6D5DE6BD5A}"/>
              </a:ext>
            </a:extLst>
          </p:cNvPr>
          <p:cNvSpPr/>
          <p:nvPr/>
        </p:nvSpPr>
        <p:spPr>
          <a:xfrm>
            <a:off x="7547218" y="4127214"/>
            <a:ext cx="2394053" cy="369332"/>
          </a:xfrm>
          <a:prstGeom prst="rect">
            <a:avLst/>
          </a:prstGeom>
        </p:spPr>
        <p:txBody>
          <a:bodyPr wrap="none">
            <a:spAutoFit/>
          </a:bodyPr>
          <a:lstStyle/>
          <a:p>
            <a:r>
              <a:rPr lang="en-US" altLang="ja-JP" i="1" dirty="0">
                <a:solidFill>
                  <a:srgbClr val="FF0000"/>
                </a:solidFill>
                <a:latin typeface="Arial" panose="020B0604020202020204" pitchFamily="34" charset="0"/>
                <a:cs typeface="Arial" panose="020B0604020202020204" pitchFamily="34" charset="0"/>
              </a:rPr>
              <a:t>Q </a:t>
            </a:r>
            <a:r>
              <a:rPr lang="en-US" altLang="ja-JP" dirty="0">
                <a:solidFill>
                  <a:srgbClr val="FF0000"/>
                </a:solidFill>
                <a:latin typeface="Arial" panose="020B0604020202020204" pitchFamily="34" charset="0"/>
                <a:cs typeface="Arial" panose="020B0604020202020204" pitchFamily="34" charset="0"/>
              </a:rPr>
              <a:t>= </a:t>
            </a:r>
            <a:r>
              <a:rPr lang="en-US" altLang="ja-JP" i="1" dirty="0">
                <a:solidFill>
                  <a:srgbClr val="FF0000"/>
                </a:solidFill>
                <a:latin typeface="Arial" panose="020B0604020202020204" pitchFamily="34" charset="0"/>
                <a:cs typeface="Arial" panose="020B0604020202020204" pitchFamily="34" charset="0"/>
              </a:rPr>
              <a:t>p</a:t>
            </a:r>
            <a:r>
              <a:rPr lang="en-US" altLang="ja-JP" dirty="0">
                <a:solidFill>
                  <a:srgbClr val="FF0000"/>
                </a:solidFill>
                <a:latin typeface="Arial" panose="020B0604020202020204" pitchFamily="34" charset="0"/>
                <a:cs typeface="Arial" panose="020B0604020202020204" pitchFamily="34" charset="0"/>
              </a:rPr>
              <a:t>(</a:t>
            </a:r>
            <a:r>
              <a:rPr lang="en-US" altLang="ja-JP" i="1" dirty="0">
                <a:solidFill>
                  <a:srgbClr val="FF0000"/>
                </a:solidFill>
                <a:latin typeface="Arial" panose="020B0604020202020204" pitchFamily="34" charset="0"/>
                <a:cs typeface="Arial" panose="020B0604020202020204" pitchFamily="34" charset="0"/>
              </a:rPr>
              <a:t>t</a:t>
            </a:r>
            <a:r>
              <a:rPr lang="en-US" altLang="ja-JP" dirty="0">
                <a:solidFill>
                  <a:srgbClr val="FF0000"/>
                </a:solidFill>
                <a:latin typeface="Arial" panose="020B0604020202020204" pitchFamily="34" charset="0"/>
                <a:cs typeface="Arial" panose="020B0604020202020204" pitchFamily="34" charset="0"/>
              </a:rPr>
              <a:t>)</a:t>
            </a:r>
            <a:r>
              <a:rPr lang="en-US" altLang="ja-JP" i="1" dirty="0" err="1">
                <a:solidFill>
                  <a:srgbClr val="FF0000"/>
                </a:solidFill>
                <a:latin typeface="Arial" panose="020B0604020202020204" pitchFamily="34" charset="0"/>
                <a:cs typeface="Arial" panose="020B0604020202020204" pitchFamily="34" charset="0"/>
              </a:rPr>
              <a:t>S</a:t>
            </a:r>
            <a:r>
              <a:rPr lang="en-US" altLang="ja-JP" baseline="-25000" dirty="0" err="1">
                <a:solidFill>
                  <a:srgbClr val="FF0000"/>
                </a:solidFill>
                <a:latin typeface="Arial" panose="020B0604020202020204" pitchFamily="34" charset="0"/>
                <a:cs typeface="Arial" panose="020B0604020202020204" pitchFamily="34" charset="0"/>
              </a:rPr>
              <a:t>eff</a:t>
            </a:r>
            <a:r>
              <a:rPr lang="en-US" altLang="ja-JP" dirty="0">
                <a:solidFill>
                  <a:srgbClr val="FF0000"/>
                </a:solidFill>
                <a:latin typeface="Arial" panose="020B0604020202020204" pitchFamily="34" charset="0"/>
                <a:cs typeface="Arial" panose="020B0604020202020204" pitchFamily="34" charset="0"/>
              </a:rPr>
              <a:t> [Pa</a:t>
            </a:r>
            <a:r>
              <a:rPr lang="en-US" altLang="ja-JP" dirty="0">
                <a:solidFill>
                  <a:srgbClr val="FF0000"/>
                </a:solidFill>
                <a:latin typeface="Arial" panose="020B0604020202020204" pitchFamily="34" charset="0"/>
                <a:cs typeface="Arial" panose="020B0604020202020204" pitchFamily="34" charset="0"/>
                <a:sym typeface="Symbol" panose="05050102010706020507" pitchFamily="18" charset="2"/>
              </a:rPr>
              <a:t></a:t>
            </a:r>
            <a:r>
              <a:rPr lang="en-US" altLang="ja-JP" dirty="0">
                <a:solidFill>
                  <a:srgbClr val="FF0000"/>
                </a:solidFill>
                <a:latin typeface="Arial" panose="020B0604020202020204" pitchFamily="34" charset="0"/>
                <a:cs typeface="Arial" panose="020B0604020202020204" pitchFamily="34" charset="0"/>
              </a:rPr>
              <a:t>m</a:t>
            </a:r>
            <a:r>
              <a:rPr lang="en-US" altLang="ja-JP" baseline="30000" dirty="0">
                <a:solidFill>
                  <a:srgbClr val="FF0000"/>
                </a:solidFill>
                <a:latin typeface="Arial" panose="020B0604020202020204" pitchFamily="34" charset="0"/>
                <a:cs typeface="Arial" panose="020B0604020202020204" pitchFamily="34" charset="0"/>
              </a:rPr>
              <a:t>3</a:t>
            </a:r>
            <a:r>
              <a:rPr lang="en-US" altLang="ja-JP" dirty="0">
                <a:solidFill>
                  <a:srgbClr val="FF0000"/>
                </a:solidFill>
                <a:latin typeface="Arial" panose="020B0604020202020204" pitchFamily="34" charset="0"/>
                <a:cs typeface="Arial" panose="020B0604020202020204" pitchFamily="34" charset="0"/>
                <a:sym typeface="Symbol"/>
              </a:rPr>
              <a:t></a:t>
            </a:r>
            <a:r>
              <a:rPr lang="en-US" altLang="ja-JP" dirty="0">
                <a:solidFill>
                  <a:srgbClr val="FF0000"/>
                </a:solidFill>
                <a:latin typeface="Arial" panose="020B0604020202020204" pitchFamily="34" charset="0"/>
                <a:cs typeface="Arial" panose="020B0604020202020204" pitchFamily="34" charset="0"/>
              </a:rPr>
              <a:t>s</a:t>
            </a:r>
            <a:r>
              <a:rPr lang="en-US" altLang="ja-JP" baseline="30000" dirty="0">
                <a:solidFill>
                  <a:srgbClr val="FF0000"/>
                </a:solidFill>
                <a:latin typeface="Arial" panose="020B0604020202020204" pitchFamily="34" charset="0"/>
                <a:cs typeface="Arial" panose="020B0604020202020204" pitchFamily="34" charset="0"/>
              </a:rPr>
              <a:t>-1</a:t>
            </a:r>
            <a:r>
              <a:rPr lang="en-US" altLang="ja-JP" dirty="0">
                <a:solidFill>
                  <a:srgbClr val="FF0000"/>
                </a:solidFill>
                <a:latin typeface="Arial" panose="020B0604020202020204" pitchFamily="34" charset="0"/>
                <a:cs typeface="Arial" panose="020B0604020202020204" pitchFamily="34" charset="0"/>
              </a:rPr>
              <a:t>]</a:t>
            </a:r>
            <a:endParaRPr lang="ja-JP" altLang="en-US" dirty="0">
              <a:solidFill>
                <a:srgbClr val="FF0000"/>
              </a:solidFill>
              <a:latin typeface="Arial" panose="020B0604020202020204" pitchFamily="34" charset="0"/>
              <a:cs typeface="Arial" panose="020B0604020202020204" pitchFamily="34" charset="0"/>
            </a:endParaRPr>
          </a:p>
        </p:txBody>
      </p:sp>
      <p:sp>
        <p:nvSpPr>
          <p:cNvPr id="3" name="正方形/長方形 2">
            <a:extLst>
              <a:ext uri="{FF2B5EF4-FFF2-40B4-BE49-F238E27FC236}">
                <a16:creationId xmlns:a16="http://schemas.microsoft.com/office/drawing/2014/main" id="{6193D098-F7D3-4564-9C39-4021E48D55F9}"/>
              </a:ext>
            </a:extLst>
          </p:cNvPr>
          <p:cNvSpPr/>
          <p:nvPr/>
        </p:nvSpPr>
        <p:spPr>
          <a:xfrm>
            <a:off x="2188046" y="5995976"/>
            <a:ext cx="2132315" cy="369332"/>
          </a:xfrm>
          <a:prstGeom prst="rect">
            <a:avLst/>
          </a:prstGeom>
        </p:spPr>
        <p:txBody>
          <a:bodyPr wrap="none">
            <a:spAutoFit/>
          </a:bodyPr>
          <a:lstStyle/>
          <a:p>
            <a:r>
              <a:rPr lang="de-DE" altLang="ja-JP" dirty="0">
                <a:solidFill>
                  <a:srgbClr val="FF0000"/>
                </a:solidFill>
                <a:latin typeface="Calibri" panose="020F0502020204030204" pitchFamily="34" charset="0"/>
                <a:sym typeface="Symbol" panose="05050102010706020507" pitchFamily="18" charset="2"/>
              </a:rPr>
              <a:t>{</a:t>
            </a:r>
            <a:r>
              <a:rPr lang="de-DE" altLang="ja-JP" i="1" dirty="0">
                <a:solidFill>
                  <a:srgbClr val="FF0000"/>
                </a:solidFill>
                <a:latin typeface="Calibri" panose="020F0502020204030204" pitchFamily="34" charset="0"/>
                <a:sym typeface="Symbol" panose="05050102010706020507" pitchFamily="18" charset="2"/>
              </a:rPr>
              <a:t>p</a:t>
            </a:r>
            <a:r>
              <a:rPr lang="de-DE" altLang="ja-JP" dirty="0">
                <a:solidFill>
                  <a:srgbClr val="FF0000"/>
                </a:solidFill>
                <a:latin typeface="Calibri" panose="020F0502020204030204" pitchFamily="34" charset="0"/>
                <a:sym typeface="Symbol" panose="05050102010706020507" pitchFamily="18" charset="2"/>
              </a:rPr>
              <a:t>(</a:t>
            </a:r>
            <a:r>
              <a:rPr lang="de-DE" altLang="ja-JP" i="1" dirty="0">
                <a:solidFill>
                  <a:srgbClr val="FF0000"/>
                </a:solidFill>
                <a:latin typeface="Calibri" panose="020F0502020204030204" pitchFamily="34" charset="0"/>
                <a:sym typeface="Symbol" panose="05050102010706020507" pitchFamily="18" charset="2"/>
              </a:rPr>
              <a:t>t</a:t>
            </a:r>
            <a:r>
              <a:rPr lang="de-DE" altLang="ja-JP" dirty="0">
                <a:solidFill>
                  <a:srgbClr val="FF0000"/>
                </a:solidFill>
                <a:latin typeface="Calibri" panose="020F0502020204030204" pitchFamily="34" charset="0"/>
                <a:sym typeface="Symbol" panose="05050102010706020507" pitchFamily="18" charset="2"/>
              </a:rPr>
              <a:t>+</a:t>
            </a:r>
            <a:r>
              <a:rPr lang="de-DE" altLang="ja-JP" i="1" dirty="0">
                <a:solidFill>
                  <a:srgbClr val="FF0000"/>
                </a:solidFill>
                <a:latin typeface="Calibri" panose="020F0502020204030204" pitchFamily="34" charset="0"/>
                <a:sym typeface="Symbol" panose="05050102010706020507" pitchFamily="18" charset="2"/>
              </a:rPr>
              <a:t>t</a:t>
            </a:r>
            <a:r>
              <a:rPr lang="de-DE" altLang="ja-JP" dirty="0">
                <a:solidFill>
                  <a:srgbClr val="FF0000"/>
                </a:solidFill>
                <a:latin typeface="Calibri" panose="020F0502020204030204" pitchFamily="34" charset="0"/>
                <a:sym typeface="Symbol" panose="05050102010706020507" pitchFamily="18" charset="2"/>
              </a:rPr>
              <a:t>)  </a:t>
            </a:r>
            <a:r>
              <a:rPr lang="de-DE" altLang="ja-JP" i="1" dirty="0">
                <a:solidFill>
                  <a:srgbClr val="FF0000"/>
                </a:solidFill>
                <a:latin typeface="Calibri" panose="020F0502020204030204" pitchFamily="34" charset="0"/>
                <a:sym typeface="Symbol" panose="05050102010706020507" pitchFamily="18" charset="2"/>
              </a:rPr>
              <a:t>p</a:t>
            </a:r>
            <a:r>
              <a:rPr lang="de-DE" altLang="ja-JP" dirty="0">
                <a:solidFill>
                  <a:srgbClr val="FF0000"/>
                </a:solidFill>
                <a:latin typeface="Calibri" panose="020F0502020204030204" pitchFamily="34" charset="0"/>
                <a:sym typeface="Symbol" panose="05050102010706020507" pitchFamily="18" charset="2"/>
              </a:rPr>
              <a:t>(</a:t>
            </a:r>
            <a:r>
              <a:rPr lang="de-DE" altLang="ja-JP" i="1" dirty="0">
                <a:solidFill>
                  <a:srgbClr val="FF0000"/>
                </a:solidFill>
                <a:latin typeface="Calibri" panose="020F0502020204030204" pitchFamily="34" charset="0"/>
                <a:sym typeface="Symbol" panose="05050102010706020507" pitchFamily="18" charset="2"/>
              </a:rPr>
              <a:t>t</a:t>
            </a:r>
            <a:r>
              <a:rPr lang="de-DE" altLang="ja-JP" dirty="0">
                <a:solidFill>
                  <a:srgbClr val="FF0000"/>
                </a:solidFill>
                <a:latin typeface="Calibri" panose="020F0502020204030204" pitchFamily="34" charset="0"/>
                <a:sym typeface="Symbol" panose="05050102010706020507" pitchFamily="18" charset="2"/>
              </a:rPr>
              <a:t>)}</a:t>
            </a:r>
            <a:r>
              <a:rPr lang="de-DE" altLang="ja-JP" i="1" dirty="0">
                <a:solidFill>
                  <a:srgbClr val="FF0000"/>
                </a:solidFill>
                <a:latin typeface="Calibri" panose="020F0502020204030204" pitchFamily="34" charset="0"/>
                <a:sym typeface="Symbol" panose="05050102010706020507" pitchFamily="18" charset="2"/>
              </a:rPr>
              <a:t>V</a:t>
            </a:r>
            <a:r>
              <a:rPr lang="de-DE" altLang="ja-JP" dirty="0">
                <a:solidFill>
                  <a:srgbClr val="FF0000"/>
                </a:solidFill>
                <a:latin typeface="Calibri" panose="020F0502020204030204" pitchFamily="34" charset="0"/>
                <a:sym typeface="Symbol" panose="05050102010706020507" pitchFamily="18" charset="2"/>
              </a:rPr>
              <a:t>/</a:t>
            </a:r>
            <a:r>
              <a:rPr lang="de-DE" altLang="ja-JP" i="1" dirty="0">
                <a:solidFill>
                  <a:srgbClr val="FF0000"/>
                </a:solidFill>
                <a:latin typeface="Calibri" panose="020F0502020204030204" pitchFamily="34" charset="0"/>
                <a:sym typeface="Symbol" panose="05050102010706020507" pitchFamily="18" charset="2"/>
              </a:rPr>
              <a:t>kT</a:t>
            </a:r>
            <a:endParaRPr lang="ja-JP" altLang="en-US" dirty="0"/>
          </a:p>
        </p:txBody>
      </p:sp>
    </p:spTree>
    <p:extLst>
      <p:ext uri="{BB962C8B-B14F-4D97-AF65-F5344CB8AC3E}">
        <p14:creationId xmlns:p14="http://schemas.microsoft.com/office/powerpoint/2010/main" val="19042766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p:cNvPicPr>
            <a:picLocks noChangeAspect="1"/>
          </p:cNvPicPr>
          <p:nvPr/>
        </p:nvPicPr>
        <p:blipFill>
          <a:blip r:embed="rId3"/>
          <a:stretch>
            <a:fillRect/>
          </a:stretch>
        </p:blipFill>
        <p:spPr>
          <a:xfrm>
            <a:off x="0" y="0"/>
            <a:ext cx="12192000" cy="1122652"/>
          </a:xfrm>
          <a:prstGeom prst="rect">
            <a:avLst/>
          </a:prstGeom>
        </p:spPr>
      </p:pic>
      <p:sp>
        <p:nvSpPr>
          <p:cNvPr id="5" name="タイトル 1"/>
          <p:cNvSpPr txBox="1">
            <a:spLocks/>
          </p:cNvSpPr>
          <p:nvPr/>
        </p:nvSpPr>
        <p:spPr>
          <a:xfrm>
            <a:off x="1785678" y="0"/>
            <a:ext cx="8784976" cy="735582"/>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en-US" altLang="ja-JP" sz="4000" b="1" dirty="0">
                <a:solidFill>
                  <a:srgbClr val="FFC000"/>
                </a:solidFill>
                <a:latin typeface="Calibri Light" panose="020F0302020204030204" pitchFamily="34" charset="0"/>
              </a:rPr>
              <a:t>Pump-down equation 4</a:t>
            </a:r>
            <a:endParaRPr lang="ja-JP" altLang="en-US" sz="4000" b="1" dirty="0">
              <a:solidFill>
                <a:srgbClr val="FFC000"/>
              </a:solidFill>
              <a:latin typeface="Calibri Light" panose="020F0302020204030204" pitchFamily="34" charset="0"/>
            </a:endParaRPr>
          </a:p>
        </p:txBody>
      </p:sp>
      <p:sp>
        <p:nvSpPr>
          <p:cNvPr id="11" name="正方形/長方形 10"/>
          <p:cNvSpPr/>
          <p:nvPr/>
        </p:nvSpPr>
        <p:spPr>
          <a:xfrm>
            <a:off x="0" y="6434515"/>
            <a:ext cx="12192000" cy="431329"/>
          </a:xfrm>
          <a:prstGeom prst="rect">
            <a:avLst/>
          </a:prstGeom>
          <a:solidFill>
            <a:srgbClr val="00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latin typeface="Calibri" panose="020F0502020204030204" pitchFamily="34" charset="0"/>
            </a:endParaRPr>
          </a:p>
        </p:txBody>
      </p:sp>
      <p:pic>
        <p:nvPicPr>
          <p:cNvPr id="13" name="Picture 5" descr="C:\Documents and Settings\Administrator\デスクトップ\keklogo_blue.gif"/>
          <p:cNvPicPr>
            <a:picLocks noChangeAspect="1" noChangeArrowheads="1"/>
          </p:cNvPicPr>
          <p:nvPr/>
        </p:nvPicPr>
        <p:blipFill>
          <a:blip r:embed="rId4" cstate="print"/>
          <a:srcRect/>
          <a:stretch>
            <a:fillRect/>
          </a:stretch>
        </p:blipFill>
        <p:spPr bwMode="auto">
          <a:xfrm>
            <a:off x="65316" y="6463741"/>
            <a:ext cx="702056" cy="402103"/>
          </a:xfrm>
          <a:prstGeom prst="rect">
            <a:avLst/>
          </a:prstGeom>
          <a:noFill/>
        </p:spPr>
      </p:pic>
      <p:pic>
        <p:nvPicPr>
          <p:cNvPr id="14" name="Picture 1" descr="C:\Documents and Settings\Administrator\デスクトップ\SuperKEKB_logo.gif"/>
          <p:cNvPicPr>
            <a:picLocks noChangeAspect="1" noChangeArrowheads="1"/>
          </p:cNvPicPr>
          <p:nvPr/>
        </p:nvPicPr>
        <p:blipFill>
          <a:blip r:embed="rId5" cstate="print"/>
          <a:srcRect/>
          <a:stretch>
            <a:fillRect/>
          </a:stretch>
        </p:blipFill>
        <p:spPr bwMode="auto">
          <a:xfrm>
            <a:off x="11432495" y="6449005"/>
            <a:ext cx="759505" cy="408995"/>
          </a:xfrm>
          <a:prstGeom prst="rect">
            <a:avLst/>
          </a:prstGeom>
          <a:noFill/>
        </p:spPr>
      </p:pic>
      <p:sp>
        <p:nvSpPr>
          <p:cNvPr id="15" name="日付プレースホルダー 14"/>
          <p:cNvSpPr>
            <a:spLocks noGrp="1"/>
          </p:cNvSpPr>
          <p:nvPr>
            <p:ph type="dt" sz="half" idx="10"/>
          </p:nvPr>
        </p:nvSpPr>
        <p:spPr>
          <a:xfrm>
            <a:off x="838200" y="6475618"/>
            <a:ext cx="2743200" cy="365125"/>
          </a:xfrm>
        </p:spPr>
        <p:txBody>
          <a:bodyPr/>
          <a:lstStyle/>
          <a:p>
            <a:r>
              <a:rPr kumimoji="1" lang="en-US" altLang="ja-JP" dirty="0">
                <a:solidFill>
                  <a:srgbClr val="FFFF00"/>
                </a:solidFill>
                <a:latin typeface="Calibri" panose="020F0502020204030204" pitchFamily="34" charset="0"/>
              </a:rPr>
              <a:t>2019/10/31</a:t>
            </a:r>
            <a:endParaRPr kumimoji="1" lang="ja-JP" altLang="en-US" dirty="0">
              <a:solidFill>
                <a:srgbClr val="FFFF00"/>
              </a:solidFill>
              <a:latin typeface="Calibri" panose="020F0502020204030204" pitchFamily="34" charset="0"/>
            </a:endParaRPr>
          </a:p>
        </p:txBody>
      </p:sp>
      <p:sp>
        <p:nvSpPr>
          <p:cNvPr id="16" name="フッター プレースホルダー 15"/>
          <p:cNvSpPr>
            <a:spLocks noGrp="1"/>
          </p:cNvSpPr>
          <p:nvPr>
            <p:ph type="ftr" sz="quarter" idx="11"/>
          </p:nvPr>
        </p:nvSpPr>
        <p:spPr>
          <a:xfrm>
            <a:off x="3110967" y="6489670"/>
            <a:ext cx="6276433" cy="365125"/>
          </a:xfrm>
        </p:spPr>
        <p:txBody>
          <a:bodyPr/>
          <a:lstStyle/>
          <a:p>
            <a:r>
              <a:rPr lang="en-US" altLang="ja-JP" dirty="0">
                <a:solidFill>
                  <a:srgbClr val="FFFF00"/>
                </a:solidFill>
                <a:latin typeface="Calibri" panose="020F0502020204030204" pitchFamily="34" charset="0"/>
              </a:rPr>
              <a:t>Joint-US-CERN-Japan-Russia International Accelerator School, 2019, Ion Colliders @ </a:t>
            </a:r>
            <a:r>
              <a:rPr lang="en-US" altLang="ja-JP" dirty="0" err="1">
                <a:solidFill>
                  <a:srgbClr val="FFFF00"/>
                </a:solidFill>
                <a:latin typeface="Calibri" panose="020F0502020204030204" pitchFamily="34" charset="0"/>
              </a:rPr>
              <a:t>Dubna</a:t>
            </a:r>
            <a:endParaRPr kumimoji="1" lang="ja-JP" altLang="en-US" dirty="0">
              <a:solidFill>
                <a:srgbClr val="FFFF00"/>
              </a:solidFill>
              <a:latin typeface="Calibri" panose="020F0502020204030204" pitchFamily="34" charset="0"/>
            </a:endParaRPr>
          </a:p>
        </p:txBody>
      </p:sp>
      <p:sp>
        <p:nvSpPr>
          <p:cNvPr id="17" name="スライド番号プレースホルダー 16"/>
          <p:cNvSpPr>
            <a:spLocks noGrp="1"/>
          </p:cNvSpPr>
          <p:nvPr>
            <p:ph type="sldNum" sz="quarter" idx="12"/>
          </p:nvPr>
        </p:nvSpPr>
        <p:spPr>
          <a:xfrm>
            <a:off x="8610600" y="6475618"/>
            <a:ext cx="2743200" cy="365125"/>
          </a:xfrm>
        </p:spPr>
        <p:txBody>
          <a:bodyPr/>
          <a:lstStyle/>
          <a:p>
            <a:fld id="{2703563A-5760-4490-B9C0-0ADE44AA5E72}" type="slidenum">
              <a:rPr kumimoji="1" lang="ja-JP" altLang="en-US" smtClean="0">
                <a:solidFill>
                  <a:srgbClr val="FFFF00"/>
                </a:solidFill>
                <a:latin typeface="Calibri" panose="020F0502020204030204" pitchFamily="34" charset="0"/>
              </a:rPr>
              <a:t>21</a:t>
            </a:fld>
            <a:endParaRPr kumimoji="1" lang="ja-JP" altLang="en-US">
              <a:solidFill>
                <a:srgbClr val="FFFF00"/>
              </a:solidFill>
              <a:latin typeface="Calibri" panose="020F0502020204030204" pitchFamily="34" charset="0"/>
            </a:endParaRPr>
          </a:p>
        </p:txBody>
      </p:sp>
      <p:sp>
        <p:nvSpPr>
          <p:cNvPr id="31" name="コンテンツ プレースホルダー 1">
            <a:extLst>
              <a:ext uri="{FF2B5EF4-FFF2-40B4-BE49-F238E27FC236}">
                <a16:creationId xmlns:a16="http://schemas.microsoft.com/office/drawing/2014/main" id="{7FA8AECA-475A-44F3-A0C9-7EB9930A3425}"/>
              </a:ext>
            </a:extLst>
          </p:cNvPr>
          <p:cNvSpPr>
            <a:spLocks noGrp="1"/>
          </p:cNvSpPr>
          <p:nvPr>
            <p:ph idx="1"/>
          </p:nvPr>
        </p:nvSpPr>
        <p:spPr>
          <a:xfrm>
            <a:off x="118690" y="956059"/>
            <a:ext cx="11820129" cy="5252207"/>
          </a:xfrm>
        </p:spPr>
        <p:txBody>
          <a:bodyPr>
            <a:normAutofit/>
          </a:bodyPr>
          <a:lstStyle/>
          <a:p>
            <a:r>
              <a:rPr lang="en-US" altLang="ja-JP" dirty="0">
                <a:latin typeface="Calibri" panose="020F0502020204030204" pitchFamily="34" charset="0"/>
              </a:rPr>
              <a:t>Exercise 3</a:t>
            </a:r>
          </a:p>
          <a:p>
            <a:pPr marL="400050" lvl="1" indent="0">
              <a:lnSpc>
                <a:spcPct val="100000"/>
              </a:lnSpc>
              <a:spcBef>
                <a:spcPct val="20000"/>
              </a:spcBef>
              <a:buNone/>
            </a:pPr>
            <a:r>
              <a:rPr lang="en-US" altLang="ja-JP" dirty="0">
                <a:solidFill>
                  <a:srgbClr val="002060"/>
                </a:solidFill>
                <a:latin typeface="Calibri" panose="020F0502020204030204" pitchFamily="34" charset="0"/>
                <a:ea typeface="ＭＳ Ｐゴシック" panose="020B0600070205080204" pitchFamily="50" charset="-128"/>
              </a:rPr>
              <a:t>The vacuum with a volume of 1 m</a:t>
            </a:r>
            <a:r>
              <a:rPr lang="en-US" altLang="ja-JP" baseline="30000" dirty="0">
                <a:solidFill>
                  <a:srgbClr val="002060"/>
                </a:solidFill>
                <a:latin typeface="Calibri" panose="020F0502020204030204" pitchFamily="34" charset="0"/>
                <a:ea typeface="ＭＳ Ｐゴシック" panose="020B0600070205080204" pitchFamily="50" charset="-128"/>
              </a:rPr>
              <a:t>3</a:t>
            </a:r>
            <a:r>
              <a:rPr lang="en-US" altLang="ja-JP" dirty="0">
                <a:solidFill>
                  <a:srgbClr val="002060"/>
                </a:solidFill>
                <a:latin typeface="Calibri" panose="020F0502020204030204" pitchFamily="34" charset="0"/>
                <a:ea typeface="ＭＳ Ｐゴシック" panose="020B0600070205080204" pitchFamily="50" charset="-128"/>
              </a:rPr>
              <a:t> is evacuated by a vacuum pump with an effective pumping speed of 0.3 m</a:t>
            </a:r>
            <a:r>
              <a:rPr lang="en-US" altLang="ja-JP" baseline="30000" dirty="0">
                <a:solidFill>
                  <a:srgbClr val="002060"/>
                </a:solidFill>
                <a:latin typeface="Calibri" panose="020F0502020204030204" pitchFamily="34" charset="0"/>
                <a:ea typeface="ＭＳ Ｐゴシック" panose="020B0600070205080204" pitchFamily="50" charset="-128"/>
              </a:rPr>
              <a:t>3</a:t>
            </a:r>
            <a:r>
              <a:rPr lang="en-US" altLang="ja-JP" dirty="0">
                <a:solidFill>
                  <a:srgbClr val="002060"/>
                </a:solidFill>
                <a:latin typeface="Calibri" panose="020F0502020204030204" pitchFamily="34" charset="0"/>
                <a:ea typeface="ＭＳ Ｐゴシック" panose="020B0600070205080204" pitchFamily="50" charset="-128"/>
                <a:sym typeface="Symbol" panose="05050102010706020507" pitchFamily="18" charset="2"/>
              </a:rPr>
              <a:t>s</a:t>
            </a:r>
            <a:r>
              <a:rPr lang="en-US" altLang="ja-JP" baseline="30000" dirty="0">
                <a:solidFill>
                  <a:srgbClr val="002060"/>
                </a:solidFill>
                <a:latin typeface="Calibri" panose="020F0502020204030204" pitchFamily="34" charset="0"/>
                <a:ea typeface="ＭＳ Ｐゴシック" panose="020B0600070205080204" pitchFamily="50" charset="-128"/>
                <a:sym typeface="Symbol" panose="05050102010706020507" pitchFamily="18" charset="2"/>
              </a:rPr>
              <a:t>1</a:t>
            </a:r>
            <a:r>
              <a:rPr lang="en-US" altLang="ja-JP" dirty="0">
                <a:solidFill>
                  <a:srgbClr val="002060"/>
                </a:solidFill>
                <a:latin typeface="Calibri" panose="020F0502020204030204" pitchFamily="34" charset="0"/>
                <a:ea typeface="ＭＳ Ｐゴシック" panose="020B0600070205080204" pitchFamily="50" charset="-128"/>
              </a:rPr>
              <a:t>. When the initial pressure at </a:t>
            </a:r>
            <a:r>
              <a:rPr lang="en-US" altLang="ja-JP" i="1" dirty="0">
                <a:solidFill>
                  <a:srgbClr val="002060"/>
                </a:solidFill>
                <a:latin typeface="Calibri" panose="020F0502020204030204" pitchFamily="34" charset="0"/>
                <a:ea typeface="ＭＳ Ｐゴシック" panose="020B0600070205080204" pitchFamily="50" charset="-128"/>
              </a:rPr>
              <a:t>t</a:t>
            </a:r>
            <a:r>
              <a:rPr lang="en-US" altLang="ja-JP" dirty="0">
                <a:solidFill>
                  <a:srgbClr val="002060"/>
                </a:solidFill>
                <a:latin typeface="Calibri" panose="020F0502020204030204" pitchFamily="34" charset="0"/>
                <a:ea typeface="ＭＳ Ｐゴシック" panose="020B0600070205080204" pitchFamily="50" charset="-128"/>
              </a:rPr>
              <a:t> = 0 is 1</a:t>
            </a:r>
            <a:r>
              <a:rPr lang="en-US" altLang="ja-JP" dirty="0">
                <a:solidFill>
                  <a:srgbClr val="002060"/>
                </a:solidFill>
                <a:latin typeface="Calibri" panose="020F0502020204030204" pitchFamily="34" charset="0"/>
                <a:ea typeface="ＭＳ Ｐゴシック" panose="020B0600070205080204" pitchFamily="50" charset="-128"/>
                <a:sym typeface="Symbol" panose="05050102010706020507" pitchFamily="18" charset="2"/>
              </a:rPr>
              <a:t>10</a:t>
            </a:r>
            <a:r>
              <a:rPr lang="en-US" altLang="ja-JP" baseline="30000" dirty="0">
                <a:solidFill>
                  <a:srgbClr val="002060"/>
                </a:solidFill>
                <a:latin typeface="Calibri" panose="020F0502020204030204" pitchFamily="34" charset="0"/>
                <a:ea typeface="ＭＳ Ｐゴシック" panose="020B0600070205080204" pitchFamily="50" charset="-128"/>
                <a:sym typeface="Symbol" panose="05050102010706020507" pitchFamily="18" charset="2"/>
              </a:rPr>
              <a:t>5</a:t>
            </a:r>
            <a:r>
              <a:rPr lang="en-US" altLang="ja-JP" dirty="0">
                <a:solidFill>
                  <a:srgbClr val="002060"/>
                </a:solidFill>
                <a:latin typeface="Calibri" panose="020F0502020204030204" pitchFamily="34" charset="0"/>
                <a:ea typeface="ＭＳ Ｐゴシック" panose="020B0600070205080204" pitchFamily="50" charset="-128"/>
                <a:sym typeface="Symbol" panose="05050102010706020507" pitchFamily="18" charset="2"/>
              </a:rPr>
              <a:t> Pa, what is the pressure of the vessel at the following times.</a:t>
            </a:r>
          </a:p>
          <a:p>
            <a:pPr marL="400050" lvl="1" indent="0">
              <a:lnSpc>
                <a:spcPct val="100000"/>
              </a:lnSpc>
              <a:spcBef>
                <a:spcPct val="20000"/>
              </a:spcBef>
              <a:buNone/>
            </a:pPr>
            <a:r>
              <a:rPr lang="en-US" altLang="ja-JP" dirty="0">
                <a:solidFill>
                  <a:srgbClr val="002060"/>
                </a:solidFill>
                <a:latin typeface="Calibri" panose="020F0502020204030204" pitchFamily="34" charset="0"/>
                <a:ea typeface="ＭＳ Ｐゴシック" panose="020B0600070205080204" pitchFamily="50" charset="-128"/>
                <a:sym typeface="Symbol" panose="05050102010706020507" pitchFamily="18" charset="2"/>
              </a:rPr>
              <a:t>However, it is assumed that there is no outgassing from the inner surface of the vessel.</a:t>
            </a:r>
          </a:p>
          <a:p>
            <a:pPr marL="400050" lvl="1" indent="0">
              <a:lnSpc>
                <a:spcPct val="100000"/>
              </a:lnSpc>
              <a:spcBef>
                <a:spcPct val="20000"/>
              </a:spcBef>
              <a:buNone/>
            </a:pPr>
            <a:endParaRPr lang="en-US" altLang="ja-JP" sz="1100" dirty="0">
              <a:solidFill>
                <a:srgbClr val="002060"/>
              </a:solidFill>
              <a:latin typeface="Calibri" panose="020F0502020204030204" pitchFamily="34" charset="0"/>
              <a:ea typeface="ＭＳ Ｐゴシック" panose="020B0600070205080204" pitchFamily="50" charset="-128"/>
            </a:endParaRPr>
          </a:p>
          <a:p>
            <a:pPr marL="914400" lvl="1" indent="-514350">
              <a:lnSpc>
                <a:spcPct val="100000"/>
              </a:lnSpc>
              <a:spcBef>
                <a:spcPct val="20000"/>
              </a:spcBef>
              <a:buFont typeface="+mj-lt"/>
              <a:buAutoNum type="romanLcPeriod"/>
            </a:pPr>
            <a:r>
              <a:rPr lang="en-US" altLang="ja-JP" i="1" dirty="0">
                <a:solidFill>
                  <a:srgbClr val="002060"/>
                </a:solidFill>
                <a:latin typeface="Calibri" panose="020F0502020204030204" pitchFamily="34" charset="0"/>
                <a:ea typeface="ＭＳ Ｐゴシック" panose="020B0600070205080204" pitchFamily="50" charset="-128"/>
              </a:rPr>
              <a:t>t</a:t>
            </a:r>
            <a:r>
              <a:rPr lang="en-US" altLang="ja-JP" dirty="0">
                <a:solidFill>
                  <a:srgbClr val="002060"/>
                </a:solidFill>
                <a:latin typeface="Calibri" panose="020F0502020204030204" pitchFamily="34" charset="0"/>
                <a:ea typeface="ＭＳ Ｐゴシック" panose="020B0600070205080204" pitchFamily="50" charset="-128"/>
              </a:rPr>
              <a:t> = 1 sec.</a:t>
            </a:r>
          </a:p>
          <a:p>
            <a:pPr marL="914400" lvl="1" indent="-514350">
              <a:lnSpc>
                <a:spcPct val="100000"/>
              </a:lnSpc>
              <a:spcBef>
                <a:spcPct val="20000"/>
              </a:spcBef>
              <a:buFont typeface="+mj-lt"/>
              <a:buAutoNum type="romanLcPeriod"/>
            </a:pPr>
            <a:r>
              <a:rPr lang="en-US" altLang="ja-JP" i="1" dirty="0">
                <a:solidFill>
                  <a:srgbClr val="002060"/>
                </a:solidFill>
                <a:latin typeface="Calibri" panose="020F0502020204030204" pitchFamily="34" charset="0"/>
                <a:ea typeface="ＭＳ Ｐゴシック" panose="020B0600070205080204" pitchFamily="50" charset="-128"/>
              </a:rPr>
              <a:t>t</a:t>
            </a:r>
            <a:r>
              <a:rPr lang="en-US" altLang="ja-JP" dirty="0">
                <a:solidFill>
                  <a:srgbClr val="002060"/>
                </a:solidFill>
                <a:latin typeface="Calibri" panose="020F0502020204030204" pitchFamily="34" charset="0"/>
                <a:ea typeface="ＭＳ Ｐゴシック" panose="020B0600070205080204" pitchFamily="50" charset="-128"/>
              </a:rPr>
              <a:t> = 10 sec.</a:t>
            </a:r>
          </a:p>
          <a:p>
            <a:pPr marL="914400" lvl="1" indent="-514350">
              <a:lnSpc>
                <a:spcPct val="100000"/>
              </a:lnSpc>
              <a:spcBef>
                <a:spcPct val="20000"/>
              </a:spcBef>
              <a:buFont typeface="+mj-lt"/>
              <a:buAutoNum type="romanLcPeriod"/>
            </a:pPr>
            <a:r>
              <a:rPr lang="en-US" altLang="ja-JP" i="1" dirty="0">
                <a:solidFill>
                  <a:srgbClr val="002060"/>
                </a:solidFill>
                <a:latin typeface="Calibri" panose="020F0502020204030204" pitchFamily="34" charset="0"/>
                <a:ea typeface="ＭＳ Ｐゴシック" panose="020B0600070205080204" pitchFamily="50" charset="-128"/>
              </a:rPr>
              <a:t>t</a:t>
            </a:r>
            <a:r>
              <a:rPr lang="en-US" altLang="ja-JP" dirty="0">
                <a:solidFill>
                  <a:srgbClr val="002060"/>
                </a:solidFill>
                <a:latin typeface="Calibri" panose="020F0502020204030204" pitchFamily="34" charset="0"/>
                <a:ea typeface="ＭＳ Ｐゴシック" panose="020B0600070205080204" pitchFamily="50" charset="-128"/>
              </a:rPr>
              <a:t> = 100 sec.</a:t>
            </a:r>
          </a:p>
        </p:txBody>
      </p:sp>
      <p:grpSp>
        <p:nvGrpSpPr>
          <p:cNvPr id="2" name="グループ化 1">
            <a:extLst>
              <a:ext uri="{FF2B5EF4-FFF2-40B4-BE49-F238E27FC236}">
                <a16:creationId xmlns:a16="http://schemas.microsoft.com/office/drawing/2014/main" id="{7A632982-EFDD-4639-8B13-BD19FCCDFA82}"/>
              </a:ext>
            </a:extLst>
          </p:cNvPr>
          <p:cNvGrpSpPr>
            <a:grpSpLocks noChangeAspect="1"/>
          </p:cNvGrpSpPr>
          <p:nvPr/>
        </p:nvGrpSpPr>
        <p:grpSpPr>
          <a:xfrm>
            <a:off x="4373260" y="2998007"/>
            <a:ext cx="4087632" cy="2098106"/>
            <a:chOff x="3806511" y="3160390"/>
            <a:chExt cx="5997064" cy="3078178"/>
          </a:xfrm>
        </p:grpSpPr>
        <p:sp>
          <p:nvSpPr>
            <p:cNvPr id="32" name="直方体 31">
              <a:extLst>
                <a:ext uri="{FF2B5EF4-FFF2-40B4-BE49-F238E27FC236}">
                  <a16:creationId xmlns:a16="http://schemas.microsoft.com/office/drawing/2014/main" id="{2BE9CBF6-966D-4AC0-97A9-1E6253776B42}"/>
                </a:ext>
              </a:extLst>
            </p:cNvPr>
            <p:cNvSpPr/>
            <p:nvPr/>
          </p:nvSpPr>
          <p:spPr>
            <a:xfrm>
              <a:off x="4721758" y="3216323"/>
              <a:ext cx="3221496" cy="3022245"/>
            </a:xfrm>
            <a:prstGeom prst="cub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00B050"/>
                </a:solidFill>
                <a:latin typeface="Arial" panose="020B0604020202020204" pitchFamily="34" charset="0"/>
                <a:cs typeface="Arial" panose="020B0604020202020204" pitchFamily="34" charset="0"/>
              </a:endParaRPr>
            </a:p>
          </p:txBody>
        </p:sp>
        <p:sp>
          <p:nvSpPr>
            <p:cNvPr id="33" name="テキスト ボックス 32">
              <a:extLst>
                <a:ext uri="{FF2B5EF4-FFF2-40B4-BE49-F238E27FC236}">
                  <a16:creationId xmlns:a16="http://schemas.microsoft.com/office/drawing/2014/main" id="{27EF05F5-3DE6-4E19-8B11-B066479D49BB}"/>
                </a:ext>
              </a:extLst>
            </p:cNvPr>
            <p:cNvSpPr txBox="1"/>
            <p:nvPr/>
          </p:nvSpPr>
          <p:spPr>
            <a:xfrm>
              <a:off x="3806511" y="4842117"/>
              <a:ext cx="1044116" cy="541855"/>
            </a:xfrm>
            <a:prstGeom prst="rect">
              <a:avLst/>
            </a:prstGeom>
            <a:noFill/>
          </p:spPr>
          <p:txBody>
            <a:bodyPr wrap="square" rtlCol="0">
              <a:spAutoFit/>
            </a:bodyPr>
            <a:lstStyle/>
            <a:p>
              <a:r>
                <a:rPr kumimoji="1" lang="en-US" altLang="ja-JP" dirty="0">
                  <a:latin typeface="Arial" panose="020B0604020202020204" pitchFamily="34" charset="0"/>
                  <a:cs typeface="Arial" panose="020B0604020202020204" pitchFamily="34" charset="0"/>
                </a:rPr>
                <a:t>1 m</a:t>
              </a:r>
              <a:endParaRPr kumimoji="1" lang="ja-JP" altLang="en-US" dirty="0">
                <a:latin typeface="Arial" panose="020B0604020202020204" pitchFamily="34" charset="0"/>
                <a:cs typeface="Arial" panose="020B0604020202020204" pitchFamily="34" charset="0"/>
              </a:endParaRPr>
            </a:p>
          </p:txBody>
        </p:sp>
        <p:sp>
          <p:nvSpPr>
            <p:cNvPr id="34" name="テキスト ボックス 33">
              <a:extLst>
                <a:ext uri="{FF2B5EF4-FFF2-40B4-BE49-F238E27FC236}">
                  <a16:creationId xmlns:a16="http://schemas.microsoft.com/office/drawing/2014/main" id="{A67CAB0D-8FE2-4B9B-B270-DFBDDA9DBEF0}"/>
                </a:ext>
              </a:extLst>
            </p:cNvPr>
            <p:cNvSpPr txBox="1"/>
            <p:nvPr/>
          </p:nvSpPr>
          <p:spPr>
            <a:xfrm>
              <a:off x="5489894" y="3516425"/>
              <a:ext cx="970371" cy="474742"/>
            </a:xfrm>
            <a:prstGeom prst="rect">
              <a:avLst/>
            </a:prstGeom>
            <a:noFill/>
          </p:spPr>
          <p:txBody>
            <a:bodyPr wrap="square" rtlCol="0">
              <a:spAutoFit/>
            </a:bodyPr>
            <a:lstStyle/>
            <a:p>
              <a:r>
                <a:rPr kumimoji="1" lang="en-US" altLang="ja-JP" dirty="0">
                  <a:latin typeface="Arial" panose="020B0604020202020204" pitchFamily="34" charset="0"/>
                  <a:cs typeface="Arial" panose="020B0604020202020204" pitchFamily="34" charset="0"/>
                </a:rPr>
                <a:t>1 m</a:t>
              </a:r>
              <a:endParaRPr kumimoji="1" lang="ja-JP" altLang="en-US" dirty="0">
                <a:latin typeface="Arial" panose="020B0604020202020204" pitchFamily="34" charset="0"/>
                <a:cs typeface="Arial" panose="020B0604020202020204" pitchFamily="34" charset="0"/>
              </a:endParaRPr>
            </a:p>
          </p:txBody>
        </p:sp>
        <p:sp>
          <p:nvSpPr>
            <p:cNvPr id="35" name="テキスト ボックス 34">
              <a:extLst>
                <a:ext uri="{FF2B5EF4-FFF2-40B4-BE49-F238E27FC236}">
                  <a16:creationId xmlns:a16="http://schemas.microsoft.com/office/drawing/2014/main" id="{81EE976B-04F3-4C68-9C76-04345E4E5AD5}"/>
                </a:ext>
              </a:extLst>
            </p:cNvPr>
            <p:cNvSpPr txBox="1"/>
            <p:nvPr/>
          </p:nvSpPr>
          <p:spPr>
            <a:xfrm>
              <a:off x="4328568" y="3160390"/>
              <a:ext cx="1044116" cy="474742"/>
            </a:xfrm>
            <a:prstGeom prst="rect">
              <a:avLst/>
            </a:prstGeom>
            <a:noFill/>
          </p:spPr>
          <p:txBody>
            <a:bodyPr wrap="square" rtlCol="0">
              <a:spAutoFit/>
            </a:bodyPr>
            <a:lstStyle/>
            <a:p>
              <a:r>
                <a:rPr kumimoji="1" lang="en-US" altLang="ja-JP" dirty="0">
                  <a:latin typeface="Arial" panose="020B0604020202020204" pitchFamily="34" charset="0"/>
                  <a:cs typeface="Arial" panose="020B0604020202020204" pitchFamily="34" charset="0"/>
                </a:rPr>
                <a:t>1 m</a:t>
              </a:r>
              <a:endParaRPr kumimoji="1" lang="ja-JP" altLang="en-US" dirty="0">
                <a:latin typeface="Arial" panose="020B0604020202020204" pitchFamily="34" charset="0"/>
                <a:cs typeface="Arial" panose="020B0604020202020204" pitchFamily="34" charset="0"/>
              </a:endParaRPr>
            </a:p>
          </p:txBody>
        </p:sp>
        <p:sp>
          <p:nvSpPr>
            <p:cNvPr id="36" name="下矢印 20">
              <a:extLst>
                <a:ext uri="{FF2B5EF4-FFF2-40B4-BE49-F238E27FC236}">
                  <a16:creationId xmlns:a16="http://schemas.microsoft.com/office/drawing/2014/main" id="{F2A032AF-CE53-4D6A-88C1-D3B9EC6A1A98}"/>
                </a:ext>
              </a:extLst>
            </p:cNvPr>
            <p:cNvSpPr/>
            <p:nvPr/>
          </p:nvSpPr>
          <p:spPr>
            <a:xfrm rot="16200000">
              <a:off x="7847477" y="4262745"/>
              <a:ext cx="521462" cy="1032053"/>
            </a:xfrm>
            <a:prstGeom prst="down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00B050"/>
                </a:solidFill>
                <a:latin typeface="Arial" panose="020B0604020202020204" pitchFamily="34" charset="0"/>
                <a:cs typeface="Arial" panose="020B0604020202020204" pitchFamily="34" charset="0"/>
              </a:endParaRPr>
            </a:p>
          </p:txBody>
        </p:sp>
        <p:sp>
          <p:nvSpPr>
            <p:cNvPr id="37" name="正方形/長方形 36">
              <a:extLst>
                <a:ext uri="{FF2B5EF4-FFF2-40B4-BE49-F238E27FC236}">
                  <a16:creationId xmlns:a16="http://schemas.microsoft.com/office/drawing/2014/main" id="{6E812EE9-DAD8-4087-8583-58D84E6D9E6A}"/>
                </a:ext>
              </a:extLst>
            </p:cNvPr>
            <p:cNvSpPr/>
            <p:nvPr/>
          </p:nvSpPr>
          <p:spPr>
            <a:xfrm>
              <a:off x="8061944" y="4050735"/>
              <a:ext cx="1741631" cy="369332"/>
            </a:xfrm>
            <a:prstGeom prst="rect">
              <a:avLst/>
            </a:prstGeom>
          </p:spPr>
          <p:txBody>
            <a:bodyPr wrap="none">
              <a:spAutoFit/>
            </a:bodyPr>
            <a:lstStyle/>
            <a:p>
              <a:r>
                <a:rPr lang="en-US" altLang="ja-JP" i="1" dirty="0" err="1">
                  <a:latin typeface="Arial" panose="020B0604020202020204" pitchFamily="34" charset="0"/>
                  <a:cs typeface="Arial" panose="020B0604020202020204" pitchFamily="34" charset="0"/>
                </a:rPr>
                <a:t>S</a:t>
              </a:r>
              <a:r>
                <a:rPr lang="en-US" altLang="ja-JP" baseline="-25000" dirty="0" err="1">
                  <a:latin typeface="Arial" panose="020B0604020202020204" pitchFamily="34" charset="0"/>
                  <a:cs typeface="Arial" panose="020B0604020202020204" pitchFamily="34" charset="0"/>
                </a:rPr>
                <a:t>eff</a:t>
              </a:r>
              <a:r>
                <a:rPr lang="en-US" altLang="ja-JP" i="1" dirty="0">
                  <a:latin typeface="Arial" panose="020B0604020202020204" pitchFamily="34" charset="0"/>
                  <a:cs typeface="Arial" panose="020B0604020202020204" pitchFamily="34" charset="0"/>
                </a:rPr>
                <a:t> </a:t>
              </a:r>
              <a:r>
                <a:rPr lang="en-US" altLang="ja-JP" dirty="0">
                  <a:latin typeface="Arial" panose="020B0604020202020204" pitchFamily="34" charset="0"/>
                  <a:cs typeface="Arial" panose="020B0604020202020204" pitchFamily="34" charset="0"/>
                </a:rPr>
                <a:t>= 0.3 m</a:t>
              </a:r>
              <a:r>
                <a:rPr lang="en-US" altLang="ja-JP" baseline="30000" dirty="0">
                  <a:latin typeface="Arial" panose="020B0604020202020204" pitchFamily="34" charset="0"/>
                  <a:cs typeface="Arial" panose="020B0604020202020204" pitchFamily="34" charset="0"/>
                </a:rPr>
                <a:t>3</a:t>
              </a:r>
              <a:r>
                <a:rPr lang="en-US" altLang="ja-JP" dirty="0">
                  <a:latin typeface="Arial" panose="020B0604020202020204" pitchFamily="34" charset="0"/>
                  <a:cs typeface="Arial" panose="020B0604020202020204" pitchFamily="34" charset="0"/>
                  <a:sym typeface="Symbol"/>
                </a:rPr>
                <a:t></a:t>
              </a:r>
              <a:r>
                <a:rPr lang="en-US" altLang="ja-JP" dirty="0">
                  <a:latin typeface="Arial" panose="020B0604020202020204" pitchFamily="34" charset="0"/>
                  <a:cs typeface="Arial" panose="020B0604020202020204" pitchFamily="34" charset="0"/>
                </a:rPr>
                <a:t>s</a:t>
              </a:r>
              <a:r>
                <a:rPr lang="en-US" altLang="ja-JP" baseline="30000" dirty="0">
                  <a:latin typeface="Arial" panose="020B0604020202020204" pitchFamily="34" charset="0"/>
                  <a:cs typeface="Arial" panose="020B0604020202020204" pitchFamily="34" charset="0"/>
                </a:rPr>
                <a:t>-1</a:t>
              </a:r>
              <a:endParaRPr lang="ja-JP" altLang="en-US" dirty="0">
                <a:latin typeface="Arial" panose="020B0604020202020204" pitchFamily="34" charset="0"/>
                <a:cs typeface="Arial" panose="020B0604020202020204" pitchFamily="34" charset="0"/>
              </a:endParaRPr>
            </a:p>
          </p:txBody>
        </p:sp>
        <p:sp>
          <p:nvSpPr>
            <p:cNvPr id="38" name="テキスト ボックス 37">
              <a:extLst>
                <a:ext uri="{FF2B5EF4-FFF2-40B4-BE49-F238E27FC236}">
                  <a16:creationId xmlns:a16="http://schemas.microsoft.com/office/drawing/2014/main" id="{1AB421CB-E763-49B5-A045-48E42AB15B96}"/>
                </a:ext>
              </a:extLst>
            </p:cNvPr>
            <p:cNvSpPr txBox="1"/>
            <p:nvPr/>
          </p:nvSpPr>
          <p:spPr>
            <a:xfrm>
              <a:off x="4777533" y="3982865"/>
              <a:ext cx="2560645" cy="948247"/>
            </a:xfrm>
            <a:prstGeom prst="rect">
              <a:avLst/>
            </a:prstGeom>
            <a:noFill/>
          </p:spPr>
          <p:txBody>
            <a:bodyPr wrap="square" rtlCol="0">
              <a:spAutoFit/>
            </a:bodyPr>
            <a:lstStyle/>
            <a:p>
              <a:r>
                <a:rPr lang="en-US" altLang="ja-JP" i="1" dirty="0">
                  <a:latin typeface="Arial" panose="020B0604020202020204" pitchFamily="34" charset="0"/>
                  <a:cs typeface="Arial" panose="020B0604020202020204" pitchFamily="34" charset="0"/>
                </a:rPr>
                <a:t>p</a:t>
              </a:r>
              <a:r>
                <a:rPr lang="en-US" altLang="ja-JP" dirty="0">
                  <a:latin typeface="Arial" panose="020B0604020202020204" pitchFamily="34" charset="0"/>
                  <a:cs typeface="Arial" panose="020B0604020202020204" pitchFamily="34" charset="0"/>
                </a:rPr>
                <a:t>(</a:t>
              </a:r>
              <a:r>
                <a:rPr lang="en-US" altLang="ja-JP" i="1" dirty="0">
                  <a:latin typeface="Arial" panose="020B0604020202020204" pitchFamily="34" charset="0"/>
                  <a:cs typeface="Arial" panose="020B0604020202020204" pitchFamily="34" charset="0"/>
                </a:rPr>
                <a:t>t</a:t>
              </a:r>
              <a:r>
                <a:rPr kumimoji="1" lang="en-US" altLang="ja-JP" dirty="0">
                  <a:latin typeface="Arial" panose="020B0604020202020204" pitchFamily="34" charset="0"/>
                  <a:cs typeface="Arial" panose="020B0604020202020204" pitchFamily="34" charset="0"/>
                </a:rPr>
                <a:t>=0) </a:t>
              </a:r>
            </a:p>
            <a:p>
              <a:r>
                <a:rPr kumimoji="1" lang="en-US" altLang="ja-JP" dirty="0">
                  <a:latin typeface="Arial" panose="020B0604020202020204" pitchFamily="34" charset="0"/>
                  <a:cs typeface="Arial" panose="020B0604020202020204" pitchFamily="34" charset="0"/>
                </a:rPr>
                <a:t>= 1</a:t>
              </a:r>
              <a:r>
                <a:rPr kumimoji="1" lang="en-US" altLang="ja-JP" dirty="0">
                  <a:latin typeface="Arial" panose="020B0604020202020204" pitchFamily="34" charset="0"/>
                  <a:cs typeface="Arial" panose="020B0604020202020204" pitchFamily="34" charset="0"/>
                  <a:sym typeface="Symbol" panose="05050102010706020507" pitchFamily="18" charset="2"/>
                </a:rPr>
                <a:t>10</a:t>
              </a:r>
              <a:r>
                <a:rPr kumimoji="1" lang="en-US" altLang="ja-JP" baseline="30000" dirty="0">
                  <a:latin typeface="Arial" panose="020B0604020202020204" pitchFamily="34" charset="0"/>
                  <a:cs typeface="Arial" panose="020B0604020202020204" pitchFamily="34" charset="0"/>
                  <a:sym typeface="Symbol" panose="05050102010706020507" pitchFamily="18" charset="2"/>
                </a:rPr>
                <a:t>5</a:t>
              </a:r>
              <a:r>
                <a:rPr kumimoji="1" lang="en-US" altLang="ja-JP" dirty="0">
                  <a:latin typeface="Arial" panose="020B0604020202020204" pitchFamily="34" charset="0"/>
                  <a:cs typeface="Arial" panose="020B0604020202020204" pitchFamily="34" charset="0"/>
                  <a:sym typeface="Symbol" panose="05050102010706020507" pitchFamily="18" charset="2"/>
                </a:rPr>
                <a:t> Pa</a:t>
              </a:r>
              <a:endParaRPr kumimoji="1" lang="ja-JP" altLang="en-US" dirty="0">
                <a:latin typeface="Arial" panose="020B0604020202020204" pitchFamily="34" charset="0"/>
                <a:cs typeface="Arial" panose="020B0604020202020204" pitchFamily="34" charset="0"/>
              </a:endParaRPr>
            </a:p>
          </p:txBody>
        </p:sp>
      </p:grpSp>
      <p:sp>
        <p:nvSpPr>
          <p:cNvPr id="18" name="正方形/長方形 17">
            <a:extLst>
              <a:ext uri="{FF2B5EF4-FFF2-40B4-BE49-F238E27FC236}">
                <a16:creationId xmlns:a16="http://schemas.microsoft.com/office/drawing/2014/main" id="{6093DECA-90CC-47F7-B573-AC170A4F85C5}"/>
              </a:ext>
            </a:extLst>
          </p:cNvPr>
          <p:cNvSpPr/>
          <p:nvPr/>
        </p:nvSpPr>
        <p:spPr>
          <a:xfrm>
            <a:off x="276799" y="4734092"/>
            <a:ext cx="11662020" cy="1631216"/>
          </a:xfrm>
          <a:prstGeom prst="rect">
            <a:avLst/>
          </a:prstGeom>
        </p:spPr>
        <p:txBody>
          <a:bodyPr wrap="square">
            <a:spAutoFit/>
          </a:bodyPr>
          <a:lstStyle/>
          <a:p>
            <a:r>
              <a:rPr lang="en-US" altLang="ja-JP" sz="2000" b="1" dirty="0">
                <a:solidFill>
                  <a:srgbClr val="0070C0"/>
                </a:solidFill>
                <a:latin typeface="Calibri" panose="020F0502020204030204" pitchFamily="34" charset="0"/>
              </a:rPr>
              <a:t>Hint</a:t>
            </a:r>
            <a:r>
              <a:rPr lang="ja-JP" altLang="en-US" sz="2000" b="1" dirty="0">
                <a:solidFill>
                  <a:srgbClr val="0070C0"/>
                </a:solidFill>
                <a:latin typeface="Calibri" panose="020F0502020204030204" pitchFamily="34" charset="0"/>
              </a:rPr>
              <a:t> </a:t>
            </a:r>
            <a:r>
              <a:rPr lang="en-US" altLang="ja-JP" sz="2000" b="1" dirty="0">
                <a:solidFill>
                  <a:srgbClr val="0070C0"/>
                </a:solidFill>
                <a:latin typeface="Calibri" panose="020F0502020204030204" pitchFamily="34" charset="0"/>
              </a:rPr>
              <a:t>2</a:t>
            </a:r>
            <a:r>
              <a:rPr lang="ja-JP" altLang="ja-JP" sz="2000" b="1" dirty="0">
                <a:solidFill>
                  <a:srgbClr val="0070C0"/>
                </a:solidFill>
                <a:latin typeface="Calibri" panose="020F0502020204030204" pitchFamily="34" charset="0"/>
              </a:rPr>
              <a:t>：</a:t>
            </a:r>
            <a:endParaRPr lang="en-US" altLang="ja-JP" sz="2000" b="1" dirty="0">
              <a:solidFill>
                <a:srgbClr val="0070C0"/>
              </a:solidFill>
              <a:latin typeface="Calibri" panose="020F0502020204030204" pitchFamily="34" charset="0"/>
            </a:endParaRPr>
          </a:p>
          <a:p>
            <a:pPr marL="285750" indent="-285750">
              <a:buFont typeface="Wingdings" panose="05000000000000000000" pitchFamily="2" charset="2"/>
              <a:buChar char="p"/>
            </a:pPr>
            <a:r>
              <a:rPr lang="en-US" altLang="ja-JP" sz="2000" dirty="0">
                <a:solidFill>
                  <a:srgbClr val="0070C0"/>
                </a:solidFill>
                <a:latin typeface="Calibri" panose="020F0502020204030204" pitchFamily="34" charset="0"/>
                <a:sym typeface="Symbol" panose="05050102010706020507" pitchFamily="18" charset="2"/>
              </a:rPr>
              <a:t>What is number of particles which is evacuated from the vessel by the pump in a time period </a:t>
            </a:r>
            <a:r>
              <a:rPr lang="ja-JP" altLang="ja-JP" sz="2000" dirty="0">
                <a:solidFill>
                  <a:srgbClr val="0070C0"/>
                </a:solidFill>
                <a:latin typeface="Calibri" panose="020F0502020204030204" pitchFamily="34" charset="0"/>
                <a:sym typeface="Symbol" panose="05050102010706020507" pitchFamily="18" charset="2"/>
              </a:rPr>
              <a:t></a:t>
            </a:r>
            <a:r>
              <a:rPr lang="en-US" altLang="ja-JP" sz="2000" i="1" dirty="0">
                <a:solidFill>
                  <a:srgbClr val="0070C0"/>
                </a:solidFill>
                <a:latin typeface="Calibri" panose="020F0502020204030204" pitchFamily="34" charset="0"/>
                <a:sym typeface="Symbol" panose="05050102010706020507" pitchFamily="18" charset="2"/>
              </a:rPr>
              <a:t>t</a:t>
            </a:r>
            <a:r>
              <a:rPr lang="en-US" altLang="ja-JP" sz="2000" dirty="0">
                <a:solidFill>
                  <a:srgbClr val="0070C0"/>
                </a:solidFill>
                <a:latin typeface="Calibri" panose="020F0502020204030204" pitchFamily="34" charset="0"/>
                <a:sym typeface="Symbol" panose="05050102010706020507" pitchFamily="18" charset="2"/>
              </a:rPr>
              <a:t>? </a:t>
            </a:r>
          </a:p>
          <a:p>
            <a:r>
              <a:rPr lang="de-DE" altLang="ja-JP" sz="2000" dirty="0">
                <a:solidFill>
                  <a:srgbClr val="0070C0"/>
                </a:solidFill>
                <a:latin typeface="Calibri" panose="020F0502020204030204" pitchFamily="34" charset="0"/>
                <a:sym typeface="Symbol" panose="05050102010706020507" pitchFamily="18" charset="2"/>
              </a:rPr>
              <a:t>	</a:t>
            </a:r>
            <a:r>
              <a:rPr lang="de-DE" altLang="ja-JP" sz="2000" i="1" dirty="0">
                <a:solidFill>
                  <a:srgbClr val="FF0000"/>
                </a:solidFill>
                <a:latin typeface="Calibri" panose="020F0502020204030204" pitchFamily="34" charset="0"/>
                <a:sym typeface="Symbol" panose="05050102010706020507" pitchFamily="18" charset="2"/>
              </a:rPr>
              <a:t>Q</a:t>
            </a:r>
            <a:r>
              <a:rPr lang="de-DE" altLang="ja-JP" sz="2000" dirty="0">
                <a:solidFill>
                  <a:srgbClr val="FF0000"/>
                </a:solidFill>
                <a:latin typeface="Calibri" panose="020F0502020204030204" pitchFamily="34" charset="0"/>
                <a:sym typeface="Symbol" panose="05050102010706020507" pitchFamily="18" charset="2"/>
              </a:rPr>
              <a:t></a:t>
            </a:r>
            <a:r>
              <a:rPr lang="de-DE" altLang="ja-JP" sz="2000" i="1" dirty="0">
                <a:solidFill>
                  <a:srgbClr val="FF0000"/>
                </a:solidFill>
                <a:latin typeface="Calibri" panose="020F0502020204030204" pitchFamily="34" charset="0"/>
                <a:sym typeface="Symbol" panose="05050102010706020507" pitchFamily="18" charset="2"/>
              </a:rPr>
              <a:t>t</a:t>
            </a:r>
            <a:r>
              <a:rPr lang="de-DE" altLang="ja-JP" sz="2000" dirty="0">
                <a:solidFill>
                  <a:srgbClr val="FF0000"/>
                </a:solidFill>
                <a:latin typeface="Calibri" panose="020F0502020204030204" pitchFamily="34" charset="0"/>
                <a:sym typeface="Symbol" panose="05050102010706020507" pitchFamily="18" charset="2"/>
              </a:rPr>
              <a:t>/</a:t>
            </a:r>
            <a:r>
              <a:rPr lang="de-DE" altLang="ja-JP" sz="2000" i="1" dirty="0">
                <a:solidFill>
                  <a:srgbClr val="FF0000"/>
                </a:solidFill>
                <a:latin typeface="Calibri" panose="020F0502020204030204" pitchFamily="34" charset="0"/>
                <a:sym typeface="Symbol" panose="05050102010706020507" pitchFamily="18" charset="2"/>
              </a:rPr>
              <a:t>kT</a:t>
            </a:r>
            <a:r>
              <a:rPr lang="de-DE" altLang="ja-JP" sz="2000" dirty="0">
                <a:solidFill>
                  <a:srgbClr val="FF0000"/>
                </a:solidFill>
                <a:latin typeface="Calibri" panose="020F0502020204030204" pitchFamily="34" charset="0"/>
                <a:sym typeface="Symbol" panose="05050102010706020507" pitchFamily="18" charset="2"/>
              </a:rPr>
              <a:t> =</a:t>
            </a:r>
            <a:r>
              <a:rPr lang="de-DE" altLang="ja-JP" sz="2000" i="1" dirty="0">
                <a:solidFill>
                  <a:srgbClr val="FF0000"/>
                </a:solidFill>
                <a:latin typeface="Calibri" panose="020F0502020204030204" pitchFamily="34" charset="0"/>
                <a:sym typeface="Symbol" panose="05050102010706020507" pitchFamily="18" charset="2"/>
              </a:rPr>
              <a:t> p</a:t>
            </a:r>
            <a:r>
              <a:rPr lang="de-DE" altLang="ja-JP" sz="2000" dirty="0">
                <a:solidFill>
                  <a:srgbClr val="FF0000"/>
                </a:solidFill>
                <a:latin typeface="Calibri" panose="020F0502020204030204" pitchFamily="34" charset="0"/>
                <a:sym typeface="Symbol" panose="05050102010706020507" pitchFamily="18" charset="2"/>
              </a:rPr>
              <a:t>(</a:t>
            </a:r>
            <a:r>
              <a:rPr lang="de-DE" altLang="ja-JP" sz="2000" i="1" dirty="0">
                <a:solidFill>
                  <a:srgbClr val="FF0000"/>
                </a:solidFill>
                <a:latin typeface="Calibri" panose="020F0502020204030204" pitchFamily="34" charset="0"/>
                <a:sym typeface="Symbol" panose="05050102010706020507" pitchFamily="18" charset="2"/>
              </a:rPr>
              <a:t>t</a:t>
            </a:r>
            <a:r>
              <a:rPr lang="de-DE" altLang="ja-JP" sz="2000" dirty="0">
                <a:solidFill>
                  <a:srgbClr val="FF0000"/>
                </a:solidFill>
                <a:latin typeface="Calibri" panose="020F0502020204030204" pitchFamily="34" charset="0"/>
                <a:sym typeface="Symbol" panose="05050102010706020507" pitchFamily="18" charset="2"/>
              </a:rPr>
              <a:t>)</a:t>
            </a:r>
            <a:r>
              <a:rPr lang="de-DE" altLang="ja-JP" sz="2000" i="1" dirty="0">
                <a:solidFill>
                  <a:srgbClr val="FF0000"/>
                </a:solidFill>
                <a:latin typeface="Calibri" panose="020F0502020204030204" pitchFamily="34" charset="0"/>
                <a:sym typeface="Symbol" panose="05050102010706020507" pitchFamily="18" charset="2"/>
              </a:rPr>
              <a:t>S</a:t>
            </a:r>
            <a:r>
              <a:rPr lang="de-DE" altLang="ja-JP" sz="2000" baseline="-25000" dirty="0">
                <a:solidFill>
                  <a:srgbClr val="FF0000"/>
                </a:solidFill>
                <a:latin typeface="Calibri" panose="020F0502020204030204" pitchFamily="34" charset="0"/>
                <a:sym typeface="Symbol" panose="05050102010706020507" pitchFamily="18" charset="2"/>
              </a:rPr>
              <a:t>eff</a:t>
            </a:r>
            <a:r>
              <a:rPr lang="de-DE" altLang="ja-JP" sz="2000" dirty="0">
                <a:solidFill>
                  <a:srgbClr val="FF0000"/>
                </a:solidFill>
                <a:latin typeface="Calibri" panose="020F0502020204030204" pitchFamily="34" charset="0"/>
                <a:sym typeface="Symbol" panose="05050102010706020507" pitchFamily="18" charset="2"/>
              </a:rPr>
              <a:t></a:t>
            </a:r>
            <a:r>
              <a:rPr lang="de-DE" altLang="ja-JP" sz="2000" i="1" dirty="0">
                <a:solidFill>
                  <a:srgbClr val="FF0000"/>
                </a:solidFill>
                <a:latin typeface="Calibri" panose="020F0502020204030204" pitchFamily="34" charset="0"/>
                <a:sym typeface="Symbol" panose="05050102010706020507" pitchFamily="18" charset="2"/>
              </a:rPr>
              <a:t>t</a:t>
            </a:r>
            <a:r>
              <a:rPr lang="de-DE" altLang="ja-JP" sz="2000" dirty="0">
                <a:solidFill>
                  <a:srgbClr val="FF0000"/>
                </a:solidFill>
                <a:latin typeface="Calibri" panose="020F0502020204030204" pitchFamily="34" charset="0"/>
                <a:sym typeface="Symbol" panose="05050102010706020507" pitchFamily="18" charset="2"/>
              </a:rPr>
              <a:t>/</a:t>
            </a:r>
            <a:r>
              <a:rPr lang="de-DE" altLang="ja-JP" sz="2000" i="1" dirty="0">
                <a:solidFill>
                  <a:srgbClr val="FF0000"/>
                </a:solidFill>
                <a:latin typeface="Calibri" panose="020F0502020204030204" pitchFamily="34" charset="0"/>
                <a:sym typeface="Symbol" panose="05050102010706020507" pitchFamily="18" charset="2"/>
              </a:rPr>
              <a:t>kT</a:t>
            </a:r>
            <a:endParaRPr lang="en-US" altLang="ja-JP" sz="2000" i="1" dirty="0">
              <a:solidFill>
                <a:srgbClr val="FF0000"/>
              </a:solidFill>
              <a:latin typeface="Calibri" panose="020F0502020204030204" pitchFamily="34" charset="0"/>
              <a:sym typeface="Symbol" panose="05050102010706020507" pitchFamily="18" charset="2"/>
            </a:endParaRPr>
          </a:p>
          <a:p>
            <a:pPr marL="285750" indent="-285750">
              <a:buFont typeface="Wingdings" panose="05000000000000000000" pitchFamily="2" charset="2"/>
              <a:buChar char="p"/>
            </a:pPr>
            <a:r>
              <a:rPr lang="en-US" altLang="ja-JP" sz="2000" dirty="0">
                <a:solidFill>
                  <a:srgbClr val="0070C0"/>
                </a:solidFill>
                <a:latin typeface="Calibri" panose="020F0502020204030204" pitchFamily="34" charset="0"/>
                <a:sym typeface="Symbol" panose="05050102010706020507" pitchFamily="18" charset="2"/>
              </a:rPr>
              <a:t>When the pressure in the vessel is reduced from </a:t>
            </a:r>
            <a:r>
              <a:rPr lang="en-US" altLang="ja-JP" sz="2000" i="1" dirty="0">
                <a:solidFill>
                  <a:srgbClr val="0070C0"/>
                </a:solidFill>
                <a:latin typeface="Calibri" panose="020F0502020204030204" pitchFamily="34" charset="0"/>
                <a:sym typeface="Symbol" panose="05050102010706020507" pitchFamily="18" charset="2"/>
              </a:rPr>
              <a:t>p</a:t>
            </a:r>
            <a:r>
              <a:rPr lang="en-US" altLang="ja-JP" sz="2000" dirty="0">
                <a:solidFill>
                  <a:srgbClr val="0070C0"/>
                </a:solidFill>
                <a:latin typeface="Calibri" panose="020F0502020204030204" pitchFamily="34" charset="0"/>
                <a:sym typeface="Symbol" panose="05050102010706020507" pitchFamily="18" charset="2"/>
              </a:rPr>
              <a:t>(</a:t>
            </a:r>
            <a:r>
              <a:rPr lang="en-US" altLang="ja-JP" sz="2000" i="1" dirty="0">
                <a:solidFill>
                  <a:srgbClr val="0070C0"/>
                </a:solidFill>
                <a:latin typeface="Calibri" panose="020F0502020204030204" pitchFamily="34" charset="0"/>
                <a:sym typeface="Symbol" panose="05050102010706020507" pitchFamily="18" charset="2"/>
              </a:rPr>
              <a:t>t</a:t>
            </a:r>
            <a:r>
              <a:rPr lang="en-US" altLang="ja-JP" sz="2000" dirty="0">
                <a:solidFill>
                  <a:srgbClr val="0070C0"/>
                </a:solidFill>
                <a:latin typeface="Calibri" panose="020F0502020204030204" pitchFamily="34" charset="0"/>
                <a:sym typeface="Symbol" panose="05050102010706020507" pitchFamily="18" charset="2"/>
              </a:rPr>
              <a:t>) to </a:t>
            </a:r>
            <a:r>
              <a:rPr lang="en-US" altLang="ja-JP" sz="2000" i="1" dirty="0">
                <a:solidFill>
                  <a:srgbClr val="0070C0"/>
                </a:solidFill>
                <a:latin typeface="Calibri" panose="020F0502020204030204" pitchFamily="34" charset="0"/>
                <a:sym typeface="Symbol" panose="05050102010706020507" pitchFamily="18" charset="2"/>
              </a:rPr>
              <a:t>p</a:t>
            </a:r>
            <a:r>
              <a:rPr lang="en-US" altLang="ja-JP" sz="2000" dirty="0">
                <a:solidFill>
                  <a:srgbClr val="0070C0"/>
                </a:solidFill>
                <a:latin typeface="Calibri" panose="020F0502020204030204" pitchFamily="34" charset="0"/>
                <a:sym typeface="Symbol" panose="05050102010706020507" pitchFamily="18" charset="2"/>
              </a:rPr>
              <a:t>(</a:t>
            </a:r>
            <a:r>
              <a:rPr lang="en-US" altLang="ja-JP" sz="2000" i="1" dirty="0">
                <a:solidFill>
                  <a:srgbClr val="0070C0"/>
                </a:solidFill>
                <a:latin typeface="Calibri" panose="020F0502020204030204" pitchFamily="34" charset="0"/>
                <a:sym typeface="Symbol" panose="05050102010706020507" pitchFamily="18" charset="2"/>
              </a:rPr>
              <a:t>t</a:t>
            </a:r>
            <a:r>
              <a:rPr lang="en-US" altLang="ja-JP" sz="2000" dirty="0">
                <a:solidFill>
                  <a:srgbClr val="0070C0"/>
                </a:solidFill>
                <a:latin typeface="Calibri" panose="020F0502020204030204" pitchFamily="34" charset="0"/>
                <a:sym typeface="Symbol" panose="05050102010706020507" pitchFamily="18" charset="2"/>
              </a:rPr>
              <a:t>+</a:t>
            </a:r>
            <a:r>
              <a:rPr lang="en-US" altLang="ja-JP" sz="2000" i="1" dirty="0">
                <a:solidFill>
                  <a:srgbClr val="0070C0"/>
                </a:solidFill>
                <a:latin typeface="Calibri" panose="020F0502020204030204" pitchFamily="34" charset="0"/>
                <a:sym typeface="Symbol" panose="05050102010706020507" pitchFamily="18" charset="2"/>
              </a:rPr>
              <a:t>t</a:t>
            </a:r>
            <a:r>
              <a:rPr lang="en-US" altLang="ja-JP" sz="2000" dirty="0">
                <a:solidFill>
                  <a:srgbClr val="0070C0"/>
                </a:solidFill>
                <a:latin typeface="Calibri" panose="020F0502020204030204" pitchFamily="34" charset="0"/>
                <a:sym typeface="Symbol" panose="05050102010706020507" pitchFamily="18" charset="2"/>
              </a:rPr>
              <a:t>),</a:t>
            </a:r>
            <a:r>
              <a:rPr lang="ja-JP" altLang="en-US" sz="2000" dirty="0">
                <a:solidFill>
                  <a:srgbClr val="0070C0"/>
                </a:solidFill>
                <a:latin typeface="Calibri" panose="020F0502020204030204" pitchFamily="34" charset="0"/>
                <a:sym typeface="Symbol" panose="05050102010706020507" pitchFamily="18" charset="2"/>
              </a:rPr>
              <a:t> </a:t>
            </a:r>
            <a:r>
              <a:rPr lang="en-US" altLang="ja-JP" sz="2000" dirty="0">
                <a:solidFill>
                  <a:srgbClr val="0070C0"/>
                </a:solidFill>
                <a:latin typeface="Calibri" panose="020F0502020204030204" pitchFamily="34" charset="0"/>
                <a:sym typeface="Symbol" panose="05050102010706020507" pitchFamily="18" charset="2"/>
              </a:rPr>
              <a:t>what is a change amount of particle number in the vessel?</a:t>
            </a:r>
            <a:endParaRPr lang="ja-JP" altLang="ja-JP" sz="2000" dirty="0">
              <a:solidFill>
                <a:srgbClr val="0070C0"/>
              </a:solidFill>
              <a:latin typeface="Calibri" panose="020F0502020204030204" pitchFamily="34" charset="0"/>
            </a:endParaRPr>
          </a:p>
        </p:txBody>
      </p:sp>
      <p:sp>
        <p:nvSpPr>
          <p:cNvPr id="20" name="正方形/長方形 19">
            <a:extLst>
              <a:ext uri="{FF2B5EF4-FFF2-40B4-BE49-F238E27FC236}">
                <a16:creationId xmlns:a16="http://schemas.microsoft.com/office/drawing/2014/main" id="{8ADF6EE2-ACF0-4494-9FB0-0C6D5DE6BD5A}"/>
              </a:ext>
            </a:extLst>
          </p:cNvPr>
          <p:cNvSpPr/>
          <p:nvPr/>
        </p:nvSpPr>
        <p:spPr>
          <a:xfrm>
            <a:off x="7657048" y="3944095"/>
            <a:ext cx="2588016" cy="369332"/>
          </a:xfrm>
          <a:prstGeom prst="rect">
            <a:avLst/>
          </a:prstGeom>
        </p:spPr>
        <p:txBody>
          <a:bodyPr wrap="none">
            <a:spAutoFit/>
          </a:bodyPr>
          <a:lstStyle/>
          <a:p>
            <a:r>
              <a:rPr lang="en-US" altLang="ja-JP" i="1" dirty="0">
                <a:solidFill>
                  <a:srgbClr val="FF0000"/>
                </a:solidFill>
                <a:latin typeface="Arial" panose="020B0604020202020204" pitchFamily="34" charset="0"/>
                <a:cs typeface="Arial" panose="020B0604020202020204" pitchFamily="34" charset="0"/>
              </a:rPr>
              <a:t>Q </a:t>
            </a:r>
            <a:r>
              <a:rPr lang="en-US" altLang="ja-JP" dirty="0">
                <a:solidFill>
                  <a:srgbClr val="FF0000"/>
                </a:solidFill>
                <a:latin typeface="Arial" panose="020B0604020202020204" pitchFamily="34" charset="0"/>
                <a:cs typeface="Arial" panose="020B0604020202020204" pitchFamily="34" charset="0"/>
              </a:rPr>
              <a:t>= </a:t>
            </a:r>
            <a:r>
              <a:rPr lang="en-US" altLang="ja-JP" i="1" dirty="0">
                <a:solidFill>
                  <a:srgbClr val="FF0000"/>
                </a:solidFill>
                <a:latin typeface="Arial" panose="020B0604020202020204" pitchFamily="34" charset="0"/>
                <a:cs typeface="Arial" panose="020B0604020202020204" pitchFamily="34" charset="0"/>
              </a:rPr>
              <a:t>p</a:t>
            </a:r>
            <a:r>
              <a:rPr lang="en-US" altLang="ja-JP" dirty="0">
                <a:solidFill>
                  <a:srgbClr val="FF0000"/>
                </a:solidFill>
                <a:latin typeface="Arial" panose="020B0604020202020204" pitchFamily="34" charset="0"/>
                <a:cs typeface="Arial" panose="020B0604020202020204" pitchFamily="34" charset="0"/>
              </a:rPr>
              <a:t>(</a:t>
            </a:r>
            <a:r>
              <a:rPr lang="en-US" altLang="ja-JP" i="1" dirty="0">
                <a:solidFill>
                  <a:srgbClr val="FF0000"/>
                </a:solidFill>
                <a:latin typeface="Arial" panose="020B0604020202020204" pitchFamily="34" charset="0"/>
                <a:cs typeface="Arial" panose="020B0604020202020204" pitchFamily="34" charset="0"/>
              </a:rPr>
              <a:t>t</a:t>
            </a:r>
            <a:r>
              <a:rPr lang="en-US" altLang="ja-JP" dirty="0">
                <a:solidFill>
                  <a:srgbClr val="FF0000"/>
                </a:solidFill>
                <a:latin typeface="Arial" panose="020B0604020202020204" pitchFamily="34" charset="0"/>
                <a:cs typeface="Arial" panose="020B0604020202020204" pitchFamily="34" charset="0"/>
              </a:rPr>
              <a:t>)</a:t>
            </a:r>
            <a:r>
              <a:rPr lang="en-US" altLang="ja-JP" dirty="0">
                <a:solidFill>
                  <a:srgbClr val="FF0000"/>
                </a:solidFill>
                <a:latin typeface="Arial" panose="020B0604020202020204" pitchFamily="34" charset="0"/>
                <a:cs typeface="Arial" panose="020B0604020202020204" pitchFamily="34" charset="0"/>
                <a:sym typeface="Symbol" panose="05050102010706020507" pitchFamily="18" charset="2"/>
              </a:rPr>
              <a:t></a:t>
            </a:r>
            <a:r>
              <a:rPr lang="en-US" altLang="ja-JP" i="1" dirty="0" err="1">
                <a:solidFill>
                  <a:srgbClr val="FF0000"/>
                </a:solidFill>
                <a:latin typeface="Arial" panose="020B0604020202020204" pitchFamily="34" charset="0"/>
                <a:cs typeface="Arial" panose="020B0604020202020204" pitchFamily="34" charset="0"/>
              </a:rPr>
              <a:t>S</a:t>
            </a:r>
            <a:r>
              <a:rPr lang="en-US" altLang="ja-JP" baseline="-25000" dirty="0" err="1">
                <a:solidFill>
                  <a:srgbClr val="FF0000"/>
                </a:solidFill>
                <a:latin typeface="Arial" panose="020B0604020202020204" pitchFamily="34" charset="0"/>
                <a:cs typeface="Arial" panose="020B0604020202020204" pitchFamily="34" charset="0"/>
              </a:rPr>
              <a:t>eff</a:t>
            </a:r>
            <a:r>
              <a:rPr lang="en-US" altLang="ja-JP" dirty="0">
                <a:solidFill>
                  <a:srgbClr val="FF0000"/>
                </a:solidFill>
                <a:latin typeface="Arial" panose="020B0604020202020204" pitchFamily="34" charset="0"/>
                <a:cs typeface="Arial" panose="020B0604020202020204" pitchFamily="34" charset="0"/>
              </a:rPr>
              <a:t> [Pa</a:t>
            </a:r>
            <a:r>
              <a:rPr lang="en-US" altLang="ja-JP" dirty="0">
                <a:solidFill>
                  <a:srgbClr val="FF0000"/>
                </a:solidFill>
                <a:latin typeface="Arial" panose="020B0604020202020204" pitchFamily="34" charset="0"/>
                <a:cs typeface="Arial" panose="020B0604020202020204" pitchFamily="34" charset="0"/>
                <a:sym typeface="Symbol" panose="05050102010706020507" pitchFamily="18" charset="2"/>
              </a:rPr>
              <a:t></a:t>
            </a:r>
            <a:r>
              <a:rPr lang="en-US" altLang="ja-JP" dirty="0">
                <a:solidFill>
                  <a:srgbClr val="FF0000"/>
                </a:solidFill>
                <a:latin typeface="Arial" panose="020B0604020202020204" pitchFamily="34" charset="0"/>
                <a:cs typeface="Arial" panose="020B0604020202020204" pitchFamily="34" charset="0"/>
              </a:rPr>
              <a:t>m</a:t>
            </a:r>
            <a:r>
              <a:rPr lang="en-US" altLang="ja-JP" baseline="30000" dirty="0">
                <a:solidFill>
                  <a:srgbClr val="FF0000"/>
                </a:solidFill>
                <a:latin typeface="Arial" panose="020B0604020202020204" pitchFamily="34" charset="0"/>
                <a:cs typeface="Arial" panose="020B0604020202020204" pitchFamily="34" charset="0"/>
              </a:rPr>
              <a:t>3</a:t>
            </a:r>
            <a:r>
              <a:rPr lang="en-US" altLang="ja-JP" dirty="0">
                <a:solidFill>
                  <a:srgbClr val="FF0000"/>
                </a:solidFill>
                <a:latin typeface="Arial" panose="020B0604020202020204" pitchFamily="34" charset="0"/>
                <a:cs typeface="Arial" panose="020B0604020202020204" pitchFamily="34" charset="0"/>
                <a:sym typeface="Symbol"/>
              </a:rPr>
              <a:t></a:t>
            </a:r>
            <a:r>
              <a:rPr lang="en-US" altLang="ja-JP" dirty="0">
                <a:solidFill>
                  <a:srgbClr val="FF0000"/>
                </a:solidFill>
                <a:latin typeface="Arial" panose="020B0604020202020204" pitchFamily="34" charset="0"/>
                <a:cs typeface="Arial" panose="020B0604020202020204" pitchFamily="34" charset="0"/>
              </a:rPr>
              <a:t>s</a:t>
            </a:r>
            <a:r>
              <a:rPr lang="en-US" altLang="ja-JP" baseline="30000" dirty="0">
                <a:solidFill>
                  <a:srgbClr val="FF0000"/>
                </a:solidFill>
                <a:latin typeface="Arial" panose="020B0604020202020204" pitchFamily="34" charset="0"/>
                <a:cs typeface="Arial" panose="020B0604020202020204" pitchFamily="34" charset="0"/>
              </a:rPr>
              <a:t>-1</a:t>
            </a:r>
            <a:r>
              <a:rPr lang="en-US" altLang="ja-JP" dirty="0">
                <a:solidFill>
                  <a:srgbClr val="FF0000"/>
                </a:solidFill>
                <a:latin typeface="Arial" panose="020B0604020202020204" pitchFamily="34" charset="0"/>
                <a:cs typeface="Arial" panose="020B0604020202020204" pitchFamily="34" charset="0"/>
              </a:rPr>
              <a:t>]</a:t>
            </a:r>
            <a:endParaRPr lang="ja-JP" altLang="en-US" dirty="0">
              <a:solidFill>
                <a:srgbClr val="FF0000"/>
              </a:solidFill>
              <a:latin typeface="Arial" panose="020B0604020202020204" pitchFamily="34" charset="0"/>
              <a:cs typeface="Arial" panose="020B0604020202020204" pitchFamily="34" charset="0"/>
            </a:endParaRPr>
          </a:p>
        </p:txBody>
      </p:sp>
      <p:sp>
        <p:nvSpPr>
          <p:cNvPr id="3" name="正方形/長方形 2">
            <a:extLst>
              <a:ext uri="{FF2B5EF4-FFF2-40B4-BE49-F238E27FC236}">
                <a16:creationId xmlns:a16="http://schemas.microsoft.com/office/drawing/2014/main" id="{6193D098-F7D3-4564-9C39-4021E48D55F9}"/>
              </a:ext>
            </a:extLst>
          </p:cNvPr>
          <p:cNvSpPr/>
          <p:nvPr/>
        </p:nvSpPr>
        <p:spPr>
          <a:xfrm>
            <a:off x="2188046" y="5995976"/>
            <a:ext cx="2132315" cy="369332"/>
          </a:xfrm>
          <a:prstGeom prst="rect">
            <a:avLst/>
          </a:prstGeom>
        </p:spPr>
        <p:txBody>
          <a:bodyPr wrap="none">
            <a:spAutoFit/>
          </a:bodyPr>
          <a:lstStyle/>
          <a:p>
            <a:r>
              <a:rPr lang="de-DE" altLang="ja-JP" dirty="0">
                <a:solidFill>
                  <a:srgbClr val="FF0000"/>
                </a:solidFill>
                <a:latin typeface="Calibri" panose="020F0502020204030204" pitchFamily="34" charset="0"/>
                <a:sym typeface="Symbol" panose="05050102010706020507" pitchFamily="18" charset="2"/>
              </a:rPr>
              <a:t>{</a:t>
            </a:r>
            <a:r>
              <a:rPr lang="de-DE" altLang="ja-JP" i="1" dirty="0">
                <a:solidFill>
                  <a:srgbClr val="FF0000"/>
                </a:solidFill>
                <a:latin typeface="Calibri" panose="020F0502020204030204" pitchFamily="34" charset="0"/>
                <a:sym typeface="Symbol" panose="05050102010706020507" pitchFamily="18" charset="2"/>
              </a:rPr>
              <a:t>p</a:t>
            </a:r>
            <a:r>
              <a:rPr lang="de-DE" altLang="ja-JP" dirty="0">
                <a:solidFill>
                  <a:srgbClr val="FF0000"/>
                </a:solidFill>
                <a:latin typeface="Calibri" panose="020F0502020204030204" pitchFamily="34" charset="0"/>
                <a:sym typeface="Symbol" panose="05050102010706020507" pitchFamily="18" charset="2"/>
              </a:rPr>
              <a:t>(</a:t>
            </a:r>
            <a:r>
              <a:rPr lang="de-DE" altLang="ja-JP" i="1" dirty="0">
                <a:solidFill>
                  <a:srgbClr val="FF0000"/>
                </a:solidFill>
                <a:latin typeface="Calibri" panose="020F0502020204030204" pitchFamily="34" charset="0"/>
                <a:sym typeface="Symbol" panose="05050102010706020507" pitchFamily="18" charset="2"/>
              </a:rPr>
              <a:t>t</a:t>
            </a:r>
            <a:r>
              <a:rPr lang="de-DE" altLang="ja-JP" dirty="0">
                <a:solidFill>
                  <a:srgbClr val="FF0000"/>
                </a:solidFill>
                <a:latin typeface="Calibri" panose="020F0502020204030204" pitchFamily="34" charset="0"/>
                <a:sym typeface="Symbol" panose="05050102010706020507" pitchFamily="18" charset="2"/>
              </a:rPr>
              <a:t>+</a:t>
            </a:r>
            <a:r>
              <a:rPr lang="de-DE" altLang="ja-JP" i="1" dirty="0">
                <a:solidFill>
                  <a:srgbClr val="FF0000"/>
                </a:solidFill>
                <a:latin typeface="Calibri" panose="020F0502020204030204" pitchFamily="34" charset="0"/>
                <a:sym typeface="Symbol" panose="05050102010706020507" pitchFamily="18" charset="2"/>
              </a:rPr>
              <a:t>t</a:t>
            </a:r>
            <a:r>
              <a:rPr lang="de-DE" altLang="ja-JP" dirty="0">
                <a:solidFill>
                  <a:srgbClr val="FF0000"/>
                </a:solidFill>
                <a:latin typeface="Calibri" panose="020F0502020204030204" pitchFamily="34" charset="0"/>
                <a:sym typeface="Symbol" panose="05050102010706020507" pitchFamily="18" charset="2"/>
              </a:rPr>
              <a:t>)  </a:t>
            </a:r>
            <a:r>
              <a:rPr lang="de-DE" altLang="ja-JP" i="1" dirty="0">
                <a:solidFill>
                  <a:srgbClr val="FF0000"/>
                </a:solidFill>
                <a:latin typeface="Calibri" panose="020F0502020204030204" pitchFamily="34" charset="0"/>
                <a:sym typeface="Symbol" panose="05050102010706020507" pitchFamily="18" charset="2"/>
              </a:rPr>
              <a:t>p</a:t>
            </a:r>
            <a:r>
              <a:rPr lang="de-DE" altLang="ja-JP" dirty="0">
                <a:solidFill>
                  <a:srgbClr val="FF0000"/>
                </a:solidFill>
                <a:latin typeface="Calibri" panose="020F0502020204030204" pitchFamily="34" charset="0"/>
                <a:sym typeface="Symbol" panose="05050102010706020507" pitchFamily="18" charset="2"/>
              </a:rPr>
              <a:t>(</a:t>
            </a:r>
            <a:r>
              <a:rPr lang="de-DE" altLang="ja-JP" i="1" dirty="0">
                <a:solidFill>
                  <a:srgbClr val="FF0000"/>
                </a:solidFill>
                <a:latin typeface="Calibri" panose="020F0502020204030204" pitchFamily="34" charset="0"/>
                <a:sym typeface="Symbol" panose="05050102010706020507" pitchFamily="18" charset="2"/>
              </a:rPr>
              <a:t>t</a:t>
            </a:r>
            <a:r>
              <a:rPr lang="de-DE" altLang="ja-JP" dirty="0">
                <a:solidFill>
                  <a:srgbClr val="FF0000"/>
                </a:solidFill>
                <a:latin typeface="Calibri" panose="020F0502020204030204" pitchFamily="34" charset="0"/>
                <a:sym typeface="Symbol" panose="05050102010706020507" pitchFamily="18" charset="2"/>
              </a:rPr>
              <a:t>)}</a:t>
            </a:r>
            <a:r>
              <a:rPr lang="de-DE" altLang="ja-JP" i="1" dirty="0">
                <a:solidFill>
                  <a:srgbClr val="FF0000"/>
                </a:solidFill>
                <a:latin typeface="Calibri" panose="020F0502020204030204" pitchFamily="34" charset="0"/>
                <a:sym typeface="Symbol" panose="05050102010706020507" pitchFamily="18" charset="2"/>
              </a:rPr>
              <a:t>V</a:t>
            </a:r>
            <a:r>
              <a:rPr lang="de-DE" altLang="ja-JP" dirty="0">
                <a:solidFill>
                  <a:srgbClr val="FF0000"/>
                </a:solidFill>
                <a:latin typeface="Calibri" panose="020F0502020204030204" pitchFamily="34" charset="0"/>
                <a:sym typeface="Symbol" panose="05050102010706020507" pitchFamily="18" charset="2"/>
              </a:rPr>
              <a:t>/</a:t>
            </a:r>
            <a:r>
              <a:rPr lang="de-DE" altLang="ja-JP" i="1" dirty="0">
                <a:solidFill>
                  <a:srgbClr val="FF0000"/>
                </a:solidFill>
                <a:latin typeface="Calibri" panose="020F0502020204030204" pitchFamily="34" charset="0"/>
                <a:sym typeface="Symbol" panose="05050102010706020507" pitchFamily="18" charset="2"/>
              </a:rPr>
              <a:t>kT</a:t>
            </a:r>
            <a:endParaRPr lang="ja-JP" altLang="en-US" dirty="0"/>
          </a:p>
        </p:txBody>
      </p:sp>
      <p:sp>
        <p:nvSpPr>
          <p:cNvPr id="22" name="正方形/長方形 21">
            <a:extLst>
              <a:ext uri="{FF2B5EF4-FFF2-40B4-BE49-F238E27FC236}">
                <a16:creationId xmlns:a16="http://schemas.microsoft.com/office/drawing/2014/main" id="{66D34427-8BF7-41E4-9D9C-9A0658808DDE}"/>
              </a:ext>
            </a:extLst>
          </p:cNvPr>
          <p:cNvSpPr/>
          <p:nvPr/>
        </p:nvSpPr>
        <p:spPr>
          <a:xfrm>
            <a:off x="6858839" y="4563995"/>
            <a:ext cx="3669594" cy="369332"/>
          </a:xfrm>
          <a:prstGeom prst="rect">
            <a:avLst/>
          </a:prstGeom>
          <a:solidFill>
            <a:schemeClr val="bg1"/>
          </a:solidFill>
        </p:spPr>
        <p:txBody>
          <a:bodyPr wrap="none">
            <a:spAutoFit/>
          </a:bodyPr>
          <a:lstStyle/>
          <a:p>
            <a:r>
              <a:rPr lang="de-DE" altLang="ja-JP" dirty="0">
                <a:solidFill>
                  <a:srgbClr val="FF0000"/>
                </a:solidFill>
                <a:latin typeface="Arial" panose="020B0604020202020204" pitchFamily="34" charset="0"/>
                <a:cs typeface="Arial" panose="020B0604020202020204" pitchFamily="34" charset="0"/>
                <a:sym typeface="Symbol" panose="05050102010706020507" pitchFamily="18" charset="2"/>
              </a:rPr>
              <a:t></a:t>
            </a:r>
            <a:r>
              <a:rPr lang="de-DE" altLang="ja-JP" i="1" dirty="0">
                <a:solidFill>
                  <a:srgbClr val="FF0000"/>
                </a:solidFill>
                <a:latin typeface="Arial" panose="020B0604020202020204" pitchFamily="34" charset="0"/>
                <a:cs typeface="Arial" panose="020B0604020202020204" pitchFamily="34" charset="0"/>
                <a:sym typeface="Symbol" panose="05050102010706020507" pitchFamily="18" charset="2"/>
              </a:rPr>
              <a:t>N</a:t>
            </a:r>
            <a:r>
              <a:rPr lang="de-DE" altLang="ja-JP" dirty="0">
                <a:solidFill>
                  <a:srgbClr val="FF0000"/>
                </a:solidFill>
                <a:latin typeface="Arial" panose="020B0604020202020204" pitchFamily="34" charset="0"/>
                <a:cs typeface="Arial" panose="020B0604020202020204" pitchFamily="34" charset="0"/>
                <a:sym typeface="Symbol" panose="05050102010706020507" pitchFamily="18" charset="2"/>
              </a:rPr>
              <a:t></a:t>
            </a:r>
            <a:r>
              <a:rPr lang="de-DE" altLang="ja-JP" i="1" dirty="0">
                <a:solidFill>
                  <a:srgbClr val="FF0000"/>
                </a:solidFill>
                <a:latin typeface="Arial" panose="020B0604020202020204" pitchFamily="34" charset="0"/>
                <a:cs typeface="Arial" panose="020B0604020202020204" pitchFamily="34" charset="0"/>
                <a:sym typeface="Symbol" panose="05050102010706020507" pitchFamily="18" charset="2"/>
              </a:rPr>
              <a:t>kT</a:t>
            </a:r>
            <a:r>
              <a:rPr lang="de-DE" altLang="ja-JP" dirty="0">
                <a:solidFill>
                  <a:srgbClr val="FF0000"/>
                </a:solidFill>
                <a:latin typeface="Arial" panose="020B0604020202020204" pitchFamily="34" charset="0"/>
                <a:cs typeface="Arial" panose="020B0604020202020204" pitchFamily="34" charset="0"/>
                <a:sym typeface="Symbol" panose="05050102010706020507" pitchFamily="18" charset="2"/>
              </a:rPr>
              <a:t> = {</a:t>
            </a:r>
            <a:r>
              <a:rPr lang="de-DE" altLang="ja-JP" i="1" dirty="0">
                <a:solidFill>
                  <a:srgbClr val="FF0000"/>
                </a:solidFill>
                <a:latin typeface="Arial" panose="020B0604020202020204" pitchFamily="34" charset="0"/>
                <a:cs typeface="Arial" panose="020B0604020202020204" pitchFamily="34" charset="0"/>
                <a:sym typeface="Symbol" panose="05050102010706020507" pitchFamily="18" charset="2"/>
              </a:rPr>
              <a:t>p</a:t>
            </a:r>
            <a:r>
              <a:rPr lang="de-DE" altLang="ja-JP" dirty="0">
                <a:solidFill>
                  <a:srgbClr val="FF0000"/>
                </a:solidFill>
                <a:latin typeface="Arial" panose="020B0604020202020204" pitchFamily="34" charset="0"/>
                <a:cs typeface="Arial" panose="020B0604020202020204" pitchFamily="34" charset="0"/>
                <a:sym typeface="Symbol" panose="05050102010706020507" pitchFamily="18" charset="2"/>
              </a:rPr>
              <a:t>(</a:t>
            </a:r>
            <a:r>
              <a:rPr lang="de-DE" altLang="ja-JP" i="1" dirty="0">
                <a:solidFill>
                  <a:srgbClr val="FF0000"/>
                </a:solidFill>
                <a:latin typeface="Arial" panose="020B0604020202020204" pitchFamily="34" charset="0"/>
                <a:cs typeface="Arial" panose="020B0604020202020204" pitchFamily="34" charset="0"/>
                <a:sym typeface="Symbol" panose="05050102010706020507" pitchFamily="18" charset="2"/>
              </a:rPr>
              <a:t>t</a:t>
            </a:r>
            <a:r>
              <a:rPr lang="de-DE" altLang="ja-JP" dirty="0">
                <a:solidFill>
                  <a:srgbClr val="FF0000"/>
                </a:solidFill>
                <a:latin typeface="Arial" panose="020B0604020202020204" pitchFamily="34" charset="0"/>
                <a:cs typeface="Arial" panose="020B0604020202020204" pitchFamily="34" charset="0"/>
                <a:sym typeface="Symbol" panose="05050102010706020507" pitchFamily="18" charset="2"/>
              </a:rPr>
              <a:t>+</a:t>
            </a:r>
            <a:r>
              <a:rPr lang="de-DE" altLang="ja-JP" i="1" dirty="0">
                <a:solidFill>
                  <a:srgbClr val="FF0000"/>
                </a:solidFill>
                <a:latin typeface="Arial" panose="020B0604020202020204" pitchFamily="34" charset="0"/>
                <a:cs typeface="Arial" panose="020B0604020202020204" pitchFamily="34" charset="0"/>
                <a:sym typeface="Symbol" panose="05050102010706020507" pitchFamily="18" charset="2"/>
              </a:rPr>
              <a:t>t</a:t>
            </a:r>
            <a:r>
              <a:rPr lang="de-DE" altLang="ja-JP" dirty="0">
                <a:solidFill>
                  <a:srgbClr val="FF0000"/>
                </a:solidFill>
                <a:latin typeface="Arial" panose="020B0604020202020204" pitchFamily="34" charset="0"/>
                <a:cs typeface="Arial" panose="020B0604020202020204" pitchFamily="34" charset="0"/>
                <a:sym typeface="Symbol" panose="05050102010706020507" pitchFamily="18" charset="2"/>
              </a:rPr>
              <a:t>)  </a:t>
            </a:r>
            <a:r>
              <a:rPr lang="de-DE" altLang="ja-JP" i="1" dirty="0">
                <a:solidFill>
                  <a:srgbClr val="FF0000"/>
                </a:solidFill>
                <a:latin typeface="Arial" panose="020B0604020202020204" pitchFamily="34" charset="0"/>
                <a:cs typeface="Arial" panose="020B0604020202020204" pitchFamily="34" charset="0"/>
                <a:sym typeface="Symbol" panose="05050102010706020507" pitchFamily="18" charset="2"/>
              </a:rPr>
              <a:t>p</a:t>
            </a:r>
            <a:r>
              <a:rPr lang="de-DE" altLang="ja-JP" dirty="0">
                <a:solidFill>
                  <a:srgbClr val="FF0000"/>
                </a:solidFill>
                <a:latin typeface="Arial" panose="020B0604020202020204" pitchFamily="34" charset="0"/>
                <a:cs typeface="Arial" panose="020B0604020202020204" pitchFamily="34" charset="0"/>
                <a:sym typeface="Symbol" panose="05050102010706020507" pitchFamily="18" charset="2"/>
              </a:rPr>
              <a:t>(</a:t>
            </a:r>
            <a:r>
              <a:rPr lang="de-DE" altLang="ja-JP" i="1" dirty="0">
                <a:solidFill>
                  <a:srgbClr val="FF0000"/>
                </a:solidFill>
                <a:latin typeface="Arial" panose="020B0604020202020204" pitchFamily="34" charset="0"/>
                <a:cs typeface="Arial" panose="020B0604020202020204" pitchFamily="34" charset="0"/>
                <a:sym typeface="Symbol" panose="05050102010706020507" pitchFamily="18" charset="2"/>
              </a:rPr>
              <a:t>t</a:t>
            </a:r>
            <a:r>
              <a:rPr lang="de-DE" altLang="ja-JP" dirty="0">
                <a:solidFill>
                  <a:srgbClr val="FF0000"/>
                </a:solidFill>
                <a:latin typeface="Arial" panose="020B0604020202020204" pitchFamily="34" charset="0"/>
                <a:cs typeface="Arial" panose="020B0604020202020204" pitchFamily="34" charset="0"/>
                <a:sym typeface="Symbol" panose="05050102010706020507" pitchFamily="18" charset="2"/>
              </a:rPr>
              <a:t>)}</a:t>
            </a:r>
            <a:r>
              <a:rPr lang="de-DE" altLang="ja-JP" i="1" dirty="0">
                <a:solidFill>
                  <a:srgbClr val="FF0000"/>
                </a:solidFill>
                <a:latin typeface="Arial" panose="020B0604020202020204" pitchFamily="34" charset="0"/>
                <a:cs typeface="Arial" panose="020B0604020202020204" pitchFamily="34" charset="0"/>
                <a:sym typeface="Symbol" panose="05050102010706020507" pitchFamily="18" charset="2"/>
              </a:rPr>
              <a:t>V </a:t>
            </a:r>
            <a:r>
              <a:rPr lang="de-DE" altLang="ja-JP" dirty="0">
                <a:solidFill>
                  <a:srgbClr val="FF0000"/>
                </a:solidFill>
                <a:latin typeface="Arial" panose="020B0604020202020204" pitchFamily="34" charset="0"/>
                <a:cs typeface="Arial" panose="020B0604020202020204" pitchFamily="34" charset="0"/>
                <a:sym typeface="Symbol" panose="05050102010706020507" pitchFamily="18" charset="2"/>
              </a:rPr>
              <a:t>[</a:t>
            </a:r>
            <a:r>
              <a:rPr lang="en-US" altLang="ja-JP" dirty="0">
                <a:solidFill>
                  <a:srgbClr val="FF0000"/>
                </a:solidFill>
                <a:latin typeface="Arial" panose="020B0604020202020204" pitchFamily="34" charset="0"/>
                <a:cs typeface="Arial" panose="020B0604020202020204" pitchFamily="34" charset="0"/>
              </a:rPr>
              <a:t>Pa</a:t>
            </a:r>
            <a:r>
              <a:rPr lang="en-US" altLang="ja-JP" dirty="0">
                <a:solidFill>
                  <a:srgbClr val="FF0000"/>
                </a:solidFill>
                <a:latin typeface="Arial" panose="020B0604020202020204" pitchFamily="34" charset="0"/>
                <a:cs typeface="Arial" panose="020B0604020202020204" pitchFamily="34" charset="0"/>
                <a:sym typeface="Symbol" panose="05050102010706020507" pitchFamily="18" charset="2"/>
              </a:rPr>
              <a:t></a:t>
            </a:r>
            <a:r>
              <a:rPr lang="en-US" altLang="ja-JP" dirty="0">
                <a:solidFill>
                  <a:srgbClr val="FF0000"/>
                </a:solidFill>
                <a:latin typeface="Arial" panose="020B0604020202020204" pitchFamily="34" charset="0"/>
                <a:cs typeface="Arial" panose="020B0604020202020204" pitchFamily="34" charset="0"/>
              </a:rPr>
              <a:t>m</a:t>
            </a:r>
            <a:r>
              <a:rPr lang="en-US" altLang="ja-JP" baseline="30000" dirty="0">
                <a:solidFill>
                  <a:srgbClr val="FF0000"/>
                </a:solidFill>
                <a:latin typeface="Arial" panose="020B0604020202020204" pitchFamily="34" charset="0"/>
                <a:cs typeface="Arial" panose="020B0604020202020204" pitchFamily="34" charset="0"/>
              </a:rPr>
              <a:t>3</a:t>
            </a:r>
            <a:r>
              <a:rPr lang="de-DE" altLang="ja-JP" dirty="0">
                <a:solidFill>
                  <a:srgbClr val="FF0000"/>
                </a:solidFill>
                <a:latin typeface="Arial" panose="020B0604020202020204" pitchFamily="34" charset="0"/>
                <a:cs typeface="Arial" panose="020B0604020202020204" pitchFamily="34" charset="0"/>
                <a:sym typeface="Symbol" panose="05050102010706020507" pitchFamily="18" charset="2"/>
              </a:rPr>
              <a:t>]</a:t>
            </a:r>
            <a:endParaRPr lang="ja-JP" altLang="en-US" dirty="0">
              <a:latin typeface="Arial" panose="020B0604020202020204" pitchFamily="34" charset="0"/>
              <a:cs typeface="Arial" panose="020B0604020202020204" pitchFamily="34" charset="0"/>
            </a:endParaRPr>
          </a:p>
        </p:txBody>
      </p:sp>
      <p:sp>
        <p:nvSpPr>
          <p:cNvPr id="23" name="正方形/長方形 22">
            <a:extLst>
              <a:ext uri="{FF2B5EF4-FFF2-40B4-BE49-F238E27FC236}">
                <a16:creationId xmlns:a16="http://schemas.microsoft.com/office/drawing/2014/main" id="{2B06395F-063A-44BD-AAFD-73A8861E1174}"/>
              </a:ext>
            </a:extLst>
          </p:cNvPr>
          <p:cNvSpPr/>
          <p:nvPr/>
        </p:nvSpPr>
        <p:spPr>
          <a:xfrm>
            <a:off x="5042215" y="4154428"/>
            <a:ext cx="1572866" cy="369332"/>
          </a:xfrm>
          <a:prstGeom prst="rect">
            <a:avLst/>
          </a:prstGeom>
        </p:spPr>
        <p:txBody>
          <a:bodyPr wrap="none">
            <a:spAutoFit/>
          </a:bodyPr>
          <a:lstStyle/>
          <a:p>
            <a:r>
              <a:rPr lang="de-DE" altLang="ja-JP" i="1" dirty="0">
                <a:solidFill>
                  <a:srgbClr val="FF0000"/>
                </a:solidFill>
                <a:latin typeface="Arial" panose="020B0604020202020204" pitchFamily="34" charset="0"/>
                <a:cs typeface="Arial" panose="020B0604020202020204" pitchFamily="34" charset="0"/>
                <a:sym typeface="Symbol" panose="05050102010706020507" pitchFamily="18" charset="2"/>
              </a:rPr>
              <a:t>p</a:t>
            </a:r>
            <a:r>
              <a:rPr lang="de-DE" altLang="ja-JP" dirty="0">
                <a:solidFill>
                  <a:srgbClr val="FF0000"/>
                </a:solidFill>
                <a:latin typeface="Arial" panose="020B0604020202020204" pitchFamily="34" charset="0"/>
                <a:cs typeface="Arial" panose="020B0604020202020204" pitchFamily="34" charset="0"/>
                <a:sym typeface="Symbol" panose="05050102010706020507" pitchFamily="18" charset="2"/>
              </a:rPr>
              <a:t>(</a:t>
            </a:r>
            <a:r>
              <a:rPr lang="de-DE" altLang="ja-JP" i="1" dirty="0">
                <a:solidFill>
                  <a:srgbClr val="FF0000"/>
                </a:solidFill>
                <a:latin typeface="Arial" panose="020B0604020202020204" pitchFamily="34" charset="0"/>
                <a:cs typeface="Arial" panose="020B0604020202020204" pitchFamily="34" charset="0"/>
                <a:sym typeface="Symbol" panose="05050102010706020507" pitchFamily="18" charset="2"/>
              </a:rPr>
              <a:t>t</a:t>
            </a:r>
            <a:r>
              <a:rPr lang="de-DE" altLang="ja-JP" dirty="0">
                <a:solidFill>
                  <a:srgbClr val="FF0000"/>
                </a:solidFill>
                <a:latin typeface="Arial" panose="020B0604020202020204" pitchFamily="34" charset="0"/>
                <a:cs typeface="Arial" panose="020B0604020202020204" pitchFamily="34" charset="0"/>
                <a:sym typeface="Symbol" panose="05050102010706020507" pitchFamily="18" charset="2"/>
              </a:rPr>
              <a:t>)  </a:t>
            </a:r>
            <a:r>
              <a:rPr lang="de-DE" altLang="ja-JP" i="1" dirty="0">
                <a:solidFill>
                  <a:srgbClr val="FF0000"/>
                </a:solidFill>
                <a:latin typeface="Arial" panose="020B0604020202020204" pitchFamily="34" charset="0"/>
                <a:cs typeface="Arial" panose="020B0604020202020204" pitchFamily="34" charset="0"/>
                <a:sym typeface="Symbol" panose="05050102010706020507" pitchFamily="18" charset="2"/>
              </a:rPr>
              <a:t>p</a:t>
            </a:r>
            <a:r>
              <a:rPr lang="de-DE" altLang="ja-JP" dirty="0">
                <a:solidFill>
                  <a:srgbClr val="FF0000"/>
                </a:solidFill>
                <a:latin typeface="Arial" panose="020B0604020202020204" pitchFamily="34" charset="0"/>
                <a:cs typeface="Arial" panose="020B0604020202020204" pitchFamily="34" charset="0"/>
                <a:sym typeface="Symbol" panose="05050102010706020507" pitchFamily="18" charset="2"/>
              </a:rPr>
              <a:t>(</a:t>
            </a:r>
            <a:r>
              <a:rPr lang="de-DE" altLang="ja-JP" i="1" dirty="0">
                <a:solidFill>
                  <a:srgbClr val="FF0000"/>
                </a:solidFill>
                <a:latin typeface="Arial" panose="020B0604020202020204" pitchFamily="34" charset="0"/>
                <a:cs typeface="Arial" panose="020B0604020202020204" pitchFamily="34" charset="0"/>
                <a:sym typeface="Symbol" panose="05050102010706020507" pitchFamily="18" charset="2"/>
              </a:rPr>
              <a:t>t</a:t>
            </a:r>
            <a:r>
              <a:rPr lang="de-DE" altLang="ja-JP" dirty="0">
                <a:solidFill>
                  <a:srgbClr val="FF0000"/>
                </a:solidFill>
                <a:latin typeface="Arial" panose="020B0604020202020204" pitchFamily="34" charset="0"/>
                <a:cs typeface="Arial" panose="020B0604020202020204" pitchFamily="34" charset="0"/>
                <a:sym typeface="Symbol" panose="05050102010706020507" pitchFamily="18" charset="2"/>
              </a:rPr>
              <a:t>+</a:t>
            </a:r>
            <a:r>
              <a:rPr lang="de-DE" altLang="ja-JP" i="1" dirty="0">
                <a:solidFill>
                  <a:srgbClr val="FF0000"/>
                </a:solidFill>
                <a:latin typeface="Arial" panose="020B0604020202020204" pitchFamily="34" charset="0"/>
                <a:cs typeface="Arial" panose="020B0604020202020204" pitchFamily="34" charset="0"/>
                <a:sym typeface="Symbol" panose="05050102010706020507" pitchFamily="18" charset="2"/>
              </a:rPr>
              <a:t>t</a:t>
            </a:r>
            <a:r>
              <a:rPr lang="de-DE" altLang="ja-JP" dirty="0">
                <a:solidFill>
                  <a:srgbClr val="FF0000"/>
                </a:solidFill>
                <a:latin typeface="Arial" panose="020B0604020202020204" pitchFamily="34" charset="0"/>
                <a:cs typeface="Arial" panose="020B0604020202020204" pitchFamily="34" charset="0"/>
                <a:sym typeface="Symbol" panose="05050102010706020507" pitchFamily="18" charset="2"/>
              </a:rPr>
              <a:t>)</a:t>
            </a:r>
            <a:endParaRPr lang="ja-JP" alt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971434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p:cNvPicPr>
            <a:picLocks noChangeAspect="1"/>
          </p:cNvPicPr>
          <p:nvPr/>
        </p:nvPicPr>
        <p:blipFill>
          <a:blip r:embed="rId3"/>
          <a:stretch>
            <a:fillRect/>
          </a:stretch>
        </p:blipFill>
        <p:spPr>
          <a:xfrm>
            <a:off x="0" y="0"/>
            <a:ext cx="12192000" cy="1122652"/>
          </a:xfrm>
          <a:prstGeom prst="rect">
            <a:avLst/>
          </a:prstGeom>
        </p:spPr>
      </p:pic>
      <p:sp>
        <p:nvSpPr>
          <p:cNvPr id="5" name="タイトル 1"/>
          <p:cNvSpPr txBox="1">
            <a:spLocks/>
          </p:cNvSpPr>
          <p:nvPr/>
        </p:nvSpPr>
        <p:spPr>
          <a:xfrm>
            <a:off x="1785678" y="0"/>
            <a:ext cx="8784976" cy="735582"/>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en-US" altLang="ja-JP" sz="4000" b="1" dirty="0">
                <a:solidFill>
                  <a:srgbClr val="FFC000"/>
                </a:solidFill>
                <a:latin typeface="Calibri Light" panose="020F0302020204030204" pitchFamily="34" charset="0"/>
              </a:rPr>
              <a:t>Pump-down equation 5</a:t>
            </a:r>
            <a:endParaRPr lang="ja-JP" altLang="en-US" sz="4000" b="1" dirty="0">
              <a:solidFill>
                <a:srgbClr val="FFC000"/>
              </a:solidFill>
              <a:latin typeface="Calibri Light" panose="020F0302020204030204" pitchFamily="34" charset="0"/>
            </a:endParaRPr>
          </a:p>
        </p:txBody>
      </p:sp>
      <p:sp>
        <p:nvSpPr>
          <p:cNvPr id="11" name="正方形/長方形 10"/>
          <p:cNvSpPr/>
          <p:nvPr/>
        </p:nvSpPr>
        <p:spPr>
          <a:xfrm>
            <a:off x="0" y="6434515"/>
            <a:ext cx="12192000" cy="431329"/>
          </a:xfrm>
          <a:prstGeom prst="rect">
            <a:avLst/>
          </a:prstGeom>
          <a:solidFill>
            <a:srgbClr val="00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latin typeface="Calibri" panose="020F0502020204030204" pitchFamily="34" charset="0"/>
            </a:endParaRPr>
          </a:p>
        </p:txBody>
      </p:sp>
      <p:pic>
        <p:nvPicPr>
          <p:cNvPr id="13" name="Picture 5" descr="C:\Documents and Settings\Administrator\デスクトップ\keklogo_blue.gif"/>
          <p:cNvPicPr>
            <a:picLocks noChangeAspect="1" noChangeArrowheads="1"/>
          </p:cNvPicPr>
          <p:nvPr/>
        </p:nvPicPr>
        <p:blipFill>
          <a:blip r:embed="rId4" cstate="print"/>
          <a:srcRect/>
          <a:stretch>
            <a:fillRect/>
          </a:stretch>
        </p:blipFill>
        <p:spPr bwMode="auto">
          <a:xfrm>
            <a:off x="65316" y="6463741"/>
            <a:ext cx="702056" cy="402103"/>
          </a:xfrm>
          <a:prstGeom prst="rect">
            <a:avLst/>
          </a:prstGeom>
          <a:noFill/>
        </p:spPr>
      </p:pic>
      <p:pic>
        <p:nvPicPr>
          <p:cNvPr id="14" name="Picture 1" descr="C:\Documents and Settings\Administrator\デスクトップ\SuperKEKB_logo.gif"/>
          <p:cNvPicPr>
            <a:picLocks noChangeAspect="1" noChangeArrowheads="1"/>
          </p:cNvPicPr>
          <p:nvPr/>
        </p:nvPicPr>
        <p:blipFill>
          <a:blip r:embed="rId5" cstate="print"/>
          <a:srcRect/>
          <a:stretch>
            <a:fillRect/>
          </a:stretch>
        </p:blipFill>
        <p:spPr bwMode="auto">
          <a:xfrm>
            <a:off x="11432495" y="6449005"/>
            <a:ext cx="759505" cy="408995"/>
          </a:xfrm>
          <a:prstGeom prst="rect">
            <a:avLst/>
          </a:prstGeom>
          <a:noFill/>
        </p:spPr>
      </p:pic>
      <p:sp>
        <p:nvSpPr>
          <p:cNvPr id="15" name="日付プレースホルダー 14"/>
          <p:cNvSpPr>
            <a:spLocks noGrp="1"/>
          </p:cNvSpPr>
          <p:nvPr>
            <p:ph type="dt" sz="half" idx="10"/>
          </p:nvPr>
        </p:nvSpPr>
        <p:spPr>
          <a:xfrm>
            <a:off x="838200" y="6475618"/>
            <a:ext cx="2743200" cy="365125"/>
          </a:xfrm>
        </p:spPr>
        <p:txBody>
          <a:bodyPr/>
          <a:lstStyle/>
          <a:p>
            <a:r>
              <a:rPr kumimoji="1" lang="en-US" altLang="ja-JP" dirty="0">
                <a:solidFill>
                  <a:srgbClr val="FFFF00"/>
                </a:solidFill>
                <a:latin typeface="Calibri" panose="020F0502020204030204" pitchFamily="34" charset="0"/>
              </a:rPr>
              <a:t>2019/10/31</a:t>
            </a:r>
            <a:endParaRPr kumimoji="1" lang="ja-JP" altLang="en-US" dirty="0">
              <a:solidFill>
                <a:srgbClr val="FFFF00"/>
              </a:solidFill>
              <a:latin typeface="Calibri" panose="020F0502020204030204" pitchFamily="34" charset="0"/>
            </a:endParaRPr>
          </a:p>
        </p:txBody>
      </p:sp>
      <p:sp>
        <p:nvSpPr>
          <p:cNvPr id="16" name="フッター プレースホルダー 15"/>
          <p:cNvSpPr>
            <a:spLocks noGrp="1"/>
          </p:cNvSpPr>
          <p:nvPr>
            <p:ph type="ftr" sz="quarter" idx="11"/>
          </p:nvPr>
        </p:nvSpPr>
        <p:spPr>
          <a:xfrm>
            <a:off x="3110967" y="6489670"/>
            <a:ext cx="6276433" cy="365125"/>
          </a:xfrm>
        </p:spPr>
        <p:txBody>
          <a:bodyPr/>
          <a:lstStyle/>
          <a:p>
            <a:r>
              <a:rPr lang="en-US" altLang="ja-JP" dirty="0">
                <a:solidFill>
                  <a:srgbClr val="FFFF00"/>
                </a:solidFill>
                <a:latin typeface="Calibri" panose="020F0502020204030204" pitchFamily="34" charset="0"/>
              </a:rPr>
              <a:t>Joint-US-CERN-Japan-Russia International Accelerator School, 2019, Ion Colliders @ </a:t>
            </a:r>
            <a:r>
              <a:rPr lang="en-US" altLang="ja-JP" dirty="0" err="1">
                <a:solidFill>
                  <a:srgbClr val="FFFF00"/>
                </a:solidFill>
                <a:latin typeface="Calibri" panose="020F0502020204030204" pitchFamily="34" charset="0"/>
              </a:rPr>
              <a:t>Dubna</a:t>
            </a:r>
            <a:endParaRPr kumimoji="1" lang="ja-JP" altLang="en-US" dirty="0">
              <a:solidFill>
                <a:srgbClr val="FFFF00"/>
              </a:solidFill>
              <a:latin typeface="Calibri" panose="020F0502020204030204" pitchFamily="34" charset="0"/>
            </a:endParaRPr>
          </a:p>
        </p:txBody>
      </p:sp>
      <p:sp>
        <p:nvSpPr>
          <p:cNvPr id="17" name="スライド番号プレースホルダー 16"/>
          <p:cNvSpPr>
            <a:spLocks noGrp="1"/>
          </p:cNvSpPr>
          <p:nvPr>
            <p:ph type="sldNum" sz="quarter" idx="12"/>
          </p:nvPr>
        </p:nvSpPr>
        <p:spPr>
          <a:xfrm>
            <a:off x="8610600" y="6475618"/>
            <a:ext cx="2743200" cy="365125"/>
          </a:xfrm>
        </p:spPr>
        <p:txBody>
          <a:bodyPr/>
          <a:lstStyle/>
          <a:p>
            <a:fld id="{2703563A-5760-4490-B9C0-0ADE44AA5E72}" type="slidenum">
              <a:rPr kumimoji="1" lang="ja-JP" altLang="en-US" smtClean="0">
                <a:solidFill>
                  <a:srgbClr val="FFFF00"/>
                </a:solidFill>
                <a:latin typeface="Calibri" panose="020F0502020204030204" pitchFamily="34" charset="0"/>
              </a:rPr>
              <a:t>22</a:t>
            </a:fld>
            <a:endParaRPr kumimoji="1" lang="ja-JP" altLang="en-US">
              <a:solidFill>
                <a:srgbClr val="FFFF00"/>
              </a:solidFill>
              <a:latin typeface="Calibri" panose="020F0502020204030204" pitchFamily="34" charset="0"/>
            </a:endParaRPr>
          </a:p>
        </p:txBody>
      </p:sp>
      <p:sp>
        <p:nvSpPr>
          <p:cNvPr id="31" name="コンテンツ プレースホルダー 1">
            <a:extLst>
              <a:ext uri="{FF2B5EF4-FFF2-40B4-BE49-F238E27FC236}">
                <a16:creationId xmlns:a16="http://schemas.microsoft.com/office/drawing/2014/main" id="{7FA8AECA-475A-44F3-A0C9-7EB9930A3425}"/>
              </a:ext>
            </a:extLst>
          </p:cNvPr>
          <p:cNvSpPr>
            <a:spLocks noGrp="1"/>
          </p:cNvSpPr>
          <p:nvPr>
            <p:ph idx="1"/>
          </p:nvPr>
        </p:nvSpPr>
        <p:spPr>
          <a:xfrm>
            <a:off x="118690" y="956059"/>
            <a:ext cx="11820129" cy="5252207"/>
          </a:xfrm>
        </p:spPr>
        <p:txBody>
          <a:bodyPr>
            <a:normAutofit/>
          </a:bodyPr>
          <a:lstStyle/>
          <a:p>
            <a:r>
              <a:rPr lang="en-US" altLang="ja-JP" dirty="0">
                <a:latin typeface="Calibri" panose="020F0502020204030204" pitchFamily="34" charset="0"/>
              </a:rPr>
              <a:t>Answer</a:t>
            </a:r>
          </a:p>
          <a:p>
            <a:pPr marL="857250" lvl="1" indent="-457200">
              <a:lnSpc>
                <a:spcPct val="100000"/>
              </a:lnSpc>
              <a:spcBef>
                <a:spcPct val="20000"/>
              </a:spcBef>
              <a:buFont typeface="+mj-lt"/>
              <a:buAutoNum type="alphaUcParenR"/>
            </a:pPr>
            <a:r>
              <a:rPr lang="en-US" altLang="ja-JP" sz="2000" dirty="0">
                <a:solidFill>
                  <a:srgbClr val="002060"/>
                </a:solidFill>
                <a:latin typeface="Calibri" panose="020F0502020204030204" pitchFamily="34" charset="0"/>
                <a:ea typeface="ＭＳ Ｐゴシック" panose="020B0600070205080204" pitchFamily="50" charset="-128"/>
              </a:rPr>
              <a:t>Number of particles evacuated from the vessel in a time period </a:t>
            </a:r>
            <a:r>
              <a:rPr lang="en-US" altLang="ja-JP" sz="2000" dirty="0">
                <a:solidFill>
                  <a:srgbClr val="002060"/>
                </a:solidFill>
                <a:latin typeface="Calibri" panose="020F0502020204030204" pitchFamily="34" charset="0"/>
                <a:ea typeface="ＭＳ Ｐゴシック" panose="020B0600070205080204" pitchFamily="50" charset="-128"/>
                <a:sym typeface="Symbol" panose="05050102010706020507" pitchFamily="18" charset="2"/>
              </a:rPr>
              <a:t></a:t>
            </a:r>
            <a:r>
              <a:rPr lang="en-US" altLang="ja-JP" sz="2000" i="1" dirty="0">
                <a:solidFill>
                  <a:srgbClr val="002060"/>
                </a:solidFill>
                <a:latin typeface="Calibri" panose="020F0502020204030204" pitchFamily="34" charset="0"/>
                <a:ea typeface="ＭＳ Ｐゴシック" panose="020B0600070205080204" pitchFamily="50" charset="-128"/>
                <a:sym typeface="Symbol" panose="05050102010706020507" pitchFamily="18" charset="2"/>
              </a:rPr>
              <a:t>t </a:t>
            </a:r>
            <a:r>
              <a:rPr lang="en-US" altLang="ja-JP" sz="2000" dirty="0">
                <a:solidFill>
                  <a:srgbClr val="002060"/>
                </a:solidFill>
                <a:latin typeface="Calibri" panose="020F0502020204030204" pitchFamily="34" charset="0"/>
                <a:ea typeface="ＭＳ Ｐゴシック" panose="020B0600070205080204" pitchFamily="50" charset="-128"/>
              </a:rPr>
              <a:t>: </a:t>
            </a:r>
          </a:p>
          <a:p>
            <a:pPr marL="857250" lvl="1" indent="-457200">
              <a:lnSpc>
                <a:spcPct val="100000"/>
              </a:lnSpc>
              <a:spcBef>
                <a:spcPct val="20000"/>
              </a:spcBef>
              <a:buFont typeface="+mj-lt"/>
              <a:buAutoNum type="alphaUcParenR"/>
            </a:pPr>
            <a:endParaRPr lang="en-US" altLang="ja-JP" sz="2000" dirty="0">
              <a:solidFill>
                <a:srgbClr val="002060"/>
              </a:solidFill>
              <a:latin typeface="Calibri" panose="020F0502020204030204" pitchFamily="34" charset="0"/>
              <a:ea typeface="ＭＳ Ｐゴシック" panose="020B0600070205080204" pitchFamily="50" charset="-128"/>
            </a:endParaRPr>
          </a:p>
          <a:p>
            <a:pPr marL="857250" lvl="1" indent="-457200">
              <a:lnSpc>
                <a:spcPct val="100000"/>
              </a:lnSpc>
              <a:spcBef>
                <a:spcPct val="20000"/>
              </a:spcBef>
              <a:buFont typeface="+mj-lt"/>
              <a:buAutoNum type="alphaUcParenR"/>
            </a:pPr>
            <a:r>
              <a:rPr lang="en-US" altLang="ja-JP" sz="2000" dirty="0">
                <a:solidFill>
                  <a:srgbClr val="002060"/>
                </a:solidFill>
                <a:latin typeface="Calibri" panose="020F0502020204030204" pitchFamily="34" charset="0"/>
                <a:ea typeface="ＭＳ Ｐゴシック" panose="020B0600070205080204" pitchFamily="50" charset="-128"/>
              </a:rPr>
              <a:t>Change amount of particle number in the vessel when the pressure is reduced from </a:t>
            </a:r>
            <a:r>
              <a:rPr lang="en-US" altLang="ja-JP" sz="2000" i="1" dirty="0">
                <a:solidFill>
                  <a:srgbClr val="002060"/>
                </a:solidFill>
                <a:latin typeface="Calibri" panose="020F0502020204030204" pitchFamily="34" charset="0"/>
                <a:ea typeface="ＭＳ Ｐゴシック" panose="020B0600070205080204" pitchFamily="50" charset="-128"/>
              </a:rPr>
              <a:t>p</a:t>
            </a:r>
            <a:r>
              <a:rPr lang="en-US" altLang="ja-JP" sz="2000" dirty="0">
                <a:solidFill>
                  <a:srgbClr val="002060"/>
                </a:solidFill>
                <a:latin typeface="Calibri" panose="020F0502020204030204" pitchFamily="34" charset="0"/>
                <a:ea typeface="ＭＳ Ｐゴシック" panose="020B0600070205080204" pitchFamily="50" charset="-128"/>
              </a:rPr>
              <a:t>(</a:t>
            </a:r>
            <a:r>
              <a:rPr lang="en-US" altLang="ja-JP" sz="2000" i="1" dirty="0">
                <a:solidFill>
                  <a:srgbClr val="002060"/>
                </a:solidFill>
                <a:latin typeface="Calibri" panose="020F0502020204030204" pitchFamily="34" charset="0"/>
                <a:ea typeface="ＭＳ Ｐゴシック" panose="020B0600070205080204" pitchFamily="50" charset="-128"/>
              </a:rPr>
              <a:t>t</a:t>
            </a:r>
            <a:r>
              <a:rPr lang="en-US" altLang="ja-JP" sz="2000" dirty="0">
                <a:solidFill>
                  <a:srgbClr val="002060"/>
                </a:solidFill>
                <a:latin typeface="Calibri" panose="020F0502020204030204" pitchFamily="34" charset="0"/>
                <a:ea typeface="ＭＳ Ｐゴシック" panose="020B0600070205080204" pitchFamily="50" charset="-128"/>
              </a:rPr>
              <a:t>) to </a:t>
            </a:r>
            <a:r>
              <a:rPr lang="en-US" altLang="ja-JP" sz="2000" i="1" dirty="0">
                <a:solidFill>
                  <a:srgbClr val="002060"/>
                </a:solidFill>
                <a:latin typeface="Calibri" panose="020F0502020204030204" pitchFamily="34" charset="0"/>
                <a:ea typeface="ＭＳ Ｐゴシック" panose="020B0600070205080204" pitchFamily="50" charset="-128"/>
              </a:rPr>
              <a:t>p</a:t>
            </a:r>
            <a:r>
              <a:rPr lang="en-US" altLang="ja-JP" sz="2000" dirty="0">
                <a:solidFill>
                  <a:srgbClr val="002060"/>
                </a:solidFill>
                <a:latin typeface="Calibri" panose="020F0502020204030204" pitchFamily="34" charset="0"/>
                <a:ea typeface="ＭＳ Ｐゴシック" panose="020B0600070205080204" pitchFamily="50" charset="-128"/>
              </a:rPr>
              <a:t>(</a:t>
            </a:r>
            <a:r>
              <a:rPr lang="en-US" altLang="ja-JP" sz="2000" i="1" dirty="0">
                <a:solidFill>
                  <a:srgbClr val="002060"/>
                </a:solidFill>
                <a:latin typeface="Calibri" panose="020F0502020204030204" pitchFamily="34" charset="0"/>
                <a:ea typeface="ＭＳ Ｐゴシック" panose="020B0600070205080204" pitchFamily="50" charset="-128"/>
              </a:rPr>
              <a:t>t</a:t>
            </a:r>
            <a:r>
              <a:rPr lang="en-US" altLang="ja-JP" sz="2000" dirty="0">
                <a:solidFill>
                  <a:srgbClr val="002060"/>
                </a:solidFill>
                <a:latin typeface="Calibri" panose="020F0502020204030204" pitchFamily="34" charset="0"/>
                <a:ea typeface="ＭＳ Ｐゴシック" panose="020B0600070205080204" pitchFamily="50" charset="-128"/>
              </a:rPr>
              <a:t>+</a:t>
            </a:r>
            <a:r>
              <a:rPr lang="en-US" altLang="ja-JP" sz="2000" dirty="0">
                <a:solidFill>
                  <a:srgbClr val="002060"/>
                </a:solidFill>
                <a:latin typeface="Calibri" panose="020F0502020204030204" pitchFamily="34" charset="0"/>
                <a:ea typeface="ＭＳ Ｐゴシック" panose="020B0600070205080204" pitchFamily="50" charset="-128"/>
                <a:sym typeface="Symbol" panose="05050102010706020507" pitchFamily="18" charset="2"/>
              </a:rPr>
              <a:t> </a:t>
            </a:r>
            <a:r>
              <a:rPr lang="en-US" altLang="ja-JP" sz="2000" i="1" dirty="0">
                <a:solidFill>
                  <a:srgbClr val="002060"/>
                </a:solidFill>
                <a:latin typeface="Calibri" panose="020F0502020204030204" pitchFamily="34" charset="0"/>
                <a:ea typeface="ＭＳ Ｐゴシック" panose="020B0600070205080204" pitchFamily="50" charset="-128"/>
                <a:sym typeface="Symbol" panose="05050102010706020507" pitchFamily="18" charset="2"/>
              </a:rPr>
              <a:t>t</a:t>
            </a:r>
            <a:r>
              <a:rPr lang="en-US" altLang="ja-JP" sz="2000" dirty="0">
                <a:solidFill>
                  <a:srgbClr val="002060"/>
                </a:solidFill>
                <a:latin typeface="Calibri" panose="020F0502020204030204" pitchFamily="34" charset="0"/>
                <a:ea typeface="ＭＳ Ｐゴシック" panose="020B0600070205080204" pitchFamily="50" charset="-128"/>
              </a:rPr>
              <a:t>):</a:t>
            </a:r>
          </a:p>
          <a:p>
            <a:pPr marL="857250" lvl="1" indent="-457200">
              <a:lnSpc>
                <a:spcPct val="100000"/>
              </a:lnSpc>
              <a:spcBef>
                <a:spcPct val="20000"/>
              </a:spcBef>
              <a:buFont typeface="+mj-lt"/>
              <a:buAutoNum type="alphaUcParenR"/>
            </a:pPr>
            <a:endParaRPr lang="en-US" altLang="ja-JP" sz="2000" dirty="0">
              <a:solidFill>
                <a:srgbClr val="002060"/>
              </a:solidFill>
              <a:latin typeface="Calibri" panose="020F0502020204030204" pitchFamily="34" charset="0"/>
              <a:ea typeface="ＭＳ Ｐゴシック" panose="020B0600070205080204" pitchFamily="50" charset="-128"/>
            </a:endParaRPr>
          </a:p>
          <a:p>
            <a:pPr marL="400050" lvl="1" indent="0">
              <a:lnSpc>
                <a:spcPct val="100000"/>
              </a:lnSpc>
              <a:spcBef>
                <a:spcPct val="20000"/>
              </a:spcBef>
              <a:buNone/>
            </a:pPr>
            <a:r>
              <a:rPr lang="en-US" altLang="ja-JP" sz="2000" dirty="0">
                <a:solidFill>
                  <a:srgbClr val="002060"/>
                </a:solidFill>
                <a:latin typeface="Calibri" panose="020F0502020204030204" pitchFamily="34" charset="0"/>
                <a:ea typeface="ＭＳ Ｐゴシック" panose="020B0600070205080204" pitchFamily="50" charset="-128"/>
              </a:rPr>
              <a:t>Since A) = B),</a:t>
            </a:r>
          </a:p>
        </p:txBody>
      </p:sp>
      <p:grpSp>
        <p:nvGrpSpPr>
          <p:cNvPr id="2" name="グループ化 1">
            <a:extLst>
              <a:ext uri="{FF2B5EF4-FFF2-40B4-BE49-F238E27FC236}">
                <a16:creationId xmlns:a16="http://schemas.microsoft.com/office/drawing/2014/main" id="{7A632982-EFDD-4639-8B13-BD19FCCDFA82}"/>
              </a:ext>
            </a:extLst>
          </p:cNvPr>
          <p:cNvGrpSpPr>
            <a:grpSpLocks noChangeAspect="1"/>
          </p:cNvGrpSpPr>
          <p:nvPr/>
        </p:nvGrpSpPr>
        <p:grpSpPr>
          <a:xfrm>
            <a:off x="6714788" y="3429000"/>
            <a:ext cx="4087632" cy="2098106"/>
            <a:chOff x="3806511" y="3160390"/>
            <a:chExt cx="5997064" cy="3078178"/>
          </a:xfrm>
        </p:grpSpPr>
        <p:sp>
          <p:nvSpPr>
            <p:cNvPr id="32" name="直方体 31">
              <a:extLst>
                <a:ext uri="{FF2B5EF4-FFF2-40B4-BE49-F238E27FC236}">
                  <a16:creationId xmlns:a16="http://schemas.microsoft.com/office/drawing/2014/main" id="{2BE9CBF6-966D-4AC0-97A9-1E6253776B42}"/>
                </a:ext>
              </a:extLst>
            </p:cNvPr>
            <p:cNvSpPr/>
            <p:nvPr/>
          </p:nvSpPr>
          <p:spPr>
            <a:xfrm>
              <a:off x="4721758" y="3216323"/>
              <a:ext cx="3221496" cy="3022245"/>
            </a:xfrm>
            <a:prstGeom prst="cub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00B050"/>
                </a:solidFill>
                <a:latin typeface="Arial" panose="020B0604020202020204" pitchFamily="34" charset="0"/>
                <a:cs typeface="Arial" panose="020B0604020202020204" pitchFamily="34" charset="0"/>
              </a:endParaRPr>
            </a:p>
          </p:txBody>
        </p:sp>
        <p:sp>
          <p:nvSpPr>
            <p:cNvPr id="33" name="テキスト ボックス 32">
              <a:extLst>
                <a:ext uri="{FF2B5EF4-FFF2-40B4-BE49-F238E27FC236}">
                  <a16:creationId xmlns:a16="http://schemas.microsoft.com/office/drawing/2014/main" id="{27EF05F5-3DE6-4E19-8B11-B066479D49BB}"/>
                </a:ext>
              </a:extLst>
            </p:cNvPr>
            <p:cNvSpPr txBox="1"/>
            <p:nvPr/>
          </p:nvSpPr>
          <p:spPr>
            <a:xfrm>
              <a:off x="3806511" y="4842117"/>
              <a:ext cx="1044116" cy="541855"/>
            </a:xfrm>
            <a:prstGeom prst="rect">
              <a:avLst/>
            </a:prstGeom>
            <a:noFill/>
          </p:spPr>
          <p:txBody>
            <a:bodyPr wrap="square" rtlCol="0">
              <a:spAutoFit/>
            </a:bodyPr>
            <a:lstStyle/>
            <a:p>
              <a:r>
                <a:rPr kumimoji="1" lang="en-US" altLang="ja-JP" dirty="0">
                  <a:latin typeface="Arial" panose="020B0604020202020204" pitchFamily="34" charset="0"/>
                  <a:cs typeface="Arial" panose="020B0604020202020204" pitchFamily="34" charset="0"/>
                </a:rPr>
                <a:t>1 m</a:t>
              </a:r>
              <a:endParaRPr kumimoji="1" lang="ja-JP" altLang="en-US" dirty="0">
                <a:latin typeface="Arial" panose="020B0604020202020204" pitchFamily="34" charset="0"/>
                <a:cs typeface="Arial" panose="020B0604020202020204" pitchFamily="34" charset="0"/>
              </a:endParaRPr>
            </a:p>
          </p:txBody>
        </p:sp>
        <p:sp>
          <p:nvSpPr>
            <p:cNvPr id="34" name="テキスト ボックス 33">
              <a:extLst>
                <a:ext uri="{FF2B5EF4-FFF2-40B4-BE49-F238E27FC236}">
                  <a16:creationId xmlns:a16="http://schemas.microsoft.com/office/drawing/2014/main" id="{A67CAB0D-8FE2-4B9B-B270-DFBDDA9DBEF0}"/>
                </a:ext>
              </a:extLst>
            </p:cNvPr>
            <p:cNvSpPr txBox="1"/>
            <p:nvPr/>
          </p:nvSpPr>
          <p:spPr>
            <a:xfrm>
              <a:off x="5489894" y="3516425"/>
              <a:ext cx="970371" cy="474742"/>
            </a:xfrm>
            <a:prstGeom prst="rect">
              <a:avLst/>
            </a:prstGeom>
            <a:noFill/>
          </p:spPr>
          <p:txBody>
            <a:bodyPr wrap="square" rtlCol="0">
              <a:spAutoFit/>
            </a:bodyPr>
            <a:lstStyle/>
            <a:p>
              <a:r>
                <a:rPr kumimoji="1" lang="en-US" altLang="ja-JP" dirty="0">
                  <a:latin typeface="Arial" panose="020B0604020202020204" pitchFamily="34" charset="0"/>
                  <a:cs typeface="Arial" panose="020B0604020202020204" pitchFamily="34" charset="0"/>
                </a:rPr>
                <a:t>1 m</a:t>
              </a:r>
              <a:endParaRPr kumimoji="1" lang="ja-JP" altLang="en-US" dirty="0">
                <a:latin typeface="Arial" panose="020B0604020202020204" pitchFamily="34" charset="0"/>
                <a:cs typeface="Arial" panose="020B0604020202020204" pitchFamily="34" charset="0"/>
              </a:endParaRPr>
            </a:p>
          </p:txBody>
        </p:sp>
        <p:sp>
          <p:nvSpPr>
            <p:cNvPr id="35" name="テキスト ボックス 34">
              <a:extLst>
                <a:ext uri="{FF2B5EF4-FFF2-40B4-BE49-F238E27FC236}">
                  <a16:creationId xmlns:a16="http://schemas.microsoft.com/office/drawing/2014/main" id="{81EE976B-04F3-4C68-9C76-04345E4E5AD5}"/>
                </a:ext>
              </a:extLst>
            </p:cNvPr>
            <p:cNvSpPr txBox="1"/>
            <p:nvPr/>
          </p:nvSpPr>
          <p:spPr>
            <a:xfrm>
              <a:off x="4328568" y="3160390"/>
              <a:ext cx="1044116" cy="474742"/>
            </a:xfrm>
            <a:prstGeom prst="rect">
              <a:avLst/>
            </a:prstGeom>
            <a:noFill/>
          </p:spPr>
          <p:txBody>
            <a:bodyPr wrap="square" rtlCol="0">
              <a:spAutoFit/>
            </a:bodyPr>
            <a:lstStyle/>
            <a:p>
              <a:r>
                <a:rPr kumimoji="1" lang="en-US" altLang="ja-JP" dirty="0">
                  <a:latin typeface="Arial" panose="020B0604020202020204" pitchFamily="34" charset="0"/>
                  <a:cs typeface="Arial" panose="020B0604020202020204" pitchFamily="34" charset="0"/>
                </a:rPr>
                <a:t>1 m</a:t>
              </a:r>
              <a:endParaRPr kumimoji="1" lang="ja-JP" altLang="en-US" dirty="0">
                <a:latin typeface="Arial" panose="020B0604020202020204" pitchFamily="34" charset="0"/>
                <a:cs typeface="Arial" panose="020B0604020202020204" pitchFamily="34" charset="0"/>
              </a:endParaRPr>
            </a:p>
          </p:txBody>
        </p:sp>
        <p:sp>
          <p:nvSpPr>
            <p:cNvPr id="36" name="下矢印 20">
              <a:extLst>
                <a:ext uri="{FF2B5EF4-FFF2-40B4-BE49-F238E27FC236}">
                  <a16:creationId xmlns:a16="http://schemas.microsoft.com/office/drawing/2014/main" id="{F2A032AF-CE53-4D6A-88C1-D3B9EC6A1A98}"/>
                </a:ext>
              </a:extLst>
            </p:cNvPr>
            <p:cNvSpPr/>
            <p:nvPr/>
          </p:nvSpPr>
          <p:spPr>
            <a:xfrm rot="16200000">
              <a:off x="7847477" y="4262745"/>
              <a:ext cx="521462" cy="1032053"/>
            </a:xfrm>
            <a:prstGeom prst="down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00B050"/>
                </a:solidFill>
                <a:latin typeface="Arial" panose="020B0604020202020204" pitchFamily="34" charset="0"/>
                <a:cs typeface="Arial" panose="020B0604020202020204" pitchFamily="34" charset="0"/>
              </a:endParaRPr>
            </a:p>
          </p:txBody>
        </p:sp>
        <p:sp>
          <p:nvSpPr>
            <p:cNvPr id="37" name="正方形/長方形 36">
              <a:extLst>
                <a:ext uri="{FF2B5EF4-FFF2-40B4-BE49-F238E27FC236}">
                  <a16:creationId xmlns:a16="http://schemas.microsoft.com/office/drawing/2014/main" id="{6E812EE9-DAD8-4087-8583-58D84E6D9E6A}"/>
                </a:ext>
              </a:extLst>
            </p:cNvPr>
            <p:cNvSpPr/>
            <p:nvPr/>
          </p:nvSpPr>
          <p:spPr>
            <a:xfrm>
              <a:off x="8061944" y="4050735"/>
              <a:ext cx="1741631" cy="369332"/>
            </a:xfrm>
            <a:prstGeom prst="rect">
              <a:avLst/>
            </a:prstGeom>
          </p:spPr>
          <p:txBody>
            <a:bodyPr wrap="none">
              <a:spAutoFit/>
            </a:bodyPr>
            <a:lstStyle/>
            <a:p>
              <a:r>
                <a:rPr lang="en-US" altLang="ja-JP" i="1" dirty="0" err="1">
                  <a:latin typeface="Arial" panose="020B0604020202020204" pitchFamily="34" charset="0"/>
                  <a:cs typeface="Arial" panose="020B0604020202020204" pitchFamily="34" charset="0"/>
                </a:rPr>
                <a:t>S</a:t>
              </a:r>
              <a:r>
                <a:rPr lang="en-US" altLang="ja-JP" baseline="-25000" dirty="0" err="1">
                  <a:latin typeface="Arial" panose="020B0604020202020204" pitchFamily="34" charset="0"/>
                  <a:cs typeface="Arial" panose="020B0604020202020204" pitchFamily="34" charset="0"/>
                </a:rPr>
                <a:t>eff</a:t>
              </a:r>
              <a:r>
                <a:rPr lang="en-US" altLang="ja-JP" i="1" dirty="0">
                  <a:latin typeface="Arial" panose="020B0604020202020204" pitchFamily="34" charset="0"/>
                  <a:cs typeface="Arial" panose="020B0604020202020204" pitchFamily="34" charset="0"/>
                </a:rPr>
                <a:t> </a:t>
              </a:r>
              <a:r>
                <a:rPr lang="en-US" altLang="ja-JP" dirty="0">
                  <a:latin typeface="Arial" panose="020B0604020202020204" pitchFamily="34" charset="0"/>
                  <a:cs typeface="Arial" panose="020B0604020202020204" pitchFamily="34" charset="0"/>
                </a:rPr>
                <a:t>= 0.3 m</a:t>
              </a:r>
              <a:r>
                <a:rPr lang="en-US" altLang="ja-JP" baseline="30000" dirty="0">
                  <a:latin typeface="Arial" panose="020B0604020202020204" pitchFamily="34" charset="0"/>
                  <a:cs typeface="Arial" panose="020B0604020202020204" pitchFamily="34" charset="0"/>
                </a:rPr>
                <a:t>3</a:t>
              </a:r>
              <a:r>
                <a:rPr lang="en-US" altLang="ja-JP" dirty="0">
                  <a:latin typeface="Arial" panose="020B0604020202020204" pitchFamily="34" charset="0"/>
                  <a:cs typeface="Arial" panose="020B0604020202020204" pitchFamily="34" charset="0"/>
                  <a:sym typeface="Symbol"/>
                </a:rPr>
                <a:t></a:t>
              </a:r>
              <a:r>
                <a:rPr lang="en-US" altLang="ja-JP" dirty="0">
                  <a:latin typeface="Arial" panose="020B0604020202020204" pitchFamily="34" charset="0"/>
                  <a:cs typeface="Arial" panose="020B0604020202020204" pitchFamily="34" charset="0"/>
                </a:rPr>
                <a:t>s</a:t>
              </a:r>
              <a:r>
                <a:rPr lang="en-US" altLang="ja-JP" baseline="30000" dirty="0">
                  <a:latin typeface="Arial" panose="020B0604020202020204" pitchFamily="34" charset="0"/>
                  <a:cs typeface="Arial" panose="020B0604020202020204" pitchFamily="34" charset="0"/>
                </a:rPr>
                <a:t>-1</a:t>
              </a:r>
              <a:endParaRPr lang="ja-JP" altLang="en-US" dirty="0">
                <a:latin typeface="Arial" panose="020B0604020202020204" pitchFamily="34" charset="0"/>
                <a:cs typeface="Arial" panose="020B0604020202020204" pitchFamily="34" charset="0"/>
              </a:endParaRPr>
            </a:p>
          </p:txBody>
        </p:sp>
        <p:sp>
          <p:nvSpPr>
            <p:cNvPr id="38" name="テキスト ボックス 37">
              <a:extLst>
                <a:ext uri="{FF2B5EF4-FFF2-40B4-BE49-F238E27FC236}">
                  <a16:creationId xmlns:a16="http://schemas.microsoft.com/office/drawing/2014/main" id="{1AB421CB-E763-49B5-A045-48E42AB15B96}"/>
                </a:ext>
              </a:extLst>
            </p:cNvPr>
            <p:cNvSpPr txBox="1"/>
            <p:nvPr/>
          </p:nvSpPr>
          <p:spPr>
            <a:xfrm>
              <a:off x="4777533" y="3982865"/>
              <a:ext cx="2560645" cy="948247"/>
            </a:xfrm>
            <a:prstGeom prst="rect">
              <a:avLst/>
            </a:prstGeom>
            <a:noFill/>
          </p:spPr>
          <p:txBody>
            <a:bodyPr wrap="square" rtlCol="0">
              <a:spAutoFit/>
            </a:bodyPr>
            <a:lstStyle/>
            <a:p>
              <a:r>
                <a:rPr lang="en-US" altLang="ja-JP" i="1" dirty="0">
                  <a:latin typeface="Arial" panose="020B0604020202020204" pitchFamily="34" charset="0"/>
                  <a:cs typeface="Arial" panose="020B0604020202020204" pitchFamily="34" charset="0"/>
                </a:rPr>
                <a:t>p</a:t>
              </a:r>
              <a:r>
                <a:rPr lang="en-US" altLang="ja-JP" dirty="0">
                  <a:latin typeface="Arial" panose="020B0604020202020204" pitchFamily="34" charset="0"/>
                  <a:cs typeface="Arial" panose="020B0604020202020204" pitchFamily="34" charset="0"/>
                </a:rPr>
                <a:t>(</a:t>
              </a:r>
              <a:r>
                <a:rPr lang="en-US" altLang="ja-JP" i="1" dirty="0">
                  <a:latin typeface="Arial" panose="020B0604020202020204" pitchFamily="34" charset="0"/>
                  <a:cs typeface="Arial" panose="020B0604020202020204" pitchFamily="34" charset="0"/>
                </a:rPr>
                <a:t>t</a:t>
              </a:r>
              <a:r>
                <a:rPr kumimoji="1" lang="en-US" altLang="ja-JP" dirty="0">
                  <a:latin typeface="Arial" panose="020B0604020202020204" pitchFamily="34" charset="0"/>
                  <a:cs typeface="Arial" panose="020B0604020202020204" pitchFamily="34" charset="0"/>
                </a:rPr>
                <a:t>=0) </a:t>
              </a:r>
            </a:p>
            <a:p>
              <a:r>
                <a:rPr kumimoji="1" lang="en-US" altLang="ja-JP" dirty="0">
                  <a:latin typeface="Arial" panose="020B0604020202020204" pitchFamily="34" charset="0"/>
                  <a:cs typeface="Arial" panose="020B0604020202020204" pitchFamily="34" charset="0"/>
                </a:rPr>
                <a:t>= 1</a:t>
              </a:r>
              <a:r>
                <a:rPr kumimoji="1" lang="en-US" altLang="ja-JP" dirty="0">
                  <a:latin typeface="Arial" panose="020B0604020202020204" pitchFamily="34" charset="0"/>
                  <a:cs typeface="Arial" panose="020B0604020202020204" pitchFamily="34" charset="0"/>
                  <a:sym typeface="Symbol" panose="05050102010706020507" pitchFamily="18" charset="2"/>
                </a:rPr>
                <a:t>10</a:t>
              </a:r>
              <a:r>
                <a:rPr kumimoji="1" lang="en-US" altLang="ja-JP" baseline="30000" dirty="0">
                  <a:latin typeface="Arial" panose="020B0604020202020204" pitchFamily="34" charset="0"/>
                  <a:cs typeface="Arial" panose="020B0604020202020204" pitchFamily="34" charset="0"/>
                  <a:sym typeface="Symbol" panose="05050102010706020507" pitchFamily="18" charset="2"/>
                </a:rPr>
                <a:t>5</a:t>
              </a:r>
              <a:r>
                <a:rPr kumimoji="1" lang="en-US" altLang="ja-JP" dirty="0">
                  <a:latin typeface="Arial" panose="020B0604020202020204" pitchFamily="34" charset="0"/>
                  <a:cs typeface="Arial" panose="020B0604020202020204" pitchFamily="34" charset="0"/>
                  <a:sym typeface="Symbol" panose="05050102010706020507" pitchFamily="18" charset="2"/>
                </a:rPr>
                <a:t> Pa</a:t>
              </a:r>
              <a:endParaRPr kumimoji="1" lang="ja-JP" altLang="en-US" dirty="0">
                <a:latin typeface="Arial" panose="020B0604020202020204" pitchFamily="34" charset="0"/>
                <a:cs typeface="Arial" panose="020B0604020202020204" pitchFamily="34" charset="0"/>
              </a:endParaRPr>
            </a:p>
          </p:txBody>
        </p:sp>
      </p:grpSp>
      <p:sp>
        <p:nvSpPr>
          <p:cNvPr id="20" name="正方形/長方形 19">
            <a:extLst>
              <a:ext uri="{FF2B5EF4-FFF2-40B4-BE49-F238E27FC236}">
                <a16:creationId xmlns:a16="http://schemas.microsoft.com/office/drawing/2014/main" id="{8ADF6EE2-ACF0-4494-9FB0-0C6D5DE6BD5A}"/>
              </a:ext>
            </a:extLst>
          </p:cNvPr>
          <p:cNvSpPr/>
          <p:nvPr/>
        </p:nvSpPr>
        <p:spPr>
          <a:xfrm>
            <a:off x="9534414" y="4700325"/>
            <a:ext cx="2588016" cy="369332"/>
          </a:xfrm>
          <a:prstGeom prst="rect">
            <a:avLst/>
          </a:prstGeom>
        </p:spPr>
        <p:txBody>
          <a:bodyPr wrap="none">
            <a:spAutoFit/>
          </a:bodyPr>
          <a:lstStyle/>
          <a:p>
            <a:r>
              <a:rPr lang="en-US" altLang="ja-JP" i="1" dirty="0">
                <a:solidFill>
                  <a:srgbClr val="FF0000"/>
                </a:solidFill>
                <a:latin typeface="Arial" panose="020B0604020202020204" pitchFamily="34" charset="0"/>
                <a:cs typeface="Arial" panose="020B0604020202020204" pitchFamily="34" charset="0"/>
              </a:rPr>
              <a:t>Q </a:t>
            </a:r>
            <a:r>
              <a:rPr lang="en-US" altLang="ja-JP" dirty="0">
                <a:solidFill>
                  <a:srgbClr val="FF0000"/>
                </a:solidFill>
                <a:latin typeface="Arial" panose="020B0604020202020204" pitchFamily="34" charset="0"/>
                <a:cs typeface="Arial" panose="020B0604020202020204" pitchFamily="34" charset="0"/>
              </a:rPr>
              <a:t>= </a:t>
            </a:r>
            <a:r>
              <a:rPr lang="en-US" altLang="ja-JP" i="1" dirty="0">
                <a:solidFill>
                  <a:srgbClr val="FF0000"/>
                </a:solidFill>
                <a:latin typeface="Arial" panose="020B0604020202020204" pitchFamily="34" charset="0"/>
                <a:cs typeface="Arial" panose="020B0604020202020204" pitchFamily="34" charset="0"/>
              </a:rPr>
              <a:t>p</a:t>
            </a:r>
            <a:r>
              <a:rPr lang="en-US" altLang="ja-JP" dirty="0">
                <a:solidFill>
                  <a:srgbClr val="FF0000"/>
                </a:solidFill>
                <a:latin typeface="Arial" panose="020B0604020202020204" pitchFamily="34" charset="0"/>
                <a:cs typeface="Arial" panose="020B0604020202020204" pitchFamily="34" charset="0"/>
              </a:rPr>
              <a:t>(</a:t>
            </a:r>
            <a:r>
              <a:rPr lang="en-US" altLang="ja-JP" i="1" dirty="0">
                <a:solidFill>
                  <a:srgbClr val="FF0000"/>
                </a:solidFill>
                <a:latin typeface="Arial" panose="020B0604020202020204" pitchFamily="34" charset="0"/>
                <a:cs typeface="Arial" panose="020B0604020202020204" pitchFamily="34" charset="0"/>
              </a:rPr>
              <a:t>t</a:t>
            </a:r>
            <a:r>
              <a:rPr lang="en-US" altLang="ja-JP" dirty="0">
                <a:solidFill>
                  <a:srgbClr val="FF0000"/>
                </a:solidFill>
                <a:latin typeface="Arial" panose="020B0604020202020204" pitchFamily="34" charset="0"/>
                <a:cs typeface="Arial" panose="020B0604020202020204" pitchFamily="34" charset="0"/>
              </a:rPr>
              <a:t>)</a:t>
            </a:r>
            <a:r>
              <a:rPr lang="en-US" altLang="ja-JP" dirty="0">
                <a:solidFill>
                  <a:srgbClr val="FF0000"/>
                </a:solidFill>
                <a:latin typeface="Arial" panose="020B0604020202020204" pitchFamily="34" charset="0"/>
                <a:cs typeface="Arial" panose="020B0604020202020204" pitchFamily="34" charset="0"/>
                <a:sym typeface="Symbol" panose="05050102010706020507" pitchFamily="18" charset="2"/>
              </a:rPr>
              <a:t></a:t>
            </a:r>
            <a:r>
              <a:rPr lang="en-US" altLang="ja-JP" i="1" dirty="0" err="1">
                <a:solidFill>
                  <a:srgbClr val="FF0000"/>
                </a:solidFill>
                <a:latin typeface="Arial" panose="020B0604020202020204" pitchFamily="34" charset="0"/>
                <a:cs typeface="Arial" panose="020B0604020202020204" pitchFamily="34" charset="0"/>
              </a:rPr>
              <a:t>S</a:t>
            </a:r>
            <a:r>
              <a:rPr lang="en-US" altLang="ja-JP" baseline="-25000" dirty="0" err="1">
                <a:solidFill>
                  <a:srgbClr val="FF0000"/>
                </a:solidFill>
                <a:latin typeface="Arial" panose="020B0604020202020204" pitchFamily="34" charset="0"/>
                <a:cs typeface="Arial" panose="020B0604020202020204" pitchFamily="34" charset="0"/>
              </a:rPr>
              <a:t>eff</a:t>
            </a:r>
            <a:r>
              <a:rPr lang="en-US" altLang="ja-JP" dirty="0">
                <a:solidFill>
                  <a:srgbClr val="FF0000"/>
                </a:solidFill>
                <a:latin typeface="Arial" panose="020B0604020202020204" pitchFamily="34" charset="0"/>
                <a:cs typeface="Arial" panose="020B0604020202020204" pitchFamily="34" charset="0"/>
              </a:rPr>
              <a:t> [Pa</a:t>
            </a:r>
            <a:r>
              <a:rPr lang="en-US" altLang="ja-JP" dirty="0">
                <a:solidFill>
                  <a:srgbClr val="FF0000"/>
                </a:solidFill>
                <a:latin typeface="Arial" panose="020B0604020202020204" pitchFamily="34" charset="0"/>
                <a:cs typeface="Arial" panose="020B0604020202020204" pitchFamily="34" charset="0"/>
                <a:sym typeface="Symbol" panose="05050102010706020507" pitchFamily="18" charset="2"/>
              </a:rPr>
              <a:t></a:t>
            </a:r>
            <a:r>
              <a:rPr lang="en-US" altLang="ja-JP" dirty="0">
                <a:solidFill>
                  <a:srgbClr val="FF0000"/>
                </a:solidFill>
                <a:latin typeface="Arial" panose="020B0604020202020204" pitchFamily="34" charset="0"/>
                <a:cs typeface="Arial" panose="020B0604020202020204" pitchFamily="34" charset="0"/>
              </a:rPr>
              <a:t>m</a:t>
            </a:r>
            <a:r>
              <a:rPr lang="en-US" altLang="ja-JP" baseline="30000" dirty="0">
                <a:solidFill>
                  <a:srgbClr val="FF0000"/>
                </a:solidFill>
                <a:latin typeface="Arial" panose="020B0604020202020204" pitchFamily="34" charset="0"/>
                <a:cs typeface="Arial" panose="020B0604020202020204" pitchFamily="34" charset="0"/>
              </a:rPr>
              <a:t>3</a:t>
            </a:r>
            <a:r>
              <a:rPr lang="en-US" altLang="ja-JP" dirty="0">
                <a:solidFill>
                  <a:srgbClr val="FF0000"/>
                </a:solidFill>
                <a:latin typeface="Arial" panose="020B0604020202020204" pitchFamily="34" charset="0"/>
                <a:cs typeface="Arial" panose="020B0604020202020204" pitchFamily="34" charset="0"/>
                <a:sym typeface="Symbol"/>
              </a:rPr>
              <a:t></a:t>
            </a:r>
            <a:r>
              <a:rPr lang="en-US" altLang="ja-JP" dirty="0">
                <a:solidFill>
                  <a:srgbClr val="FF0000"/>
                </a:solidFill>
                <a:latin typeface="Arial" panose="020B0604020202020204" pitchFamily="34" charset="0"/>
                <a:cs typeface="Arial" panose="020B0604020202020204" pitchFamily="34" charset="0"/>
              </a:rPr>
              <a:t>s</a:t>
            </a:r>
            <a:r>
              <a:rPr lang="en-US" altLang="ja-JP" baseline="30000" dirty="0">
                <a:solidFill>
                  <a:srgbClr val="FF0000"/>
                </a:solidFill>
                <a:latin typeface="Arial" panose="020B0604020202020204" pitchFamily="34" charset="0"/>
                <a:cs typeface="Arial" panose="020B0604020202020204" pitchFamily="34" charset="0"/>
              </a:rPr>
              <a:t>-1</a:t>
            </a:r>
            <a:r>
              <a:rPr lang="en-US" altLang="ja-JP" dirty="0">
                <a:solidFill>
                  <a:srgbClr val="FF0000"/>
                </a:solidFill>
                <a:latin typeface="Arial" panose="020B0604020202020204" pitchFamily="34" charset="0"/>
                <a:cs typeface="Arial" panose="020B0604020202020204" pitchFamily="34" charset="0"/>
              </a:rPr>
              <a:t>]</a:t>
            </a:r>
            <a:endParaRPr lang="ja-JP" altLang="en-US" dirty="0">
              <a:solidFill>
                <a:srgbClr val="FF0000"/>
              </a:solidFill>
              <a:latin typeface="Arial" panose="020B0604020202020204" pitchFamily="34" charset="0"/>
              <a:cs typeface="Arial" panose="020B0604020202020204" pitchFamily="34" charset="0"/>
            </a:endParaRPr>
          </a:p>
        </p:txBody>
      </p:sp>
      <p:sp>
        <p:nvSpPr>
          <p:cNvPr id="22" name="正方形/長方形 21">
            <a:extLst>
              <a:ext uri="{FF2B5EF4-FFF2-40B4-BE49-F238E27FC236}">
                <a16:creationId xmlns:a16="http://schemas.microsoft.com/office/drawing/2014/main" id="{66D34427-8BF7-41E4-9D9C-9A0658808DDE}"/>
              </a:ext>
            </a:extLst>
          </p:cNvPr>
          <p:cNvSpPr/>
          <p:nvPr/>
        </p:nvSpPr>
        <p:spPr>
          <a:xfrm>
            <a:off x="6931041" y="5592806"/>
            <a:ext cx="2715808" cy="369332"/>
          </a:xfrm>
          <a:prstGeom prst="rect">
            <a:avLst/>
          </a:prstGeom>
        </p:spPr>
        <p:txBody>
          <a:bodyPr wrap="none">
            <a:spAutoFit/>
          </a:bodyPr>
          <a:lstStyle/>
          <a:p>
            <a:r>
              <a:rPr lang="de-DE" altLang="ja-JP" dirty="0">
                <a:solidFill>
                  <a:srgbClr val="FF0000"/>
                </a:solidFill>
                <a:latin typeface="Arial" panose="020B0604020202020204" pitchFamily="34" charset="0"/>
                <a:cs typeface="Arial" panose="020B0604020202020204" pitchFamily="34" charset="0"/>
                <a:sym typeface="Symbol" panose="05050102010706020507" pitchFamily="18" charset="2"/>
              </a:rPr>
              <a:t>{</a:t>
            </a:r>
            <a:r>
              <a:rPr lang="de-DE" altLang="ja-JP" i="1" dirty="0">
                <a:solidFill>
                  <a:srgbClr val="FF0000"/>
                </a:solidFill>
                <a:latin typeface="Arial" panose="020B0604020202020204" pitchFamily="34" charset="0"/>
                <a:cs typeface="Arial" panose="020B0604020202020204" pitchFamily="34" charset="0"/>
                <a:sym typeface="Symbol" panose="05050102010706020507" pitchFamily="18" charset="2"/>
              </a:rPr>
              <a:t>p</a:t>
            </a:r>
            <a:r>
              <a:rPr lang="de-DE" altLang="ja-JP" dirty="0">
                <a:solidFill>
                  <a:srgbClr val="FF0000"/>
                </a:solidFill>
                <a:latin typeface="Arial" panose="020B0604020202020204" pitchFamily="34" charset="0"/>
                <a:cs typeface="Arial" panose="020B0604020202020204" pitchFamily="34" charset="0"/>
                <a:sym typeface="Symbol" panose="05050102010706020507" pitchFamily="18" charset="2"/>
              </a:rPr>
              <a:t>(</a:t>
            </a:r>
            <a:r>
              <a:rPr lang="de-DE" altLang="ja-JP" i="1" dirty="0">
                <a:solidFill>
                  <a:srgbClr val="FF0000"/>
                </a:solidFill>
                <a:latin typeface="Arial" panose="020B0604020202020204" pitchFamily="34" charset="0"/>
                <a:cs typeface="Arial" panose="020B0604020202020204" pitchFamily="34" charset="0"/>
                <a:sym typeface="Symbol" panose="05050102010706020507" pitchFamily="18" charset="2"/>
              </a:rPr>
              <a:t>t</a:t>
            </a:r>
            <a:r>
              <a:rPr lang="de-DE" altLang="ja-JP" dirty="0">
                <a:solidFill>
                  <a:srgbClr val="FF0000"/>
                </a:solidFill>
                <a:latin typeface="Arial" panose="020B0604020202020204" pitchFamily="34" charset="0"/>
                <a:cs typeface="Arial" panose="020B0604020202020204" pitchFamily="34" charset="0"/>
                <a:sym typeface="Symbol" panose="05050102010706020507" pitchFamily="18" charset="2"/>
              </a:rPr>
              <a:t>+</a:t>
            </a:r>
            <a:r>
              <a:rPr lang="de-DE" altLang="ja-JP" i="1" dirty="0">
                <a:solidFill>
                  <a:srgbClr val="FF0000"/>
                </a:solidFill>
                <a:latin typeface="Arial" panose="020B0604020202020204" pitchFamily="34" charset="0"/>
                <a:cs typeface="Arial" panose="020B0604020202020204" pitchFamily="34" charset="0"/>
                <a:sym typeface="Symbol" panose="05050102010706020507" pitchFamily="18" charset="2"/>
              </a:rPr>
              <a:t>t</a:t>
            </a:r>
            <a:r>
              <a:rPr lang="de-DE" altLang="ja-JP" dirty="0">
                <a:solidFill>
                  <a:srgbClr val="FF0000"/>
                </a:solidFill>
                <a:latin typeface="Arial" panose="020B0604020202020204" pitchFamily="34" charset="0"/>
                <a:cs typeface="Arial" panose="020B0604020202020204" pitchFamily="34" charset="0"/>
                <a:sym typeface="Symbol" panose="05050102010706020507" pitchFamily="18" charset="2"/>
              </a:rPr>
              <a:t>)  </a:t>
            </a:r>
            <a:r>
              <a:rPr lang="de-DE" altLang="ja-JP" i="1" dirty="0">
                <a:solidFill>
                  <a:srgbClr val="FF0000"/>
                </a:solidFill>
                <a:latin typeface="Arial" panose="020B0604020202020204" pitchFamily="34" charset="0"/>
                <a:cs typeface="Arial" panose="020B0604020202020204" pitchFamily="34" charset="0"/>
                <a:sym typeface="Symbol" panose="05050102010706020507" pitchFamily="18" charset="2"/>
              </a:rPr>
              <a:t>p</a:t>
            </a:r>
            <a:r>
              <a:rPr lang="de-DE" altLang="ja-JP" dirty="0">
                <a:solidFill>
                  <a:srgbClr val="FF0000"/>
                </a:solidFill>
                <a:latin typeface="Arial" panose="020B0604020202020204" pitchFamily="34" charset="0"/>
                <a:cs typeface="Arial" panose="020B0604020202020204" pitchFamily="34" charset="0"/>
                <a:sym typeface="Symbol" panose="05050102010706020507" pitchFamily="18" charset="2"/>
              </a:rPr>
              <a:t>(</a:t>
            </a:r>
            <a:r>
              <a:rPr lang="de-DE" altLang="ja-JP" i="1" dirty="0">
                <a:solidFill>
                  <a:srgbClr val="FF0000"/>
                </a:solidFill>
                <a:latin typeface="Arial" panose="020B0604020202020204" pitchFamily="34" charset="0"/>
                <a:cs typeface="Arial" panose="020B0604020202020204" pitchFamily="34" charset="0"/>
                <a:sym typeface="Symbol" panose="05050102010706020507" pitchFamily="18" charset="2"/>
              </a:rPr>
              <a:t>t</a:t>
            </a:r>
            <a:r>
              <a:rPr lang="de-DE" altLang="ja-JP" dirty="0">
                <a:solidFill>
                  <a:srgbClr val="FF0000"/>
                </a:solidFill>
                <a:latin typeface="Arial" panose="020B0604020202020204" pitchFamily="34" charset="0"/>
                <a:cs typeface="Arial" panose="020B0604020202020204" pitchFamily="34" charset="0"/>
                <a:sym typeface="Symbol" panose="05050102010706020507" pitchFamily="18" charset="2"/>
              </a:rPr>
              <a:t>)}</a:t>
            </a:r>
            <a:r>
              <a:rPr lang="de-DE" altLang="ja-JP" i="1" dirty="0">
                <a:solidFill>
                  <a:srgbClr val="FF0000"/>
                </a:solidFill>
                <a:latin typeface="Arial" panose="020B0604020202020204" pitchFamily="34" charset="0"/>
                <a:cs typeface="Arial" panose="020B0604020202020204" pitchFamily="34" charset="0"/>
                <a:sym typeface="Symbol" panose="05050102010706020507" pitchFamily="18" charset="2"/>
              </a:rPr>
              <a:t>V </a:t>
            </a:r>
            <a:r>
              <a:rPr lang="de-DE" altLang="ja-JP" dirty="0">
                <a:solidFill>
                  <a:srgbClr val="FF0000"/>
                </a:solidFill>
                <a:latin typeface="Arial" panose="020B0604020202020204" pitchFamily="34" charset="0"/>
                <a:cs typeface="Arial" panose="020B0604020202020204" pitchFamily="34" charset="0"/>
                <a:sym typeface="Symbol" panose="05050102010706020507" pitchFamily="18" charset="2"/>
              </a:rPr>
              <a:t>[</a:t>
            </a:r>
            <a:r>
              <a:rPr lang="en-US" altLang="ja-JP" dirty="0">
                <a:solidFill>
                  <a:srgbClr val="FF0000"/>
                </a:solidFill>
                <a:latin typeface="Arial" panose="020B0604020202020204" pitchFamily="34" charset="0"/>
                <a:cs typeface="Arial" panose="020B0604020202020204" pitchFamily="34" charset="0"/>
              </a:rPr>
              <a:t>Pa</a:t>
            </a:r>
            <a:r>
              <a:rPr lang="en-US" altLang="ja-JP" dirty="0">
                <a:solidFill>
                  <a:srgbClr val="FF0000"/>
                </a:solidFill>
                <a:latin typeface="Arial" panose="020B0604020202020204" pitchFamily="34" charset="0"/>
                <a:cs typeface="Arial" panose="020B0604020202020204" pitchFamily="34" charset="0"/>
                <a:sym typeface="Symbol" panose="05050102010706020507" pitchFamily="18" charset="2"/>
              </a:rPr>
              <a:t></a:t>
            </a:r>
            <a:r>
              <a:rPr lang="en-US" altLang="ja-JP" dirty="0">
                <a:solidFill>
                  <a:srgbClr val="FF0000"/>
                </a:solidFill>
                <a:latin typeface="Arial" panose="020B0604020202020204" pitchFamily="34" charset="0"/>
                <a:cs typeface="Arial" panose="020B0604020202020204" pitchFamily="34" charset="0"/>
              </a:rPr>
              <a:t>m</a:t>
            </a:r>
            <a:r>
              <a:rPr lang="en-US" altLang="ja-JP" baseline="30000" dirty="0">
                <a:solidFill>
                  <a:srgbClr val="FF0000"/>
                </a:solidFill>
                <a:latin typeface="Arial" panose="020B0604020202020204" pitchFamily="34" charset="0"/>
                <a:cs typeface="Arial" panose="020B0604020202020204" pitchFamily="34" charset="0"/>
              </a:rPr>
              <a:t>3</a:t>
            </a:r>
            <a:r>
              <a:rPr lang="de-DE" altLang="ja-JP" dirty="0">
                <a:solidFill>
                  <a:srgbClr val="FF0000"/>
                </a:solidFill>
                <a:latin typeface="Arial" panose="020B0604020202020204" pitchFamily="34" charset="0"/>
                <a:cs typeface="Arial" panose="020B0604020202020204" pitchFamily="34" charset="0"/>
                <a:sym typeface="Symbol" panose="05050102010706020507" pitchFamily="18" charset="2"/>
              </a:rPr>
              <a:t>]</a:t>
            </a:r>
            <a:endParaRPr lang="ja-JP" altLang="en-US" dirty="0">
              <a:latin typeface="Arial" panose="020B0604020202020204" pitchFamily="34" charset="0"/>
              <a:cs typeface="Arial" panose="020B0604020202020204" pitchFamily="34" charset="0"/>
            </a:endParaRPr>
          </a:p>
        </p:txBody>
      </p:sp>
      <p:sp>
        <p:nvSpPr>
          <p:cNvPr id="23" name="正方形/長方形 22">
            <a:extLst>
              <a:ext uri="{FF2B5EF4-FFF2-40B4-BE49-F238E27FC236}">
                <a16:creationId xmlns:a16="http://schemas.microsoft.com/office/drawing/2014/main" id="{2B06395F-063A-44BD-AAFD-73A8861E1174}"/>
              </a:ext>
            </a:extLst>
          </p:cNvPr>
          <p:cNvSpPr/>
          <p:nvPr/>
        </p:nvSpPr>
        <p:spPr>
          <a:xfrm>
            <a:off x="7401230" y="4668846"/>
            <a:ext cx="1572866" cy="369332"/>
          </a:xfrm>
          <a:prstGeom prst="rect">
            <a:avLst/>
          </a:prstGeom>
        </p:spPr>
        <p:txBody>
          <a:bodyPr wrap="none">
            <a:spAutoFit/>
          </a:bodyPr>
          <a:lstStyle/>
          <a:p>
            <a:r>
              <a:rPr lang="de-DE" altLang="ja-JP" i="1" dirty="0">
                <a:solidFill>
                  <a:srgbClr val="FF0000"/>
                </a:solidFill>
                <a:latin typeface="Arial" panose="020B0604020202020204" pitchFamily="34" charset="0"/>
                <a:cs typeface="Arial" panose="020B0604020202020204" pitchFamily="34" charset="0"/>
                <a:sym typeface="Symbol" panose="05050102010706020507" pitchFamily="18" charset="2"/>
              </a:rPr>
              <a:t>p</a:t>
            </a:r>
            <a:r>
              <a:rPr lang="de-DE" altLang="ja-JP" dirty="0">
                <a:solidFill>
                  <a:srgbClr val="FF0000"/>
                </a:solidFill>
                <a:latin typeface="Arial" panose="020B0604020202020204" pitchFamily="34" charset="0"/>
                <a:cs typeface="Arial" panose="020B0604020202020204" pitchFamily="34" charset="0"/>
                <a:sym typeface="Symbol" panose="05050102010706020507" pitchFamily="18" charset="2"/>
              </a:rPr>
              <a:t>(</a:t>
            </a:r>
            <a:r>
              <a:rPr lang="de-DE" altLang="ja-JP" i="1" dirty="0">
                <a:solidFill>
                  <a:srgbClr val="FF0000"/>
                </a:solidFill>
                <a:latin typeface="Arial" panose="020B0604020202020204" pitchFamily="34" charset="0"/>
                <a:cs typeface="Arial" panose="020B0604020202020204" pitchFamily="34" charset="0"/>
                <a:sym typeface="Symbol" panose="05050102010706020507" pitchFamily="18" charset="2"/>
              </a:rPr>
              <a:t>t</a:t>
            </a:r>
            <a:r>
              <a:rPr lang="de-DE" altLang="ja-JP" dirty="0">
                <a:solidFill>
                  <a:srgbClr val="FF0000"/>
                </a:solidFill>
                <a:latin typeface="Arial" panose="020B0604020202020204" pitchFamily="34" charset="0"/>
                <a:cs typeface="Arial" panose="020B0604020202020204" pitchFamily="34" charset="0"/>
                <a:sym typeface="Symbol" panose="05050102010706020507" pitchFamily="18" charset="2"/>
              </a:rPr>
              <a:t>)  </a:t>
            </a:r>
            <a:r>
              <a:rPr lang="de-DE" altLang="ja-JP" i="1" dirty="0">
                <a:solidFill>
                  <a:srgbClr val="FF0000"/>
                </a:solidFill>
                <a:latin typeface="Arial" panose="020B0604020202020204" pitchFamily="34" charset="0"/>
                <a:cs typeface="Arial" panose="020B0604020202020204" pitchFamily="34" charset="0"/>
                <a:sym typeface="Symbol" panose="05050102010706020507" pitchFamily="18" charset="2"/>
              </a:rPr>
              <a:t>p</a:t>
            </a:r>
            <a:r>
              <a:rPr lang="de-DE" altLang="ja-JP" dirty="0">
                <a:solidFill>
                  <a:srgbClr val="FF0000"/>
                </a:solidFill>
                <a:latin typeface="Arial" panose="020B0604020202020204" pitchFamily="34" charset="0"/>
                <a:cs typeface="Arial" panose="020B0604020202020204" pitchFamily="34" charset="0"/>
                <a:sym typeface="Symbol" panose="05050102010706020507" pitchFamily="18" charset="2"/>
              </a:rPr>
              <a:t>(</a:t>
            </a:r>
            <a:r>
              <a:rPr lang="de-DE" altLang="ja-JP" i="1" dirty="0">
                <a:solidFill>
                  <a:srgbClr val="FF0000"/>
                </a:solidFill>
                <a:latin typeface="Arial" panose="020B0604020202020204" pitchFamily="34" charset="0"/>
                <a:cs typeface="Arial" panose="020B0604020202020204" pitchFamily="34" charset="0"/>
                <a:sym typeface="Symbol" panose="05050102010706020507" pitchFamily="18" charset="2"/>
              </a:rPr>
              <a:t>t</a:t>
            </a:r>
            <a:r>
              <a:rPr lang="de-DE" altLang="ja-JP" dirty="0">
                <a:solidFill>
                  <a:srgbClr val="FF0000"/>
                </a:solidFill>
                <a:latin typeface="Arial" panose="020B0604020202020204" pitchFamily="34" charset="0"/>
                <a:cs typeface="Arial" panose="020B0604020202020204" pitchFamily="34" charset="0"/>
                <a:sym typeface="Symbol" panose="05050102010706020507" pitchFamily="18" charset="2"/>
              </a:rPr>
              <a:t>+</a:t>
            </a:r>
            <a:r>
              <a:rPr lang="de-DE" altLang="ja-JP" i="1" dirty="0">
                <a:solidFill>
                  <a:srgbClr val="FF0000"/>
                </a:solidFill>
                <a:latin typeface="Arial" panose="020B0604020202020204" pitchFamily="34" charset="0"/>
                <a:cs typeface="Arial" panose="020B0604020202020204" pitchFamily="34" charset="0"/>
                <a:sym typeface="Symbol" panose="05050102010706020507" pitchFamily="18" charset="2"/>
              </a:rPr>
              <a:t>t</a:t>
            </a:r>
            <a:r>
              <a:rPr lang="de-DE" altLang="ja-JP" dirty="0">
                <a:solidFill>
                  <a:srgbClr val="FF0000"/>
                </a:solidFill>
                <a:latin typeface="Arial" panose="020B0604020202020204" pitchFamily="34" charset="0"/>
                <a:cs typeface="Arial" panose="020B0604020202020204" pitchFamily="34" charset="0"/>
                <a:sym typeface="Symbol" panose="05050102010706020507" pitchFamily="18" charset="2"/>
              </a:rPr>
              <a:t>)</a:t>
            </a:r>
            <a:endParaRPr lang="ja-JP" altLang="en-US" dirty="0">
              <a:latin typeface="Arial" panose="020B0604020202020204" pitchFamily="34" charset="0"/>
              <a:cs typeface="Arial" panose="020B0604020202020204" pitchFamily="34" charset="0"/>
            </a:endParaRPr>
          </a:p>
        </p:txBody>
      </p:sp>
      <p:sp>
        <p:nvSpPr>
          <p:cNvPr id="4" name="正方形/長方形 3">
            <a:extLst>
              <a:ext uri="{FF2B5EF4-FFF2-40B4-BE49-F238E27FC236}">
                <a16:creationId xmlns:a16="http://schemas.microsoft.com/office/drawing/2014/main" id="{D2E74A87-6787-4BD6-99DE-75A67816A4F8}"/>
              </a:ext>
            </a:extLst>
          </p:cNvPr>
          <p:cNvSpPr/>
          <p:nvPr/>
        </p:nvSpPr>
        <p:spPr>
          <a:xfrm>
            <a:off x="1811658" y="1737937"/>
            <a:ext cx="2869760" cy="400110"/>
          </a:xfrm>
          <a:prstGeom prst="rect">
            <a:avLst/>
          </a:prstGeom>
        </p:spPr>
        <p:txBody>
          <a:bodyPr wrap="none">
            <a:spAutoFit/>
          </a:bodyPr>
          <a:lstStyle/>
          <a:p>
            <a:r>
              <a:rPr lang="de-DE" altLang="ja-JP" sz="2000" i="1" dirty="0">
                <a:latin typeface="Calibri" panose="020F0502020204030204" pitchFamily="34" charset="0"/>
                <a:sym typeface="Symbol" panose="05050102010706020507" pitchFamily="18" charset="2"/>
              </a:rPr>
              <a:t>Q</a:t>
            </a:r>
            <a:r>
              <a:rPr lang="de-DE" altLang="ja-JP" sz="2000" dirty="0">
                <a:latin typeface="Calibri" panose="020F0502020204030204" pitchFamily="34" charset="0"/>
                <a:sym typeface="Symbol" panose="05050102010706020507" pitchFamily="18" charset="2"/>
              </a:rPr>
              <a:t></a:t>
            </a:r>
            <a:r>
              <a:rPr lang="de-DE" altLang="ja-JP" sz="2000" i="1" dirty="0">
                <a:latin typeface="Calibri" panose="020F0502020204030204" pitchFamily="34" charset="0"/>
                <a:sym typeface="Symbol" panose="05050102010706020507" pitchFamily="18" charset="2"/>
              </a:rPr>
              <a:t>t</a:t>
            </a:r>
            <a:r>
              <a:rPr lang="de-DE" altLang="ja-JP" sz="2000" dirty="0">
                <a:latin typeface="Calibri" panose="020F0502020204030204" pitchFamily="34" charset="0"/>
                <a:sym typeface="Symbol" panose="05050102010706020507" pitchFamily="18" charset="2"/>
              </a:rPr>
              <a:t>/</a:t>
            </a:r>
            <a:r>
              <a:rPr lang="de-DE" altLang="ja-JP" sz="2000" i="1" dirty="0">
                <a:latin typeface="Calibri" panose="020F0502020204030204" pitchFamily="34" charset="0"/>
                <a:sym typeface="Symbol" panose="05050102010706020507" pitchFamily="18" charset="2"/>
              </a:rPr>
              <a:t>kT</a:t>
            </a:r>
            <a:r>
              <a:rPr lang="de-DE" altLang="ja-JP" sz="2000" dirty="0">
                <a:latin typeface="Calibri" panose="020F0502020204030204" pitchFamily="34" charset="0"/>
                <a:sym typeface="Symbol" panose="05050102010706020507" pitchFamily="18" charset="2"/>
              </a:rPr>
              <a:t> =</a:t>
            </a:r>
            <a:r>
              <a:rPr lang="de-DE" altLang="ja-JP" sz="2000" i="1" dirty="0">
                <a:latin typeface="Calibri" panose="020F0502020204030204" pitchFamily="34" charset="0"/>
                <a:sym typeface="Symbol" panose="05050102010706020507" pitchFamily="18" charset="2"/>
              </a:rPr>
              <a:t> p</a:t>
            </a:r>
            <a:r>
              <a:rPr lang="de-DE" altLang="ja-JP" sz="2000" dirty="0">
                <a:latin typeface="Calibri" panose="020F0502020204030204" pitchFamily="34" charset="0"/>
                <a:sym typeface="Symbol" panose="05050102010706020507" pitchFamily="18" charset="2"/>
              </a:rPr>
              <a:t>(</a:t>
            </a:r>
            <a:r>
              <a:rPr lang="de-DE" altLang="ja-JP" sz="2000" i="1" dirty="0">
                <a:latin typeface="Calibri" panose="020F0502020204030204" pitchFamily="34" charset="0"/>
                <a:sym typeface="Symbol" panose="05050102010706020507" pitchFamily="18" charset="2"/>
              </a:rPr>
              <a:t>t</a:t>
            </a:r>
            <a:r>
              <a:rPr lang="de-DE" altLang="ja-JP" sz="2000" dirty="0">
                <a:latin typeface="Calibri" panose="020F0502020204030204" pitchFamily="34" charset="0"/>
                <a:sym typeface="Symbol" panose="05050102010706020507" pitchFamily="18" charset="2"/>
              </a:rPr>
              <a:t>)</a:t>
            </a:r>
            <a:r>
              <a:rPr lang="de-DE" altLang="ja-JP" sz="2000" i="1" dirty="0">
                <a:latin typeface="Calibri" panose="020F0502020204030204" pitchFamily="34" charset="0"/>
                <a:sym typeface="Symbol" panose="05050102010706020507" pitchFamily="18" charset="2"/>
              </a:rPr>
              <a:t>S</a:t>
            </a:r>
            <a:r>
              <a:rPr lang="de-DE" altLang="ja-JP" sz="2000" baseline="-25000" dirty="0">
                <a:latin typeface="Calibri" panose="020F0502020204030204" pitchFamily="34" charset="0"/>
                <a:sym typeface="Symbol" panose="05050102010706020507" pitchFamily="18" charset="2"/>
              </a:rPr>
              <a:t>eff</a:t>
            </a:r>
            <a:r>
              <a:rPr lang="de-DE" altLang="ja-JP" sz="2000" dirty="0">
                <a:latin typeface="Calibri" panose="020F0502020204030204" pitchFamily="34" charset="0"/>
                <a:sym typeface="Symbol" panose="05050102010706020507" pitchFamily="18" charset="2"/>
              </a:rPr>
              <a:t></a:t>
            </a:r>
            <a:r>
              <a:rPr lang="de-DE" altLang="ja-JP" sz="2000" i="1" dirty="0">
                <a:latin typeface="Calibri" panose="020F0502020204030204" pitchFamily="34" charset="0"/>
                <a:sym typeface="Symbol" panose="05050102010706020507" pitchFamily="18" charset="2"/>
              </a:rPr>
              <a:t>t</a:t>
            </a:r>
            <a:r>
              <a:rPr lang="de-DE" altLang="ja-JP" sz="2000" dirty="0">
                <a:latin typeface="Calibri" panose="020F0502020204030204" pitchFamily="34" charset="0"/>
                <a:sym typeface="Symbol" panose="05050102010706020507" pitchFamily="18" charset="2"/>
              </a:rPr>
              <a:t>/</a:t>
            </a:r>
            <a:r>
              <a:rPr lang="de-DE" altLang="ja-JP" sz="2000" i="1" dirty="0">
                <a:latin typeface="Calibri" panose="020F0502020204030204" pitchFamily="34" charset="0"/>
                <a:sym typeface="Symbol" panose="05050102010706020507" pitchFamily="18" charset="2"/>
              </a:rPr>
              <a:t>kT</a:t>
            </a:r>
            <a:endParaRPr lang="en-US" altLang="ja-JP" sz="2000" i="1" dirty="0">
              <a:latin typeface="Calibri" panose="020F0502020204030204" pitchFamily="34" charset="0"/>
              <a:sym typeface="Symbol" panose="05050102010706020507" pitchFamily="18" charset="2"/>
            </a:endParaRPr>
          </a:p>
        </p:txBody>
      </p:sp>
      <p:sp>
        <p:nvSpPr>
          <p:cNvPr id="25" name="正方形/長方形 24">
            <a:extLst>
              <a:ext uri="{FF2B5EF4-FFF2-40B4-BE49-F238E27FC236}">
                <a16:creationId xmlns:a16="http://schemas.microsoft.com/office/drawing/2014/main" id="{06D03D9B-425E-4839-8CE1-E421C2F19C4A}"/>
              </a:ext>
            </a:extLst>
          </p:cNvPr>
          <p:cNvSpPr/>
          <p:nvPr/>
        </p:nvSpPr>
        <p:spPr>
          <a:xfrm>
            <a:off x="1785678" y="2470021"/>
            <a:ext cx="2351926" cy="400110"/>
          </a:xfrm>
          <a:prstGeom prst="rect">
            <a:avLst/>
          </a:prstGeom>
        </p:spPr>
        <p:txBody>
          <a:bodyPr wrap="none">
            <a:spAutoFit/>
          </a:bodyPr>
          <a:lstStyle/>
          <a:p>
            <a:r>
              <a:rPr lang="de-DE" altLang="ja-JP" sz="2000" dirty="0">
                <a:latin typeface="Calibri" panose="020F0502020204030204" pitchFamily="34" charset="0"/>
                <a:sym typeface="Symbol" panose="05050102010706020507" pitchFamily="18" charset="2"/>
              </a:rPr>
              <a:t>{</a:t>
            </a:r>
            <a:r>
              <a:rPr lang="de-DE" altLang="ja-JP" sz="2000" i="1" dirty="0">
                <a:latin typeface="Calibri" panose="020F0502020204030204" pitchFamily="34" charset="0"/>
                <a:sym typeface="Symbol" panose="05050102010706020507" pitchFamily="18" charset="2"/>
              </a:rPr>
              <a:t>p</a:t>
            </a:r>
            <a:r>
              <a:rPr lang="de-DE" altLang="ja-JP" sz="2000" dirty="0">
                <a:latin typeface="Calibri" panose="020F0502020204030204" pitchFamily="34" charset="0"/>
                <a:sym typeface="Symbol" panose="05050102010706020507" pitchFamily="18" charset="2"/>
              </a:rPr>
              <a:t>(</a:t>
            </a:r>
            <a:r>
              <a:rPr lang="de-DE" altLang="ja-JP" sz="2000" i="1" dirty="0">
                <a:latin typeface="Calibri" panose="020F0502020204030204" pitchFamily="34" charset="0"/>
                <a:sym typeface="Symbol" panose="05050102010706020507" pitchFamily="18" charset="2"/>
              </a:rPr>
              <a:t>t</a:t>
            </a:r>
            <a:r>
              <a:rPr lang="de-DE" altLang="ja-JP" sz="2000" dirty="0">
                <a:latin typeface="Calibri" panose="020F0502020204030204" pitchFamily="34" charset="0"/>
                <a:sym typeface="Symbol" panose="05050102010706020507" pitchFamily="18" charset="2"/>
              </a:rPr>
              <a:t>+</a:t>
            </a:r>
            <a:r>
              <a:rPr lang="de-DE" altLang="ja-JP" sz="2000" i="1" dirty="0">
                <a:latin typeface="Calibri" panose="020F0502020204030204" pitchFamily="34" charset="0"/>
                <a:sym typeface="Symbol" panose="05050102010706020507" pitchFamily="18" charset="2"/>
              </a:rPr>
              <a:t>t</a:t>
            </a:r>
            <a:r>
              <a:rPr lang="de-DE" altLang="ja-JP" sz="2000" dirty="0">
                <a:latin typeface="Calibri" panose="020F0502020204030204" pitchFamily="34" charset="0"/>
                <a:sym typeface="Symbol" panose="05050102010706020507" pitchFamily="18" charset="2"/>
              </a:rPr>
              <a:t>)  </a:t>
            </a:r>
            <a:r>
              <a:rPr lang="de-DE" altLang="ja-JP" sz="2000" i="1" dirty="0">
                <a:latin typeface="Calibri" panose="020F0502020204030204" pitchFamily="34" charset="0"/>
                <a:sym typeface="Symbol" panose="05050102010706020507" pitchFamily="18" charset="2"/>
              </a:rPr>
              <a:t>p</a:t>
            </a:r>
            <a:r>
              <a:rPr lang="de-DE" altLang="ja-JP" sz="2000" dirty="0">
                <a:latin typeface="Calibri" panose="020F0502020204030204" pitchFamily="34" charset="0"/>
                <a:sym typeface="Symbol" panose="05050102010706020507" pitchFamily="18" charset="2"/>
              </a:rPr>
              <a:t>(</a:t>
            </a:r>
            <a:r>
              <a:rPr lang="de-DE" altLang="ja-JP" sz="2000" i="1" dirty="0">
                <a:latin typeface="Calibri" panose="020F0502020204030204" pitchFamily="34" charset="0"/>
                <a:sym typeface="Symbol" panose="05050102010706020507" pitchFamily="18" charset="2"/>
              </a:rPr>
              <a:t>t</a:t>
            </a:r>
            <a:r>
              <a:rPr lang="de-DE" altLang="ja-JP" sz="2000" dirty="0">
                <a:latin typeface="Calibri" panose="020F0502020204030204" pitchFamily="34" charset="0"/>
                <a:sym typeface="Symbol" panose="05050102010706020507" pitchFamily="18" charset="2"/>
              </a:rPr>
              <a:t>)}</a:t>
            </a:r>
            <a:r>
              <a:rPr lang="de-DE" altLang="ja-JP" sz="2000" i="1" dirty="0">
                <a:latin typeface="Calibri" panose="020F0502020204030204" pitchFamily="34" charset="0"/>
                <a:sym typeface="Symbol" panose="05050102010706020507" pitchFamily="18" charset="2"/>
              </a:rPr>
              <a:t>V</a:t>
            </a:r>
            <a:r>
              <a:rPr lang="de-DE" altLang="ja-JP" sz="2000" dirty="0">
                <a:latin typeface="Calibri" panose="020F0502020204030204" pitchFamily="34" charset="0"/>
                <a:sym typeface="Symbol" panose="05050102010706020507" pitchFamily="18" charset="2"/>
              </a:rPr>
              <a:t>/</a:t>
            </a:r>
            <a:r>
              <a:rPr lang="de-DE" altLang="ja-JP" sz="2000" i="1" dirty="0">
                <a:latin typeface="Calibri" panose="020F0502020204030204" pitchFamily="34" charset="0"/>
                <a:sym typeface="Symbol" panose="05050102010706020507" pitchFamily="18" charset="2"/>
              </a:rPr>
              <a:t>kT</a:t>
            </a:r>
            <a:endParaRPr lang="ja-JP" altLang="en-US" sz="2000" dirty="0"/>
          </a:p>
        </p:txBody>
      </p:sp>
      <p:sp>
        <p:nvSpPr>
          <p:cNvPr id="26" name="正方形/長方形 25">
            <a:extLst>
              <a:ext uri="{FF2B5EF4-FFF2-40B4-BE49-F238E27FC236}">
                <a16:creationId xmlns:a16="http://schemas.microsoft.com/office/drawing/2014/main" id="{400E6DE7-7750-4980-BF97-F2C798B2968F}"/>
              </a:ext>
            </a:extLst>
          </p:cNvPr>
          <p:cNvSpPr/>
          <p:nvPr/>
        </p:nvSpPr>
        <p:spPr>
          <a:xfrm>
            <a:off x="1023669" y="3246057"/>
            <a:ext cx="3717301" cy="400110"/>
          </a:xfrm>
          <a:prstGeom prst="rect">
            <a:avLst/>
          </a:prstGeom>
        </p:spPr>
        <p:txBody>
          <a:bodyPr wrap="square">
            <a:spAutoFit/>
          </a:bodyPr>
          <a:lstStyle/>
          <a:p>
            <a:r>
              <a:rPr lang="en-US" altLang="ja-JP" sz="2000" dirty="0">
                <a:latin typeface="Calibri" panose="020F0502020204030204" pitchFamily="34" charset="0"/>
                <a:cs typeface="Arial" panose="020B0604020202020204" pitchFamily="34" charset="0"/>
                <a:sym typeface="Symbol" panose="05050102010706020507" pitchFamily="18" charset="2"/>
              </a:rPr>
              <a:t>{</a:t>
            </a:r>
            <a:r>
              <a:rPr lang="en-US" altLang="ja-JP" sz="2000" i="1" dirty="0">
                <a:latin typeface="Calibri" panose="020F0502020204030204" pitchFamily="34" charset="0"/>
                <a:cs typeface="Arial" panose="020B0604020202020204" pitchFamily="34" charset="0"/>
                <a:sym typeface="Symbol" panose="05050102010706020507" pitchFamily="18" charset="2"/>
              </a:rPr>
              <a:t>p</a:t>
            </a:r>
            <a:r>
              <a:rPr lang="en-US" altLang="ja-JP" sz="2000" dirty="0">
                <a:latin typeface="Calibri" panose="020F0502020204030204" pitchFamily="34" charset="0"/>
                <a:cs typeface="Arial" panose="020B0604020202020204" pitchFamily="34" charset="0"/>
                <a:sym typeface="Symbol" panose="05050102010706020507" pitchFamily="18" charset="2"/>
              </a:rPr>
              <a:t>(</a:t>
            </a:r>
            <a:r>
              <a:rPr lang="en-US" altLang="ja-JP" sz="2000" i="1" dirty="0">
                <a:latin typeface="Calibri" panose="020F0502020204030204" pitchFamily="34" charset="0"/>
                <a:cs typeface="Arial" panose="020B0604020202020204" pitchFamily="34" charset="0"/>
                <a:sym typeface="Symbol" panose="05050102010706020507" pitchFamily="18" charset="2"/>
              </a:rPr>
              <a:t>t</a:t>
            </a:r>
            <a:r>
              <a:rPr lang="en-US" altLang="ja-JP" sz="2000" dirty="0">
                <a:latin typeface="Calibri" panose="020F0502020204030204" pitchFamily="34" charset="0"/>
                <a:cs typeface="Arial" panose="020B0604020202020204" pitchFamily="34" charset="0"/>
                <a:sym typeface="Symbol" panose="05050102010706020507" pitchFamily="18" charset="2"/>
              </a:rPr>
              <a:t>+</a:t>
            </a:r>
            <a:r>
              <a:rPr lang="en-US" altLang="ja-JP" sz="2000" i="1" dirty="0">
                <a:latin typeface="Calibri" panose="020F0502020204030204" pitchFamily="34" charset="0"/>
                <a:cs typeface="Arial" panose="020B0604020202020204" pitchFamily="34" charset="0"/>
                <a:sym typeface="Symbol" panose="05050102010706020507" pitchFamily="18" charset="2"/>
              </a:rPr>
              <a:t>t</a:t>
            </a:r>
            <a:r>
              <a:rPr lang="en-US" altLang="ja-JP" sz="2000" dirty="0">
                <a:latin typeface="Calibri" panose="020F0502020204030204" pitchFamily="34" charset="0"/>
                <a:cs typeface="Arial" panose="020B0604020202020204" pitchFamily="34" charset="0"/>
                <a:sym typeface="Symbol" panose="05050102010706020507" pitchFamily="18" charset="2"/>
              </a:rPr>
              <a:t>)-</a:t>
            </a:r>
            <a:r>
              <a:rPr lang="en-US" altLang="ja-JP" sz="2000" i="1" dirty="0">
                <a:latin typeface="Calibri" panose="020F0502020204030204" pitchFamily="34" charset="0"/>
                <a:cs typeface="Arial" panose="020B0604020202020204" pitchFamily="34" charset="0"/>
                <a:sym typeface="Symbol" panose="05050102010706020507" pitchFamily="18" charset="2"/>
              </a:rPr>
              <a:t> p</a:t>
            </a:r>
            <a:r>
              <a:rPr lang="en-US" altLang="ja-JP" sz="2000" dirty="0">
                <a:latin typeface="Calibri" panose="020F0502020204030204" pitchFamily="34" charset="0"/>
                <a:cs typeface="Arial" panose="020B0604020202020204" pitchFamily="34" charset="0"/>
                <a:sym typeface="Symbol" panose="05050102010706020507" pitchFamily="18" charset="2"/>
              </a:rPr>
              <a:t>(</a:t>
            </a:r>
            <a:r>
              <a:rPr lang="en-US" altLang="ja-JP" sz="2000" i="1" dirty="0">
                <a:latin typeface="Calibri" panose="020F0502020204030204" pitchFamily="34" charset="0"/>
                <a:cs typeface="Arial" panose="020B0604020202020204" pitchFamily="34" charset="0"/>
                <a:sym typeface="Symbol" panose="05050102010706020507" pitchFamily="18" charset="2"/>
              </a:rPr>
              <a:t>t</a:t>
            </a:r>
            <a:r>
              <a:rPr lang="en-US" altLang="ja-JP" sz="2000" dirty="0">
                <a:latin typeface="Calibri" panose="020F0502020204030204" pitchFamily="34" charset="0"/>
                <a:cs typeface="Arial" panose="020B0604020202020204" pitchFamily="34" charset="0"/>
                <a:sym typeface="Symbol" panose="05050102010706020507" pitchFamily="18" charset="2"/>
              </a:rPr>
              <a:t>)}/</a:t>
            </a:r>
            <a:r>
              <a:rPr lang="ja-JP" altLang="ja-JP" sz="2000" dirty="0">
                <a:latin typeface="Calibri" panose="020F0502020204030204" pitchFamily="34" charset="0"/>
                <a:cs typeface="Arial" panose="020B0604020202020204" pitchFamily="34" charset="0"/>
                <a:sym typeface="Symbol" panose="05050102010706020507" pitchFamily="18" charset="2"/>
              </a:rPr>
              <a:t></a:t>
            </a:r>
            <a:r>
              <a:rPr lang="en-US" altLang="ja-JP" sz="2000" i="1" dirty="0">
                <a:latin typeface="Calibri" panose="020F0502020204030204" pitchFamily="34" charset="0"/>
                <a:cs typeface="Arial" panose="020B0604020202020204" pitchFamily="34" charset="0"/>
                <a:sym typeface="Symbol" panose="05050102010706020507" pitchFamily="18" charset="2"/>
              </a:rPr>
              <a:t>t </a:t>
            </a:r>
            <a:r>
              <a:rPr lang="en-US" altLang="ja-JP" sz="2000" dirty="0">
                <a:latin typeface="Calibri" panose="020F0502020204030204" pitchFamily="34" charset="0"/>
                <a:cs typeface="Arial" panose="020B0604020202020204" pitchFamily="34" charset="0"/>
                <a:sym typeface="Symbol" panose="05050102010706020507" pitchFamily="18" charset="2"/>
              </a:rPr>
              <a:t>= -(</a:t>
            </a:r>
            <a:r>
              <a:rPr lang="en-US" altLang="ja-JP" sz="2000" i="1" dirty="0" err="1">
                <a:latin typeface="Calibri" panose="020F0502020204030204" pitchFamily="34" charset="0"/>
                <a:cs typeface="Arial" panose="020B0604020202020204" pitchFamily="34" charset="0"/>
                <a:sym typeface="Symbol" panose="05050102010706020507" pitchFamily="18" charset="2"/>
              </a:rPr>
              <a:t>S</a:t>
            </a:r>
            <a:r>
              <a:rPr lang="en-US" altLang="ja-JP" sz="2000" baseline="-25000" dirty="0" err="1">
                <a:latin typeface="Calibri" panose="020F0502020204030204" pitchFamily="34" charset="0"/>
                <a:cs typeface="Arial" panose="020B0604020202020204" pitchFamily="34" charset="0"/>
                <a:sym typeface="Symbol" panose="05050102010706020507" pitchFamily="18" charset="2"/>
              </a:rPr>
              <a:t>eff</a:t>
            </a:r>
            <a:r>
              <a:rPr lang="en-US" altLang="ja-JP" sz="2000" dirty="0">
                <a:latin typeface="Calibri" panose="020F0502020204030204" pitchFamily="34" charset="0"/>
                <a:cs typeface="Arial" panose="020B0604020202020204" pitchFamily="34" charset="0"/>
                <a:sym typeface="Symbol" panose="05050102010706020507" pitchFamily="18" charset="2"/>
              </a:rPr>
              <a:t>/</a:t>
            </a:r>
            <a:r>
              <a:rPr lang="en-US" altLang="ja-JP" sz="2000" i="1" dirty="0">
                <a:latin typeface="Calibri" panose="020F0502020204030204" pitchFamily="34" charset="0"/>
                <a:cs typeface="Arial" panose="020B0604020202020204" pitchFamily="34" charset="0"/>
                <a:sym typeface="Symbol" panose="05050102010706020507" pitchFamily="18" charset="2"/>
              </a:rPr>
              <a:t>V</a:t>
            </a:r>
            <a:r>
              <a:rPr lang="en-US" altLang="ja-JP" sz="2000" dirty="0">
                <a:latin typeface="Calibri" panose="020F0502020204030204" pitchFamily="34" charset="0"/>
                <a:cs typeface="Arial" panose="020B0604020202020204" pitchFamily="34" charset="0"/>
                <a:sym typeface="Symbol" panose="05050102010706020507" pitchFamily="18" charset="2"/>
              </a:rPr>
              <a:t>) </a:t>
            </a:r>
            <a:r>
              <a:rPr lang="en-US" altLang="ja-JP" sz="2000" i="1" dirty="0">
                <a:latin typeface="Calibri" panose="020F0502020204030204" pitchFamily="34" charset="0"/>
                <a:cs typeface="Arial" panose="020B0604020202020204" pitchFamily="34" charset="0"/>
                <a:sym typeface="Symbol" panose="05050102010706020507" pitchFamily="18" charset="2"/>
              </a:rPr>
              <a:t> p</a:t>
            </a:r>
            <a:r>
              <a:rPr lang="en-US" altLang="ja-JP" sz="2000" dirty="0">
                <a:latin typeface="Calibri" panose="020F0502020204030204" pitchFamily="34" charset="0"/>
                <a:cs typeface="Arial" panose="020B0604020202020204" pitchFamily="34" charset="0"/>
                <a:sym typeface="Symbol" panose="05050102010706020507" pitchFamily="18" charset="2"/>
              </a:rPr>
              <a:t>(</a:t>
            </a:r>
            <a:r>
              <a:rPr lang="en-US" altLang="ja-JP" sz="2000" i="1" dirty="0">
                <a:latin typeface="Calibri" panose="020F0502020204030204" pitchFamily="34" charset="0"/>
                <a:cs typeface="Arial" panose="020B0604020202020204" pitchFamily="34" charset="0"/>
                <a:sym typeface="Symbol" panose="05050102010706020507" pitchFamily="18" charset="2"/>
              </a:rPr>
              <a:t>t</a:t>
            </a:r>
            <a:r>
              <a:rPr lang="en-US" altLang="ja-JP" sz="2000" dirty="0">
                <a:latin typeface="Calibri" panose="020F0502020204030204" pitchFamily="34" charset="0"/>
                <a:cs typeface="Arial" panose="020B0604020202020204" pitchFamily="34" charset="0"/>
                <a:sym typeface="Symbol" panose="05050102010706020507" pitchFamily="18" charset="2"/>
              </a:rPr>
              <a:t>)</a:t>
            </a:r>
            <a:endParaRPr lang="ja-JP" altLang="ja-JP" sz="2000" dirty="0">
              <a:latin typeface="Calibri" panose="020F0502020204030204" pitchFamily="34" charset="0"/>
              <a:cs typeface="Arial" panose="020B0604020202020204" pitchFamily="34" charset="0"/>
            </a:endParaRPr>
          </a:p>
        </p:txBody>
      </p:sp>
      <p:cxnSp>
        <p:nvCxnSpPr>
          <p:cNvPr id="27" name="直線矢印コネクタ 26">
            <a:extLst>
              <a:ext uri="{FF2B5EF4-FFF2-40B4-BE49-F238E27FC236}">
                <a16:creationId xmlns:a16="http://schemas.microsoft.com/office/drawing/2014/main" id="{1474664F-41D4-430A-8888-1DA9CECB90BD}"/>
              </a:ext>
            </a:extLst>
          </p:cNvPr>
          <p:cNvCxnSpPr/>
          <p:nvPr/>
        </p:nvCxnSpPr>
        <p:spPr>
          <a:xfrm>
            <a:off x="551866" y="3930965"/>
            <a:ext cx="51654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8" name="正方形/長方形 27">
            <a:extLst>
              <a:ext uri="{FF2B5EF4-FFF2-40B4-BE49-F238E27FC236}">
                <a16:creationId xmlns:a16="http://schemas.microsoft.com/office/drawing/2014/main" id="{CE48BF6F-8C86-4B39-B2BC-D1CC25BCA9E3}"/>
              </a:ext>
            </a:extLst>
          </p:cNvPr>
          <p:cNvSpPr/>
          <p:nvPr/>
        </p:nvSpPr>
        <p:spPr>
          <a:xfrm>
            <a:off x="449332" y="3930965"/>
            <a:ext cx="619080" cy="276999"/>
          </a:xfrm>
          <a:prstGeom prst="rect">
            <a:avLst/>
          </a:prstGeom>
        </p:spPr>
        <p:txBody>
          <a:bodyPr wrap="none">
            <a:spAutoFit/>
          </a:bodyPr>
          <a:lstStyle/>
          <a:p>
            <a:r>
              <a:rPr lang="ja-JP" altLang="ja-JP" sz="1200" dirty="0">
                <a:solidFill>
                  <a:srgbClr val="002060"/>
                </a:solidFill>
                <a:latin typeface="Calibri" panose="020F0502020204030204" pitchFamily="34" charset="0"/>
                <a:sym typeface="Symbol" panose="05050102010706020507" pitchFamily="18" charset="2"/>
              </a:rPr>
              <a:t></a:t>
            </a:r>
            <a:r>
              <a:rPr lang="en-US" altLang="ja-JP" sz="1200" i="1" dirty="0">
                <a:solidFill>
                  <a:srgbClr val="002060"/>
                </a:solidFill>
                <a:latin typeface="Calibri" panose="020F0502020204030204" pitchFamily="34" charset="0"/>
                <a:sym typeface="Symbol" panose="05050102010706020507" pitchFamily="18" charset="2"/>
              </a:rPr>
              <a:t>t</a:t>
            </a:r>
            <a:r>
              <a:rPr lang="ja-JP" altLang="en-US" sz="1200" i="1" dirty="0">
                <a:solidFill>
                  <a:srgbClr val="002060"/>
                </a:solidFill>
                <a:latin typeface="Calibri" panose="020F0502020204030204" pitchFamily="34" charset="0"/>
                <a:sym typeface="Symbol" panose="05050102010706020507" pitchFamily="18" charset="2"/>
              </a:rPr>
              <a:t> </a:t>
            </a:r>
            <a:r>
              <a:rPr lang="ja-JP" altLang="en-US" sz="1200" dirty="0">
                <a:solidFill>
                  <a:srgbClr val="002060"/>
                </a:solidFill>
                <a:latin typeface="Calibri" panose="020F0502020204030204" pitchFamily="34" charset="0"/>
                <a:sym typeface="Symbol" panose="05050102010706020507" pitchFamily="18" charset="2"/>
              </a:rPr>
              <a:t>→</a:t>
            </a:r>
            <a:r>
              <a:rPr lang="en-US" altLang="ja-JP" sz="1200" dirty="0">
                <a:solidFill>
                  <a:srgbClr val="002060"/>
                </a:solidFill>
                <a:latin typeface="Calibri" panose="020F0502020204030204" pitchFamily="34" charset="0"/>
                <a:sym typeface="Symbol" panose="05050102010706020507" pitchFamily="18" charset="2"/>
              </a:rPr>
              <a:t> 0</a:t>
            </a:r>
            <a:endParaRPr lang="ja-JP" altLang="en-US" sz="1200" dirty="0">
              <a:latin typeface="Calibri" panose="020F0502020204030204" pitchFamily="34" charset="0"/>
            </a:endParaRPr>
          </a:p>
        </p:txBody>
      </p:sp>
      <p:sp>
        <p:nvSpPr>
          <p:cNvPr id="29" name="正方形/長方形 28">
            <a:extLst>
              <a:ext uri="{FF2B5EF4-FFF2-40B4-BE49-F238E27FC236}">
                <a16:creationId xmlns:a16="http://schemas.microsoft.com/office/drawing/2014/main" id="{5F6F2EE1-E120-4D05-ACBA-48DFA569CB09}"/>
              </a:ext>
            </a:extLst>
          </p:cNvPr>
          <p:cNvSpPr/>
          <p:nvPr/>
        </p:nvSpPr>
        <p:spPr>
          <a:xfrm>
            <a:off x="1049425" y="3732673"/>
            <a:ext cx="2840945" cy="400110"/>
          </a:xfrm>
          <a:prstGeom prst="rect">
            <a:avLst/>
          </a:prstGeom>
        </p:spPr>
        <p:txBody>
          <a:bodyPr wrap="square">
            <a:spAutoFit/>
          </a:bodyPr>
          <a:lstStyle/>
          <a:p>
            <a:r>
              <a:rPr lang="en-US" altLang="ja-JP" sz="2000" dirty="0" err="1">
                <a:latin typeface="Calibri" panose="020F0502020204030204" pitchFamily="34" charset="0"/>
                <a:sym typeface="Symbol" panose="05050102010706020507" pitchFamily="18" charset="2"/>
              </a:rPr>
              <a:t>d</a:t>
            </a:r>
            <a:r>
              <a:rPr lang="en-US" altLang="ja-JP" sz="2000" i="1" dirty="0" err="1">
                <a:latin typeface="Calibri" panose="020F0502020204030204" pitchFamily="34" charset="0"/>
                <a:sym typeface="Symbol" panose="05050102010706020507" pitchFamily="18" charset="2"/>
              </a:rPr>
              <a:t>p</a:t>
            </a:r>
            <a:r>
              <a:rPr lang="en-US" altLang="ja-JP" sz="2000" dirty="0">
                <a:latin typeface="Calibri" panose="020F0502020204030204" pitchFamily="34" charset="0"/>
                <a:sym typeface="Symbol" panose="05050102010706020507" pitchFamily="18" charset="2"/>
              </a:rPr>
              <a:t>(</a:t>
            </a:r>
            <a:r>
              <a:rPr lang="en-US" altLang="ja-JP" sz="2000" i="1" dirty="0">
                <a:latin typeface="Calibri" panose="020F0502020204030204" pitchFamily="34" charset="0"/>
                <a:sym typeface="Symbol" panose="05050102010706020507" pitchFamily="18" charset="2"/>
              </a:rPr>
              <a:t>t</a:t>
            </a:r>
            <a:r>
              <a:rPr lang="en-US" altLang="ja-JP" sz="2000" dirty="0">
                <a:latin typeface="Calibri" panose="020F0502020204030204" pitchFamily="34" charset="0"/>
                <a:sym typeface="Symbol" panose="05050102010706020507" pitchFamily="18" charset="2"/>
              </a:rPr>
              <a:t>)/</a:t>
            </a:r>
            <a:r>
              <a:rPr lang="en-US" altLang="ja-JP" sz="2000" dirty="0" err="1">
                <a:latin typeface="Calibri" panose="020F0502020204030204" pitchFamily="34" charset="0"/>
                <a:sym typeface="Symbol" panose="05050102010706020507" pitchFamily="18" charset="2"/>
              </a:rPr>
              <a:t>d</a:t>
            </a:r>
            <a:r>
              <a:rPr lang="en-US" altLang="ja-JP" sz="2000" i="1" dirty="0" err="1">
                <a:latin typeface="Calibri" panose="020F0502020204030204" pitchFamily="34" charset="0"/>
                <a:sym typeface="Symbol" panose="05050102010706020507" pitchFamily="18" charset="2"/>
              </a:rPr>
              <a:t>t</a:t>
            </a:r>
            <a:r>
              <a:rPr lang="en-US" altLang="ja-JP" sz="2000" i="1" dirty="0">
                <a:latin typeface="Calibri" panose="020F0502020204030204" pitchFamily="34" charset="0"/>
                <a:sym typeface="Symbol" panose="05050102010706020507" pitchFamily="18" charset="2"/>
              </a:rPr>
              <a:t> </a:t>
            </a:r>
            <a:r>
              <a:rPr lang="en-US" altLang="ja-JP" sz="2000" dirty="0">
                <a:latin typeface="Calibri" panose="020F0502020204030204" pitchFamily="34" charset="0"/>
                <a:sym typeface="Symbol" panose="05050102010706020507" pitchFamily="18" charset="2"/>
              </a:rPr>
              <a:t>= -(</a:t>
            </a:r>
            <a:r>
              <a:rPr lang="en-US" altLang="ja-JP" sz="2000" i="1" dirty="0" err="1">
                <a:latin typeface="Calibri" panose="020F0502020204030204" pitchFamily="34" charset="0"/>
                <a:sym typeface="Symbol" panose="05050102010706020507" pitchFamily="18" charset="2"/>
              </a:rPr>
              <a:t>S</a:t>
            </a:r>
            <a:r>
              <a:rPr lang="en-US" altLang="ja-JP" sz="2000" baseline="-25000" dirty="0" err="1">
                <a:latin typeface="Calibri" panose="020F0502020204030204" pitchFamily="34" charset="0"/>
                <a:sym typeface="Symbol" panose="05050102010706020507" pitchFamily="18" charset="2"/>
              </a:rPr>
              <a:t>eff</a:t>
            </a:r>
            <a:r>
              <a:rPr lang="en-US" altLang="ja-JP" sz="2000" dirty="0">
                <a:latin typeface="Calibri" panose="020F0502020204030204" pitchFamily="34" charset="0"/>
                <a:sym typeface="Symbol" panose="05050102010706020507" pitchFamily="18" charset="2"/>
              </a:rPr>
              <a:t>/</a:t>
            </a:r>
            <a:r>
              <a:rPr lang="en-US" altLang="ja-JP" sz="2000" i="1" dirty="0">
                <a:latin typeface="Calibri" panose="020F0502020204030204" pitchFamily="34" charset="0"/>
                <a:sym typeface="Symbol" panose="05050102010706020507" pitchFamily="18" charset="2"/>
              </a:rPr>
              <a:t>V</a:t>
            </a:r>
            <a:r>
              <a:rPr lang="en-US" altLang="ja-JP" sz="2000" dirty="0">
                <a:latin typeface="Calibri" panose="020F0502020204030204" pitchFamily="34" charset="0"/>
                <a:sym typeface="Symbol" panose="05050102010706020507" pitchFamily="18" charset="2"/>
              </a:rPr>
              <a:t>) </a:t>
            </a:r>
            <a:r>
              <a:rPr lang="en-US" altLang="ja-JP" sz="2000" i="1" dirty="0">
                <a:latin typeface="Calibri" panose="020F0502020204030204" pitchFamily="34" charset="0"/>
                <a:sym typeface="Symbol" panose="05050102010706020507" pitchFamily="18" charset="2"/>
              </a:rPr>
              <a:t> p</a:t>
            </a:r>
            <a:r>
              <a:rPr lang="en-US" altLang="ja-JP" sz="2000" dirty="0">
                <a:latin typeface="Calibri" panose="020F0502020204030204" pitchFamily="34" charset="0"/>
                <a:sym typeface="Symbol" panose="05050102010706020507" pitchFamily="18" charset="2"/>
              </a:rPr>
              <a:t>(</a:t>
            </a:r>
            <a:r>
              <a:rPr lang="en-US" altLang="ja-JP" sz="2000" i="1" dirty="0">
                <a:latin typeface="Calibri" panose="020F0502020204030204" pitchFamily="34" charset="0"/>
                <a:sym typeface="Symbol" panose="05050102010706020507" pitchFamily="18" charset="2"/>
              </a:rPr>
              <a:t>t</a:t>
            </a:r>
            <a:r>
              <a:rPr lang="en-US" altLang="ja-JP" sz="2000" dirty="0">
                <a:latin typeface="Calibri" panose="020F0502020204030204" pitchFamily="34" charset="0"/>
                <a:sym typeface="Symbol" panose="05050102010706020507" pitchFamily="18" charset="2"/>
              </a:rPr>
              <a:t>)</a:t>
            </a:r>
            <a:endParaRPr lang="ja-JP" altLang="ja-JP" sz="2000" dirty="0">
              <a:latin typeface="Calibri" panose="020F0502020204030204" pitchFamily="34" charset="0"/>
            </a:endParaRPr>
          </a:p>
        </p:txBody>
      </p:sp>
      <mc:AlternateContent xmlns:mc="http://schemas.openxmlformats.org/markup-compatibility/2006" xmlns:a14="http://schemas.microsoft.com/office/drawing/2010/main">
        <mc:Choice Requires="a14">
          <p:sp>
            <p:nvSpPr>
              <p:cNvPr id="30" name="テキスト ボックス 29">
                <a:extLst>
                  <a:ext uri="{FF2B5EF4-FFF2-40B4-BE49-F238E27FC236}">
                    <a16:creationId xmlns:a16="http://schemas.microsoft.com/office/drawing/2014/main" id="{B9208465-46E6-4919-A3B7-5C9F35E9F3D4}"/>
                  </a:ext>
                </a:extLst>
              </p:cNvPr>
              <p:cNvSpPr txBox="1"/>
              <p:nvPr/>
            </p:nvSpPr>
            <p:spPr>
              <a:xfrm>
                <a:off x="1203721" y="4311499"/>
                <a:ext cx="1854482" cy="423065"/>
              </a:xfrm>
              <a:prstGeom prst="rect">
                <a:avLst/>
              </a:prstGeom>
              <a:noFill/>
            </p:spPr>
            <p:txBody>
              <a:bodyPr wrap="none" lIns="0" tIns="0" rIns="0" bIns="0" rtlCol="0">
                <a:spAutoFit/>
              </a:bodyPr>
              <a:lstStyle/>
              <a:p>
                <a14:m>
                  <m:oMath xmlns:m="http://schemas.openxmlformats.org/officeDocument/2006/math">
                    <m:nary>
                      <m:naryPr>
                        <m:limLoc m:val="undOvr"/>
                        <m:subHide m:val="on"/>
                        <m:supHide m:val="on"/>
                        <m:ctrlPr>
                          <a:rPr kumimoji="1" lang="ja-JP" altLang="en-US" i="1" smtClean="0">
                            <a:latin typeface="Cambria Math" panose="02040503050406030204" pitchFamily="18" charset="0"/>
                          </a:rPr>
                        </m:ctrlPr>
                      </m:naryPr>
                      <m:sub/>
                      <m:sup/>
                      <m:e>
                        <m:f>
                          <m:fPr>
                            <m:ctrlPr>
                              <a:rPr kumimoji="1" lang="en-US" altLang="ja-JP" i="1" smtClean="0">
                                <a:latin typeface="Cambria Math" panose="02040503050406030204" pitchFamily="18" charset="0"/>
                              </a:rPr>
                            </m:ctrlPr>
                          </m:fPr>
                          <m:num>
                            <m:r>
                              <a:rPr kumimoji="1" lang="en-US" altLang="ja-JP" b="0" i="1" smtClean="0">
                                <a:latin typeface="Cambria Math" panose="02040503050406030204" pitchFamily="18" charset="0"/>
                              </a:rPr>
                              <m:t>1</m:t>
                            </m:r>
                          </m:num>
                          <m:den>
                            <m:r>
                              <a:rPr kumimoji="1" lang="en-US" altLang="ja-JP" b="0" i="1" smtClean="0">
                                <a:latin typeface="Cambria Math" panose="02040503050406030204" pitchFamily="18" charset="0"/>
                              </a:rPr>
                              <m:t>𝑝</m:t>
                            </m:r>
                            <m:d>
                              <m:dPr>
                                <m:ctrlPr>
                                  <a:rPr kumimoji="1" lang="en-US" altLang="ja-JP" b="0" i="1" smtClean="0">
                                    <a:latin typeface="Cambria Math" panose="02040503050406030204" pitchFamily="18" charset="0"/>
                                  </a:rPr>
                                </m:ctrlPr>
                              </m:dPr>
                              <m:e>
                                <m:r>
                                  <a:rPr kumimoji="1" lang="en-US" altLang="ja-JP" b="0" i="1" smtClean="0">
                                    <a:latin typeface="Cambria Math" panose="02040503050406030204" pitchFamily="18" charset="0"/>
                                  </a:rPr>
                                  <m:t>𝑡</m:t>
                                </m:r>
                              </m:e>
                            </m:d>
                          </m:den>
                        </m:f>
                        <m:r>
                          <m:rPr>
                            <m:sty m:val="p"/>
                          </m:rPr>
                          <a:rPr kumimoji="1" lang="en-US" altLang="ja-JP" b="0" i="0" smtClean="0">
                            <a:latin typeface="Cambria Math" panose="02040503050406030204" pitchFamily="18" charset="0"/>
                          </a:rPr>
                          <m:t>d</m:t>
                        </m:r>
                        <m:r>
                          <a:rPr kumimoji="1" lang="en-US" altLang="ja-JP" b="0" i="1" smtClean="0">
                            <a:latin typeface="Cambria Math" panose="02040503050406030204" pitchFamily="18" charset="0"/>
                          </a:rPr>
                          <m:t>𝑝</m:t>
                        </m:r>
                      </m:e>
                    </m:nary>
                  </m:oMath>
                </a14:m>
                <a:r>
                  <a:rPr kumimoji="1" lang="en-US" altLang="ja-JP" dirty="0">
                    <a:latin typeface="Calibri" panose="020F0502020204030204" pitchFamily="34" charset="0"/>
                  </a:rPr>
                  <a:t>=</a:t>
                </a:r>
                <a14:m>
                  <m:oMath xmlns:m="http://schemas.openxmlformats.org/officeDocument/2006/math">
                    <m:nary>
                      <m:naryPr>
                        <m:limLoc m:val="undOvr"/>
                        <m:subHide m:val="on"/>
                        <m:supHide m:val="on"/>
                        <m:ctrlPr>
                          <a:rPr kumimoji="1" lang="en-US" altLang="ja-JP" i="1" dirty="0" smtClean="0">
                            <a:latin typeface="Cambria Math" panose="02040503050406030204" pitchFamily="18" charset="0"/>
                          </a:rPr>
                        </m:ctrlPr>
                      </m:naryPr>
                      <m:sub/>
                      <m:sup/>
                      <m:e>
                        <m:r>
                          <a:rPr kumimoji="1" lang="en-US" altLang="ja-JP" b="0" i="1" dirty="0" smtClean="0">
                            <a:latin typeface="Cambria Math" panose="02040503050406030204" pitchFamily="18" charset="0"/>
                          </a:rPr>
                          <m:t>−</m:t>
                        </m:r>
                        <m:f>
                          <m:fPr>
                            <m:ctrlPr>
                              <a:rPr kumimoji="1" lang="en-US" altLang="ja-JP" i="1" dirty="0" smtClean="0">
                                <a:latin typeface="Cambria Math" panose="02040503050406030204" pitchFamily="18" charset="0"/>
                              </a:rPr>
                            </m:ctrlPr>
                          </m:fPr>
                          <m:num>
                            <m:sSub>
                              <m:sSubPr>
                                <m:ctrlPr>
                                  <a:rPr kumimoji="1" lang="en-US" altLang="ja-JP" i="1" dirty="0" smtClean="0">
                                    <a:latin typeface="Cambria Math" panose="02040503050406030204" pitchFamily="18" charset="0"/>
                                  </a:rPr>
                                </m:ctrlPr>
                              </m:sSubPr>
                              <m:e>
                                <m:r>
                                  <a:rPr kumimoji="1" lang="en-US" altLang="ja-JP" b="0" i="1" dirty="0" smtClean="0">
                                    <a:latin typeface="Cambria Math" panose="02040503050406030204" pitchFamily="18" charset="0"/>
                                  </a:rPr>
                                  <m:t>𝑆</m:t>
                                </m:r>
                              </m:e>
                              <m:sub>
                                <m:r>
                                  <m:rPr>
                                    <m:sty m:val="p"/>
                                  </m:rPr>
                                  <a:rPr kumimoji="1" lang="en-US" altLang="ja-JP" b="0" i="0" dirty="0" smtClean="0">
                                    <a:latin typeface="Cambria Math" panose="02040503050406030204" pitchFamily="18" charset="0"/>
                                  </a:rPr>
                                  <m:t>eff</m:t>
                                </m:r>
                              </m:sub>
                            </m:sSub>
                          </m:num>
                          <m:den>
                            <m:r>
                              <a:rPr kumimoji="1" lang="en-US" altLang="ja-JP" b="0" i="1" dirty="0" smtClean="0">
                                <a:latin typeface="Cambria Math" panose="02040503050406030204" pitchFamily="18" charset="0"/>
                              </a:rPr>
                              <m:t>𝑉</m:t>
                            </m:r>
                          </m:den>
                        </m:f>
                      </m:e>
                    </m:nary>
                    <m:r>
                      <m:rPr>
                        <m:sty m:val="p"/>
                      </m:rPr>
                      <a:rPr kumimoji="1" lang="en-US" altLang="ja-JP" b="0" i="0" dirty="0" smtClean="0">
                        <a:latin typeface="Cambria Math" panose="02040503050406030204" pitchFamily="18" charset="0"/>
                      </a:rPr>
                      <m:t>d</m:t>
                    </m:r>
                    <m:r>
                      <a:rPr kumimoji="1" lang="en-US" altLang="ja-JP" b="0" i="1" dirty="0" smtClean="0">
                        <a:latin typeface="Cambria Math" panose="02040503050406030204" pitchFamily="18" charset="0"/>
                      </a:rPr>
                      <m:t>𝑡</m:t>
                    </m:r>
                  </m:oMath>
                </a14:m>
                <a:endParaRPr kumimoji="1" lang="ja-JP" altLang="en-US" dirty="0">
                  <a:latin typeface="Calibri" panose="020F0502020204030204" pitchFamily="34" charset="0"/>
                </a:endParaRPr>
              </a:p>
            </p:txBody>
          </p:sp>
        </mc:Choice>
        <mc:Fallback xmlns="">
          <p:sp>
            <p:nvSpPr>
              <p:cNvPr id="30" name="テキスト ボックス 29">
                <a:extLst>
                  <a:ext uri="{FF2B5EF4-FFF2-40B4-BE49-F238E27FC236}">
                    <a16:creationId xmlns:a16="http://schemas.microsoft.com/office/drawing/2014/main" id="{B9208465-46E6-4919-A3B7-5C9F35E9F3D4}"/>
                  </a:ext>
                </a:extLst>
              </p:cNvPr>
              <p:cNvSpPr txBox="1">
                <a:spLocks noRot="1" noChangeAspect="1" noMove="1" noResize="1" noEditPoints="1" noAdjustHandles="1" noChangeArrowheads="1" noChangeShapeType="1" noTextEdit="1"/>
              </p:cNvSpPr>
              <p:nvPr/>
            </p:nvSpPr>
            <p:spPr>
              <a:xfrm>
                <a:off x="1203721" y="4311499"/>
                <a:ext cx="1854482" cy="423065"/>
              </a:xfrm>
              <a:prstGeom prst="rect">
                <a:avLst/>
              </a:prstGeom>
              <a:blipFill>
                <a:blip r:embed="rId6"/>
                <a:stretch>
                  <a:fillRect l="-26885" t="-125714" r="-3279" b="-185714"/>
                </a:stretch>
              </a:blipFill>
            </p:spPr>
            <p:txBody>
              <a:bodyPr/>
              <a:lstStyle/>
              <a:p>
                <a:r>
                  <a:rPr lang="ja-JP" altLang="en-US">
                    <a:noFill/>
                  </a:rPr>
                  <a:t> </a:t>
                </a:r>
              </a:p>
            </p:txBody>
          </p:sp>
        </mc:Fallback>
      </mc:AlternateContent>
      <p:sp>
        <p:nvSpPr>
          <p:cNvPr id="39" name="正方形/長方形 38">
            <a:extLst>
              <a:ext uri="{FF2B5EF4-FFF2-40B4-BE49-F238E27FC236}">
                <a16:creationId xmlns:a16="http://schemas.microsoft.com/office/drawing/2014/main" id="{5655C570-B684-46E4-87A8-EC9AE9FFFA9D}"/>
              </a:ext>
            </a:extLst>
          </p:cNvPr>
          <p:cNvSpPr/>
          <p:nvPr/>
        </p:nvSpPr>
        <p:spPr>
          <a:xfrm>
            <a:off x="1068412" y="4854221"/>
            <a:ext cx="5087935" cy="707886"/>
          </a:xfrm>
          <a:prstGeom prst="rect">
            <a:avLst/>
          </a:prstGeom>
        </p:spPr>
        <p:txBody>
          <a:bodyPr wrap="square">
            <a:spAutoFit/>
          </a:bodyPr>
          <a:lstStyle/>
          <a:p>
            <a:r>
              <a:rPr lang="en-US" altLang="ja-JP" sz="2000" i="1" dirty="0">
                <a:latin typeface="Calibri" panose="020F0502020204030204" pitchFamily="34" charset="0"/>
                <a:sym typeface="Symbol" panose="05050102010706020507" pitchFamily="18" charset="2"/>
              </a:rPr>
              <a:t>p</a:t>
            </a:r>
            <a:r>
              <a:rPr lang="en-US" altLang="ja-JP" sz="2000" dirty="0">
                <a:latin typeface="Calibri" panose="020F0502020204030204" pitchFamily="34" charset="0"/>
                <a:sym typeface="Symbol" panose="05050102010706020507" pitchFamily="18" charset="2"/>
              </a:rPr>
              <a:t>(</a:t>
            </a:r>
            <a:r>
              <a:rPr lang="en-US" altLang="ja-JP" sz="2000" i="1" dirty="0">
                <a:latin typeface="Calibri" panose="020F0502020204030204" pitchFamily="34" charset="0"/>
                <a:sym typeface="Symbol" panose="05050102010706020507" pitchFamily="18" charset="2"/>
              </a:rPr>
              <a:t>t</a:t>
            </a:r>
            <a:r>
              <a:rPr lang="en-US" altLang="ja-JP" sz="2000" dirty="0">
                <a:latin typeface="Calibri" panose="020F0502020204030204" pitchFamily="34" charset="0"/>
                <a:sym typeface="Symbol" panose="05050102010706020507" pitchFamily="18" charset="2"/>
              </a:rPr>
              <a:t>) = </a:t>
            </a:r>
            <a:r>
              <a:rPr lang="en-US" altLang="ja-JP" sz="2000" i="1" dirty="0">
                <a:latin typeface="Calibri" panose="020F0502020204030204" pitchFamily="34" charset="0"/>
                <a:sym typeface="Symbol" panose="05050102010706020507" pitchFamily="18" charset="2"/>
              </a:rPr>
              <a:t>p</a:t>
            </a:r>
            <a:r>
              <a:rPr lang="en-US" altLang="ja-JP" sz="2000" baseline="-25000" dirty="0">
                <a:latin typeface="Calibri" panose="020F0502020204030204" pitchFamily="34" charset="0"/>
                <a:sym typeface="Symbol" panose="05050102010706020507" pitchFamily="18" charset="2"/>
              </a:rPr>
              <a:t>0</a:t>
            </a:r>
            <a:r>
              <a:rPr lang="en-US" altLang="ja-JP" sz="2000" dirty="0">
                <a:latin typeface="Calibri" panose="020F0502020204030204" pitchFamily="34" charset="0"/>
                <a:sym typeface="Symbol" panose="05050102010706020507" pitchFamily="18" charset="2"/>
              </a:rPr>
              <a:t>exp{ -(</a:t>
            </a:r>
            <a:r>
              <a:rPr lang="en-US" altLang="ja-JP" sz="2000" i="1" dirty="0" err="1">
                <a:latin typeface="Calibri" panose="020F0502020204030204" pitchFamily="34" charset="0"/>
                <a:sym typeface="Symbol" panose="05050102010706020507" pitchFamily="18" charset="2"/>
              </a:rPr>
              <a:t>S</a:t>
            </a:r>
            <a:r>
              <a:rPr lang="en-US" altLang="ja-JP" sz="2000" baseline="-25000" dirty="0" err="1">
                <a:latin typeface="Calibri" panose="020F0502020204030204" pitchFamily="34" charset="0"/>
                <a:sym typeface="Symbol" panose="05050102010706020507" pitchFamily="18" charset="2"/>
              </a:rPr>
              <a:t>eff</a:t>
            </a:r>
            <a:r>
              <a:rPr lang="en-US" altLang="ja-JP" sz="2000" dirty="0">
                <a:latin typeface="Calibri" panose="020F0502020204030204" pitchFamily="34" charset="0"/>
                <a:sym typeface="Symbol" panose="05050102010706020507" pitchFamily="18" charset="2"/>
              </a:rPr>
              <a:t>/</a:t>
            </a:r>
            <a:r>
              <a:rPr lang="en-US" altLang="ja-JP" sz="2000" i="1" dirty="0">
                <a:latin typeface="Calibri" panose="020F0502020204030204" pitchFamily="34" charset="0"/>
                <a:sym typeface="Symbol" panose="05050102010706020507" pitchFamily="18" charset="2"/>
              </a:rPr>
              <a:t>V</a:t>
            </a:r>
            <a:r>
              <a:rPr lang="en-US" altLang="ja-JP" sz="2000" dirty="0">
                <a:latin typeface="Calibri" panose="020F0502020204030204" pitchFamily="34" charset="0"/>
                <a:sym typeface="Symbol" panose="05050102010706020507" pitchFamily="18" charset="2"/>
              </a:rPr>
              <a:t>)t} </a:t>
            </a:r>
            <a:r>
              <a:rPr lang="en-US" altLang="ja-JP" sz="2000" dirty="0">
                <a:latin typeface="Calibri" panose="020F0502020204030204" pitchFamily="34" charset="0"/>
              </a:rPr>
              <a:t>= 1</a:t>
            </a:r>
            <a:r>
              <a:rPr lang="en-US" altLang="ja-JP" sz="2000" dirty="0">
                <a:latin typeface="Calibri" panose="020F0502020204030204" pitchFamily="34" charset="0"/>
                <a:sym typeface="Symbol" panose="05050102010706020507" pitchFamily="18" charset="2"/>
              </a:rPr>
              <a:t>10</a:t>
            </a:r>
            <a:r>
              <a:rPr lang="en-US" altLang="ja-JP" sz="2000" baseline="30000" dirty="0">
                <a:latin typeface="Calibri" panose="020F0502020204030204" pitchFamily="34" charset="0"/>
                <a:sym typeface="Symbol" panose="05050102010706020507" pitchFamily="18" charset="2"/>
              </a:rPr>
              <a:t>5</a:t>
            </a:r>
            <a:r>
              <a:rPr lang="en-US" altLang="ja-JP" sz="2000" dirty="0">
                <a:latin typeface="Calibri" panose="020F0502020204030204" pitchFamily="34" charset="0"/>
                <a:sym typeface="Symbol" panose="05050102010706020507" pitchFamily="18" charset="2"/>
              </a:rPr>
              <a:t> e</a:t>
            </a:r>
            <a:r>
              <a:rPr lang="en-US" altLang="ja-JP" sz="2000" baseline="30000" dirty="0">
                <a:latin typeface="Calibri" panose="020F0502020204030204" pitchFamily="34" charset="0"/>
                <a:sym typeface="Symbol" panose="05050102010706020507" pitchFamily="18" charset="2"/>
              </a:rPr>
              <a:t>0.3t</a:t>
            </a:r>
            <a:endParaRPr lang="ja-JP" altLang="ja-JP" sz="2000" baseline="30000" dirty="0">
              <a:latin typeface="Calibri" panose="020F0502020204030204" pitchFamily="34" charset="0"/>
            </a:endParaRPr>
          </a:p>
          <a:p>
            <a:endParaRPr lang="ja-JP" altLang="ja-JP" sz="2000" dirty="0">
              <a:latin typeface="Calibri" panose="020F0502020204030204" pitchFamily="34" charset="0"/>
            </a:endParaRPr>
          </a:p>
        </p:txBody>
      </p:sp>
      <p:sp>
        <p:nvSpPr>
          <p:cNvPr id="40" name="テキスト ボックス 39">
            <a:extLst>
              <a:ext uri="{FF2B5EF4-FFF2-40B4-BE49-F238E27FC236}">
                <a16:creationId xmlns:a16="http://schemas.microsoft.com/office/drawing/2014/main" id="{1959B81E-EA75-4670-931C-6918B5B1F17F}"/>
              </a:ext>
            </a:extLst>
          </p:cNvPr>
          <p:cNvSpPr txBox="1"/>
          <p:nvPr/>
        </p:nvSpPr>
        <p:spPr>
          <a:xfrm>
            <a:off x="2943108" y="5296106"/>
            <a:ext cx="2226553" cy="861774"/>
          </a:xfrm>
          <a:prstGeom prst="rect">
            <a:avLst/>
          </a:prstGeom>
          <a:noFill/>
        </p:spPr>
        <p:txBody>
          <a:bodyPr wrap="square" rtlCol="0">
            <a:spAutoFit/>
          </a:bodyPr>
          <a:lstStyle/>
          <a:p>
            <a:r>
              <a:rPr lang="en-US" altLang="ja-JP" sz="1600" i="1" dirty="0">
                <a:latin typeface="Calibri" panose="020F0502020204030204" pitchFamily="34" charset="0"/>
              </a:rPr>
              <a:t>p</a:t>
            </a:r>
            <a:r>
              <a:rPr lang="en-US" altLang="ja-JP" sz="1600" baseline="-25000" dirty="0">
                <a:latin typeface="Calibri" panose="020F0502020204030204" pitchFamily="34" charset="0"/>
              </a:rPr>
              <a:t>0</a:t>
            </a:r>
            <a:r>
              <a:rPr lang="en-US" altLang="ja-JP" sz="1600" dirty="0">
                <a:latin typeface="Calibri" panose="020F0502020204030204" pitchFamily="34" charset="0"/>
              </a:rPr>
              <a:t> = </a:t>
            </a:r>
            <a:r>
              <a:rPr lang="en-US" altLang="ja-JP" sz="1600" i="1" dirty="0">
                <a:latin typeface="Calibri" panose="020F0502020204030204" pitchFamily="34" charset="0"/>
              </a:rPr>
              <a:t>p</a:t>
            </a:r>
            <a:r>
              <a:rPr lang="en-US" altLang="ja-JP" sz="1600" dirty="0">
                <a:latin typeface="Calibri" panose="020F0502020204030204" pitchFamily="34" charset="0"/>
              </a:rPr>
              <a:t>(</a:t>
            </a:r>
            <a:r>
              <a:rPr lang="en-US" altLang="ja-JP" sz="1600" i="1" dirty="0">
                <a:latin typeface="Calibri" panose="020F0502020204030204" pitchFamily="34" charset="0"/>
              </a:rPr>
              <a:t>t</a:t>
            </a:r>
            <a:r>
              <a:rPr kumimoji="1" lang="en-US" altLang="ja-JP" sz="1600" dirty="0">
                <a:latin typeface="Calibri" panose="020F0502020204030204" pitchFamily="34" charset="0"/>
              </a:rPr>
              <a:t>=0) = 1</a:t>
            </a:r>
            <a:r>
              <a:rPr kumimoji="1" lang="en-US" altLang="ja-JP" sz="1600" dirty="0">
                <a:latin typeface="Calibri" panose="020F0502020204030204" pitchFamily="34" charset="0"/>
                <a:sym typeface="Symbol" panose="05050102010706020507" pitchFamily="18" charset="2"/>
              </a:rPr>
              <a:t>10</a:t>
            </a:r>
            <a:r>
              <a:rPr kumimoji="1" lang="en-US" altLang="ja-JP" sz="1600" baseline="30000" dirty="0">
                <a:latin typeface="Calibri" panose="020F0502020204030204" pitchFamily="34" charset="0"/>
                <a:sym typeface="Symbol" panose="05050102010706020507" pitchFamily="18" charset="2"/>
              </a:rPr>
              <a:t>5</a:t>
            </a:r>
            <a:r>
              <a:rPr kumimoji="1" lang="en-US" altLang="ja-JP" sz="1600" dirty="0">
                <a:latin typeface="Calibri" panose="020F0502020204030204" pitchFamily="34" charset="0"/>
                <a:sym typeface="Symbol" panose="05050102010706020507" pitchFamily="18" charset="2"/>
              </a:rPr>
              <a:t> Pa</a:t>
            </a:r>
          </a:p>
          <a:p>
            <a:r>
              <a:rPr kumimoji="1" lang="en-US" altLang="ja-JP" sz="1600" i="1" dirty="0" err="1">
                <a:latin typeface="Calibri" panose="020F0502020204030204" pitchFamily="34" charset="0"/>
              </a:rPr>
              <a:t>S</a:t>
            </a:r>
            <a:r>
              <a:rPr kumimoji="1" lang="en-US" altLang="ja-JP" sz="1600" baseline="-25000" dirty="0" err="1">
                <a:latin typeface="Calibri" panose="020F0502020204030204" pitchFamily="34" charset="0"/>
              </a:rPr>
              <a:t>eff</a:t>
            </a:r>
            <a:r>
              <a:rPr kumimoji="1" lang="en-US" altLang="ja-JP" sz="1600" dirty="0">
                <a:latin typeface="Calibri" panose="020F0502020204030204" pitchFamily="34" charset="0"/>
              </a:rPr>
              <a:t> </a:t>
            </a:r>
            <a:r>
              <a:rPr lang="en-US" altLang="ja-JP" sz="1600" dirty="0">
                <a:latin typeface="Calibri" panose="020F0502020204030204" pitchFamily="34" charset="0"/>
              </a:rPr>
              <a:t>= 0.3 m</a:t>
            </a:r>
            <a:r>
              <a:rPr lang="en-US" altLang="ja-JP" sz="1600" baseline="30000" dirty="0">
                <a:latin typeface="Calibri" panose="020F0502020204030204" pitchFamily="34" charset="0"/>
              </a:rPr>
              <a:t>3</a:t>
            </a:r>
            <a:r>
              <a:rPr lang="en-US" altLang="ja-JP" sz="1600" dirty="0">
                <a:latin typeface="Calibri" panose="020F0502020204030204" pitchFamily="34" charset="0"/>
                <a:sym typeface="Symbol"/>
              </a:rPr>
              <a:t></a:t>
            </a:r>
            <a:r>
              <a:rPr lang="en-US" altLang="ja-JP" sz="1600" dirty="0">
                <a:latin typeface="Calibri" panose="020F0502020204030204" pitchFamily="34" charset="0"/>
              </a:rPr>
              <a:t>s</a:t>
            </a:r>
            <a:r>
              <a:rPr lang="en-US" altLang="ja-JP" sz="1600" baseline="30000" dirty="0">
                <a:latin typeface="Calibri" panose="020F0502020204030204" pitchFamily="34" charset="0"/>
              </a:rPr>
              <a:t>-1</a:t>
            </a:r>
            <a:endParaRPr lang="ja-JP" altLang="en-US" sz="1600" dirty="0">
              <a:latin typeface="Calibri" panose="020F0502020204030204" pitchFamily="34" charset="0"/>
            </a:endParaRPr>
          </a:p>
          <a:p>
            <a:r>
              <a:rPr lang="en-US" altLang="ja-JP" sz="1600" i="1" dirty="0">
                <a:latin typeface="Calibri" panose="020F0502020204030204" pitchFamily="34" charset="0"/>
              </a:rPr>
              <a:t>V</a:t>
            </a:r>
            <a:r>
              <a:rPr lang="en-US" altLang="ja-JP" sz="1600" dirty="0">
                <a:latin typeface="Calibri" panose="020F0502020204030204" pitchFamily="34" charset="0"/>
              </a:rPr>
              <a:t> = 1 m</a:t>
            </a:r>
            <a:r>
              <a:rPr lang="en-US" altLang="ja-JP" sz="1600" baseline="30000" dirty="0">
                <a:latin typeface="Calibri" panose="020F0502020204030204" pitchFamily="34" charset="0"/>
              </a:rPr>
              <a:t>3</a:t>
            </a:r>
            <a:endParaRPr kumimoji="1" lang="ja-JP" altLang="en-US" sz="1600" baseline="30000" dirty="0">
              <a:latin typeface="Calibri" panose="020F0502020204030204" pitchFamily="34" charset="0"/>
            </a:endParaRPr>
          </a:p>
        </p:txBody>
      </p:sp>
      <p:sp>
        <p:nvSpPr>
          <p:cNvPr id="42" name="四角形: 角を丸くする 41">
            <a:extLst>
              <a:ext uri="{FF2B5EF4-FFF2-40B4-BE49-F238E27FC236}">
                <a16:creationId xmlns:a16="http://schemas.microsoft.com/office/drawing/2014/main" id="{BD3FC2FC-E84F-4901-8F63-E6DA0D332D10}"/>
              </a:ext>
            </a:extLst>
          </p:cNvPr>
          <p:cNvSpPr/>
          <p:nvPr/>
        </p:nvSpPr>
        <p:spPr>
          <a:xfrm>
            <a:off x="950055" y="4867595"/>
            <a:ext cx="4217100" cy="1231827"/>
          </a:xfrm>
          <a:prstGeom prst="roundRect">
            <a:avLst/>
          </a:prstGeom>
          <a:noFill/>
          <a:ln>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8557528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p:cNvPicPr>
            <a:picLocks noChangeAspect="1"/>
          </p:cNvPicPr>
          <p:nvPr/>
        </p:nvPicPr>
        <p:blipFill>
          <a:blip r:embed="rId3"/>
          <a:stretch>
            <a:fillRect/>
          </a:stretch>
        </p:blipFill>
        <p:spPr>
          <a:xfrm>
            <a:off x="0" y="0"/>
            <a:ext cx="12192000" cy="1122652"/>
          </a:xfrm>
          <a:prstGeom prst="rect">
            <a:avLst/>
          </a:prstGeom>
        </p:spPr>
      </p:pic>
      <p:sp>
        <p:nvSpPr>
          <p:cNvPr id="5" name="タイトル 1"/>
          <p:cNvSpPr txBox="1">
            <a:spLocks/>
          </p:cNvSpPr>
          <p:nvPr/>
        </p:nvSpPr>
        <p:spPr>
          <a:xfrm>
            <a:off x="1785678" y="0"/>
            <a:ext cx="8784976" cy="735582"/>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en-US" altLang="ja-JP" sz="4000" b="1" dirty="0">
                <a:solidFill>
                  <a:srgbClr val="FFC000"/>
                </a:solidFill>
                <a:latin typeface="Calibri Light" panose="020F0302020204030204" pitchFamily="34" charset="0"/>
              </a:rPr>
              <a:t>Pump-down equation 6</a:t>
            </a:r>
            <a:endParaRPr lang="ja-JP" altLang="en-US" sz="4000" b="1" dirty="0">
              <a:solidFill>
                <a:srgbClr val="FFC000"/>
              </a:solidFill>
              <a:latin typeface="Calibri Light" panose="020F0302020204030204" pitchFamily="34" charset="0"/>
            </a:endParaRPr>
          </a:p>
        </p:txBody>
      </p:sp>
      <p:sp>
        <p:nvSpPr>
          <p:cNvPr id="11" name="正方形/長方形 10"/>
          <p:cNvSpPr/>
          <p:nvPr/>
        </p:nvSpPr>
        <p:spPr>
          <a:xfrm>
            <a:off x="0" y="6434515"/>
            <a:ext cx="12192000" cy="431329"/>
          </a:xfrm>
          <a:prstGeom prst="rect">
            <a:avLst/>
          </a:prstGeom>
          <a:solidFill>
            <a:srgbClr val="00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latin typeface="Calibri" panose="020F0502020204030204" pitchFamily="34" charset="0"/>
            </a:endParaRPr>
          </a:p>
        </p:txBody>
      </p:sp>
      <p:pic>
        <p:nvPicPr>
          <p:cNvPr id="13" name="Picture 5" descr="C:\Documents and Settings\Administrator\デスクトップ\keklogo_blue.gif"/>
          <p:cNvPicPr>
            <a:picLocks noChangeAspect="1" noChangeArrowheads="1"/>
          </p:cNvPicPr>
          <p:nvPr/>
        </p:nvPicPr>
        <p:blipFill>
          <a:blip r:embed="rId4" cstate="print"/>
          <a:srcRect/>
          <a:stretch>
            <a:fillRect/>
          </a:stretch>
        </p:blipFill>
        <p:spPr bwMode="auto">
          <a:xfrm>
            <a:off x="65316" y="6463741"/>
            <a:ext cx="702056" cy="402103"/>
          </a:xfrm>
          <a:prstGeom prst="rect">
            <a:avLst/>
          </a:prstGeom>
          <a:noFill/>
        </p:spPr>
      </p:pic>
      <p:pic>
        <p:nvPicPr>
          <p:cNvPr id="14" name="Picture 1" descr="C:\Documents and Settings\Administrator\デスクトップ\SuperKEKB_logo.gif"/>
          <p:cNvPicPr>
            <a:picLocks noChangeAspect="1" noChangeArrowheads="1"/>
          </p:cNvPicPr>
          <p:nvPr/>
        </p:nvPicPr>
        <p:blipFill>
          <a:blip r:embed="rId5" cstate="print"/>
          <a:srcRect/>
          <a:stretch>
            <a:fillRect/>
          </a:stretch>
        </p:blipFill>
        <p:spPr bwMode="auto">
          <a:xfrm>
            <a:off x="11432495" y="6449005"/>
            <a:ext cx="759505" cy="408995"/>
          </a:xfrm>
          <a:prstGeom prst="rect">
            <a:avLst/>
          </a:prstGeom>
          <a:noFill/>
        </p:spPr>
      </p:pic>
      <p:sp>
        <p:nvSpPr>
          <p:cNvPr id="15" name="日付プレースホルダー 14"/>
          <p:cNvSpPr>
            <a:spLocks noGrp="1"/>
          </p:cNvSpPr>
          <p:nvPr>
            <p:ph type="dt" sz="half" idx="10"/>
          </p:nvPr>
        </p:nvSpPr>
        <p:spPr>
          <a:xfrm>
            <a:off x="838200" y="6475618"/>
            <a:ext cx="2743200" cy="365125"/>
          </a:xfrm>
        </p:spPr>
        <p:txBody>
          <a:bodyPr/>
          <a:lstStyle/>
          <a:p>
            <a:r>
              <a:rPr kumimoji="1" lang="en-US" altLang="ja-JP" dirty="0">
                <a:solidFill>
                  <a:srgbClr val="FFFF00"/>
                </a:solidFill>
                <a:latin typeface="Calibri" panose="020F0502020204030204" pitchFamily="34" charset="0"/>
              </a:rPr>
              <a:t>2019/10/31</a:t>
            </a:r>
            <a:endParaRPr kumimoji="1" lang="ja-JP" altLang="en-US" dirty="0">
              <a:solidFill>
                <a:srgbClr val="FFFF00"/>
              </a:solidFill>
              <a:latin typeface="Calibri" panose="020F0502020204030204" pitchFamily="34" charset="0"/>
            </a:endParaRPr>
          </a:p>
        </p:txBody>
      </p:sp>
      <p:sp>
        <p:nvSpPr>
          <p:cNvPr id="16" name="フッター プレースホルダー 15"/>
          <p:cNvSpPr>
            <a:spLocks noGrp="1"/>
          </p:cNvSpPr>
          <p:nvPr>
            <p:ph type="ftr" sz="quarter" idx="11"/>
          </p:nvPr>
        </p:nvSpPr>
        <p:spPr>
          <a:xfrm>
            <a:off x="3110967" y="6489670"/>
            <a:ext cx="6276433" cy="365125"/>
          </a:xfrm>
        </p:spPr>
        <p:txBody>
          <a:bodyPr/>
          <a:lstStyle/>
          <a:p>
            <a:r>
              <a:rPr lang="en-US" altLang="ja-JP" dirty="0">
                <a:solidFill>
                  <a:srgbClr val="FFFF00"/>
                </a:solidFill>
                <a:latin typeface="Calibri" panose="020F0502020204030204" pitchFamily="34" charset="0"/>
              </a:rPr>
              <a:t>Joint-US-CERN-Japan-Russia International Accelerator School, 2019, Ion Colliders @ </a:t>
            </a:r>
            <a:r>
              <a:rPr lang="en-US" altLang="ja-JP" dirty="0" err="1">
                <a:solidFill>
                  <a:srgbClr val="FFFF00"/>
                </a:solidFill>
                <a:latin typeface="Calibri" panose="020F0502020204030204" pitchFamily="34" charset="0"/>
              </a:rPr>
              <a:t>Dubna</a:t>
            </a:r>
            <a:endParaRPr kumimoji="1" lang="ja-JP" altLang="en-US" dirty="0">
              <a:solidFill>
                <a:srgbClr val="FFFF00"/>
              </a:solidFill>
              <a:latin typeface="Calibri" panose="020F0502020204030204" pitchFamily="34" charset="0"/>
            </a:endParaRPr>
          </a:p>
        </p:txBody>
      </p:sp>
      <p:sp>
        <p:nvSpPr>
          <p:cNvPr id="17" name="スライド番号プレースホルダー 16"/>
          <p:cNvSpPr>
            <a:spLocks noGrp="1"/>
          </p:cNvSpPr>
          <p:nvPr>
            <p:ph type="sldNum" sz="quarter" idx="12"/>
          </p:nvPr>
        </p:nvSpPr>
        <p:spPr>
          <a:xfrm>
            <a:off x="8610600" y="6475618"/>
            <a:ext cx="2743200" cy="365125"/>
          </a:xfrm>
        </p:spPr>
        <p:txBody>
          <a:bodyPr/>
          <a:lstStyle/>
          <a:p>
            <a:fld id="{2703563A-5760-4490-B9C0-0ADE44AA5E72}" type="slidenum">
              <a:rPr kumimoji="1" lang="ja-JP" altLang="en-US" smtClean="0">
                <a:solidFill>
                  <a:srgbClr val="FFFF00"/>
                </a:solidFill>
                <a:latin typeface="Calibri" panose="020F0502020204030204" pitchFamily="34" charset="0"/>
              </a:rPr>
              <a:t>23</a:t>
            </a:fld>
            <a:endParaRPr kumimoji="1" lang="ja-JP" altLang="en-US">
              <a:solidFill>
                <a:srgbClr val="FFFF00"/>
              </a:solidFill>
              <a:latin typeface="Calibri" panose="020F0502020204030204" pitchFamily="34" charset="0"/>
            </a:endParaRPr>
          </a:p>
        </p:txBody>
      </p:sp>
      <p:sp>
        <p:nvSpPr>
          <p:cNvPr id="31" name="コンテンツ プレースホルダー 1">
            <a:extLst>
              <a:ext uri="{FF2B5EF4-FFF2-40B4-BE49-F238E27FC236}">
                <a16:creationId xmlns:a16="http://schemas.microsoft.com/office/drawing/2014/main" id="{7FA8AECA-475A-44F3-A0C9-7EB9930A3425}"/>
              </a:ext>
            </a:extLst>
          </p:cNvPr>
          <p:cNvSpPr>
            <a:spLocks noGrp="1"/>
          </p:cNvSpPr>
          <p:nvPr>
            <p:ph idx="1"/>
          </p:nvPr>
        </p:nvSpPr>
        <p:spPr>
          <a:xfrm>
            <a:off x="118690" y="956059"/>
            <a:ext cx="11820129" cy="5252207"/>
          </a:xfrm>
        </p:spPr>
        <p:txBody>
          <a:bodyPr>
            <a:normAutofit/>
          </a:bodyPr>
          <a:lstStyle/>
          <a:p>
            <a:r>
              <a:rPr lang="en-US" altLang="ja-JP" dirty="0">
                <a:latin typeface="Calibri" panose="020F0502020204030204" pitchFamily="34" charset="0"/>
              </a:rPr>
              <a:t>Answer</a:t>
            </a:r>
          </a:p>
        </p:txBody>
      </p:sp>
      <p:sp>
        <p:nvSpPr>
          <p:cNvPr id="41" name="正方形/長方形 40">
            <a:extLst>
              <a:ext uri="{FF2B5EF4-FFF2-40B4-BE49-F238E27FC236}">
                <a16:creationId xmlns:a16="http://schemas.microsoft.com/office/drawing/2014/main" id="{202AD28F-D215-4EA2-9F29-EACB7294A39A}"/>
              </a:ext>
            </a:extLst>
          </p:cNvPr>
          <p:cNvSpPr/>
          <p:nvPr/>
        </p:nvSpPr>
        <p:spPr>
          <a:xfrm>
            <a:off x="534331" y="1417399"/>
            <a:ext cx="2840945" cy="461665"/>
          </a:xfrm>
          <a:prstGeom prst="rect">
            <a:avLst/>
          </a:prstGeom>
        </p:spPr>
        <p:txBody>
          <a:bodyPr wrap="square">
            <a:spAutoFit/>
          </a:bodyPr>
          <a:lstStyle/>
          <a:p>
            <a:r>
              <a:rPr lang="en-US" altLang="ja-JP" sz="2400" i="1" dirty="0">
                <a:latin typeface="Calibri" panose="020F0502020204030204" pitchFamily="34" charset="0"/>
                <a:sym typeface="Symbol" panose="05050102010706020507" pitchFamily="18" charset="2"/>
              </a:rPr>
              <a:t>p</a:t>
            </a:r>
            <a:r>
              <a:rPr lang="en-US" altLang="ja-JP" sz="2400" dirty="0">
                <a:latin typeface="Calibri" panose="020F0502020204030204" pitchFamily="34" charset="0"/>
                <a:sym typeface="Symbol" panose="05050102010706020507" pitchFamily="18" charset="2"/>
              </a:rPr>
              <a:t>(</a:t>
            </a:r>
            <a:r>
              <a:rPr lang="en-US" altLang="ja-JP" sz="2400" i="1" dirty="0">
                <a:latin typeface="Calibri" panose="020F0502020204030204" pitchFamily="34" charset="0"/>
                <a:sym typeface="Symbol" panose="05050102010706020507" pitchFamily="18" charset="2"/>
              </a:rPr>
              <a:t>t</a:t>
            </a:r>
            <a:r>
              <a:rPr lang="en-US" altLang="ja-JP" sz="2400" dirty="0">
                <a:latin typeface="Calibri" panose="020F0502020204030204" pitchFamily="34" charset="0"/>
                <a:sym typeface="Symbol" panose="05050102010706020507" pitchFamily="18" charset="2"/>
              </a:rPr>
              <a:t>)= </a:t>
            </a:r>
            <a:r>
              <a:rPr lang="en-US" altLang="ja-JP" sz="2400" dirty="0">
                <a:latin typeface="Calibri" panose="020F0502020204030204" pitchFamily="34" charset="0"/>
              </a:rPr>
              <a:t>1</a:t>
            </a:r>
            <a:r>
              <a:rPr lang="en-US" altLang="ja-JP" sz="2400" dirty="0">
                <a:latin typeface="Calibri" panose="020F0502020204030204" pitchFamily="34" charset="0"/>
                <a:sym typeface="Symbol" panose="05050102010706020507" pitchFamily="18" charset="2"/>
              </a:rPr>
              <a:t>10</a:t>
            </a:r>
            <a:r>
              <a:rPr lang="en-US" altLang="ja-JP" sz="2400" baseline="30000" dirty="0">
                <a:latin typeface="Calibri" panose="020F0502020204030204" pitchFamily="34" charset="0"/>
                <a:sym typeface="Symbol" panose="05050102010706020507" pitchFamily="18" charset="2"/>
              </a:rPr>
              <a:t>5</a:t>
            </a:r>
            <a:r>
              <a:rPr lang="en-US" altLang="ja-JP" sz="2400" dirty="0">
                <a:latin typeface="Calibri" panose="020F0502020204030204" pitchFamily="34" charset="0"/>
                <a:sym typeface="Symbol" panose="05050102010706020507" pitchFamily="18" charset="2"/>
              </a:rPr>
              <a:t> e</a:t>
            </a:r>
            <a:r>
              <a:rPr lang="en-US" altLang="ja-JP" sz="2400" baseline="30000" dirty="0">
                <a:latin typeface="Calibri" panose="020F0502020204030204" pitchFamily="34" charset="0"/>
                <a:sym typeface="Symbol" panose="05050102010706020507" pitchFamily="18" charset="2"/>
              </a:rPr>
              <a:t>-0.3t</a:t>
            </a:r>
            <a:endParaRPr lang="ja-JP" altLang="ja-JP" sz="2400" baseline="30000" dirty="0">
              <a:latin typeface="Calibri" panose="020F0502020204030204" pitchFamily="34" charset="0"/>
            </a:endParaRPr>
          </a:p>
        </p:txBody>
      </p:sp>
      <p:sp>
        <p:nvSpPr>
          <p:cNvPr id="43" name="コンテンツ プレースホルダー 2">
            <a:extLst>
              <a:ext uri="{FF2B5EF4-FFF2-40B4-BE49-F238E27FC236}">
                <a16:creationId xmlns:a16="http://schemas.microsoft.com/office/drawing/2014/main" id="{7554787C-C3EF-4453-9031-DC7A5DA3A09D}"/>
              </a:ext>
            </a:extLst>
          </p:cNvPr>
          <p:cNvSpPr txBox="1">
            <a:spLocks/>
          </p:cNvSpPr>
          <p:nvPr/>
        </p:nvSpPr>
        <p:spPr>
          <a:xfrm>
            <a:off x="534331" y="1984003"/>
            <a:ext cx="4068741" cy="3346540"/>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514350" indent="-514350">
              <a:buFont typeface="+mj-lt"/>
              <a:buAutoNum type="romanLcPeriod"/>
            </a:pPr>
            <a:r>
              <a:rPr lang="en-US" altLang="ja-JP" sz="2400" i="1" dirty="0">
                <a:latin typeface="Calibri" panose="020F0502020204030204" pitchFamily="34" charset="0"/>
              </a:rPr>
              <a:t>t</a:t>
            </a:r>
            <a:r>
              <a:rPr lang="ja-JP" altLang="en-US" sz="2400" i="1" dirty="0">
                <a:latin typeface="Calibri" panose="020F0502020204030204" pitchFamily="34" charset="0"/>
              </a:rPr>
              <a:t> </a:t>
            </a:r>
            <a:r>
              <a:rPr lang="en-US" altLang="ja-JP" sz="2400" dirty="0">
                <a:latin typeface="Calibri" panose="020F0502020204030204" pitchFamily="34" charset="0"/>
              </a:rPr>
              <a:t>=</a:t>
            </a:r>
            <a:r>
              <a:rPr lang="ja-JP" altLang="en-US" sz="2400" dirty="0">
                <a:latin typeface="Calibri" panose="020F0502020204030204" pitchFamily="34" charset="0"/>
              </a:rPr>
              <a:t> </a:t>
            </a:r>
            <a:r>
              <a:rPr lang="en-US" altLang="ja-JP" sz="2400" dirty="0">
                <a:latin typeface="Calibri" panose="020F0502020204030204" pitchFamily="34" charset="0"/>
              </a:rPr>
              <a:t>1 s</a:t>
            </a:r>
          </a:p>
          <a:p>
            <a:pPr marL="0" indent="0">
              <a:buFont typeface="Arial" panose="020B0604020202020204" pitchFamily="34" charset="0"/>
              <a:buNone/>
            </a:pPr>
            <a:r>
              <a:rPr lang="en-US" altLang="ja-JP" sz="2400" i="1" dirty="0">
                <a:latin typeface="Calibri" panose="020F0502020204030204" pitchFamily="34" charset="0"/>
              </a:rPr>
              <a:t>     	p</a:t>
            </a:r>
            <a:r>
              <a:rPr lang="en-US" altLang="ja-JP" sz="2400" dirty="0">
                <a:latin typeface="Calibri" panose="020F0502020204030204" pitchFamily="34" charset="0"/>
              </a:rPr>
              <a:t>(1)</a:t>
            </a:r>
            <a:r>
              <a:rPr lang="en-US" altLang="ja-JP" sz="2400" i="1" dirty="0">
                <a:latin typeface="Calibri" panose="020F0502020204030204" pitchFamily="34" charset="0"/>
              </a:rPr>
              <a:t> = </a:t>
            </a:r>
            <a:r>
              <a:rPr lang="en-US" altLang="ja-JP" sz="2400" dirty="0">
                <a:latin typeface="Calibri" panose="020F0502020204030204" pitchFamily="34" charset="0"/>
              </a:rPr>
              <a:t>7.4</a:t>
            </a:r>
            <a:r>
              <a:rPr lang="en-US" altLang="ja-JP" sz="2400" dirty="0">
                <a:latin typeface="Calibri" panose="020F0502020204030204" pitchFamily="34" charset="0"/>
                <a:sym typeface="Symbol" panose="05050102010706020507" pitchFamily="18" charset="2"/>
              </a:rPr>
              <a:t>10</a:t>
            </a:r>
            <a:r>
              <a:rPr lang="en-US" altLang="ja-JP" sz="2400" baseline="30000" dirty="0">
                <a:latin typeface="Calibri" panose="020F0502020204030204" pitchFamily="34" charset="0"/>
                <a:sym typeface="Symbol" panose="05050102010706020507" pitchFamily="18" charset="2"/>
              </a:rPr>
              <a:t>4</a:t>
            </a:r>
            <a:r>
              <a:rPr lang="en-US" altLang="ja-JP" sz="2400" dirty="0">
                <a:latin typeface="Calibri" panose="020F0502020204030204" pitchFamily="34" charset="0"/>
                <a:sym typeface="Symbol" panose="05050102010706020507" pitchFamily="18" charset="2"/>
              </a:rPr>
              <a:t>  Pa</a:t>
            </a:r>
            <a:endParaRPr lang="en-US" altLang="ja-JP" sz="2400" i="1" dirty="0">
              <a:latin typeface="Calibri" panose="020F0502020204030204" pitchFamily="34" charset="0"/>
            </a:endParaRPr>
          </a:p>
          <a:p>
            <a:pPr marL="514350" indent="-514350">
              <a:buFont typeface="+mj-lt"/>
              <a:buAutoNum type="romanLcPeriod" startAt="2"/>
            </a:pPr>
            <a:r>
              <a:rPr lang="en-US" altLang="ja-JP" sz="2400" i="1" dirty="0">
                <a:latin typeface="Calibri" panose="020F0502020204030204" pitchFamily="34" charset="0"/>
              </a:rPr>
              <a:t>t</a:t>
            </a:r>
            <a:r>
              <a:rPr lang="ja-JP" altLang="en-US" sz="2400" i="1" dirty="0">
                <a:latin typeface="Calibri" panose="020F0502020204030204" pitchFamily="34" charset="0"/>
              </a:rPr>
              <a:t> </a:t>
            </a:r>
            <a:r>
              <a:rPr lang="en-US" altLang="ja-JP" sz="2400" dirty="0">
                <a:latin typeface="Calibri" panose="020F0502020204030204" pitchFamily="34" charset="0"/>
              </a:rPr>
              <a:t>=</a:t>
            </a:r>
            <a:r>
              <a:rPr lang="ja-JP" altLang="en-US" sz="2400" dirty="0">
                <a:latin typeface="Calibri" panose="020F0502020204030204" pitchFamily="34" charset="0"/>
              </a:rPr>
              <a:t> </a:t>
            </a:r>
            <a:r>
              <a:rPr lang="en-US" altLang="ja-JP" sz="2400" dirty="0">
                <a:latin typeface="Calibri" panose="020F0502020204030204" pitchFamily="34" charset="0"/>
              </a:rPr>
              <a:t>10 s</a:t>
            </a:r>
          </a:p>
          <a:p>
            <a:pPr marL="0" indent="0">
              <a:buFont typeface="Arial" panose="020B0604020202020204" pitchFamily="34" charset="0"/>
              <a:buNone/>
            </a:pPr>
            <a:r>
              <a:rPr lang="en-US" altLang="ja-JP" sz="2400" i="1" dirty="0">
                <a:latin typeface="Calibri" panose="020F0502020204030204" pitchFamily="34" charset="0"/>
              </a:rPr>
              <a:t>     	p</a:t>
            </a:r>
            <a:r>
              <a:rPr lang="en-US" altLang="ja-JP" sz="2400" dirty="0">
                <a:latin typeface="Calibri" panose="020F0502020204030204" pitchFamily="34" charset="0"/>
              </a:rPr>
              <a:t>(10)</a:t>
            </a:r>
            <a:r>
              <a:rPr lang="en-US" altLang="ja-JP" sz="2400" i="1" dirty="0">
                <a:latin typeface="Calibri" panose="020F0502020204030204" pitchFamily="34" charset="0"/>
              </a:rPr>
              <a:t> = </a:t>
            </a:r>
            <a:r>
              <a:rPr lang="en-US" altLang="ja-JP" sz="2400" dirty="0">
                <a:latin typeface="Calibri" panose="020F0502020204030204" pitchFamily="34" charset="0"/>
              </a:rPr>
              <a:t>5.0</a:t>
            </a:r>
            <a:r>
              <a:rPr lang="en-US" altLang="ja-JP" sz="2400" dirty="0">
                <a:latin typeface="Calibri" panose="020F0502020204030204" pitchFamily="34" charset="0"/>
                <a:sym typeface="Symbol" panose="05050102010706020507" pitchFamily="18" charset="2"/>
              </a:rPr>
              <a:t>10</a:t>
            </a:r>
            <a:r>
              <a:rPr lang="en-US" altLang="ja-JP" sz="2400" baseline="30000" dirty="0">
                <a:latin typeface="Calibri" panose="020F0502020204030204" pitchFamily="34" charset="0"/>
                <a:sym typeface="Symbol" panose="05050102010706020507" pitchFamily="18" charset="2"/>
              </a:rPr>
              <a:t>3</a:t>
            </a:r>
            <a:r>
              <a:rPr lang="en-US" altLang="ja-JP" sz="2400" dirty="0">
                <a:latin typeface="Calibri" panose="020F0502020204030204" pitchFamily="34" charset="0"/>
                <a:sym typeface="Symbol" panose="05050102010706020507" pitchFamily="18" charset="2"/>
              </a:rPr>
              <a:t>  Pa</a:t>
            </a:r>
            <a:endParaRPr lang="en-US" altLang="ja-JP" sz="2400" i="1" dirty="0">
              <a:latin typeface="Calibri" panose="020F0502020204030204" pitchFamily="34" charset="0"/>
            </a:endParaRPr>
          </a:p>
          <a:p>
            <a:pPr marL="457200" lvl="1" indent="0">
              <a:buNone/>
            </a:pPr>
            <a:r>
              <a:rPr lang="en-US" altLang="ja-JP" i="1" dirty="0">
                <a:latin typeface="Calibri" panose="020F0502020204030204" pitchFamily="34" charset="0"/>
              </a:rPr>
              <a:t> t</a:t>
            </a:r>
            <a:r>
              <a:rPr lang="ja-JP" altLang="en-US" i="1" dirty="0">
                <a:latin typeface="Calibri" panose="020F0502020204030204" pitchFamily="34" charset="0"/>
              </a:rPr>
              <a:t> </a:t>
            </a:r>
            <a:r>
              <a:rPr lang="en-US" altLang="ja-JP" dirty="0">
                <a:latin typeface="Calibri" panose="020F0502020204030204" pitchFamily="34" charset="0"/>
              </a:rPr>
              <a:t>=</a:t>
            </a:r>
            <a:r>
              <a:rPr lang="ja-JP" altLang="en-US" dirty="0">
                <a:latin typeface="Calibri" panose="020F0502020204030204" pitchFamily="34" charset="0"/>
              </a:rPr>
              <a:t> </a:t>
            </a:r>
            <a:r>
              <a:rPr lang="en-US" altLang="ja-JP" dirty="0">
                <a:latin typeface="Calibri" panose="020F0502020204030204" pitchFamily="34" charset="0"/>
              </a:rPr>
              <a:t>50 s</a:t>
            </a:r>
          </a:p>
          <a:p>
            <a:pPr marL="0" indent="0">
              <a:buNone/>
            </a:pPr>
            <a:r>
              <a:rPr lang="en-US" altLang="ja-JP" sz="2400" i="1" dirty="0">
                <a:latin typeface="Calibri" panose="020F0502020204030204" pitchFamily="34" charset="0"/>
              </a:rPr>
              <a:t>    	 p</a:t>
            </a:r>
            <a:r>
              <a:rPr lang="en-US" altLang="ja-JP" sz="2400" dirty="0">
                <a:latin typeface="Calibri" panose="020F0502020204030204" pitchFamily="34" charset="0"/>
              </a:rPr>
              <a:t>(50)</a:t>
            </a:r>
            <a:r>
              <a:rPr lang="en-US" altLang="ja-JP" sz="2400" i="1" dirty="0">
                <a:latin typeface="Calibri" panose="020F0502020204030204" pitchFamily="34" charset="0"/>
              </a:rPr>
              <a:t> = </a:t>
            </a:r>
            <a:r>
              <a:rPr lang="en-US" altLang="ja-JP" sz="2400" dirty="0">
                <a:latin typeface="Calibri" panose="020F0502020204030204" pitchFamily="34" charset="0"/>
              </a:rPr>
              <a:t>3.1</a:t>
            </a:r>
            <a:r>
              <a:rPr lang="en-US" altLang="ja-JP" sz="2400" dirty="0">
                <a:latin typeface="Calibri" panose="020F0502020204030204" pitchFamily="34" charset="0"/>
                <a:sym typeface="Symbol" panose="05050102010706020507" pitchFamily="18" charset="2"/>
              </a:rPr>
              <a:t>10</a:t>
            </a:r>
            <a:r>
              <a:rPr lang="en-US" altLang="ja-JP" sz="2400" baseline="30000" dirty="0">
                <a:latin typeface="Calibri" panose="020F0502020204030204" pitchFamily="34" charset="0"/>
                <a:sym typeface="Symbol" panose="05050102010706020507" pitchFamily="18" charset="2"/>
              </a:rPr>
              <a:t> 2</a:t>
            </a:r>
            <a:r>
              <a:rPr lang="en-US" altLang="ja-JP" sz="2400" dirty="0">
                <a:latin typeface="Calibri" panose="020F0502020204030204" pitchFamily="34" charset="0"/>
                <a:sym typeface="Symbol" panose="05050102010706020507" pitchFamily="18" charset="2"/>
              </a:rPr>
              <a:t>  Pa</a:t>
            </a:r>
            <a:endParaRPr lang="en-US" altLang="ja-JP" sz="2400" i="1" dirty="0">
              <a:latin typeface="Calibri" panose="020F0502020204030204" pitchFamily="34" charset="0"/>
            </a:endParaRPr>
          </a:p>
          <a:p>
            <a:pPr marL="514350" indent="-514350">
              <a:buFont typeface="+mj-lt"/>
              <a:buAutoNum type="romanLcPeriod" startAt="3"/>
            </a:pPr>
            <a:r>
              <a:rPr lang="en-US" altLang="ja-JP" sz="2400" i="1" dirty="0">
                <a:latin typeface="Calibri" panose="020F0502020204030204" pitchFamily="34" charset="0"/>
              </a:rPr>
              <a:t>t </a:t>
            </a:r>
            <a:r>
              <a:rPr lang="en-US" altLang="ja-JP" sz="2400" dirty="0">
                <a:latin typeface="Calibri" panose="020F0502020204030204" pitchFamily="34" charset="0"/>
              </a:rPr>
              <a:t>= 100 s</a:t>
            </a:r>
          </a:p>
          <a:p>
            <a:pPr marL="0" indent="0">
              <a:buFont typeface="Arial" panose="020B0604020202020204" pitchFamily="34" charset="0"/>
              <a:buNone/>
            </a:pPr>
            <a:r>
              <a:rPr lang="en-US" altLang="ja-JP" sz="2400" dirty="0">
                <a:latin typeface="Calibri" panose="020F0502020204030204" pitchFamily="34" charset="0"/>
              </a:rPr>
              <a:t>     </a:t>
            </a:r>
            <a:r>
              <a:rPr lang="ja-JP" altLang="en-US" sz="2400" i="1" dirty="0">
                <a:latin typeface="Calibri" panose="020F0502020204030204" pitchFamily="34" charset="0"/>
              </a:rPr>
              <a:t> </a:t>
            </a:r>
            <a:r>
              <a:rPr lang="en-US" altLang="ja-JP" sz="2400" i="1" dirty="0">
                <a:latin typeface="Calibri" panose="020F0502020204030204" pitchFamily="34" charset="0"/>
              </a:rPr>
              <a:t>	p</a:t>
            </a:r>
            <a:r>
              <a:rPr lang="en-US" altLang="ja-JP" sz="2400" dirty="0">
                <a:latin typeface="Calibri" panose="020F0502020204030204" pitchFamily="34" charset="0"/>
              </a:rPr>
              <a:t>(100)</a:t>
            </a:r>
            <a:r>
              <a:rPr lang="en-US" altLang="ja-JP" sz="2400" i="1" dirty="0">
                <a:latin typeface="Calibri" panose="020F0502020204030204" pitchFamily="34" charset="0"/>
              </a:rPr>
              <a:t> = </a:t>
            </a:r>
            <a:r>
              <a:rPr lang="en-US" altLang="ja-JP" sz="2400" dirty="0">
                <a:latin typeface="Calibri" panose="020F0502020204030204" pitchFamily="34" charset="0"/>
              </a:rPr>
              <a:t>9.4</a:t>
            </a:r>
            <a:r>
              <a:rPr lang="en-US" altLang="ja-JP" sz="2400" dirty="0">
                <a:latin typeface="Calibri" panose="020F0502020204030204" pitchFamily="34" charset="0"/>
                <a:sym typeface="Symbol" panose="05050102010706020507" pitchFamily="18" charset="2"/>
              </a:rPr>
              <a:t>10</a:t>
            </a:r>
            <a:r>
              <a:rPr lang="en-US" altLang="ja-JP" sz="2400" baseline="30000" dirty="0">
                <a:latin typeface="Calibri" panose="020F0502020204030204" pitchFamily="34" charset="0"/>
                <a:sym typeface="Symbol" panose="05050102010706020507" pitchFamily="18" charset="2"/>
              </a:rPr>
              <a:t>9</a:t>
            </a:r>
            <a:r>
              <a:rPr lang="en-US" altLang="ja-JP" sz="2400" dirty="0">
                <a:latin typeface="Calibri" panose="020F0502020204030204" pitchFamily="34" charset="0"/>
                <a:sym typeface="Symbol" panose="05050102010706020507" pitchFamily="18" charset="2"/>
              </a:rPr>
              <a:t>  Pa</a:t>
            </a:r>
            <a:endParaRPr lang="ja-JP" altLang="en-US" sz="2400" dirty="0">
              <a:latin typeface="Calibri" panose="020F0502020204030204" pitchFamily="34" charset="0"/>
            </a:endParaRPr>
          </a:p>
        </p:txBody>
      </p:sp>
      <p:pic>
        <p:nvPicPr>
          <p:cNvPr id="44" name="図 43">
            <a:extLst>
              <a:ext uri="{FF2B5EF4-FFF2-40B4-BE49-F238E27FC236}">
                <a16:creationId xmlns:a16="http://schemas.microsoft.com/office/drawing/2014/main" id="{3A9B9518-939E-4083-A1FA-D8086FF4704C}"/>
              </a:ext>
            </a:extLst>
          </p:cNvPr>
          <p:cNvPicPr>
            <a:picLocks noChangeAspect="1"/>
          </p:cNvPicPr>
          <p:nvPr/>
        </p:nvPicPr>
        <p:blipFill>
          <a:blip r:embed="rId6"/>
          <a:stretch>
            <a:fillRect/>
          </a:stretch>
        </p:blipFill>
        <p:spPr>
          <a:xfrm>
            <a:off x="5970639" y="1122652"/>
            <a:ext cx="4850738" cy="4705007"/>
          </a:xfrm>
          <a:prstGeom prst="rect">
            <a:avLst/>
          </a:prstGeom>
        </p:spPr>
      </p:pic>
      <p:sp>
        <p:nvSpPr>
          <p:cNvPr id="45" name="正方形/長方形 44">
            <a:extLst>
              <a:ext uri="{FF2B5EF4-FFF2-40B4-BE49-F238E27FC236}">
                <a16:creationId xmlns:a16="http://schemas.microsoft.com/office/drawing/2014/main" id="{708ED073-3523-451C-A396-62182FE68790}"/>
              </a:ext>
            </a:extLst>
          </p:cNvPr>
          <p:cNvSpPr/>
          <p:nvPr/>
        </p:nvSpPr>
        <p:spPr>
          <a:xfrm>
            <a:off x="8177847" y="2078711"/>
            <a:ext cx="2277174" cy="400110"/>
          </a:xfrm>
          <a:prstGeom prst="rect">
            <a:avLst/>
          </a:prstGeom>
          <a:solidFill>
            <a:schemeClr val="bg1"/>
          </a:solidFill>
        </p:spPr>
        <p:txBody>
          <a:bodyPr wrap="square">
            <a:spAutoFit/>
          </a:bodyPr>
          <a:lstStyle/>
          <a:p>
            <a:r>
              <a:rPr lang="en-US" altLang="ja-JP" sz="2000" i="1" dirty="0">
                <a:latin typeface="Arial" panose="020B0604020202020204" pitchFamily="34" charset="0"/>
                <a:cs typeface="Arial" panose="020B0604020202020204" pitchFamily="34" charset="0"/>
                <a:sym typeface="Symbol" panose="05050102010706020507" pitchFamily="18" charset="2"/>
              </a:rPr>
              <a:t>p</a:t>
            </a:r>
            <a:r>
              <a:rPr lang="en-US" altLang="ja-JP" sz="2000" dirty="0">
                <a:latin typeface="Arial" panose="020B0604020202020204" pitchFamily="34" charset="0"/>
                <a:cs typeface="Arial" panose="020B0604020202020204" pitchFamily="34" charset="0"/>
                <a:sym typeface="Symbol" panose="05050102010706020507" pitchFamily="18" charset="2"/>
              </a:rPr>
              <a:t>(</a:t>
            </a:r>
            <a:r>
              <a:rPr lang="en-US" altLang="ja-JP" sz="2000" i="1" dirty="0">
                <a:latin typeface="Arial" panose="020B0604020202020204" pitchFamily="34" charset="0"/>
                <a:cs typeface="Arial" panose="020B0604020202020204" pitchFamily="34" charset="0"/>
                <a:sym typeface="Symbol" panose="05050102010706020507" pitchFamily="18" charset="2"/>
              </a:rPr>
              <a:t>t</a:t>
            </a:r>
            <a:r>
              <a:rPr lang="en-US" altLang="ja-JP" sz="2000" dirty="0">
                <a:latin typeface="Arial" panose="020B0604020202020204" pitchFamily="34" charset="0"/>
                <a:cs typeface="Arial" panose="020B0604020202020204" pitchFamily="34" charset="0"/>
                <a:sym typeface="Symbol" panose="05050102010706020507" pitchFamily="18" charset="2"/>
              </a:rPr>
              <a:t>)= </a:t>
            </a:r>
            <a:r>
              <a:rPr lang="en-US" altLang="ja-JP" sz="2000" dirty="0">
                <a:latin typeface="Arial" panose="020B0604020202020204" pitchFamily="34" charset="0"/>
                <a:cs typeface="Arial" panose="020B0604020202020204" pitchFamily="34" charset="0"/>
              </a:rPr>
              <a:t>1</a:t>
            </a:r>
            <a:r>
              <a:rPr lang="en-US" altLang="ja-JP" sz="2000" dirty="0">
                <a:latin typeface="Arial" panose="020B0604020202020204" pitchFamily="34" charset="0"/>
                <a:cs typeface="Arial" panose="020B0604020202020204" pitchFamily="34" charset="0"/>
                <a:sym typeface="Symbol" panose="05050102010706020507" pitchFamily="18" charset="2"/>
              </a:rPr>
              <a:t>10</a:t>
            </a:r>
            <a:r>
              <a:rPr lang="en-US" altLang="ja-JP" sz="2000" baseline="30000" dirty="0">
                <a:latin typeface="Arial" panose="020B0604020202020204" pitchFamily="34" charset="0"/>
                <a:cs typeface="Arial" panose="020B0604020202020204" pitchFamily="34" charset="0"/>
                <a:sym typeface="Symbol" panose="05050102010706020507" pitchFamily="18" charset="2"/>
              </a:rPr>
              <a:t>5</a:t>
            </a:r>
            <a:r>
              <a:rPr lang="en-US" altLang="ja-JP" sz="2000" dirty="0">
                <a:latin typeface="Arial" panose="020B0604020202020204" pitchFamily="34" charset="0"/>
                <a:cs typeface="Arial" panose="020B0604020202020204" pitchFamily="34" charset="0"/>
                <a:sym typeface="Symbol" panose="05050102010706020507" pitchFamily="18" charset="2"/>
              </a:rPr>
              <a:t> e</a:t>
            </a:r>
            <a:r>
              <a:rPr lang="en-US" altLang="ja-JP" sz="2000" baseline="30000" dirty="0">
                <a:latin typeface="Arial" panose="020B0604020202020204" pitchFamily="34" charset="0"/>
                <a:cs typeface="Arial" panose="020B0604020202020204" pitchFamily="34" charset="0"/>
                <a:sym typeface="Symbol" panose="05050102010706020507" pitchFamily="18" charset="2"/>
              </a:rPr>
              <a:t>-0.3t</a:t>
            </a:r>
            <a:endParaRPr lang="ja-JP" altLang="ja-JP" sz="2000" baseline="30000" dirty="0">
              <a:latin typeface="Arial" panose="020B0604020202020204" pitchFamily="34" charset="0"/>
              <a:cs typeface="Arial" panose="020B0604020202020204" pitchFamily="34" charset="0"/>
            </a:endParaRPr>
          </a:p>
        </p:txBody>
      </p:sp>
      <p:sp>
        <p:nvSpPr>
          <p:cNvPr id="46" name="正方形/長方形 45">
            <a:extLst>
              <a:ext uri="{FF2B5EF4-FFF2-40B4-BE49-F238E27FC236}">
                <a16:creationId xmlns:a16="http://schemas.microsoft.com/office/drawing/2014/main" id="{B3D831E3-D02D-4537-999D-2AA0EAC9B874}"/>
              </a:ext>
            </a:extLst>
          </p:cNvPr>
          <p:cNvSpPr/>
          <p:nvPr/>
        </p:nvSpPr>
        <p:spPr>
          <a:xfrm>
            <a:off x="416344" y="5366840"/>
            <a:ext cx="6072946" cy="1015663"/>
          </a:xfrm>
          <a:prstGeom prst="rect">
            <a:avLst/>
          </a:prstGeom>
        </p:spPr>
        <p:txBody>
          <a:bodyPr wrap="square">
            <a:spAutoFit/>
          </a:bodyPr>
          <a:lstStyle/>
          <a:p>
            <a:r>
              <a:rPr lang="en-US" altLang="ja-JP" sz="2000" dirty="0">
                <a:solidFill>
                  <a:srgbClr val="0070C0"/>
                </a:solidFill>
                <a:latin typeface="Calibri" panose="020F0502020204030204" pitchFamily="34" charset="0"/>
                <a:sym typeface="Symbol" panose="05050102010706020507" pitchFamily="18" charset="2"/>
              </a:rPr>
              <a:t>Is it really possible to get </a:t>
            </a:r>
            <a:r>
              <a:rPr lang="en-US" altLang="ja-JP" sz="2000" dirty="0">
                <a:solidFill>
                  <a:srgbClr val="0070C0"/>
                </a:solidFill>
                <a:latin typeface="Calibri" panose="020F0502020204030204" pitchFamily="34" charset="0"/>
              </a:rPr>
              <a:t>1</a:t>
            </a:r>
            <a:r>
              <a:rPr lang="en-US" altLang="ja-JP" sz="2000" dirty="0">
                <a:solidFill>
                  <a:srgbClr val="0070C0"/>
                </a:solidFill>
                <a:latin typeface="Calibri" panose="020F0502020204030204" pitchFamily="34" charset="0"/>
                <a:sym typeface="Symbol" panose="05050102010706020507" pitchFamily="18" charset="2"/>
              </a:rPr>
              <a:t>10</a:t>
            </a:r>
            <a:r>
              <a:rPr lang="en-US" altLang="ja-JP" sz="2000" baseline="30000" dirty="0">
                <a:solidFill>
                  <a:srgbClr val="0070C0"/>
                </a:solidFill>
                <a:latin typeface="Calibri" panose="020F0502020204030204" pitchFamily="34" charset="0"/>
                <a:sym typeface="Symbol" panose="05050102010706020507" pitchFamily="18" charset="2"/>
              </a:rPr>
              <a:t>8</a:t>
            </a:r>
            <a:r>
              <a:rPr lang="en-US" altLang="ja-JP" sz="2000" dirty="0">
                <a:solidFill>
                  <a:srgbClr val="0070C0"/>
                </a:solidFill>
                <a:latin typeface="Calibri" panose="020F0502020204030204" pitchFamily="34" charset="0"/>
                <a:sym typeface="Symbol" panose="05050102010706020507" pitchFamily="18" charset="2"/>
              </a:rPr>
              <a:t> Pa so fast (in 100 sec.)?</a:t>
            </a:r>
          </a:p>
          <a:p>
            <a:r>
              <a:rPr lang="en-US" altLang="ja-JP" sz="2000" dirty="0">
                <a:solidFill>
                  <a:srgbClr val="FF0000"/>
                </a:solidFill>
                <a:latin typeface="Calibri" panose="020F0502020204030204" pitchFamily="34" charset="0"/>
                <a:sym typeface="Symbol" panose="05050102010706020507" pitchFamily="18" charset="2"/>
              </a:rPr>
              <a:t>Practically, it takes much longer time to get</a:t>
            </a:r>
            <a:r>
              <a:rPr lang="en-US" altLang="ja-JP" sz="2000" dirty="0">
                <a:solidFill>
                  <a:srgbClr val="FF0000"/>
                </a:solidFill>
                <a:latin typeface="Calibri" panose="020F0502020204030204" pitchFamily="34" charset="0"/>
              </a:rPr>
              <a:t> 1</a:t>
            </a:r>
            <a:r>
              <a:rPr lang="en-US" altLang="ja-JP" sz="2000" dirty="0">
                <a:solidFill>
                  <a:srgbClr val="FF0000"/>
                </a:solidFill>
                <a:latin typeface="Calibri" panose="020F0502020204030204" pitchFamily="34" charset="0"/>
                <a:sym typeface="Symbol" panose="05050102010706020507" pitchFamily="18" charset="2"/>
              </a:rPr>
              <a:t>10</a:t>
            </a:r>
            <a:r>
              <a:rPr lang="en-US" altLang="ja-JP" sz="2000" baseline="30000" dirty="0">
                <a:solidFill>
                  <a:srgbClr val="FF0000"/>
                </a:solidFill>
                <a:latin typeface="Calibri" panose="020F0502020204030204" pitchFamily="34" charset="0"/>
                <a:sym typeface="Symbol" panose="05050102010706020507" pitchFamily="18" charset="2"/>
              </a:rPr>
              <a:t>8</a:t>
            </a:r>
            <a:r>
              <a:rPr lang="en-US" altLang="ja-JP" sz="2000" dirty="0">
                <a:solidFill>
                  <a:srgbClr val="FF0000"/>
                </a:solidFill>
                <a:latin typeface="Calibri" panose="020F0502020204030204" pitchFamily="34" charset="0"/>
                <a:sym typeface="Symbol" panose="05050102010706020507" pitchFamily="18" charset="2"/>
              </a:rPr>
              <a:t> Pa.</a:t>
            </a:r>
          </a:p>
          <a:p>
            <a:r>
              <a:rPr lang="en-US" altLang="ja-JP" sz="2000" dirty="0">
                <a:solidFill>
                  <a:srgbClr val="FF0000"/>
                </a:solidFill>
                <a:latin typeface="Calibri" panose="020F0502020204030204" pitchFamily="34" charset="0"/>
                <a:sym typeface="Symbol" panose="05050102010706020507" pitchFamily="18" charset="2"/>
              </a:rPr>
              <a:t>Why?  We must have overlooked something… </a:t>
            </a:r>
            <a:r>
              <a:rPr lang="en-US" altLang="ja-JP" sz="2000" dirty="0">
                <a:solidFill>
                  <a:srgbClr val="FF0000"/>
                </a:solidFill>
                <a:latin typeface="Calibri" panose="020F0502020204030204" pitchFamily="34" charset="0"/>
                <a:sym typeface="Wingdings" panose="05000000000000000000" pitchFamily="2" charset="2"/>
              </a:rPr>
              <a:t></a:t>
            </a:r>
            <a:endParaRPr lang="en-US" altLang="ja-JP" sz="2000" dirty="0">
              <a:solidFill>
                <a:srgbClr val="FF0000"/>
              </a:solidFill>
              <a:latin typeface="Calibri" panose="020F0502020204030204" pitchFamily="34" charset="0"/>
              <a:sym typeface="Symbol" panose="05050102010706020507" pitchFamily="18" charset="2"/>
            </a:endParaRPr>
          </a:p>
        </p:txBody>
      </p:sp>
    </p:spTree>
    <p:extLst>
      <p:ext uri="{BB962C8B-B14F-4D97-AF65-F5344CB8AC3E}">
        <p14:creationId xmlns:p14="http://schemas.microsoft.com/office/powerpoint/2010/main" val="18001831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p:cNvPicPr>
            <a:picLocks noChangeAspect="1"/>
          </p:cNvPicPr>
          <p:nvPr/>
        </p:nvPicPr>
        <p:blipFill>
          <a:blip r:embed="rId3"/>
          <a:stretch>
            <a:fillRect/>
          </a:stretch>
        </p:blipFill>
        <p:spPr>
          <a:xfrm>
            <a:off x="0" y="0"/>
            <a:ext cx="12192000" cy="1122652"/>
          </a:xfrm>
          <a:prstGeom prst="rect">
            <a:avLst/>
          </a:prstGeom>
        </p:spPr>
      </p:pic>
      <p:sp>
        <p:nvSpPr>
          <p:cNvPr id="5" name="タイトル 1"/>
          <p:cNvSpPr txBox="1">
            <a:spLocks/>
          </p:cNvSpPr>
          <p:nvPr/>
        </p:nvSpPr>
        <p:spPr>
          <a:xfrm>
            <a:off x="1785678" y="0"/>
            <a:ext cx="8784976" cy="735582"/>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en-US" altLang="ja-JP" sz="4000" b="1" dirty="0">
                <a:solidFill>
                  <a:srgbClr val="FFC000"/>
                </a:solidFill>
                <a:latin typeface="Calibri Light" panose="020F0302020204030204" pitchFamily="34" charset="0"/>
              </a:rPr>
              <a:t>Where are residual gas particles? 1</a:t>
            </a:r>
            <a:endParaRPr lang="ja-JP" altLang="en-US" sz="4000" b="1" dirty="0">
              <a:solidFill>
                <a:srgbClr val="FFC000"/>
              </a:solidFill>
              <a:latin typeface="Calibri Light" panose="020F0302020204030204" pitchFamily="34" charset="0"/>
            </a:endParaRPr>
          </a:p>
        </p:txBody>
      </p:sp>
      <p:sp>
        <p:nvSpPr>
          <p:cNvPr id="11" name="正方形/長方形 10"/>
          <p:cNvSpPr/>
          <p:nvPr/>
        </p:nvSpPr>
        <p:spPr>
          <a:xfrm>
            <a:off x="0" y="6434515"/>
            <a:ext cx="12192000" cy="431329"/>
          </a:xfrm>
          <a:prstGeom prst="rect">
            <a:avLst/>
          </a:prstGeom>
          <a:solidFill>
            <a:srgbClr val="00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latin typeface="Calibri" panose="020F0502020204030204" pitchFamily="34" charset="0"/>
            </a:endParaRPr>
          </a:p>
        </p:txBody>
      </p:sp>
      <p:pic>
        <p:nvPicPr>
          <p:cNvPr id="13" name="Picture 5" descr="C:\Documents and Settings\Administrator\デスクトップ\keklogo_blue.gif"/>
          <p:cNvPicPr>
            <a:picLocks noChangeAspect="1" noChangeArrowheads="1"/>
          </p:cNvPicPr>
          <p:nvPr/>
        </p:nvPicPr>
        <p:blipFill>
          <a:blip r:embed="rId4" cstate="print"/>
          <a:srcRect/>
          <a:stretch>
            <a:fillRect/>
          </a:stretch>
        </p:blipFill>
        <p:spPr bwMode="auto">
          <a:xfrm>
            <a:off x="65316" y="6463741"/>
            <a:ext cx="702056" cy="402103"/>
          </a:xfrm>
          <a:prstGeom prst="rect">
            <a:avLst/>
          </a:prstGeom>
          <a:noFill/>
        </p:spPr>
      </p:pic>
      <p:pic>
        <p:nvPicPr>
          <p:cNvPr id="14" name="Picture 1" descr="C:\Documents and Settings\Administrator\デスクトップ\SuperKEKB_logo.gif"/>
          <p:cNvPicPr>
            <a:picLocks noChangeAspect="1" noChangeArrowheads="1"/>
          </p:cNvPicPr>
          <p:nvPr/>
        </p:nvPicPr>
        <p:blipFill>
          <a:blip r:embed="rId5" cstate="print"/>
          <a:srcRect/>
          <a:stretch>
            <a:fillRect/>
          </a:stretch>
        </p:blipFill>
        <p:spPr bwMode="auto">
          <a:xfrm>
            <a:off x="11432495" y="6449005"/>
            <a:ext cx="759505" cy="408995"/>
          </a:xfrm>
          <a:prstGeom prst="rect">
            <a:avLst/>
          </a:prstGeom>
          <a:noFill/>
        </p:spPr>
      </p:pic>
      <p:sp>
        <p:nvSpPr>
          <p:cNvPr id="15" name="日付プレースホルダー 14"/>
          <p:cNvSpPr>
            <a:spLocks noGrp="1"/>
          </p:cNvSpPr>
          <p:nvPr>
            <p:ph type="dt" sz="half" idx="10"/>
          </p:nvPr>
        </p:nvSpPr>
        <p:spPr>
          <a:xfrm>
            <a:off x="838200" y="6475618"/>
            <a:ext cx="2743200" cy="365125"/>
          </a:xfrm>
        </p:spPr>
        <p:txBody>
          <a:bodyPr/>
          <a:lstStyle/>
          <a:p>
            <a:r>
              <a:rPr kumimoji="1" lang="en-US" altLang="ja-JP" dirty="0">
                <a:solidFill>
                  <a:srgbClr val="FFFF00"/>
                </a:solidFill>
                <a:latin typeface="Calibri" panose="020F0502020204030204" pitchFamily="34" charset="0"/>
              </a:rPr>
              <a:t>2019/10/31</a:t>
            </a:r>
            <a:endParaRPr kumimoji="1" lang="ja-JP" altLang="en-US" dirty="0">
              <a:solidFill>
                <a:srgbClr val="FFFF00"/>
              </a:solidFill>
              <a:latin typeface="Calibri" panose="020F0502020204030204" pitchFamily="34" charset="0"/>
            </a:endParaRPr>
          </a:p>
        </p:txBody>
      </p:sp>
      <p:sp>
        <p:nvSpPr>
          <p:cNvPr id="16" name="フッター プレースホルダー 15"/>
          <p:cNvSpPr>
            <a:spLocks noGrp="1"/>
          </p:cNvSpPr>
          <p:nvPr>
            <p:ph type="ftr" sz="quarter" idx="11"/>
          </p:nvPr>
        </p:nvSpPr>
        <p:spPr>
          <a:xfrm>
            <a:off x="3110967" y="6489670"/>
            <a:ext cx="6276433" cy="365125"/>
          </a:xfrm>
        </p:spPr>
        <p:txBody>
          <a:bodyPr/>
          <a:lstStyle/>
          <a:p>
            <a:r>
              <a:rPr lang="en-US" altLang="ja-JP" dirty="0">
                <a:solidFill>
                  <a:srgbClr val="FFFF00"/>
                </a:solidFill>
                <a:latin typeface="Calibri" panose="020F0502020204030204" pitchFamily="34" charset="0"/>
              </a:rPr>
              <a:t>Joint-US-CERN-Japan-Russia International Accelerator School, 2019, Ion Colliders @ </a:t>
            </a:r>
            <a:r>
              <a:rPr lang="en-US" altLang="ja-JP" dirty="0" err="1">
                <a:solidFill>
                  <a:srgbClr val="FFFF00"/>
                </a:solidFill>
                <a:latin typeface="Calibri" panose="020F0502020204030204" pitchFamily="34" charset="0"/>
              </a:rPr>
              <a:t>Dubna</a:t>
            </a:r>
            <a:endParaRPr kumimoji="1" lang="ja-JP" altLang="en-US" dirty="0">
              <a:solidFill>
                <a:srgbClr val="FFFF00"/>
              </a:solidFill>
              <a:latin typeface="Calibri" panose="020F0502020204030204" pitchFamily="34" charset="0"/>
            </a:endParaRPr>
          </a:p>
        </p:txBody>
      </p:sp>
      <p:sp>
        <p:nvSpPr>
          <p:cNvPr id="17" name="スライド番号プレースホルダー 16"/>
          <p:cNvSpPr>
            <a:spLocks noGrp="1"/>
          </p:cNvSpPr>
          <p:nvPr>
            <p:ph type="sldNum" sz="quarter" idx="12"/>
          </p:nvPr>
        </p:nvSpPr>
        <p:spPr>
          <a:xfrm>
            <a:off x="8610600" y="6475618"/>
            <a:ext cx="2743200" cy="365125"/>
          </a:xfrm>
        </p:spPr>
        <p:txBody>
          <a:bodyPr/>
          <a:lstStyle/>
          <a:p>
            <a:fld id="{2703563A-5760-4490-B9C0-0ADE44AA5E72}" type="slidenum">
              <a:rPr kumimoji="1" lang="ja-JP" altLang="en-US" smtClean="0">
                <a:solidFill>
                  <a:srgbClr val="FFFF00"/>
                </a:solidFill>
                <a:latin typeface="Calibri" panose="020F0502020204030204" pitchFamily="34" charset="0"/>
              </a:rPr>
              <a:t>24</a:t>
            </a:fld>
            <a:endParaRPr kumimoji="1" lang="ja-JP" altLang="en-US">
              <a:solidFill>
                <a:srgbClr val="FFFF00"/>
              </a:solidFill>
              <a:latin typeface="Calibri" panose="020F0502020204030204" pitchFamily="34" charset="0"/>
            </a:endParaRPr>
          </a:p>
        </p:txBody>
      </p:sp>
      <p:sp>
        <p:nvSpPr>
          <p:cNvPr id="18" name="コンテンツ プレースホルダー 1">
            <a:extLst>
              <a:ext uri="{FF2B5EF4-FFF2-40B4-BE49-F238E27FC236}">
                <a16:creationId xmlns:a16="http://schemas.microsoft.com/office/drawing/2014/main" id="{6DF6FA36-101F-45A6-831F-5CEA0C82A1EE}"/>
              </a:ext>
            </a:extLst>
          </p:cNvPr>
          <p:cNvSpPr>
            <a:spLocks noGrp="1"/>
          </p:cNvSpPr>
          <p:nvPr>
            <p:ph idx="1"/>
          </p:nvPr>
        </p:nvSpPr>
        <p:spPr>
          <a:xfrm>
            <a:off x="118690" y="956059"/>
            <a:ext cx="11820129" cy="5252207"/>
          </a:xfrm>
        </p:spPr>
        <p:txBody>
          <a:bodyPr>
            <a:normAutofit/>
          </a:bodyPr>
          <a:lstStyle/>
          <a:p>
            <a:r>
              <a:rPr lang="en-US" altLang="ja-JP" dirty="0">
                <a:latin typeface="Calibri" panose="020F0502020204030204" pitchFamily="34" charset="0"/>
              </a:rPr>
              <a:t>Exercise 4</a:t>
            </a:r>
          </a:p>
          <a:p>
            <a:pPr marL="914400" lvl="1" indent="-514350">
              <a:lnSpc>
                <a:spcPct val="100000"/>
              </a:lnSpc>
              <a:spcBef>
                <a:spcPct val="20000"/>
              </a:spcBef>
              <a:buFont typeface="+mj-lt"/>
              <a:buAutoNum type="romanLcPeriod"/>
            </a:pPr>
            <a:r>
              <a:rPr lang="en-US" altLang="ja-JP" dirty="0">
                <a:solidFill>
                  <a:srgbClr val="002060"/>
                </a:solidFill>
                <a:latin typeface="Calibri" panose="020F0502020204030204" pitchFamily="34" charset="0"/>
                <a:ea typeface="ＭＳ Ｐゴシック" panose="020B0600070205080204" pitchFamily="50" charset="-128"/>
              </a:rPr>
              <a:t>Gas molecules with a diameter of 0.3 nm are adsorbed on inside walls of a cubic vessel with a volume of 1 m</a:t>
            </a:r>
            <a:r>
              <a:rPr lang="en-US" altLang="ja-JP" baseline="30000" dirty="0">
                <a:solidFill>
                  <a:srgbClr val="002060"/>
                </a:solidFill>
                <a:latin typeface="Calibri" panose="020F0502020204030204" pitchFamily="34" charset="0"/>
                <a:ea typeface="ＭＳ Ｐゴシック" panose="020B0600070205080204" pitchFamily="50" charset="-128"/>
              </a:rPr>
              <a:t>3</a:t>
            </a:r>
            <a:r>
              <a:rPr lang="en-US" altLang="ja-JP" dirty="0">
                <a:solidFill>
                  <a:srgbClr val="002060"/>
                </a:solidFill>
                <a:latin typeface="Calibri" panose="020F0502020204030204" pitchFamily="34" charset="0"/>
                <a:ea typeface="ＭＳ Ｐゴシック" panose="020B0600070205080204" pitchFamily="50" charset="-128"/>
              </a:rPr>
              <a:t>, and one monolayer of gas molecules is formed on the walls. What is the number of the adsorbed particles? However, it is assumed that the molecules are arranged in a square lattice-like form on the surface.</a:t>
            </a:r>
          </a:p>
          <a:p>
            <a:pPr marL="914400" lvl="1" indent="-514350">
              <a:lnSpc>
                <a:spcPct val="100000"/>
              </a:lnSpc>
              <a:spcBef>
                <a:spcPct val="20000"/>
              </a:spcBef>
              <a:buFont typeface="+mj-lt"/>
              <a:buAutoNum type="romanLcPeriod"/>
            </a:pPr>
            <a:r>
              <a:rPr lang="en-US" altLang="ja-JP" dirty="0">
                <a:solidFill>
                  <a:srgbClr val="002060"/>
                </a:solidFill>
                <a:latin typeface="Calibri" panose="020F0502020204030204" pitchFamily="34" charset="0"/>
                <a:ea typeface="ＭＳ Ｐゴシック" panose="020B0600070205080204" pitchFamily="50" charset="-128"/>
              </a:rPr>
              <a:t>When the pressure and temperature of the vessel are 1</a:t>
            </a:r>
            <a:r>
              <a:rPr lang="en-US" altLang="ja-JP" dirty="0">
                <a:solidFill>
                  <a:srgbClr val="002060"/>
                </a:solidFill>
                <a:latin typeface="Calibri" panose="020F0502020204030204" pitchFamily="34" charset="0"/>
                <a:ea typeface="ＭＳ Ｐゴシック" panose="020B0600070205080204" pitchFamily="50" charset="-128"/>
                <a:sym typeface="Symbol" panose="05050102010706020507" pitchFamily="18" charset="2"/>
              </a:rPr>
              <a:t>10</a:t>
            </a:r>
            <a:r>
              <a:rPr lang="en-US" altLang="ja-JP" baseline="30000" dirty="0">
                <a:solidFill>
                  <a:srgbClr val="002060"/>
                </a:solidFill>
                <a:latin typeface="Calibri" panose="020F0502020204030204" pitchFamily="34" charset="0"/>
                <a:ea typeface="ＭＳ Ｐゴシック" panose="020B0600070205080204" pitchFamily="50" charset="-128"/>
                <a:sym typeface="Symbol" panose="05050102010706020507" pitchFamily="18" charset="2"/>
              </a:rPr>
              <a:t>-1</a:t>
            </a:r>
            <a:r>
              <a:rPr lang="en-US" altLang="ja-JP" dirty="0">
                <a:solidFill>
                  <a:srgbClr val="002060"/>
                </a:solidFill>
                <a:latin typeface="Calibri" panose="020F0502020204030204" pitchFamily="34" charset="0"/>
                <a:ea typeface="ＭＳ Ｐゴシック" panose="020B0600070205080204" pitchFamily="50" charset="-128"/>
                <a:sym typeface="Symbol" panose="05050102010706020507" pitchFamily="18" charset="2"/>
              </a:rPr>
              <a:t> Pa and 300 K respectively, what is the number of the gas molecules in the inner space of the vessel.</a:t>
            </a:r>
          </a:p>
        </p:txBody>
      </p:sp>
      <p:pic>
        <p:nvPicPr>
          <p:cNvPr id="19" name="Picture 2">
            <a:extLst>
              <a:ext uri="{FF2B5EF4-FFF2-40B4-BE49-F238E27FC236}">
                <a16:creationId xmlns:a16="http://schemas.microsoft.com/office/drawing/2014/main" id="{F27809D3-38B9-48B0-9AF4-DC4A03DA24C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11320" y="4092118"/>
            <a:ext cx="2121119" cy="21211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テキスト ボックス 19">
            <a:extLst>
              <a:ext uri="{FF2B5EF4-FFF2-40B4-BE49-F238E27FC236}">
                <a16:creationId xmlns:a16="http://schemas.microsoft.com/office/drawing/2014/main" id="{B98B9E04-2F80-4CA7-832D-0CAED628CB91}"/>
              </a:ext>
            </a:extLst>
          </p:cNvPr>
          <p:cNvSpPr txBox="1"/>
          <p:nvPr/>
        </p:nvSpPr>
        <p:spPr>
          <a:xfrm>
            <a:off x="3352796" y="5048573"/>
            <a:ext cx="1659188" cy="369332"/>
          </a:xfrm>
          <a:prstGeom prst="rect">
            <a:avLst/>
          </a:prstGeom>
          <a:noFill/>
        </p:spPr>
        <p:txBody>
          <a:bodyPr wrap="square" rtlCol="0">
            <a:spAutoFit/>
          </a:bodyPr>
          <a:lstStyle/>
          <a:p>
            <a:r>
              <a:rPr kumimoji="1" lang="en-US" altLang="ja-JP" dirty="0">
                <a:solidFill>
                  <a:srgbClr val="00B050"/>
                </a:solidFill>
                <a:latin typeface="Arial" panose="020B0604020202020204" pitchFamily="34" charset="0"/>
                <a:cs typeface="Arial" panose="020B0604020202020204" pitchFamily="34" charset="0"/>
              </a:rPr>
              <a:t>square lattice</a:t>
            </a:r>
            <a:endParaRPr kumimoji="1" lang="ja-JP" altLang="en-US" dirty="0">
              <a:solidFill>
                <a:srgbClr val="00B050"/>
              </a:solidFill>
              <a:latin typeface="Arial" panose="020B0604020202020204" pitchFamily="34" charset="0"/>
              <a:cs typeface="Arial" panose="020B0604020202020204" pitchFamily="34" charset="0"/>
            </a:endParaRPr>
          </a:p>
        </p:txBody>
      </p:sp>
      <p:grpSp>
        <p:nvGrpSpPr>
          <p:cNvPr id="21" name="グループ化 20">
            <a:extLst>
              <a:ext uri="{FF2B5EF4-FFF2-40B4-BE49-F238E27FC236}">
                <a16:creationId xmlns:a16="http://schemas.microsoft.com/office/drawing/2014/main" id="{90B3920F-3C2C-4B7D-BA43-21F885CD79C7}"/>
              </a:ext>
            </a:extLst>
          </p:cNvPr>
          <p:cNvGrpSpPr>
            <a:grpSpLocks noChangeAspect="1"/>
          </p:cNvGrpSpPr>
          <p:nvPr/>
        </p:nvGrpSpPr>
        <p:grpSpPr>
          <a:xfrm>
            <a:off x="6028754" y="4064840"/>
            <a:ext cx="2717752" cy="2098106"/>
            <a:chOff x="3955974" y="3160390"/>
            <a:chExt cx="3987280" cy="3078178"/>
          </a:xfrm>
          <a:noFill/>
        </p:grpSpPr>
        <p:sp>
          <p:nvSpPr>
            <p:cNvPr id="22" name="直方体 21">
              <a:extLst>
                <a:ext uri="{FF2B5EF4-FFF2-40B4-BE49-F238E27FC236}">
                  <a16:creationId xmlns:a16="http://schemas.microsoft.com/office/drawing/2014/main" id="{0620CCC4-CA5E-4053-8BE0-740A7A54739E}"/>
                </a:ext>
              </a:extLst>
            </p:cNvPr>
            <p:cNvSpPr/>
            <p:nvPr/>
          </p:nvSpPr>
          <p:spPr>
            <a:xfrm>
              <a:off x="4721758" y="3216323"/>
              <a:ext cx="3221496" cy="3022245"/>
            </a:xfrm>
            <a:prstGeom prst="cub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00B050"/>
                </a:solidFill>
                <a:latin typeface="Arial" panose="020B0604020202020204" pitchFamily="34" charset="0"/>
                <a:cs typeface="Arial" panose="020B0604020202020204" pitchFamily="34" charset="0"/>
              </a:endParaRPr>
            </a:p>
          </p:txBody>
        </p:sp>
        <p:sp>
          <p:nvSpPr>
            <p:cNvPr id="23" name="テキスト ボックス 22">
              <a:extLst>
                <a:ext uri="{FF2B5EF4-FFF2-40B4-BE49-F238E27FC236}">
                  <a16:creationId xmlns:a16="http://schemas.microsoft.com/office/drawing/2014/main" id="{2AF42566-9830-41B2-8D6C-4F035DA597AA}"/>
                </a:ext>
              </a:extLst>
            </p:cNvPr>
            <p:cNvSpPr txBox="1"/>
            <p:nvPr/>
          </p:nvSpPr>
          <p:spPr>
            <a:xfrm>
              <a:off x="3955974" y="4874574"/>
              <a:ext cx="1044116" cy="541855"/>
            </a:xfrm>
            <a:prstGeom prst="rect">
              <a:avLst/>
            </a:prstGeom>
            <a:grpFill/>
          </p:spPr>
          <p:txBody>
            <a:bodyPr wrap="square" rtlCol="0">
              <a:spAutoFit/>
            </a:bodyPr>
            <a:lstStyle/>
            <a:p>
              <a:r>
                <a:rPr kumimoji="1" lang="en-US" altLang="ja-JP" dirty="0">
                  <a:latin typeface="Arial" panose="020B0604020202020204" pitchFamily="34" charset="0"/>
                  <a:cs typeface="Arial" panose="020B0604020202020204" pitchFamily="34" charset="0"/>
                </a:rPr>
                <a:t>1 m</a:t>
              </a:r>
              <a:endParaRPr kumimoji="1" lang="ja-JP" altLang="en-US" dirty="0">
                <a:latin typeface="Arial" panose="020B0604020202020204" pitchFamily="34" charset="0"/>
                <a:cs typeface="Arial" panose="020B0604020202020204" pitchFamily="34" charset="0"/>
              </a:endParaRPr>
            </a:p>
          </p:txBody>
        </p:sp>
        <p:sp>
          <p:nvSpPr>
            <p:cNvPr id="24" name="テキスト ボックス 23">
              <a:extLst>
                <a:ext uri="{FF2B5EF4-FFF2-40B4-BE49-F238E27FC236}">
                  <a16:creationId xmlns:a16="http://schemas.microsoft.com/office/drawing/2014/main" id="{1E2572CC-A9C4-4D5C-AB0A-22A4570489BC}"/>
                </a:ext>
              </a:extLst>
            </p:cNvPr>
            <p:cNvSpPr txBox="1"/>
            <p:nvPr/>
          </p:nvSpPr>
          <p:spPr>
            <a:xfrm>
              <a:off x="5489894" y="3516425"/>
              <a:ext cx="970371" cy="474742"/>
            </a:xfrm>
            <a:prstGeom prst="rect">
              <a:avLst/>
            </a:prstGeom>
            <a:grpFill/>
          </p:spPr>
          <p:txBody>
            <a:bodyPr wrap="square" rtlCol="0">
              <a:spAutoFit/>
            </a:bodyPr>
            <a:lstStyle/>
            <a:p>
              <a:r>
                <a:rPr kumimoji="1" lang="en-US" altLang="ja-JP" dirty="0">
                  <a:latin typeface="Arial" panose="020B0604020202020204" pitchFamily="34" charset="0"/>
                  <a:cs typeface="Arial" panose="020B0604020202020204" pitchFamily="34" charset="0"/>
                </a:rPr>
                <a:t>1 m</a:t>
              </a:r>
              <a:endParaRPr kumimoji="1" lang="ja-JP" altLang="en-US" dirty="0">
                <a:latin typeface="Arial" panose="020B0604020202020204" pitchFamily="34" charset="0"/>
                <a:cs typeface="Arial" panose="020B0604020202020204" pitchFamily="34" charset="0"/>
              </a:endParaRPr>
            </a:p>
          </p:txBody>
        </p:sp>
        <p:sp>
          <p:nvSpPr>
            <p:cNvPr id="25" name="テキスト ボックス 24">
              <a:extLst>
                <a:ext uri="{FF2B5EF4-FFF2-40B4-BE49-F238E27FC236}">
                  <a16:creationId xmlns:a16="http://schemas.microsoft.com/office/drawing/2014/main" id="{05D7F2C6-D0E6-4F57-A564-4A1E245D1134}"/>
                </a:ext>
              </a:extLst>
            </p:cNvPr>
            <p:cNvSpPr txBox="1"/>
            <p:nvPr/>
          </p:nvSpPr>
          <p:spPr>
            <a:xfrm>
              <a:off x="4328568" y="3160390"/>
              <a:ext cx="1044116" cy="474742"/>
            </a:xfrm>
            <a:prstGeom prst="rect">
              <a:avLst/>
            </a:prstGeom>
            <a:grpFill/>
          </p:spPr>
          <p:txBody>
            <a:bodyPr wrap="square" rtlCol="0">
              <a:spAutoFit/>
            </a:bodyPr>
            <a:lstStyle/>
            <a:p>
              <a:r>
                <a:rPr kumimoji="1" lang="en-US" altLang="ja-JP" dirty="0">
                  <a:latin typeface="Arial" panose="020B0604020202020204" pitchFamily="34" charset="0"/>
                  <a:cs typeface="Arial" panose="020B0604020202020204" pitchFamily="34" charset="0"/>
                </a:rPr>
                <a:t>1 m</a:t>
              </a:r>
              <a:endParaRPr kumimoji="1" lang="ja-JP" altLang="en-US"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8713951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p:cNvPicPr>
            <a:picLocks noChangeAspect="1"/>
          </p:cNvPicPr>
          <p:nvPr/>
        </p:nvPicPr>
        <p:blipFill>
          <a:blip r:embed="rId3"/>
          <a:stretch>
            <a:fillRect/>
          </a:stretch>
        </p:blipFill>
        <p:spPr>
          <a:xfrm>
            <a:off x="0" y="0"/>
            <a:ext cx="12192000" cy="1122652"/>
          </a:xfrm>
          <a:prstGeom prst="rect">
            <a:avLst/>
          </a:prstGeom>
        </p:spPr>
      </p:pic>
      <p:sp>
        <p:nvSpPr>
          <p:cNvPr id="5" name="タイトル 1"/>
          <p:cNvSpPr txBox="1">
            <a:spLocks/>
          </p:cNvSpPr>
          <p:nvPr/>
        </p:nvSpPr>
        <p:spPr>
          <a:xfrm>
            <a:off x="1785678" y="0"/>
            <a:ext cx="8784976" cy="735582"/>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en-US" altLang="ja-JP" sz="4000" b="1" dirty="0">
                <a:solidFill>
                  <a:srgbClr val="FFC000"/>
                </a:solidFill>
                <a:latin typeface="Calibri Light" panose="020F0302020204030204" pitchFamily="34" charset="0"/>
              </a:rPr>
              <a:t>Where are residual gas particles? 2</a:t>
            </a:r>
            <a:endParaRPr lang="ja-JP" altLang="en-US" sz="4000" b="1" dirty="0">
              <a:solidFill>
                <a:srgbClr val="FFC000"/>
              </a:solidFill>
              <a:latin typeface="Calibri Light" panose="020F0302020204030204" pitchFamily="34" charset="0"/>
            </a:endParaRPr>
          </a:p>
        </p:txBody>
      </p:sp>
      <p:sp>
        <p:nvSpPr>
          <p:cNvPr id="11" name="正方形/長方形 10"/>
          <p:cNvSpPr/>
          <p:nvPr/>
        </p:nvSpPr>
        <p:spPr>
          <a:xfrm>
            <a:off x="0" y="6434515"/>
            <a:ext cx="12192000" cy="431329"/>
          </a:xfrm>
          <a:prstGeom prst="rect">
            <a:avLst/>
          </a:prstGeom>
          <a:solidFill>
            <a:srgbClr val="00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latin typeface="Calibri" panose="020F0502020204030204" pitchFamily="34" charset="0"/>
            </a:endParaRPr>
          </a:p>
        </p:txBody>
      </p:sp>
      <p:pic>
        <p:nvPicPr>
          <p:cNvPr id="13" name="Picture 5" descr="C:\Documents and Settings\Administrator\デスクトップ\keklogo_blue.gif"/>
          <p:cNvPicPr>
            <a:picLocks noChangeAspect="1" noChangeArrowheads="1"/>
          </p:cNvPicPr>
          <p:nvPr/>
        </p:nvPicPr>
        <p:blipFill>
          <a:blip r:embed="rId4" cstate="print"/>
          <a:srcRect/>
          <a:stretch>
            <a:fillRect/>
          </a:stretch>
        </p:blipFill>
        <p:spPr bwMode="auto">
          <a:xfrm>
            <a:off x="65316" y="6463741"/>
            <a:ext cx="702056" cy="402103"/>
          </a:xfrm>
          <a:prstGeom prst="rect">
            <a:avLst/>
          </a:prstGeom>
          <a:noFill/>
        </p:spPr>
      </p:pic>
      <p:pic>
        <p:nvPicPr>
          <p:cNvPr id="14" name="Picture 1" descr="C:\Documents and Settings\Administrator\デスクトップ\SuperKEKB_logo.gif"/>
          <p:cNvPicPr>
            <a:picLocks noChangeAspect="1" noChangeArrowheads="1"/>
          </p:cNvPicPr>
          <p:nvPr/>
        </p:nvPicPr>
        <p:blipFill>
          <a:blip r:embed="rId5" cstate="print"/>
          <a:srcRect/>
          <a:stretch>
            <a:fillRect/>
          </a:stretch>
        </p:blipFill>
        <p:spPr bwMode="auto">
          <a:xfrm>
            <a:off x="11432495" y="6449005"/>
            <a:ext cx="759505" cy="408995"/>
          </a:xfrm>
          <a:prstGeom prst="rect">
            <a:avLst/>
          </a:prstGeom>
          <a:noFill/>
        </p:spPr>
      </p:pic>
      <p:sp>
        <p:nvSpPr>
          <p:cNvPr id="15" name="日付プレースホルダー 14"/>
          <p:cNvSpPr>
            <a:spLocks noGrp="1"/>
          </p:cNvSpPr>
          <p:nvPr>
            <p:ph type="dt" sz="half" idx="10"/>
          </p:nvPr>
        </p:nvSpPr>
        <p:spPr>
          <a:xfrm>
            <a:off x="838200" y="6475618"/>
            <a:ext cx="2743200" cy="365125"/>
          </a:xfrm>
        </p:spPr>
        <p:txBody>
          <a:bodyPr/>
          <a:lstStyle/>
          <a:p>
            <a:r>
              <a:rPr kumimoji="1" lang="en-US" altLang="ja-JP" dirty="0">
                <a:solidFill>
                  <a:srgbClr val="FFFF00"/>
                </a:solidFill>
                <a:latin typeface="Calibri" panose="020F0502020204030204" pitchFamily="34" charset="0"/>
              </a:rPr>
              <a:t>2019/10/31</a:t>
            </a:r>
            <a:endParaRPr kumimoji="1" lang="ja-JP" altLang="en-US" dirty="0">
              <a:solidFill>
                <a:srgbClr val="FFFF00"/>
              </a:solidFill>
              <a:latin typeface="Calibri" panose="020F0502020204030204" pitchFamily="34" charset="0"/>
            </a:endParaRPr>
          </a:p>
        </p:txBody>
      </p:sp>
      <p:sp>
        <p:nvSpPr>
          <p:cNvPr id="16" name="フッター プレースホルダー 15"/>
          <p:cNvSpPr>
            <a:spLocks noGrp="1"/>
          </p:cNvSpPr>
          <p:nvPr>
            <p:ph type="ftr" sz="quarter" idx="11"/>
          </p:nvPr>
        </p:nvSpPr>
        <p:spPr>
          <a:xfrm>
            <a:off x="3110967" y="6489670"/>
            <a:ext cx="6276433" cy="365125"/>
          </a:xfrm>
        </p:spPr>
        <p:txBody>
          <a:bodyPr/>
          <a:lstStyle/>
          <a:p>
            <a:r>
              <a:rPr lang="en-US" altLang="ja-JP" dirty="0">
                <a:solidFill>
                  <a:srgbClr val="FFFF00"/>
                </a:solidFill>
                <a:latin typeface="Calibri" panose="020F0502020204030204" pitchFamily="34" charset="0"/>
              </a:rPr>
              <a:t>Joint-US-CERN-Japan-Russia International Accelerator School, 2019, Ion Colliders @ </a:t>
            </a:r>
            <a:r>
              <a:rPr lang="en-US" altLang="ja-JP" dirty="0" err="1">
                <a:solidFill>
                  <a:srgbClr val="FFFF00"/>
                </a:solidFill>
                <a:latin typeface="Calibri" panose="020F0502020204030204" pitchFamily="34" charset="0"/>
              </a:rPr>
              <a:t>Dubna</a:t>
            </a:r>
            <a:endParaRPr kumimoji="1" lang="ja-JP" altLang="en-US" dirty="0">
              <a:solidFill>
                <a:srgbClr val="FFFF00"/>
              </a:solidFill>
              <a:latin typeface="Calibri" panose="020F0502020204030204" pitchFamily="34" charset="0"/>
            </a:endParaRPr>
          </a:p>
        </p:txBody>
      </p:sp>
      <p:sp>
        <p:nvSpPr>
          <p:cNvPr id="17" name="スライド番号プレースホルダー 16"/>
          <p:cNvSpPr>
            <a:spLocks noGrp="1"/>
          </p:cNvSpPr>
          <p:nvPr>
            <p:ph type="sldNum" sz="quarter" idx="12"/>
          </p:nvPr>
        </p:nvSpPr>
        <p:spPr>
          <a:xfrm>
            <a:off x="8610600" y="6475618"/>
            <a:ext cx="2743200" cy="365125"/>
          </a:xfrm>
        </p:spPr>
        <p:txBody>
          <a:bodyPr/>
          <a:lstStyle/>
          <a:p>
            <a:fld id="{2703563A-5760-4490-B9C0-0ADE44AA5E72}" type="slidenum">
              <a:rPr kumimoji="1" lang="ja-JP" altLang="en-US" smtClean="0">
                <a:solidFill>
                  <a:srgbClr val="FFFF00"/>
                </a:solidFill>
                <a:latin typeface="Calibri" panose="020F0502020204030204" pitchFamily="34" charset="0"/>
              </a:rPr>
              <a:t>25</a:t>
            </a:fld>
            <a:endParaRPr kumimoji="1" lang="ja-JP" altLang="en-US">
              <a:solidFill>
                <a:srgbClr val="FFFF00"/>
              </a:solidFill>
              <a:latin typeface="Calibri" panose="020F0502020204030204" pitchFamily="34" charset="0"/>
            </a:endParaRPr>
          </a:p>
        </p:txBody>
      </p:sp>
      <p:sp>
        <p:nvSpPr>
          <p:cNvPr id="18" name="コンテンツ プレースホルダー 1">
            <a:extLst>
              <a:ext uri="{FF2B5EF4-FFF2-40B4-BE49-F238E27FC236}">
                <a16:creationId xmlns:a16="http://schemas.microsoft.com/office/drawing/2014/main" id="{6DF6FA36-101F-45A6-831F-5CEA0C82A1EE}"/>
              </a:ext>
            </a:extLst>
          </p:cNvPr>
          <p:cNvSpPr>
            <a:spLocks noGrp="1"/>
          </p:cNvSpPr>
          <p:nvPr>
            <p:ph idx="1"/>
          </p:nvPr>
        </p:nvSpPr>
        <p:spPr>
          <a:xfrm>
            <a:off x="86050" y="913215"/>
            <a:ext cx="11820129" cy="4486096"/>
          </a:xfrm>
        </p:spPr>
        <p:txBody>
          <a:bodyPr>
            <a:normAutofit/>
          </a:bodyPr>
          <a:lstStyle/>
          <a:p>
            <a:r>
              <a:rPr lang="en-US" altLang="ja-JP" dirty="0">
                <a:latin typeface="Calibri" panose="020F0502020204030204" pitchFamily="34" charset="0"/>
              </a:rPr>
              <a:t>Answer</a:t>
            </a:r>
          </a:p>
          <a:p>
            <a:pPr marL="914400" lvl="1" indent="-514350">
              <a:lnSpc>
                <a:spcPct val="100000"/>
              </a:lnSpc>
              <a:spcBef>
                <a:spcPct val="20000"/>
              </a:spcBef>
              <a:buFont typeface="+mj-lt"/>
              <a:buAutoNum type="romanLcPeriod"/>
            </a:pPr>
            <a:r>
              <a:rPr lang="en-US" altLang="ja-JP" sz="2000" dirty="0">
                <a:solidFill>
                  <a:srgbClr val="002060"/>
                </a:solidFill>
                <a:latin typeface="Calibri" panose="020F0502020204030204" pitchFamily="34" charset="0"/>
                <a:ea typeface="ＭＳ Ｐゴシック" panose="020B0600070205080204" pitchFamily="50" charset="-128"/>
              </a:rPr>
              <a:t>The inner surface area of the cubic vessel with a volume of 1 m</a:t>
            </a:r>
            <a:r>
              <a:rPr lang="en-US" altLang="ja-JP" sz="2000" baseline="30000" dirty="0">
                <a:solidFill>
                  <a:srgbClr val="002060"/>
                </a:solidFill>
                <a:latin typeface="Calibri" panose="020F0502020204030204" pitchFamily="34" charset="0"/>
                <a:ea typeface="ＭＳ Ｐゴシック" panose="020B0600070205080204" pitchFamily="50" charset="-128"/>
              </a:rPr>
              <a:t>3</a:t>
            </a:r>
            <a:r>
              <a:rPr lang="en-US" altLang="ja-JP" sz="2000" dirty="0">
                <a:solidFill>
                  <a:srgbClr val="002060"/>
                </a:solidFill>
                <a:latin typeface="Calibri" panose="020F0502020204030204" pitchFamily="34" charset="0"/>
                <a:ea typeface="ＭＳ Ｐゴシック" panose="020B0600070205080204" pitchFamily="50" charset="-128"/>
              </a:rPr>
              <a:t> : </a:t>
            </a:r>
            <a:r>
              <a:rPr lang="en-US" altLang="ja-JP" sz="2000" dirty="0">
                <a:solidFill>
                  <a:srgbClr val="00B0F0"/>
                </a:solidFill>
                <a:latin typeface="Calibri" panose="020F0502020204030204" pitchFamily="34" charset="0"/>
                <a:ea typeface="ＭＳ Ｐゴシック" panose="020B0600070205080204" pitchFamily="50" charset="-128"/>
              </a:rPr>
              <a:t>6 m</a:t>
            </a:r>
            <a:r>
              <a:rPr lang="en-US" altLang="ja-JP" sz="2000" baseline="30000" dirty="0">
                <a:solidFill>
                  <a:srgbClr val="00B0F0"/>
                </a:solidFill>
                <a:latin typeface="Calibri" panose="020F0502020204030204" pitchFamily="34" charset="0"/>
                <a:ea typeface="ＭＳ Ｐゴシック" panose="020B0600070205080204" pitchFamily="50" charset="-128"/>
              </a:rPr>
              <a:t>2</a:t>
            </a:r>
          </a:p>
          <a:p>
            <a:pPr marL="857250" lvl="2" indent="0">
              <a:lnSpc>
                <a:spcPct val="100000"/>
              </a:lnSpc>
              <a:spcBef>
                <a:spcPct val="20000"/>
              </a:spcBef>
              <a:buNone/>
            </a:pPr>
            <a:r>
              <a:rPr lang="en-US" altLang="ja-JP" dirty="0">
                <a:solidFill>
                  <a:srgbClr val="002060"/>
                </a:solidFill>
                <a:latin typeface="Calibri" panose="020F0502020204030204" pitchFamily="34" charset="0"/>
                <a:ea typeface="ＭＳ Ｐゴシック" panose="020B0600070205080204" pitchFamily="50" charset="-128"/>
              </a:rPr>
              <a:t> The area occupied by one particle with a diameter of 0.3 nm : </a:t>
            </a:r>
            <a:r>
              <a:rPr lang="en-US" altLang="ja-JP" dirty="0">
                <a:solidFill>
                  <a:srgbClr val="00B0F0"/>
                </a:solidFill>
                <a:latin typeface="Calibri" panose="020F0502020204030204" pitchFamily="34" charset="0"/>
                <a:ea typeface="ＭＳ Ｐゴシック" panose="020B0600070205080204" pitchFamily="50" charset="-128"/>
              </a:rPr>
              <a:t>(0.3</a:t>
            </a:r>
            <a:r>
              <a:rPr lang="en-US" altLang="ja-JP" dirty="0">
                <a:solidFill>
                  <a:srgbClr val="00B0F0"/>
                </a:solidFill>
                <a:latin typeface="Calibri" panose="020F0502020204030204" pitchFamily="34" charset="0"/>
                <a:ea typeface="ＭＳ Ｐゴシック" panose="020B0600070205080204" pitchFamily="50" charset="-128"/>
                <a:sym typeface="Symbol" panose="05050102010706020507" pitchFamily="18" charset="2"/>
              </a:rPr>
              <a:t>10</a:t>
            </a:r>
            <a:r>
              <a:rPr lang="en-US" altLang="ja-JP" baseline="30000" dirty="0">
                <a:solidFill>
                  <a:srgbClr val="00B0F0"/>
                </a:solidFill>
                <a:latin typeface="Calibri" panose="020F0502020204030204" pitchFamily="34" charset="0"/>
                <a:ea typeface="ＭＳ Ｐゴシック" panose="020B0600070205080204" pitchFamily="50" charset="-128"/>
                <a:sym typeface="Symbol" panose="05050102010706020507" pitchFamily="18" charset="2"/>
              </a:rPr>
              <a:t>9</a:t>
            </a:r>
            <a:r>
              <a:rPr lang="en-US" altLang="ja-JP" dirty="0">
                <a:solidFill>
                  <a:srgbClr val="00B0F0"/>
                </a:solidFill>
                <a:latin typeface="Calibri" panose="020F0502020204030204" pitchFamily="34" charset="0"/>
                <a:ea typeface="ＭＳ Ｐゴシック" panose="020B0600070205080204" pitchFamily="50" charset="-128"/>
              </a:rPr>
              <a:t>)</a:t>
            </a:r>
            <a:r>
              <a:rPr lang="en-US" altLang="ja-JP" baseline="30000" dirty="0">
                <a:solidFill>
                  <a:srgbClr val="00B0F0"/>
                </a:solidFill>
                <a:latin typeface="Calibri" panose="020F0502020204030204" pitchFamily="34" charset="0"/>
                <a:ea typeface="ＭＳ Ｐゴシック" panose="020B0600070205080204" pitchFamily="50" charset="-128"/>
              </a:rPr>
              <a:t>2</a:t>
            </a:r>
            <a:r>
              <a:rPr lang="en-US" altLang="ja-JP" dirty="0">
                <a:solidFill>
                  <a:srgbClr val="00B0F0"/>
                </a:solidFill>
                <a:latin typeface="Calibri" panose="020F0502020204030204" pitchFamily="34" charset="0"/>
                <a:ea typeface="ＭＳ Ｐゴシック" panose="020B0600070205080204" pitchFamily="50" charset="-128"/>
              </a:rPr>
              <a:t> m</a:t>
            </a:r>
            <a:r>
              <a:rPr lang="en-US" altLang="ja-JP" baseline="30000" dirty="0">
                <a:solidFill>
                  <a:srgbClr val="00B0F0"/>
                </a:solidFill>
                <a:latin typeface="Calibri" panose="020F0502020204030204" pitchFamily="34" charset="0"/>
                <a:ea typeface="ＭＳ Ｐゴシック" panose="020B0600070205080204" pitchFamily="50" charset="-128"/>
              </a:rPr>
              <a:t>2</a:t>
            </a:r>
          </a:p>
          <a:p>
            <a:pPr marL="857250" lvl="2" indent="0">
              <a:lnSpc>
                <a:spcPct val="100000"/>
              </a:lnSpc>
              <a:spcBef>
                <a:spcPct val="20000"/>
              </a:spcBef>
              <a:buNone/>
            </a:pPr>
            <a:r>
              <a:rPr lang="en-US" altLang="ja-JP" dirty="0">
                <a:solidFill>
                  <a:srgbClr val="002060"/>
                </a:solidFill>
                <a:latin typeface="Calibri" panose="020F0502020204030204" pitchFamily="34" charset="0"/>
                <a:ea typeface="ＭＳ Ｐゴシック" panose="020B0600070205080204" pitchFamily="50" charset="-128"/>
              </a:rPr>
              <a:t> The number of the particles adsorbed on the inner wall </a:t>
            </a:r>
            <a:r>
              <a:rPr lang="en-US" altLang="ja-JP" i="1" dirty="0" err="1">
                <a:solidFill>
                  <a:srgbClr val="00B0F0"/>
                </a:solidFill>
                <a:latin typeface="Calibri" panose="020F0502020204030204" pitchFamily="34" charset="0"/>
                <a:ea typeface="ＭＳ Ｐゴシック" panose="020B0600070205080204" pitchFamily="50" charset="-128"/>
              </a:rPr>
              <a:t>N</a:t>
            </a:r>
            <a:r>
              <a:rPr lang="en-US" altLang="ja-JP" baseline="-25000" dirty="0" err="1">
                <a:solidFill>
                  <a:srgbClr val="00B0F0"/>
                </a:solidFill>
                <a:latin typeface="Calibri" panose="020F0502020204030204" pitchFamily="34" charset="0"/>
                <a:ea typeface="ＭＳ Ｐゴシック" panose="020B0600070205080204" pitchFamily="50" charset="-128"/>
              </a:rPr>
              <a:t>surface</a:t>
            </a:r>
            <a:r>
              <a:rPr lang="en-US" altLang="ja-JP" dirty="0">
                <a:solidFill>
                  <a:srgbClr val="002060"/>
                </a:solidFill>
                <a:latin typeface="Calibri" panose="020F0502020204030204" pitchFamily="34" charset="0"/>
                <a:ea typeface="ＭＳ Ｐゴシック" panose="020B0600070205080204" pitchFamily="50" charset="-128"/>
              </a:rPr>
              <a:t> is given by </a:t>
            </a:r>
          </a:p>
          <a:p>
            <a:pPr marL="914400" lvl="1" indent="-514350">
              <a:lnSpc>
                <a:spcPct val="100000"/>
              </a:lnSpc>
              <a:spcBef>
                <a:spcPct val="20000"/>
              </a:spcBef>
              <a:buFont typeface="+mj-lt"/>
              <a:buAutoNum type="romanLcPeriod"/>
            </a:pPr>
            <a:endParaRPr lang="en-US" altLang="ja-JP" sz="2000" dirty="0">
              <a:solidFill>
                <a:srgbClr val="002060"/>
              </a:solidFill>
              <a:latin typeface="Calibri" panose="020F0502020204030204" pitchFamily="34" charset="0"/>
              <a:ea typeface="ＭＳ Ｐゴシック" panose="020B0600070205080204" pitchFamily="50" charset="-128"/>
            </a:endParaRPr>
          </a:p>
          <a:p>
            <a:pPr marL="914400" lvl="1" indent="-514350">
              <a:lnSpc>
                <a:spcPct val="100000"/>
              </a:lnSpc>
              <a:spcBef>
                <a:spcPct val="20000"/>
              </a:spcBef>
              <a:buFont typeface="+mj-lt"/>
              <a:buAutoNum type="romanLcPeriod"/>
            </a:pPr>
            <a:endParaRPr lang="en-US" altLang="ja-JP" sz="2000" dirty="0">
              <a:solidFill>
                <a:srgbClr val="002060"/>
              </a:solidFill>
              <a:latin typeface="Calibri" panose="020F0502020204030204" pitchFamily="34" charset="0"/>
              <a:ea typeface="ＭＳ Ｐゴシック" panose="020B0600070205080204" pitchFamily="50" charset="-128"/>
            </a:endParaRPr>
          </a:p>
          <a:p>
            <a:pPr marL="914400" lvl="1" indent="-514350">
              <a:lnSpc>
                <a:spcPct val="100000"/>
              </a:lnSpc>
              <a:spcBef>
                <a:spcPct val="20000"/>
              </a:spcBef>
              <a:buFont typeface="+mj-lt"/>
              <a:buAutoNum type="romanLcPeriod"/>
            </a:pPr>
            <a:r>
              <a:rPr lang="en-US" altLang="ja-JP" sz="2000" dirty="0">
                <a:solidFill>
                  <a:srgbClr val="002060"/>
                </a:solidFill>
                <a:latin typeface="Calibri" panose="020F0502020204030204" pitchFamily="34" charset="0"/>
                <a:ea typeface="ＭＳ Ｐゴシック" panose="020B0600070205080204" pitchFamily="50" charset="-128"/>
              </a:rPr>
              <a:t>According to a state equation of ideal gas, particle number density of gas molecules </a:t>
            </a:r>
            <a:r>
              <a:rPr lang="en-US" altLang="ja-JP" sz="2000" i="1" dirty="0">
                <a:solidFill>
                  <a:srgbClr val="00B0F0"/>
                </a:solidFill>
                <a:latin typeface="Calibri" panose="020F0502020204030204" pitchFamily="34" charset="0"/>
                <a:ea typeface="ＭＳ Ｐゴシック" panose="020B0600070205080204" pitchFamily="50" charset="-128"/>
              </a:rPr>
              <a:t>n</a:t>
            </a:r>
            <a:r>
              <a:rPr lang="en-US" altLang="ja-JP" sz="2000" dirty="0">
                <a:solidFill>
                  <a:srgbClr val="00B0F0"/>
                </a:solidFill>
                <a:latin typeface="Calibri" panose="020F0502020204030204" pitchFamily="34" charset="0"/>
                <a:ea typeface="ＭＳ Ｐゴシック" panose="020B0600070205080204" pitchFamily="50" charset="-128"/>
              </a:rPr>
              <a:t> [molec.</a:t>
            </a:r>
            <a:r>
              <a:rPr lang="en-US" altLang="ja-JP" sz="2000" dirty="0">
                <a:solidFill>
                  <a:srgbClr val="00B0F0"/>
                </a:solidFill>
                <a:latin typeface="Calibri" panose="020F0502020204030204" pitchFamily="34" charset="0"/>
                <a:ea typeface="ＭＳ Ｐゴシック" panose="020B0600070205080204" pitchFamily="50" charset="-128"/>
                <a:sym typeface="Symbol" panose="05050102010706020507" pitchFamily="18" charset="2"/>
              </a:rPr>
              <a:t>m</a:t>
            </a:r>
            <a:r>
              <a:rPr lang="en-US" altLang="ja-JP" sz="2000" baseline="30000" dirty="0">
                <a:solidFill>
                  <a:srgbClr val="00B0F0"/>
                </a:solidFill>
                <a:latin typeface="Calibri" panose="020F0502020204030204" pitchFamily="34" charset="0"/>
                <a:ea typeface="ＭＳ Ｐゴシック" panose="020B0600070205080204" pitchFamily="50" charset="-128"/>
                <a:sym typeface="Symbol" panose="05050102010706020507" pitchFamily="18" charset="2"/>
              </a:rPr>
              <a:t>3</a:t>
            </a:r>
            <a:r>
              <a:rPr lang="en-US" altLang="ja-JP" sz="2000" dirty="0">
                <a:solidFill>
                  <a:srgbClr val="00B0F0"/>
                </a:solidFill>
                <a:latin typeface="Calibri" panose="020F0502020204030204" pitchFamily="34" charset="0"/>
                <a:ea typeface="ＭＳ Ｐゴシック" panose="020B0600070205080204" pitchFamily="50" charset="-128"/>
              </a:rPr>
              <a:t>] </a:t>
            </a:r>
            <a:r>
              <a:rPr lang="en-US" altLang="ja-JP" sz="2000" dirty="0">
                <a:solidFill>
                  <a:srgbClr val="002060"/>
                </a:solidFill>
                <a:latin typeface="Calibri" panose="020F0502020204030204" pitchFamily="34" charset="0"/>
                <a:ea typeface="ＭＳ Ｐゴシック" panose="020B0600070205080204" pitchFamily="50" charset="-128"/>
              </a:rPr>
              <a:t>with a temperature of </a:t>
            </a:r>
            <a:r>
              <a:rPr lang="en-US" altLang="ja-JP" sz="2000" i="1" dirty="0">
                <a:solidFill>
                  <a:srgbClr val="00B0F0"/>
                </a:solidFill>
                <a:latin typeface="Calibri" panose="020F0502020204030204" pitchFamily="34" charset="0"/>
                <a:ea typeface="ＭＳ Ｐゴシック" panose="020B0600070205080204" pitchFamily="50" charset="-128"/>
              </a:rPr>
              <a:t>T</a:t>
            </a:r>
            <a:r>
              <a:rPr lang="en-US" altLang="ja-JP" sz="2000" dirty="0">
                <a:solidFill>
                  <a:srgbClr val="00B0F0"/>
                </a:solidFill>
                <a:latin typeface="Calibri" panose="020F0502020204030204" pitchFamily="34" charset="0"/>
                <a:ea typeface="ＭＳ Ｐゴシック" panose="020B0600070205080204" pitchFamily="50" charset="-128"/>
              </a:rPr>
              <a:t> [K]</a:t>
            </a:r>
            <a:r>
              <a:rPr lang="en-US" altLang="ja-JP" sz="2000" dirty="0">
                <a:solidFill>
                  <a:srgbClr val="002060"/>
                </a:solidFill>
                <a:latin typeface="Calibri" panose="020F0502020204030204" pitchFamily="34" charset="0"/>
                <a:ea typeface="ＭＳ Ｐゴシック" panose="020B0600070205080204" pitchFamily="50" charset="-128"/>
              </a:rPr>
              <a:t> and a pressure of </a:t>
            </a:r>
            <a:r>
              <a:rPr lang="en-US" altLang="ja-JP" sz="2000" i="1" dirty="0">
                <a:solidFill>
                  <a:srgbClr val="00B0F0"/>
                </a:solidFill>
                <a:latin typeface="Calibri" panose="020F0502020204030204" pitchFamily="34" charset="0"/>
                <a:ea typeface="ＭＳ Ｐゴシック" panose="020B0600070205080204" pitchFamily="50" charset="-128"/>
              </a:rPr>
              <a:t>p</a:t>
            </a:r>
            <a:r>
              <a:rPr lang="en-US" altLang="ja-JP" sz="2000" dirty="0">
                <a:solidFill>
                  <a:srgbClr val="00B0F0"/>
                </a:solidFill>
                <a:latin typeface="Calibri" panose="020F0502020204030204" pitchFamily="34" charset="0"/>
                <a:ea typeface="ＭＳ Ｐゴシック" panose="020B0600070205080204" pitchFamily="50" charset="-128"/>
              </a:rPr>
              <a:t> [Pa]</a:t>
            </a:r>
            <a:r>
              <a:rPr lang="en-US" altLang="ja-JP" sz="2000" dirty="0">
                <a:solidFill>
                  <a:srgbClr val="002060"/>
                </a:solidFill>
                <a:latin typeface="Calibri" panose="020F0502020204030204" pitchFamily="34" charset="0"/>
                <a:ea typeface="ＭＳ Ｐゴシック" panose="020B0600070205080204" pitchFamily="50" charset="-128"/>
              </a:rPr>
              <a:t> is given by </a:t>
            </a:r>
            <a:r>
              <a:rPr lang="en-US" altLang="ja-JP" sz="2000" i="1" dirty="0">
                <a:solidFill>
                  <a:srgbClr val="00B0F0"/>
                </a:solidFill>
                <a:latin typeface="Calibri" panose="020F0502020204030204" pitchFamily="34" charset="0"/>
                <a:ea typeface="ＭＳ Ｐゴシック" panose="020B0600070205080204" pitchFamily="50" charset="-128"/>
              </a:rPr>
              <a:t>n</a:t>
            </a:r>
            <a:r>
              <a:rPr lang="en-US" altLang="ja-JP" sz="2000" dirty="0">
                <a:solidFill>
                  <a:srgbClr val="00B0F0"/>
                </a:solidFill>
                <a:latin typeface="Calibri" panose="020F0502020204030204" pitchFamily="34" charset="0"/>
                <a:ea typeface="ＭＳ Ｐゴシック" panose="020B0600070205080204" pitchFamily="50" charset="-128"/>
              </a:rPr>
              <a:t> = </a:t>
            </a:r>
            <a:r>
              <a:rPr lang="en-US" altLang="ja-JP" sz="2000" i="1" dirty="0">
                <a:solidFill>
                  <a:srgbClr val="00B0F0"/>
                </a:solidFill>
                <a:latin typeface="Calibri" panose="020F0502020204030204" pitchFamily="34" charset="0"/>
                <a:ea typeface="ＭＳ Ｐゴシック" panose="020B0600070205080204" pitchFamily="50" charset="-128"/>
              </a:rPr>
              <a:t>p</a:t>
            </a:r>
            <a:r>
              <a:rPr lang="en-US" altLang="ja-JP" sz="2000" dirty="0">
                <a:solidFill>
                  <a:srgbClr val="00B0F0"/>
                </a:solidFill>
                <a:latin typeface="Calibri" panose="020F0502020204030204" pitchFamily="34" charset="0"/>
                <a:ea typeface="ＭＳ Ｐゴシック" panose="020B0600070205080204" pitchFamily="50" charset="-128"/>
              </a:rPr>
              <a:t>/</a:t>
            </a:r>
            <a:r>
              <a:rPr lang="en-US" altLang="ja-JP" sz="2000" i="1" dirty="0" err="1">
                <a:solidFill>
                  <a:srgbClr val="00B0F0"/>
                </a:solidFill>
                <a:latin typeface="Calibri" panose="020F0502020204030204" pitchFamily="34" charset="0"/>
                <a:ea typeface="ＭＳ Ｐゴシック" panose="020B0600070205080204" pitchFamily="50" charset="-128"/>
              </a:rPr>
              <a:t>kT</a:t>
            </a:r>
            <a:r>
              <a:rPr lang="en-US" altLang="ja-JP" sz="2000" dirty="0" err="1">
                <a:solidFill>
                  <a:srgbClr val="002060"/>
                </a:solidFill>
                <a:latin typeface="Calibri" panose="020F0502020204030204" pitchFamily="34" charset="0"/>
                <a:ea typeface="ＭＳ Ｐゴシック" panose="020B0600070205080204" pitchFamily="50" charset="-128"/>
              </a:rPr>
              <a:t>.</a:t>
            </a:r>
            <a:endParaRPr lang="en-US" altLang="ja-JP" sz="2000" dirty="0">
              <a:solidFill>
                <a:srgbClr val="002060"/>
              </a:solidFill>
              <a:latin typeface="Calibri" panose="020F0502020204030204" pitchFamily="34" charset="0"/>
              <a:ea typeface="ＭＳ Ｐゴシック" panose="020B0600070205080204" pitchFamily="50" charset="-128"/>
              <a:sym typeface="Symbol" panose="05050102010706020507" pitchFamily="18" charset="2"/>
            </a:endParaRPr>
          </a:p>
          <a:p>
            <a:pPr marL="857250" lvl="2" indent="0">
              <a:lnSpc>
                <a:spcPct val="100000"/>
              </a:lnSpc>
              <a:spcBef>
                <a:spcPct val="20000"/>
              </a:spcBef>
              <a:buNone/>
            </a:pPr>
            <a:r>
              <a:rPr lang="en-US" altLang="ja-JP" dirty="0">
                <a:solidFill>
                  <a:srgbClr val="002060"/>
                </a:solidFill>
                <a:latin typeface="Calibri" panose="020F0502020204030204" pitchFamily="34" charset="0"/>
                <a:ea typeface="ＭＳ Ｐゴシック" panose="020B0600070205080204" pitchFamily="50" charset="-128"/>
                <a:sym typeface="Symbol" panose="05050102010706020507" pitchFamily="18" charset="2"/>
              </a:rPr>
              <a:t> The number of the gas molecules in the inner space of the vessel with a volume of 1 m</a:t>
            </a:r>
            <a:r>
              <a:rPr lang="en-US" altLang="ja-JP" baseline="30000" dirty="0">
                <a:solidFill>
                  <a:srgbClr val="002060"/>
                </a:solidFill>
                <a:latin typeface="Calibri" panose="020F0502020204030204" pitchFamily="34" charset="0"/>
                <a:ea typeface="ＭＳ Ｐゴシック" panose="020B0600070205080204" pitchFamily="50" charset="-128"/>
                <a:sym typeface="Symbol" panose="05050102010706020507" pitchFamily="18" charset="2"/>
              </a:rPr>
              <a:t>3</a:t>
            </a:r>
            <a:r>
              <a:rPr lang="en-US" altLang="ja-JP" dirty="0">
                <a:solidFill>
                  <a:srgbClr val="002060"/>
                </a:solidFill>
                <a:latin typeface="Calibri" panose="020F0502020204030204" pitchFamily="34" charset="0"/>
                <a:ea typeface="ＭＳ Ｐゴシック" panose="020B0600070205080204" pitchFamily="50" charset="-128"/>
                <a:sym typeface="Symbol" panose="05050102010706020507" pitchFamily="18" charset="2"/>
              </a:rPr>
              <a:t> </a:t>
            </a:r>
            <a:r>
              <a:rPr lang="en-US" altLang="ja-JP" i="1" dirty="0" err="1">
                <a:solidFill>
                  <a:srgbClr val="00B0F0"/>
                </a:solidFill>
                <a:latin typeface="Calibri" panose="020F0502020204030204" pitchFamily="34" charset="0"/>
                <a:ea typeface="ＭＳ Ｐゴシック" panose="020B0600070205080204" pitchFamily="50" charset="-128"/>
                <a:sym typeface="Symbol" panose="05050102010706020507" pitchFamily="18" charset="2"/>
              </a:rPr>
              <a:t>N</a:t>
            </a:r>
            <a:r>
              <a:rPr lang="en-US" altLang="ja-JP" baseline="-25000" dirty="0" err="1">
                <a:solidFill>
                  <a:srgbClr val="00B0F0"/>
                </a:solidFill>
                <a:latin typeface="Calibri" panose="020F0502020204030204" pitchFamily="34" charset="0"/>
                <a:ea typeface="ＭＳ Ｐゴシック" panose="020B0600070205080204" pitchFamily="50" charset="-128"/>
                <a:sym typeface="Symbol" panose="05050102010706020507" pitchFamily="18" charset="2"/>
              </a:rPr>
              <a:t>gas</a:t>
            </a:r>
            <a:r>
              <a:rPr lang="en-US" altLang="ja-JP" dirty="0">
                <a:solidFill>
                  <a:srgbClr val="002060"/>
                </a:solidFill>
                <a:latin typeface="Calibri" panose="020F0502020204030204" pitchFamily="34" charset="0"/>
                <a:ea typeface="ＭＳ Ｐゴシック" panose="020B0600070205080204" pitchFamily="50" charset="-128"/>
                <a:sym typeface="Symbol" panose="05050102010706020507" pitchFamily="18" charset="2"/>
              </a:rPr>
              <a:t> is given by</a:t>
            </a:r>
          </a:p>
        </p:txBody>
      </p:sp>
      <mc:AlternateContent xmlns:mc="http://schemas.openxmlformats.org/markup-compatibility/2006" xmlns:a14="http://schemas.microsoft.com/office/drawing/2010/main">
        <mc:Choice Requires="a14">
          <p:sp>
            <p:nvSpPr>
              <p:cNvPr id="2" name="正方形/長方形 1">
                <a:extLst>
                  <a:ext uri="{FF2B5EF4-FFF2-40B4-BE49-F238E27FC236}">
                    <a16:creationId xmlns:a16="http://schemas.microsoft.com/office/drawing/2014/main" id="{25B98802-60EE-4C83-8640-7E8FA8252858}"/>
                  </a:ext>
                </a:extLst>
              </p:cNvPr>
              <p:cNvSpPr/>
              <p:nvPr/>
            </p:nvSpPr>
            <p:spPr>
              <a:xfrm>
                <a:off x="2145849" y="2402852"/>
                <a:ext cx="4662880" cy="75341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ja-JP" altLang="ja-JP" sz="2000" i="1" smtClean="0">
                              <a:solidFill>
                                <a:srgbClr val="00B0F0"/>
                              </a:solidFill>
                              <a:latin typeface="Cambria Math" panose="02040503050406030204" pitchFamily="18" charset="0"/>
                            </a:rPr>
                          </m:ctrlPr>
                        </m:sSubPr>
                        <m:e>
                          <m:r>
                            <a:rPr lang="en-US" altLang="ja-JP" sz="2000" i="1">
                              <a:solidFill>
                                <a:srgbClr val="00B0F0"/>
                              </a:solidFill>
                              <a:latin typeface="Cambria Math"/>
                            </a:rPr>
                            <m:t>𝑁</m:t>
                          </m:r>
                        </m:e>
                        <m:sub>
                          <m:r>
                            <m:rPr>
                              <m:sty m:val="p"/>
                            </m:rPr>
                            <a:rPr lang="en-US" altLang="ja-JP" sz="2000">
                              <a:solidFill>
                                <a:srgbClr val="00B0F0"/>
                              </a:solidFill>
                              <a:latin typeface="Cambria Math"/>
                            </a:rPr>
                            <m:t>surface</m:t>
                          </m:r>
                        </m:sub>
                      </m:sSub>
                      <m:r>
                        <a:rPr lang="en-US" altLang="ja-JP" sz="2000">
                          <a:solidFill>
                            <a:srgbClr val="00B0F0"/>
                          </a:solidFill>
                          <a:latin typeface="Cambria Math"/>
                        </a:rPr>
                        <m:t>=</m:t>
                      </m:r>
                      <m:f>
                        <m:fPr>
                          <m:ctrlPr>
                            <a:rPr lang="ja-JP" altLang="ja-JP" sz="2000" i="1">
                              <a:solidFill>
                                <a:srgbClr val="00B0F0"/>
                              </a:solidFill>
                              <a:latin typeface="Cambria Math" panose="02040503050406030204" pitchFamily="18" charset="0"/>
                            </a:rPr>
                          </m:ctrlPr>
                        </m:fPr>
                        <m:num>
                          <m:r>
                            <a:rPr lang="en-US" altLang="ja-JP" sz="2000" i="1">
                              <a:solidFill>
                                <a:srgbClr val="00B0F0"/>
                              </a:solidFill>
                              <a:latin typeface="Cambria Math"/>
                            </a:rPr>
                            <m:t>6 </m:t>
                          </m:r>
                          <m:sSup>
                            <m:sSupPr>
                              <m:ctrlPr>
                                <a:rPr lang="ja-JP" altLang="ja-JP" sz="2000" i="1">
                                  <a:solidFill>
                                    <a:srgbClr val="00B0F0"/>
                                  </a:solidFill>
                                  <a:latin typeface="Cambria Math" panose="02040503050406030204" pitchFamily="18" charset="0"/>
                                </a:rPr>
                              </m:ctrlPr>
                            </m:sSupPr>
                            <m:e>
                              <m:r>
                                <m:rPr>
                                  <m:sty m:val="p"/>
                                </m:rPr>
                                <a:rPr lang="en-US" altLang="ja-JP" sz="2000">
                                  <a:solidFill>
                                    <a:srgbClr val="00B0F0"/>
                                  </a:solidFill>
                                  <a:latin typeface="Cambria Math"/>
                                </a:rPr>
                                <m:t>m</m:t>
                              </m:r>
                            </m:e>
                            <m:sup>
                              <m:r>
                                <a:rPr lang="en-US" altLang="ja-JP" sz="2000">
                                  <a:solidFill>
                                    <a:srgbClr val="00B0F0"/>
                                  </a:solidFill>
                                  <a:latin typeface="Cambria Math"/>
                                </a:rPr>
                                <m:t>2</m:t>
                              </m:r>
                            </m:sup>
                          </m:sSup>
                        </m:num>
                        <m:den>
                          <m:sSup>
                            <m:sSupPr>
                              <m:ctrlPr>
                                <a:rPr lang="ja-JP" altLang="ja-JP" sz="2000" i="1">
                                  <a:solidFill>
                                    <a:srgbClr val="00B0F0"/>
                                  </a:solidFill>
                                  <a:latin typeface="Cambria Math" panose="02040503050406030204" pitchFamily="18" charset="0"/>
                                </a:rPr>
                              </m:ctrlPr>
                            </m:sSupPr>
                            <m:e>
                              <m:d>
                                <m:dPr>
                                  <m:ctrlPr>
                                    <a:rPr lang="ja-JP" altLang="ja-JP" sz="2000" i="1">
                                      <a:solidFill>
                                        <a:srgbClr val="00B0F0"/>
                                      </a:solidFill>
                                      <a:latin typeface="Cambria Math" panose="02040503050406030204" pitchFamily="18" charset="0"/>
                                    </a:rPr>
                                  </m:ctrlPr>
                                </m:dPr>
                                <m:e>
                                  <m:r>
                                    <a:rPr lang="en-US" altLang="ja-JP" sz="2000" i="1">
                                      <a:solidFill>
                                        <a:srgbClr val="00B0F0"/>
                                      </a:solidFill>
                                      <a:latin typeface="Cambria Math"/>
                                    </a:rPr>
                                    <m:t>0.3×</m:t>
                                  </m:r>
                                  <m:sSup>
                                    <m:sSupPr>
                                      <m:ctrlPr>
                                        <a:rPr lang="ja-JP" altLang="ja-JP" sz="2000" i="1">
                                          <a:solidFill>
                                            <a:srgbClr val="00B0F0"/>
                                          </a:solidFill>
                                          <a:latin typeface="Cambria Math" panose="02040503050406030204" pitchFamily="18" charset="0"/>
                                        </a:rPr>
                                      </m:ctrlPr>
                                    </m:sSupPr>
                                    <m:e>
                                      <m:r>
                                        <a:rPr lang="en-US" altLang="ja-JP" sz="2000" i="1">
                                          <a:solidFill>
                                            <a:srgbClr val="00B0F0"/>
                                          </a:solidFill>
                                          <a:latin typeface="Cambria Math"/>
                                        </a:rPr>
                                        <m:t>10</m:t>
                                      </m:r>
                                    </m:e>
                                    <m:sup>
                                      <m:r>
                                        <a:rPr lang="en-US" altLang="ja-JP" sz="2000" i="1">
                                          <a:solidFill>
                                            <a:srgbClr val="00B0F0"/>
                                          </a:solidFill>
                                          <a:latin typeface="Cambria Math"/>
                                        </a:rPr>
                                        <m:t>−9</m:t>
                                      </m:r>
                                    </m:sup>
                                  </m:sSup>
                                  <m:r>
                                    <a:rPr lang="en-US" altLang="ja-JP" sz="2000" i="1">
                                      <a:solidFill>
                                        <a:srgbClr val="00B0F0"/>
                                      </a:solidFill>
                                      <a:latin typeface="Cambria Math"/>
                                    </a:rPr>
                                    <m:t> </m:t>
                                  </m:r>
                                  <m:r>
                                    <m:rPr>
                                      <m:sty m:val="p"/>
                                    </m:rPr>
                                    <a:rPr lang="en-US" altLang="ja-JP" sz="2000">
                                      <a:solidFill>
                                        <a:srgbClr val="00B0F0"/>
                                      </a:solidFill>
                                      <a:latin typeface="Cambria Math"/>
                                    </a:rPr>
                                    <m:t>m</m:t>
                                  </m:r>
                                </m:e>
                              </m:d>
                            </m:e>
                            <m:sup>
                              <m:r>
                                <a:rPr lang="en-US" altLang="ja-JP" sz="2000" i="1">
                                  <a:solidFill>
                                    <a:srgbClr val="00B0F0"/>
                                  </a:solidFill>
                                  <a:latin typeface="Cambria Math"/>
                                </a:rPr>
                                <m:t>2</m:t>
                              </m:r>
                            </m:sup>
                          </m:sSup>
                        </m:den>
                      </m:f>
                      <m:r>
                        <a:rPr lang="en-US" altLang="ja-JP" sz="2000" i="1">
                          <a:solidFill>
                            <a:srgbClr val="00B0F0"/>
                          </a:solidFill>
                          <a:latin typeface="Cambria Math"/>
                        </a:rPr>
                        <m:t>=6.7×</m:t>
                      </m:r>
                      <m:sSup>
                        <m:sSupPr>
                          <m:ctrlPr>
                            <a:rPr lang="ja-JP" altLang="ja-JP" sz="2000" i="1">
                              <a:solidFill>
                                <a:srgbClr val="00B0F0"/>
                              </a:solidFill>
                              <a:latin typeface="Cambria Math" panose="02040503050406030204" pitchFamily="18" charset="0"/>
                            </a:rPr>
                          </m:ctrlPr>
                        </m:sSupPr>
                        <m:e>
                          <m:r>
                            <a:rPr lang="en-US" altLang="ja-JP" sz="2000" i="1">
                              <a:solidFill>
                                <a:srgbClr val="00B0F0"/>
                              </a:solidFill>
                              <a:latin typeface="Cambria Math"/>
                            </a:rPr>
                            <m:t>10</m:t>
                          </m:r>
                        </m:e>
                        <m:sup>
                          <m:r>
                            <a:rPr lang="en-US" altLang="ja-JP" sz="2000" i="1">
                              <a:solidFill>
                                <a:srgbClr val="00B0F0"/>
                              </a:solidFill>
                              <a:latin typeface="Cambria Math"/>
                            </a:rPr>
                            <m:t>19</m:t>
                          </m:r>
                        </m:sup>
                      </m:sSup>
                    </m:oMath>
                  </m:oMathPara>
                </a14:m>
                <a:endParaRPr lang="ja-JP" altLang="en-US" sz="2000" dirty="0">
                  <a:latin typeface="Calibri" panose="020F0502020204030204" pitchFamily="34" charset="0"/>
                </a:endParaRPr>
              </a:p>
            </p:txBody>
          </p:sp>
        </mc:Choice>
        <mc:Fallback xmlns="">
          <p:sp>
            <p:nvSpPr>
              <p:cNvPr id="2" name="正方形/長方形 1">
                <a:extLst>
                  <a:ext uri="{FF2B5EF4-FFF2-40B4-BE49-F238E27FC236}">
                    <a16:creationId xmlns:a16="http://schemas.microsoft.com/office/drawing/2014/main" id="{25B98802-60EE-4C83-8640-7E8FA8252858}"/>
                  </a:ext>
                </a:extLst>
              </p:cNvPr>
              <p:cNvSpPr>
                <a:spLocks noRot="1" noChangeAspect="1" noMove="1" noResize="1" noEditPoints="1" noAdjustHandles="1" noChangeArrowheads="1" noChangeShapeType="1" noTextEdit="1"/>
              </p:cNvSpPr>
              <p:nvPr/>
            </p:nvSpPr>
            <p:spPr>
              <a:xfrm>
                <a:off x="2145849" y="2402852"/>
                <a:ext cx="4662880" cy="753411"/>
              </a:xfrm>
              <a:prstGeom prst="rect">
                <a:avLst/>
              </a:prstGeom>
              <a:blipFill>
                <a:blip r:embed="rId6"/>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4" name="正方形/長方形 3">
                <a:extLst>
                  <a:ext uri="{FF2B5EF4-FFF2-40B4-BE49-F238E27FC236}">
                    <a16:creationId xmlns:a16="http://schemas.microsoft.com/office/drawing/2014/main" id="{2FD81252-71FC-4637-A841-227FBF09AA45}"/>
                  </a:ext>
                </a:extLst>
              </p:cNvPr>
              <p:cNvSpPr/>
              <p:nvPr/>
            </p:nvSpPr>
            <p:spPr>
              <a:xfrm>
                <a:off x="2054496" y="4090870"/>
                <a:ext cx="8389374" cy="757002"/>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ja-JP" altLang="ja-JP" sz="2000" i="1" smtClean="0">
                              <a:solidFill>
                                <a:srgbClr val="00B0F0"/>
                              </a:solidFill>
                              <a:latin typeface="Cambria Math" panose="02040503050406030204" pitchFamily="18" charset="0"/>
                            </a:rPr>
                          </m:ctrlPr>
                        </m:sSubPr>
                        <m:e>
                          <m:r>
                            <a:rPr lang="en-US" altLang="ja-JP" sz="2000" i="1">
                              <a:solidFill>
                                <a:srgbClr val="00B0F0"/>
                              </a:solidFill>
                              <a:latin typeface="Cambria Math"/>
                            </a:rPr>
                            <m:t>𝑁</m:t>
                          </m:r>
                        </m:e>
                        <m:sub>
                          <m:r>
                            <m:rPr>
                              <m:sty m:val="p"/>
                            </m:rPr>
                            <a:rPr lang="en-US" altLang="ja-JP" sz="2000">
                              <a:solidFill>
                                <a:srgbClr val="00B0F0"/>
                              </a:solidFill>
                              <a:latin typeface="Cambria Math"/>
                            </a:rPr>
                            <m:t>gas</m:t>
                          </m:r>
                        </m:sub>
                      </m:sSub>
                      <m:r>
                        <a:rPr lang="en-US" altLang="ja-JP" sz="2000" i="1">
                          <a:solidFill>
                            <a:srgbClr val="00B0F0"/>
                          </a:solidFill>
                          <a:latin typeface="Cambria Math"/>
                        </a:rPr>
                        <m:t>=</m:t>
                      </m:r>
                      <m:r>
                        <a:rPr lang="en-US" altLang="ja-JP" sz="2000" i="1">
                          <a:solidFill>
                            <a:srgbClr val="00B0F0"/>
                          </a:solidFill>
                          <a:latin typeface="Cambria Math"/>
                        </a:rPr>
                        <m:t>𝑛𝑉</m:t>
                      </m:r>
                      <m:r>
                        <a:rPr lang="en-US" altLang="ja-JP" sz="2000" i="1">
                          <a:solidFill>
                            <a:srgbClr val="00B0F0"/>
                          </a:solidFill>
                          <a:latin typeface="Cambria Math"/>
                        </a:rPr>
                        <m:t>=</m:t>
                      </m:r>
                      <m:f>
                        <m:fPr>
                          <m:ctrlPr>
                            <a:rPr lang="ja-JP" altLang="ja-JP" sz="2000" i="1">
                              <a:solidFill>
                                <a:srgbClr val="00B0F0"/>
                              </a:solidFill>
                              <a:latin typeface="Cambria Math" panose="02040503050406030204" pitchFamily="18" charset="0"/>
                            </a:rPr>
                          </m:ctrlPr>
                        </m:fPr>
                        <m:num>
                          <m:r>
                            <a:rPr lang="en-US" altLang="ja-JP" sz="2000" i="1">
                              <a:solidFill>
                                <a:srgbClr val="00B0F0"/>
                              </a:solidFill>
                              <a:latin typeface="Cambria Math"/>
                            </a:rPr>
                            <m:t>𝑝𝑉</m:t>
                          </m:r>
                        </m:num>
                        <m:den>
                          <m:r>
                            <a:rPr lang="en-US" altLang="ja-JP" sz="2000" i="1">
                              <a:solidFill>
                                <a:srgbClr val="00B0F0"/>
                              </a:solidFill>
                              <a:latin typeface="Cambria Math"/>
                            </a:rPr>
                            <m:t>𝑘𝑇</m:t>
                          </m:r>
                        </m:den>
                      </m:f>
                      <m:r>
                        <a:rPr lang="en-US" altLang="ja-JP" sz="2000" i="1">
                          <a:solidFill>
                            <a:srgbClr val="00B0F0"/>
                          </a:solidFill>
                          <a:latin typeface="Cambria Math"/>
                        </a:rPr>
                        <m:t>=</m:t>
                      </m:r>
                      <m:f>
                        <m:fPr>
                          <m:ctrlPr>
                            <a:rPr lang="ja-JP" altLang="ja-JP" sz="2000" i="1">
                              <a:solidFill>
                                <a:srgbClr val="00B0F0"/>
                              </a:solidFill>
                              <a:latin typeface="Cambria Math" panose="02040503050406030204" pitchFamily="18" charset="0"/>
                            </a:rPr>
                          </m:ctrlPr>
                        </m:fPr>
                        <m:num>
                          <m:r>
                            <a:rPr lang="en-US" altLang="ja-JP" sz="2000" i="1">
                              <a:solidFill>
                                <a:srgbClr val="00B0F0"/>
                              </a:solidFill>
                              <a:latin typeface="Cambria Math"/>
                            </a:rPr>
                            <m:t>1×</m:t>
                          </m:r>
                          <m:sSup>
                            <m:sSupPr>
                              <m:ctrlPr>
                                <a:rPr lang="ja-JP" altLang="ja-JP" sz="2000" i="1">
                                  <a:solidFill>
                                    <a:srgbClr val="00B0F0"/>
                                  </a:solidFill>
                                  <a:latin typeface="Cambria Math" panose="02040503050406030204" pitchFamily="18" charset="0"/>
                                </a:rPr>
                              </m:ctrlPr>
                            </m:sSupPr>
                            <m:e>
                              <m:r>
                                <a:rPr lang="en-US" altLang="ja-JP" sz="2000" i="1">
                                  <a:solidFill>
                                    <a:srgbClr val="00B0F0"/>
                                  </a:solidFill>
                                  <a:latin typeface="Cambria Math"/>
                                </a:rPr>
                                <m:t>10</m:t>
                              </m:r>
                            </m:e>
                            <m:sup>
                              <m:r>
                                <a:rPr lang="en-US" altLang="ja-JP" sz="2000" i="1">
                                  <a:solidFill>
                                    <a:srgbClr val="00B0F0"/>
                                  </a:solidFill>
                                  <a:latin typeface="Cambria Math"/>
                                </a:rPr>
                                <m:t>−</m:t>
                              </m:r>
                              <m:r>
                                <a:rPr lang="en-US" altLang="ja-JP" sz="2000" b="0" i="1" smtClean="0">
                                  <a:solidFill>
                                    <a:srgbClr val="00B0F0"/>
                                  </a:solidFill>
                                  <a:latin typeface="Cambria Math" panose="02040503050406030204" pitchFamily="18" charset="0"/>
                                </a:rPr>
                                <m:t>1</m:t>
                              </m:r>
                            </m:sup>
                          </m:sSup>
                          <m:r>
                            <a:rPr lang="en-US" altLang="ja-JP" sz="2000" i="1">
                              <a:solidFill>
                                <a:srgbClr val="00B0F0"/>
                              </a:solidFill>
                              <a:latin typeface="Cambria Math"/>
                            </a:rPr>
                            <m:t> </m:t>
                          </m:r>
                          <m:r>
                            <m:rPr>
                              <m:sty m:val="p"/>
                            </m:rPr>
                            <a:rPr lang="en-US" altLang="ja-JP" sz="2000" b="0" i="0" smtClean="0">
                              <a:solidFill>
                                <a:srgbClr val="00B0F0"/>
                              </a:solidFill>
                              <a:latin typeface="Cambria Math" panose="02040503050406030204" pitchFamily="18" charset="0"/>
                            </a:rPr>
                            <m:t>Pa</m:t>
                          </m:r>
                          <m:r>
                            <a:rPr lang="en-US" altLang="ja-JP" sz="2000" i="1">
                              <a:solidFill>
                                <a:srgbClr val="00B0F0"/>
                              </a:solidFill>
                              <a:latin typeface="Cambria Math"/>
                            </a:rPr>
                            <m:t>×1 </m:t>
                          </m:r>
                          <m:sSup>
                            <m:sSupPr>
                              <m:ctrlPr>
                                <a:rPr lang="ja-JP" altLang="ja-JP" sz="2000" i="1">
                                  <a:solidFill>
                                    <a:srgbClr val="00B0F0"/>
                                  </a:solidFill>
                                  <a:latin typeface="Cambria Math" panose="02040503050406030204" pitchFamily="18" charset="0"/>
                                </a:rPr>
                              </m:ctrlPr>
                            </m:sSupPr>
                            <m:e>
                              <m:r>
                                <m:rPr>
                                  <m:sty m:val="p"/>
                                </m:rPr>
                                <a:rPr lang="en-US" altLang="ja-JP" sz="2000">
                                  <a:solidFill>
                                    <a:srgbClr val="00B0F0"/>
                                  </a:solidFill>
                                  <a:latin typeface="Cambria Math"/>
                                </a:rPr>
                                <m:t>m</m:t>
                              </m:r>
                            </m:e>
                            <m:sup>
                              <m:r>
                                <a:rPr lang="en-US" altLang="ja-JP" sz="2000">
                                  <a:solidFill>
                                    <a:srgbClr val="00B0F0"/>
                                  </a:solidFill>
                                  <a:latin typeface="Cambria Math"/>
                                </a:rPr>
                                <m:t>3</m:t>
                              </m:r>
                            </m:sup>
                          </m:sSup>
                        </m:num>
                        <m:den>
                          <m:r>
                            <a:rPr lang="en-US" altLang="ja-JP" sz="2000" i="1">
                              <a:solidFill>
                                <a:srgbClr val="00B0F0"/>
                              </a:solidFill>
                              <a:latin typeface="Cambria Math"/>
                            </a:rPr>
                            <m:t>1.38×</m:t>
                          </m:r>
                          <m:sSup>
                            <m:sSupPr>
                              <m:ctrlPr>
                                <a:rPr lang="ja-JP" altLang="ja-JP" sz="2000" i="1">
                                  <a:solidFill>
                                    <a:srgbClr val="00B0F0"/>
                                  </a:solidFill>
                                  <a:latin typeface="Cambria Math" panose="02040503050406030204" pitchFamily="18" charset="0"/>
                                </a:rPr>
                              </m:ctrlPr>
                            </m:sSupPr>
                            <m:e>
                              <m:r>
                                <a:rPr lang="en-US" altLang="ja-JP" sz="2000" i="1">
                                  <a:solidFill>
                                    <a:srgbClr val="00B0F0"/>
                                  </a:solidFill>
                                  <a:latin typeface="Cambria Math"/>
                                </a:rPr>
                                <m:t>10</m:t>
                              </m:r>
                            </m:e>
                            <m:sup>
                              <m:r>
                                <a:rPr lang="en-US" altLang="ja-JP" sz="2000" i="1">
                                  <a:solidFill>
                                    <a:srgbClr val="00B0F0"/>
                                  </a:solidFill>
                                  <a:latin typeface="Cambria Math"/>
                                </a:rPr>
                                <m:t>−23</m:t>
                              </m:r>
                            </m:sup>
                          </m:sSup>
                          <m:r>
                            <a:rPr lang="en-US" altLang="ja-JP" sz="2000" i="1">
                              <a:solidFill>
                                <a:srgbClr val="00B0F0"/>
                              </a:solidFill>
                              <a:latin typeface="Cambria Math"/>
                            </a:rPr>
                            <m:t> </m:t>
                          </m:r>
                          <m:r>
                            <m:rPr>
                              <m:sty m:val="p"/>
                            </m:rPr>
                            <a:rPr lang="en-US" altLang="ja-JP" sz="2000" b="0" i="0" smtClean="0">
                              <a:solidFill>
                                <a:srgbClr val="00B0F0"/>
                              </a:solidFill>
                              <a:latin typeface="Cambria Math" panose="02040503050406030204" pitchFamily="18" charset="0"/>
                            </a:rPr>
                            <m:t>J</m:t>
                          </m:r>
                          <m:r>
                            <a:rPr lang="en-US" altLang="ja-JP" sz="2000" b="0" i="1" smtClean="0">
                              <a:solidFill>
                                <a:srgbClr val="00B0F0"/>
                              </a:solidFill>
                              <a:latin typeface="Cambria Math" panose="02040503050406030204" pitchFamily="18" charset="0"/>
                              <a:ea typeface="Cambria Math" panose="02040503050406030204" pitchFamily="18" charset="0"/>
                            </a:rPr>
                            <m:t>∙</m:t>
                          </m:r>
                          <m:sSup>
                            <m:sSupPr>
                              <m:ctrlPr>
                                <a:rPr lang="ja-JP" altLang="ja-JP" sz="2000" i="1">
                                  <a:solidFill>
                                    <a:srgbClr val="00B0F0"/>
                                  </a:solidFill>
                                  <a:latin typeface="Cambria Math" panose="02040503050406030204" pitchFamily="18" charset="0"/>
                                </a:rPr>
                              </m:ctrlPr>
                            </m:sSupPr>
                            <m:e>
                              <m:r>
                                <m:rPr>
                                  <m:sty m:val="p"/>
                                </m:rPr>
                                <a:rPr lang="en-US" altLang="ja-JP" sz="2000">
                                  <a:solidFill>
                                    <a:srgbClr val="00B0F0"/>
                                  </a:solidFill>
                                  <a:latin typeface="Cambria Math"/>
                                </a:rPr>
                                <m:t>K</m:t>
                              </m:r>
                            </m:e>
                            <m:sup>
                              <m:r>
                                <a:rPr lang="en-US" altLang="ja-JP" sz="2000" i="1">
                                  <a:solidFill>
                                    <a:srgbClr val="00B0F0"/>
                                  </a:solidFill>
                                  <a:latin typeface="Cambria Math"/>
                                </a:rPr>
                                <m:t>−</m:t>
                              </m:r>
                              <m:r>
                                <a:rPr lang="en-US" altLang="ja-JP" sz="2000">
                                  <a:solidFill>
                                    <a:srgbClr val="00B0F0"/>
                                  </a:solidFill>
                                  <a:latin typeface="Cambria Math"/>
                                </a:rPr>
                                <m:t>1</m:t>
                              </m:r>
                            </m:sup>
                          </m:sSup>
                          <m:r>
                            <a:rPr lang="en-US" altLang="ja-JP" sz="2000" i="1">
                              <a:solidFill>
                                <a:srgbClr val="00B0F0"/>
                              </a:solidFill>
                              <a:latin typeface="Cambria Math"/>
                            </a:rPr>
                            <m:t>×300 </m:t>
                          </m:r>
                          <m:r>
                            <m:rPr>
                              <m:sty m:val="p"/>
                            </m:rPr>
                            <a:rPr lang="en-US" altLang="ja-JP" sz="2000">
                              <a:solidFill>
                                <a:srgbClr val="00B0F0"/>
                              </a:solidFill>
                              <a:latin typeface="Cambria Math"/>
                            </a:rPr>
                            <m:t>K</m:t>
                          </m:r>
                        </m:den>
                      </m:f>
                      <m:r>
                        <a:rPr lang="en-US" altLang="ja-JP" sz="2000" i="1">
                          <a:solidFill>
                            <a:srgbClr val="00B0F0"/>
                          </a:solidFill>
                          <a:latin typeface="Cambria Math"/>
                        </a:rPr>
                        <m:t>=2.41×</m:t>
                      </m:r>
                      <m:sSup>
                        <m:sSupPr>
                          <m:ctrlPr>
                            <a:rPr lang="ja-JP" altLang="ja-JP" sz="2000" i="1">
                              <a:solidFill>
                                <a:srgbClr val="00B0F0"/>
                              </a:solidFill>
                              <a:latin typeface="Cambria Math" panose="02040503050406030204" pitchFamily="18" charset="0"/>
                            </a:rPr>
                          </m:ctrlPr>
                        </m:sSupPr>
                        <m:e>
                          <m:r>
                            <a:rPr lang="en-US" altLang="ja-JP" sz="2000" i="1">
                              <a:solidFill>
                                <a:srgbClr val="00B0F0"/>
                              </a:solidFill>
                              <a:latin typeface="Cambria Math"/>
                            </a:rPr>
                            <m:t>10</m:t>
                          </m:r>
                        </m:e>
                        <m:sup>
                          <m:r>
                            <a:rPr lang="en-US" altLang="ja-JP" sz="2000" i="1">
                              <a:solidFill>
                                <a:srgbClr val="00B0F0"/>
                              </a:solidFill>
                              <a:latin typeface="Cambria Math"/>
                            </a:rPr>
                            <m:t>1</m:t>
                          </m:r>
                          <m:r>
                            <a:rPr lang="en-US" altLang="ja-JP" sz="2000" b="0" i="1" smtClean="0">
                              <a:solidFill>
                                <a:srgbClr val="00B0F0"/>
                              </a:solidFill>
                              <a:latin typeface="Cambria Math" panose="02040503050406030204" pitchFamily="18" charset="0"/>
                            </a:rPr>
                            <m:t>9</m:t>
                          </m:r>
                        </m:sup>
                      </m:sSup>
                      <m:r>
                        <a:rPr lang="en-US" altLang="ja-JP" sz="2000" i="1" smtClean="0">
                          <a:solidFill>
                            <a:srgbClr val="00B0F0"/>
                          </a:solidFill>
                          <a:latin typeface="Cambria Math" panose="02040503050406030204" pitchFamily="18" charset="0"/>
                          <a:ea typeface="Cambria Math" panose="02040503050406030204" pitchFamily="18" charset="0"/>
                        </a:rPr>
                        <m:t>&lt;</m:t>
                      </m:r>
                      <m:sSub>
                        <m:sSubPr>
                          <m:ctrlPr>
                            <a:rPr lang="ja-JP" altLang="ja-JP" sz="2000" i="1" smtClean="0">
                              <a:solidFill>
                                <a:srgbClr val="00B0F0"/>
                              </a:solidFill>
                              <a:latin typeface="Cambria Math" panose="02040503050406030204" pitchFamily="18" charset="0"/>
                            </a:rPr>
                          </m:ctrlPr>
                        </m:sSubPr>
                        <m:e>
                          <m:r>
                            <a:rPr lang="en-US" altLang="ja-JP" sz="2000" i="1">
                              <a:solidFill>
                                <a:srgbClr val="00B0F0"/>
                              </a:solidFill>
                              <a:latin typeface="Cambria Math"/>
                            </a:rPr>
                            <m:t>𝑁</m:t>
                          </m:r>
                        </m:e>
                        <m:sub>
                          <m:r>
                            <m:rPr>
                              <m:sty m:val="p"/>
                            </m:rPr>
                            <a:rPr lang="en-US" altLang="ja-JP" sz="2000" b="0" i="0" smtClean="0">
                              <a:solidFill>
                                <a:srgbClr val="00B0F0"/>
                              </a:solidFill>
                              <a:latin typeface="Cambria Math" panose="02040503050406030204" pitchFamily="18" charset="0"/>
                            </a:rPr>
                            <m:t>surface</m:t>
                          </m:r>
                        </m:sub>
                      </m:sSub>
                    </m:oMath>
                  </m:oMathPara>
                </a14:m>
                <a:endParaRPr lang="ja-JP" altLang="en-US" sz="2000" dirty="0"/>
              </a:p>
            </p:txBody>
          </p:sp>
        </mc:Choice>
        <mc:Fallback xmlns="">
          <p:sp>
            <p:nvSpPr>
              <p:cNvPr id="4" name="正方形/長方形 3">
                <a:extLst>
                  <a:ext uri="{FF2B5EF4-FFF2-40B4-BE49-F238E27FC236}">
                    <a16:creationId xmlns:a16="http://schemas.microsoft.com/office/drawing/2014/main" id="{2FD81252-71FC-4637-A841-227FBF09AA45}"/>
                  </a:ext>
                </a:extLst>
              </p:cNvPr>
              <p:cNvSpPr>
                <a:spLocks noRot="1" noChangeAspect="1" noMove="1" noResize="1" noEditPoints="1" noAdjustHandles="1" noChangeArrowheads="1" noChangeShapeType="1" noTextEdit="1"/>
              </p:cNvSpPr>
              <p:nvPr/>
            </p:nvSpPr>
            <p:spPr>
              <a:xfrm>
                <a:off x="2054496" y="4090870"/>
                <a:ext cx="8389374" cy="757002"/>
              </a:xfrm>
              <a:prstGeom prst="rect">
                <a:avLst/>
              </a:prstGeom>
              <a:blipFill>
                <a:blip r:embed="rId7"/>
                <a:stretch>
                  <a:fillRect/>
                </a:stretch>
              </a:blipFill>
            </p:spPr>
            <p:txBody>
              <a:bodyPr/>
              <a:lstStyle/>
              <a:p>
                <a:r>
                  <a:rPr lang="ja-JP" altLang="en-US">
                    <a:noFill/>
                  </a:rPr>
                  <a:t> </a:t>
                </a:r>
              </a:p>
            </p:txBody>
          </p:sp>
        </mc:Fallback>
      </mc:AlternateContent>
      <p:sp>
        <p:nvSpPr>
          <p:cNvPr id="27" name="正方形/長方形 26">
            <a:extLst>
              <a:ext uri="{FF2B5EF4-FFF2-40B4-BE49-F238E27FC236}">
                <a16:creationId xmlns:a16="http://schemas.microsoft.com/office/drawing/2014/main" id="{27277EF6-510C-43F0-AD56-17F2EB999912}"/>
              </a:ext>
            </a:extLst>
          </p:cNvPr>
          <p:cNvSpPr/>
          <p:nvPr/>
        </p:nvSpPr>
        <p:spPr>
          <a:xfrm>
            <a:off x="482883" y="4922422"/>
            <a:ext cx="11152158" cy="1323439"/>
          </a:xfrm>
          <a:prstGeom prst="rect">
            <a:avLst/>
          </a:prstGeom>
        </p:spPr>
        <p:txBody>
          <a:bodyPr wrap="square">
            <a:spAutoFit/>
          </a:bodyPr>
          <a:lstStyle/>
          <a:p>
            <a:pPr marL="285750" indent="-285750">
              <a:buFont typeface="Wingdings" panose="05000000000000000000" pitchFamily="2" charset="2"/>
              <a:buChar char="Ø"/>
            </a:pPr>
            <a:r>
              <a:rPr lang="en-US" altLang="ja-JP" sz="2000" dirty="0">
                <a:solidFill>
                  <a:srgbClr val="00B050"/>
                </a:solidFill>
                <a:latin typeface="Calibri" panose="020F0502020204030204" pitchFamily="34" charset="0"/>
              </a:rPr>
              <a:t>In Low and Medium Vacuum ranges (10</a:t>
            </a:r>
            <a:r>
              <a:rPr lang="en-US" altLang="ja-JP" sz="2000" baseline="30000" dirty="0">
                <a:solidFill>
                  <a:srgbClr val="00B050"/>
                </a:solidFill>
                <a:latin typeface="Calibri" panose="020F0502020204030204" pitchFamily="34" charset="0"/>
                <a:sym typeface="Symbol" panose="05050102010706020507" pitchFamily="18" charset="2"/>
              </a:rPr>
              <a:t></a:t>
            </a:r>
            <a:r>
              <a:rPr lang="en-US" altLang="ja-JP" sz="2000" baseline="30000" dirty="0">
                <a:solidFill>
                  <a:srgbClr val="00B050"/>
                </a:solidFill>
                <a:latin typeface="Calibri" panose="020F0502020204030204" pitchFamily="34" charset="0"/>
              </a:rPr>
              <a:t>1</a:t>
            </a:r>
            <a:r>
              <a:rPr lang="en-US" altLang="ja-JP" sz="2000" dirty="0">
                <a:solidFill>
                  <a:srgbClr val="00B050"/>
                </a:solidFill>
                <a:latin typeface="Calibri" panose="020F0502020204030204" pitchFamily="34" charset="0"/>
              </a:rPr>
              <a:t> </a:t>
            </a:r>
            <a:r>
              <a:rPr lang="en-US" altLang="ja-JP" sz="2000" dirty="0">
                <a:solidFill>
                  <a:srgbClr val="00B050"/>
                </a:solidFill>
                <a:latin typeface="Calibri" panose="020F0502020204030204" pitchFamily="34" charset="0"/>
                <a:sym typeface="Symbol" panose="05050102010706020507" pitchFamily="18" charset="2"/>
              </a:rPr>
              <a:t></a:t>
            </a:r>
            <a:r>
              <a:rPr lang="ja-JP" altLang="en-US" sz="2000" dirty="0">
                <a:solidFill>
                  <a:srgbClr val="00B050"/>
                </a:solidFill>
                <a:latin typeface="Calibri" panose="020F0502020204030204" pitchFamily="34" charset="0"/>
                <a:sym typeface="Symbol" panose="05050102010706020507" pitchFamily="18" charset="2"/>
              </a:rPr>
              <a:t> </a:t>
            </a:r>
            <a:r>
              <a:rPr lang="en-US" altLang="ja-JP" sz="2000" dirty="0">
                <a:solidFill>
                  <a:srgbClr val="00B050"/>
                </a:solidFill>
                <a:latin typeface="Calibri" panose="020F0502020204030204" pitchFamily="34" charset="0"/>
                <a:sym typeface="Symbol" panose="05050102010706020507" pitchFamily="18" charset="2"/>
              </a:rPr>
              <a:t>10</a:t>
            </a:r>
            <a:r>
              <a:rPr lang="en-US" altLang="ja-JP" sz="2000" baseline="30000" dirty="0">
                <a:solidFill>
                  <a:srgbClr val="00B050"/>
                </a:solidFill>
                <a:latin typeface="Calibri" panose="020F0502020204030204" pitchFamily="34" charset="0"/>
                <a:sym typeface="Symbol" panose="05050102010706020507" pitchFamily="18" charset="2"/>
              </a:rPr>
              <a:t>5</a:t>
            </a:r>
            <a:r>
              <a:rPr lang="ja-JP" altLang="en-US" sz="2000" dirty="0">
                <a:solidFill>
                  <a:srgbClr val="00B050"/>
                </a:solidFill>
                <a:latin typeface="Calibri" panose="020F0502020204030204" pitchFamily="34" charset="0"/>
                <a:sym typeface="Symbol" panose="05050102010706020507" pitchFamily="18" charset="2"/>
              </a:rPr>
              <a:t> </a:t>
            </a:r>
            <a:r>
              <a:rPr lang="en-US" altLang="ja-JP" sz="2000" dirty="0">
                <a:solidFill>
                  <a:srgbClr val="00B050"/>
                </a:solidFill>
                <a:latin typeface="Calibri" panose="020F0502020204030204" pitchFamily="34" charset="0"/>
                <a:sym typeface="Symbol" panose="05050102010706020507" pitchFamily="18" charset="2"/>
              </a:rPr>
              <a:t>Pa</a:t>
            </a:r>
            <a:r>
              <a:rPr lang="en-US" altLang="ja-JP" sz="2000" dirty="0">
                <a:solidFill>
                  <a:srgbClr val="00B050"/>
                </a:solidFill>
                <a:latin typeface="Calibri" panose="020F0502020204030204" pitchFamily="34" charset="0"/>
              </a:rPr>
              <a:t>) : </a:t>
            </a:r>
            <a:r>
              <a:rPr lang="en-US" altLang="ja-JP" sz="2000" i="1" dirty="0" err="1">
                <a:solidFill>
                  <a:srgbClr val="00B050"/>
                </a:solidFill>
                <a:latin typeface="Calibri" panose="020F0502020204030204" pitchFamily="34" charset="0"/>
              </a:rPr>
              <a:t>N</a:t>
            </a:r>
            <a:r>
              <a:rPr lang="en-US" altLang="ja-JP" sz="2000" baseline="-25000" dirty="0" err="1">
                <a:solidFill>
                  <a:srgbClr val="00B050"/>
                </a:solidFill>
                <a:latin typeface="Calibri" panose="020F0502020204030204" pitchFamily="34" charset="0"/>
              </a:rPr>
              <a:t>gas</a:t>
            </a:r>
            <a:r>
              <a:rPr lang="en-US" altLang="ja-JP" sz="2000" dirty="0">
                <a:solidFill>
                  <a:srgbClr val="00B050"/>
                </a:solidFill>
                <a:latin typeface="Calibri" panose="020F0502020204030204" pitchFamily="34" charset="0"/>
              </a:rPr>
              <a:t> &gt; </a:t>
            </a:r>
            <a:r>
              <a:rPr lang="en-US" altLang="ja-JP" sz="2000" i="1" dirty="0" err="1">
                <a:solidFill>
                  <a:srgbClr val="00B050"/>
                </a:solidFill>
                <a:latin typeface="Calibri" panose="020F0502020204030204" pitchFamily="34" charset="0"/>
              </a:rPr>
              <a:t>N</a:t>
            </a:r>
            <a:r>
              <a:rPr lang="en-US" altLang="ja-JP" sz="2000" baseline="-25000" dirty="0" err="1">
                <a:solidFill>
                  <a:srgbClr val="00B050"/>
                </a:solidFill>
                <a:latin typeface="Calibri" panose="020F0502020204030204" pitchFamily="34" charset="0"/>
              </a:rPr>
              <a:t>surface</a:t>
            </a:r>
            <a:endParaRPr lang="en-US" altLang="ja-JP" sz="2000" baseline="-25000" dirty="0">
              <a:solidFill>
                <a:srgbClr val="00B050"/>
              </a:solidFill>
              <a:latin typeface="Calibri" panose="020F0502020204030204" pitchFamily="34" charset="0"/>
            </a:endParaRPr>
          </a:p>
          <a:p>
            <a:pPr marL="285750" indent="-285750">
              <a:buFont typeface="Wingdings" panose="05000000000000000000" pitchFamily="2" charset="2"/>
              <a:buChar char="Ø"/>
            </a:pPr>
            <a:r>
              <a:rPr lang="en-US" altLang="ja-JP" sz="2000" dirty="0">
                <a:solidFill>
                  <a:srgbClr val="00B050"/>
                </a:solidFill>
                <a:latin typeface="Calibri" panose="020F0502020204030204" pitchFamily="34" charset="0"/>
              </a:rPr>
              <a:t>In High and Ultra-high Vacuum ranges (</a:t>
            </a:r>
            <a:r>
              <a:rPr lang="en-US" altLang="ja-JP" sz="2000" dirty="0">
                <a:solidFill>
                  <a:srgbClr val="00B050"/>
                </a:solidFill>
                <a:latin typeface="Calibri" panose="020F0502020204030204" pitchFamily="34" charset="0"/>
                <a:sym typeface="Symbol" panose="05050102010706020507" pitchFamily="18" charset="2"/>
              </a:rPr>
              <a:t></a:t>
            </a:r>
            <a:r>
              <a:rPr lang="ja-JP" altLang="en-US" sz="2000" dirty="0">
                <a:solidFill>
                  <a:srgbClr val="00B050"/>
                </a:solidFill>
                <a:latin typeface="Calibri" panose="020F0502020204030204" pitchFamily="34" charset="0"/>
                <a:sym typeface="Symbol" panose="05050102010706020507" pitchFamily="18" charset="2"/>
              </a:rPr>
              <a:t> </a:t>
            </a:r>
            <a:r>
              <a:rPr lang="en-US" altLang="ja-JP" sz="2000" dirty="0">
                <a:solidFill>
                  <a:srgbClr val="00B050"/>
                </a:solidFill>
                <a:latin typeface="Calibri" panose="020F0502020204030204" pitchFamily="34" charset="0"/>
                <a:sym typeface="Symbol" panose="05050102010706020507" pitchFamily="18" charset="2"/>
              </a:rPr>
              <a:t>10</a:t>
            </a:r>
            <a:r>
              <a:rPr lang="en-US" altLang="ja-JP" sz="2000" baseline="30000" dirty="0">
                <a:solidFill>
                  <a:srgbClr val="00B050"/>
                </a:solidFill>
                <a:latin typeface="Calibri" panose="020F0502020204030204" pitchFamily="34" charset="0"/>
                <a:sym typeface="Symbol" panose="05050102010706020507" pitchFamily="18" charset="2"/>
              </a:rPr>
              <a:t></a:t>
            </a:r>
            <a:r>
              <a:rPr lang="en-US" altLang="ja-JP" sz="2000" baseline="30000" dirty="0">
                <a:solidFill>
                  <a:srgbClr val="00B050"/>
                </a:solidFill>
                <a:latin typeface="Calibri" panose="020F0502020204030204" pitchFamily="34" charset="0"/>
              </a:rPr>
              <a:t>1</a:t>
            </a:r>
            <a:r>
              <a:rPr lang="ja-JP" altLang="en-US" sz="2000" dirty="0">
                <a:solidFill>
                  <a:srgbClr val="00B050"/>
                </a:solidFill>
                <a:latin typeface="Calibri" panose="020F0502020204030204" pitchFamily="34" charset="0"/>
                <a:sym typeface="Symbol" panose="05050102010706020507" pitchFamily="18" charset="2"/>
              </a:rPr>
              <a:t> </a:t>
            </a:r>
            <a:r>
              <a:rPr lang="en-US" altLang="ja-JP" sz="2000" dirty="0">
                <a:solidFill>
                  <a:srgbClr val="00B050"/>
                </a:solidFill>
                <a:latin typeface="Calibri" panose="020F0502020204030204" pitchFamily="34" charset="0"/>
                <a:sym typeface="Symbol" panose="05050102010706020507" pitchFamily="18" charset="2"/>
              </a:rPr>
              <a:t>Pa</a:t>
            </a:r>
            <a:r>
              <a:rPr lang="en-US" altLang="ja-JP" sz="2000" dirty="0">
                <a:solidFill>
                  <a:srgbClr val="00B050"/>
                </a:solidFill>
                <a:latin typeface="Calibri" panose="020F0502020204030204" pitchFamily="34" charset="0"/>
              </a:rPr>
              <a:t>) :    </a:t>
            </a:r>
            <a:r>
              <a:rPr lang="en-US" altLang="ja-JP" sz="2000" i="1" dirty="0" err="1">
                <a:solidFill>
                  <a:srgbClr val="00B050"/>
                </a:solidFill>
                <a:latin typeface="Calibri" panose="020F0502020204030204" pitchFamily="34" charset="0"/>
              </a:rPr>
              <a:t>N</a:t>
            </a:r>
            <a:r>
              <a:rPr lang="en-US" altLang="ja-JP" sz="2000" baseline="-25000" dirty="0" err="1">
                <a:solidFill>
                  <a:srgbClr val="00B050"/>
                </a:solidFill>
                <a:latin typeface="Calibri" panose="020F0502020204030204" pitchFamily="34" charset="0"/>
              </a:rPr>
              <a:t>gas</a:t>
            </a:r>
            <a:r>
              <a:rPr lang="en-US" altLang="ja-JP" sz="2000" dirty="0">
                <a:solidFill>
                  <a:srgbClr val="00B050"/>
                </a:solidFill>
                <a:latin typeface="Calibri" panose="020F0502020204030204" pitchFamily="34" charset="0"/>
              </a:rPr>
              <a:t> &lt; </a:t>
            </a:r>
            <a:r>
              <a:rPr lang="en-US" altLang="ja-JP" sz="2000" i="1" dirty="0" err="1">
                <a:solidFill>
                  <a:srgbClr val="00B050"/>
                </a:solidFill>
                <a:latin typeface="Calibri" panose="020F0502020204030204" pitchFamily="34" charset="0"/>
              </a:rPr>
              <a:t>N</a:t>
            </a:r>
            <a:r>
              <a:rPr lang="en-US" altLang="ja-JP" sz="2000" baseline="-25000" dirty="0" err="1">
                <a:solidFill>
                  <a:srgbClr val="00B050"/>
                </a:solidFill>
                <a:latin typeface="Calibri" panose="020F0502020204030204" pitchFamily="34" charset="0"/>
              </a:rPr>
              <a:t>surface</a:t>
            </a:r>
            <a:endParaRPr lang="en-US" altLang="ja-JP" sz="2000" baseline="-25000" dirty="0">
              <a:solidFill>
                <a:srgbClr val="00B050"/>
              </a:solidFill>
              <a:latin typeface="Calibri" panose="020F0502020204030204" pitchFamily="34" charset="0"/>
            </a:endParaRPr>
          </a:p>
          <a:p>
            <a:pPr marL="285750" indent="-285750">
              <a:buFont typeface="Wingdings" panose="05000000000000000000" pitchFamily="2" charset="2"/>
              <a:buChar char="Ø"/>
            </a:pPr>
            <a:r>
              <a:rPr lang="en-US" altLang="ja-JP" sz="2000" dirty="0">
                <a:solidFill>
                  <a:srgbClr val="FF0000"/>
                </a:solidFill>
                <a:latin typeface="Calibri" panose="020F0502020204030204" pitchFamily="34" charset="0"/>
              </a:rPr>
              <a:t>In the evacuation process in low pressure regions (High &amp; Ultra-high Vacuum), the evacuation of gas particles desorbed from the surface is dominant over the evacuation of the gas particles in the space.</a:t>
            </a:r>
            <a:endParaRPr lang="ja-JP" altLang="en-US" sz="2000" dirty="0">
              <a:solidFill>
                <a:srgbClr val="FF0000"/>
              </a:solidFill>
              <a:latin typeface="Calibri" panose="020F0502020204030204" pitchFamily="34" charset="0"/>
            </a:endParaRPr>
          </a:p>
        </p:txBody>
      </p:sp>
      <p:grpSp>
        <p:nvGrpSpPr>
          <p:cNvPr id="63" name="グループ化 62">
            <a:extLst>
              <a:ext uri="{FF2B5EF4-FFF2-40B4-BE49-F238E27FC236}">
                <a16:creationId xmlns:a16="http://schemas.microsoft.com/office/drawing/2014/main" id="{18E60432-C76A-4DD7-AD05-3094EAC7EB8D}"/>
              </a:ext>
            </a:extLst>
          </p:cNvPr>
          <p:cNvGrpSpPr/>
          <p:nvPr/>
        </p:nvGrpSpPr>
        <p:grpSpPr>
          <a:xfrm>
            <a:off x="9217188" y="1223486"/>
            <a:ext cx="2775041" cy="1997162"/>
            <a:chOff x="9320964" y="1177807"/>
            <a:chExt cx="2775041" cy="1997162"/>
          </a:xfrm>
        </p:grpSpPr>
        <p:grpSp>
          <p:nvGrpSpPr>
            <p:cNvPr id="44" name="グループ化 43">
              <a:extLst>
                <a:ext uri="{FF2B5EF4-FFF2-40B4-BE49-F238E27FC236}">
                  <a16:creationId xmlns:a16="http://schemas.microsoft.com/office/drawing/2014/main" id="{04A6CE98-0268-470B-A81D-436C50D2B48C}"/>
                </a:ext>
              </a:extLst>
            </p:cNvPr>
            <p:cNvGrpSpPr>
              <a:grpSpLocks noChangeAspect="1"/>
            </p:cNvGrpSpPr>
            <p:nvPr/>
          </p:nvGrpSpPr>
          <p:grpSpPr>
            <a:xfrm>
              <a:off x="9320964" y="1177807"/>
              <a:ext cx="2775041" cy="1997162"/>
              <a:chOff x="9033387" y="1025014"/>
              <a:chExt cx="3101289" cy="2231958"/>
            </a:xfrm>
          </p:grpSpPr>
          <p:grpSp>
            <p:nvGrpSpPr>
              <p:cNvPr id="12" name="グループ化 11">
                <a:extLst>
                  <a:ext uri="{FF2B5EF4-FFF2-40B4-BE49-F238E27FC236}">
                    <a16:creationId xmlns:a16="http://schemas.microsoft.com/office/drawing/2014/main" id="{1BC9163A-E0EC-4E69-AD7C-885AC590DCE5}"/>
                  </a:ext>
                </a:extLst>
              </p:cNvPr>
              <p:cNvGrpSpPr/>
              <p:nvPr/>
            </p:nvGrpSpPr>
            <p:grpSpPr>
              <a:xfrm>
                <a:off x="9261884" y="1025014"/>
                <a:ext cx="2872792" cy="2219467"/>
                <a:chOff x="9261884" y="1025014"/>
                <a:chExt cx="2872792" cy="2219467"/>
              </a:xfrm>
            </p:grpSpPr>
            <p:sp>
              <p:nvSpPr>
                <p:cNvPr id="6" name="正方形/長方形 5">
                  <a:extLst>
                    <a:ext uri="{FF2B5EF4-FFF2-40B4-BE49-F238E27FC236}">
                      <a16:creationId xmlns:a16="http://schemas.microsoft.com/office/drawing/2014/main" id="{05630765-05B4-4144-8FF8-DF6D4DAB3C15}"/>
                    </a:ext>
                  </a:extLst>
                </p:cNvPr>
                <p:cNvSpPr/>
                <p:nvPr/>
              </p:nvSpPr>
              <p:spPr>
                <a:xfrm>
                  <a:off x="9261884" y="1136704"/>
                  <a:ext cx="2363971" cy="1714517"/>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楕円 6">
                  <a:extLst>
                    <a:ext uri="{FF2B5EF4-FFF2-40B4-BE49-F238E27FC236}">
                      <a16:creationId xmlns:a16="http://schemas.microsoft.com/office/drawing/2014/main" id="{972F8215-5F7C-4E51-AB84-13BD0DB4BBC9}"/>
                    </a:ext>
                  </a:extLst>
                </p:cNvPr>
                <p:cNvSpPr/>
                <p:nvPr/>
              </p:nvSpPr>
              <p:spPr>
                <a:xfrm>
                  <a:off x="9261884" y="1139827"/>
                  <a:ext cx="702180" cy="696347"/>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楕円 31">
                  <a:extLst>
                    <a:ext uri="{FF2B5EF4-FFF2-40B4-BE49-F238E27FC236}">
                      <a16:creationId xmlns:a16="http://schemas.microsoft.com/office/drawing/2014/main" id="{04EBA2E0-F447-4617-B97B-97004B3FAF73}"/>
                    </a:ext>
                  </a:extLst>
                </p:cNvPr>
                <p:cNvSpPr/>
                <p:nvPr/>
              </p:nvSpPr>
              <p:spPr>
                <a:xfrm>
                  <a:off x="9280020" y="1850226"/>
                  <a:ext cx="702180" cy="696347"/>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楕円 32">
                  <a:extLst>
                    <a:ext uri="{FF2B5EF4-FFF2-40B4-BE49-F238E27FC236}">
                      <a16:creationId xmlns:a16="http://schemas.microsoft.com/office/drawing/2014/main" id="{71D90A9C-59CC-4F4C-B37E-B391EB1C92AC}"/>
                    </a:ext>
                  </a:extLst>
                </p:cNvPr>
                <p:cNvSpPr/>
                <p:nvPr/>
              </p:nvSpPr>
              <p:spPr>
                <a:xfrm>
                  <a:off x="9293920" y="2546573"/>
                  <a:ext cx="702180" cy="696347"/>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楕円 33">
                  <a:extLst>
                    <a:ext uri="{FF2B5EF4-FFF2-40B4-BE49-F238E27FC236}">
                      <a16:creationId xmlns:a16="http://schemas.microsoft.com/office/drawing/2014/main" id="{1D23281B-295A-4C81-85B1-7E928D52AA27}"/>
                    </a:ext>
                  </a:extLst>
                </p:cNvPr>
                <p:cNvSpPr/>
                <p:nvPr/>
              </p:nvSpPr>
              <p:spPr>
                <a:xfrm>
                  <a:off x="9964064" y="1145292"/>
                  <a:ext cx="702180" cy="696347"/>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楕円 34">
                  <a:extLst>
                    <a:ext uri="{FF2B5EF4-FFF2-40B4-BE49-F238E27FC236}">
                      <a16:creationId xmlns:a16="http://schemas.microsoft.com/office/drawing/2014/main" id="{DA3536D3-8F3D-4AF8-8C8F-8929623EDD37}"/>
                    </a:ext>
                  </a:extLst>
                </p:cNvPr>
                <p:cNvSpPr/>
                <p:nvPr/>
              </p:nvSpPr>
              <p:spPr>
                <a:xfrm>
                  <a:off x="10672991" y="1136704"/>
                  <a:ext cx="702180" cy="696347"/>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楕円 35">
                  <a:extLst>
                    <a:ext uri="{FF2B5EF4-FFF2-40B4-BE49-F238E27FC236}">
                      <a16:creationId xmlns:a16="http://schemas.microsoft.com/office/drawing/2014/main" id="{AF8F3488-94C5-4869-BE2F-95C447A72BF9}"/>
                    </a:ext>
                  </a:extLst>
                </p:cNvPr>
                <p:cNvSpPr/>
                <p:nvPr/>
              </p:nvSpPr>
              <p:spPr>
                <a:xfrm>
                  <a:off x="11391769" y="1136704"/>
                  <a:ext cx="702180" cy="696347"/>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楕円 36">
                  <a:extLst>
                    <a:ext uri="{FF2B5EF4-FFF2-40B4-BE49-F238E27FC236}">
                      <a16:creationId xmlns:a16="http://schemas.microsoft.com/office/drawing/2014/main" id="{0E70725E-BA0D-4CC2-A1F8-3DFDAC5B416F}"/>
                    </a:ext>
                  </a:extLst>
                </p:cNvPr>
                <p:cNvSpPr/>
                <p:nvPr/>
              </p:nvSpPr>
              <p:spPr>
                <a:xfrm>
                  <a:off x="9990771" y="1843200"/>
                  <a:ext cx="702180" cy="696347"/>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楕円 37">
                  <a:extLst>
                    <a:ext uri="{FF2B5EF4-FFF2-40B4-BE49-F238E27FC236}">
                      <a16:creationId xmlns:a16="http://schemas.microsoft.com/office/drawing/2014/main" id="{1753D987-5975-41DB-866A-A32D436DCD32}"/>
                    </a:ext>
                  </a:extLst>
                </p:cNvPr>
                <p:cNvSpPr/>
                <p:nvPr/>
              </p:nvSpPr>
              <p:spPr>
                <a:xfrm>
                  <a:off x="10701522" y="1843199"/>
                  <a:ext cx="702180" cy="696347"/>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楕円 38">
                  <a:extLst>
                    <a:ext uri="{FF2B5EF4-FFF2-40B4-BE49-F238E27FC236}">
                      <a16:creationId xmlns:a16="http://schemas.microsoft.com/office/drawing/2014/main" id="{51469F8B-B0C6-4CB3-B87C-F432588D7C59}"/>
                    </a:ext>
                  </a:extLst>
                </p:cNvPr>
                <p:cNvSpPr/>
                <p:nvPr/>
              </p:nvSpPr>
              <p:spPr>
                <a:xfrm>
                  <a:off x="11410976" y="1841639"/>
                  <a:ext cx="702180" cy="696347"/>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楕円 39">
                  <a:extLst>
                    <a:ext uri="{FF2B5EF4-FFF2-40B4-BE49-F238E27FC236}">
                      <a16:creationId xmlns:a16="http://schemas.microsoft.com/office/drawing/2014/main" id="{C3148688-84C4-4829-956D-2A6D7879586B}"/>
                    </a:ext>
                  </a:extLst>
                </p:cNvPr>
                <p:cNvSpPr/>
                <p:nvPr/>
              </p:nvSpPr>
              <p:spPr>
                <a:xfrm>
                  <a:off x="10010344" y="2548134"/>
                  <a:ext cx="702180" cy="696347"/>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楕円 40">
                  <a:extLst>
                    <a:ext uri="{FF2B5EF4-FFF2-40B4-BE49-F238E27FC236}">
                      <a16:creationId xmlns:a16="http://schemas.microsoft.com/office/drawing/2014/main" id="{E9C12243-180D-4E53-8188-0A6AC2EFD36C}"/>
                    </a:ext>
                  </a:extLst>
                </p:cNvPr>
                <p:cNvSpPr/>
                <p:nvPr/>
              </p:nvSpPr>
              <p:spPr>
                <a:xfrm>
                  <a:off x="10721095" y="2548133"/>
                  <a:ext cx="702180" cy="696347"/>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正方形/長方形 30">
                  <a:extLst>
                    <a:ext uri="{FF2B5EF4-FFF2-40B4-BE49-F238E27FC236}">
                      <a16:creationId xmlns:a16="http://schemas.microsoft.com/office/drawing/2014/main" id="{7E9A15FA-2F48-4EAF-A1EC-B2FE311765BA}"/>
                    </a:ext>
                  </a:extLst>
                </p:cNvPr>
                <p:cNvSpPr/>
                <p:nvPr/>
              </p:nvSpPr>
              <p:spPr>
                <a:xfrm>
                  <a:off x="11494919" y="1025014"/>
                  <a:ext cx="639757" cy="19689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a:extLst>
                    <a:ext uri="{FF2B5EF4-FFF2-40B4-BE49-F238E27FC236}">
                      <a16:creationId xmlns:a16="http://schemas.microsoft.com/office/drawing/2014/main" id="{69180294-7FC8-4A52-923B-4355FFE2D5A1}"/>
                    </a:ext>
                  </a:extLst>
                </p:cNvPr>
                <p:cNvSpPr/>
                <p:nvPr/>
              </p:nvSpPr>
              <p:spPr>
                <a:xfrm>
                  <a:off x="10708037" y="1841639"/>
                  <a:ext cx="702180" cy="690790"/>
                </a:xfrm>
                <a:prstGeom prst="rect">
                  <a:avLst/>
                </a:prstGeom>
                <a:noFill/>
                <a:ln w="19050">
                  <a:solidFill>
                    <a:srgbClr val="00B0F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0" name="正方形/長方形 29">
                <a:extLst>
                  <a:ext uri="{FF2B5EF4-FFF2-40B4-BE49-F238E27FC236}">
                    <a16:creationId xmlns:a16="http://schemas.microsoft.com/office/drawing/2014/main" id="{0EB0B9A6-B1AE-4196-A96A-73F24A94E9B4}"/>
                  </a:ext>
                </a:extLst>
              </p:cNvPr>
              <p:cNvSpPr/>
              <p:nvPr/>
            </p:nvSpPr>
            <p:spPr>
              <a:xfrm>
                <a:off x="9033387" y="2668595"/>
                <a:ext cx="2709472" cy="5883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0" name="正方形/長方形 9">
              <a:extLst>
                <a:ext uri="{FF2B5EF4-FFF2-40B4-BE49-F238E27FC236}">
                  <a16:creationId xmlns:a16="http://schemas.microsoft.com/office/drawing/2014/main" id="{9ABB6513-00F5-42D3-8DBB-F2355A97E488}"/>
                </a:ext>
              </a:extLst>
            </p:cNvPr>
            <p:cNvSpPr/>
            <p:nvPr/>
          </p:nvSpPr>
          <p:spPr>
            <a:xfrm rot="16200000">
              <a:off x="11435675" y="2033777"/>
              <a:ext cx="780983" cy="307777"/>
            </a:xfrm>
            <a:prstGeom prst="rect">
              <a:avLst/>
            </a:prstGeom>
          </p:spPr>
          <p:txBody>
            <a:bodyPr wrap="none">
              <a:spAutoFit/>
            </a:bodyPr>
            <a:lstStyle/>
            <a:p>
              <a:r>
                <a:rPr lang="en-US" altLang="ja-JP" sz="1400" dirty="0">
                  <a:solidFill>
                    <a:srgbClr val="00B0F0"/>
                  </a:solidFill>
                  <a:latin typeface="Arial" panose="020B0604020202020204" pitchFamily="34" charset="0"/>
                  <a:ea typeface="ＭＳ Ｐゴシック" panose="020B0600070205080204" pitchFamily="50" charset="-128"/>
                  <a:cs typeface="Arial" panose="020B0604020202020204" pitchFamily="34" charset="0"/>
                </a:rPr>
                <a:t>0.3 nm </a:t>
              </a:r>
              <a:endParaRPr lang="ja-JP" altLang="en-US" sz="1400" dirty="0">
                <a:solidFill>
                  <a:srgbClr val="00B0F0"/>
                </a:solidFill>
                <a:latin typeface="Arial" panose="020B0604020202020204" pitchFamily="34" charset="0"/>
                <a:cs typeface="Arial" panose="020B0604020202020204" pitchFamily="34" charset="0"/>
              </a:endParaRPr>
            </a:p>
          </p:txBody>
        </p:sp>
        <p:sp>
          <p:nvSpPr>
            <p:cNvPr id="45" name="正方形/長方形 44">
              <a:extLst>
                <a:ext uri="{FF2B5EF4-FFF2-40B4-BE49-F238E27FC236}">
                  <a16:creationId xmlns:a16="http://schemas.microsoft.com/office/drawing/2014/main" id="{57650213-7B7F-404C-A454-2406B3C6DA05}"/>
                </a:ext>
              </a:extLst>
            </p:cNvPr>
            <p:cNvSpPr/>
            <p:nvPr/>
          </p:nvSpPr>
          <p:spPr>
            <a:xfrm>
              <a:off x="10774256" y="2779059"/>
              <a:ext cx="780983" cy="307777"/>
            </a:xfrm>
            <a:prstGeom prst="rect">
              <a:avLst/>
            </a:prstGeom>
          </p:spPr>
          <p:txBody>
            <a:bodyPr wrap="none">
              <a:spAutoFit/>
            </a:bodyPr>
            <a:lstStyle/>
            <a:p>
              <a:r>
                <a:rPr lang="en-US" altLang="ja-JP" sz="1400" dirty="0">
                  <a:solidFill>
                    <a:srgbClr val="00B0F0"/>
                  </a:solidFill>
                  <a:latin typeface="Arial" panose="020B0604020202020204" pitchFamily="34" charset="0"/>
                  <a:ea typeface="ＭＳ Ｐゴシック" panose="020B0600070205080204" pitchFamily="50" charset="-128"/>
                  <a:cs typeface="Arial" panose="020B0604020202020204" pitchFamily="34" charset="0"/>
                </a:rPr>
                <a:t>0.3 nm </a:t>
              </a:r>
              <a:endParaRPr lang="ja-JP" altLang="en-US" sz="1400" dirty="0">
                <a:solidFill>
                  <a:srgbClr val="00B0F0"/>
                </a:solidFill>
                <a:latin typeface="Arial" panose="020B0604020202020204" pitchFamily="34" charset="0"/>
                <a:cs typeface="Arial" panose="020B0604020202020204" pitchFamily="34" charset="0"/>
              </a:endParaRPr>
            </a:p>
          </p:txBody>
        </p:sp>
        <p:cxnSp>
          <p:nvCxnSpPr>
            <p:cNvPr id="47" name="直線コネクタ 46">
              <a:extLst>
                <a:ext uri="{FF2B5EF4-FFF2-40B4-BE49-F238E27FC236}">
                  <a16:creationId xmlns:a16="http://schemas.microsoft.com/office/drawing/2014/main" id="{1C63B372-1376-4432-9A9C-7BDDCAFD0525}"/>
                </a:ext>
              </a:extLst>
            </p:cNvPr>
            <p:cNvCxnSpPr/>
            <p:nvPr/>
          </p:nvCxnSpPr>
          <p:spPr>
            <a:xfrm>
              <a:off x="11453587" y="1900841"/>
              <a:ext cx="431438" cy="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8" name="直線コネクタ 47">
              <a:extLst>
                <a:ext uri="{FF2B5EF4-FFF2-40B4-BE49-F238E27FC236}">
                  <a16:creationId xmlns:a16="http://schemas.microsoft.com/office/drawing/2014/main" id="{F8C2F581-A148-42D0-8DB2-463FEE7D215C}"/>
                </a:ext>
              </a:extLst>
            </p:cNvPr>
            <p:cNvCxnSpPr/>
            <p:nvPr/>
          </p:nvCxnSpPr>
          <p:spPr>
            <a:xfrm>
              <a:off x="11444509" y="2533014"/>
              <a:ext cx="431438" cy="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9" name="直線コネクタ 48">
              <a:extLst>
                <a:ext uri="{FF2B5EF4-FFF2-40B4-BE49-F238E27FC236}">
                  <a16:creationId xmlns:a16="http://schemas.microsoft.com/office/drawing/2014/main" id="{D1A1BD4A-39BD-4CB7-BE60-E859DADC4F23}"/>
                </a:ext>
              </a:extLst>
            </p:cNvPr>
            <p:cNvCxnSpPr>
              <a:cxnSpLocks/>
            </p:cNvCxnSpPr>
            <p:nvPr/>
          </p:nvCxnSpPr>
          <p:spPr>
            <a:xfrm flipV="1">
              <a:off x="11738817" y="1890460"/>
              <a:ext cx="0" cy="636186"/>
            </a:xfrm>
            <a:prstGeom prst="line">
              <a:avLst/>
            </a:prstGeom>
            <a:ln>
              <a:solidFill>
                <a:srgbClr val="00B0F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53" name="直線コネクタ 52">
              <a:extLst>
                <a:ext uri="{FF2B5EF4-FFF2-40B4-BE49-F238E27FC236}">
                  <a16:creationId xmlns:a16="http://schemas.microsoft.com/office/drawing/2014/main" id="{E5E62873-5C3C-4B24-851D-74647499833A}"/>
                </a:ext>
              </a:extLst>
            </p:cNvPr>
            <p:cNvCxnSpPr>
              <a:cxnSpLocks/>
            </p:cNvCxnSpPr>
            <p:nvPr/>
          </p:nvCxnSpPr>
          <p:spPr>
            <a:xfrm>
              <a:off x="10813615" y="2504305"/>
              <a:ext cx="0" cy="389625"/>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5" name="直線コネクタ 54">
              <a:extLst>
                <a:ext uri="{FF2B5EF4-FFF2-40B4-BE49-F238E27FC236}">
                  <a16:creationId xmlns:a16="http://schemas.microsoft.com/office/drawing/2014/main" id="{B63FDE61-11FF-4CB0-B3E3-704B19A22D71}"/>
                </a:ext>
              </a:extLst>
            </p:cNvPr>
            <p:cNvCxnSpPr>
              <a:cxnSpLocks/>
            </p:cNvCxnSpPr>
            <p:nvPr/>
          </p:nvCxnSpPr>
          <p:spPr>
            <a:xfrm>
              <a:off x="11440933" y="2371248"/>
              <a:ext cx="4922" cy="556127"/>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9" name="直線コネクタ 58">
              <a:extLst>
                <a:ext uri="{FF2B5EF4-FFF2-40B4-BE49-F238E27FC236}">
                  <a16:creationId xmlns:a16="http://schemas.microsoft.com/office/drawing/2014/main" id="{0E67AB5D-5E59-4BB8-9488-E0151ABADAE6}"/>
                </a:ext>
              </a:extLst>
            </p:cNvPr>
            <p:cNvCxnSpPr>
              <a:cxnSpLocks/>
            </p:cNvCxnSpPr>
            <p:nvPr/>
          </p:nvCxnSpPr>
          <p:spPr>
            <a:xfrm>
              <a:off x="10813615" y="2779557"/>
              <a:ext cx="627318" cy="0"/>
            </a:xfrm>
            <a:prstGeom prst="line">
              <a:avLst/>
            </a:prstGeom>
            <a:ln>
              <a:solidFill>
                <a:srgbClr val="00B0F0"/>
              </a:solidFill>
              <a:headEnd type="arrow"/>
              <a:tailEnd type="arrow"/>
            </a:ln>
          </p:spPr>
          <p:style>
            <a:lnRef idx="1">
              <a:schemeClr val="accent1"/>
            </a:lnRef>
            <a:fillRef idx="0">
              <a:schemeClr val="accent1"/>
            </a:fillRef>
            <a:effectRef idx="0">
              <a:schemeClr val="accent1"/>
            </a:effectRef>
            <a:fontRef idx="minor">
              <a:schemeClr val="tx1"/>
            </a:fontRef>
          </p:style>
        </p:cxnSp>
      </p:grpSp>
      <p:sp>
        <p:nvSpPr>
          <p:cNvPr id="64" name="テキスト ボックス 63">
            <a:extLst>
              <a:ext uri="{FF2B5EF4-FFF2-40B4-BE49-F238E27FC236}">
                <a16:creationId xmlns:a16="http://schemas.microsoft.com/office/drawing/2014/main" id="{E8A1E274-CAFF-4389-AB15-2D1B5998DD75}"/>
              </a:ext>
            </a:extLst>
          </p:cNvPr>
          <p:cNvSpPr txBox="1"/>
          <p:nvPr/>
        </p:nvSpPr>
        <p:spPr>
          <a:xfrm>
            <a:off x="9609915" y="965095"/>
            <a:ext cx="1659188" cy="369332"/>
          </a:xfrm>
          <a:prstGeom prst="rect">
            <a:avLst/>
          </a:prstGeom>
          <a:noFill/>
        </p:spPr>
        <p:txBody>
          <a:bodyPr wrap="square" rtlCol="0">
            <a:spAutoFit/>
          </a:bodyPr>
          <a:lstStyle/>
          <a:p>
            <a:r>
              <a:rPr kumimoji="1" lang="en-US" altLang="ja-JP" dirty="0">
                <a:solidFill>
                  <a:srgbClr val="00B0F0"/>
                </a:solidFill>
                <a:latin typeface="Arial" panose="020B0604020202020204" pitchFamily="34" charset="0"/>
                <a:cs typeface="Arial" panose="020B0604020202020204" pitchFamily="34" charset="0"/>
              </a:rPr>
              <a:t>square lattice</a:t>
            </a:r>
            <a:endParaRPr kumimoji="1" lang="ja-JP" altLang="en-US" dirty="0">
              <a:solidFill>
                <a:srgbClr val="00B0F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7321536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p:cNvPicPr>
            <a:picLocks noChangeAspect="1"/>
          </p:cNvPicPr>
          <p:nvPr/>
        </p:nvPicPr>
        <p:blipFill>
          <a:blip r:embed="rId3"/>
          <a:stretch>
            <a:fillRect/>
          </a:stretch>
        </p:blipFill>
        <p:spPr>
          <a:xfrm>
            <a:off x="0" y="0"/>
            <a:ext cx="12192000" cy="1122652"/>
          </a:xfrm>
          <a:prstGeom prst="rect">
            <a:avLst/>
          </a:prstGeom>
        </p:spPr>
      </p:pic>
      <p:sp>
        <p:nvSpPr>
          <p:cNvPr id="5" name="タイトル 1"/>
          <p:cNvSpPr txBox="1">
            <a:spLocks/>
          </p:cNvSpPr>
          <p:nvPr/>
        </p:nvSpPr>
        <p:spPr>
          <a:xfrm>
            <a:off x="1785678" y="0"/>
            <a:ext cx="8784976" cy="735582"/>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en-US" altLang="ja-JP" sz="4000" b="1" dirty="0">
                <a:solidFill>
                  <a:srgbClr val="FFC000"/>
                </a:solidFill>
                <a:latin typeface="Calibri Light" panose="020F0302020204030204" pitchFamily="34" charset="0"/>
              </a:rPr>
              <a:t>Where are residual gas particles? 3</a:t>
            </a:r>
            <a:endParaRPr lang="ja-JP" altLang="en-US" sz="4000" b="1" dirty="0">
              <a:solidFill>
                <a:srgbClr val="FFC000"/>
              </a:solidFill>
              <a:latin typeface="Calibri Light" panose="020F0302020204030204" pitchFamily="34" charset="0"/>
            </a:endParaRPr>
          </a:p>
        </p:txBody>
      </p:sp>
      <p:sp>
        <p:nvSpPr>
          <p:cNvPr id="11" name="正方形/長方形 10"/>
          <p:cNvSpPr/>
          <p:nvPr/>
        </p:nvSpPr>
        <p:spPr>
          <a:xfrm>
            <a:off x="0" y="6434515"/>
            <a:ext cx="12192000" cy="431329"/>
          </a:xfrm>
          <a:prstGeom prst="rect">
            <a:avLst/>
          </a:prstGeom>
          <a:solidFill>
            <a:srgbClr val="00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latin typeface="Calibri" panose="020F0502020204030204" pitchFamily="34" charset="0"/>
            </a:endParaRPr>
          </a:p>
        </p:txBody>
      </p:sp>
      <p:pic>
        <p:nvPicPr>
          <p:cNvPr id="13" name="Picture 5" descr="C:\Documents and Settings\Administrator\デスクトップ\keklogo_blue.gif"/>
          <p:cNvPicPr>
            <a:picLocks noChangeAspect="1" noChangeArrowheads="1"/>
          </p:cNvPicPr>
          <p:nvPr/>
        </p:nvPicPr>
        <p:blipFill>
          <a:blip r:embed="rId4" cstate="print"/>
          <a:srcRect/>
          <a:stretch>
            <a:fillRect/>
          </a:stretch>
        </p:blipFill>
        <p:spPr bwMode="auto">
          <a:xfrm>
            <a:off x="65316" y="6463741"/>
            <a:ext cx="702056" cy="402103"/>
          </a:xfrm>
          <a:prstGeom prst="rect">
            <a:avLst/>
          </a:prstGeom>
          <a:noFill/>
        </p:spPr>
      </p:pic>
      <p:pic>
        <p:nvPicPr>
          <p:cNvPr id="14" name="Picture 1" descr="C:\Documents and Settings\Administrator\デスクトップ\SuperKEKB_logo.gif"/>
          <p:cNvPicPr>
            <a:picLocks noChangeAspect="1" noChangeArrowheads="1"/>
          </p:cNvPicPr>
          <p:nvPr/>
        </p:nvPicPr>
        <p:blipFill>
          <a:blip r:embed="rId5" cstate="print"/>
          <a:srcRect/>
          <a:stretch>
            <a:fillRect/>
          </a:stretch>
        </p:blipFill>
        <p:spPr bwMode="auto">
          <a:xfrm>
            <a:off x="11432495" y="6449005"/>
            <a:ext cx="759505" cy="408995"/>
          </a:xfrm>
          <a:prstGeom prst="rect">
            <a:avLst/>
          </a:prstGeom>
          <a:noFill/>
        </p:spPr>
      </p:pic>
      <p:sp>
        <p:nvSpPr>
          <p:cNvPr id="15" name="日付プレースホルダー 14"/>
          <p:cNvSpPr>
            <a:spLocks noGrp="1"/>
          </p:cNvSpPr>
          <p:nvPr>
            <p:ph type="dt" sz="half" idx="10"/>
          </p:nvPr>
        </p:nvSpPr>
        <p:spPr>
          <a:xfrm>
            <a:off x="838200" y="6475618"/>
            <a:ext cx="2743200" cy="365125"/>
          </a:xfrm>
        </p:spPr>
        <p:txBody>
          <a:bodyPr/>
          <a:lstStyle/>
          <a:p>
            <a:r>
              <a:rPr kumimoji="1" lang="en-US" altLang="ja-JP" dirty="0">
                <a:solidFill>
                  <a:srgbClr val="FFFF00"/>
                </a:solidFill>
                <a:latin typeface="Calibri" panose="020F0502020204030204" pitchFamily="34" charset="0"/>
              </a:rPr>
              <a:t>2019/10/31</a:t>
            </a:r>
            <a:endParaRPr kumimoji="1" lang="ja-JP" altLang="en-US" dirty="0">
              <a:solidFill>
                <a:srgbClr val="FFFF00"/>
              </a:solidFill>
              <a:latin typeface="Calibri" panose="020F0502020204030204" pitchFamily="34" charset="0"/>
            </a:endParaRPr>
          </a:p>
        </p:txBody>
      </p:sp>
      <p:sp>
        <p:nvSpPr>
          <p:cNvPr id="16" name="フッター プレースホルダー 15"/>
          <p:cNvSpPr>
            <a:spLocks noGrp="1"/>
          </p:cNvSpPr>
          <p:nvPr>
            <p:ph type="ftr" sz="quarter" idx="11"/>
          </p:nvPr>
        </p:nvSpPr>
        <p:spPr>
          <a:xfrm>
            <a:off x="3110967" y="6489670"/>
            <a:ext cx="6276433" cy="365125"/>
          </a:xfrm>
        </p:spPr>
        <p:txBody>
          <a:bodyPr/>
          <a:lstStyle/>
          <a:p>
            <a:r>
              <a:rPr lang="en-US" altLang="ja-JP" dirty="0">
                <a:solidFill>
                  <a:srgbClr val="FFFF00"/>
                </a:solidFill>
                <a:latin typeface="Calibri" panose="020F0502020204030204" pitchFamily="34" charset="0"/>
              </a:rPr>
              <a:t>Joint-US-CERN-Japan-Russia International Accelerator School, 2019, Ion Colliders @ </a:t>
            </a:r>
            <a:r>
              <a:rPr lang="en-US" altLang="ja-JP" dirty="0" err="1">
                <a:solidFill>
                  <a:srgbClr val="FFFF00"/>
                </a:solidFill>
                <a:latin typeface="Calibri" panose="020F0502020204030204" pitchFamily="34" charset="0"/>
              </a:rPr>
              <a:t>Dubna</a:t>
            </a:r>
            <a:endParaRPr kumimoji="1" lang="ja-JP" altLang="en-US" dirty="0">
              <a:solidFill>
                <a:srgbClr val="FFFF00"/>
              </a:solidFill>
              <a:latin typeface="Calibri" panose="020F0502020204030204" pitchFamily="34" charset="0"/>
            </a:endParaRPr>
          </a:p>
        </p:txBody>
      </p:sp>
      <p:sp>
        <p:nvSpPr>
          <p:cNvPr id="17" name="スライド番号プレースホルダー 16"/>
          <p:cNvSpPr>
            <a:spLocks noGrp="1"/>
          </p:cNvSpPr>
          <p:nvPr>
            <p:ph type="sldNum" sz="quarter" idx="12"/>
          </p:nvPr>
        </p:nvSpPr>
        <p:spPr>
          <a:xfrm>
            <a:off x="8610600" y="6475618"/>
            <a:ext cx="2743200" cy="365125"/>
          </a:xfrm>
        </p:spPr>
        <p:txBody>
          <a:bodyPr/>
          <a:lstStyle/>
          <a:p>
            <a:fld id="{2703563A-5760-4490-B9C0-0ADE44AA5E72}" type="slidenum">
              <a:rPr kumimoji="1" lang="ja-JP" altLang="en-US" smtClean="0">
                <a:solidFill>
                  <a:srgbClr val="FFFF00"/>
                </a:solidFill>
                <a:latin typeface="Calibri" panose="020F0502020204030204" pitchFamily="34" charset="0"/>
              </a:rPr>
              <a:t>26</a:t>
            </a:fld>
            <a:endParaRPr kumimoji="1" lang="ja-JP" altLang="en-US">
              <a:solidFill>
                <a:srgbClr val="FFFF00"/>
              </a:solidFill>
              <a:latin typeface="Calibri" panose="020F0502020204030204" pitchFamily="34" charset="0"/>
            </a:endParaRPr>
          </a:p>
        </p:txBody>
      </p:sp>
      <p:sp>
        <p:nvSpPr>
          <p:cNvPr id="43" name="コンテンツ プレースホルダー 1">
            <a:extLst>
              <a:ext uri="{FF2B5EF4-FFF2-40B4-BE49-F238E27FC236}">
                <a16:creationId xmlns:a16="http://schemas.microsoft.com/office/drawing/2014/main" id="{3676ABE4-7423-4506-BD77-21474A678953}"/>
              </a:ext>
            </a:extLst>
          </p:cNvPr>
          <p:cNvSpPr>
            <a:spLocks noGrp="1"/>
          </p:cNvSpPr>
          <p:nvPr>
            <p:ph idx="1"/>
          </p:nvPr>
        </p:nvSpPr>
        <p:spPr>
          <a:xfrm>
            <a:off x="53538" y="1074929"/>
            <a:ext cx="11907404" cy="5374076"/>
          </a:xfrm>
        </p:spPr>
        <p:txBody>
          <a:bodyPr>
            <a:normAutofit/>
          </a:bodyPr>
          <a:lstStyle/>
          <a:p>
            <a:r>
              <a:rPr lang="en-US" altLang="ja-JP" sz="2400" dirty="0">
                <a:latin typeface="Calibri" panose="020F0502020204030204" pitchFamily="34" charset="0"/>
              </a:rPr>
              <a:t>There are many gas particles adsorbed on the inner surfaces of the vacuum vessel.</a:t>
            </a:r>
          </a:p>
          <a:p>
            <a:pPr lvl="1">
              <a:buFont typeface="Wingdings" panose="05000000000000000000" pitchFamily="2" charset="2"/>
              <a:buChar char="Ø"/>
            </a:pPr>
            <a:r>
              <a:rPr lang="en-US" altLang="ja-JP" sz="2000" dirty="0">
                <a:solidFill>
                  <a:srgbClr val="002060"/>
                </a:solidFill>
                <a:latin typeface="Calibri" panose="020F0502020204030204" pitchFamily="34" charset="0"/>
              </a:rPr>
              <a:t>Gas particles adsorbed on the surface never be evacuated from the vessel.</a:t>
            </a:r>
            <a:endParaRPr lang="en-US" altLang="ja-JP" sz="2400" dirty="0">
              <a:latin typeface="Calibri" panose="020F0502020204030204" pitchFamily="34" charset="0"/>
            </a:endParaRPr>
          </a:p>
          <a:p>
            <a:r>
              <a:rPr lang="en-US" altLang="ja-JP" sz="2400" dirty="0">
                <a:latin typeface="Calibri" panose="020F0502020204030204" pitchFamily="34" charset="0"/>
              </a:rPr>
              <a:t>Gas particles which have been adsorbed previously, usually during venting of the vacuum vessel, desorb again, when the vessel is pumped to vacuum.</a:t>
            </a:r>
          </a:p>
          <a:p>
            <a:pPr lvl="1">
              <a:buFont typeface="Wingdings" panose="05000000000000000000" pitchFamily="2" charset="2"/>
              <a:buChar char="Ø"/>
            </a:pPr>
            <a:r>
              <a:rPr lang="en-US" altLang="ja-JP" sz="2000" dirty="0">
                <a:solidFill>
                  <a:srgbClr val="002060"/>
                </a:solidFill>
                <a:latin typeface="Calibri" panose="020F0502020204030204" pitchFamily="34" charset="0"/>
              </a:rPr>
              <a:t>Gas particles that desorb quickly from the surface is easily evacuated.</a:t>
            </a:r>
          </a:p>
          <a:p>
            <a:pPr lvl="1">
              <a:buFont typeface="Wingdings" panose="05000000000000000000" pitchFamily="2" charset="2"/>
              <a:buChar char="Ø"/>
            </a:pPr>
            <a:r>
              <a:rPr lang="en-US" altLang="ja-JP" sz="2000" dirty="0">
                <a:solidFill>
                  <a:srgbClr val="002060"/>
                </a:solidFill>
                <a:latin typeface="Calibri" panose="020F0502020204030204" pitchFamily="34" charset="0"/>
              </a:rPr>
              <a:t>Gas particles that rarely desorb need not to be evacuated. (They do not contribute to pressure.)</a:t>
            </a:r>
          </a:p>
          <a:p>
            <a:pPr lvl="1">
              <a:buFont typeface="Wingdings" panose="05000000000000000000" pitchFamily="2" charset="2"/>
              <a:buChar char="Ø"/>
            </a:pPr>
            <a:r>
              <a:rPr lang="en-US" altLang="ja-JP" sz="2000" dirty="0">
                <a:solidFill>
                  <a:srgbClr val="FF0000"/>
                </a:solidFill>
                <a:latin typeface="Calibri" panose="020F0502020204030204" pitchFamily="34" charset="0"/>
              </a:rPr>
              <a:t>Gas particles that stay on the surface for </a:t>
            </a:r>
            <a:r>
              <a:rPr lang="en-US" altLang="ja-JP" sz="2000" dirty="0">
                <a:solidFill>
                  <a:srgbClr val="FF0000"/>
                </a:solidFill>
                <a:latin typeface="Calibri" panose="020F0502020204030204" pitchFamily="34" charset="0"/>
                <a:sym typeface="Symbol" panose="05050102010706020507" pitchFamily="18" charset="2"/>
              </a:rPr>
              <a:t></a:t>
            </a:r>
            <a:r>
              <a:rPr lang="en-US" altLang="ja-JP" sz="2000" dirty="0">
                <a:solidFill>
                  <a:srgbClr val="FF0000"/>
                </a:solidFill>
                <a:latin typeface="Calibri" panose="020F0502020204030204" pitchFamily="34" charset="0"/>
              </a:rPr>
              <a:t>1000 sec. are difficult to be evacuated, and the pressure is determined by them. (mainly H</a:t>
            </a:r>
            <a:r>
              <a:rPr lang="en-US" altLang="ja-JP" sz="2000" baseline="-25000" dirty="0">
                <a:solidFill>
                  <a:srgbClr val="FF0000"/>
                </a:solidFill>
                <a:latin typeface="Calibri" panose="020F0502020204030204" pitchFamily="34" charset="0"/>
              </a:rPr>
              <a:t>2</a:t>
            </a:r>
            <a:r>
              <a:rPr lang="en-US" altLang="ja-JP" sz="2000" dirty="0">
                <a:solidFill>
                  <a:srgbClr val="FF0000"/>
                </a:solidFill>
                <a:latin typeface="Calibri" panose="020F0502020204030204" pitchFamily="34" charset="0"/>
              </a:rPr>
              <a:t>O)</a:t>
            </a:r>
          </a:p>
          <a:p>
            <a:pPr lvl="1">
              <a:buFont typeface="Wingdings" panose="05000000000000000000" pitchFamily="2" charset="2"/>
              <a:buChar char="Ø"/>
            </a:pPr>
            <a:endParaRPr lang="en-US" altLang="ja-JP" sz="2000" dirty="0">
              <a:solidFill>
                <a:srgbClr val="002060"/>
              </a:solidFill>
              <a:latin typeface="Calibri" panose="020F0502020204030204" pitchFamily="34" charset="0"/>
            </a:endParaRPr>
          </a:p>
        </p:txBody>
      </p:sp>
      <p:sp>
        <p:nvSpPr>
          <p:cNvPr id="46" name="平行四辺形 45">
            <a:extLst>
              <a:ext uri="{FF2B5EF4-FFF2-40B4-BE49-F238E27FC236}">
                <a16:creationId xmlns:a16="http://schemas.microsoft.com/office/drawing/2014/main" id="{D060A525-E776-441F-8160-9B468A54B977}"/>
              </a:ext>
            </a:extLst>
          </p:cNvPr>
          <p:cNvSpPr/>
          <p:nvPr/>
        </p:nvSpPr>
        <p:spPr>
          <a:xfrm>
            <a:off x="838200" y="5236268"/>
            <a:ext cx="10810627" cy="1157582"/>
          </a:xfrm>
          <a:prstGeom prst="parallelogram">
            <a:avLst>
              <a:gd name="adj" fmla="val 76122"/>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0" name="円/楕円 35">
            <a:extLst>
              <a:ext uri="{FF2B5EF4-FFF2-40B4-BE49-F238E27FC236}">
                <a16:creationId xmlns:a16="http://schemas.microsoft.com/office/drawing/2014/main" id="{AADB3E32-C4AC-4E63-BBAD-6D240563A7AD}"/>
              </a:ext>
            </a:extLst>
          </p:cNvPr>
          <p:cNvSpPr/>
          <p:nvPr/>
        </p:nvSpPr>
        <p:spPr>
          <a:xfrm>
            <a:off x="4943053" y="5548420"/>
            <a:ext cx="252028" cy="252028"/>
          </a:xfrm>
          <a:prstGeom prst="ellipse">
            <a:avLst/>
          </a:prstGeom>
          <a:solidFill>
            <a:schemeClr val="bg1"/>
          </a:solid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1" name="円/楕円 36">
            <a:extLst>
              <a:ext uri="{FF2B5EF4-FFF2-40B4-BE49-F238E27FC236}">
                <a16:creationId xmlns:a16="http://schemas.microsoft.com/office/drawing/2014/main" id="{843868E0-C6F1-4DB4-8E30-26E42E717E29}"/>
              </a:ext>
            </a:extLst>
          </p:cNvPr>
          <p:cNvSpPr/>
          <p:nvPr/>
        </p:nvSpPr>
        <p:spPr>
          <a:xfrm>
            <a:off x="9121560" y="5370087"/>
            <a:ext cx="252028" cy="252028"/>
          </a:xfrm>
          <a:prstGeom prst="ellipse">
            <a:avLst/>
          </a:prstGeom>
          <a:solidFill>
            <a:schemeClr val="bg1"/>
          </a:solid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4" name="円/楕円 42">
            <a:extLst>
              <a:ext uri="{FF2B5EF4-FFF2-40B4-BE49-F238E27FC236}">
                <a16:creationId xmlns:a16="http://schemas.microsoft.com/office/drawing/2014/main" id="{28D1DDD0-B102-477E-8543-4713649278DE}"/>
              </a:ext>
            </a:extLst>
          </p:cNvPr>
          <p:cNvSpPr/>
          <p:nvPr/>
        </p:nvSpPr>
        <p:spPr>
          <a:xfrm>
            <a:off x="2309345" y="5892836"/>
            <a:ext cx="252028" cy="252028"/>
          </a:xfrm>
          <a:prstGeom prst="ellipse">
            <a:avLst/>
          </a:prstGeom>
          <a:solidFill>
            <a:schemeClr val="bg1"/>
          </a:solid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6" name="円/楕円 23">
            <a:extLst>
              <a:ext uri="{FF2B5EF4-FFF2-40B4-BE49-F238E27FC236}">
                <a16:creationId xmlns:a16="http://schemas.microsoft.com/office/drawing/2014/main" id="{3DA40652-BFD3-49CC-832B-65A2AF595593}"/>
              </a:ext>
            </a:extLst>
          </p:cNvPr>
          <p:cNvSpPr/>
          <p:nvPr/>
        </p:nvSpPr>
        <p:spPr>
          <a:xfrm>
            <a:off x="3653107" y="5905727"/>
            <a:ext cx="252028" cy="252028"/>
          </a:xfrm>
          <a:prstGeom prst="ellipse">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7" name="円/楕円 25">
            <a:extLst>
              <a:ext uri="{FF2B5EF4-FFF2-40B4-BE49-F238E27FC236}">
                <a16:creationId xmlns:a16="http://schemas.microsoft.com/office/drawing/2014/main" id="{0EA04AD7-90E5-42DA-AAB4-776F341FBD29}"/>
              </a:ext>
            </a:extLst>
          </p:cNvPr>
          <p:cNvSpPr/>
          <p:nvPr/>
        </p:nvSpPr>
        <p:spPr>
          <a:xfrm>
            <a:off x="4626006" y="5973668"/>
            <a:ext cx="252028" cy="252028"/>
          </a:xfrm>
          <a:prstGeom prst="ellipse">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8" name="円/楕円 29">
            <a:extLst>
              <a:ext uri="{FF2B5EF4-FFF2-40B4-BE49-F238E27FC236}">
                <a16:creationId xmlns:a16="http://schemas.microsoft.com/office/drawing/2014/main" id="{4EE353F0-C31E-42E9-975D-9639BC09869C}"/>
              </a:ext>
            </a:extLst>
          </p:cNvPr>
          <p:cNvSpPr/>
          <p:nvPr/>
        </p:nvSpPr>
        <p:spPr>
          <a:xfrm>
            <a:off x="8338150" y="5388285"/>
            <a:ext cx="252028" cy="252028"/>
          </a:xfrm>
          <a:prstGeom prst="ellipse">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円/楕円 31">
            <a:extLst>
              <a:ext uri="{FF2B5EF4-FFF2-40B4-BE49-F238E27FC236}">
                <a16:creationId xmlns:a16="http://schemas.microsoft.com/office/drawing/2014/main" id="{33BF60F7-F0DD-4C77-AC60-BCD8028B4782}"/>
              </a:ext>
            </a:extLst>
          </p:cNvPr>
          <p:cNvSpPr/>
          <p:nvPr/>
        </p:nvSpPr>
        <p:spPr>
          <a:xfrm>
            <a:off x="6794742" y="5984573"/>
            <a:ext cx="252028" cy="252028"/>
          </a:xfrm>
          <a:prstGeom prst="ellipse">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1" name="円/楕円 20">
            <a:extLst>
              <a:ext uri="{FF2B5EF4-FFF2-40B4-BE49-F238E27FC236}">
                <a16:creationId xmlns:a16="http://schemas.microsoft.com/office/drawing/2014/main" id="{3958D13F-0ACB-4251-AE8F-5A1C69AF0213}"/>
              </a:ext>
            </a:extLst>
          </p:cNvPr>
          <p:cNvSpPr/>
          <p:nvPr/>
        </p:nvSpPr>
        <p:spPr>
          <a:xfrm>
            <a:off x="7641426" y="5558003"/>
            <a:ext cx="252028" cy="252028"/>
          </a:xfrm>
          <a:prstGeom prst="ellipse">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2" name="円/楕円 21">
            <a:extLst>
              <a:ext uri="{FF2B5EF4-FFF2-40B4-BE49-F238E27FC236}">
                <a16:creationId xmlns:a16="http://schemas.microsoft.com/office/drawing/2014/main" id="{F4DD6ECB-59EB-47DE-BC18-6D78A29EDEF3}"/>
              </a:ext>
            </a:extLst>
          </p:cNvPr>
          <p:cNvSpPr/>
          <p:nvPr/>
        </p:nvSpPr>
        <p:spPr>
          <a:xfrm>
            <a:off x="2169765" y="5283815"/>
            <a:ext cx="252028" cy="252028"/>
          </a:xfrm>
          <a:prstGeom prst="ellipse">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5" name="円/楕円 22">
            <a:extLst>
              <a:ext uri="{FF2B5EF4-FFF2-40B4-BE49-F238E27FC236}">
                <a16:creationId xmlns:a16="http://schemas.microsoft.com/office/drawing/2014/main" id="{132FA3E0-04AA-4330-9094-A44660392EBA}"/>
              </a:ext>
            </a:extLst>
          </p:cNvPr>
          <p:cNvSpPr/>
          <p:nvPr/>
        </p:nvSpPr>
        <p:spPr>
          <a:xfrm>
            <a:off x="2893899" y="5779017"/>
            <a:ext cx="252028" cy="252028"/>
          </a:xfrm>
          <a:prstGeom prst="ellipse">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6" name="円/楕円 24">
            <a:extLst>
              <a:ext uri="{FF2B5EF4-FFF2-40B4-BE49-F238E27FC236}">
                <a16:creationId xmlns:a16="http://schemas.microsoft.com/office/drawing/2014/main" id="{6A42A893-77E3-404F-9E94-67B576BBF56C}"/>
              </a:ext>
            </a:extLst>
          </p:cNvPr>
          <p:cNvSpPr/>
          <p:nvPr/>
        </p:nvSpPr>
        <p:spPr>
          <a:xfrm>
            <a:off x="10688368" y="5336804"/>
            <a:ext cx="252028" cy="252028"/>
          </a:xfrm>
          <a:prstGeom prst="ellipse">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7" name="円/楕円 26">
            <a:extLst>
              <a:ext uri="{FF2B5EF4-FFF2-40B4-BE49-F238E27FC236}">
                <a16:creationId xmlns:a16="http://schemas.microsoft.com/office/drawing/2014/main" id="{6CB33D9E-018D-463F-953D-C828DA17DDC1}"/>
              </a:ext>
            </a:extLst>
          </p:cNvPr>
          <p:cNvSpPr/>
          <p:nvPr/>
        </p:nvSpPr>
        <p:spPr>
          <a:xfrm>
            <a:off x="8676858" y="5793890"/>
            <a:ext cx="252028" cy="252028"/>
          </a:xfrm>
          <a:prstGeom prst="ellipse">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8" name="円/楕円 27">
            <a:extLst>
              <a:ext uri="{FF2B5EF4-FFF2-40B4-BE49-F238E27FC236}">
                <a16:creationId xmlns:a16="http://schemas.microsoft.com/office/drawing/2014/main" id="{F75932AB-070B-445C-86BB-1A99A9CB4553}"/>
              </a:ext>
            </a:extLst>
          </p:cNvPr>
          <p:cNvSpPr/>
          <p:nvPr/>
        </p:nvSpPr>
        <p:spPr>
          <a:xfrm>
            <a:off x="4083464" y="5336804"/>
            <a:ext cx="252028" cy="252028"/>
          </a:xfrm>
          <a:prstGeom prst="ellipse">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9" name="円/楕円 28">
            <a:extLst>
              <a:ext uri="{FF2B5EF4-FFF2-40B4-BE49-F238E27FC236}">
                <a16:creationId xmlns:a16="http://schemas.microsoft.com/office/drawing/2014/main" id="{03CB1ECE-2D35-4E7A-8B50-32D788096F33}"/>
              </a:ext>
            </a:extLst>
          </p:cNvPr>
          <p:cNvSpPr/>
          <p:nvPr/>
        </p:nvSpPr>
        <p:spPr>
          <a:xfrm>
            <a:off x="5576994" y="5969531"/>
            <a:ext cx="252028" cy="252028"/>
          </a:xfrm>
          <a:prstGeom prst="ellipse">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0" name="円/楕円 30">
            <a:extLst>
              <a:ext uri="{FF2B5EF4-FFF2-40B4-BE49-F238E27FC236}">
                <a16:creationId xmlns:a16="http://schemas.microsoft.com/office/drawing/2014/main" id="{03D9284B-DFBA-4A5D-A0D8-4182BA30A578}"/>
              </a:ext>
            </a:extLst>
          </p:cNvPr>
          <p:cNvSpPr/>
          <p:nvPr/>
        </p:nvSpPr>
        <p:spPr>
          <a:xfrm>
            <a:off x="6846622" y="5489550"/>
            <a:ext cx="252028" cy="252028"/>
          </a:xfrm>
          <a:prstGeom prst="ellipse">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1" name="円/楕円 27">
            <a:extLst>
              <a:ext uri="{FF2B5EF4-FFF2-40B4-BE49-F238E27FC236}">
                <a16:creationId xmlns:a16="http://schemas.microsoft.com/office/drawing/2014/main" id="{55B3BEAA-B838-4E1D-8FA7-39C7F878B428}"/>
              </a:ext>
            </a:extLst>
          </p:cNvPr>
          <p:cNvSpPr/>
          <p:nvPr/>
        </p:nvSpPr>
        <p:spPr>
          <a:xfrm>
            <a:off x="5892718" y="5408788"/>
            <a:ext cx="252028" cy="252028"/>
          </a:xfrm>
          <a:prstGeom prst="ellipse">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2" name="円/楕円 27">
            <a:extLst>
              <a:ext uri="{FF2B5EF4-FFF2-40B4-BE49-F238E27FC236}">
                <a16:creationId xmlns:a16="http://schemas.microsoft.com/office/drawing/2014/main" id="{958FEFFB-DC08-4118-85D5-598F16734EE4}"/>
              </a:ext>
            </a:extLst>
          </p:cNvPr>
          <p:cNvSpPr/>
          <p:nvPr/>
        </p:nvSpPr>
        <p:spPr>
          <a:xfrm>
            <a:off x="1816897" y="5973668"/>
            <a:ext cx="252028" cy="252028"/>
          </a:xfrm>
          <a:prstGeom prst="ellipse">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3" name="円/楕円 27">
            <a:extLst>
              <a:ext uri="{FF2B5EF4-FFF2-40B4-BE49-F238E27FC236}">
                <a16:creationId xmlns:a16="http://schemas.microsoft.com/office/drawing/2014/main" id="{63A773BE-3E0C-49D1-AE7B-52B1CDC6B232}"/>
              </a:ext>
            </a:extLst>
          </p:cNvPr>
          <p:cNvSpPr/>
          <p:nvPr/>
        </p:nvSpPr>
        <p:spPr>
          <a:xfrm>
            <a:off x="9737559" y="5847654"/>
            <a:ext cx="252028" cy="252028"/>
          </a:xfrm>
          <a:prstGeom prst="ellipse">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4" name="円/楕円 43">
            <a:extLst>
              <a:ext uri="{FF2B5EF4-FFF2-40B4-BE49-F238E27FC236}">
                <a16:creationId xmlns:a16="http://schemas.microsoft.com/office/drawing/2014/main" id="{B9DFCAE4-DA02-47FC-8D36-8941A8A4D9D2}"/>
              </a:ext>
            </a:extLst>
          </p:cNvPr>
          <p:cNvSpPr/>
          <p:nvPr/>
        </p:nvSpPr>
        <p:spPr>
          <a:xfrm>
            <a:off x="1648865" y="5258295"/>
            <a:ext cx="252028" cy="252028"/>
          </a:xfrm>
          <a:prstGeom prst="ellipse">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75" name="直線矢印コネクタ 74">
            <a:extLst>
              <a:ext uri="{FF2B5EF4-FFF2-40B4-BE49-F238E27FC236}">
                <a16:creationId xmlns:a16="http://schemas.microsoft.com/office/drawing/2014/main" id="{66290909-F76A-4FD5-8E9A-2897CCC39A2E}"/>
              </a:ext>
            </a:extLst>
          </p:cNvPr>
          <p:cNvCxnSpPr>
            <a:stCxn id="74" idx="5"/>
          </p:cNvCxnSpPr>
          <p:nvPr/>
        </p:nvCxnSpPr>
        <p:spPr>
          <a:xfrm>
            <a:off x="1863984" y="5473414"/>
            <a:ext cx="440111" cy="42312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6" name="直線コネクタ 75">
            <a:extLst>
              <a:ext uri="{FF2B5EF4-FFF2-40B4-BE49-F238E27FC236}">
                <a16:creationId xmlns:a16="http://schemas.microsoft.com/office/drawing/2014/main" id="{31126AE5-95A0-4653-8208-40ABAB2851A1}"/>
              </a:ext>
            </a:extLst>
          </p:cNvPr>
          <p:cNvCxnSpPr/>
          <p:nvPr/>
        </p:nvCxnSpPr>
        <p:spPr>
          <a:xfrm>
            <a:off x="1377618" y="5026076"/>
            <a:ext cx="1041550" cy="985748"/>
          </a:xfrm>
          <a:prstGeom prst="line">
            <a:avLst/>
          </a:prstGeom>
          <a:ln>
            <a:prstDash val="lgDashDot"/>
          </a:ln>
        </p:spPr>
        <p:style>
          <a:lnRef idx="1">
            <a:schemeClr val="accent1"/>
          </a:lnRef>
          <a:fillRef idx="0">
            <a:schemeClr val="accent1"/>
          </a:fillRef>
          <a:effectRef idx="0">
            <a:schemeClr val="accent1"/>
          </a:effectRef>
          <a:fontRef idx="minor">
            <a:schemeClr val="tx1"/>
          </a:fontRef>
        </p:style>
      </p:cxnSp>
      <p:sp>
        <p:nvSpPr>
          <p:cNvPr id="77" name="円/楕円 14">
            <a:extLst>
              <a:ext uri="{FF2B5EF4-FFF2-40B4-BE49-F238E27FC236}">
                <a16:creationId xmlns:a16="http://schemas.microsoft.com/office/drawing/2014/main" id="{EDCE8A75-B296-45B8-8006-755A7A889533}"/>
              </a:ext>
            </a:extLst>
          </p:cNvPr>
          <p:cNvSpPr/>
          <p:nvPr/>
        </p:nvSpPr>
        <p:spPr>
          <a:xfrm>
            <a:off x="4533122" y="4534705"/>
            <a:ext cx="252028" cy="252028"/>
          </a:xfrm>
          <a:prstGeom prst="ellipse">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78" name="直線矢印コネクタ 77">
            <a:extLst>
              <a:ext uri="{FF2B5EF4-FFF2-40B4-BE49-F238E27FC236}">
                <a16:creationId xmlns:a16="http://schemas.microsoft.com/office/drawing/2014/main" id="{A7A9BF28-5A50-4BA9-A37A-2747997D32DB}"/>
              </a:ext>
            </a:extLst>
          </p:cNvPr>
          <p:cNvCxnSpPr/>
          <p:nvPr/>
        </p:nvCxnSpPr>
        <p:spPr>
          <a:xfrm>
            <a:off x="4721932" y="4784597"/>
            <a:ext cx="230332" cy="630975"/>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9" name="直線コネクタ 78">
            <a:extLst>
              <a:ext uri="{FF2B5EF4-FFF2-40B4-BE49-F238E27FC236}">
                <a16:creationId xmlns:a16="http://schemas.microsoft.com/office/drawing/2014/main" id="{4AE8153A-4BFF-474B-8B31-C766EAA521F1}"/>
              </a:ext>
            </a:extLst>
          </p:cNvPr>
          <p:cNvCxnSpPr/>
          <p:nvPr/>
        </p:nvCxnSpPr>
        <p:spPr>
          <a:xfrm>
            <a:off x="4508371" y="4270253"/>
            <a:ext cx="553557" cy="1442575"/>
          </a:xfrm>
          <a:prstGeom prst="line">
            <a:avLst/>
          </a:prstGeom>
          <a:ln>
            <a:prstDash val="lgDashDot"/>
          </a:ln>
        </p:spPr>
        <p:style>
          <a:lnRef idx="1">
            <a:schemeClr val="accent1"/>
          </a:lnRef>
          <a:fillRef idx="0">
            <a:schemeClr val="accent1"/>
          </a:fillRef>
          <a:effectRef idx="0">
            <a:schemeClr val="accent1"/>
          </a:effectRef>
          <a:fontRef idx="minor">
            <a:schemeClr val="tx1"/>
          </a:fontRef>
        </p:style>
      </p:cxnSp>
      <p:cxnSp>
        <p:nvCxnSpPr>
          <p:cNvPr id="86" name="直線矢印コネクタ 85">
            <a:extLst>
              <a:ext uri="{FF2B5EF4-FFF2-40B4-BE49-F238E27FC236}">
                <a16:creationId xmlns:a16="http://schemas.microsoft.com/office/drawing/2014/main" id="{AAF9CF29-02CA-46DE-B0F6-04AB580E5A6C}"/>
              </a:ext>
            </a:extLst>
          </p:cNvPr>
          <p:cNvCxnSpPr>
            <a:cxnSpLocks/>
          </p:cNvCxnSpPr>
          <p:nvPr/>
        </p:nvCxnSpPr>
        <p:spPr>
          <a:xfrm flipV="1">
            <a:off x="9759713" y="4476529"/>
            <a:ext cx="556877" cy="54442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87" name="円/楕円 33">
            <a:extLst>
              <a:ext uri="{FF2B5EF4-FFF2-40B4-BE49-F238E27FC236}">
                <a16:creationId xmlns:a16="http://schemas.microsoft.com/office/drawing/2014/main" id="{342BF73B-088A-4137-A509-B095E18CC8DD}"/>
              </a:ext>
            </a:extLst>
          </p:cNvPr>
          <p:cNvSpPr/>
          <p:nvPr/>
        </p:nvSpPr>
        <p:spPr>
          <a:xfrm>
            <a:off x="9605488" y="4924036"/>
            <a:ext cx="252028" cy="252028"/>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52" name="直線コネクタ 51">
            <a:extLst>
              <a:ext uri="{FF2B5EF4-FFF2-40B4-BE49-F238E27FC236}">
                <a16:creationId xmlns:a16="http://schemas.microsoft.com/office/drawing/2014/main" id="{A6B49C56-1A63-44F9-AAB4-EFC304F587FE}"/>
              </a:ext>
            </a:extLst>
          </p:cNvPr>
          <p:cNvCxnSpPr>
            <a:cxnSpLocks/>
            <a:endCxn id="51" idx="7"/>
          </p:cNvCxnSpPr>
          <p:nvPr/>
        </p:nvCxnSpPr>
        <p:spPr>
          <a:xfrm flipH="1">
            <a:off x="9336679" y="4243966"/>
            <a:ext cx="1233976" cy="1163030"/>
          </a:xfrm>
          <a:prstGeom prst="line">
            <a:avLst/>
          </a:prstGeom>
          <a:ln>
            <a:prstDash val="lgDashDot"/>
          </a:ln>
        </p:spPr>
        <p:style>
          <a:lnRef idx="1">
            <a:schemeClr val="accent1"/>
          </a:lnRef>
          <a:fillRef idx="0">
            <a:schemeClr val="accent1"/>
          </a:fillRef>
          <a:effectRef idx="0">
            <a:schemeClr val="accent1"/>
          </a:effectRef>
          <a:fontRef idx="minor">
            <a:schemeClr val="tx1"/>
          </a:fontRef>
        </p:style>
      </p:cxnSp>
      <p:sp>
        <p:nvSpPr>
          <p:cNvPr id="88" name="正方形/長方形 87">
            <a:extLst>
              <a:ext uri="{FF2B5EF4-FFF2-40B4-BE49-F238E27FC236}">
                <a16:creationId xmlns:a16="http://schemas.microsoft.com/office/drawing/2014/main" id="{4A442E77-15C0-4404-8B18-6A18713807BD}"/>
              </a:ext>
            </a:extLst>
          </p:cNvPr>
          <p:cNvSpPr/>
          <p:nvPr/>
        </p:nvSpPr>
        <p:spPr>
          <a:xfrm>
            <a:off x="9339409" y="5282534"/>
            <a:ext cx="1300356" cy="369332"/>
          </a:xfrm>
          <a:prstGeom prst="rect">
            <a:avLst/>
          </a:prstGeom>
        </p:spPr>
        <p:txBody>
          <a:bodyPr wrap="none">
            <a:spAutoFit/>
          </a:bodyPr>
          <a:lstStyle/>
          <a:p>
            <a:r>
              <a:rPr lang="en-US" altLang="ja-JP" dirty="0">
                <a:solidFill>
                  <a:srgbClr val="00B050"/>
                </a:solidFill>
                <a:latin typeface="Arial" panose="020B0604020202020204" pitchFamily="34" charset="0"/>
                <a:ea typeface="ＭＳ Ｐゴシック" panose="020B0600070205080204" pitchFamily="50" charset="-128"/>
                <a:cs typeface="Arial" panose="020B0604020202020204" pitchFamily="34" charset="0"/>
              </a:rPr>
              <a:t>Desorption</a:t>
            </a:r>
            <a:endParaRPr lang="ja-JP" altLang="en-US" dirty="0">
              <a:solidFill>
                <a:srgbClr val="00B050"/>
              </a:solidFill>
              <a:latin typeface="Arial" panose="020B0604020202020204" pitchFamily="34" charset="0"/>
              <a:cs typeface="Arial" panose="020B0604020202020204" pitchFamily="34" charset="0"/>
            </a:endParaRPr>
          </a:p>
        </p:txBody>
      </p:sp>
      <p:sp>
        <p:nvSpPr>
          <p:cNvPr id="89" name="正方形/長方形 88">
            <a:extLst>
              <a:ext uri="{FF2B5EF4-FFF2-40B4-BE49-F238E27FC236}">
                <a16:creationId xmlns:a16="http://schemas.microsoft.com/office/drawing/2014/main" id="{C8607833-0D72-4E84-BDE7-35FB431E1CBE}"/>
              </a:ext>
            </a:extLst>
          </p:cNvPr>
          <p:cNvSpPr/>
          <p:nvPr/>
        </p:nvSpPr>
        <p:spPr>
          <a:xfrm>
            <a:off x="4777022" y="4687276"/>
            <a:ext cx="1287532" cy="369332"/>
          </a:xfrm>
          <a:prstGeom prst="rect">
            <a:avLst/>
          </a:prstGeom>
        </p:spPr>
        <p:txBody>
          <a:bodyPr wrap="none">
            <a:spAutoFit/>
          </a:bodyPr>
          <a:lstStyle/>
          <a:p>
            <a:r>
              <a:rPr lang="en-US" altLang="ja-JP" dirty="0">
                <a:solidFill>
                  <a:schemeClr val="accent2">
                    <a:lumMod val="75000"/>
                  </a:schemeClr>
                </a:solidFill>
                <a:latin typeface="Arial" panose="020B0604020202020204" pitchFamily="34" charset="0"/>
                <a:ea typeface="ＭＳ Ｐゴシック" panose="020B0600070205080204" pitchFamily="50" charset="-128"/>
                <a:cs typeface="Arial" panose="020B0604020202020204" pitchFamily="34" charset="0"/>
              </a:rPr>
              <a:t>Adsorption</a:t>
            </a:r>
            <a:endParaRPr lang="ja-JP" altLang="en-US" dirty="0">
              <a:solidFill>
                <a:schemeClr val="accent2">
                  <a:lumMod val="75000"/>
                </a:schemeClr>
              </a:solidFill>
              <a:latin typeface="Arial" panose="020B0604020202020204" pitchFamily="34" charset="0"/>
              <a:cs typeface="Arial" panose="020B0604020202020204" pitchFamily="34" charset="0"/>
            </a:endParaRPr>
          </a:p>
        </p:txBody>
      </p:sp>
      <p:sp>
        <p:nvSpPr>
          <p:cNvPr id="90" name="正方形/長方形 89">
            <a:extLst>
              <a:ext uri="{FF2B5EF4-FFF2-40B4-BE49-F238E27FC236}">
                <a16:creationId xmlns:a16="http://schemas.microsoft.com/office/drawing/2014/main" id="{59A416D9-98A1-44A3-B54E-F8D039CEB05F}"/>
              </a:ext>
            </a:extLst>
          </p:cNvPr>
          <p:cNvSpPr/>
          <p:nvPr/>
        </p:nvSpPr>
        <p:spPr>
          <a:xfrm>
            <a:off x="797694" y="5538957"/>
            <a:ext cx="1287532" cy="369332"/>
          </a:xfrm>
          <a:prstGeom prst="rect">
            <a:avLst/>
          </a:prstGeom>
        </p:spPr>
        <p:txBody>
          <a:bodyPr wrap="none">
            <a:spAutoFit/>
          </a:bodyPr>
          <a:lstStyle/>
          <a:p>
            <a:r>
              <a:rPr lang="en-US" altLang="ja-JP" dirty="0">
                <a:solidFill>
                  <a:schemeClr val="accent2">
                    <a:lumMod val="75000"/>
                  </a:schemeClr>
                </a:solidFill>
                <a:latin typeface="Arial" panose="020B0604020202020204" pitchFamily="34" charset="0"/>
                <a:ea typeface="ＭＳ Ｐゴシック" panose="020B0600070205080204" pitchFamily="50" charset="-128"/>
                <a:cs typeface="Arial" panose="020B0604020202020204" pitchFamily="34" charset="0"/>
              </a:rPr>
              <a:t>Adsorption</a:t>
            </a:r>
            <a:endParaRPr lang="ja-JP" altLang="en-US" dirty="0">
              <a:solidFill>
                <a:schemeClr val="accent2">
                  <a:lumMod val="75000"/>
                </a:schemeClr>
              </a:solidFill>
              <a:latin typeface="Arial" panose="020B0604020202020204" pitchFamily="34" charset="0"/>
              <a:cs typeface="Arial" panose="020B0604020202020204" pitchFamily="34" charset="0"/>
            </a:endParaRPr>
          </a:p>
        </p:txBody>
      </p:sp>
      <p:sp>
        <p:nvSpPr>
          <p:cNvPr id="91" name="円/楕円 36">
            <a:extLst>
              <a:ext uri="{FF2B5EF4-FFF2-40B4-BE49-F238E27FC236}">
                <a16:creationId xmlns:a16="http://schemas.microsoft.com/office/drawing/2014/main" id="{53705B29-8C9C-4ACA-B17D-27154ABD0740}"/>
              </a:ext>
            </a:extLst>
          </p:cNvPr>
          <p:cNvSpPr/>
          <p:nvPr/>
        </p:nvSpPr>
        <p:spPr>
          <a:xfrm>
            <a:off x="3589034" y="5422406"/>
            <a:ext cx="252028" cy="252028"/>
          </a:xfrm>
          <a:prstGeom prst="ellipse">
            <a:avLst/>
          </a:prstGeom>
          <a:solidFill>
            <a:schemeClr val="bg1"/>
          </a:solid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2" name="円/楕円 33">
            <a:extLst>
              <a:ext uri="{FF2B5EF4-FFF2-40B4-BE49-F238E27FC236}">
                <a16:creationId xmlns:a16="http://schemas.microsoft.com/office/drawing/2014/main" id="{D07150D9-BC4F-4926-926D-4441384B7CA2}"/>
              </a:ext>
            </a:extLst>
          </p:cNvPr>
          <p:cNvSpPr/>
          <p:nvPr/>
        </p:nvSpPr>
        <p:spPr>
          <a:xfrm>
            <a:off x="3039734" y="4725135"/>
            <a:ext cx="252028" cy="252028"/>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93" name="直線コネクタ 92">
            <a:extLst>
              <a:ext uri="{FF2B5EF4-FFF2-40B4-BE49-F238E27FC236}">
                <a16:creationId xmlns:a16="http://schemas.microsoft.com/office/drawing/2014/main" id="{E72300E6-73CF-4034-AFF0-0739B7CB652D}"/>
              </a:ext>
            </a:extLst>
          </p:cNvPr>
          <p:cNvCxnSpPr>
            <a:cxnSpLocks/>
          </p:cNvCxnSpPr>
          <p:nvPr/>
        </p:nvCxnSpPr>
        <p:spPr>
          <a:xfrm>
            <a:off x="2685555" y="4324467"/>
            <a:ext cx="1030698" cy="1183004"/>
          </a:xfrm>
          <a:prstGeom prst="line">
            <a:avLst/>
          </a:prstGeom>
          <a:ln>
            <a:prstDash val="lgDashDot"/>
          </a:ln>
        </p:spPr>
        <p:style>
          <a:lnRef idx="1">
            <a:schemeClr val="accent1"/>
          </a:lnRef>
          <a:fillRef idx="0">
            <a:schemeClr val="accent1"/>
          </a:fillRef>
          <a:effectRef idx="0">
            <a:schemeClr val="accent1"/>
          </a:effectRef>
          <a:fontRef idx="minor">
            <a:schemeClr val="tx1"/>
          </a:fontRef>
        </p:style>
      </p:cxnSp>
      <p:sp>
        <p:nvSpPr>
          <p:cNvPr id="94" name="正方形/長方形 93">
            <a:extLst>
              <a:ext uri="{FF2B5EF4-FFF2-40B4-BE49-F238E27FC236}">
                <a16:creationId xmlns:a16="http://schemas.microsoft.com/office/drawing/2014/main" id="{A5E5E509-1C67-4E49-9DFE-778A92DA7A30}"/>
              </a:ext>
            </a:extLst>
          </p:cNvPr>
          <p:cNvSpPr/>
          <p:nvPr/>
        </p:nvSpPr>
        <p:spPr>
          <a:xfrm>
            <a:off x="2694895" y="5163301"/>
            <a:ext cx="1300356" cy="369332"/>
          </a:xfrm>
          <a:prstGeom prst="rect">
            <a:avLst/>
          </a:prstGeom>
        </p:spPr>
        <p:txBody>
          <a:bodyPr wrap="none">
            <a:spAutoFit/>
          </a:bodyPr>
          <a:lstStyle/>
          <a:p>
            <a:r>
              <a:rPr lang="en-US" altLang="ja-JP" dirty="0">
                <a:solidFill>
                  <a:srgbClr val="00B050"/>
                </a:solidFill>
                <a:latin typeface="Arial" panose="020B0604020202020204" pitchFamily="34" charset="0"/>
                <a:ea typeface="ＭＳ Ｐゴシック" panose="020B0600070205080204" pitchFamily="50" charset="-128"/>
                <a:cs typeface="Arial" panose="020B0604020202020204" pitchFamily="34" charset="0"/>
              </a:rPr>
              <a:t>Desorption</a:t>
            </a:r>
            <a:endParaRPr lang="ja-JP" altLang="en-US" dirty="0">
              <a:solidFill>
                <a:srgbClr val="00B050"/>
              </a:solidFill>
              <a:latin typeface="Arial" panose="020B0604020202020204" pitchFamily="34" charset="0"/>
              <a:cs typeface="Arial" panose="020B0604020202020204" pitchFamily="34" charset="0"/>
            </a:endParaRPr>
          </a:p>
        </p:txBody>
      </p:sp>
      <p:cxnSp>
        <p:nvCxnSpPr>
          <p:cNvPr id="95" name="直線矢印コネクタ 94">
            <a:extLst>
              <a:ext uri="{FF2B5EF4-FFF2-40B4-BE49-F238E27FC236}">
                <a16:creationId xmlns:a16="http://schemas.microsoft.com/office/drawing/2014/main" id="{60AFBED9-2716-4CA6-BB63-42C6E6A5D589}"/>
              </a:ext>
            </a:extLst>
          </p:cNvPr>
          <p:cNvCxnSpPr>
            <a:cxnSpLocks/>
          </p:cNvCxnSpPr>
          <p:nvPr/>
        </p:nvCxnSpPr>
        <p:spPr>
          <a:xfrm flipH="1" flipV="1">
            <a:off x="2670914" y="4297854"/>
            <a:ext cx="393956" cy="450696"/>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96" name="円/楕円 22">
            <a:extLst>
              <a:ext uri="{FF2B5EF4-FFF2-40B4-BE49-F238E27FC236}">
                <a16:creationId xmlns:a16="http://schemas.microsoft.com/office/drawing/2014/main" id="{637E6540-323A-413E-96B1-06AA90E142EE}"/>
              </a:ext>
            </a:extLst>
          </p:cNvPr>
          <p:cNvSpPr/>
          <p:nvPr/>
        </p:nvSpPr>
        <p:spPr>
          <a:xfrm>
            <a:off x="1602158" y="4382355"/>
            <a:ext cx="252028" cy="252028"/>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7" name="円/楕円 22">
            <a:extLst>
              <a:ext uri="{FF2B5EF4-FFF2-40B4-BE49-F238E27FC236}">
                <a16:creationId xmlns:a16="http://schemas.microsoft.com/office/drawing/2014/main" id="{2845F76D-9634-45AA-B577-848F66CB3095}"/>
              </a:ext>
            </a:extLst>
          </p:cNvPr>
          <p:cNvSpPr/>
          <p:nvPr/>
        </p:nvSpPr>
        <p:spPr>
          <a:xfrm>
            <a:off x="7339621" y="4496522"/>
            <a:ext cx="252028" cy="252028"/>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8" name="円/楕円 22">
            <a:extLst>
              <a:ext uri="{FF2B5EF4-FFF2-40B4-BE49-F238E27FC236}">
                <a16:creationId xmlns:a16="http://schemas.microsoft.com/office/drawing/2014/main" id="{2CB8B563-4C55-4181-A735-E6683581ACA8}"/>
              </a:ext>
            </a:extLst>
          </p:cNvPr>
          <p:cNvSpPr/>
          <p:nvPr/>
        </p:nvSpPr>
        <p:spPr>
          <a:xfrm>
            <a:off x="6224708" y="4268424"/>
            <a:ext cx="252028" cy="252028"/>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9" name="円/楕円 22">
            <a:extLst>
              <a:ext uri="{FF2B5EF4-FFF2-40B4-BE49-F238E27FC236}">
                <a16:creationId xmlns:a16="http://schemas.microsoft.com/office/drawing/2014/main" id="{55E63F00-8F03-48C9-AA43-8FC2E8FAF148}"/>
              </a:ext>
            </a:extLst>
          </p:cNvPr>
          <p:cNvSpPr/>
          <p:nvPr/>
        </p:nvSpPr>
        <p:spPr>
          <a:xfrm>
            <a:off x="9174781" y="4369397"/>
            <a:ext cx="252028" cy="252028"/>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0" name="円/楕円 22">
            <a:extLst>
              <a:ext uri="{FF2B5EF4-FFF2-40B4-BE49-F238E27FC236}">
                <a16:creationId xmlns:a16="http://schemas.microsoft.com/office/drawing/2014/main" id="{0C77D3AD-2854-4786-8776-DE9326800945}"/>
              </a:ext>
            </a:extLst>
          </p:cNvPr>
          <p:cNvSpPr/>
          <p:nvPr/>
        </p:nvSpPr>
        <p:spPr>
          <a:xfrm>
            <a:off x="8149018" y="4115415"/>
            <a:ext cx="252028" cy="252028"/>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1" name="正方形/長方形 100">
            <a:extLst>
              <a:ext uri="{FF2B5EF4-FFF2-40B4-BE49-F238E27FC236}">
                <a16:creationId xmlns:a16="http://schemas.microsoft.com/office/drawing/2014/main" id="{6BEF1A21-B705-4906-B3CA-9546BF888628}"/>
              </a:ext>
            </a:extLst>
          </p:cNvPr>
          <p:cNvSpPr/>
          <p:nvPr/>
        </p:nvSpPr>
        <p:spPr>
          <a:xfrm>
            <a:off x="5937034" y="3736848"/>
            <a:ext cx="5168501" cy="369332"/>
          </a:xfrm>
          <a:prstGeom prst="rect">
            <a:avLst/>
          </a:prstGeom>
        </p:spPr>
        <p:txBody>
          <a:bodyPr wrap="square">
            <a:spAutoFit/>
          </a:bodyPr>
          <a:lstStyle/>
          <a:p>
            <a:r>
              <a:rPr lang="en-US" altLang="ja-JP" dirty="0" err="1">
                <a:solidFill>
                  <a:srgbClr val="92D050"/>
                </a:solidFill>
                <a:latin typeface="Arial" panose="020B0604020202020204" pitchFamily="34" charset="0"/>
                <a:ea typeface="ＭＳ Ｐゴシック" panose="020B0600070205080204" pitchFamily="50" charset="-128"/>
                <a:cs typeface="Arial" panose="020B0604020202020204" pitchFamily="34" charset="0"/>
              </a:rPr>
              <a:t>Evacuable</a:t>
            </a:r>
            <a:r>
              <a:rPr lang="en-US" altLang="ja-JP" dirty="0">
                <a:solidFill>
                  <a:srgbClr val="92D050"/>
                </a:solidFill>
                <a:latin typeface="Arial" panose="020B0604020202020204" pitchFamily="34" charset="0"/>
                <a:ea typeface="ＭＳ Ｐゴシック" panose="020B0600070205080204" pitchFamily="50" charset="-128"/>
                <a:cs typeface="Arial" panose="020B0604020202020204" pitchFamily="34" charset="0"/>
              </a:rPr>
              <a:t> particles (determining pressure)</a:t>
            </a:r>
            <a:endParaRPr lang="ja-JP" altLang="en-US" dirty="0">
              <a:solidFill>
                <a:srgbClr val="92D050"/>
              </a:solidFill>
              <a:latin typeface="Arial" panose="020B0604020202020204" pitchFamily="34" charset="0"/>
              <a:cs typeface="Arial" panose="020B0604020202020204" pitchFamily="34" charset="0"/>
            </a:endParaRPr>
          </a:p>
        </p:txBody>
      </p:sp>
      <p:sp>
        <p:nvSpPr>
          <p:cNvPr id="102" name="正方形/長方形 101">
            <a:extLst>
              <a:ext uri="{FF2B5EF4-FFF2-40B4-BE49-F238E27FC236}">
                <a16:creationId xmlns:a16="http://schemas.microsoft.com/office/drawing/2014/main" id="{109D4C2E-F457-4F23-9755-AA2C36D9055B}"/>
              </a:ext>
            </a:extLst>
          </p:cNvPr>
          <p:cNvSpPr/>
          <p:nvPr/>
        </p:nvSpPr>
        <p:spPr>
          <a:xfrm>
            <a:off x="7197814" y="6095615"/>
            <a:ext cx="2659702" cy="369332"/>
          </a:xfrm>
          <a:prstGeom prst="rect">
            <a:avLst/>
          </a:prstGeom>
        </p:spPr>
        <p:txBody>
          <a:bodyPr wrap="none">
            <a:spAutoFit/>
          </a:bodyPr>
          <a:lstStyle/>
          <a:p>
            <a:r>
              <a:rPr lang="en-US" altLang="ja-JP" dirty="0">
                <a:solidFill>
                  <a:srgbClr val="0070C0"/>
                </a:solidFill>
                <a:latin typeface="Arial" panose="020B0604020202020204" pitchFamily="34" charset="0"/>
                <a:ea typeface="ＭＳ Ｐゴシック" panose="020B0600070205080204" pitchFamily="50" charset="-128"/>
                <a:cs typeface="Arial" panose="020B0604020202020204" pitchFamily="34" charset="0"/>
              </a:rPr>
              <a:t>Non-</a:t>
            </a:r>
            <a:r>
              <a:rPr lang="en-US" altLang="ja-JP" dirty="0" err="1">
                <a:solidFill>
                  <a:srgbClr val="0070C0"/>
                </a:solidFill>
                <a:latin typeface="Arial" panose="020B0604020202020204" pitchFamily="34" charset="0"/>
                <a:ea typeface="ＭＳ Ｐゴシック" panose="020B0600070205080204" pitchFamily="50" charset="-128"/>
                <a:cs typeface="Arial" panose="020B0604020202020204" pitchFamily="34" charset="0"/>
              </a:rPr>
              <a:t>evacuable</a:t>
            </a:r>
            <a:r>
              <a:rPr lang="en-US" altLang="ja-JP" dirty="0">
                <a:solidFill>
                  <a:srgbClr val="0070C0"/>
                </a:solidFill>
                <a:latin typeface="Arial" panose="020B0604020202020204" pitchFamily="34" charset="0"/>
                <a:ea typeface="ＭＳ Ｐゴシック" panose="020B0600070205080204" pitchFamily="50" charset="-128"/>
                <a:cs typeface="Arial" panose="020B0604020202020204" pitchFamily="34" charset="0"/>
              </a:rPr>
              <a:t> particles</a:t>
            </a:r>
            <a:endParaRPr lang="ja-JP" altLang="en-US" dirty="0">
              <a:solidFill>
                <a:srgbClr val="0070C0"/>
              </a:solidFill>
              <a:latin typeface="Arial" panose="020B0604020202020204" pitchFamily="34" charset="0"/>
              <a:cs typeface="Arial" panose="020B0604020202020204" pitchFamily="34" charset="0"/>
            </a:endParaRPr>
          </a:p>
        </p:txBody>
      </p:sp>
      <p:cxnSp>
        <p:nvCxnSpPr>
          <p:cNvPr id="42" name="直線矢印コネクタ 41">
            <a:extLst>
              <a:ext uri="{FF2B5EF4-FFF2-40B4-BE49-F238E27FC236}">
                <a16:creationId xmlns:a16="http://schemas.microsoft.com/office/drawing/2014/main" id="{604EADB7-AF8D-4859-825D-DCBD85907C51}"/>
              </a:ext>
            </a:extLst>
          </p:cNvPr>
          <p:cNvCxnSpPr>
            <a:cxnSpLocks/>
            <a:endCxn id="98" idx="7"/>
          </p:cNvCxnSpPr>
          <p:nvPr/>
        </p:nvCxnSpPr>
        <p:spPr>
          <a:xfrm flipH="1">
            <a:off x="6439827" y="4059766"/>
            <a:ext cx="406795" cy="245567"/>
          </a:xfrm>
          <a:prstGeom prst="straightConnector1">
            <a:avLst/>
          </a:prstGeom>
          <a:ln>
            <a:solidFill>
              <a:srgbClr val="92D050"/>
            </a:solidFill>
            <a:tailEnd type="triangle"/>
          </a:ln>
        </p:spPr>
        <p:style>
          <a:lnRef idx="1">
            <a:schemeClr val="accent1"/>
          </a:lnRef>
          <a:fillRef idx="0">
            <a:schemeClr val="accent1"/>
          </a:fillRef>
          <a:effectRef idx="0">
            <a:schemeClr val="accent1"/>
          </a:effectRef>
          <a:fontRef idx="minor">
            <a:schemeClr val="tx1"/>
          </a:fontRef>
        </p:style>
      </p:cxnSp>
      <p:cxnSp>
        <p:nvCxnSpPr>
          <p:cNvPr id="104" name="直線矢印コネクタ 103">
            <a:extLst>
              <a:ext uri="{FF2B5EF4-FFF2-40B4-BE49-F238E27FC236}">
                <a16:creationId xmlns:a16="http://schemas.microsoft.com/office/drawing/2014/main" id="{9B1E0718-44EA-46AE-9F5F-319A209674CB}"/>
              </a:ext>
            </a:extLst>
          </p:cNvPr>
          <p:cNvCxnSpPr>
            <a:cxnSpLocks/>
            <a:endCxn id="97" idx="1"/>
          </p:cNvCxnSpPr>
          <p:nvPr/>
        </p:nvCxnSpPr>
        <p:spPr>
          <a:xfrm>
            <a:off x="6899770" y="4087527"/>
            <a:ext cx="476760" cy="445904"/>
          </a:xfrm>
          <a:prstGeom prst="straightConnector1">
            <a:avLst/>
          </a:prstGeom>
          <a:ln>
            <a:solidFill>
              <a:srgbClr val="92D050"/>
            </a:solidFill>
            <a:tailEnd type="triangle"/>
          </a:ln>
        </p:spPr>
        <p:style>
          <a:lnRef idx="1">
            <a:schemeClr val="accent1"/>
          </a:lnRef>
          <a:fillRef idx="0">
            <a:schemeClr val="accent1"/>
          </a:fillRef>
          <a:effectRef idx="0">
            <a:schemeClr val="accent1"/>
          </a:effectRef>
          <a:fontRef idx="minor">
            <a:schemeClr val="tx1"/>
          </a:fontRef>
        </p:style>
      </p:cxnSp>
      <p:cxnSp>
        <p:nvCxnSpPr>
          <p:cNvPr id="107" name="直線矢印コネクタ 106">
            <a:extLst>
              <a:ext uri="{FF2B5EF4-FFF2-40B4-BE49-F238E27FC236}">
                <a16:creationId xmlns:a16="http://schemas.microsoft.com/office/drawing/2014/main" id="{DBA2F4E3-5AED-4178-8D4C-4AE66E755D52}"/>
              </a:ext>
            </a:extLst>
          </p:cNvPr>
          <p:cNvCxnSpPr>
            <a:cxnSpLocks/>
          </p:cNvCxnSpPr>
          <p:nvPr/>
        </p:nvCxnSpPr>
        <p:spPr>
          <a:xfrm>
            <a:off x="6920756" y="4078399"/>
            <a:ext cx="1197468" cy="127358"/>
          </a:xfrm>
          <a:prstGeom prst="straightConnector1">
            <a:avLst/>
          </a:prstGeom>
          <a:ln>
            <a:solidFill>
              <a:srgbClr val="92D050"/>
            </a:solidFill>
            <a:tailEnd type="triangle"/>
          </a:ln>
        </p:spPr>
        <p:style>
          <a:lnRef idx="1">
            <a:schemeClr val="accent1"/>
          </a:lnRef>
          <a:fillRef idx="0">
            <a:schemeClr val="accent1"/>
          </a:fillRef>
          <a:effectRef idx="0">
            <a:schemeClr val="accent1"/>
          </a:effectRef>
          <a:fontRef idx="minor">
            <a:schemeClr val="tx1"/>
          </a:fontRef>
        </p:style>
      </p:cxnSp>
      <p:cxnSp>
        <p:nvCxnSpPr>
          <p:cNvPr id="109" name="直線矢印コネクタ 108">
            <a:extLst>
              <a:ext uri="{FF2B5EF4-FFF2-40B4-BE49-F238E27FC236}">
                <a16:creationId xmlns:a16="http://schemas.microsoft.com/office/drawing/2014/main" id="{DD53CDE3-3D9A-40EF-95BD-9E391083AC1A}"/>
              </a:ext>
            </a:extLst>
          </p:cNvPr>
          <p:cNvCxnSpPr>
            <a:cxnSpLocks/>
            <a:endCxn id="70" idx="5"/>
          </p:cNvCxnSpPr>
          <p:nvPr/>
        </p:nvCxnSpPr>
        <p:spPr>
          <a:xfrm flipH="1" flipV="1">
            <a:off x="7061741" y="5704669"/>
            <a:ext cx="899120" cy="531932"/>
          </a:xfrm>
          <a:prstGeom prst="straightConnector1">
            <a:avLst/>
          </a:prstGeom>
          <a:ln>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12" name="直線矢印コネクタ 111">
            <a:extLst>
              <a:ext uri="{FF2B5EF4-FFF2-40B4-BE49-F238E27FC236}">
                <a16:creationId xmlns:a16="http://schemas.microsoft.com/office/drawing/2014/main" id="{2FA57FDB-E7C0-44F4-9B7E-947E5B1DDCA1}"/>
              </a:ext>
            </a:extLst>
          </p:cNvPr>
          <p:cNvCxnSpPr>
            <a:cxnSpLocks/>
          </p:cNvCxnSpPr>
          <p:nvPr/>
        </p:nvCxnSpPr>
        <p:spPr>
          <a:xfrm flipH="1" flipV="1">
            <a:off x="7820949" y="5882763"/>
            <a:ext cx="175900" cy="312827"/>
          </a:xfrm>
          <a:prstGeom prst="straightConnector1">
            <a:avLst/>
          </a:prstGeom>
          <a:ln>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14" name="直線矢印コネクタ 113">
            <a:extLst>
              <a:ext uri="{FF2B5EF4-FFF2-40B4-BE49-F238E27FC236}">
                <a16:creationId xmlns:a16="http://schemas.microsoft.com/office/drawing/2014/main" id="{7A1C09FE-A4D1-49B9-AABB-A2AC11E43AF3}"/>
              </a:ext>
            </a:extLst>
          </p:cNvPr>
          <p:cNvCxnSpPr>
            <a:cxnSpLocks/>
          </p:cNvCxnSpPr>
          <p:nvPr/>
        </p:nvCxnSpPr>
        <p:spPr>
          <a:xfrm flipV="1">
            <a:off x="8041768" y="5665730"/>
            <a:ext cx="419986" cy="530707"/>
          </a:xfrm>
          <a:prstGeom prst="straightConnector1">
            <a:avLst/>
          </a:prstGeom>
          <a:ln>
            <a:solidFill>
              <a:srgbClr val="0070C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196407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p:cNvPicPr>
            <a:picLocks noChangeAspect="1"/>
          </p:cNvPicPr>
          <p:nvPr/>
        </p:nvPicPr>
        <p:blipFill>
          <a:blip r:embed="rId3"/>
          <a:stretch>
            <a:fillRect/>
          </a:stretch>
        </p:blipFill>
        <p:spPr>
          <a:xfrm>
            <a:off x="0" y="0"/>
            <a:ext cx="12192000" cy="1122652"/>
          </a:xfrm>
          <a:prstGeom prst="rect">
            <a:avLst/>
          </a:prstGeom>
        </p:spPr>
      </p:pic>
      <p:sp>
        <p:nvSpPr>
          <p:cNvPr id="5" name="タイトル 1"/>
          <p:cNvSpPr txBox="1">
            <a:spLocks/>
          </p:cNvSpPr>
          <p:nvPr/>
        </p:nvSpPr>
        <p:spPr>
          <a:xfrm>
            <a:off x="1785678" y="0"/>
            <a:ext cx="8784976" cy="735582"/>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en-US" altLang="ja-JP" sz="4000" b="1" dirty="0">
                <a:solidFill>
                  <a:srgbClr val="FFC000"/>
                </a:solidFill>
                <a:latin typeface="Calibri Light" panose="020F0302020204030204" pitchFamily="34" charset="0"/>
              </a:rPr>
              <a:t>Where are residual gas particles? 4</a:t>
            </a:r>
            <a:endParaRPr lang="ja-JP" altLang="en-US" sz="4000" b="1" dirty="0">
              <a:solidFill>
                <a:srgbClr val="FFC000"/>
              </a:solidFill>
              <a:latin typeface="Calibri Light" panose="020F0302020204030204" pitchFamily="34" charset="0"/>
            </a:endParaRPr>
          </a:p>
        </p:txBody>
      </p:sp>
      <p:sp>
        <p:nvSpPr>
          <p:cNvPr id="11" name="正方形/長方形 10"/>
          <p:cNvSpPr/>
          <p:nvPr/>
        </p:nvSpPr>
        <p:spPr>
          <a:xfrm>
            <a:off x="0" y="6434515"/>
            <a:ext cx="12192000" cy="431329"/>
          </a:xfrm>
          <a:prstGeom prst="rect">
            <a:avLst/>
          </a:prstGeom>
          <a:solidFill>
            <a:srgbClr val="00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latin typeface="Calibri" panose="020F0502020204030204" pitchFamily="34" charset="0"/>
            </a:endParaRPr>
          </a:p>
        </p:txBody>
      </p:sp>
      <p:pic>
        <p:nvPicPr>
          <p:cNvPr id="13" name="Picture 5" descr="C:\Documents and Settings\Administrator\デスクトップ\keklogo_blue.gif"/>
          <p:cNvPicPr>
            <a:picLocks noChangeAspect="1" noChangeArrowheads="1"/>
          </p:cNvPicPr>
          <p:nvPr/>
        </p:nvPicPr>
        <p:blipFill>
          <a:blip r:embed="rId4" cstate="print"/>
          <a:srcRect/>
          <a:stretch>
            <a:fillRect/>
          </a:stretch>
        </p:blipFill>
        <p:spPr bwMode="auto">
          <a:xfrm>
            <a:off x="65316" y="6463741"/>
            <a:ext cx="702056" cy="402103"/>
          </a:xfrm>
          <a:prstGeom prst="rect">
            <a:avLst/>
          </a:prstGeom>
          <a:noFill/>
        </p:spPr>
      </p:pic>
      <p:pic>
        <p:nvPicPr>
          <p:cNvPr id="14" name="Picture 1" descr="C:\Documents and Settings\Administrator\デスクトップ\SuperKEKB_logo.gif"/>
          <p:cNvPicPr>
            <a:picLocks noChangeAspect="1" noChangeArrowheads="1"/>
          </p:cNvPicPr>
          <p:nvPr/>
        </p:nvPicPr>
        <p:blipFill>
          <a:blip r:embed="rId5" cstate="print"/>
          <a:srcRect/>
          <a:stretch>
            <a:fillRect/>
          </a:stretch>
        </p:blipFill>
        <p:spPr bwMode="auto">
          <a:xfrm>
            <a:off x="11432495" y="6449005"/>
            <a:ext cx="759505" cy="408995"/>
          </a:xfrm>
          <a:prstGeom prst="rect">
            <a:avLst/>
          </a:prstGeom>
          <a:noFill/>
        </p:spPr>
      </p:pic>
      <p:sp>
        <p:nvSpPr>
          <p:cNvPr id="15" name="日付プレースホルダー 14"/>
          <p:cNvSpPr>
            <a:spLocks noGrp="1"/>
          </p:cNvSpPr>
          <p:nvPr>
            <p:ph type="dt" sz="half" idx="10"/>
          </p:nvPr>
        </p:nvSpPr>
        <p:spPr>
          <a:xfrm>
            <a:off x="838200" y="6475618"/>
            <a:ext cx="2743200" cy="365125"/>
          </a:xfrm>
        </p:spPr>
        <p:txBody>
          <a:bodyPr/>
          <a:lstStyle/>
          <a:p>
            <a:r>
              <a:rPr kumimoji="1" lang="en-US" altLang="ja-JP" dirty="0">
                <a:solidFill>
                  <a:srgbClr val="FFFF00"/>
                </a:solidFill>
                <a:latin typeface="Calibri" panose="020F0502020204030204" pitchFamily="34" charset="0"/>
              </a:rPr>
              <a:t>2019/10/31</a:t>
            </a:r>
            <a:endParaRPr kumimoji="1" lang="ja-JP" altLang="en-US" dirty="0">
              <a:solidFill>
                <a:srgbClr val="FFFF00"/>
              </a:solidFill>
              <a:latin typeface="Calibri" panose="020F0502020204030204" pitchFamily="34" charset="0"/>
            </a:endParaRPr>
          </a:p>
        </p:txBody>
      </p:sp>
      <p:sp>
        <p:nvSpPr>
          <p:cNvPr id="16" name="フッター プレースホルダー 15"/>
          <p:cNvSpPr>
            <a:spLocks noGrp="1"/>
          </p:cNvSpPr>
          <p:nvPr>
            <p:ph type="ftr" sz="quarter" idx="11"/>
          </p:nvPr>
        </p:nvSpPr>
        <p:spPr>
          <a:xfrm>
            <a:off x="3110967" y="6489670"/>
            <a:ext cx="6276433" cy="365125"/>
          </a:xfrm>
        </p:spPr>
        <p:txBody>
          <a:bodyPr/>
          <a:lstStyle/>
          <a:p>
            <a:r>
              <a:rPr lang="en-US" altLang="ja-JP" dirty="0">
                <a:solidFill>
                  <a:srgbClr val="FFFF00"/>
                </a:solidFill>
                <a:latin typeface="Calibri" panose="020F0502020204030204" pitchFamily="34" charset="0"/>
              </a:rPr>
              <a:t>Joint-US-CERN-Japan-Russia International Accelerator School, 2019, Ion Colliders @ </a:t>
            </a:r>
            <a:r>
              <a:rPr lang="en-US" altLang="ja-JP" dirty="0" err="1">
                <a:solidFill>
                  <a:srgbClr val="FFFF00"/>
                </a:solidFill>
                <a:latin typeface="Calibri" panose="020F0502020204030204" pitchFamily="34" charset="0"/>
              </a:rPr>
              <a:t>Dubna</a:t>
            </a:r>
            <a:endParaRPr kumimoji="1" lang="ja-JP" altLang="en-US" dirty="0">
              <a:solidFill>
                <a:srgbClr val="FFFF00"/>
              </a:solidFill>
              <a:latin typeface="Calibri" panose="020F0502020204030204" pitchFamily="34" charset="0"/>
            </a:endParaRPr>
          </a:p>
        </p:txBody>
      </p:sp>
      <p:sp>
        <p:nvSpPr>
          <p:cNvPr id="17" name="スライド番号プレースホルダー 16"/>
          <p:cNvSpPr>
            <a:spLocks noGrp="1"/>
          </p:cNvSpPr>
          <p:nvPr>
            <p:ph type="sldNum" sz="quarter" idx="12"/>
          </p:nvPr>
        </p:nvSpPr>
        <p:spPr>
          <a:xfrm>
            <a:off x="8610600" y="6475618"/>
            <a:ext cx="2743200" cy="365125"/>
          </a:xfrm>
        </p:spPr>
        <p:txBody>
          <a:bodyPr/>
          <a:lstStyle/>
          <a:p>
            <a:fld id="{2703563A-5760-4490-B9C0-0ADE44AA5E72}" type="slidenum">
              <a:rPr kumimoji="1" lang="ja-JP" altLang="en-US" smtClean="0">
                <a:solidFill>
                  <a:srgbClr val="FFFF00"/>
                </a:solidFill>
                <a:latin typeface="Calibri" panose="020F0502020204030204" pitchFamily="34" charset="0"/>
              </a:rPr>
              <a:t>27</a:t>
            </a:fld>
            <a:endParaRPr kumimoji="1" lang="ja-JP" altLang="en-US">
              <a:solidFill>
                <a:srgbClr val="FFFF00"/>
              </a:solidFill>
              <a:latin typeface="Calibri" panose="020F0502020204030204" pitchFamily="34" charset="0"/>
            </a:endParaRPr>
          </a:p>
        </p:txBody>
      </p:sp>
      <p:sp>
        <p:nvSpPr>
          <p:cNvPr id="43" name="コンテンツ プレースホルダー 1">
            <a:extLst>
              <a:ext uri="{FF2B5EF4-FFF2-40B4-BE49-F238E27FC236}">
                <a16:creationId xmlns:a16="http://schemas.microsoft.com/office/drawing/2014/main" id="{3676ABE4-7423-4506-BD77-21474A678953}"/>
              </a:ext>
            </a:extLst>
          </p:cNvPr>
          <p:cNvSpPr>
            <a:spLocks noGrp="1"/>
          </p:cNvSpPr>
          <p:nvPr>
            <p:ph idx="1"/>
          </p:nvPr>
        </p:nvSpPr>
        <p:spPr>
          <a:xfrm>
            <a:off x="142298" y="1032862"/>
            <a:ext cx="11907404" cy="5374076"/>
          </a:xfrm>
        </p:spPr>
        <p:txBody>
          <a:bodyPr>
            <a:normAutofit/>
          </a:bodyPr>
          <a:lstStyle/>
          <a:p>
            <a:r>
              <a:rPr lang="en-US" altLang="ja-JP" sz="2400" dirty="0">
                <a:latin typeface="Calibri" panose="020F0502020204030204" pitchFamily="34" charset="0"/>
              </a:rPr>
              <a:t>Exercise 3 (Review)</a:t>
            </a:r>
          </a:p>
          <a:p>
            <a:pPr marL="400050" lvl="1" indent="0">
              <a:lnSpc>
                <a:spcPct val="100000"/>
              </a:lnSpc>
              <a:spcBef>
                <a:spcPct val="20000"/>
              </a:spcBef>
              <a:buNone/>
            </a:pPr>
            <a:r>
              <a:rPr lang="en-US" altLang="ja-JP" dirty="0">
                <a:solidFill>
                  <a:srgbClr val="002060"/>
                </a:solidFill>
                <a:latin typeface="Calibri" panose="020F0502020204030204" pitchFamily="34" charset="0"/>
                <a:ea typeface="ＭＳ Ｐゴシック" panose="020B0600070205080204" pitchFamily="50" charset="-128"/>
              </a:rPr>
              <a:t>The vacuum with a volume of 1 m</a:t>
            </a:r>
            <a:r>
              <a:rPr lang="en-US" altLang="ja-JP" baseline="30000" dirty="0">
                <a:solidFill>
                  <a:srgbClr val="002060"/>
                </a:solidFill>
                <a:latin typeface="Calibri" panose="020F0502020204030204" pitchFamily="34" charset="0"/>
                <a:ea typeface="ＭＳ Ｐゴシック" panose="020B0600070205080204" pitchFamily="50" charset="-128"/>
              </a:rPr>
              <a:t>3</a:t>
            </a:r>
            <a:r>
              <a:rPr lang="en-US" altLang="ja-JP" dirty="0">
                <a:solidFill>
                  <a:srgbClr val="002060"/>
                </a:solidFill>
                <a:latin typeface="Calibri" panose="020F0502020204030204" pitchFamily="34" charset="0"/>
                <a:ea typeface="ＭＳ Ｐゴシック" panose="020B0600070205080204" pitchFamily="50" charset="-128"/>
              </a:rPr>
              <a:t> is evacuated by a vacuum pump with an effective pumping speed of 0.3 m</a:t>
            </a:r>
            <a:r>
              <a:rPr lang="en-US" altLang="ja-JP" baseline="30000" dirty="0">
                <a:solidFill>
                  <a:srgbClr val="002060"/>
                </a:solidFill>
                <a:latin typeface="Calibri" panose="020F0502020204030204" pitchFamily="34" charset="0"/>
                <a:ea typeface="ＭＳ Ｐゴシック" panose="020B0600070205080204" pitchFamily="50" charset="-128"/>
              </a:rPr>
              <a:t>3</a:t>
            </a:r>
            <a:r>
              <a:rPr lang="en-US" altLang="ja-JP" dirty="0">
                <a:solidFill>
                  <a:srgbClr val="002060"/>
                </a:solidFill>
                <a:latin typeface="Calibri" panose="020F0502020204030204" pitchFamily="34" charset="0"/>
                <a:ea typeface="ＭＳ Ｐゴシック" panose="020B0600070205080204" pitchFamily="50" charset="-128"/>
                <a:sym typeface="Symbol" panose="05050102010706020507" pitchFamily="18" charset="2"/>
              </a:rPr>
              <a:t>s</a:t>
            </a:r>
            <a:r>
              <a:rPr lang="en-US" altLang="ja-JP" baseline="30000" dirty="0">
                <a:solidFill>
                  <a:srgbClr val="002060"/>
                </a:solidFill>
                <a:latin typeface="Calibri" panose="020F0502020204030204" pitchFamily="34" charset="0"/>
                <a:ea typeface="ＭＳ Ｐゴシック" panose="020B0600070205080204" pitchFamily="50" charset="-128"/>
                <a:sym typeface="Symbol" panose="05050102010706020507" pitchFamily="18" charset="2"/>
              </a:rPr>
              <a:t>1</a:t>
            </a:r>
            <a:r>
              <a:rPr lang="en-US" altLang="ja-JP" dirty="0">
                <a:solidFill>
                  <a:srgbClr val="002060"/>
                </a:solidFill>
                <a:latin typeface="Calibri" panose="020F0502020204030204" pitchFamily="34" charset="0"/>
                <a:ea typeface="ＭＳ Ｐゴシック" panose="020B0600070205080204" pitchFamily="50" charset="-128"/>
              </a:rPr>
              <a:t>. When the initial pressure at </a:t>
            </a:r>
            <a:r>
              <a:rPr lang="en-US" altLang="ja-JP" i="1" dirty="0">
                <a:solidFill>
                  <a:srgbClr val="002060"/>
                </a:solidFill>
                <a:latin typeface="Calibri" panose="020F0502020204030204" pitchFamily="34" charset="0"/>
                <a:ea typeface="ＭＳ Ｐゴシック" panose="020B0600070205080204" pitchFamily="50" charset="-128"/>
              </a:rPr>
              <a:t>t</a:t>
            </a:r>
            <a:r>
              <a:rPr lang="en-US" altLang="ja-JP" dirty="0">
                <a:solidFill>
                  <a:srgbClr val="002060"/>
                </a:solidFill>
                <a:latin typeface="Calibri" panose="020F0502020204030204" pitchFamily="34" charset="0"/>
                <a:ea typeface="ＭＳ Ｐゴシック" panose="020B0600070205080204" pitchFamily="50" charset="-128"/>
              </a:rPr>
              <a:t> = 0 is 1</a:t>
            </a:r>
            <a:r>
              <a:rPr lang="en-US" altLang="ja-JP" dirty="0">
                <a:solidFill>
                  <a:srgbClr val="002060"/>
                </a:solidFill>
                <a:latin typeface="Calibri" panose="020F0502020204030204" pitchFamily="34" charset="0"/>
                <a:ea typeface="ＭＳ Ｐゴシック" panose="020B0600070205080204" pitchFamily="50" charset="-128"/>
                <a:sym typeface="Symbol" panose="05050102010706020507" pitchFamily="18" charset="2"/>
              </a:rPr>
              <a:t>10</a:t>
            </a:r>
            <a:r>
              <a:rPr lang="en-US" altLang="ja-JP" baseline="30000" dirty="0">
                <a:solidFill>
                  <a:srgbClr val="002060"/>
                </a:solidFill>
                <a:latin typeface="Calibri" panose="020F0502020204030204" pitchFamily="34" charset="0"/>
                <a:ea typeface="ＭＳ Ｐゴシック" panose="020B0600070205080204" pitchFamily="50" charset="-128"/>
                <a:sym typeface="Symbol" panose="05050102010706020507" pitchFamily="18" charset="2"/>
              </a:rPr>
              <a:t>5</a:t>
            </a:r>
            <a:r>
              <a:rPr lang="en-US" altLang="ja-JP" dirty="0">
                <a:solidFill>
                  <a:srgbClr val="002060"/>
                </a:solidFill>
                <a:latin typeface="Calibri" panose="020F0502020204030204" pitchFamily="34" charset="0"/>
                <a:ea typeface="ＭＳ Ｐゴシック" panose="020B0600070205080204" pitchFamily="50" charset="-128"/>
                <a:sym typeface="Symbol" panose="05050102010706020507" pitchFamily="18" charset="2"/>
              </a:rPr>
              <a:t> Pa, what is the pressure of the vessel at the following times.</a:t>
            </a:r>
          </a:p>
          <a:p>
            <a:pPr marL="400050" lvl="1" indent="0">
              <a:lnSpc>
                <a:spcPct val="100000"/>
              </a:lnSpc>
              <a:spcBef>
                <a:spcPct val="20000"/>
              </a:spcBef>
              <a:buNone/>
            </a:pPr>
            <a:r>
              <a:rPr lang="en-US" altLang="ja-JP" u="sng" dirty="0">
                <a:solidFill>
                  <a:srgbClr val="00B050"/>
                </a:solidFill>
                <a:latin typeface="Calibri" panose="020F0502020204030204" pitchFamily="34" charset="0"/>
                <a:ea typeface="ＭＳ Ｐゴシック" panose="020B0600070205080204" pitchFamily="50" charset="-128"/>
                <a:sym typeface="Symbol" panose="05050102010706020507" pitchFamily="18" charset="2"/>
              </a:rPr>
              <a:t>However, it is assumed that there is no outgassing from the inner surface of the vessel.</a:t>
            </a:r>
          </a:p>
          <a:p>
            <a:pPr marL="457200" lvl="1" indent="0">
              <a:buNone/>
            </a:pPr>
            <a:endParaRPr lang="en-US" altLang="ja-JP" sz="600" dirty="0">
              <a:solidFill>
                <a:srgbClr val="FF0000"/>
              </a:solidFill>
              <a:latin typeface="Calibri" panose="020F0502020204030204" pitchFamily="34" charset="0"/>
            </a:endParaRPr>
          </a:p>
          <a:p>
            <a:pPr marL="457200" lvl="1" indent="0">
              <a:buNone/>
            </a:pPr>
            <a:r>
              <a:rPr lang="en-US" altLang="ja-JP" dirty="0">
                <a:solidFill>
                  <a:srgbClr val="FF0000"/>
                </a:solidFill>
                <a:latin typeface="Calibri" panose="020F0502020204030204" pitchFamily="34" charset="0"/>
              </a:rPr>
              <a:t>Actually, the pressure in the vacuum vessel is determined by the outgassing from the inner surface of the vessel. (It is impossible to</a:t>
            </a:r>
            <a:r>
              <a:rPr lang="en-US" altLang="ja-JP" dirty="0">
                <a:solidFill>
                  <a:srgbClr val="FF0000"/>
                </a:solidFill>
                <a:latin typeface="Calibri" panose="020F0502020204030204" pitchFamily="34" charset="0"/>
                <a:sym typeface="Symbol" panose="05050102010706020507" pitchFamily="18" charset="2"/>
              </a:rPr>
              <a:t> get</a:t>
            </a:r>
            <a:r>
              <a:rPr lang="en-US" altLang="ja-JP" dirty="0">
                <a:solidFill>
                  <a:srgbClr val="FF0000"/>
                </a:solidFill>
                <a:latin typeface="Calibri" panose="020F0502020204030204" pitchFamily="34" charset="0"/>
              </a:rPr>
              <a:t> 1</a:t>
            </a:r>
            <a:r>
              <a:rPr lang="en-US" altLang="ja-JP" dirty="0">
                <a:solidFill>
                  <a:srgbClr val="FF0000"/>
                </a:solidFill>
                <a:latin typeface="Calibri" panose="020F0502020204030204" pitchFamily="34" charset="0"/>
                <a:sym typeface="Symbol" panose="05050102010706020507" pitchFamily="18" charset="2"/>
              </a:rPr>
              <a:t>10</a:t>
            </a:r>
            <a:r>
              <a:rPr lang="en-US" altLang="ja-JP" baseline="30000" dirty="0">
                <a:solidFill>
                  <a:srgbClr val="FF0000"/>
                </a:solidFill>
                <a:latin typeface="Calibri" panose="020F0502020204030204" pitchFamily="34" charset="0"/>
                <a:sym typeface="Symbol" panose="05050102010706020507" pitchFamily="18" charset="2"/>
              </a:rPr>
              <a:t>8</a:t>
            </a:r>
            <a:r>
              <a:rPr lang="en-US" altLang="ja-JP" dirty="0">
                <a:solidFill>
                  <a:srgbClr val="FF0000"/>
                </a:solidFill>
                <a:latin typeface="Calibri" panose="020F0502020204030204" pitchFamily="34" charset="0"/>
                <a:sym typeface="Symbol" panose="05050102010706020507" pitchFamily="18" charset="2"/>
              </a:rPr>
              <a:t> Pa in 100 sec.)</a:t>
            </a:r>
            <a:endParaRPr lang="en-US" altLang="ja-JP" sz="2400" dirty="0">
              <a:latin typeface="Calibri" panose="020F0502020204030204" pitchFamily="34" charset="0"/>
            </a:endParaRPr>
          </a:p>
          <a:p>
            <a:pPr marL="457200" lvl="1" indent="0">
              <a:buNone/>
            </a:pPr>
            <a:endParaRPr lang="en-US" altLang="ja-JP" sz="2000" dirty="0">
              <a:solidFill>
                <a:srgbClr val="002060"/>
              </a:solidFill>
              <a:latin typeface="Calibri" panose="020F0502020204030204" pitchFamily="34" charset="0"/>
            </a:endParaRPr>
          </a:p>
        </p:txBody>
      </p:sp>
      <p:sp>
        <p:nvSpPr>
          <p:cNvPr id="3" name="正方形/長方形 2">
            <a:extLst>
              <a:ext uri="{FF2B5EF4-FFF2-40B4-BE49-F238E27FC236}">
                <a16:creationId xmlns:a16="http://schemas.microsoft.com/office/drawing/2014/main" id="{4FEBE948-F437-4DE7-A172-8F3E43E77AF9}"/>
              </a:ext>
            </a:extLst>
          </p:cNvPr>
          <p:cNvSpPr/>
          <p:nvPr/>
        </p:nvSpPr>
        <p:spPr>
          <a:xfrm>
            <a:off x="8260394" y="2268709"/>
            <a:ext cx="3551853" cy="461665"/>
          </a:xfrm>
          <a:prstGeom prst="rect">
            <a:avLst/>
          </a:prstGeom>
        </p:spPr>
        <p:txBody>
          <a:bodyPr wrap="square">
            <a:spAutoFit/>
          </a:bodyPr>
          <a:lstStyle/>
          <a:p>
            <a:r>
              <a:rPr lang="en-US" altLang="ja-JP" sz="2400" dirty="0">
                <a:solidFill>
                  <a:srgbClr val="FF0000"/>
                </a:solidFill>
                <a:latin typeface="Calibri" panose="020F0502020204030204" pitchFamily="34" charset="0"/>
                <a:sym typeface="Symbol" panose="05050102010706020507" pitchFamily="18" charset="2"/>
              </a:rPr>
              <a:t> </a:t>
            </a:r>
            <a:r>
              <a:rPr lang="en-US" altLang="ja-JP" sz="2400" dirty="0">
                <a:solidFill>
                  <a:srgbClr val="FF0000"/>
                </a:solidFill>
                <a:latin typeface="Calibri" panose="020F0502020204030204" pitchFamily="34" charset="0"/>
              </a:rPr>
              <a:t>The problem lies here!!</a:t>
            </a:r>
            <a:endParaRPr lang="en-US" altLang="ja-JP" sz="3200" dirty="0">
              <a:solidFill>
                <a:srgbClr val="FF0000"/>
              </a:solidFill>
              <a:latin typeface="Calibri" panose="020F0502020204030204" pitchFamily="34" charset="0"/>
            </a:endParaRPr>
          </a:p>
        </p:txBody>
      </p:sp>
      <p:sp>
        <p:nvSpPr>
          <p:cNvPr id="63" name="コンテンツ プレースホルダー 1">
            <a:extLst>
              <a:ext uri="{FF2B5EF4-FFF2-40B4-BE49-F238E27FC236}">
                <a16:creationId xmlns:a16="http://schemas.microsoft.com/office/drawing/2014/main" id="{3D5C81D5-36DD-4E37-8552-7134A5DE69C8}"/>
              </a:ext>
            </a:extLst>
          </p:cNvPr>
          <p:cNvSpPr txBox="1">
            <a:spLocks/>
          </p:cNvSpPr>
          <p:nvPr/>
        </p:nvSpPr>
        <p:spPr>
          <a:xfrm>
            <a:off x="142298" y="3996812"/>
            <a:ext cx="7512115" cy="249285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2400" dirty="0">
                <a:latin typeface="Calibri" panose="020F0502020204030204" pitchFamily="34" charset="0"/>
              </a:rPr>
              <a:t>Outgassing rate </a:t>
            </a:r>
            <a:r>
              <a:rPr lang="en-US" altLang="ja-JP" sz="2400" i="1" dirty="0">
                <a:latin typeface="Calibri" panose="020F0502020204030204" pitchFamily="34" charset="0"/>
              </a:rPr>
              <a:t>Q</a:t>
            </a:r>
            <a:r>
              <a:rPr lang="en-US" altLang="ja-JP" sz="2400" baseline="-25000" dirty="0">
                <a:latin typeface="Calibri" panose="020F0502020204030204" pitchFamily="34" charset="0"/>
              </a:rPr>
              <a:t>s</a:t>
            </a:r>
            <a:r>
              <a:rPr lang="en-US" altLang="ja-JP" sz="2400" dirty="0">
                <a:latin typeface="Calibri" panose="020F0502020204030204" pitchFamily="34" charset="0"/>
              </a:rPr>
              <a:t> [</a:t>
            </a:r>
            <a:r>
              <a:rPr lang="en-US" altLang="ja-JP" sz="2400" dirty="0">
                <a:latin typeface="Calibri" panose="020F0502020204030204" pitchFamily="34" charset="0"/>
                <a:cs typeface="Arial" panose="020B0604020202020204" pitchFamily="34" charset="0"/>
                <a:sym typeface="Symbol" charset="0"/>
              </a:rPr>
              <a:t>Pa</a:t>
            </a:r>
            <a:r>
              <a:rPr lang="en-US" altLang="ja-JP" sz="2400" dirty="0">
                <a:latin typeface="Calibri" panose="020F0502020204030204" pitchFamily="34" charset="0"/>
                <a:cs typeface="Arial" panose="020B0604020202020204" pitchFamily="34" charset="0"/>
                <a:sym typeface="Symbol" panose="05050102010706020507" pitchFamily="18" charset="2"/>
              </a:rPr>
              <a:t></a:t>
            </a:r>
            <a:r>
              <a:rPr lang="en-US" altLang="ja-JP" sz="2400" dirty="0">
                <a:latin typeface="Calibri" panose="020F0502020204030204" pitchFamily="34" charset="0"/>
                <a:cs typeface="Arial" panose="020B0604020202020204" pitchFamily="34" charset="0"/>
                <a:sym typeface="Symbol" charset="0"/>
              </a:rPr>
              <a:t>m</a:t>
            </a:r>
            <a:r>
              <a:rPr lang="en-US" altLang="ja-JP" sz="2400" baseline="30000" dirty="0">
                <a:latin typeface="Calibri" panose="020F0502020204030204" pitchFamily="34" charset="0"/>
                <a:cs typeface="Arial" panose="020B0604020202020204" pitchFamily="34" charset="0"/>
                <a:sym typeface="Symbol" charset="0"/>
              </a:rPr>
              <a:t>3</a:t>
            </a:r>
            <a:r>
              <a:rPr lang="en-US" altLang="ja-JP" sz="2400" dirty="0">
                <a:latin typeface="Calibri" panose="020F0502020204030204" pitchFamily="34" charset="0"/>
                <a:cs typeface="Arial" panose="020B0604020202020204" pitchFamily="34" charset="0"/>
                <a:sym typeface="Symbol" panose="05050102010706020507" pitchFamily="18" charset="2"/>
              </a:rPr>
              <a:t>s</a:t>
            </a:r>
            <a:r>
              <a:rPr lang="en-US" altLang="ja-JP" sz="2400" baseline="30000" dirty="0">
                <a:latin typeface="Calibri" panose="020F0502020204030204" pitchFamily="34" charset="0"/>
                <a:cs typeface="Arial" panose="020B0604020202020204" pitchFamily="34" charset="0"/>
                <a:sym typeface="Symbol" panose="05050102010706020507" pitchFamily="18" charset="2"/>
              </a:rPr>
              <a:t>1</a:t>
            </a:r>
            <a:r>
              <a:rPr lang="en-US" altLang="ja-JP" sz="2400" dirty="0">
                <a:latin typeface="Calibri" panose="020F0502020204030204" pitchFamily="34" charset="0"/>
              </a:rPr>
              <a:t>]</a:t>
            </a:r>
          </a:p>
          <a:p>
            <a:pPr lvl="1">
              <a:buFont typeface="Wingdings" panose="05000000000000000000" pitchFamily="2" charset="2"/>
              <a:buChar char="Ø"/>
            </a:pPr>
            <a:r>
              <a:rPr lang="en-US" altLang="ja-JP" sz="2000" dirty="0">
                <a:solidFill>
                  <a:srgbClr val="002060"/>
                </a:solidFill>
                <a:latin typeface="Calibri" panose="020F0502020204030204" pitchFamily="34" charset="0"/>
              </a:rPr>
              <a:t>Gas flow (</a:t>
            </a:r>
            <a:r>
              <a:rPr lang="en-US" altLang="ja-JP" sz="2000" dirty="0" err="1">
                <a:solidFill>
                  <a:srgbClr val="002060"/>
                </a:solidFill>
                <a:latin typeface="Calibri" panose="020F0502020204030204" pitchFamily="34" charset="0"/>
              </a:rPr>
              <a:t>pV</a:t>
            </a:r>
            <a:r>
              <a:rPr lang="en-US" altLang="ja-JP" sz="2000" dirty="0">
                <a:solidFill>
                  <a:srgbClr val="002060"/>
                </a:solidFill>
                <a:latin typeface="Calibri" panose="020F0502020204030204" pitchFamily="34" charset="0"/>
              </a:rPr>
              <a:t> throughput ) released from the interior surfaces per unit time in [</a:t>
            </a:r>
            <a:r>
              <a:rPr lang="en-US" altLang="ja-JP" sz="2000" dirty="0">
                <a:solidFill>
                  <a:srgbClr val="002060"/>
                </a:solidFill>
                <a:latin typeface="Calibri" panose="020F0502020204030204" pitchFamily="34" charset="0"/>
                <a:cs typeface="Arial" panose="020B0604020202020204" pitchFamily="34" charset="0"/>
                <a:sym typeface="Symbol" charset="0"/>
              </a:rPr>
              <a:t>Pa</a:t>
            </a:r>
            <a:r>
              <a:rPr lang="en-US" altLang="ja-JP" sz="2000" dirty="0">
                <a:solidFill>
                  <a:srgbClr val="002060"/>
                </a:solidFill>
                <a:latin typeface="Calibri" panose="020F0502020204030204" pitchFamily="34" charset="0"/>
                <a:cs typeface="Arial" panose="020B0604020202020204" pitchFamily="34" charset="0"/>
                <a:sym typeface="Symbol" panose="05050102010706020507" pitchFamily="18" charset="2"/>
              </a:rPr>
              <a:t></a:t>
            </a:r>
            <a:r>
              <a:rPr lang="en-US" altLang="ja-JP" sz="2000" dirty="0">
                <a:solidFill>
                  <a:srgbClr val="002060"/>
                </a:solidFill>
                <a:latin typeface="Calibri" panose="020F0502020204030204" pitchFamily="34" charset="0"/>
                <a:cs typeface="Arial" panose="020B0604020202020204" pitchFamily="34" charset="0"/>
                <a:sym typeface="Symbol" charset="0"/>
              </a:rPr>
              <a:t>m</a:t>
            </a:r>
            <a:r>
              <a:rPr lang="en-US" altLang="ja-JP" sz="2000" baseline="30000" dirty="0">
                <a:solidFill>
                  <a:srgbClr val="002060"/>
                </a:solidFill>
                <a:latin typeface="Calibri" panose="020F0502020204030204" pitchFamily="34" charset="0"/>
                <a:cs typeface="Arial" panose="020B0604020202020204" pitchFamily="34" charset="0"/>
                <a:sym typeface="Symbol" charset="0"/>
              </a:rPr>
              <a:t>3</a:t>
            </a:r>
            <a:r>
              <a:rPr lang="en-US" altLang="ja-JP" sz="2000" dirty="0">
                <a:solidFill>
                  <a:srgbClr val="002060"/>
                </a:solidFill>
                <a:latin typeface="Calibri" panose="020F0502020204030204" pitchFamily="34" charset="0"/>
                <a:cs typeface="Arial" panose="020B0604020202020204" pitchFamily="34" charset="0"/>
                <a:sym typeface="Symbol" panose="05050102010706020507" pitchFamily="18" charset="2"/>
              </a:rPr>
              <a:t>s</a:t>
            </a:r>
            <a:r>
              <a:rPr lang="en-US" altLang="ja-JP" sz="2000" baseline="30000" dirty="0">
                <a:solidFill>
                  <a:srgbClr val="002060"/>
                </a:solidFill>
                <a:latin typeface="Calibri" panose="020F0502020204030204" pitchFamily="34" charset="0"/>
                <a:cs typeface="Arial" panose="020B0604020202020204" pitchFamily="34" charset="0"/>
                <a:sym typeface="Symbol" panose="05050102010706020507" pitchFamily="18" charset="2"/>
              </a:rPr>
              <a:t>1</a:t>
            </a:r>
            <a:r>
              <a:rPr lang="en-US" altLang="ja-JP" sz="2000" dirty="0">
                <a:solidFill>
                  <a:srgbClr val="002060"/>
                </a:solidFill>
                <a:latin typeface="Calibri" panose="020F0502020204030204" pitchFamily="34" charset="0"/>
              </a:rPr>
              <a:t>] (or in [</a:t>
            </a:r>
            <a:r>
              <a:rPr lang="en-US" altLang="ja-JP" sz="2000" dirty="0">
                <a:solidFill>
                  <a:srgbClr val="002060"/>
                </a:solidFill>
                <a:latin typeface="Calibri" panose="020F0502020204030204" pitchFamily="34" charset="0"/>
                <a:cs typeface="Arial" panose="020B0604020202020204" pitchFamily="34" charset="0"/>
                <a:sym typeface="Symbol" charset="0"/>
              </a:rPr>
              <a:t>Pa</a:t>
            </a:r>
            <a:r>
              <a:rPr lang="en-US" altLang="ja-JP" sz="2000" dirty="0">
                <a:solidFill>
                  <a:srgbClr val="002060"/>
                </a:solidFill>
                <a:latin typeface="Calibri" panose="020F0502020204030204" pitchFamily="34" charset="0"/>
                <a:cs typeface="Arial" panose="020B0604020202020204" pitchFamily="34" charset="0"/>
                <a:sym typeface="Symbol" panose="05050102010706020507" pitchFamily="18" charset="2"/>
              </a:rPr>
              <a:t></a:t>
            </a:r>
            <a:r>
              <a:rPr lang="en-US" altLang="ja-JP" sz="2000" dirty="0">
                <a:solidFill>
                  <a:srgbClr val="002060"/>
                </a:solidFill>
                <a:latin typeface="Calibri" panose="020F0502020204030204" pitchFamily="34" charset="0"/>
                <a:cs typeface="Arial" panose="020B0604020202020204" pitchFamily="34" charset="0"/>
                <a:sym typeface="Symbol" charset="0"/>
              </a:rPr>
              <a:t>m</a:t>
            </a:r>
            <a:r>
              <a:rPr lang="en-US" altLang="ja-JP" sz="2000" baseline="30000" dirty="0">
                <a:solidFill>
                  <a:srgbClr val="002060"/>
                </a:solidFill>
                <a:latin typeface="Calibri" panose="020F0502020204030204" pitchFamily="34" charset="0"/>
                <a:cs typeface="Arial" panose="020B0604020202020204" pitchFamily="34" charset="0"/>
                <a:sym typeface="Symbol" charset="0"/>
              </a:rPr>
              <a:t>3</a:t>
            </a:r>
            <a:r>
              <a:rPr lang="en-US" altLang="ja-JP" sz="2000" dirty="0">
                <a:solidFill>
                  <a:srgbClr val="002060"/>
                </a:solidFill>
                <a:latin typeface="Calibri" panose="020F0502020204030204" pitchFamily="34" charset="0"/>
                <a:cs typeface="Arial" panose="020B0604020202020204" pitchFamily="34" charset="0"/>
                <a:sym typeface="Symbol" panose="05050102010706020507" pitchFamily="18" charset="2"/>
              </a:rPr>
              <a:t>s</a:t>
            </a:r>
            <a:r>
              <a:rPr lang="en-US" altLang="ja-JP" sz="2000" baseline="30000" dirty="0">
                <a:solidFill>
                  <a:srgbClr val="002060"/>
                </a:solidFill>
                <a:latin typeface="Calibri" panose="020F0502020204030204" pitchFamily="34" charset="0"/>
                <a:cs typeface="Arial" panose="020B0604020202020204" pitchFamily="34" charset="0"/>
                <a:sym typeface="Symbol" panose="05050102010706020507" pitchFamily="18" charset="2"/>
              </a:rPr>
              <a:t>1</a:t>
            </a:r>
            <a:r>
              <a:rPr lang="en-US" altLang="ja-JP" sz="2000" dirty="0">
                <a:solidFill>
                  <a:srgbClr val="002060"/>
                </a:solidFill>
                <a:latin typeface="Calibri" panose="020F0502020204030204" pitchFamily="34" charset="0"/>
                <a:cs typeface="Arial" panose="020B0604020202020204" pitchFamily="34" charset="0"/>
                <a:sym typeface="Symbol" panose="05050102010706020507" pitchFamily="18" charset="2"/>
              </a:rPr>
              <a:t> m</a:t>
            </a:r>
            <a:r>
              <a:rPr lang="en-US" altLang="ja-JP" sz="2000" baseline="30000" dirty="0">
                <a:solidFill>
                  <a:srgbClr val="002060"/>
                </a:solidFill>
                <a:latin typeface="Calibri" panose="020F0502020204030204" pitchFamily="34" charset="0"/>
                <a:cs typeface="Arial" panose="020B0604020202020204" pitchFamily="34" charset="0"/>
                <a:sym typeface="Symbol" panose="05050102010706020507" pitchFamily="18" charset="2"/>
              </a:rPr>
              <a:t>2</a:t>
            </a:r>
            <a:r>
              <a:rPr lang="en-US" altLang="ja-JP" sz="2000" dirty="0">
                <a:solidFill>
                  <a:srgbClr val="002060"/>
                </a:solidFill>
                <a:latin typeface="Calibri" panose="020F0502020204030204" pitchFamily="34" charset="0"/>
              </a:rPr>
              <a:t>] )</a:t>
            </a:r>
          </a:p>
          <a:p>
            <a:pPr lvl="1">
              <a:buFont typeface="Wingdings" panose="05000000000000000000" pitchFamily="2" charset="2"/>
              <a:buChar char="Ø"/>
            </a:pPr>
            <a:r>
              <a:rPr lang="en-US" altLang="ja-JP" sz="2000" i="1" dirty="0">
                <a:solidFill>
                  <a:srgbClr val="002060"/>
                </a:solidFill>
                <a:latin typeface="Calibri" panose="020F0502020204030204" pitchFamily="34" charset="0"/>
              </a:rPr>
              <a:t>Q</a:t>
            </a:r>
            <a:r>
              <a:rPr lang="en-US" altLang="ja-JP" sz="2000" baseline="-25000" dirty="0">
                <a:solidFill>
                  <a:srgbClr val="002060"/>
                </a:solidFill>
                <a:latin typeface="Calibri" panose="020F0502020204030204" pitchFamily="34" charset="0"/>
              </a:rPr>
              <a:t>s</a:t>
            </a:r>
            <a:r>
              <a:rPr lang="en-US" altLang="ja-JP" sz="2000" dirty="0">
                <a:solidFill>
                  <a:srgbClr val="002060"/>
                </a:solidFill>
                <a:latin typeface="Calibri" panose="020F0502020204030204" pitchFamily="34" charset="0"/>
              </a:rPr>
              <a:t> depends on the material, surface area, surface treatment, contamination condition, etc.</a:t>
            </a:r>
          </a:p>
          <a:p>
            <a:pPr lvl="2"/>
            <a:r>
              <a:rPr lang="en-US" altLang="ja-JP" dirty="0">
                <a:solidFill>
                  <a:srgbClr val="002060"/>
                </a:solidFill>
                <a:latin typeface="Calibri" panose="020F0502020204030204" pitchFamily="34" charset="0"/>
              </a:rPr>
              <a:t>The smaller the surface area, the lower the outgassing rate.</a:t>
            </a:r>
          </a:p>
          <a:p>
            <a:pPr lvl="2"/>
            <a:r>
              <a:rPr lang="en-US" altLang="ja-JP" dirty="0">
                <a:solidFill>
                  <a:srgbClr val="002060"/>
                </a:solidFill>
                <a:latin typeface="Calibri" panose="020F0502020204030204" pitchFamily="34" charset="0"/>
              </a:rPr>
              <a:t>The cleaner the surface, the lower the outgassing rate. </a:t>
            </a:r>
            <a:endParaRPr lang="en-US" altLang="ja-JP" dirty="0">
              <a:latin typeface="Calibri" panose="020F0502020204030204" pitchFamily="34" charset="0"/>
            </a:endParaRPr>
          </a:p>
        </p:txBody>
      </p:sp>
      <p:sp>
        <p:nvSpPr>
          <p:cNvPr id="4" name="正方形/長方形 3">
            <a:extLst>
              <a:ext uri="{FF2B5EF4-FFF2-40B4-BE49-F238E27FC236}">
                <a16:creationId xmlns:a16="http://schemas.microsoft.com/office/drawing/2014/main" id="{256AFFE1-8804-4FF9-B155-1B60CC629C87}"/>
              </a:ext>
            </a:extLst>
          </p:cNvPr>
          <p:cNvSpPr/>
          <p:nvPr/>
        </p:nvSpPr>
        <p:spPr>
          <a:xfrm>
            <a:off x="142297" y="1069258"/>
            <a:ext cx="11936631" cy="2005781"/>
          </a:xfrm>
          <a:prstGeom prst="rect">
            <a:avLst/>
          </a:prstGeom>
          <a:noFill/>
          <a:ln>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4" name="平行四辺形 63">
            <a:extLst>
              <a:ext uri="{FF2B5EF4-FFF2-40B4-BE49-F238E27FC236}">
                <a16:creationId xmlns:a16="http://schemas.microsoft.com/office/drawing/2014/main" id="{F5670AC1-015F-44DB-985C-2BCA8B1351FC}"/>
              </a:ext>
            </a:extLst>
          </p:cNvPr>
          <p:cNvSpPr/>
          <p:nvPr/>
        </p:nvSpPr>
        <p:spPr>
          <a:xfrm>
            <a:off x="8103831" y="5577068"/>
            <a:ext cx="4025569" cy="761473"/>
          </a:xfrm>
          <a:prstGeom prst="parallelogram">
            <a:avLst>
              <a:gd name="adj" fmla="val 76122"/>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0" name="下矢印 20">
            <a:extLst>
              <a:ext uri="{FF2B5EF4-FFF2-40B4-BE49-F238E27FC236}">
                <a16:creationId xmlns:a16="http://schemas.microsoft.com/office/drawing/2014/main" id="{04708424-2EAC-47B4-9393-99F338F14A77}"/>
              </a:ext>
            </a:extLst>
          </p:cNvPr>
          <p:cNvSpPr/>
          <p:nvPr/>
        </p:nvSpPr>
        <p:spPr>
          <a:xfrm rot="10800000">
            <a:off x="9429483" y="4882668"/>
            <a:ext cx="1213673" cy="1091521"/>
          </a:xfrm>
          <a:prstGeom prst="down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00B050"/>
              </a:solidFill>
              <a:latin typeface="Arial" panose="020B0604020202020204" pitchFamily="34" charset="0"/>
              <a:cs typeface="Arial" panose="020B0604020202020204" pitchFamily="34" charset="0"/>
            </a:endParaRPr>
          </a:p>
        </p:txBody>
      </p:sp>
      <p:sp>
        <p:nvSpPr>
          <p:cNvPr id="81" name="正方形/長方形 80">
            <a:extLst>
              <a:ext uri="{FF2B5EF4-FFF2-40B4-BE49-F238E27FC236}">
                <a16:creationId xmlns:a16="http://schemas.microsoft.com/office/drawing/2014/main" id="{9FD02B0A-DEB6-4A7D-A6DE-45D6BD605457}"/>
              </a:ext>
            </a:extLst>
          </p:cNvPr>
          <p:cNvSpPr/>
          <p:nvPr/>
        </p:nvSpPr>
        <p:spPr>
          <a:xfrm>
            <a:off x="8607363" y="4214233"/>
            <a:ext cx="3018503" cy="646331"/>
          </a:xfrm>
          <a:prstGeom prst="rect">
            <a:avLst/>
          </a:prstGeom>
        </p:spPr>
        <p:txBody>
          <a:bodyPr wrap="square">
            <a:spAutoFit/>
          </a:bodyPr>
          <a:lstStyle/>
          <a:p>
            <a:r>
              <a:rPr lang="en-US" altLang="ja-JP" dirty="0">
                <a:solidFill>
                  <a:srgbClr val="0070C0"/>
                </a:solidFill>
                <a:latin typeface="Arial" panose="020B0604020202020204" pitchFamily="34" charset="0"/>
                <a:ea typeface="ＭＳ Ｐゴシック" panose="020B0600070205080204" pitchFamily="50" charset="-128"/>
                <a:cs typeface="Arial" panose="020B0604020202020204" pitchFamily="34" charset="0"/>
              </a:rPr>
              <a:t>Outgassing from surface is not negligible.</a:t>
            </a:r>
            <a:endParaRPr lang="ja-JP" altLang="en-US" dirty="0">
              <a:solidFill>
                <a:srgbClr val="0070C0"/>
              </a:solidFill>
              <a:latin typeface="Arial" panose="020B0604020202020204" pitchFamily="34" charset="0"/>
              <a:cs typeface="Arial" panose="020B0604020202020204" pitchFamily="34" charset="0"/>
            </a:endParaRPr>
          </a:p>
        </p:txBody>
      </p:sp>
      <p:sp>
        <p:nvSpPr>
          <p:cNvPr id="6" name="正方形/長方形 5">
            <a:extLst>
              <a:ext uri="{FF2B5EF4-FFF2-40B4-BE49-F238E27FC236}">
                <a16:creationId xmlns:a16="http://schemas.microsoft.com/office/drawing/2014/main" id="{B987283A-5045-44CA-A637-4EA7DAFA8372}"/>
              </a:ext>
            </a:extLst>
          </p:cNvPr>
          <p:cNvSpPr/>
          <p:nvPr/>
        </p:nvSpPr>
        <p:spPr>
          <a:xfrm>
            <a:off x="9783685" y="5478991"/>
            <a:ext cx="505267" cy="369332"/>
          </a:xfrm>
          <a:prstGeom prst="rect">
            <a:avLst/>
          </a:prstGeom>
        </p:spPr>
        <p:txBody>
          <a:bodyPr wrap="none">
            <a:spAutoFit/>
          </a:bodyPr>
          <a:lstStyle/>
          <a:p>
            <a:r>
              <a:rPr lang="en-US" altLang="ja-JP" i="1" dirty="0">
                <a:solidFill>
                  <a:schemeClr val="bg1"/>
                </a:solidFill>
                <a:latin typeface="Arial" panose="020B0604020202020204" pitchFamily="34" charset="0"/>
                <a:cs typeface="Arial" panose="020B0604020202020204" pitchFamily="34" charset="0"/>
              </a:rPr>
              <a:t>Q</a:t>
            </a:r>
            <a:r>
              <a:rPr lang="en-US" altLang="ja-JP" baseline="-25000" dirty="0">
                <a:solidFill>
                  <a:schemeClr val="bg1"/>
                </a:solidFill>
                <a:latin typeface="Arial" panose="020B0604020202020204" pitchFamily="34" charset="0"/>
                <a:cs typeface="Arial" panose="020B0604020202020204" pitchFamily="34" charset="0"/>
              </a:rPr>
              <a:t>s</a:t>
            </a:r>
            <a:r>
              <a:rPr lang="en-US" altLang="ja-JP" dirty="0">
                <a:solidFill>
                  <a:schemeClr val="bg1"/>
                </a:solidFill>
                <a:latin typeface="Arial" panose="020B0604020202020204" pitchFamily="34" charset="0"/>
                <a:cs typeface="Arial" panose="020B0604020202020204" pitchFamily="34" charset="0"/>
              </a:rPr>
              <a:t> </a:t>
            </a:r>
            <a:endParaRPr lang="ja-JP" altLang="en-US"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7197412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p:cNvPicPr>
            <a:picLocks noChangeAspect="1"/>
          </p:cNvPicPr>
          <p:nvPr/>
        </p:nvPicPr>
        <p:blipFill>
          <a:blip r:embed="rId3"/>
          <a:stretch>
            <a:fillRect/>
          </a:stretch>
        </p:blipFill>
        <p:spPr>
          <a:xfrm>
            <a:off x="0" y="0"/>
            <a:ext cx="12192000" cy="1122652"/>
          </a:xfrm>
          <a:prstGeom prst="rect">
            <a:avLst/>
          </a:prstGeom>
        </p:spPr>
      </p:pic>
      <p:sp>
        <p:nvSpPr>
          <p:cNvPr id="5" name="タイトル 1"/>
          <p:cNvSpPr txBox="1">
            <a:spLocks/>
          </p:cNvSpPr>
          <p:nvPr/>
        </p:nvSpPr>
        <p:spPr>
          <a:xfrm>
            <a:off x="1785678" y="0"/>
            <a:ext cx="8784976" cy="735582"/>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en-US" altLang="ja-JP" sz="4000" b="1" dirty="0">
                <a:solidFill>
                  <a:srgbClr val="FFC000"/>
                </a:solidFill>
                <a:latin typeface="Calibri Light" panose="020F0302020204030204" pitchFamily="34" charset="0"/>
              </a:rPr>
              <a:t>Realistic pump-down equation 1</a:t>
            </a:r>
            <a:endParaRPr lang="ja-JP" altLang="en-US" sz="4000" b="1" dirty="0">
              <a:solidFill>
                <a:srgbClr val="FFC000"/>
              </a:solidFill>
              <a:latin typeface="Calibri Light" panose="020F0302020204030204" pitchFamily="34" charset="0"/>
            </a:endParaRPr>
          </a:p>
        </p:txBody>
      </p:sp>
      <p:sp>
        <p:nvSpPr>
          <p:cNvPr id="11" name="正方形/長方形 10"/>
          <p:cNvSpPr/>
          <p:nvPr/>
        </p:nvSpPr>
        <p:spPr>
          <a:xfrm>
            <a:off x="0" y="6434515"/>
            <a:ext cx="12192000" cy="431329"/>
          </a:xfrm>
          <a:prstGeom prst="rect">
            <a:avLst/>
          </a:prstGeom>
          <a:solidFill>
            <a:srgbClr val="00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latin typeface="Calibri" panose="020F0502020204030204" pitchFamily="34" charset="0"/>
            </a:endParaRPr>
          </a:p>
        </p:txBody>
      </p:sp>
      <p:pic>
        <p:nvPicPr>
          <p:cNvPr id="13" name="Picture 5" descr="C:\Documents and Settings\Administrator\デスクトップ\keklogo_blue.gif"/>
          <p:cNvPicPr>
            <a:picLocks noChangeAspect="1" noChangeArrowheads="1"/>
          </p:cNvPicPr>
          <p:nvPr/>
        </p:nvPicPr>
        <p:blipFill>
          <a:blip r:embed="rId4" cstate="print"/>
          <a:srcRect/>
          <a:stretch>
            <a:fillRect/>
          </a:stretch>
        </p:blipFill>
        <p:spPr bwMode="auto">
          <a:xfrm>
            <a:off x="65316" y="6463741"/>
            <a:ext cx="702056" cy="402103"/>
          </a:xfrm>
          <a:prstGeom prst="rect">
            <a:avLst/>
          </a:prstGeom>
          <a:noFill/>
        </p:spPr>
      </p:pic>
      <p:pic>
        <p:nvPicPr>
          <p:cNvPr id="14" name="Picture 1" descr="C:\Documents and Settings\Administrator\デスクトップ\SuperKEKB_logo.gif"/>
          <p:cNvPicPr>
            <a:picLocks noChangeAspect="1" noChangeArrowheads="1"/>
          </p:cNvPicPr>
          <p:nvPr/>
        </p:nvPicPr>
        <p:blipFill>
          <a:blip r:embed="rId5" cstate="print"/>
          <a:srcRect/>
          <a:stretch>
            <a:fillRect/>
          </a:stretch>
        </p:blipFill>
        <p:spPr bwMode="auto">
          <a:xfrm>
            <a:off x="11432495" y="6449005"/>
            <a:ext cx="759505" cy="408995"/>
          </a:xfrm>
          <a:prstGeom prst="rect">
            <a:avLst/>
          </a:prstGeom>
          <a:noFill/>
        </p:spPr>
      </p:pic>
      <p:sp>
        <p:nvSpPr>
          <p:cNvPr id="15" name="日付プレースホルダー 14"/>
          <p:cNvSpPr>
            <a:spLocks noGrp="1"/>
          </p:cNvSpPr>
          <p:nvPr>
            <p:ph type="dt" sz="half" idx="10"/>
          </p:nvPr>
        </p:nvSpPr>
        <p:spPr>
          <a:xfrm>
            <a:off x="838200" y="6475618"/>
            <a:ext cx="2743200" cy="365125"/>
          </a:xfrm>
        </p:spPr>
        <p:txBody>
          <a:bodyPr/>
          <a:lstStyle/>
          <a:p>
            <a:r>
              <a:rPr kumimoji="1" lang="en-US" altLang="ja-JP" dirty="0">
                <a:solidFill>
                  <a:srgbClr val="FFFF00"/>
                </a:solidFill>
                <a:latin typeface="Calibri" panose="020F0502020204030204" pitchFamily="34" charset="0"/>
              </a:rPr>
              <a:t>2019/10/31</a:t>
            </a:r>
            <a:endParaRPr kumimoji="1" lang="ja-JP" altLang="en-US" dirty="0">
              <a:solidFill>
                <a:srgbClr val="FFFF00"/>
              </a:solidFill>
              <a:latin typeface="Calibri" panose="020F0502020204030204" pitchFamily="34" charset="0"/>
            </a:endParaRPr>
          </a:p>
        </p:txBody>
      </p:sp>
      <p:sp>
        <p:nvSpPr>
          <p:cNvPr id="16" name="フッター プレースホルダー 15"/>
          <p:cNvSpPr>
            <a:spLocks noGrp="1"/>
          </p:cNvSpPr>
          <p:nvPr>
            <p:ph type="ftr" sz="quarter" idx="11"/>
          </p:nvPr>
        </p:nvSpPr>
        <p:spPr>
          <a:xfrm>
            <a:off x="3110967" y="6489670"/>
            <a:ext cx="6276433" cy="365125"/>
          </a:xfrm>
        </p:spPr>
        <p:txBody>
          <a:bodyPr/>
          <a:lstStyle/>
          <a:p>
            <a:r>
              <a:rPr lang="en-US" altLang="ja-JP" dirty="0">
                <a:solidFill>
                  <a:srgbClr val="FFFF00"/>
                </a:solidFill>
                <a:latin typeface="Calibri" panose="020F0502020204030204" pitchFamily="34" charset="0"/>
              </a:rPr>
              <a:t>Joint-US-CERN-Japan-Russia International Accelerator School, 2019, Ion Colliders @ </a:t>
            </a:r>
            <a:r>
              <a:rPr lang="en-US" altLang="ja-JP" dirty="0" err="1">
                <a:solidFill>
                  <a:srgbClr val="FFFF00"/>
                </a:solidFill>
                <a:latin typeface="Calibri" panose="020F0502020204030204" pitchFamily="34" charset="0"/>
              </a:rPr>
              <a:t>Dubna</a:t>
            </a:r>
            <a:endParaRPr kumimoji="1" lang="ja-JP" altLang="en-US" dirty="0">
              <a:solidFill>
                <a:srgbClr val="FFFF00"/>
              </a:solidFill>
              <a:latin typeface="Calibri" panose="020F0502020204030204" pitchFamily="34" charset="0"/>
            </a:endParaRPr>
          </a:p>
        </p:txBody>
      </p:sp>
      <p:sp>
        <p:nvSpPr>
          <p:cNvPr id="17" name="スライド番号プレースホルダー 16"/>
          <p:cNvSpPr>
            <a:spLocks noGrp="1"/>
          </p:cNvSpPr>
          <p:nvPr>
            <p:ph type="sldNum" sz="quarter" idx="12"/>
          </p:nvPr>
        </p:nvSpPr>
        <p:spPr>
          <a:xfrm>
            <a:off x="8610600" y="6475618"/>
            <a:ext cx="2743200" cy="365125"/>
          </a:xfrm>
        </p:spPr>
        <p:txBody>
          <a:bodyPr/>
          <a:lstStyle/>
          <a:p>
            <a:fld id="{2703563A-5760-4490-B9C0-0ADE44AA5E72}" type="slidenum">
              <a:rPr kumimoji="1" lang="ja-JP" altLang="en-US" smtClean="0">
                <a:solidFill>
                  <a:srgbClr val="FFFF00"/>
                </a:solidFill>
                <a:latin typeface="Calibri" panose="020F0502020204030204" pitchFamily="34" charset="0"/>
              </a:rPr>
              <a:t>28</a:t>
            </a:fld>
            <a:endParaRPr kumimoji="1" lang="ja-JP" altLang="en-US">
              <a:solidFill>
                <a:srgbClr val="FFFF00"/>
              </a:solidFill>
              <a:latin typeface="Calibri" panose="020F0502020204030204" pitchFamily="34" charset="0"/>
            </a:endParaRPr>
          </a:p>
        </p:txBody>
      </p:sp>
      <p:sp>
        <p:nvSpPr>
          <p:cNvPr id="43" name="コンテンツ プレースホルダー 1">
            <a:extLst>
              <a:ext uri="{FF2B5EF4-FFF2-40B4-BE49-F238E27FC236}">
                <a16:creationId xmlns:a16="http://schemas.microsoft.com/office/drawing/2014/main" id="{3676ABE4-7423-4506-BD77-21474A678953}"/>
              </a:ext>
            </a:extLst>
          </p:cNvPr>
          <p:cNvSpPr>
            <a:spLocks noGrp="1"/>
          </p:cNvSpPr>
          <p:nvPr>
            <p:ph idx="1"/>
          </p:nvPr>
        </p:nvSpPr>
        <p:spPr>
          <a:xfrm>
            <a:off x="142298" y="1032862"/>
            <a:ext cx="11907404" cy="5374076"/>
          </a:xfrm>
        </p:spPr>
        <p:txBody>
          <a:bodyPr>
            <a:normAutofit/>
          </a:bodyPr>
          <a:lstStyle/>
          <a:p>
            <a:r>
              <a:rPr lang="en-US" altLang="ja-JP" sz="2400" dirty="0">
                <a:latin typeface="Calibri" panose="020F0502020204030204" pitchFamily="34" charset="0"/>
              </a:rPr>
              <a:t>Realistic pump-down equation in the case of the vacuum vessel with outgassing rate:</a:t>
            </a:r>
          </a:p>
          <a:p>
            <a:pPr marL="457200" lvl="1" indent="0">
              <a:buNone/>
            </a:pPr>
            <a:endParaRPr lang="en-US" altLang="ja-JP" sz="2000" dirty="0">
              <a:solidFill>
                <a:srgbClr val="002060"/>
              </a:solidFill>
              <a:latin typeface="Calibri" panose="020F0502020204030204" pitchFamily="34" charset="0"/>
            </a:endParaRPr>
          </a:p>
        </p:txBody>
      </p:sp>
      <mc:AlternateContent xmlns:mc="http://schemas.openxmlformats.org/markup-compatibility/2006" xmlns:a14="http://schemas.microsoft.com/office/drawing/2010/main">
        <mc:Choice Requires="a14">
          <p:sp>
            <p:nvSpPr>
              <p:cNvPr id="2" name="正方形/長方形 1">
                <a:extLst>
                  <a:ext uri="{FF2B5EF4-FFF2-40B4-BE49-F238E27FC236}">
                    <a16:creationId xmlns:a16="http://schemas.microsoft.com/office/drawing/2014/main" id="{733B268D-5976-40FA-9C99-9755A6612ECC}"/>
                  </a:ext>
                </a:extLst>
              </p:cNvPr>
              <p:cNvSpPr/>
              <p:nvPr/>
            </p:nvSpPr>
            <p:spPr>
              <a:xfrm>
                <a:off x="6768224" y="1464692"/>
                <a:ext cx="3581878" cy="80906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ja-JP" sz="2400" i="1" smtClean="0">
                          <a:latin typeface="Cambria Math" panose="02040503050406030204" pitchFamily="18" charset="0"/>
                        </a:rPr>
                        <m:t>−</m:t>
                      </m:r>
                      <m:r>
                        <a:rPr lang="en-US" altLang="ja-JP" sz="2400" i="1" smtClean="0">
                          <a:latin typeface="Cambria Math" panose="02040503050406030204" pitchFamily="18" charset="0"/>
                        </a:rPr>
                        <m:t>𝑉</m:t>
                      </m:r>
                      <m:f>
                        <m:fPr>
                          <m:ctrlPr>
                            <a:rPr lang="ja-JP" altLang="ja-JP" sz="2400" i="1">
                              <a:latin typeface="Cambria Math" panose="02040503050406030204" pitchFamily="18" charset="0"/>
                            </a:rPr>
                          </m:ctrlPr>
                        </m:fPr>
                        <m:num>
                          <m:r>
                            <m:rPr>
                              <m:sty m:val="p"/>
                            </m:rPr>
                            <a:rPr lang="en-US" altLang="ja-JP" sz="2400">
                              <a:latin typeface="Cambria Math" panose="02040503050406030204" pitchFamily="18" charset="0"/>
                            </a:rPr>
                            <m:t>d</m:t>
                          </m:r>
                          <m:r>
                            <a:rPr lang="en-US" altLang="ja-JP" sz="2400" i="1">
                              <a:latin typeface="Cambria Math" panose="02040503050406030204" pitchFamily="18" charset="0"/>
                            </a:rPr>
                            <m:t>𝑝</m:t>
                          </m:r>
                          <m:d>
                            <m:dPr>
                              <m:ctrlPr>
                                <a:rPr lang="ja-JP" altLang="ja-JP" sz="2400" i="1">
                                  <a:latin typeface="Cambria Math" panose="02040503050406030204" pitchFamily="18" charset="0"/>
                                </a:rPr>
                              </m:ctrlPr>
                            </m:dPr>
                            <m:e>
                              <m:r>
                                <a:rPr lang="en-US" altLang="ja-JP" sz="2400" i="1">
                                  <a:latin typeface="Cambria Math" panose="02040503050406030204" pitchFamily="18" charset="0"/>
                                </a:rPr>
                                <m:t>𝑡</m:t>
                              </m:r>
                            </m:e>
                          </m:d>
                        </m:num>
                        <m:den>
                          <m:r>
                            <m:rPr>
                              <m:sty m:val="p"/>
                            </m:rPr>
                            <a:rPr lang="en-US" altLang="ja-JP" sz="2400">
                              <a:latin typeface="Cambria Math" panose="02040503050406030204" pitchFamily="18" charset="0"/>
                            </a:rPr>
                            <m:t>d</m:t>
                          </m:r>
                          <m:r>
                            <a:rPr lang="en-US" altLang="ja-JP" sz="2400" i="1">
                              <a:latin typeface="Cambria Math" panose="02040503050406030204" pitchFamily="18" charset="0"/>
                            </a:rPr>
                            <m:t>𝑡</m:t>
                          </m:r>
                        </m:den>
                      </m:f>
                      <m:r>
                        <a:rPr lang="en-US" altLang="ja-JP" sz="2400">
                          <a:latin typeface="Cambria Math" panose="02040503050406030204" pitchFamily="18" charset="0"/>
                        </a:rPr>
                        <m:t>=</m:t>
                      </m:r>
                      <m:r>
                        <a:rPr lang="en-US" altLang="ja-JP" sz="2400" i="1">
                          <a:latin typeface="Cambria Math" panose="02040503050406030204" pitchFamily="18" charset="0"/>
                        </a:rPr>
                        <m:t>𝑝</m:t>
                      </m:r>
                      <m:d>
                        <m:dPr>
                          <m:ctrlPr>
                            <a:rPr lang="ja-JP" altLang="ja-JP" sz="2400" i="1">
                              <a:latin typeface="Cambria Math" panose="02040503050406030204" pitchFamily="18" charset="0"/>
                            </a:rPr>
                          </m:ctrlPr>
                        </m:dPr>
                        <m:e>
                          <m:r>
                            <a:rPr lang="en-US" altLang="ja-JP" sz="2400" i="1">
                              <a:latin typeface="Cambria Math" panose="02040503050406030204" pitchFamily="18" charset="0"/>
                            </a:rPr>
                            <m:t>𝑡</m:t>
                          </m:r>
                        </m:e>
                      </m:d>
                      <m:sSub>
                        <m:sSubPr>
                          <m:ctrlPr>
                            <a:rPr lang="ja-JP" altLang="ja-JP" sz="2400" i="1">
                              <a:latin typeface="Cambria Math" panose="02040503050406030204" pitchFamily="18" charset="0"/>
                            </a:rPr>
                          </m:ctrlPr>
                        </m:sSubPr>
                        <m:e>
                          <m:r>
                            <a:rPr lang="en-US" altLang="ja-JP" sz="2400" i="1">
                              <a:latin typeface="Cambria Math" panose="02040503050406030204" pitchFamily="18" charset="0"/>
                            </a:rPr>
                            <m:t>𝑆</m:t>
                          </m:r>
                        </m:e>
                        <m:sub>
                          <m:r>
                            <m:rPr>
                              <m:sty m:val="p"/>
                            </m:rPr>
                            <a:rPr lang="en-US" altLang="ja-JP" sz="2400">
                              <a:latin typeface="Cambria Math" panose="02040503050406030204" pitchFamily="18" charset="0"/>
                            </a:rPr>
                            <m:t>eff</m:t>
                          </m:r>
                        </m:sub>
                      </m:sSub>
                      <m:r>
                        <a:rPr lang="en-US" altLang="ja-JP" sz="2400" i="1">
                          <a:solidFill>
                            <a:srgbClr val="FF0000"/>
                          </a:solidFill>
                          <a:latin typeface="Cambria Math" panose="02040503050406030204" pitchFamily="18" charset="0"/>
                        </a:rPr>
                        <m:t>+</m:t>
                      </m:r>
                      <m:sSub>
                        <m:sSubPr>
                          <m:ctrlPr>
                            <a:rPr lang="ja-JP" altLang="ja-JP" sz="2400" i="1">
                              <a:solidFill>
                                <a:srgbClr val="FF0000"/>
                              </a:solidFill>
                              <a:latin typeface="Cambria Math" panose="02040503050406030204" pitchFamily="18" charset="0"/>
                            </a:rPr>
                          </m:ctrlPr>
                        </m:sSubPr>
                        <m:e>
                          <m:r>
                            <a:rPr lang="en-US" altLang="ja-JP" sz="2400" i="1">
                              <a:solidFill>
                                <a:srgbClr val="FF0000"/>
                              </a:solidFill>
                              <a:latin typeface="Cambria Math" panose="02040503050406030204" pitchFamily="18" charset="0"/>
                            </a:rPr>
                            <m:t>𝑄</m:t>
                          </m:r>
                        </m:e>
                        <m:sub>
                          <m:r>
                            <m:rPr>
                              <m:sty m:val="p"/>
                            </m:rPr>
                            <a:rPr lang="en-US" altLang="ja-JP" sz="2400" b="0" i="0" smtClean="0">
                              <a:solidFill>
                                <a:srgbClr val="FF0000"/>
                              </a:solidFill>
                              <a:latin typeface="Cambria Math" panose="02040503050406030204" pitchFamily="18" charset="0"/>
                            </a:rPr>
                            <m:t>s</m:t>
                          </m:r>
                        </m:sub>
                      </m:sSub>
                    </m:oMath>
                  </m:oMathPara>
                </a14:m>
                <a:endParaRPr lang="ja-JP" altLang="en-US" sz="2000" dirty="0"/>
              </a:p>
            </p:txBody>
          </p:sp>
        </mc:Choice>
        <mc:Fallback xmlns="">
          <p:sp>
            <p:nvSpPr>
              <p:cNvPr id="2" name="正方形/長方形 1">
                <a:extLst>
                  <a:ext uri="{FF2B5EF4-FFF2-40B4-BE49-F238E27FC236}">
                    <a16:creationId xmlns:a16="http://schemas.microsoft.com/office/drawing/2014/main" id="{733B268D-5976-40FA-9C99-9755A6612ECC}"/>
                  </a:ext>
                </a:extLst>
              </p:cNvPr>
              <p:cNvSpPr>
                <a:spLocks noRot="1" noChangeAspect="1" noMove="1" noResize="1" noEditPoints="1" noAdjustHandles="1" noChangeArrowheads="1" noChangeShapeType="1" noTextEdit="1"/>
              </p:cNvSpPr>
              <p:nvPr/>
            </p:nvSpPr>
            <p:spPr>
              <a:xfrm>
                <a:off x="6768224" y="1464692"/>
                <a:ext cx="3581878" cy="809068"/>
              </a:xfrm>
              <a:prstGeom prst="rect">
                <a:avLst/>
              </a:prstGeom>
              <a:blipFill>
                <a:blip r:embed="rId6"/>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9" name="正方形/長方形 18">
                <a:extLst>
                  <a:ext uri="{FF2B5EF4-FFF2-40B4-BE49-F238E27FC236}">
                    <a16:creationId xmlns:a16="http://schemas.microsoft.com/office/drawing/2014/main" id="{004FE723-971F-4DC0-8D61-A0C749155239}"/>
                  </a:ext>
                </a:extLst>
              </p:cNvPr>
              <p:cNvSpPr/>
              <p:nvPr/>
            </p:nvSpPr>
            <p:spPr>
              <a:xfrm>
                <a:off x="6557762" y="3227843"/>
                <a:ext cx="4543231" cy="78386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ja-JP" altLang="en-US" sz="2000" i="1" smtClean="0">
                          <a:latin typeface="Cambria Math" panose="02040503050406030204" pitchFamily="18" charset="0"/>
                        </a:rPr>
                        <m:t>𝑝</m:t>
                      </m:r>
                      <m:d>
                        <m:dPr>
                          <m:ctrlPr>
                            <a:rPr lang="ja-JP" altLang="en-US" sz="2000" i="1">
                              <a:latin typeface="Cambria Math" panose="02040503050406030204" pitchFamily="18" charset="0"/>
                            </a:rPr>
                          </m:ctrlPr>
                        </m:dPr>
                        <m:e>
                          <m:r>
                            <a:rPr lang="ja-JP" altLang="en-US" sz="2000" i="1">
                              <a:latin typeface="Cambria Math" panose="02040503050406030204" pitchFamily="18" charset="0"/>
                            </a:rPr>
                            <m:t>𝑡</m:t>
                          </m:r>
                        </m:e>
                      </m:d>
                      <m:r>
                        <a:rPr lang="ja-JP" altLang="en-US" sz="2000" i="0">
                          <a:latin typeface="Cambria Math" panose="02040503050406030204" pitchFamily="18" charset="0"/>
                        </a:rPr>
                        <m:t>= </m:t>
                      </m:r>
                      <m:d>
                        <m:dPr>
                          <m:ctrlPr>
                            <a:rPr lang="ja-JP" altLang="en-US" sz="2000" i="1">
                              <a:latin typeface="Cambria Math" panose="02040503050406030204" pitchFamily="18" charset="0"/>
                            </a:rPr>
                          </m:ctrlPr>
                        </m:dPr>
                        <m:e>
                          <m:sSub>
                            <m:sSubPr>
                              <m:ctrlPr>
                                <a:rPr lang="ja-JP" altLang="en-US" sz="2000" i="1">
                                  <a:latin typeface="Cambria Math" panose="02040503050406030204" pitchFamily="18" charset="0"/>
                                </a:rPr>
                              </m:ctrlPr>
                            </m:sSubPr>
                            <m:e>
                              <m:r>
                                <a:rPr lang="ja-JP" altLang="en-US" sz="2000" i="1">
                                  <a:latin typeface="Cambria Math" panose="02040503050406030204" pitchFamily="18" charset="0"/>
                                </a:rPr>
                                <m:t>𝑝</m:t>
                              </m:r>
                            </m:e>
                            <m:sub>
                              <m:r>
                                <a:rPr lang="ja-JP" altLang="en-US" sz="2000" i="0">
                                  <a:latin typeface="Cambria Math" panose="02040503050406030204" pitchFamily="18" charset="0"/>
                                </a:rPr>
                                <m:t>0</m:t>
                              </m:r>
                            </m:sub>
                          </m:sSub>
                          <m:r>
                            <a:rPr lang="ja-JP" altLang="en-US" sz="2000" i="0">
                              <a:latin typeface="Cambria Math" panose="02040503050406030204" pitchFamily="18" charset="0"/>
                            </a:rPr>
                            <m:t>−</m:t>
                          </m:r>
                          <m:f>
                            <m:fPr>
                              <m:ctrlPr>
                                <a:rPr lang="ja-JP" altLang="en-US" sz="2000" i="1">
                                  <a:latin typeface="Cambria Math" panose="02040503050406030204" pitchFamily="18" charset="0"/>
                                </a:rPr>
                              </m:ctrlPr>
                            </m:fPr>
                            <m:num>
                              <m:sSub>
                                <m:sSubPr>
                                  <m:ctrlPr>
                                    <a:rPr lang="ja-JP" altLang="en-US" sz="2000" i="1">
                                      <a:latin typeface="Cambria Math" panose="02040503050406030204" pitchFamily="18" charset="0"/>
                                    </a:rPr>
                                  </m:ctrlPr>
                                </m:sSubPr>
                                <m:e>
                                  <m:r>
                                    <a:rPr lang="ja-JP" altLang="en-US" sz="2000" i="1">
                                      <a:latin typeface="Cambria Math" panose="02040503050406030204" pitchFamily="18" charset="0"/>
                                    </a:rPr>
                                    <m:t>𝑄</m:t>
                                  </m:r>
                                </m:e>
                                <m:sub>
                                  <m:r>
                                    <m:rPr>
                                      <m:sty m:val="p"/>
                                    </m:rPr>
                                    <a:rPr lang="ja-JP" altLang="en-US" sz="2000" i="0">
                                      <a:latin typeface="Cambria Math" panose="02040503050406030204" pitchFamily="18" charset="0"/>
                                    </a:rPr>
                                    <m:t>S</m:t>
                                  </m:r>
                                </m:sub>
                              </m:sSub>
                            </m:num>
                            <m:den>
                              <m:sSub>
                                <m:sSubPr>
                                  <m:ctrlPr>
                                    <a:rPr lang="ja-JP" altLang="en-US" sz="2000" i="1">
                                      <a:latin typeface="Cambria Math" panose="02040503050406030204" pitchFamily="18" charset="0"/>
                                    </a:rPr>
                                  </m:ctrlPr>
                                </m:sSubPr>
                                <m:e>
                                  <m:r>
                                    <a:rPr lang="ja-JP" altLang="en-US" sz="2000" i="1">
                                      <a:latin typeface="Cambria Math" panose="02040503050406030204" pitchFamily="18" charset="0"/>
                                    </a:rPr>
                                    <m:t>𝑆</m:t>
                                  </m:r>
                                </m:e>
                                <m:sub>
                                  <m:r>
                                    <m:rPr>
                                      <m:sty m:val="p"/>
                                    </m:rPr>
                                    <a:rPr lang="ja-JP" altLang="en-US" sz="2000" i="0">
                                      <a:latin typeface="Cambria Math" panose="02040503050406030204" pitchFamily="18" charset="0"/>
                                    </a:rPr>
                                    <m:t>eff</m:t>
                                  </m:r>
                                </m:sub>
                              </m:sSub>
                            </m:den>
                          </m:f>
                        </m:e>
                      </m:d>
                      <m:r>
                        <m:rPr>
                          <m:sty m:val="p"/>
                        </m:rPr>
                        <a:rPr lang="ja-JP" altLang="en-US" sz="2000" i="0">
                          <a:latin typeface="Cambria Math" panose="02040503050406030204" pitchFamily="18" charset="0"/>
                        </a:rPr>
                        <m:t>exp</m:t>
                      </m:r>
                      <m:d>
                        <m:dPr>
                          <m:ctrlPr>
                            <a:rPr lang="ja-JP" altLang="en-US" sz="2000" i="1">
                              <a:latin typeface="Cambria Math" panose="02040503050406030204" pitchFamily="18" charset="0"/>
                            </a:rPr>
                          </m:ctrlPr>
                        </m:dPr>
                        <m:e>
                          <m:r>
                            <a:rPr lang="ja-JP" altLang="en-US" sz="2000" i="0">
                              <a:latin typeface="Cambria Math" panose="02040503050406030204" pitchFamily="18" charset="0"/>
                            </a:rPr>
                            <m:t>−</m:t>
                          </m:r>
                          <m:f>
                            <m:fPr>
                              <m:ctrlPr>
                                <a:rPr lang="ja-JP" altLang="en-US" sz="2000" i="1">
                                  <a:latin typeface="Cambria Math" panose="02040503050406030204" pitchFamily="18" charset="0"/>
                                </a:rPr>
                              </m:ctrlPr>
                            </m:fPr>
                            <m:num>
                              <m:sSub>
                                <m:sSubPr>
                                  <m:ctrlPr>
                                    <a:rPr lang="ja-JP" altLang="en-US" sz="2000" i="1">
                                      <a:latin typeface="Cambria Math" panose="02040503050406030204" pitchFamily="18" charset="0"/>
                                    </a:rPr>
                                  </m:ctrlPr>
                                </m:sSubPr>
                                <m:e>
                                  <m:r>
                                    <a:rPr lang="ja-JP" altLang="en-US" sz="2000" i="1">
                                      <a:latin typeface="Cambria Math" panose="02040503050406030204" pitchFamily="18" charset="0"/>
                                    </a:rPr>
                                    <m:t>𝑆</m:t>
                                  </m:r>
                                </m:e>
                                <m:sub>
                                  <m:r>
                                    <m:rPr>
                                      <m:sty m:val="p"/>
                                    </m:rPr>
                                    <a:rPr lang="ja-JP" altLang="en-US" sz="2000" i="0">
                                      <a:latin typeface="Cambria Math" panose="02040503050406030204" pitchFamily="18" charset="0"/>
                                    </a:rPr>
                                    <m:t>eff</m:t>
                                  </m:r>
                                </m:sub>
                              </m:sSub>
                            </m:num>
                            <m:den>
                              <m:r>
                                <a:rPr lang="ja-JP" altLang="en-US" sz="2000" i="1">
                                  <a:latin typeface="Cambria Math" panose="02040503050406030204" pitchFamily="18" charset="0"/>
                                </a:rPr>
                                <m:t>𝑉</m:t>
                              </m:r>
                            </m:den>
                          </m:f>
                          <m:r>
                            <a:rPr lang="ja-JP" altLang="en-US" sz="2000" i="1">
                              <a:latin typeface="Cambria Math" panose="02040503050406030204" pitchFamily="18" charset="0"/>
                            </a:rPr>
                            <m:t>𝑡</m:t>
                          </m:r>
                        </m:e>
                      </m:d>
                      <m:r>
                        <a:rPr lang="ja-JP" altLang="en-US" sz="2000" i="0" smtClean="0">
                          <a:solidFill>
                            <a:srgbClr val="FF0000"/>
                          </a:solidFill>
                          <a:latin typeface="Cambria Math" panose="02040503050406030204" pitchFamily="18" charset="0"/>
                        </a:rPr>
                        <m:t>+</m:t>
                      </m:r>
                      <m:f>
                        <m:fPr>
                          <m:ctrlPr>
                            <a:rPr lang="ja-JP" altLang="en-US" sz="2000" i="1">
                              <a:solidFill>
                                <a:srgbClr val="FF0000"/>
                              </a:solidFill>
                              <a:latin typeface="Cambria Math" panose="02040503050406030204" pitchFamily="18" charset="0"/>
                            </a:rPr>
                          </m:ctrlPr>
                        </m:fPr>
                        <m:num>
                          <m:sSub>
                            <m:sSubPr>
                              <m:ctrlPr>
                                <a:rPr lang="ja-JP" altLang="en-US" sz="2000" i="1">
                                  <a:solidFill>
                                    <a:srgbClr val="FF0000"/>
                                  </a:solidFill>
                                  <a:latin typeface="Cambria Math" panose="02040503050406030204" pitchFamily="18" charset="0"/>
                                </a:rPr>
                              </m:ctrlPr>
                            </m:sSubPr>
                            <m:e>
                              <m:r>
                                <a:rPr lang="ja-JP" altLang="en-US" sz="2000" i="1">
                                  <a:solidFill>
                                    <a:srgbClr val="FF0000"/>
                                  </a:solidFill>
                                  <a:latin typeface="Cambria Math" panose="02040503050406030204" pitchFamily="18" charset="0"/>
                                </a:rPr>
                                <m:t>𝑄</m:t>
                              </m:r>
                            </m:e>
                            <m:sub>
                              <m:r>
                                <m:rPr>
                                  <m:sty m:val="p"/>
                                </m:rPr>
                                <a:rPr lang="en-US" altLang="ja-JP" sz="2000" b="0" i="0" smtClean="0">
                                  <a:solidFill>
                                    <a:srgbClr val="FF0000"/>
                                  </a:solidFill>
                                  <a:latin typeface="Cambria Math" panose="02040503050406030204" pitchFamily="18" charset="0"/>
                                </a:rPr>
                                <m:t>s</m:t>
                              </m:r>
                            </m:sub>
                          </m:sSub>
                        </m:num>
                        <m:den>
                          <m:sSub>
                            <m:sSubPr>
                              <m:ctrlPr>
                                <a:rPr lang="ja-JP" altLang="en-US" sz="2000" i="1">
                                  <a:solidFill>
                                    <a:srgbClr val="FF0000"/>
                                  </a:solidFill>
                                  <a:latin typeface="Cambria Math" panose="02040503050406030204" pitchFamily="18" charset="0"/>
                                </a:rPr>
                              </m:ctrlPr>
                            </m:sSubPr>
                            <m:e>
                              <m:r>
                                <a:rPr lang="ja-JP" altLang="en-US" sz="2000" i="1">
                                  <a:solidFill>
                                    <a:srgbClr val="FF0000"/>
                                  </a:solidFill>
                                  <a:latin typeface="Cambria Math" panose="02040503050406030204" pitchFamily="18" charset="0"/>
                                </a:rPr>
                                <m:t>𝑆</m:t>
                              </m:r>
                            </m:e>
                            <m:sub>
                              <m:r>
                                <m:rPr>
                                  <m:sty m:val="p"/>
                                </m:rPr>
                                <a:rPr lang="ja-JP" altLang="en-US" sz="2000" i="0">
                                  <a:solidFill>
                                    <a:srgbClr val="FF0000"/>
                                  </a:solidFill>
                                  <a:latin typeface="Cambria Math" panose="02040503050406030204" pitchFamily="18" charset="0"/>
                                </a:rPr>
                                <m:t>eff</m:t>
                              </m:r>
                            </m:sub>
                          </m:sSub>
                        </m:den>
                      </m:f>
                    </m:oMath>
                  </m:oMathPara>
                </a14:m>
                <a:endParaRPr lang="en-US" altLang="ja-JP" sz="1600" dirty="0">
                  <a:latin typeface="Arial" panose="020B0604020202020204" pitchFamily="34" charset="0"/>
                  <a:cs typeface="Arial" panose="020B0604020202020204" pitchFamily="34" charset="0"/>
                </a:endParaRPr>
              </a:p>
            </p:txBody>
          </p:sp>
        </mc:Choice>
        <mc:Fallback xmlns="">
          <p:sp>
            <p:nvSpPr>
              <p:cNvPr id="19" name="正方形/長方形 18">
                <a:extLst>
                  <a:ext uri="{FF2B5EF4-FFF2-40B4-BE49-F238E27FC236}">
                    <a16:creationId xmlns:a16="http://schemas.microsoft.com/office/drawing/2014/main" id="{004FE723-971F-4DC0-8D61-A0C749155239}"/>
                  </a:ext>
                </a:extLst>
              </p:cNvPr>
              <p:cNvSpPr>
                <a:spLocks noRot="1" noChangeAspect="1" noMove="1" noResize="1" noEditPoints="1" noAdjustHandles="1" noChangeArrowheads="1" noChangeShapeType="1" noTextEdit="1"/>
              </p:cNvSpPr>
              <p:nvPr/>
            </p:nvSpPr>
            <p:spPr>
              <a:xfrm>
                <a:off x="6557762" y="3227843"/>
                <a:ext cx="4543231" cy="783869"/>
              </a:xfrm>
              <a:prstGeom prst="rect">
                <a:avLst/>
              </a:prstGeom>
              <a:blipFill>
                <a:blip r:embed="rId7"/>
                <a:stretch>
                  <a:fillRect/>
                </a:stretch>
              </a:blipFill>
            </p:spPr>
            <p:txBody>
              <a:bodyPr/>
              <a:lstStyle/>
              <a:p>
                <a:r>
                  <a:rPr lang="ja-JP" altLang="en-US">
                    <a:noFill/>
                  </a:rPr>
                  <a:t> </a:t>
                </a:r>
              </a:p>
            </p:txBody>
          </p:sp>
        </mc:Fallback>
      </mc:AlternateContent>
      <p:sp>
        <p:nvSpPr>
          <p:cNvPr id="20" name="正方形/長方形 19">
            <a:extLst>
              <a:ext uri="{FF2B5EF4-FFF2-40B4-BE49-F238E27FC236}">
                <a16:creationId xmlns:a16="http://schemas.microsoft.com/office/drawing/2014/main" id="{3F8D92D3-11EE-4F80-BA2C-CAF05774C777}"/>
              </a:ext>
            </a:extLst>
          </p:cNvPr>
          <p:cNvSpPr/>
          <p:nvPr/>
        </p:nvSpPr>
        <p:spPr>
          <a:xfrm>
            <a:off x="926855" y="1641968"/>
            <a:ext cx="5450632" cy="461665"/>
          </a:xfrm>
          <a:prstGeom prst="rect">
            <a:avLst/>
          </a:prstGeom>
        </p:spPr>
        <p:txBody>
          <a:bodyPr wrap="square">
            <a:spAutoFit/>
          </a:bodyPr>
          <a:lstStyle/>
          <a:p>
            <a:r>
              <a:rPr lang="en-US" altLang="ja-JP" sz="2400" dirty="0">
                <a:latin typeface="Calibri" panose="020F0502020204030204" pitchFamily="34" charset="0"/>
                <a:cs typeface="Arial" panose="020B0604020202020204" pitchFamily="34" charset="0"/>
                <a:sym typeface="Symbol" panose="05050102010706020507" pitchFamily="18" charset="2"/>
              </a:rPr>
              <a:t>{</a:t>
            </a:r>
            <a:r>
              <a:rPr lang="en-US" altLang="ja-JP" sz="2400" i="1" dirty="0">
                <a:latin typeface="Calibri" panose="020F0502020204030204" pitchFamily="34" charset="0"/>
                <a:cs typeface="Arial" panose="020B0604020202020204" pitchFamily="34" charset="0"/>
                <a:sym typeface="Symbol" panose="05050102010706020507" pitchFamily="18" charset="2"/>
              </a:rPr>
              <a:t>p</a:t>
            </a:r>
            <a:r>
              <a:rPr lang="en-US" altLang="ja-JP" sz="2400" dirty="0">
                <a:latin typeface="Calibri" panose="020F0502020204030204" pitchFamily="34" charset="0"/>
                <a:cs typeface="Arial" panose="020B0604020202020204" pitchFamily="34" charset="0"/>
                <a:sym typeface="Symbol" panose="05050102010706020507" pitchFamily="18" charset="2"/>
              </a:rPr>
              <a:t>(</a:t>
            </a:r>
            <a:r>
              <a:rPr lang="en-US" altLang="ja-JP" sz="2400" i="1" dirty="0">
                <a:latin typeface="Calibri" panose="020F0502020204030204" pitchFamily="34" charset="0"/>
                <a:cs typeface="Arial" panose="020B0604020202020204" pitchFamily="34" charset="0"/>
                <a:sym typeface="Symbol" panose="05050102010706020507" pitchFamily="18" charset="2"/>
              </a:rPr>
              <a:t>t</a:t>
            </a:r>
            <a:r>
              <a:rPr lang="en-US" altLang="ja-JP" sz="2400" dirty="0">
                <a:latin typeface="Calibri" panose="020F0502020204030204" pitchFamily="34" charset="0"/>
                <a:cs typeface="Arial" panose="020B0604020202020204" pitchFamily="34" charset="0"/>
                <a:sym typeface="Symbol" panose="05050102010706020507" pitchFamily="18" charset="2"/>
              </a:rPr>
              <a:t>+</a:t>
            </a:r>
            <a:r>
              <a:rPr lang="en-US" altLang="ja-JP" sz="2400" i="1" dirty="0">
                <a:latin typeface="Calibri" panose="020F0502020204030204" pitchFamily="34" charset="0"/>
                <a:cs typeface="Arial" panose="020B0604020202020204" pitchFamily="34" charset="0"/>
                <a:sym typeface="Symbol" panose="05050102010706020507" pitchFamily="18" charset="2"/>
              </a:rPr>
              <a:t>t</a:t>
            </a:r>
            <a:r>
              <a:rPr lang="en-US" altLang="ja-JP" sz="2400" dirty="0">
                <a:latin typeface="Calibri" panose="020F0502020204030204" pitchFamily="34" charset="0"/>
                <a:cs typeface="Arial" panose="020B0604020202020204" pitchFamily="34" charset="0"/>
                <a:sym typeface="Symbol" panose="05050102010706020507" pitchFamily="18" charset="2"/>
              </a:rPr>
              <a:t>)-</a:t>
            </a:r>
            <a:r>
              <a:rPr lang="en-US" altLang="ja-JP" sz="2400" i="1" dirty="0">
                <a:latin typeface="Calibri" panose="020F0502020204030204" pitchFamily="34" charset="0"/>
                <a:cs typeface="Arial" panose="020B0604020202020204" pitchFamily="34" charset="0"/>
                <a:sym typeface="Symbol" panose="05050102010706020507" pitchFamily="18" charset="2"/>
              </a:rPr>
              <a:t> p</a:t>
            </a:r>
            <a:r>
              <a:rPr lang="en-US" altLang="ja-JP" sz="2400" dirty="0">
                <a:latin typeface="Calibri" panose="020F0502020204030204" pitchFamily="34" charset="0"/>
                <a:cs typeface="Arial" panose="020B0604020202020204" pitchFamily="34" charset="0"/>
                <a:sym typeface="Symbol" panose="05050102010706020507" pitchFamily="18" charset="2"/>
              </a:rPr>
              <a:t>(</a:t>
            </a:r>
            <a:r>
              <a:rPr lang="en-US" altLang="ja-JP" sz="2400" i="1" dirty="0">
                <a:latin typeface="Calibri" panose="020F0502020204030204" pitchFamily="34" charset="0"/>
                <a:cs typeface="Arial" panose="020B0604020202020204" pitchFamily="34" charset="0"/>
                <a:sym typeface="Symbol" panose="05050102010706020507" pitchFamily="18" charset="2"/>
              </a:rPr>
              <a:t>t</a:t>
            </a:r>
            <a:r>
              <a:rPr lang="en-US" altLang="ja-JP" sz="2400" dirty="0">
                <a:latin typeface="Calibri" panose="020F0502020204030204" pitchFamily="34" charset="0"/>
                <a:cs typeface="Arial" panose="020B0604020202020204" pitchFamily="34" charset="0"/>
                <a:sym typeface="Symbol" panose="05050102010706020507" pitchFamily="18" charset="2"/>
              </a:rPr>
              <a:t>)}</a:t>
            </a:r>
            <a:r>
              <a:rPr lang="en-US" altLang="ja-JP" sz="2400" i="1" dirty="0">
                <a:latin typeface="Calibri" panose="020F0502020204030204" pitchFamily="34" charset="0"/>
                <a:cs typeface="Arial" panose="020B0604020202020204" pitchFamily="34" charset="0"/>
                <a:sym typeface="Symbol" panose="05050102010706020507" pitchFamily="18" charset="2"/>
              </a:rPr>
              <a:t>V </a:t>
            </a:r>
            <a:r>
              <a:rPr lang="en-US" altLang="ja-JP" sz="2400" dirty="0">
                <a:latin typeface="Calibri" panose="020F0502020204030204" pitchFamily="34" charset="0"/>
                <a:cs typeface="Arial" panose="020B0604020202020204" pitchFamily="34" charset="0"/>
                <a:sym typeface="Symbol" panose="05050102010706020507" pitchFamily="18" charset="2"/>
              </a:rPr>
              <a:t>= </a:t>
            </a:r>
            <a:r>
              <a:rPr lang="en-US" altLang="ja-JP" sz="2400" i="1" dirty="0" err="1">
                <a:latin typeface="Calibri" panose="020F0502020204030204" pitchFamily="34" charset="0"/>
                <a:cs typeface="Arial" panose="020B0604020202020204" pitchFamily="34" charset="0"/>
                <a:sym typeface="Symbol" panose="05050102010706020507" pitchFamily="18" charset="2"/>
              </a:rPr>
              <a:t>S</a:t>
            </a:r>
            <a:r>
              <a:rPr lang="en-US" altLang="ja-JP" sz="2400" baseline="-25000" dirty="0" err="1">
                <a:latin typeface="Calibri" panose="020F0502020204030204" pitchFamily="34" charset="0"/>
                <a:cs typeface="Arial" panose="020B0604020202020204" pitchFamily="34" charset="0"/>
                <a:sym typeface="Symbol" panose="05050102010706020507" pitchFamily="18" charset="2"/>
              </a:rPr>
              <a:t>eff</a:t>
            </a:r>
            <a:r>
              <a:rPr lang="en-US" altLang="ja-JP" sz="2400" dirty="0" err="1">
                <a:latin typeface="Calibri" panose="020F0502020204030204" pitchFamily="34" charset="0"/>
                <a:cs typeface="Arial" panose="020B0604020202020204" pitchFamily="34" charset="0"/>
                <a:sym typeface="Symbol" panose="05050102010706020507" pitchFamily="18" charset="2"/>
              </a:rPr>
              <a:t></a:t>
            </a:r>
            <a:r>
              <a:rPr lang="en-US" altLang="ja-JP" sz="2400" i="1" dirty="0" err="1">
                <a:latin typeface="Calibri" panose="020F0502020204030204" pitchFamily="34" charset="0"/>
                <a:cs typeface="Arial" panose="020B0604020202020204" pitchFamily="34" charset="0"/>
                <a:sym typeface="Symbol" panose="05050102010706020507" pitchFamily="18" charset="2"/>
              </a:rPr>
              <a:t>p</a:t>
            </a:r>
            <a:r>
              <a:rPr lang="en-US" altLang="ja-JP" sz="2400" dirty="0">
                <a:latin typeface="Calibri" panose="020F0502020204030204" pitchFamily="34" charset="0"/>
                <a:cs typeface="Arial" panose="020B0604020202020204" pitchFamily="34" charset="0"/>
                <a:sym typeface="Symbol" panose="05050102010706020507" pitchFamily="18" charset="2"/>
              </a:rPr>
              <a:t>(</a:t>
            </a:r>
            <a:r>
              <a:rPr lang="en-US" altLang="ja-JP" sz="2400" i="1" dirty="0">
                <a:latin typeface="Calibri" panose="020F0502020204030204" pitchFamily="34" charset="0"/>
                <a:cs typeface="Arial" panose="020B0604020202020204" pitchFamily="34" charset="0"/>
                <a:sym typeface="Symbol" panose="05050102010706020507" pitchFamily="18" charset="2"/>
              </a:rPr>
              <a:t>t</a:t>
            </a:r>
            <a:r>
              <a:rPr lang="en-US" altLang="ja-JP" sz="2400" dirty="0">
                <a:latin typeface="Calibri" panose="020F0502020204030204" pitchFamily="34" charset="0"/>
                <a:cs typeface="Arial" panose="020B0604020202020204" pitchFamily="34" charset="0"/>
                <a:sym typeface="Symbol" panose="05050102010706020507" pitchFamily="18" charset="2"/>
              </a:rPr>
              <a:t>)</a:t>
            </a:r>
            <a:r>
              <a:rPr lang="ja-JP" altLang="ja-JP" sz="2400" dirty="0">
                <a:latin typeface="Calibri" panose="020F0502020204030204" pitchFamily="34" charset="0"/>
                <a:cs typeface="Arial" panose="020B0604020202020204" pitchFamily="34" charset="0"/>
                <a:sym typeface="Symbol" panose="05050102010706020507" pitchFamily="18" charset="2"/>
              </a:rPr>
              <a:t></a:t>
            </a:r>
            <a:r>
              <a:rPr lang="en-US" altLang="ja-JP" sz="2400" i="1" dirty="0">
                <a:latin typeface="Calibri" panose="020F0502020204030204" pitchFamily="34" charset="0"/>
                <a:cs typeface="Arial" panose="020B0604020202020204" pitchFamily="34" charset="0"/>
                <a:sym typeface="Symbol" panose="05050102010706020507" pitchFamily="18" charset="2"/>
              </a:rPr>
              <a:t>t </a:t>
            </a:r>
            <a:r>
              <a:rPr lang="en-US" altLang="ja-JP" sz="2400" dirty="0">
                <a:solidFill>
                  <a:srgbClr val="FF0000"/>
                </a:solidFill>
                <a:latin typeface="Calibri" panose="020F0502020204030204" pitchFamily="34" charset="0"/>
                <a:cs typeface="Arial" panose="020B0604020202020204" pitchFamily="34" charset="0"/>
                <a:sym typeface="Symbol" panose="05050102010706020507" pitchFamily="18" charset="2"/>
              </a:rPr>
              <a:t>+ </a:t>
            </a:r>
            <a:r>
              <a:rPr lang="en-US" altLang="ja-JP" sz="2400" i="1" dirty="0">
                <a:solidFill>
                  <a:srgbClr val="FF0000"/>
                </a:solidFill>
                <a:latin typeface="Calibri" panose="020F0502020204030204" pitchFamily="34" charset="0"/>
                <a:cs typeface="Arial" panose="020B0604020202020204" pitchFamily="34" charset="0"/>
                <a:sym typeface="Symbol" panose="05050102010706020507" pitchFamily="18" charset="2"/>
              </a:rPr>
              <a:t>Q</a:t>
            </a:r>
            <a:r>
              <a:rPr lang="en-US" altLang="ja-JP" sz="2400" baseline="-25000" dirty="0">
                <a:solidFill>
                  <a:srgbClr val="FF0000"/>
                </a:solidFill>
                <a:latin typeface="Calibri" panose="020F0502020204030204" pitchFamily="34" charset="0"/>
                <a:cs typeface="Arial" panose="020B0604020202020204" pitchFamily="34" charset="0"/>
                <a:sym typeface="Symbol" panose="05050102010706020507" pitchFamily="18" charset="2"/>
              </a:rPr>
              <a:t>s</a:t>
            </a:r>
            <a:r>
              <a:rPr lang="en-US" altLang="ja-JP" sz="2400" dirty="0">
                <a:latin typeface="Calibri" panose="020F0502020204030204" pitchFamily="34" charset="0"/>
                <a:cs typeface="Arial" panose="020B0604020202020204" pitchFamily="34" charset="0"/>
                <a:sym typeface="Symbol" panose="05050102010706020507" pitchFamily="18" charset="2"/>
              </a:rPr>
              <a:t></a:t>
            </a:r>
            <a:r>
              <a:rPr lang="ja-JP" altLang="ja-JP" sz="2400" dirty="0">
                <a:latin typeface="Calibri" panose="020F0502020204030204" pitchFamily="34" charset="0"/>
                <a:cs typeface="Arial" panose="020B0604020202020204" pitchFamily="34" charset="0"/>
                <a:sym typeface="Symbol" panose="05050102010706020507" pitchFamily="18" charset="2"/>
              </a:rPr>
              <a:t></a:t>
            </a:r>
            <a:r>
              <a:rPr lang="en-US" altLang="ja-JP" sz="2400" i="1" dirty="0">
                <a:latin typeface="Calibri" panose="020F0502020204030204" pitchFamily="34" charset="0"/>
                <a:cs typeface="Arial" panose="020B0604020202020204" pitchFamily="34" charset="0"/>
                <a:sym typeface="Symbol" panose="05050102010706020507" pitchFamily="18" charset="2"/>
              </a:rPr>
              <a:t>t</a:t>
            </a:r>
            <a:endParaRPr lang="ja-JP" altLang="ja-JP" sz="2400" dirty="0">
              <a:latin typeface="Calibri" panose="020F0502020204030204" pitchFamily="34" charset="0"/>
              <a:cs typeface="Arial" panose="020B0604020202020204" pitchFamily="34" charset="0"/>
            </a:endParaRPr>
          </a:p>
        </p:txBody>
      </p:sp>
      <p:cxnSp>
        <p:nvCxnSpPr>
          <p:cNvPr id="21" name="直線矢印コネクタ 20">
            <a:extLst>
              <a:ext uri="{FF2B5EF4-FFF2-40B4-BE49-F238E27FC236}">
                <a16:creationId xmlns:a16="http://schemas.microsoft.com/office/drawing/2014/main" id="{77DBCFDA-004A-45C4-B5E1-6DBA4BB1F2DD}"/>
              </a:ext>
            </a:extLst>
          </p:cNvPr>
          <p:cNvCxnSpPr/>
          <p:nvPr/>
        </p:nvCxnSpPr>
        <p:spPr>
          <a:xfrm>
            <a:off x="6164405" y="1881752"/>
            <a:ext cx="51654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2" name="正方形/長方形 21">
            <a:extLst>
              <a:ext uri="{FF2B5EF4-FFF2-40B4-BE49-F238E27FC236}">
                <a16:creationId xmlns:a16="http://schemas.microsoft.com/office/drawing/2014/main" id="{0E504829-05A9-4263-9838-D400EA38E071}"/>
              </a:ext>
            </a:extLst>
          </p:cNvPr>
          <p:cNvSpPr/>
          <p:nvPr/>
        </p:nvSpPr>
        <p:spPr>
          <a:xfrm>
            <a:off x="6005736" y="2036362"/>
            <a:ext cx="833883" cy="369332"/>
          </a:xfrm>
          <a:prstGeom prst="rect">
            <a:avLst/>
          </a:prstGeom>
        </p:spPr>
        <p:txBody>
          <a:bodyPr wrap="none">
            <a:spAutoFit/>
          </a:bodyPr>
          <a:lstStyle/>
          <a:p>
            <a:r>
              <a:rPr lang="ja-JP" altLang="ja-JP" dirty="0">
                <a:solidFill>
                  <a:srgbClr val="0070C0"/>
                </a:solidFill>
                <a:latin typeface="Calibri" panose="020F0502020204030204" pitchFamily="34" charset="0"/>
                <a:sym typeface="Symbol" panose="05050102010706020507" pitchFamily="18" charset="2"/>
              </a:rPr>
              <a:t></a:t>
            </a:r>
            <a:r>
              <a:rPr lang="en-US" altLang="ja-JP" i="1" dirty="0">
                <a:solidFill>
                  <a:srgbClr val="0070C0"/>
                </a:solidFill>
                <a:latin typeface="Calibri" panose="020F0502020204030204" pitchFamily="34" charset="0"/>
                <a:sym typeface="Symbol" panose="05050102010706020507" pitchFamily="18" charset="2"/>
              </a:rPr>
              <a:t>t</a:t>
            </a:r>
            <a:r>
              <a:rPr lang="ja-JP" altLang="en-US" i="1" dirty="0">
                <a:solidFill>
                  <a:srgbClr val="0070C0"/>
                </a:solidFill>
                <a:latin typeface="Calibri" panose="020F0502020204030204" pitchFamily="34" charset="0"/>
                <a:sym typeface="Symbol" panose="05050102010706020507" pitchFamily="18" charset="2"/>
              </a:rPr>
              <a:t> </a:t>
            </a:r>
            <a:r>
              <a:rPr lang="ja-JP" altLang="en-US" dirty="0">
                <a:solidFill>
                  <a:srgbClr val="0070C0"/>
                </a:solidFill>
                <a:latin typeface="Calibri" panose="020F0502020204030204" pitchFamily="34" charset="0"/>
                <a:sym typeface="Symbol" panose="05050102010706020507" pitchFamily="18" charset="2"/>
              </a:rPr>
              <a:t>→</a:t>
            </a:r>
            <a:r>
              <a:rPr lang="en-US" altLang="ja-JP" dirty="0">
                <a:solidFill>
                  <a:srgbClr val="0070C0"/>
                </a:solidFill>
                <a:latin typeface="Calibri" panose="020F0502020204030204" pitchFamily="34" charset="0"/>
                <a:sym typeface="Symbol" panose="05050102010706020507" pitchFamily="18" charset="2"/>
              </a:rPr>
              <a:t> 0</a:t>
            </a:r>
            <a:endParaRPr lang="ja-JP" altLang="en-US" dirty="0">
              <a:solidFill>
                <a:srgbClr val="0070C0"/>
              </a:solidFill>
              <a:latin typeface="Calibri" panose="020F0502020204030204" pitchFamily="34" charset="0"/>
            </a:endParaRPr>
          </a:p>
        </p:txBody>
      </p:sp>
      <mc:AlternateContent xmlns:mc="http://schemas.openxmlformats.org/markup-compatibility/2006" xmlns:a14="http://schemas.microsoft.com/office/drawing/2010/main">
        <mc:Choice Requires="a14">
          <p:sp>
            <p:nvSpPr>
              <p:cNvPr id="23" name="テキスト ボックス 22">
                <a:extLst>
                  <a:ext uri="{FF2B5EF4-FFF2-40B4-BE49-F238E27FC236}">
                    <a16:creationId xmlns:a16="http://schemas.microsoft.com/office/drawing/2014/main" id="{A44306FA-ECD0-4B8C-8D74-7B8606C152D9}"/>
                  </a:ext>
                </a:extLst>
              </p:cNvPr>
              <p:cNvSpPr txBox="1"/>
              <p:nvPr/>
            </p:nvSpPr>
            <p:spPr>
              <a:xfrm>
                <a:off x="8491218" y="5116743"/>
                <a:ext cx="3390544" cy="479042"/>
              </a:xfrm>
              <a:prstGeom prst="rect">
                <a:avLst/>
              </a:prstGeom>
              <a:noFill/>
            </p:spPr>
            <p:txBody>
              <a:bodyPr wrap="none" lIns="0" tIns="0" rIns="0" bIns="0" rtlCol="0">
                <a:spAutoFit/>
              </a:bodyPr>
              <a:lstStyle/>
              <a:p>
                <a14:m>
                  <m:oMath xmlns:m="http://schemas.openxmlformats.org/officeDocument/2006/math">
                    <m:r>
                      <a:rPr kumimoji="1" lang="ja-JP" altLang="en-US" sz="2000" i="1" smtClean="0">
                        <a:latin typeface="Cambria Math" panose="02040503050406030204" pitchFamily="18" charset="0"/>
                      </a:rPr>
                      <m:t>𝜏</m:t>
                    </m:r>
                  </m:oMath>
                </a14:m>
                <a:r>
                  <a:rPr kumimoji="1" lang="en-US" altLang="ja-JP" sz="2000" dirty="0">
                    <a:latin typeface="Calibri" panose="020F0502020204030204" pitchFamily="34" charset="0"/>
                  </a:rPr>
                  <a:t>=</a:t>
                </a:r>
                <a14:m>
                  <m:oMath xmlns:m="http://schemas.openxmlformats.org/officeDocument/2006/math">
                    <m:f>
                      <m:fPr>
                        <m:ctrlPr>
                          <a:rPr kumimoji="1" lang="en-US" altLang="ja-JP" sz="2000" i="1" dirty="0" smtClean="0">
                            <a:latin typeface="Cambria Math" panose="02040503050406030204" pitchFamily="18" charset="0"/>
                          </a:rPr>
                        </m:ctrlPr>
                      </m:fPr>
                      <m:num>
                        <m:r>
                          <a:rPr kumimoji="1" lang="en-US" altLang="ja-JP" sz="2000" b="0" i="1" dirty="0" smtClean="0">
                            <a:latin typeface="Cambria Math" panose="02040503050406030204" pitchFamily="18" charset="0"/>
                          </a:rPr>
                          <m:t>𝑉</m:t>
                        </m:r>
                      </m:num>
                      <m:den>
                        <m:sSub>
                          <m:sSubPr>
                            <m:ctrlPr>
                              <a:rPr kumimoji="1" lang="en-US" altLang="ja-JP" sz="2000" i="1" dirty="0" smtClean="0">
                                <a:latin typeface="Cambria Math" panose="02040503050406030204" pitchFamily="18" charset="0"/>
                              </a:rPr>
                            </m:ctrlPr>
                          </m:sSubPr>
                          <m:e>
                            <m:r>
                              <a:rPr kumimoji="1" lang="en-US" altLang="ja-JP" sz="2000" b="0" i="1" dirty="0" smtClean="0">
                                <a:latin typeface="Cambria Math" panose="02040503050406030204" pitchFamily="18" charset="0"/>
                              </a:rPr>
                              <m:t>𝑆</m:t>
                            </m:r>
                          </m:e>
                          <m:sub>
                            <m:r>
                              <m:rPr>
                                <m:sty m:val="p"/>
                              </m:rPr>
                              <a:rPr kumimoji="1" lang="en-US" altLang="ja-JP" sz="2000" b="0" i="0" dirty="0" smtClean="0">
                                <a:latin typeface="Cambria Math" panose="02040503050406030204" pitchFamily="18" charset="0"/>
                              </a:rPr>
                              <m:t>eff</m:t>
                            </m:r>
                          </m:sub>
                        </m:sSub>
                      </m:den>
                    </m:f>
                  </m:oMath>
                </a14:m>
                <a:r>
                  <a:rPr kumimoji="1" lang="en-US" altLang="ja-JP" sz="2000" dirty="0">
                    <a:latin typeface="Calibri" panose="020F0502020204030204" pitchFamily="34" charset="0"/>
                  </a:rPr>
                  <a:t> : </a:t>
                </a:r>
                <a:r>
                  <a:rPr lang="en-US" altLang="ja-JP" sz="2000" dirty="0">
                    <a:latin typeface="Calibri" panose="020F0502020204030204" pitchFamily="34" charset="0"/>
                    <a:sym typeface="Symbol" panose="05050102010706020507" pitchFamily="18" charset="2"/>
                  </a:rPr>
                  <a:t>Evacuation time constant</a:t>
                </a:r>
                <a:endParaRPr kumimoji="1" lang="ja-JP" altLang="en-US" sz="2000" dirty="0">
                  <a:latin typeface="Calibri" panose="020F0502020204030204" pitchFamily="34" charset="0"/>
                </a:endParaRPr>
              </a:p>
            </p:txBody>
          </p:sp>
        </mc:Choice>
        <mc:Fallback xmlns="">
          <p:sp>
            <p:nvSpPr>
              <p:cNvPr id="23" name="テキスト ボックス 22">
                <a:extLst>
                  <a:ext uri="{FF2B5EF4-FFF2-40B4-BE49-F238E27FC236}">
                    <a16:creationId xmlns:a16="http://schemas.microsoft.com/office/drawing/2014/main" id="{A44306FA-ECD0-4B8C-8D74-7B8606C152D9}"/>
                  </a:ext>
                </a:extLst>
              </p:cNvPr>
              <p:cNvSpPr txBox="1">
                <a:spLocks noRot="1" noChangeAspect="1" noMove="1" noResize="1" noEditPoints="1" noAdjustHandles="1" noChangeArrowheads="1" noChangeShapeType="1" noTextEdit="1"/>
              </p:cNvSpPr>
              <p:nvPr/>
            </p:nvSpPr>
            <p:spPr>
              <a:xfrm>
                <a:off x="8491218" y="5116743"/>
                <a:ext cx="3390544" cy="479042"/>
              </a:xfrm>
              <a:prstGeom prst="rect">
                <a:avLst/>
              </a:prstGeom>
              <a:blipFill>
                <a:blip r:embed="rId8"/>
                <a:stretch>
                  <a:fillRect l="-1978" t="-2532" r="-3777" b="-11392"/>
                </a:stretch>
              </a:blipFill>
            </p:spPr>
            <p:txBody>
              <a:bodyPr/>
              <a:lstStyle/>
              <a:p>
                <a:r>
                  <a:rPr lang="ja-JP" altLang="en-US">
                    <a:noFill/>
                  </a:rPr>
                  <a:t> </a:t>
                </a:r>
              </a:p>
            </p:txBody>
          </p:sp>
        </mc:Fallback>
      </mc:AlternateContent>
      <p:sp>
        <p:nvSpPr>
          <p:cNvPr id="24" name="下矢印 17">
            <a:extLst>
              <a:ext uri="{FF2B5EF4-FFF2-40B4-BE49-F238E27FC236}">
                <a16:creationId xmlns:a16="http://schemas.microsoft.com/office/drawing/2014/main" id="{EA556016-FC5A-4020-A143-59E5A4E3A008}"/>
              </a:ext>
            </a:extLst>
          </p:cNvPr>
          <p:cNvSpPr/>
          <p:nvPr/>
        </p:nvSpPr>
        <p:spPr>
          <a:xfrm>
            <a:off x="8008334" y="2531559"/>
            <a:ext cx="166241" cy="491859"/>
          </a:xfrm>
          <a:prstGeom prst="downArrow">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25" name="正方形/長方形 24">
                <a:extLst>
                  <a:ext uri="{FF2B5EF4-FFF2-40B4-BE49-F238E27FC236}">
                    <a16:creationId xmlns:a16="http://schemas.microsoft.com/office/drawing/2014/main" id="{66FA1BC6-47D7-434C-AB77-847EA697C343}"/>
                  </a:ext>
                </a:extLst>
              </p:cNvPr>
              <p:cNvSpPr/>
              <p:nvPr/>
            </p:nvSpPr>
            <p:spPr>
              <a:xfrm>
                <a:off x="7111347" y="4114683"/>
                <a:ext cx="3566489" cy="78386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ja-JP" altLang="en-US" sz="2000" i="0">
                          <a:latin typeface="Cambria Math" panose="02040503050406030204" pitchFamily="18" charset="0"/>
                        </a:rPr>
                        <m:t>= </m:t>
                      </m:r>
                      <m:d>
                        <m:dPr>
                          <m:ctrlPr>
                            <a:rPr lang="ja-JP" altLang="en-US" sz="2000" i="1">
                              <a:latin typeface="Cambria Math" panose="02040503050406030204" pitchFamily="18" charset="0"/>
                            </a:rPr>
                          </m:ctrlPr>
                        </m:dPr>
                        <m:e>
                          <m:sSub>
                            <m:sSubPr>
                              <m:ctrlPr>
                                <a:rPr lang="ja-JP" altLang="en-US" sz="2000" i="1">
                                  <a:latin typeface="Cambria Math" panose="02040503050406030204" pitchFamily="18" charset="0"/>
                                </a:rPr>
                              </m:ctrlPr>
                            </m:sSubPr>
                            <m:e>
                              <m:r>
                                <a:rPr lang="ja-JP" altLang="en-US" sz="2000" i="1">
                                  <a:latin typeface="Cambria Math" panose="02040503050406030204" pitchFamily="18" charset="0"/>
                                </a:rPr>
                                <m:t>𝑝</m:t>
                              </m:r>
                            </m:e>
                            <m:sub>
                              <m:r>
                                <a:rPr lang="ja-JP" altLang="en-US" sz="2000" i="0">
                                  <a:latin typeface="Cambria Math" panose="02040503050406030204" pitchFamily="18" charset="0"/>
                                </a:rPr>
                                <m:t>0</m:t>
                              </m:r>
                            </m:sub>
                          </m:sSub>
                          <m:r>
                            <a:rPr lang="ja-JP" altLang="en-US" sz="2000" i="0">
                              <a:latin typeface="Cambria Math" panose="02040503050406030204" pitchFamily="18" charset="0"/>
                            </a:rPr>
                            <m:t>−</m:t>
                          </m:r>
                          <m:f>
                            <m:fPr>
                              <m:ctrlPr>
                                <a:rPr lang="ja-JP" altLang="en-US" sz="2000" i="1">
                                  <a:latin typeface="Cambria Math" panose="02040503050406030204" pitchFamily="18" charset="0"/>
                                </a:rPr>
                              </m:ctrlPr>
                            </m:fPr>
                            <m:num>
                              <m:sSub>
                                <m:sSubPr>
                                  <m:ctrlPr>
                                    <a:rPr lang="ja-JP" altLang="en-US" sz="2000" i="1">
                                      <a:latin typeface="Cambria Math" panose="02040503050406030204" pitchFamily="18" charset="0"/>
                                    </a:rPr>
                                  </m:ctrlPr>
                                </m:sSubPr>
                                <m:e>
                                  <m:r>
                                    <a:rPr lang="ja-JP" altLang="en-US" sz="2000" i="1">
                                      <a:latin typeface="Cambria Math" panose="02040503050406030204" pitchFamily="18" charset="0"/>
                                    </a:rPr>
                                    <m:t>𝑄</m:t>
                                  </m:r>
                                </m:e>
                                <m:sub>
                                  <m:r>
                                    <m:rPr>
                                      <m:sty m:val="p"/>
                                    </m:rPr>
                                    <a:rPr lang="ja-JP" altLang="en-US" sz="2000" i="0">
                                      <a:latin typeface="Cambria Math" panose="02040503050406030204" pitchFamily="18" charset="0"/>
                                    </a:rPr>
                                    <m:t>S</m:t>
                                  </m:r>
                                </m:sub>
                              </m:sSub>
                            </m:num>
                            <m:den>
                              <m:sSub>
                                <m:sSubPr>
                                  <m:ctrlPr>
                                    <a:rPr lang="ja-JP" altLang="en-US" sz="2000" i="1">
                                      <a:latin typeface="Cambria Math" panose="02040503050406030204" pitchFamily="18" charset="0"/>
                                    </a:rPr>
                                  </m:ctrlPr>
                                </m:sSubPr>
                                <m:e>
                                  <m:r>
                                    <a:rPr lang="ja-JP" altLang="en-US" sz="2000" i="1">
                                      <a:latin typeface="Cambria Math" panose="02040503050406030204" pitchFamily="18" charset="0"/>
                                    </a:rPr>
                                    <m:t>𝑆</m:t>
                                  </m:r>
                                </m:e>
                                <m:sub>
                                  <m:r>
                                    <m:rPr>
                                      <m:sty m:val="p"/>
                                    </m:rPr>
                                    <a:rPr lang="ja-JP" altLang="en-US" sz="2000" i="0">
                                      <a:latin typeface="Cambria Math" panose="02040503050406030204" pitchFamily="18" charset="0"/>
                                    </a:rPr>
                                    <m:t>eff</m:t>
                                  </m:r>
                                </m:sub>
                              </m:sSub>
                            </m:den>
                          </m:f>
                        </m:e>
                      </m:d>
                      <m:r>
                        <m:rPr>
                          <m:sty m:val="p"/>
                        </m:rPr>
                        <a:rPr lang="ja-JP" altLang="en-US" sz="2000" i="0">
                          <a:latin typeface="Cambria Math" panose="02040503050406030204" pitchFamily="18" charset="0"/>
                        </a:rPr>
                        <m:t>exp</m:t>
                      </m:r>
                      <m:d>
                        <m:dPr>
                          <m:ctrlPr>
                            <a:rPr lang="ja-JP" altLang="en-US" sz="2000" i="1">
                              <a:latin typeface="Cambria Math" panose="02040503050406030204" pitchFamily="18" charset="0"/>
                            </a:rPr>
                          </m:ctrlPr>
                        </m:dPr>
                        <m:e>
                          <m:r>
                            <a:rPr lang="ja-JP" altLang="en-US" sz="2000" i="0">
                              <a:latin typeface="Cambria Math" panose="02040503050406030204" pitchFamily="18" charset="0"/>
                            </a:rPr>
                            <m:t>−</m:t>
                          </m:r>
                          <m:f>
                            <m:fPr>
                              <m:ctrlPr>
                                <a:rPr lang="ja-JP" altLang="en-US" sz="2000" i="1">
                                  <a:latin typeface="Cambria Math" panose="02040503050406030204" pitchFamily="18" charset="0"/>
                                </a:rPr>
                              </m:ctrlPr>
                            </m:fPr>
                            <m:num>
                              <m:r>
                                <a:rPr lang="en-US" altLang="ja-JP" sz="2000" b="0" i="1" smtClean="0">
                                  <a:latin typeface="Cambria Math" panose="02040503050406030204" pitchFamily="18" charset="0"/>
                                </a:rPr>
                                <m:t>𝑡</m:t>
                              </m:r>
                            </m:num>
                            <m:den>
                              <m:r>
                                <a:rPr lang="ja-JP" altLang="en-US" sz="2000" i="1" smtClean="0">
                                  <a:latin typeface="Cambria Math" panose="02040503050406030204" pitchFamily="18" charset="0"/>
                                </a:rPr>
                                <m:t>𝜏</m:t>
                              </m:r>
                            </m:den>
                          </m:f>
                        </m:e>
                      </m:d>
                      <m:r>
                        <a:rPr lang="ja-JP" altLang="en-US" sz="2000" i="0" smtClean="0">
                          <a:solidFill>
                            <a:srgbClr val="FF0000"/>
                          </a:solidFill>
                          <a:latin typeface="Cambria Math" panose="02040503050406030204" pitchFamily="18" charset="0"/>
                        </a:rPr>
                        <m:t>+</m:t>
                      </m:r>
                      <m:f>
                        <m:fPr>
                          <m:ctrlPr>
                            <a:rPr lang="ja-JP" altLang="en-US" sz="2000" i="1">
                              <a:solidFill>
                                <a:srgbClr val="FF0000"/>
                              </a:solidFill>
                              <a:latin typeface="Cambria Math" panose="02040503050406030204" pitchFamily="18" charset="0"/>
                            </a:rPr>
                          </m:ctrlPr>
                        </m:fPr>
                        <m:num>
                          <m:sSub>
                            <m:sSubPr>
                              <m:ctrlPr>
                                <a:rPr lang="ja-JP" altLang="en-US" sz="2000" i="1">
                                  <a:solidFill>
                                    <a:srgbClr val="FF0000"/>
                                  </a:solidFill>
                                  <a:latin typeface="Cambria Math" panose="02040503050406030204" pitchFamily="18" charset="0"/>
                                </a:rPr>
                              </m:ctrlPr>
                            </m:sSubPr>
                            <m:e>
                              <m:r>
                                <a:rPr lang="ja-JP" altLang="en-US" sz="2000" i="1">
                                  <a:solidFill>
                                    <a:srgbClr val="FF0000"/>
                                  </a:solidFill>
                                  <a:latin typeface="Cambria Math" panose="02040503050406030204" pitchFamily="18" charset="0"/>
                                </a:rPr>
                                <m:t>𝑄</m:t>
                              </m:r>
                            </m:e>
                            <m:sub>
                              <m:r>
                                <m:rPr>
                                  <m:sty m:val="p"/>
                                </m:rPr>
                                <a:rPr lang="en-US" altLang="ja-JP" sz="2000" b="0" i="0" smtClean="0">
                                  <a:solidFill>
                                    <a:srgbClr val="FF0000"/>
                                  </a:solidFill>
                                  <a:latin typeface="Cambria Math" panose="02040503050406030204" pitchFamily="18" charset="0"/>
                                </a:rPr>
                                <m:t>s</m:t>
                              </m:r>
                            </m:sub>
                          </m:sSub>
                        </m:num>
                        <m:den>
                          <m:sSub>
                            <m:sSubPr>
                              <m:ctrlPr>
                                <a:rPr lang="ja-JP" altLang="en-US" sz="2000" i="1">
                                  <a:solidFill>
                                    <a:srgbClr val="FF0000"/>
                                  </a:solidFill>
                                  <a:latin typeface="Cambria Math" panose="02040503050406030204" pitchFamily="18" charset="0"/>
                                </a:rPr>
                              </m:ctrlPr>
                            </m:sSubPr>
                            <m:e>
                              <m:r>
                                <a:rPr lang="ja-JP" altLang="en-US" sz="2000" i="1">
                                  <a:solidFill>
                                    <a:srgbClr val="FF0000"/>
                                  </a:solidFill>
                                  <a:latin typeface="Cambria Math" panose="02040503050406030204" pitchFamily="18" charset="0"/>
                                </a:rPr>
                                <m:t>𝑆</m:t>
                              </m:r>
                            </m:e>
                            <m:sub>
                              <m:r>
                                <m:rPr>
                                  <m:sty m:val="p"/>
                                </m:rPr>
                                <a:rPr lang="ja-JP" altLang="en-US" sz="2000" i="0">
                                  <a:solidFill>
                                    <a:srgbClr val="FF0000"/>
                                  </a:solidFill>
                                  <a:latin typeface="Cambria Math" panose="02040503050406030204" pitchFamily="18" charset="0"/>
                                </a:rPr>
                                <m:t>eff</m:t>
                              </m:r>
                            </m:sub>
                          </m:sSub>
                        </m:den>
                      </m:f>
                    </m:oMath>
                  </m:oMathPara>
                </a14:m>
                <a:endParaRPr lang="en-US" altLang="ja-JP" sz="1600" dirty="0">
                  <a:latin typeface="Arial" panose="020B0604020202020204" pitchFamily="34" charset="0"/>
                  <a:cs typeface="Arial" panose="020B0604020202020204" pitchFamily="34" charset="0"/>
                </a:endParaRPr>
              </a:p>
            </p:txBody>
          </p:sp>
        </mc:Choice>
        <mc:Fallback xmlns="">
          <p:sp>
            <p:nvSpPr>
              <p:cNvPr id="25" name="正方形/長方形 24">
                <a:extLst>
                  <a:ext uri="{FF2B5EF4-FFF2-40B4-BE49-F238E27FC236}">
                    <a16:creationId xmlns:a16="http://schemas.microsoft.com/office/drawing/2014/main" id="{66FA1BC6-47D7-434C-AB77-847EA697C343}"/>
                  </a:ext>
                </a:extLst>
              </p:cNvPr>
              <p:cNvSpPr>
                <a:spLocks noRot="1" noChangeAspect="1" noMove="1" noResize="1" noEditPoints="1" noAdjustHandles="1" noChangeArrowheads="1" noChangeShapeType="1" noTextEdit="1"/>
              </p:cNvSpPr>
              <p:nvPr/>
            </p:nvSpPr>
            <p:spPr>
              <a:xfrm>
                <a:off x="7111347" y="4114683"/>
                <a:ext cx="3566489" cy="783869"/>
              </a:xfrm>
              <a:prstGeom prst="rect">
                <a:avLst/>
              </a:prstGeom>
              <a:blipFill>
                <a:blip r:embed="rId9"/>
                <a:stretch>
                  <a:fillRect/>
                </a:stretch>
              </a:blipFill>
            </p:spPr>
            <p:txBody>
              <a:bodyPr/>
              <a:lstStyle/>
              <a:p>
                <a:r>
                  <a:rPr lang="ja-JP" altLang="en-US">
                    <a:noFill/>
                  </a:rPr>
                  <a:t> </a:t>
                </a:r>
              </a:p>
            </p:txBody>
          </p:sp>
        </mc:Fallback>
      </mc:AlternateContent>
      <p:sp>
        <p:nvSpPr>
          <p:cNvPr id="27" name="テキスト ボックス 26">
            <a:extLst>
              <a:ext uri="{FF2B5EF4-FFF2-40B4-BE49-F238E27FC236}">
                <a16:creationId xmlns:a16="http://schemas.microsoft.com/office/drawing/2014/main" id="{88872D12-26D7-4AAC-A375-5EB6AD8CB36D}"/>
              </a:ext>
            </a:extLst>
          </p:cNvPr>
          <p:cNvSpPr txBox="1"/>
          <p:nvPr/>
        </p:nvSpPr>
        <p:spPr>
          <a:xfrm>
            <a:off x="1584953" y="5697796"/>
            <a:ext cx="2526087" cy="461665"/>
          </a:xfrm>
          <a:prstGeom prst="rect">
            <a:avLst/>
          </a:prstGeom>
          <a:solidFill>
            <a:schemeClr val="bg1"/>
          </a:solidFill>
        </p:spPr>
        <p:txBody>
          <a:bodyPr wrap="square" rtlCol="0">
            <a:spAutoFit/>
          </a:bodyPr>
          <a:lstStyle/>
          <a:p>
            <a:r>
              <a:rPr kumimoji="1" lang="en-US" altLang="ja-JP" sz="2400" dirty="0">
                <a:solidFill>
                  <a:srgbClr val="0070C0"/>
                </a:solidFill>
                <a:latin typeface="Arial" panose="020B0604020202020204" pitchFamily="34" charset="0"/>
                <a:cs typeface="Arial" panose="020B0604020202020204" pitchFamily="34" charset="0"/>
              </a:rPr>
              <a:t>Vacuum vessel</a:t>
            </a:r>
            <a:endParaRPr kumimoji="1" lang="ja-JP" altLang="en-US" sz="2400" dirty="0">
              <a:solidFill>
                <a:srgbClr val="0070C0"/>
              </a:solidFill>
              <a:latin typeface="Arial" panose="020B0604020202020204" pitchFamily="34" charset="0"/>
              <a:cs typeface="Arial" panose="020B0604020202020204" pitchFamily="34" charset="0"/>
            </a:endParaRPr>
          </a:p>
        </p:txBody>
      </p:sp>
      <p:sp>
        <p:nvSpPr>
          <p:cNvPr id="29" name="テキスト ボックス 28">
            <a:extLst>
              <a:ext uri="{FF2B5EF4-FFF2-40B4-BE49-F238E27FC236}">
                <a16:creationId xmlns:a16="http://schemas.microsoft.com/office/drawing/2014/main" id="{6B91583B-B806-45DC-A570-2585B073988D}"/>
              </a:ext>
            </a:extLst>
          </p:cNvPr>
          <p:cNvSpPr txBox="1"/>
          <p:nvPr/>
        </p:nvSpPr>
        <p:spPr>
          <a:xfrm>
            <a:off x="1589586" y="3265834"/>
            <a:ext cx="2108850" cy="707886"/>
          </a:xfrm>
          <a:prstGeom prst="rect">
            <a:avLst/>
          </a:prstGeom>
          <a:solidFill>
            <a:schemeClr val="bg1"/>
          </a:solidFill>
        </p:spPr>
        <p:txBody>
          <a:bodyPr wrap="square" rtlCol="0">
            <a:spAutoFit/>
          </a:bodyPr>
          <a:lstStyle/>
          <a:p>
            <a:r>
              <a:rPr lang="en-US" altLang="ja-JP" sz="2000" dirty="0">
                <a:solidFill>
                  <a:srgbClr val="00B050"/>
                </a:solidFill>
                <a:latin typeface="Arial" panose="020B0604020202020204" pitchFamily="34" charset="0"/>
                <a:cs typeface="Arial" panose="020B0604020202020204" pitchFamily="34" charset="0"/>
              </a:rPr>
              <a:t>Pressure : </a:t>
            </a:r>
            <a:r>
              <a:rPr lang="en-US" altLang="ja-JP" sz="2000" i="1" dirty="0">
                <a:solidFill>
                  <a:srgbClr val="00B050"/>
                </a:solidFill>
                <a:latin typeface="Arial" panose="020B0604020202020204" pitchFamily="34" charset="0"/>
                <a:cs typeface="Arial" panose="020B0604020202020204" pitchFamily="34" charset="0"/>
              </a:rPr>
              <a:t>p</a:t>
            </a:r>
            <a:r>
              <a:rPr lang="en-US" altLang="ja-JP" sz="2000" dirty="0">
                <a:solidFill>
                  <a:srgbClr val="00B050"/>
                </a:solidFill>
                <a:latin typeface="Arial" panose="020B0604020202020204" pitchFamily="34" charset="0"/>
                <a:cs typeface="Arial" panose="020B0604020202020204" pitchFamily="34" charset="0"/>
              </a:rPr>
              <a:t>(</a:t>
            </a:r>
            <a:r>
              <a:rPr lang="en-US" altLang="ja-JP" sz="2000" i="1" dirty="0">
                <a:solidFill>
                  <a:srgbClr val="00B050"/>
                </a:solidFill>
                <a:latin typeface="Arial" panose="020B0604020202020204" pitchFamily="34" charset="0"/>
                <a:cs typeface="Arial" panose="020B0604020202020204" pitchFamily="34" charset="0"/>
              </a:rPr>
              <a:t>t</a:t>
            </a:r>
            <a:r>
              <a:rPr lang="en-US" altLang="ja-JP" sz="2000" dirty="0">
                <a:solidFill>
                  <a:srgbClr val="00B050"/>
                </a:solidFill>
                <a:latin typeface="Arial" panose="020B0604020202020204" pitchFamily="34" charset="0"/>
                <a:cs typeface="Arial" panose="020B0604020202020204" pitchFamily="34" charset="0"/>
              </a:rPr>
              <a:t>)</a:t>
            </a:r>
          </a:p>
          <a:p>
            <a:r>
              <a:rPr kumimoji="1" lang="en-US" altLang="ja-JP" sz="2000" dirty="0">
                <a:solidFill>
                  <a:srgbClr val="00B050"/>
                </a:solidFill>
                <a:latin typeface="Arial" panose="020B0604020202020204" pitchFamily="34" charset="0"/>
                <a:cs typeface="Arial" panose="020B0604020202020204" pitchFamily="34" charset="0"/>
              </a:rPr>
              <a:t>Volume : </a:t>
            </a:r>
            <a:r>
              <a:rPr kumimoji="1" lang="en-US" altLang="ja-JP" sz="2000" i="1" dirty="0">
                <a:solidFill>
                  <a:srgbClr val="00B050"/>
                </a:solidFill>
                <a:latin typeface="Arial" panose="020B0604020202020204" pitchFamily="34" charset="0"/>
                <a:cs typeface="Arial" panose="020B0604020202020204" pitchFamily="34" charset="0"/>
              </a:rPr>
              <a:t>V</a:t>
            </a:r>
            <a:endParaRPr kumimoji="1" lang="ja-JP" altLang="en-US" sz="2000" i="1" dirty="0">
              <a:solidFill>
                <a:srgbClr val="00B050"/>
              </a:solidFill>
              <a:latin typeface="Arial" panose="020B0604020202020204" pitchFamily="34" charset="0"/>
              <a:cs typeface="Arial" panose="020B0604020202020204" pitchFamily="34" charset="0"/>
            </a:endParaRPr>
          </a:p>
        </p:txBody>
      </p:sp>
      <p:grpSp>
        <p:nvGrpSpPr>
          <p:cNvPr id="7" name="グループ化 6">
            <a:extLst>
              <a:ext uri="{FF2B5EF4-FFF2-40B4-BE49-F238E27FC236}">
                <a16:creationId xmlns:a16="http://schemas.microsoft.com/office/drawing/2014/main" id="{74C9F9C9-DE48-429E-BC95-BCDCA09B077C}"/>
              </a:ext>
            </a:extLst>
          </p:cNvPr>
          <p:cNvGrpSpPr>
            <a:grpSpLocks noChangeAspect="1"/>
          </p:cNvGrpSpPr>
          <p:nvPr/>
        </p:nvGrpSpPr>
        <p:grpSpPr>
          <a:xfrm>
            <a:off x="1084139" y="2688838"/>
            <a:ext cx="3259039" cy="2906947"/>
            <a:chOff x="1015937" y="3497984"/>
            <a:chExt cx="2542705" cy="2268000"/>
          </a:xfrm>
        </p:grpSpPr>
        <p:sp>
          <p:nvSpPr>
            <p:cNvPr id="31" name="円/楕円 2">
              <a:extLst>
                <a:ext uri="{FF2B5EF4-FFF2-40B4-BE49-F238E27FC236}">
                  <a16:creationId xmlns:a16="http://schemas.microsoft.com/office/drawing/2014/main" id="{EA35C6D5-EAB2-42D1-8830-B2EF6DD46316}"/>
                </a:ext>
              </a:extLst>
            </p:cNvPr>
            <p:cNvSpPr/>
            <p:nvPr/>
          </p:nvSpPr>
          <p:spPr>
            <a:xfrm>
              <a:off x="1015937" y="3497984"/>
              <a:ext cx="2288554" cy="22680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3200">
                <a:solidFill>
                  <a:srgbClr val="0070C0"/>
                </a:solidFill>
                <a:latin typeface="Arial" panose="020B0604020202020204" pitchFamily="34" charset="0"/>
                <a:ea typeface="ＭＳ ゴシック" panose="020B0609070205080204" pitchFamily="49" charset="-128"/>
                <a:cs typeface="Arial" panose="020B0604020202020204" pitchFamily="34" charset="0"/>
              </a:endParaRPr>
            </a:p>
          </p:txBody>
        </p:sp>
        <p:grpSp>
          <p:nvGrpSpPr>
            <p:cNvPr id="32" name="グループ化 31">
              <a:extLst>
                <a:ext uri="{FF2B5EF4-FFF2-40B4-BE49-F238E27FC236}">
                  <a16:creationId xmlns:a16="http://schemas.microsoft.com/office/drawing/2014/main" id="{B49C9D97-24A8-4F9B-9722-174E77F439AA}"/>
                </a:ext>
              </a:extLst>
            </p:cNvPr>
            <p:cNvGrpSpPr/>
            <p:nvPr/>
          </p:nvGrpSpPr>
          <p:grpSpPr>
            <a:xfrm>
              <a:off x="3050339" y="4388985"/>
              <a:ext cx="508303" cy="486000"/>
              <a:chOff x="1497807" y="1872343"/>
              <a:chExt cx="1082684" cy="313508"/>
            </a:xfrm>
          </p:grpSpPr>
          <p:sp>
            <p:nvSpPr>
              <p:cNvPr id="41" name="正方形/長方形 40">
                <a:extLst>
                  <a:ext uri="{FF2B5EF4-FFF2-40B4-BE49-F238E27FC236}">
                    <a16:creationId xmlns:a16="http://schemas.microsoft.com/office/drawing/2014/main" id="{F0CE995E-C889-4627-92D7-60D9C4B5E8F2}"/>
                  </a:ext>
                </a:extLst>
              </p:cNvPr>
              <p:cNvSpPr/>
              <p:nvPr/>
            </p:nvSpPr>
            <p:spPr>
              <a:xfrm>
                <a:off x="1497807" y="1872343"/>
                <a:ext cx="1082684" cy="3135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3200">
                  <a:solidFill>
                    <a:srgbClr val="0070C0"/>
                  </a:solidFill>
                  <a:latin typeface="Arial" panose="020B0604020202020204" pitchFamily="34" charset="0"/>
                  <a:ea typeface="ＭＳ ゴシック" panose="020B0609070205080204" pitchFamily="49" charset="-128"/>
                  <a:cs typeface="Arial" panose="020B0604020202020204" pitchFamily="34" charset="0"/>
                </a:endParaRPr>
              </a:p>
            </p:txBody>
          </p:sp>
          <p:cxnSp>
            <p:nvCxnSpPr>
              <p:cNvPr id="42" name="直線コネクタ 41">
                <a:extLst>
                  <a:ext uri="{FF2B5EF4-FFF2-40B4-BE49-F238E27FC236}">
                    <a16:creationId xmlns:a16="http://schemas.microsoft.com/office/drawing/2014/main" id="{F27F7679-4DC7-4AE6-98D6-7D3D5014B38F}"/>
                  </a:ext>
                </a:extLst>
              </p:cNvPr>
              <p:cNvCxnSpPr/>
              <p:nvPr/>
            </p:nvCxnSpPr>
            <p:spPr>
              <a:xfrm>
                <a:off x="1976846" y="1872343"/>
                <a:ext cx="592183" cy="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直線コネクタ 43">
                <a:extLst>
                  <a:ext uri="{FF2B5EF4-FFF2-40B4-BE49-F238E27FC236}">
                    <a16:creationId xmlns:a16="http://schemas.microsoft.com/office/drawing/2014/main" id="{C467816E-88F3-4887-A5E3-E12BD0AA8339}"/>
                  </a:ext>
                </a:extLst>
              </p:cNvPr>
              <p:cNvCxnSpPr/>
              <p:nvPr/>
            </p:nvCxnSpPr>
            <p:spPr>
              <a:xfrm>
                <a:off x="1976845" y="2185850"/>
                <a:ext cx="592183" cy="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36" name="テキスト ボックス 35">
            <a:extLst>
              <a:ext uri="{FF2B5EF4-FFF2-40B4-BE49-F238E27FC236}">
                <a16:creationId xmlns:a16="http://schemas.microsoft.com/office/drawing/2014/main" id="{0911F00D-1C42-4A2E-B371-A7655AAF3E18}"/>
              </a:ext>
            </a:extLst>
          </p:cNvPr>
          <p:cNvSpPr txBox="1"/>
          <p:nvPr/>
        </p:nvSpPr>
        <p:spPr>
          <a:xfrm>
            <a:off x="1477091" y="4389155"/>
            <a:ext cx="2255739" cy="707886"/>
          </a:xfrm>
          <a:prstGeom prst="rect">
            <a:avLst/>
          </a:prstGeom>
          <a:noFill/>
        </p:spPr>
        <p:txBody>
          <a:bodyPr wrap="square" rtlCol="0">
            <a:spAutoFit/>
          </a:bodyPr>
          <a:lstStyle/>
          <a:p>
            <a:r>
              <a:rPr lang="en-US" altLang="ja-JP" sz="2000" dirty="0">
                <a:solidFill>
                  <a:srgbClr val="00B050"/>
                </a:solidFill>
                <a:latin typeface="Arial" panose="020B0604020202020204" pitchFamily="34" charset="0"/>
                <a:ea typeface="ＭＳ ゴシック" panose="020B0609070205080204" pitchFamily="49" charset="-128"/>
                <a:cs typeface="Arial" panose="020B0604020202020204" pitchFamily="34" charset="0"/>
              </a:rPr>
              <a:t>Outgassing</a:t>
            </a:r>
            <a:r>
              <a:rPr lang="ja-JP" altLang="en-US" sz="2000" dirty="0">
                <a:solidFill>
                  <a:srgbClr val="00B050"/>
                </a:solidFill>
                <a:latin typeface="Arial" panose="020B0604020202020204" pitchFamily="34" charset="0"/>
                <a:ea typeface="ＭＳ ゴシック" panose="020B0609070205080204" pitchFamily="49" charset="-128"/>
                <a:cs typeface="Arial" panose="020B0604020202020204" pitchFamily="34" charset="0"/>
              </a:rPr>
              <a:t> </a:t>
            </a:r>
            <a:r>
              <a:rPr lang="en-US" altLang="ja-JP" sz="2000" dirty="0">
                <a:solidFill>
                  <a:srgbClr val="00B050"/>
                </a:solidFill>
                <a:latin typeface="Arial" panose="020B0604020202020204" pitchFamily="34" charset="0"/>
                <a:ea typeface="ＭＳ ゴシック" panose="020B0609070205080204" pitchFamily="49" charset="-128"/>
                <a:cs typeface="Arial" panose="020B0604020202020204" pitchFamily="34" charset="0"/>
              </a:rPr>
              <a:t>rate : </a:t>
            </a:r>
            <a:r>
              <a:rPr lang="en-US" altLang="ja-JP" sz="2000" i="1" dirty="0">
                <a:solidFill>
                  <a:srgbClr val="00B050"/>
                </a:solidFill>
                <a:latin typeface="Arial" panose="020B0604020202020204" pitchFamily="34" charset="0"/>
                <a:ea typeface="ＭＳ ゴシック" panose="020B0609070205080204" pitchFamily="49" charset="-128"/>
                <a:cs typeface="Arial" panose="020B0604020202020204" pitchFamily="34" charset="0"/>
              </a:rPr>
              <a:t>Q</a:t>
            </a:r>
            <a:r>
              <a:rPr lang="en-US" altLang="ja-JP" sz="2000" baseline="-25000" dirty="0">
                <a:solidFill>
                  <a:srgbClr val="00B050"/>
                </a:solidFill>
                <a:latin typeface="Arial" panose="020B0604020202020204" pitchFamily="34" charset="0"/>
                <a:ea typeface="ＭＳ ゴシック" panose="020B0609070205080204" pitchFamily="49" charset="-128"/>
                <a:cs typeface="Arial" panose="020B0604020202020204" pitchFamily="34" charset="0"/>
              </a:rPr>
              <a:t>s</a:t>
            </a:r>
            <a:endParaRPr lang="en-US" altLang="ja-JP" sz="2000" dirty="0">
              <a:solidFill>
                <a:srgbClr val="00B050"/>
              </a:solidFill>
              <a:latin typeface="Arial" panose="020B0604020202020204" pitchFamily="34" charset="0"/>
              <a:ea typeface="ＭＳ ゴシック" panose="020B0609070205080204" pitchFamily="49" charset="-128"/>
              <a:cs typeface="Arial" panose="020B0604020202020204" pitchFamily="34" charset="0"/>
            </a:endParaRPr>
          </a:p>
        </p:txBody>
      </p:sp>
      <p:sp>
        <p:nvSpPr>
          <p:cNvPr id="38" name="右矢印 33">
            <a:extLst>
              <a:ext uri="{FF2B5EF4-FFF2-40B4-BE49-F238E27FC236}">
                <a16:creationId xmlns:a16="http://schemas.microsoft.com/office/drawing/2014/main" id="{FA4F65F9-D05B-4CE8-B588-DD1E7675430A}"/>
              </a:ext>
            </a:extLst>
          </p:cNvPr>
          <p:cNvSpPr/>
          <p:nvPr/>
        </p:nvSpPr>
        <p:spPr>
          <a:xfrm>
            <a:off x="3927996" y="4011712"/>
            <a:ext cx="651503" cy="303310"/>
          </a:xfrm>
          <a:prstGeom prst="rightArrow">
            <a:avLst>
              <a:gd name="adj1" fmla="val 50000"/>
              <a:gd name="adj2" fmla="val 45640"/>
            </a:avLst>
          </a:prstGeom>
          <a:solidFill>
            <a:srgbClr val="92D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3200">
              <a:solidFill>
                <a:srgbClr val="0070C0"/>
              </a:solidFill>
              <a:latin typeface="Arial" panose="020B0604020202020204" pitchFamily="34" charset="0"/>
              <a:ea typeface="ＭＳ ゴシック" panose="020B0609070205080204" pitchFamily="49" charset="-128"/>
              <a:cs typeface="Arial" panose="020B0604020202020204" pitchFamily="34" charset="0"/>
            </a:endParaRPr>
          </a:p>
        </p:txBody>
      </p:sp>
      <p:sp>
        <p:nvSpPr>
          <p:cNvPr id="39" name="テキスト ボックス 38">
            <a:extLst>
              <a:ext uri="{FF2B5EF4-FFF2-40B4-BE49-F238E27FC236}">
                <a16:creationId xmlns:a16="http://schemas.microsoft.com/office/drawing/2014/main" id="{F54A9720-E36D-4BD8-87F1-45DE7C9854E1}"/>
              </a:ext>
            </a:extLst>
          </p:cNvPr>
          <p:cNvSpPr txBox="1"/>
          <p:nvPr/>
        </p:nvSpPr>
        <p:spPr>
          <a:xfrm>
            <a:off x="3972721" y="3088225"/>
            <a:ext cx="2442743" cy="707886"/>
          </a:xfrm>
          <a:prstGeom prst="rect">
            <a:avLst/>
          </a:prstGeom>
          <a:noFill/>
        </p:spPr>
        <p:txBody>
          <a:bodyPr wrap="square" rtlCol="0">
            <a:spAutoFit/>
          </a:bodyPr>
          <a:lstStyle/>
          <a:p>
            <a:r>
              <a:rPr lang="en-US" altLang="ja-JP" sz="2000" dirty="0">
                <a:solidFill>
                  <a:srgbClr val="00B050"/>
                </a:solidFill>
                <a:latin typeface="Arial" panose="020B0604020202020204" pitchFamily="34" charset="0"/>
                <a:ea typeface="ＭＳ ゴシック" panose="020B0609070205080204" pitchFamily="49" charset="-128"/>
                <a:cs typeface="Arial" panose="020B0604020202020204" pitchFamily="34" charset="0"/>
              </a:rPr>
              <a:t>Effective pumping speed : </a:t>
            </a:r>
            <a:r>
              <a:rPr lang="en-US" altLang="ja-JP" sz="2000" i="1" dirty="0" err="1">
                <a:solidFill>
                  <a:srgbClr val="00B050"/>
                </a:solidFill>
                <a:latin typeface="Arial" panose="020B0604020202020204" pitchFamily="34" charset="0"/>
                <a:ea typeface="ＭＳ ゴシック" panose="020B0609070205080204" pitchFamily="49" charset="-128"/>
                <a:cs typeface="Arial" panose="020B0604020202020204" pitchFamily="34" charset="0"/>
              </a:rPr>
              <a:t>S</a:t>
            </a:r>
            <a:r>
              <a:rPr lang="en-US" altLang="ja-JP" sz="2000" baseline="-25000" dirty="0" err="1">
                <a:solidFill>
                  <a:srgbClr val="00B050"/>
                </a:solidFill>
                <a:latin typeface="Arial" panose="020B0604020202020204" pitchFamily="34" charset="0"/>
                <a:ea typeface="ＭＳ ゴシック" panose="020B0609070205080204" pitchFamily="49" charset="-128"/>
                <a:cs typeface="Arial" panose="020B0604020202020204" pitchFamily="34" charset="0"/>
              </a:rPr>
              <a:t>eff</a:t>
            </a:r>
            <a:endParaRPr lang="en-US" altLang="ja-JP" sz="2000" baseline="-25000" dirty="0">
              <a:solidFill>
                <a:srgbClr val="00B050"/>
              </a:solidFill>
              <a:latin typeface="Arial" panose="020B0604020202020204" pitchFamily="34" charset="0"/>
              <a:ea typeface="ＭＳ ゴシック" panose="020B0609070205080204" pitchFamily="49" charset="-128"/>
              <a:cs typeface="Arial" panose="020B0604020202020204" pitchFamily="34" charset="0"/>
            </a:endParaRPr>
          </a:p>
        </p:txBody>
      </p:sp>
      <p:sp>
        <p:nvSpPr>
          <p:cNvPr id="40" name="テキスト ボックス 39">
            <a:extLst>
              <a:ext uri="{FF2B5EF4-FFF2-40B4-BE49-F238E27FC236}">
                <a16:creationId xmlns:a16="http://schemas.microsoft.com/office/drawing/2014/main" id="{7AB86225-91D2-4233-A8DC-F2B13E9BD390}"/>
              </a:ext>
            </a:extLst>
          </p:cNvPr>
          <p:cNvSpPr txBox="1"/>
          <p:nvPr/>
        </p:nvSpPr>
        <p:spPr>
          <a:xfrm>
            <a:off x="4128246" y="4249297"/>
            <a:ext cx="1717078" cy="400110"/>
          </a:xfrm>
          <a:prstGeom prst="rect">
            <a:avLst/>
          </a:prstGeom>
          <a:noFill/>
        </p:spPr>
        <p:txBody>
          <a:bodyPr wrap="square" rtlCol="0">
            <a:spAutoFit/>
          </a:bodyPr>
          <a:lstStyle/>
          <a:p>
            <a:pPr algn="r"/>
            <a:r>
              <a:rPr lang="en-US" altLang="ja-JP" sz="2000" i="1" dirty="0">
                <a:solidFill>
                  <a:srgbClr val="00B050"/>
                </a:solidFill>
                <a:latin typeface="Arial" panose="020B0604020202020204" pitchFamily="34" charset="0"/>
                <a:ea typeface="ＭＳ ゴシック" panose="020B0609070205080204" pitchFamily="49" charset="-128"/>
                <a:cs typeface="Arial" panose="020B0604020202020204" pitchFamily="34" charset="0"/>
              </a:rPr>
              <a:t>Q</a:t>
            </a:r>
            <a:r>
              <a:rPr lang="en-US" altLang="ja-JP" sz="2000" dirty="0">
                <a:solidFill>
                  <a:srgbClr val="00B050"/>
                </a:solidFill>
                <a:latin typeface="Arial" panose="020B0604020202020204" pitchFamily="34" charset="0"/>
                <a:ea typeface="ＭＳ ゴシック" panose="020B0609070205080204" pitchFamily="49" charset="-128"/>
                <a:cs typeface="Arial" panose="020B0604020202020204" pitchFamily="34" charset="0"/>
              </a:rPr>
              <a:t>=</a:t>
            </a:r>
            <a:r>
              <a:rPr lang="en-US" altLang="ja-JP" sz="2000" i="1" dirty="0">
                <a:solidFill>
                  <a:srgbClr val="00B050"/>
                </a:solidFill>
                <a:latin typeface="Arial" panose="020B0604020202020204" pitchFamily="34" charset="0"/>
                <a:ea typeface="ＭＳ ゴシック" panose="020B0609070205080204" pitchFamily="49" charset="-128"/>
                <a:cs typeface="Arial" panose="020B0604020202020204" pitchFamily="34" charset="0"/>
              </a:rPr>
              <a:t>p</a:t>
            </a:r>
            <a:r>
              <a:rPr lang="en-US" altLang="ja-JP" sz="2000" dirty="0">
                <a:solidFill>
                  <a:srgbClr val="00B050"/>
                </a:solidFill>
                <a:latin typeface="Arial" panose="020B0604020202020204" pitchFamily="34" charset="0"/>
                <a:ea typeface="ＭＳ ゴシック" panose="020B0609070205080204" pitchFamily="49" charset="-128"/>
                <a:cs typeface="Arial" panose="020B0604020202020204" pitchFamily="34" charset="0"/>
              </a:rPr>
              <a:t>(</a:t>
            </a:r>
            <a:r>
              <a:rPr lang="en-US" altLang="ja-JP" sz="2000" i="1" dirty="0">
                <a:solidFill>
                  <a:srgbClr val="00B050"/>
                </a:solidFill>
                <a:latin typeface="Arial" panose="020B0604020202020204" pitchFamily="34" charset="0"/>
                <a:ea typeface="ＭＳ ゴシック" panose="020B0609070205080204" pitchFamily="49" charset="-128"/>
                <a:cs typeface="Arial" panose="020B0604020202020204" pitchFamily="34" charset="0"/>
              </a:rPr>
              <a:t>t</a:t>
            </a:r>
            <a:r>
              <a:rPr lang="en-US" altLang="ja-JP" sz="2000" dirty="0">
                <a:solidFill>
                  <a:srgbClr val="00B050"/>
                </a:solidFill>
                <a:latin typeface="Arial" panose="020B0604020202020204" pitchFamily="34" charset="0"/>
                <a:ea typeface="ＭＳ ゴシック" panose="020B0609070205080204" pitchFamily="49" charset="-128"/>
                <a:cs typeface="Arial" panose="020B0604020202020204" pitchFamily="34" charset="0"/>
              </a:rPr>
              <a:t>)</a:t>
            </a:r>
            <a:r>
              <a:rPr lang="en-US" altLang="ja-JP" sz="2000" dirty="0">
                <a:solidFill>
                  <a:srgbClr val="00B050"/>
                </a:solidFill>
                <a:latin typeface="Arial" panose="020B0604020202020204" pitchFamily="34" charset="0"/>
                <a:ea typeface="ＭＳ ゴシック" panose="020B0609070205080204" pitchFamily="49" charset="-128"/>
                <a:cs typeface="Arial" panose="020B0604020202020204" pitchFamily="34" charset="0"/>
                <a:sym typeface="Symbol" panose="05050102010706020507" pitchFamily="18" charset="2"/>
              </a:rPr>
              <a:t></a:t>
            </a:r>
            <a:r>
              <a:rPr lang="en-US" altLang="ja-JP" sz="2000" i="1" dirty="0">
                <a:solidFill>
                  <a:srgbClr val="00B050"/>
                </a:solidFill>
                <a:latin typeface="Arial" panose="020B0604020202020204" pitchFamily="34" charset="0"/>
                <a:ea typeface="ＭＳ ゴシック" panose="020B0609070205080204" pitchFamily="49" charset="-128"/>
                <a:cs typeface="Arial" panose="020B0604020202020204" pitchFamily="34" charset="0"/>
              </a:rPr>
              <a:t>S</a:t>
            </a:r>
            <a:r>
              <a:rPr lang="en-US" altLang="ja-JP" sz="2000" baseline="-25000" dirty="0">
                <a:solidFill>
                  <a:srgbClr val="00B050"/>
                </a:solidFill>
                <a:latin typeface="Arial" panose="020B0604020202020204" pitchFamily="34" charset="0"/>
                <a:ea typeface="ＭＳ ゴシック" panose="020B0609070205080204" pitchFamily="49" charset="-128"/>
                <a:cs typeface="Arial" panose="020B0604020202020204" pitchFamily="34" charset="0"/>
              </a:rPr>
              <a:t>eff</a:t>
            </a:r>
          </a:p>
        </p:txBody>
      </p:sp>
      <p:sp>
        <p:nvSpPr>
          <p:cNvPr id="45" name="右矢印 33">
            <a:extLst>
              <a:ext uri="{FF2B5EF4-FFF2-40B4-BE49-F238E27FC236}">
                <a16:creationId xmlns:a16="http://schemas.microsoft.com/office/drawing/2014/main" id="{2E23C341-B074-48EE-A8A1-43C6DE55979D}"/>
              </a:ext>
            </a:extLst>
          </p:cNvPr>
          <p:cNvSpPr/>
          <p:nvPr/>
        </p:nvSpPr>
        <p:spPr>
          <a:xfrm rot="16200000">
            <a:off x="2292624" y="5032652"/>
            <a:ext cx="651503" cy="303310"/>
          </a:xfrm>
          <a:prstGeom prst="rightArrow">
            <a:avLst>
              <a:gd name="adj1" fmla="val 50000"/>
              <a:gd name="adj2" fmla="val 45640"/>
            </a:avLst>
          </a:prstGeom>
          <a:solidFill>
            <a:srgbClr val="92D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3200">
              <a:solidFill>
                <a:srgbClr val="0070C0"/>
              </a:solidFill>
              <a:latin typeface="Arial" panose="020B0604020202020204" pitchFamily="34" charset="0"/>
              <a:ea typeface="ＭＳ ゴシック" panose="020B0609070205080204" pitchFamily="49" charset="-128"/>
              <a:cs typeface="Arial" panose="020B0604020202020204" pitchFamily="34" charset="0"/>
            </a:endParaRPr>
          </a:p>
        </p:txBody>
      </p:sp>
      <p:sp>
        <p:nvSpPr>
          <p:cNvPr id="9" name="テキスト ボックス 8">
            <a:extLst>
              <a:ext uri="{FF2B5EF4-FFF2-40B4-BE49-F238E27FC236}">
                <a16:creationId xmlns:a16="http://schemas.microsoft.com/office/drawing/2014/main" id="{0E8C893E-E368-42EE-A70A-03D4D2051BB1}"/>
              </a:ext>
            </a:extLst>
          </p:cNvPr>
          <p:cNvSpPr txBox="1"/>
          <p:nvPr/>
        </p:nvSpPr>
        <p:spPr>
          <a:xfrm>
            <a:off x="8233568" y="2566135"/>
            <a:ext cx="1815416" cy="369332"/>
          </a:xfrm>
          <a:prstGeom prst="rect">
            <a:avLst/>
          </a:prstGeom>
          <a:noFill/>
        </p:spPr>
        <p:txBody>
          <a:bodyPr wrap="square" rtlCol="0">
            <a:spAutoFit/>
          </a:bodyPr>
          <a:lstStyle/>
          <a:p>
            <a:r>
              <a:rPr kumimoji="1" lang="en-US" altLang="ja-JP" dirty="0">
                <a:solidFill>
                  <a:srgbClr val="0070C0"/>
                </a:solidFill>
                <a:latin typeface="Arial" panose="020B0604020202020204" pitchFamily="34" charset="0"/>
                <a:cs typeface="Arial" panose="020B0604020202020204" pitchFamily="34" charset="0"/>
              </a:rPr>
              <a:t>If </a:t>
            </a:r>
            <a:r>
              <a:rPr kumimoji="1" lang="en-US" altLang="ja-JP" i="1" dirty="0">
                <a:solidFill>
                  <a:srgbClr val="0070C0"/>
                </a:solidFill>
                <a:latin typeface="Arial" panose="020B0604020202020204" pitchFamily="34" charset="0"/>
                <a:cs typeface="Arial" panose="020B0604020202020204" pitchFamily="34" charset="0"/>
              </a:rPr>
              <a:t>Q</a:t>
            </a:r>
            <a:r>
              <a:rPr kumimoji="1" lang="en-US" altLang="ja-JP" baseline="-25000" dirty="0">
                <a:solidFill>
                  <a:srgbClr val="0070C0"/>
                </a:solidFill>
                <a:latin typeface="Arial" panose="020B0604020202020204" pitchFamily="34" charset="0"/>
                <a:cs typeface="Arial" panose="020B0604020202020204" pitchFamily="34" charset="0"/>
              </a:rPr>
              <a:t>s</a:t>
            </a:r>
            <a:r>
              <a:rPr kumimoji="1" lang="en-US" altLang="ja-JP" dirty="0">
                <a:solidFill>
                  <a:srgbClr val="0070C0"/>
                </a:solidFill>
                <a:latin typeface="Arial" panose="020B0604020202020204" pitchFamily="34" charset="0"/>
                <a:cs typeface="Arial" panose="020B0604020202020204" pitchFamily="34" charset="0"/>
              </a:rPr>
              <a:t> is constant.</a:t>
            </a:r>
            <a:endParaRPr kumimoji="1" lang="ja-JP" altLang="en-US" dirty="0">
              <a:solidFill>
                <a:srgbClr val="0070C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0633122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グループ化 5">
            <a:extLst>
              <a:ext uri="{FF2B5EF4-FFF2-40B4-BE49-F238E27FC236}">
                <a16:creationId xmlns:a16="http://schemas.microsoft.com/office/drawing/2014/main" id="{E6239B95-0AF7-4A36-8761-424AABEDE036}"/>
              </a:ext>
            </a:extLst>
          </p:cNvPr>
          <p:cNvGrpSpPr/>
          <p:nvPr/>
        </p:nvGrpSpPr>
        <p:grpSpPr>
          <a:xfrm>
            <a:off x="7360320" y="1499617"/>
            <a:ext cx="4755750" cy="4367579"/>
            <a:chOff x="7374193" y="2041835"/>
            <a:chExt cx="4755750" cy="4367579"/>
          </a:xfrm>
        </p:grpSpPr>
        <p:pic>
          <p:nvPicPr>
            <p:cNvPr id="37" name="図 36">
              <a:extLst>
                <a:ext uri="{FF2B5EF4-FFF2-40B4-BE49-F238E27FC236}">
                  <a16:creationId xmlns:a16="http://schemas.microsoft.com/office/drawing/2014/main" id="{F786D0FB-6E38-48E2-97B7-86DF1449634F}"/>
                </a:ext>
              </a:extLst>
            </p:cNvPr>
            <p:cNvPicPr>
              <a:picLocks noChangeAspect="1"/>
            </p:cNvPicPr>
            <p:nvPr/>
          </p:nvPicPr>
          <p:blipFill rotWithShape="1">
            <a:blip r:embed="rId3"/>
            <a:srcRect r="4044"/>
            <a:stretch/>
          </p:blipFill>
          <p:spPr>
            <a:xfrm>
              <a:off x="7374193" y="2041835"/>
              <a:ext cx="4755750" cy="4367579"/>
            </a:xfrm>
            <a:prstGeom prst="rect">
              <a:avLst/>
            </a:prstGeom>
          </p:spPr>
        </p:pic>
        <p:sp>
          <p:nvSpPr>
            <p:cNvPr id="46" name="テキスト ボックス 45">
              <a:extLst>
                <a:ext uri="{FF2B5EF4-FFF2-40B4-BE49-F238E27FC236}">
                  <a16:creationId xmlns:a16="http://schemas.microsoft.com/office/drawing/2014/main" id="{A85B39B5-4BAD-433F-B0E7-322ACB4A4C86}"/>
                </a:ext>
              </a:extLst>
            </p:cNvPr>
            <p:cNvSpPr txBox="1"/>
            <p:nvPr/>
          </p:nvSpPr>
          <p:spPr>
            <a:xfrm>
              <a:off x="9167332" y="5867967"/>
              <a:ext cx="1169472" cy="369332"/>
            </a:xfrm>
            <a:prstGeom prst="rect">
              <a:avLst/>
            </a:prstGeom>
            <a:solidFill>
              <a:schemeClr val="bg1"/>
            </a:solidFill>
          </p:spPr>
          <p:txBody>
            <a:bodyPr wrap="square" rtlCol="0">
              <a:spAutoFit/>
            </a:bodyPr>
            <a:lstStyle/>
            <a:p>
              <a:pPr algn="ctr"/>
              <a:r>
                <a:rPr lang="en-US" altLang="ja-JP" dirty="0">
                  <a:latin typeface="Arial" panose="020B0604020202020204" pitchFamily="34" charset="0"/>
                  <a:cs typeface="Arial" panose="020B0604020202020204" pitchFamily="34" charset="0"/>
                </a:rPr>
                <a:t>Time </a:t>
              </a:r>
              <a:r>
                <a:rPr lang="en-US" altLang="ja-JP" i="1" dirty="0">
                  <a:latin typeface="Arial" panose="020B0604020202020204" pitchFamily="34" charset="0"/>
                  <a:cs typeface="Arial" panose="020B0604020202020204" pitchFamily="34" charset="0"/>
                </a:rPr>
                <a:t>t</a:t>
              </a:r>
              <a:endParaRPr lang="en-US" altLang="ja-JP" dirty="0">
                <a:latin typeface="Arial" panose="020B0604020202020204" pitchFamily="34" charset="0"/>
                <a:cs typeface="Arial" panose="020B0604020202020204" pitchFamily="34" charset="0"/>
              </a:endParaRPr>
            </a:p>
          </p:txBody>
        </p:sp>
        <p:sp>
          <p:nvSpPr>
            <p:cNvPr id="47" name="テキスト ボックス 46">
              <a:extLst>
                <a:ext uri="{FF2B5EF4-FFF2-40B4-BE49-F238E27FC236}">
                  <a16:creationId xmlns:a16="http://schemas.microsoft.com/office/drawing/2014/main" id="{16F79C0A-61B9-4533-B48D-92CEE9366740}"/>
                </a:ext>
              </a:extLst>
            </p:cNvPr>
            <p:cNvSpPr txBox="1"/>
            <p:nvPr/>
          </p:nvSpPr>
          <p:spPr>
            <a:xfrm rot="16200000">
              <a:off x="6826486" y="3855325"/>
              <a:ext cx="1606723" cy="369332"/>
            </a:xfrm>
            <a:prstGeom prst="rect">
              <a:avLst/>
            </a:prstGeom>
            <a:solidFill>
              <a:schemeClr val="bg1"/>
            </a:solidFill>
          </p:spPr>
          <p:txBody>
            <a:bodyPr wrap="square" rtlCol="0">
              <a:spAutoFit/>
            </a:bodyPr>
            <a:lstStyle/>
            <a:p>
              <a:r>
                <a:rPr lang="en-US" altLang="ja-JP" dirty="0">
                  <a:latin typeface="Arial" panose="020B0604020202020204" pitchFamily="34" charset="0"/>
                  <a:cs typeface="Arial" panose="020B0604020202020204" pitchFamily="34" charset="0"/>
                </a:rPr>
                <a:t>Pressure </a:t>
              </a:r>
              <a:r>
                <a:rPr lang="en-US" altLang="ja-JP" i="1" dirty="0">
                  <a:latin typeface="Arial" panose="020B0604020202020204" pitchFamily="34" charset="0"/>
                  <a:cs typeface="Arial" panose="020B0604020202020204" pitchFamily="34" charset="0"/>
                </a:rPr>
                <a:t>p</a:t>
              </a:r>
              <a:endParaRPr lang="en-US" altLang="ja-JP" dirty="0">
                <a:latin typeface="Arial" panose="020B0604020202020204" pitchFamily="34" charset="0"/>
                <a:cs typeface="Arial" panose="020B0604020202020204" pitchFamily="34" charset="0"/>
              </a:endParaRPr>
            </a:p>
          </p:txBody>
        </p:sp>
      </p:grpSp>
      <p:sp>
        <p:nvSpPr>
          <p:cNvPr id="68" name="テキスト ボックス 67">
            <a:extLst>
              <a:ext uri="{FF2B5EF4-FFF2-40B4-BE49-F238E27FC236}">
                <a16:creationId xmlns:a16="http://schemas.microsoft.com/office/drawing/2014/main" id="{879B5B6C-63D5-4039-8ECA-F8B62F838E61}"/>
              </a:ext>
            </a:extLst>
          </p:cNvPr>
          <p:cNvSpPr txBox="1"/>
          <p:nvPr/>
        </p:nvSpPr>
        <p:spPr>
          <a:xfrm rot="16200000">
            <a:off x="6963482" y="2226085"/>
            <a:ext cx="1321385" cy="369332"/>
          </a:xfrm>
          <a:prstGeom prst="rect">
            <a:avLst/>
          </a:prstGeom>
          <a:noFill/>
        </p:spPr>
        <p:txBody>
          <a:bodyPr wrap="square" rtlCol="0">
            <a:spAutoFit/>
          </a:bodyPr>
          <a:lstStyle/>
          <a:p>
            <a:r>
              <a:rPr lang="en-US" altLang="ja-JP" dirty="0">
                <a:latin typeface="Arial" panose="020B0604020202020204" pitchFamily="34" charset="0"/>
                <a:cs typeface="Arial" panose="020B0604020202020204" pitchFamily="34" charset="0"/>
              </a:rPr>
              <a:t>(log scale)</a:t>
            </a:r>
          </a:p>
        </p:txBody>
      </p:sp>
      <p:pic>
        <p:nvPicPr>
          <p:cNvPr id="8" name="図 7"/>
          <p:cNvPicPr>
            <a:picLocks noChangeAspect="1"/>
          </p:cNvPicPr>
          <p:nvPr/>
        </p:nvPicPr>
        <p:blipFill>
          <a:blip r:embed="rId4"/>
          <a:stretch>
            <a:fillRect/>
          </a:stretch>
        </p:blipFill>
        <p:spPr>
          <a:xfrm>
            <a:off x="0" y="0"/>
            <a:ext cx="12192000" cy="1122652"/>
          </a:xfrm>
          <a:prstGeom prst="rect">
            <a:avLst/>
          </a:prstGeom>
        </p:spPr>
      </p:pic>
      <p:sp>
        <p:nvSpPr>
          <p:cNvPr id="5" name="タイトル 1"/>
          <p:cNvSpPr txBox="1">
            <a:spLocks/>
          </p:cNvSpPr>
          <p:nvPr/>
        </p:nvSpPr>
        <p:spPr>
          <a:xfrm>
            <a:off x="1785678" y="0"/>
            <a:ext cx="8784976" cy="735582"/>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en-US" altLang="ja-JP" sz="4000" b="1" dirty="0">
                <a:solidFill>
                  <a:srgbClr val="FFC000"/>
                </a:solidFill>
                <a:latin typeface="Calibri Light" panose="020F0302020204030204" pitchFamily="34" charset="0"/>
              </a:rPr>
              <a:t>Realistic pump-down equation 2</a:t>
            </a:r>
            <a:endParaRPr lang="ja-JP" altLang="en-US" sz="4000" b="1" dirty="0">
              <a:solidFill>
                <a:srgbClr val="FFC000"/>
              </a:solidFill>
              <a:latin typeface="Calibri Light" panose="020F0302020204030204" pitchFamily="34" charset="0"/>
            </a:endParaRPr>
          </a:p>
        </p:txBody>
      </p:sp>
      <p:sp>
        <p:nvSpPr>
          <p:cNvPr id="11" name="正方形/長方形 10"/>
          <p:cNvSpPr/>
          <p:nvPr/>
        </p:nvSpPr>
        <p:spPr>
          <a:xfrm>
            <a:off x="0" y="6434515"/>
            <a:ext cx="12192000" cy="431329"/>
          </a:xfrm>
          <a:prstGeom prst="rect">
            <a:avLst/>
          </a:prstGeom>
          <a:solidFill>
            <a:srgbClr val="00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latin typeface="Calibri" panose="020F0502020204030204" pitchFamily="34" charset="0"/>
            </a:endParaRPr>
          </a:p>
        </p:txBody>
      </p:sp>
      <p:pic>
        <p:nvPicPr>
          <p:cNvPr id="13" name="Picture 5" descr="C:\Documents and Settings\Administrator\デスクトップ\keklogo_blue.gif"/>
          <p:cNvPicPr>
            <a:picLocks noChangeAspect="1" noChangeArrowheads="1"/>
          </p:cNvPicPr>
          <p:nvPr/>
        </p:nvPicPr>
        <p:blipFill>
          <a:blip r:embed="rId5" cstate="print"/>
          <a:srcRect/>
          <a:stretch>
            <a:fillRect/>
          </a:stretch>
        </p:blipFill>
        <p:spPr bwMode="auto">
          <a:xfrm>
            <a:off x="65316" y="6463741"/>
            <a:ext cx="702056" cy="402103"/>
          </a:xfrm>
          <a:prstGeom prst="rect">
            <a:avLst/>
          </a:prstGeom>
          <a:noFill/>
        </p:spPr>
      </p:pic>
      <p:pic>
        <p:nvPicPr>
          <p:cNvPr id="14" name="Picture 1" descr="C:\Documents and Settings\Administrator\デスクトップ\SuperKEKB_logo.gif"/>
          <p:cNvPicPr>
            <a:picLocks noChangeAspect="1" noChangeArrowheads="1"/>
          </p:cNvPicPr>
          <p:nvPr/>
        </p:nvPicPr>
        <p:blipFill>
          <a:blip r:embed="rId6" cstate="print"/>
          <a:srcRect/>
          <a:stretch>
            <a:fillRect/>
          </a:stretch>
        </p:blipFill>
        <p:spPr bwMode="auto">
          <a:xfrm>
            <a:off x="11432495" y="6449005"/>
            <a:ext cx="759505" cy="408995"/>
          </a:xfrm>
          <a:prstGeom prst="rect">
            <a:avLst/>
          </a:prstGeom>
          <a:noFill/>
        </p:spPr>
      </p:pic>
      <p:sp>
        <p:nvSpPr>
          <p:cNvPr id="15" name="日付プレースホルダー 14"/>
          <p:cNvSpPr>
            <a:spLocks noGrp="1"/>
          </p:cNvSpPr>
          <p:nvPr>
            <p:ph type="dt" sz="half" idx="10"/>
          </p:nvPr>
        </p:nvSpPr>
        <p:spPr>
          <a:xfrm>
            <a:off x="838200" y="6475618"/>
            <a:ext cx="2743200" cy="365125"/>
          </a:xfrm>
        </p:spPr>
        <p:txBody>
          <a:bodyPr/>
          <a:lstStyle/>
          <a:p>
            <a:r>
              <a:rPr kumimoji="1" lang="en-US" altLang="ja-JP" dirty="0">
                <a:solidFill>
                  <a:srgbClr val="FFFF00"/>
                </a:solidFill>
                <a:latin typeface="Calibri" panose="020F0502020204030204" pitchFamily="34" charset="0"/>
              </a:rPr>
              <a:t>2019/10/31</a:t>
            </a:r>
            <a:endParaRPr kumimoji="1" lang="ja-JP" altLang="en-US" dirty="0">
              <a:solidFill>
                <a:srgbClr val="FFFF00"/>
              </a:solidFill>
              <a:latin typeface="Calibri" panose="020F0502020204030204" pitchFamily="34" charset="0"/>
            </a:endParaRPr>
          </a:p>
        </p:txBody>
      </p:sp>
      <p:sp>
        <p:nvSpPr>
          <p:cNvPr id="16" name="フッター プレースホルダー 15"/>
          <p:cNvSpPr>
            <a:spLocks noGrp="1"/>
          </p:cNvSpPr>
          <p:nvPr>
            <p:ph type="ftr" sz="quarter" idx="11"/>
          </p:nvPr>
        </p:nvSpPr>
        <p:spPr>
          <a:xfrm>
            <a:off x="3110967" y="6489670"/>
            <a:ext cx="6276433" cy="365125"/>
          </a:xfrm>
        </p:spPr>
        <p:txBody>
          <a:bodyPr/>
          <a:lstStyle/>
          <a:p>
            <a:r>
              <a:rPr lang="en-US" altLang="ja-JP" dirty="0">
                <a:solidFill>
                  <a:srgbClr val="FFFF00"/>
                </a:solidFill>
                <a:latin typeface="Calibri" panose="020F0502020204030204" pitchFamily="34" charset="0"/>
              </a:rPr>
              <a:t>Joint-US-CERN-Japan-Russia International Accelerator School, 2019, Ion Colliders @ </a:t>
            </a:r>
            <a:r>
              <a:rPr lang="en-US" altLang="ja-JP" dirty="0" err="1">
                <a:solidFill>
                  <a:srgbClr val="FFFF00"/>
                </a:solidFill>
                <a:latin typeface="Calibri" panose="020F0502020204030204" pitchFamily="34" charset="0"/>
              </a:rPr>
              <a:t>Dubna</a:t>
            </a:r>
            <a:endParaRPr kumimoji="1" lang="ja-JP" altLang="en-US" dirty="0">
              <a:solidFill>
                <a:srgbClr val="FFFF00"/>
              </a:solidFill>
              <a:latin typeface="Calibri" panose="020F0502020204030204" pitchFamily="34" charset="0"/>
            </a:endParaRPr>
          </a:p>
        </p:txBody>
      </p:sp>
      <p:sp>
        <p:nvSpPr>
          <p:cNvPr id="17" name="スライド番号プレースホルダー 16"/>
          <p:cNvSpPr>
            <a:spLocks noGrp="1"/>
          </p:cNvSpPr>
          <p:nvPr>
            <p:ph type="sldNum" sz="quarter" idx="12"/>
          </p:nvPr>
        </p:nvSpPr>
        <p:spPr>
          <a:xfrm>
            <a:off x="8610600" y="6475618"/>
            <a:ext cx="2743200" cy="365125"/>
          </a:xfrm>
        </p:spPr>
        <p:txBody>
          <a:bodyPr/>
          <a:lstStyle/>
          <a:p>
            <a:fld id="{2703563A-5760-4490-B9C0-0ADE44AA5E72}" type="slidenum">
              <a:rPr kumimoji="1" lang="ja-JP" altLang="en-US" smtClean="0">
                <a:solidFill>
                  <a:srgbClr val="FFFF00"/>
                </a:solidFill>
                <a:latin typeface="Calibri" panose="020F0502020204030204" pitchFamily="34" charset="0"/>
              </a:rPr>
              <a:t>29</a:t>
            </a:fld>
            <a:endParaRPr kumimoji="1" lang="ja-JP" altLang="en-US">
              <a:solidFill>
                <a:srgbClr val="FFFF00"/>
              </a:solidFill>
              <a:latin typeface="Calibri" panose="020F0502020204030204" pitchFamily="34" charset="0"/>
            </a:endParaRPr>
          </a:p>
        </p:txBody>
      </p:sp>
      <p:sp>
        <p:nvSpPr>
          <p:cNvPr id="33" name="コンテンツ プレースホルダー 1">
            <a:extLst>
              <a:ext uri="{FF2B5EF4-FFF2-40B4-BE49-F238E27FC236}">
                <a16:creationId xmlns:a16="http://schemas.microsoft.com/office/drawing/2014/main" id="{8421128A-39A2-499B-A4A5-3B6C234BFB32}"/>
              </a:ext>
            </a:extLst>
          </p:cNvPr>
          <p:cNvSpPr txBox="1">
            <a:spLocks/>
          </p:cNvSpPr>
          <p:nvPr/>
        </p:nvSpPr>
        <p:spPr>
          <a:xfrm>
            <a:off x="71474" y="1017633"/>
            <a:ext cx="7485663" cy="533154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2400" dirty="0">
                <a:latin typeface="Calibri" panose="020F0502020204030204" pitchFamily="34" charset="0"/>
              </a:rPr>
              <a:t>Time variation in pressure during pumping down:</a:t>
            </a:r>
          </a:p>
          <a:p>
            <a:endParaRPr lang="en-US" altLang="ja-JP" sz="2400" dirty="0">
              <a:latin typeface="Calibri" panose="020F0502020204030204" pitchFamily="34" charset="0"/>
            </a:endParaRPr>
          </a:p>
          <a:p>
            <a:endParaRPr lang="en-US" altLang="ja-JP" sz="2400" dirty="0">
              <a:latin typeface="Calibri" panose="020F0502020204030204" pitchFamily="34" charset="0"/>
            </a:endParaRPr>
          </a:p>
          <a:p>
            <a:pPr lvl="1">
              <a:buFont typeface="Wingdings" panose="05000000000000000000" pitchFamily="2" charset="2"/>
              <a:buChar char="Ø"/>
            </a:pPr>
            <a:r>
              <a:rPr lang="en-US" altLang="ja-JP" sz="2000" dirty="0">
                <a:solidFill>
                  <a:srgbClr val="002060"/>
                </a:solidFill>
                <a:latin typeface="Calibri" panose="020F0502020204030204" pitchFamily="34" charset="0"/>
              </a:rPr>
              <a:t>At first, pressure drops exponentially.</a:t>
            </a:r>
          </a:p>
          <a:p>
            <a:pPr lvl="1">
              <a:buFont typeface="Wingdings" panose="05000000000000000000" pitchFamily="2" charset="2"/>
              <a:buChar char="Ø"/>
            </a:pPr>
            <a:r>
              <a:rPr lang="en-US" altLang="ja-JP" sz="2000" dirty="0">
                <a:solidFill>
                  <a:srgbClr val="002060"/>
                </a:solidFill>
                <a:latin typeface="Calibri" panose="020F0502020204030204" pitchFamily="34" charset="0"/>
              </a:rPr>
              <a:t>After a sufficient period of time, pressure becomes almost constant.</a:t>
            </a:r>
          </a:p>
          <a:p>
            <a:pPr lvl="2"/>
            <a:r>
              <a:rPr lang="en-US" altLang="ja-JP" dirty="0">
                <a:solidFill>
                  <a:srgbClr val="002060"/>
                </a:solidFill>
                <a:latin typeface="Calibri" panose="020F0502020204030204" pitchFamily="34" charset="0"/>
              </a:rPr>
              <a:t>Ultimate pressure : </a:t>
            </a:r>
            <a:r>
              <a:rPr lang="en-US" altLang="ja-JP" i="1" dirty="0">
                <a:solidFill>
                  <a:srgbClr val="002060"/>
                </a:solidFill>
                <a:latin typeface="Calibri" panose="020F0502020204030204" pitchFamily="34" charset="0"/>
              </a:rPr>
              <a:t>p</a:t>
            </a:r>
            <a:r>
              <a:rPr lang="en-US" altLang="ja-JP" dirty="0">
                <a:solidFill>
                  <a:srgbClr val="002060"/>
                </a:solidFill>
                <a:latin typeface="Calibri" panose="020F0502020204030204" pitchFamily="34" charset="0"/>
              </a:rPr>
              <a:t>(</a:t>
            </a:r>
            <a:r>
              <a:rPr lang="en-US" altLang="ja-JP" i="1" dirty="0">
                <a:solidFill>
                  <a:srgbClr val="002060"/>
                </a:solidFill>
                <a:latin typeface="Calibri" panose="020F0502020204030204" pitchFamily="34" charset="0"/>
              </a:rPr>
              <a:t>t</a:t>
            </a:r>
            <a:r>
              <a:rPr lang="en-US" altLang="ja-JP" dirty="0">
                <a:solidFill>
                  <a:srgbClr val="002060"/>
                </a:solidFill>
                <a:latin typeface="Calibri" panose="020F0502020204030204" pitchFamily="34" charset="0"/>
              </a:rPr>
              <a:t>=</a:t>
            </a:r>
            <a:r>
              <a:rPr lang="en-US" altLang="ja-JP" dirty="0">
                <a:solidFill>
                  <a:srgbClr val="002060"/>
                </a:solidFill>
                <a:latin typeface="Calibri" panose="020F0502020204030204" pitchFamily="34" charset="0"/>
                <a:sym typeface="Symbol" panose="05050102010706020507" pitchFamily="18" charset="2"/>
              </a:rPr>
              <a:t></a:t>
            </a:r>
            <a:r>
              <a:rPr lang="en-US" altLang="ja-JP" dirty="0">
                <a:solidFill>
                  <a:srgbClr val="002060"/>
                </a:solidFill>
                <a:latin typeface="Calibri" panose="020F0502020204030204" pitchFamily="34" charset="0"/>
              </a:rPr>
              <a:t>) = </a:t>
            </a:r>
            <a:r>
              <a:rPr lang="en-US" altLang="ja-JP" i="1" dirty="0">
                <a:solidFill>
                  <a:srgbClr val="002060"/>
                </a:solidFill>
                <a:latin typeface="Calibri" panose="020F0502020204030204" pitchFamily="34" charset="0"/>
              </a:rPr>
              <a:t>Q</a:t>
            </a:r>
            <a:r>
              <a:rPr lang="en-US" altLang="ja-JP" baseline="-25000" dirty="0">
                <a:solidFill>
                  <a:srgbClr val="002060"/>
                </a:solidFill>
                <a:latin typeface="Calibri" panose="020F0502020204030204" pitchFamily="34" charset="0"/>
              </a:rPr>
              <a:t>s</a:t>
            </a:r>
            <a:r>
              <a:rPr lang="en-US" altLang="ja-JP" dirty="0">
                <a:solidFill>
                  <a:srgbClr val="002060"/>
                </a:solidFill>
                <a:latin typeface="Calibri" panose="020F0502020204030204" pitchFamily="34" charset="0"/>
              </a:rPr>
              <a:t>/</a:t>
            </a:r>
            <a:r>
              <a:rPr lang="en-US" altLang="ja-JP" i="1" dirty="0" err="1">
                <a:solidFill>
                  <a:srgbClr val="002060"/>
                </a:solidFill>
                <a:latin typeface="Calibri" panose="020F0502020204030204" pitchFamily="34" charset="0"/>
              </a:rPr>
              <a:t>S</a:t>
            </a:r>
            <a:r>
              <a:rPr lang="en-US" altLang="ja-JP" baseline="-25000" dirty="0" err="1">
                <a:solidFill>
                  <a:srgbClr val="002060"/>
                </a:solidFill>
                <a:latin typeface="Calibri" panose="020F0502020204030204" pitchFamily="34" charset="0"/>
              </a:rPr>
              <a:t>eff</a:t>
            </a:r>
            <a:endParaRPr lang="en-US" altLang="ja-JP" baseline="-25000" dirty="0">
              <a:solidFill>
                <a:srgbClr val="002060"/>
              </a:solidFill>
              <a:latin typeface="Calibri" panose="020F0502020204030204" pitchFamily="34" charset="0"/>
            </a:endParaRPr>
          </a:p>
          <a:p>
            <a:endParaRPr lang="en-US" altLang="ja-JP" sz="2400" dirty="0">
              <a:latin typeface="Calibri" panose="020F0502020204030204" pitchFamily="34" charset="0"/>
            </a:endParaRPr>
          </a:p>
          <a:p>
            <a:r>
              <a:rPr lang="en-US" altLang="ja-JP" sz="2400" dirty="0">
                <a:latin typeface="Calibri" panose="020F0502020204030204" pitchFamily="34" charset="0"/>
              </a:rPr>
              <a:t>To reduce the ultimate pressure, followings are required:</a:t>
            </a:r>
          </a:p>
          <a:p>
            <a:pPr lvl="1">
              <a:buFont typeface="Wingdings" panose="05000000000000000000" pitchFamily="2" charset="2"/>
              <a:buChar char="Ø"/>
            </a:pPr>
            <a:r>
              <a:rPr lang="en-US" altLang="ja-JP" sz="2000" dirty="0">
                <a:solidFill>
                  <a:srgbClr val="002060"/>
                </a:solidFill>
                <a:latin typeface="Calibri" panose="020F0502020204030204" pitchFamily="34" charset="0"/>
              </a:rPr>
              <a:t>Small outgassing rate</a:t>
            </a:r>
          </a:p>
          <a:p>
            <a:pPr lvl="1">
              <a:buFont typeface="Wingdings" panose="05000000000000000000" pitchFamily="2" charset="2"/>
              <a:buChar char="Ø"/>
            </a:pPr>
            <a:r>
              <a:rPr lang="en-US" altLang="ja-JP" sz="2000" dirty="0">
                <a:solidFill>
                  <a:srgbClr val="002060"/>
                </a:solidFill>
                <a:latin typeface="Calibri" panose="020F0502020204030204" pitchFamily="34" charset="0"/>
              </a:rPr>
              <a:t>Large pumping speed</a:t>
            </a:r>
          </a:p>
          <a:p>
            <a:pPr lvl="1">
              <a:buFont typeface="Wingdings" panose="05000000000000000000" pitchFamily="2" charset="2"/>
              <a:buChar char="Ø"/>
            </a:pPr>
            <a:r>
              <a:rPr lang="en-US" altLang="ja-JP" sz="2000" dirty="0">
                <a:solidFill>
                  <a:srgbClr val="002060"/>
                </a:solidFill>
                <a:latin typeface="Calibri" panose="020F0502020204030204" pitchFamily="34" charset="0"/>
              </a:rPr>
              <a:t>No air leakage</a:t>
            </a:r>
          </a:p>
          <a:p>
            <a:endParaRPr lang="en-US" altLang="ja-JP" sz="2400" dirty="0">
              <a:latin typeface="Calibri" panose="020F0502020204030204" pitchFamily="34" charset="0"/>
            </a:endParaRPr>
          </a:p>
          <a:p>
            <a:endParaRPr lang="en-US" altLang="ja-JP" sz="2400" dirty="0">
              <a:latin typeface="Calibri" panose="020F0502020204030204" pitchFamily="34" charset="0"/>
            </a:endParaRPr>
          </a:p>
          <a:p>
            <a:pPr lvl="2"/>
            <a:endParaRPr lang="en-US" altLang="ja-JP" baseline="-25000" dirty="0">
              <a:solidFill>
                <a:srgbClr val="002060"/>
              </a:solidFill>
              <a:latin typeface="Calibri" panose="020F0502020204030204" pitchFamily="34" charset="0"/>
            </a:endParaRPr>
          </a:p>
        </p:txBody>
      </p:sp>
      <mc:AlternateContent xmlns:mc="http://schemas.openxmlformats.org/markup-compatibility/2006" xmlns:a14="http://schemas.microsoft.com/office/drawing/2010/main">
        <mc:Choice Requires="a14">
          <p:sp>
            <p:nvSpPr>
              <p:cNvPr id="48" name="正方形/長方形 47">
                <a:extLst>
                  <a:ext uri="{FF2B5EF4-FFF2-40B4-BE49-F238E27FC236}">
                    <a16:creationId xmlns:a16="http://schemas.microsoft.com/office/drawing/2014/main" id="{77D2449F-B653-4201-A3C9-850EBE89A34E}"/>
                  </a:ext>
                </a:extLst>
              </p:cNvPr>
              <p:cNvSpPr/>
              <p:nvPr/>
            </p:nvSpPr>
            <p:spPr>
              <a:xfrm>
                <a:off x="1021663" y="1497075"/>
                <a:ext cx="4889090" cy="783869"/>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ja-JP" altLang="en-US" sz="2000" i="1" smtClean="0">
                          <a:latin typeface="Cambria Math" panose="02040503050406030204" pitchFamily="18" charset="0"/>
                        </a:rPr>
                        <m:t>𝑝</m:t>
                      </m:r>
                      <m:d>
                        <m:dPr>
                          <m:ctrlPr>
                            <a:rPr lang="ja-JP" altLang="en-US" sz="2000" i="1">
                              <a:latin typeface="Cambria Math" panose="02040503050406030204" pitchFamily="18" charset="0"/>
                            </a:rPr>
                          </m:ctrlPr>
                        </m:dPr>
                        <m:e>
                          <m:r>
                            <a:rPr lang="ja-JP" altLang="en-US" sz="2000" i="1">
                              <a:latin typeface="Cambria Math" panose="02040503050406030204" pitchFamily="18" charset="0"/>
                            </a:rPr>
                            <m:t>𝑡</m:t>
                          </m:r>
                        </m:e>
                      </m:d>
                      <m:r>
                        <a:rPr lang="ja-JP" altLang="en-US" sz="2000" i="0">
                          <a:latin typeface="Cambria Math" panose="02040503050406030204" pitchFamily="18" charset="0"/>
                        </a:rPr>
                        <m:t>=</m:t>
                      </m:r>
                      <m:d>
                        <m:dPr>
                          <m:ctrlPr>
                            <a:rPr lang="ja-JP" altLang="en-US" sz="2000" i="1">
                              <a:latin typeface="Cambria Math" panose="02040503050406030204" pitchFamily="18" charset="0"/>
                            </a:rPr>
                          </m:ctrlPr>
                        </m:dPr>
                        <m:e>
                          <m:sSub>
                            <m:sSubPr>
                              <m:ctrlPr>
                                <a:rPr lang="ja-JP" altLang="en-US" sz="2000" i="1">
                                  <a:latin typeface="Cambria Math" panose="02040503050406030204" pitchFamily="18" charset="0"/>
                                </a:rPr>
                              </m:ctrlPr>
                            </m:sSubPr>
                            <m:e>
                              <m:r>
                                <a:rPr lang="ja-JP" altLang="en-US" sz="2000" i="1">
                                  <a:latin typeface="Cambria Math" panose="02040503050406030204" pitchFamily="18" charset="0"/>
                                </a:rPr>
                                <m:t>𝑝</m:t>
                              </m:r>
                            </m:e>
                            <m:sub>
                              <m:r>
                                <a:rPr lang="ja-JP" altLang="en-US" sz="2000" i="0">
                                  <a:latin typeface="Cambria Math" panose="02040503050406030204" pitchFamily="18" charset="0"/>
                                </a:rPr>
                                <m:t>0</m:t>
                              </m:r>
                            </m:sub>
                          </m:sSub>
                          <m:r>
                            <a:rPr lang="ja-JP" altLang="en-US" sz="2000" i="0">
                              <a:latin typeface="Cambria Math" panose="02040503050406030204" pitchFamily="18" charset="0"/>
                            </a:rPr>
                            <m:t>−</m:t>
                          </m:r>
                          <m:f>
                            <m:fPr>
                              <m:ctrlPr>
                                <a:rPr lang="ja-JP" altLang="en-US" sz="2000" i="1">
                                  <a:latin typeface="Cambria Math" panose="02040503050406030204" pitchFamily="18" charset="0"/>
                                </a:rPr>
                              </m:ctrlPr>
                            </m:fPr>
                            <m:num>
                              <m:sSub>
                                <m:sSubPr>
                                  <m:ctrlPr>
                                    <a:rPr lang="ja-JP" altLang="en-US" sz="2000" i="1">
                                      <a:latin typeface="Cambria Math" panose="02040503050406030204" pitchFamily="18" charset="0"/>
                                    </a:rPr>
                                  </m:ctrlPr>
                                </m:sSubPr>
                                <m:e>
                                  <m:r>
                                    <a:rPr lang="ja-JP" altLang="en-US" sz="2000" i="1">
                                      <a:latin typeface="Cambria Math" panose="02040503050406030204" pitchFamily="18" charset="0"/>
                                    </a:rPr>
                                    <m:t>𝑄</m:t>
                                  </m:r>
                                </m:e>
                                <m:sub>
                                  <m:r>
                                    <m:rPr>
                                      <m:sty m:val="p"/>
                                    </m:rPr>
                                    <a:rPr lang="ja-JP" altLang="en-US" sz="2000" i="0">
                                      <a:latin typeface="Cambria Math" panose="02040503050406030204" pitchFamily="18" charset="0"/>
                                    </a:rPr>
                                    <m:t>S</m:t>
                                  </m:r>
                                </m:sub>
                              </m:sSub>
                            </m:num>
                            <m:den>
                              <m:sSub>
                                <m:sSubPr>
                                  <m:ctrlPr>
                                    <a:rPr lang="ja-JP" altLang="en-US" sz="2000" i="1">
                                      <a:latin typeface="Cambria Math" panose="02040503050406030204" pitchFamily="18" charset="0"/>
                                    </a:rPr>
                                  </m:ctrlPr>
                                </m:sSubPr>
                                <m:e>
                                  <m:r>
                                    <a:rPr lang="ja-JP" altLang="en-US" sz="2000" i="1">
                                      <a:latin typeface="Cambria Math" panose="02040503050406030204" pitchFamily="18" charset="0"/>
                                    </a:rPr>
                                    <m:t>𝑆</m:t>
                                  </m:r>
                                </m:e>
                                <m:sub>
                                  <m:r>
                                    <m:rPr>
                                      <m:sty m:val="p"/>
                                    </m:rPr>
                                    <a:rPr lang="ja-JP" altLang="en-US" sz="2000" i="0">
                                      <a:latin typeface="Cambria Math" panose="02040503050406030204" pitchFamily="18" charset="0"/>
                                    </a:rPr>
                                    <m:t>eff</m:t>
                                  </m:r>
                                </m:sub>
                              </m:sSub>
                            </m:den>
                          </m:f>
                        </m:e>
                      </m:d>
                      <m:r>
                        <m:rPr>
                          <m:sty m:val="p"/>
                        </m:rPr>
                        <a:rPr lang="ja-JP" altLang="en-US" sz="2000" i="0">
                          <a:latin typeface="Cambria Math" panose="02040503050406030204" pitchFamily="18" charset="0"/>
                        </a:rPr>
                        <m:t>exp</m:t>
                      </m:r>
                      <m:d>
                        <m:dPr>
                          <m:ctrlPr>
                            <a:rPr lang="ja-JP" altLang="en-US" sz="2000" i="1">
                              <a:latin typeface="Cambria Math" panose="02040503050406030204" pitchFamily="18" charset="0"/>
                            </a:rPr>
                          </m:ctrlPr>
                        </m:dPr>
                        <m:e>
                          <m:r>
                            <a:rPr lang="ja-JP" altLang="en-US" sz="2000" i="0">
                              <a:latin typeface="Cambria Math" panose="02040503050406030204" pitchFamily="18" charset="0"/>
                            </a:rPr>
                            <m:t>−</m:t>
                          </m:r>
                          <m:f>
                            <m:fPr>
                              <m:ctrlPr>
                                <a:rPr lang="ja-JP" altLang="en-US" sz="2000" i="1">
                                  <a:latin typeface="Cambria Math" panose="02040503050406030204" pitchFamily="18" charset="0"/>
                                </a:rPr>
                              </m:ctrlPr>
                            </m:fPr>
                            <m:num>
                              <m:r>
                                <a:rPr lang="en-US" altLang="ja-JP" sz="2000" b="0" i="1" smtClean="0">
                                  <a:latin typeface="Cambria Math" panose="02040503050406030204" pitchFamily="18" charset="0"/>
                                </a:rPr>
                                <m:t>𝑡</m:t>
                              </m:r>
                            </m:num>
                            <m:den>
                              <m:r>
                                <a:rPr lang="ja-JP" altLang="en-US" sz="2000" i="1" smtClean="0">
                                  <a:latin typeface="Cambria Math" panose="02040503050406030204" pitchFamily="18" charset="0"/>
                                </a:rPr>
                                <m:t>𝜏</m:t>
                              </m:r>
                            </m:den>
                          </m:f>
                        </m:e>
                      </m:d>
                      <m:r>
                        <a:rPr lang="ja-JP" altLang="en-US" sz="2000" i="0" smtClean="0">
                          <a:solidFill>
                            <a:schemeClr val="tx1"/>
                          </a:solidFill>
                          <a:latin typeface="Cambria Math" panose="02040503050406030204" pitchFamily="18" charset="0"/>
                        </a:rPr>
                        <m:t>+</m:t>
                      </m:r>
                      <m:f>
                        <m:fPr>
                          <m:ctrlPr>
                            <a:rPr lang="ja-JP" altLang="en-US" sz="2000" i="1">
                              <a:solidFill>
                                <a:schemeClr val="tx1"/>
                              </a:solidFill>
                              <a:latin typeface="Cambria Math" panose="02040503050406030204" pitchFamily="18" charset="0"/>
                            </a:rPr>
                          </m:ctrlPr>
                        </m:fPr>
                        <m:num>
                          <m:sSub>
                            <m:sSubPr>
                              <m:ctrlPr>
                                <a:rPr lang="ja-JP" altLang="en-US" sz="2000" i="1">
                                  <a:solidFill>
                                    <a:schemeClr val="tx1"/>
                                  </a:solidFill>
                                  <a:latin typeface="Cambria Math" panose="02040503050406030204" pitchFamily="18" charset="0"/>
                                </a:rPr>
                              </m:ctrlPr>
                            </m:sSubPr>
                            <m:e>
                              <m:r>
                                <a:rPr lang="ja-JP" altLang="en-US" sz="2000" i="1">
                                  <a:solidFill>
                                    <a:schemeClr val="tx1"/>
                                  </a:solidFill>
                                  <a:latin typeface="Cambria Math" panose="02040503050406030204" pitchFamily="18" charset="0"/>
                                </a:rPr>
                                <m:t>𝑄</m:t>
                              </m:r>
                            </m:e>
                            <m:sub>
                              <m:r>
                                <m:rPr>
                                  <m:sty m:val="p"/>
                                </m:rPr>
                                <a:rPr lang="en-US" altLang="ja-JP" sz="2000" b="0" i="0" smtClean="0">
                                  <a:solidFill>
                                    <a:schemeClr val="tx1"/>
                                  </a:solidFill>
                                  <a:latin typeface="Cambria Math" panose="02040503050406030204" pitchFamily="18" charset="0"/>
                                </a:rPr>
                                <m:t>s</m:t>
                              </m:r>
                            </m:sub>
                          </m:sSub>
                        </m:num>
                        <m:den>
                          <m:sSub>
                            <m:sSubPr>
                              <m:ctrlPr>
                                <a:rPr lang="ja-JP" altLang="en-US" sz="2000" i="1">
                                  <a:solidFill>
                                    <a:schemeClr val="tx1"/>
                                  </a:solidFill>
                                  <a:latin typeface="Cambria Math" panose="02040503050406030204" pitchFamily="18" charset="0"/>
                                </a:rPr>
                              </m:ctrlPr>
                            </m:sSubPr>
                            <m:e>
                              <m:r>
                                <a:rPr lang="ja-JP" altLang="en-US" sz="2000" i="1">
                                  <a:solidFill>
                                    <a:schemeClr val="tx1"/>
                                  </a:solidFill>
                                  <a:latin typeface="Cambria Math" panose="02040503050406030204" pitchFamily="18" charset="0"/>
                                </a:rPr>
                                <m:t>𝑆</m:t>
                              </m:r>
                            </m:e>
                            <m:sub>
                              <m:r>
                                <m:rPr>
                                  <m:sty m:val="p"/>
                                </m:rPr>
                                <a:rPr lang="ja-JP" altLang="en-US" sz="2000" i="0">
                                  <a:solidFill>
                                    <a:schemeClr val="tx1"/>
                                  </a:solidFill>
                                  <a:latin typeface="Cambria Math" panose="02040503050406030204" pitchFamily="18" charset="0"/>
                                </a:rPr>
                                <m:t>eff</m:t>
                              </m:r>
                            </m:sub>
                          </m:sSub>
                        </m:den>
                      </m:f>
                    </m:oMath>
                  </m:oMathPara>
                </a14:m>
                <a:endParaRPr lang="en-US" altLang="ja-JP" sz="1600" dirty="0">
                  <a:latin typeface="Arial" panose="020B0604020202020204" pitchFamily="34" charset="0"/>
                  <a:cs typeface="Arial" panose="020B0604020202020204" pitchFamily="34" charset="0"/>
                </a:endParaRPr>
              </a:p>
            </p:txBody>
          </p:sp>
        </mc:Choice>
        <mc:Fallback xmlns="">
          <p:sp>
            <p:nvSpPr>
              <p:cNvPr id="48" name="正方形/長方形 47">
                <a:extLst>
                  <a:ext uri="{FF2B5EF4-FFF2-40B4-BE49-F238E27FC236}">
                    <a16:creationId xmlns:a16="http://schemas.microsoft.com/office/drawing/2014/main" id="{77D2449F-B653-4201-A3C9-850EBE89A34E}"/>
                  </a:ext>
                </a:extLst>
              </p:cNvPr>
              <p:cNvSpPr>
                <a:spLocks noRot="1" noChangeAspect="1" noMove="1" noResize="1" noEditPoints="1" noAdjustHandles="1" noChangeArrowheads="1" noChangeShapeType="1" noTextEdit="1"/>
              </p:cNvSpPr>
              <p:nvPr/>
            </p:nvSpPr>
            <p:spPr>
              <a:xfrm>
                <a:off x="1021663" y="1497075"/>
                <a:ext cx="4889090" cy="783869"/>
              </a:xfrm>
              <a:prstGeom prst="rect">
                <a:avLst/>
              </a:prstGeom>
              <a:blipFill>
                <a:blip r:embed="rId7"/>
                <a:stretch>
                  <a:fillRect/>
                </a:stretch>
              </a:blipFill>
            </p:spPr>
            <p:txBody>
              <a:bodyPr/>
              <a:lstStyle/>
              <a:p>
                <a:r>
                  <a:rPr lang="ja-JP" altLang="en-US">
                    <a:noFill/>
                  </a:rPr>
                  <a:t> </a:t>
                </a:r>
              </a:p>
            </p:txBody>
          </p:sp>
        </mc:Fallback>
      </mc:AlternateContent>
      <p:sp>
        <p:nvSpPr>
          <p:cNvPr id="49" name="テキスト ボックス 48">
            <a:extLst>
              <a:ext uri="{FF2B5EF4-FFF2-40B4-BE49-F238E27FC236}">
                <a16:creationId xmlns:a16="http://schemas.microsoft.com/office/drawing/2014/main" id="{0AE4CB8F-33BB-4097-9873-2CD2472B1F57}"/>
              </a:ext>
            </a:extLst>
          </p:cNvPr>
          <p:cNvSpPr txBox="1"/>
          <p:nvPr/>
        </p:nvSpPr>
        <p:spPr>
          <a:xfrm>
            <a:off x="8704988" y="1320639"/>
            <a:ext cx="2385799" cy="369332"/>
          </a:xfrm>
          <a:prstGeom prst="rect">
            <a:avLst/>
          </a:prstGeom>
          <a:noFill/>
        </p:spPr>
        <p:txBody>
          <a:bodyPr wrap="square" rtlCol="0">
            <a:spAutoFit/>
          </a:bodyPr>
          <a:lstStyle/>
          <a:p>
            <a:r>
              <a:rPr lang="en-US" altLang="ja-JP" dirty="0">
                <a:solidFill>
                  <a:srgbClr val="7030A0"/>
                </a:solidFill>
                <a:latin typeface="Arial" panose="020B0604020202020204" pitchFamily="34" charset="0"/>
                <a:cs typeface="Arial" panose="020B0604020202020204" pitchFamily="34" charset="0"/>
              </a:rPr>
              <a:t>Pump-down curve</a:t>
            </a:r>
            <a:endParaRPr kumimoji="1" lang="ja-JP" altLang="en-US" dirty="0">
              <a:solidFill>
                <a:srgbClr val="7030A0"/>
              </a:solidFill>
              <a:latin typeface="Arial" panose="020B0604020202020204" pitchFamily="34" charset="0"/>
              <a:cs typeface="Arial" panose="020B0604020202020204" pitchFamily="34" charset="0"/>
            </a:endParaRPr>
          </a:p>
        </p:txBody>
      </p:sp>
      <p:cxnSp>
        <p:nvCxnSpPr>
          <p:cNvPr id="12" name="直線矢印コネクタ 11">
            <a:extLst>
              <a:ext uri="{FF2B5EF4-FFF2-40B4-BE49-F238E27FC236}">
                <a16:creationId xmlns:a16="http://schemas.microsoft.com/office/drawing/2014/main" id="{193A738E-2911-4C65-8C1D-44E215AA6BDD}"/>
              </a:ext>
            </a:extLst>
          </p:cNvPr>
          <p:cNvCxnSpPr>
            <a:cxnSpLocks/>
          </p:cNvCxnSpPr>
          <p:nvPr/>
        </p:nvCxnSpPr>
        <p:spPr>
          <a:xfrm>
            <a:off x="5080819" y="3429000"/>
            <a:ext cx="5242112" cy="1169729"/>
          </a:xfrm>
          <a:prstGeom prst="straightConnector1">
            <a:avLst/>
          </a:prstGeom>
          <a:ln>
            <a:solidFill>
              <a:srgbClr val="00B0F0"/>
            </a:solidFill>
            <a:headEnd type="none"/>
            <a:tailEnd type="arrow"/>
          </a:ln>
        </p:spPr>
        <p:style>
          <a:lnRef idx="1">
            <a:schemeClr val="accent1"/>
          </a:lnRef>
          <a:fillRef idx="0">
            <a:schemeClr val="accent1"/>
          </a:fillRef>
          <a:effectRef idx="0">
            <a:schemeClr val="accent1"/>
          </a:effectRef>
          <a:fontRef idx="minor">
            <a:schemeClr val="tx1"/>
          </a:fontRef>
        </p:style>
      </p:cxnSp>
      <p:sp>
        <p:nvSpPr>
          <p:cNvPr id="54" name="円弧 53">
            <a:extLst>
              <a:ext uri="{FF2B5EF4-FFF2-40B4-BE49-F238E27FC236}">
                <a16:creationId xmlns:a16="http://schemas.microsoft.com/office/drawing/2014/main" id="{A037BBC5-1A0A-4123-B480-1B7488B6454A}"/>
              </a:ext>
            </a:extLst>
          </p:cNvPr>
          <p:cNvSpPr/>
          <p:nvPr/>
        </p:nvSpPr>
        <p:spPr>
          <a:xfrm>
            <a:off x="4167025" y="2294996"/>
            <a:ext cx="4755749" cy="1342874"/>
          </a:xfrm>
          <a:prstGeom prst="arc">
            <a:avLst>
              <a:gd name="adj1" fmla="val 11693175"/>
              <a:gd name="adj2" fmla="val 584981"/>
            </a:avLst>
          </a:prstGeom>
          <a:ln>
            <a:solidFill>
              <a:srgbClr val="00B0F0"/>
            </a:solidFill>
            <a:headEnd type="none"/>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cxnSp>
        <p:nvCxnSpPr>
          <p:cNvPr id="57" name="直線コネクタ 56">
            <a:extLst>
              <a:ext uri="{FF2B5EF4-FFF2-40B4-BE49-F238E27FC236}">
                <a16:creationId xmlns:a16="http://schemas.microsoft.com/office/drawing/2014/main" id="{C7E1BECF-A173-4603-820B-E01154764A3A}"/>
              </a:ext>
            </a:extLst>
          </p:cNvPr>
          <p:cNvCxnSpPr>
            <a:cxnSpLocks/>
          </p:cNvCxnSpPr>
          <p:nvPr/>
        </p:nvCxnSpPr>
        <p:spPr>
          <a:xfrm>
            <a:off x="8960450" y="4081996"/>
            <a:ext cx="670247" cy="1072565"/>
          </a:xfrm>
          <a:prstGeom prst="line">
            <a:avLst/>
          </a:prstGeom>
          <a:ln w="12700">
            <a:solidFill>
              <a:srgbClr val="C00000"/>
            </a:solidFill>
            <a:prstDash val="dash"/>
          </a:ln>
        </p:spPr>
        <p:style>
          <a:lnRef idx="1">
            <a:schemeClr val="accent1"/>
          </a:lnRef>
          <a:fillRef idx="0">
            <a:schemeClr val="accent1"/>
          </a:fillRef>
          <a:effectRef idx="0">
            <a:schemeClr val="accent1"/>
          </a:effectRef>
          <a:fontRef idx="minor">
            <a:schemeClr val="tx1"/>
          </a:fontRef>
        </p:style>
      </p:cxnSp>
      <p:sp>
        <p:nvSpPr>
          <p:cNvPr id="59" name="下矢印 17">
            <a:extLst>
              <a:ext uri="{FF2B5EF4-FFF2-40B4-BE49-F238E27FC236}">
                <a16:creationId xmlns:a16="http://schemas.microsoft.com/office/drawing/2014/main" id="{C17F99E0-E194-43FA-936C-95F7F67BF2F4}"/>
              </a:ext>
            </a:extLst>
          </p:cNvPr>
          <p:cNvSpPr/>
          <p:nvPr/>
        </p:nvSpPr>
        <p:spPr>
          <a:xfrm>
            <a:off x="10570654" y="4725854"/>
            <a:ext cx="159134" cy="231182"/>
          </a:xfrm>
          <a:prstGeom prst="downArrow">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cxnSp>
        <p:nvCxnSpPr>
          <p:cNvPr id="61" name="直線コネクタ 60">
            <a:extLst>
              <a:ext uri="{FF2B5EF4-FFF2-40B4-BE49-F238E27FC236}">
                <a16:creationId xmlns:a16="http://schemas.microsoft.com/office/drawing/2014/main" id="{1421C885-A5C8-447C-B8AF-F39DA95F35C2}"/>
              </a:ext>
            </a:extLst>
          </p:cNvPr>
          <p:cNvCxnSpPr>
            <a:cxnSpLocks/>
            <a:endCxn id="73" idx="2"/>
          </p:cNvCxnSpPr>
          <p:nvPr/>
        </p:nvCxnSpPr>
        <p:spPr>
          <a:xfrm flipH="1" flipV="1">
            <a:off x="9986125" y="4999701"/>
            <a:ext cx="1367676" cy="2"/>
          </a:xfrm>
          <a:prstGeom prst="line">
            <a:avLst/>
          </a:prstGeom>
          <a:ln w="12700">
            <a:solidFill>
              <a:srgbClr val="00B0F0"/>
            </a:solidFill>
            <a:prstDash val="dash"/>
          </a:ln>
        </p:spPr>
        <p:style>
          <a:lnRef idx="1">
            <a:schemeClr val="accent1"/>
          </a:lnRef>
          <a:fillRef idx="0">
            <a:schemeClr val="accent1"/>
          </a:fillRef>
          <a:effectRef idx="0">
            <a:schemeClr val="accent1"/>
          </a:effectRef>
          <a:fontRef idx="minor">
            <a:schemeClr val="tx1"/>
          </a:fontRef>
        </p:style>
      </p:cxnSp>
      <p:cxnSp>
        <p:nvCxnSpPr>
          <p:cNvPr id="62" name="直線コネクタ 61">
            <a:extLst>
              <a:ext uri="{FF2B5EF4-FFF2-40B4-BE49-F238E27FC236}">
                <a16:creationId xmlns:a16="http://schemas.microsoft.com/office/drawing/2014/main" id="{3C7F5E7E-B0FB-4CA3-8C28-B98138A992EF}"/>
              </a:ext>
            </a:extLst>
          </p:cNvPr>
          <p:cNvCxnSpPr/>
          <p:nvPr/>
        </p:nvCxnSpPr>
        <p:spPr>
          <a:xfrm flipH="1">
            <a:off x="9838050" y="4004497"/>
            <a:ext cx="1515750" cy="0"/>
          </a:xfrm>
          <a:prstGeom prst="line">
            <a:avLst/>
          </a:prstGeom>
          <a:ln w="12700">
            <a:solidFill>
              <a:srgbClr val="00B050"/>
            </a:solidFill>
            <a:prstDash val="dash"/>
          </a:ln>
        </p:spPr>
        <p:style>
          <a:lnRef idx="1">
            <a:schemeClr val="accent1"/>
          </a:lnRef>
          <a:fillRef idx="0">
            <a:schemeClr val="accent1"/>
          </a:fillRef>
          <a:effectRef idx="0">
            <a:schemeClr val="accent1"/>
          </a:effectRef>
          <a:fontRef idx="minor">
            <a:schemeClr val="tx1"/>
          </a:fontRef>
        </p:style>
      </p:cxnSp>
      <p:sp>
        <p:nvSpPr>
          <p:cNvPr id="63" name="下矢印 17">
            <a:extLst>
              <a:ext uri="{FF2B5EF4-FFF2-40B4-BE49-F238E27FC236}">
                <a16:creationId xmlns:a16="http://schemas.microsoft.com/office/drawing/2014/main" id="{87C6AC14-0C17-4823-8C73-B1D28DB34825}"/>
              </a:ext>
            </a:extLst>
          </p:cNvPr>
          <p:cNvSpPr/>
          <p:nvPr/>
        </p:nvSpPr>
        <p:spPr>
          <a:xfrm rot="10800000">
            <a:off x="10558853" y="4112168"/>
            <a:ext cx="133259" cy="428496"/>
          </a:xfrm>
          <a:prstGeom prst="downArrow">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sp>
        <p:nvSpPr>
          <p:cNvPr id="64" name="テキスト ボックス 63">
            <a:extLst>
              <a:ext uri="{FF2B5EF4-FFF2-40B4-BE49-F238E27FC236}">
                <a16:creationId xmlns:a16="http://schemas.microsoft.com/office/drawing/2014/main" id="{943A537F-C78A-4941-99E9-7AB13CA51351}"/>
              </a:ext>
            </a:extLst>
          </p:cNvPr>
          <p:cNvSpPr txBox="1"/>
          <p:nvPr/>
        </p:nvSpPr>
        <p:spPr>
          <a:xfrm>
            <a:off x="9991469" y="3594111"/>
            <a:ext cx="1268025" cy="338554"/>
          </a:xfrm>
          <a:prstGeom prst="rect">
            <a:avLst/>
          </a:prstGeom>
          <a:noFill/>
        </p:spPr>
        <p:txBody>
          <a:bodyPr wrap="square" rtlCol="0">
            <a:spAutoFit/>
          </a:bodyPr>
          <a:lstStyle/>
          <a:p>
            <a:r>
              <a:rPr kumimoji="1" lang="en-US" altLang="ja-JP" sz="1600" dirty="0">
                <a:solidFill>
                  <a:srgbClr val="00B050"/>
                </a:solidFill>
                <a:latin typeface="Arial" panose="020B0604020202020204" pitchFamily="34" charset="0"/>
                <a:cs typeface="Arial" panose="020B0604020202020204" pitchFamily="34" charset="0"/>
              </a:rPr>
              <a:t>Air leakage</a:t>
            </a:r>
            <a:endParaRPr kumimoji="1" lang="ja-JP" altLang="en-US" sz="1600" dirty="0">
              <a:solidFill>
                <a:srgbClr val="00B050"/>
              </a:solidFill>
              <a:latin typeface="Arial" panose="020B0604020202020204" pitchFamily="34" charset="0"/>
              <a:cs typeface="Arial" panose="020B0604020202020204" pitchFamily="34" charset="0"/>
            </a:endParaRPr>
          </a:p>
        </p:txBody>
      </p:sp>
      <p:sp>
        <p:nvSpPr>
          <p:cNvPr id="66" name="テキスト ボックス 65">
            <a:extLst>
              <a:ext uri="{FF2B5EF4-FFF2-40B4-BE49-F238E27FC236}">
                <a16:creationId xmlns:a16="http://schemas.microsoft.com/office/drawing/2014/main" id="{8980FB3C-1CF9-4E48-8033-9DDDF0A5D846}"/>
              </a:ext>
            </a:extLst>
          </p:cNvPr>
          <p:cNvSpPr txBox="1"/>
          <p:nvPr/>
        </p:nvSpPr>
        <p:spPr>
          <a:xfrm>
            <a:off x="9598979" y="4661148"/>
            <a:ext cx="991593" cy="338554"/>
          </a:xfrm>
          <a:prstGeom prst="rect">
            <a:avLst/>
          </a:prstGeom>
          <a:noFill/>
        </p:spPr>
        <p:txBody>
          <a:bodyPr wrap="square" rtlCol="0">
            <a:spAutoFit/>
          </a:bodyPr>
          <a:lstStyle/>
          <a:p>
            <a:r>
              <a:rPr lang="en-US" altLang="ja-JP" sz="1600" dirty="0">
                <a:solidFill>
                  <a:srgbClr val="00B0F0"/>
                </a:solidFill>
                <a:latin typeface="Arial" panose="020B0604020202020204" pitchFamily="34" charset="0"/>
                <a:cs typeface="Arial" panose="020B0604020202020204" pitchFamily="34" charset="0"/>
              </a:rPr>
              <a:t>Small </a:t>
            </a:r>
            <a:r>
              <a:rPr lang="en-US" altLang="ja-JP" sz="1600" i="1" dirty="0">
                <a:solidFill>
                  <a:srgbClr val="00B0F0"/>
                </a:solidFill>
                <a:latin typeface="Arial" panose="020B0604020202020204" pitchFamily="34" charset="0"/>
                <a:cs typeface="Arial" panose="020B0604020202020204" pitchFamily="34" charset="0"/>
              </a:rPr>
              <a:t>Q</a:t>
            </a:r>
            <a:r>
              <a:rPr lang="en-US" altLang="ja-JP" sz="1600" baseline="-25000" dirty="0">
                <a:solidFill>
                  <a:srgbClr val="00B0F0"/>
                </a:solidFill>
                <a:latin typeface="Arial" panose="020B0604020202020204" pitchFamily="34" charset="0"/>
                <a:cs typeface="Arial" panose="020B0604020202020204" pitchFamily="34" charset="0"/>
              </a:rPr>
              <a:t>s</a:t>
            </a:r>
            <a:endParaRPr kumimoji="1" lang="ja-JP" altLang="en-US" sz="1600" baseline="-25000" dirty="0">
              <a:solidFill>
                <a:srgbClr val="00B0F0"/>
              </a:solidFill>
              <a:latin typeface="Arial" panose="020B0604020202020204" pitchFamily="34" charset="0"/>
              <a:cs typeface="Arial" panose="020B0604020202020204" pitchFamily="34" charset="0"/>
            </a:endParaRPr>
          </a:p>
        </p:txBody>
      </p:sp>
      <p:sp>
        <p:nvSpPr>
          <p:cNvPr id="67" name="テキスト ボックス 66">
            <a:extLst>
              <a:ext uri="{FF2B5EF4-FFF2-40B4-BE49-F238E27FC236}">
                <a16:creationId xmlns:a16="http://schemas.microsoft.com/office/drawing/2014/main" id="{1063F242-82DD-4D74-8038-1DCEC1C6751A}"/>
              </a:ext>
            </a:extLst>
          </p:cNvPr>
          <p:cNvSpPr txBox="1"/>
          <p:nvPr/>
        </p:nvSpPr>
        <p:spPr>
          <a:xfrm>
            <a:off x="10712009" y="4653904"/>
            <a:ext cx="1235059" cy="338554"/>
          </a:xfrm>
          <a:prstGeom prst="rect">
            <a:avLst/>
          </a:prstGeom>
          <a:noFill/>
        </p:spPr>
        <p:txBody>
          <a:bodyPr wrap="square" rtlCol="0">
            <a:spAutoFit/>
          </a:bodyPr>
          <a:lstStyle/>
          <a:p>
            <a:r>
              <a:rPr lang="en-US" altLang="ja-JP" sz="1600" dirty="0">
                <a:solidFill>
                  <a:srgbClr val="00B0F0"/>
                </a:solidFill>
                <a:latin typeface="Arial" panose="020B0604020202020204" pitchFamily="34" charset="0"/>
                <a:cs typeface="Arial" panose="020B0604020202020204" pitchFamily="34" charset="0"/>
              </a:rPr>
              <a:t>Large </a:t>
            </a:r>
            <a:r>
              <a:rPr lang="en-US" altLang="ja-JP" sz="1600" i="1" dirty="0" err="1">
                <a:solidFill>
                  <a:srgbClr val="00B0F0"/>
                </a:solidFill>
                <a:latin typeface="Arial" panose="020B0604020202020204" pitchFamily="34" charset="0"/>
                <a:cs typeface="Arial" panose="020B0604020202020204" pitchFamily="34" charset="0"/>
              </a:rPr>
              <a:t>S</a:t>
            </a:r>
            <a:r>
              <a:rPr lang="en-US" altLang="ja-JP" sz="1600" baseline="-25000" dirty="0" err="1">
                <a:solidFill>
                  <a:srgbClr val="00B0F0"/>
                </a:solidFill>
                <a:latin typeface="Arial" panose="020B0604020202020204" pitchFamily="34" charset="0"/>
                <a:cs typeface="Arial" panose="020B0604020202020204" pitchFamily="34" charset="0"/>
              </a:rPr>
              <a:t>eff</a:t>
            </a:r>
            <a:endParaRPr kumimoji="1" lang="ja-JP" altLang="en-US" sz="1600" baseline="-25000" dirty="0">
              <a:solidFill>
                <a:srgbClr val="00B0F0"/>
              </a:solidFill>
              <a:latin typeface="Arial" panose="020B0604020202020204" pitchFamily="34" charset="0"/>
              <a:cs typeface="Arial" panose="020B0604020202020204" pitchFamily="34" charset="0"/>
            </a:endParaRPr>
          </a:p>
        </p:txBody>
      </p:sp>
      <p:sp>
        <p:nvSpPr>
          <p:cNvPr id="69" name="テキスト ボックス 68">
            <a:extLst>
              <a:ext uri="{FF2B5EF4-FFF2-40B4-BE49-F238E27FC236}">
                <a16:creationId xmlns:a16="http://schemas.microsoft.com/office/drawing/2014/main" id="{440BCB4F-A503-4F8C-964B-18EBD2062507}"/>
              </a:ext>
            </a:extLst>
          </p:cNvPr>
          <p:cNvSpPr txBox="1"/>
          <p:nvPr/>
        </p:nvSpPr>
        <p:spPr>
          <a:xfrm>
            <a:off x="8970260" y="5590459"/>
            <a:ext cx="1570918" cy="369332"/>
          </a:xfrm>
          <a:prstGeom prst="rect">
            <a:avLst/>
          </a:prstGeom>
          <a:noFill/>
        </p:spPr>
        <p:txBody>
          <a:bodyPr wrap="square" rtlCol="0">
            <a:spAutoFit/>
          </a:bodyPr>
          <a:lstStyle/>
          <a:p>
            <a:r>
              <a:rPr lang="en-US" altLang="ja-JP" dirty="0">
                <a:latin typeface="Arial" panose="020B0604020202020204" pitchFamily="34" charset="0"/>
                <a:cs typeface="Arial" panose="020B0604020202020204" pitchFamily="34" charset="0"/>
              </a:rPr>
              <a:t>(linear scale)</a:t>
            </a:r>
          </a:p>
        </p:txBody>
      </p:sp>
      <p:sp>
        <p:nvSpPr>
          <p:cNvPr id="71" name="テキスト ボックス 70">
            <a:extLst>
              <a:ext uri="{FF2B5EF4-FFF2-40B4-BE49-F238E27FC236}">
                <a16:creationId xmlns:a16="http://schemas.microsoft.com/office/drawing/2014/main" id="{18E2382B-E166-4AE6-B145-C22FFF95453B}"/>
              </a:ext>
            </a:extLst>
          </p:cNvPr>
          <p:cNvSpPr txBox="1"/>
          <p:nvPr/>
        </p:nvSpPr>
        <p:spPr>
          <a:xfrm>
            <a:off x="8727468" y="4749833"/>
            <a:ext cx="826831" cy="338554"/>
          </a:xfrm>
          <a:prstGeom prst="rect">
            <a:avLst/>
          </a:prstGeom>
          <a:noFill/>
        </p:spPr>
        <p:txBody>
          <a:bodyPr wrap="square" rtlCol="0">
            <a:spAutoFit/>
          </a:bodyPr>
          <a:lstStyle/>
          <a:p>
            <a:r>
              <a:rPr lang="en-US" altLang="ja-JP" sz="1600" i="1" dirty="0">
                <a:solidFill>
                  <a:srgbClr val="C00000"/>
                </a:solidFill>
                <a:latin typeface="Arial" panose="020B0604020202020204" pitchFamily="34" charset="0"/>
                <a:cs typeface="Arial" panose="020B0604020202020204" pitchFamily="34" charset="0"/>
              </a:rPr>
              <a:t>Q</a:t>
            </a:r>
            <a:r>
              <a:rPr lang="en-US" altLang="ja-JP" sz="1600" baseline="-25000" dirty="0">
                <a:solidFill>
                  <a:srgbClr val="C00000"/>
                </a:solidFill>
                <a:latin typeface="Arial" panose="020B0604020202020204" pitchFamily="34" charset="0"/>
                <a:cs typeface="Arial" panose="020B0604020202020204" pitchFamily="34" charset="0"/>
              </a:rPr>
              <a:t>s </a:t>
            </a:r>
            <a:r>
              <a:rPr lang="en-US" altLang="ja-JP" sz="1600" dirty="0">
                <a:solidFill>
                  <a:srgbClr val="C00000"/>
                </a:solidFill>
                <a:latin typeface="Arial" panose="020B0604020202020204" pitchFamily="34" charset="0"/>
                <a:cs typeface="Arial" panose="020B0604020202020204" pitchFamily="34" charset="0"/>
              </a:rPr>
              <a:t>= 0</a:t>
            </a:r>
            <a:endParaRPr kumimoji="1" lang="ja-JP" altLang="en-US" sz="1600" dirty="0">
              <a:solidFill>
                <a:srgbClr val="C00000"/>
              </a:solidFill>
              <a:latin typeface="Arial" panose="020B0604020202020204" pitchFamily="34" charset="0"/>
              <a:cs typeface="Arial" panose="020B0604020202020204" pitchFamily="34" charset="0"/>
            </a:endParaRPr>
          </a:p>
        </p:txBody>
      </p:sp>
      <p:sp>
        <p:nvSpPr>
          <p:cNvPr id="73" name="フリーフォーム: 図形 72">
            <a:extLst>
              <a:ext uri="{FF2B5EF4-FFF2-40B4-BE49-F238E27FC236}">
                <a16:creationId xmlns:a16="http://schemas.microsoft.com/office/drawing/2014/main" id="{4FCA9CD6-B19C-45CB-BB6F-D26113CD7F33}"/>
              </a:ext>
            </a:extLst>
          </p:cNvPr>
          <p:cNvSpPr/>
          <p:nvPr/>
        </p:nvSpPr>
        <p:spPr>
          <a:xfrm>
            <a:off x="9083096" y="4244096"/>
            <a:ext cx="903029" cy="755605"/>
          </a:xfrm>
          <a:custGeom>
            <a:avLst/>
            <a:gdLst>
              <a:gd name="connsiteX0" fmla="*/ 0 w 1290484"/>
              <a:gd name="connsiteY0" fmla="*/ 0 h 1269015"/>
              <a:gd name="connsiteX1" fmla="*/ 427703 w 1290484"/>
              <a:gd name="connsiteY1" fmla="*/ 966020 h 1269015"/>
              <a:gd name="connsiteX2" fmla="*/ 1143000 w 1290484"/>
              <a:gd name="connsiteY2" fmla="*/ 1231491 h 1269015"/>
              <a:gd name="connsiteX3" fmla="*/ 1290484 w 1290484"/>
              <a:gd name="connsiteY3" fmla="*/ 1260987 h 1269015"/>
              <a:gd name="connsiteX0" fmla="*/ 0 w 1290484"/>
              <a:gd name="connsiteY0" fmla="*/ 0 h 1260987"/>
              <a:gd name="connsiteX1" fmla="*/ 427703 w 1290484"/>
              <a:gd name="connsiteY1" fmla="*/ 966020 h 1260987"/>
              <a:gd name="connsiteX2" fmla="*/ 1290484 w 1290484"/>
              <a:gd name="connsiteY2" fmla="*/ 1260987 h 1260987"/>
              <a:gd name="connsiteX0" fmla="*/ 0 w 1150374"/>
              <a:gd name="connsiteY0" fmla="*/ 0 h 1216742"/>
              <a:gd name="connsiteX1" fmla="*/ 427703 w 1150374"/>
              <a:gd name="connsiteY1" fmla="*/ 966020 h 1216742"/>
              <a:gd name="connsiteX2" fmla="*/ 1150374 w 1150374"/>
              <a:gd name="connsiteY2" fmla="*/ 1216742 h 1216742"/>
              <a:gd name="connsiteX0" fmla="*/ 0 w 1150374"/>
              <a:gd name="connsiteY0" fmla="*/ 0 h 1216742"/>
              <a:gd name="connsiteX1" fmla="*/ 427703 w 1150374"/>
              <a:gd name="connsiteY1" fmla="*/ 966020 h 1216742"/>
              <a:gd name="connsiteX2" fmla="*/ 1150374 w 1150374"/>
              <a:gd name="connsiteY2" fmla="*/ 1216742 h 1216742"/>
              <a:gd name="connsiteX0" fmla="*/ 0 w 1240803"/>
              <a:gd name="connsiteY0" fmla="*/ 0 h 1253879"/>
              <a:gd name="connsiteX1" fmla="*/ 518132 w 1240803"/>
              <a:gd name="connsiteY1" fmla="*/ 1003157 h 1253879"/>
              <a:gd name="connsiteX2" fmla="*/ 1240803 w 1240803"/>
              <a:gd name="connsiteY2" fmla="*/ 1253879 h 1253879"/>
              <a:gd name="connsiteX0" fmla="*/ 0 w 1240803"/>
              <a:gd name="connsiteY0" fmla="*/ 0 h 1253879"/>
              <a:gd name="connsiteX1" fmla="*/ 518132 w 1240803"/>
              <a:gd name="connsiteY1" fmla="*/ 1003157 h 1253879"/>
              <a:gd name="connsiteX2" fmla="*/ 1240803 w 1240803"/>
              <a:gd name="connsiteY2" fmla="*/ 1253879 h 1253879"/>
              <a:gd name="connsiteX0" fmla="*/ 0 w 1378414"/>
              <a:gd name="connsiteY0" fmla="*/ 0 h 1556276"/>
              <a:gd name="connsiteX1" fmla="*/ 655743 w 1378414"/>
              <a:gd name="connsiteY1" fmla="*/ 1305554 h 1556276"/>
              <a:gd name="connsiteX2" fmla="*/ 1378414 w 1378414"/>
              <a:gd name="connsiteY2" fmla="*/ 1556276 h 1556276"/>
              <a:gd name="connsiteX0" fmla="*/ 0 w 1378414"/>
              <a:gd name="connsiteY0" fmla="*/ 0 h 1556276"/>
              <a:gd name="connsiteX1" fmla="*/ 714721 w 1378414"/>
              <a:gd name="connsiteY1" fmla="*/ 1284333 h 1556276"/>
              <a:gd name="connsiteX2" fmla="*/ 1378414 w 1378414"/>
              <a:gd name="connsiteY2" fmla="*/ 1556276 h 1556276"/>
              <a:gd name="connsiteX0" fmla="*/ 0 w 1378414"/>
              <a:gd name="connsiteY0" fmla="*/ 0 h 1556276"/>
              <a:gd name="connsiteX1" fmla="*/ 714721 w 1378414"/>
              <a:gd name="connsiteY1" fmla="*/ 1300248 h 1556276"/>
              <a:gd name="connsiteX2" fmla="*/ 1378414 w 1378414"/>
              <a:gd name="connsiteY2" fmla="*/ 1556276 h 1556276"/>
            </a:gdLst>
            <a:ahLst/>
            <a:cxnLst>
              <a:cxn ang="0">
                <a:pos x="connsiteX0" y="connsiteY0"/>
              </a:cxn>
              <a:cxn ang="0">
                <a:pos x="connsiteX1" y="connsiteY1"/>
              </a:cxn>
              <a:cxn ang="0">
                <a:pos x="connsiteX2" y="connsiteY2"/>
              </a:cxn>
            </a:cxnLst>
            <a:rect l="l" t="t" r="r" b="b"/>
            <a:pathLst>
              <a:path w="1378414" h="1556276">
                <a:moveTo>
                  <a:pt x="0" y="0"/>
                </a:moveTo>
                <a:cubicBezTo>
                  <a:pt x="220826" y="396302"/>
                  <a:pt x="484985" y="1040869"/>
                  <a:pt x="714721" y="1300248"/>
                </a:cubicBezTo>
                <a:cubicBezTo>
                  <a:pt x="944457" y="1559627"/>
                  <a:pt x="1154423" y="1553819"/>
                  <a:pt x="1378414" y="1556276"/>
                </a:cubicBezTo>
              </a:path>
            </a:pathLst>
          </a:custGeom>
          <a:noFill/>
          <a:ln>
            <a:solidFill>
              <a:srgbClr val="00B0F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5" name="フリーフォーム: 図形 74">
            <a:extLst>
              <a:ext uri="{FF2B5EF4-FFF2-40B4-BE49-F238E27FC236}">
                <a16:creationId xmlns:a16="http://schemas.microsoft.com/office/drawing/2014/main" id="{7F39B42B-69B7-4D75-90A5-84A4DE87ED32}"/>
              </a:ext>
            </a:extLst>
          </p:cNvPr>
          <p:cNvSpPr/>
          <p:nvPr/>
        </p:nvSpPr>
        <p:spPr>
          <a:xfrm>
            <a:off x="8438237" y="3205691"/>
            <a:ext cx="1412534" cy="801969"/>
          </a:xfrm>
          <a:custGeom>
            <a:avLst/>
            <a:gdLst>
              <a:gd name="connsiteX0" fmla="*/ 0 w 1290484"/>
              <a:gd name="connsiteY0" fmla="*/ 0 h 1269015"/>
              <a:gd name="connsiteX1" fmla="*/ 427703 w 1290484"/>
              <a:gd name="connsiteY1" fmla="*/ 966020 h 1269015"/>
              <a:gd name="connsiteX2" fmla="*/ 1143000 w 1290484"/>
              <a:gd name="connsiteY2" fmla="*/ 1231491 h 1269015"/>
              <a:gd name="connsiteX3" fmla="*/ 1290484 w 1290484"/>
              <a:gd name="connsiteY3" fmla="*/ 1260987 h 1269015"/>
              <a:gd name="connsiteX0" fmla="*/ 0 w 1290484"/>
              <a:gd name="connsiteY0" fmla="*/ 0 h 1260987"/>
              <a:gd name="connsiteX1" fmla="*/ 427703 w 1290484"/>
              <a:gd name="connsiteY1" fmla="*/ 966020 h 1260987"/>
              <a:gd name="connsiteX2" fmla="*/ 1290484 w 1290484"/>
              <a:gd name="connsiteY2" fmla="*/ 1260987 h 1260987"/>
              <a:gd name="connsiteX0" fmla="*/ 0 w 1150374"/>
              <a:gd name="connsiteY0" fmla="*/ 0 h 1216742"/>
              <a:gd name="connsiteX1" fmla="*/ 427703 w 1150374"/>
              <a:gd name="connsiteY1" fmla="*/ 966020 h 1216742"/>
              <a:gd name="connsiteX2" fmla="*/ 1150374 w 1150374"/>
              <a:gd name="connsiteY2" fmla="*/ 1216742 h 1216742"/>
              <a:gd name="connsiteX0" fmla="*/ 0 w 1150374"/>
              <a:gd name="connsiteY0" fmla="*/ 0 h 1216742"/>
              <a:gd name="connsiteX1" fmla="*/ 427703 w 1150374"/>
              <a:gd name="connsiteY1" fmla="*/ 966020 h 1216742"/>
              <a:gd name="connsiteX2" fmla="*/ 1150374 w 1150374"/>
              <a:gd name="connsiteY2" fmla="*/ 1216742 h 1216742"/>
              <a:gd name="connsiteX0" fmla="*/ 0 w 1240803"/>
              <a:gd name="connsiteY0" fmla="*/ 0 h 1253879"/>
              <a:gd name="connsiteX1" fmla="*/ 518132 w 1240803"/>
              <a:gd name="connsiteY1" fmla="*/ 1003157 h 1253879"/>
              <a:gd name="connsiteX2" fmla="*/ 1240803 w 1240803"/>
              <a:gd name="connsiteY2" fmla="*/ 1253879 h 1253879"/>
              <a:gd name="connsiteX0" fmla="*/ 0 w 1240803"/>
              <a:gd name="connsiteY0" fmla="*/ 0 h 1253879"/>
              <a:gd name="connsiteX1" fmla="*/ 518132 w 1240803"/>
              <a:gd name="connsiteY1" fmla="*/ 1003157 h 1253879"/>
              <a:gd name="connsiteX2" fmla="*/ 1240803 w 1240803"/>
              <a:gd name="connsiteY2" fmla="*/ 1253879 h 1253879"/>
              <a:gd name="connsiteX0" fmla="*/ 0 w 1378414"/>
              <a:gd name="connsiteY0" fmla="*/ 0 h 1556276"/>
              <a:gd name="connsiteX1" fmla="*/ 655743 w 1378414"/>
              <a:gd name="connsiteY1" fmla="*/ 1305554 h 1556276"/>
              <a:gd name="connsiteX2" fmla="*/ 1378414 w 1378414"/>
              <a:gd name="connsiteY2" fmla="*/ 1556276 h 1556276"/>
              <a:gd name="connsiteX0" fmla="*/ 0 w 1378414"/>
              <a:gd name="connsiteY0" fmla="*/ 0 h 1556276"/>
              <a:gd name="connsiteX1" fmla="*/ 714721 w 1378414"/>
              <a:gd name="connsiteY1" fmla="*/ 1284333 h 1556276"/>
              <a:gd name="connsiteX2" fmla="*/ 1378414 w 1378414"/>
              <a:gd name="connsiteY2" fmla="*/ 1556276 h 1556276"/>
              <a:gd name="connsiteX0" fmla="*/ 0 w 1378414"/>
              <a:gd name="connsiteY0" fmla="*/ 0 h 1556276"/>
              <a:gd name="connsiteX1" fmla="*/ 714721 w 1378414"/>
              <a:gd name="connsiteY1" fmla="*/ 1300248 h 1556276"/>
              <a:gd name="connsiteX2" fmla="*/ 1378414 w 1378414"/>
              <a:gd name="connsiteY2" fmla="*/ 1556276 h 1556276"/>
              <a:gd name="connsiteX0" fmla="*/ 0 w 1378414"/>
              <a:gd name="connsiteY0" fmla="*/ 0 h 1556276"/>
              <a:gd name="connsiteX1" fmla="*/ 563326 w 1378414"/>
              <a:gd name="connsiteY1" fmla="*/ 1252501 h 1556276"/>
              <a:gd name="connsiteX2" fmla="*/ 1378414 w 1378414"/>
              <a:gd name="connsiteY2" fmla="*/ 1556276 h 1556276"/>
              <a:gd name="connsiteX0" fmla="*/ 0 w 1366005"/>
              <a:gd name="connsiteY0" fmla="*/ 0 h 1731348"/>
              <a:gd name="connsiteX1" fmla="*/ 550917 w 1366005"/>
              <a:gd name="connsiteY1" fmla="*/ 1427573 h 1731348"/>
              <a:gd name="connsiteX2" fmla="*/ 1366005 w 1366005"/>
              <a:gd name="connsiteY2" fmla="*/ 1731348 h 1731348"/>
              <a:gd name="connsiteX0" fmla="*/ 0 w 1366005"/>
              <a:gd name="connsiteY0" fmla="*/ 0 h 1731348"/>
              <a:gd name="connsiteX1" fmla="*/ 550917 w 1366005"/>
              <a:gd name="connsiteY1" fmla="*/ 1427573 h 1731348"/>
              <a:gd name="connsiteX2" fmla="*/ 1366005 w 1366005"/>
              <a:gd name="connsiteY2" fmla="*/ 1731348 h 1731348"/>
              <a:gd name="connsiteX0" fmla="*/ 0 w 1366005"/>
              <a:gd name="connsiteY0" fmla="*/ 0 h 1731348"/>
              <a:gd name="connsiteX1" fmla="*/ 486388 w 1366005"/>
              <a:gd name="connsiteY1" fmla="*/ 1427573 h 1731348"/>
              <a:gd name="connsiteX2" fmla="*/ 1366005 w 1366005"/>
              <a:gd name="connsiteY2" fmla="*/ 1731348 h 1731348"/>
              <a:gd name="connsiteX0" fmla="*/ 0 w 1366005"/>
              <a:gd name="connsiteY0" fmla="*/ 0 h 1731348"/>
              <a:gd name="connsiteX1" fmla="*/ 526098 w 1366005"/>
              <a:gd name="connsiteY1" fmla="*/ 1390438 h 1731348"/>
              <a:gd name="connsiteX2" fmla="*/ 1366005 w 1366005"/>
              <a:gd name="connsiteY2" fmla="*/ 1731348 h 1731348"/>
              <a:gd name="connsiteX0" fmla="*/ 0 w 1415642"/>
              <a:gd name="connsiteY0" fmla="*/ 0 h 1657075"/>
              <a:gd name="connsiteX1" fmla="*/ 575735 w 1415642"/>
              <a:gd name="connsiteY1" fmla="*/ 1316165 h 1657075"/>
              <a:gd name="connsiteX2" fmla="*/ 1415642 w 1415642"/>
              <a:gd name="connsiteY2" fmla="*/ 1657075 h 1657075"/>
              <a:gd name="connsiteX0" fmla="*/ 0 w 1395787"/>
              <a:gd name="connsiteY0" fmla="*/ 0 h 1641160"/>
              <a:gd name="connsiteX1" fmla="*/ 555880 w 1395787"/>
              <a:gd name="connsiteY1" fmla="*/ 1300250 h 1641160"/>
              <a:gd name="connsiteX2" fmla="*/ 1395787 w 1395787"/>
              <a:gd name="connsiteY2" fmla="*/ 1641160 h 1641160"/>
              <a:gd name="connsiteX0" fmla="*/ 0 w 1361041"/>
              <a:gd name="connsiteY0" fmla="*/ 0 h 1651769"/>
              <a:gd name="connsiteX1" fmla="*/ 555880 w 1361041"/>
              <a:gd name="connsiteY1" fmla="*/ 1300250 h 1651769"/>
              <a:gd name="connsiteX2" fmla="*/ 1361041 w 1361041"/>
              <a:gd name="connsiteY2" fmla="*/ 1651769 h 1651769"/>
            </a:gdLst>
            <a:ahLst/>
            <a:cxnLst>
              <a:cxn ang="0">
                <a:pos x="connsiteX0" y="connsiteY0"/>
              </a:cxn>
              <a:cxn ang="0">
                <a:pos x="connsiteX1" y="connsiteY1"/>
              </a:cxn>
              <a:cxn ang="0">
                <a:pos x="connsiteX2" y="connsiteY2"/>
              </a:cxn>
            </a:cxnLst>
            <a:rect l="l" t="t" r="r" b="b"/>
            <a:pathLst>
              <a:path w="1361041" h="1651769">
                <a:moveTo>
                  <a:pt x="0" y="0"/>
                </a:moveTo>
                <a:cubicBezTo>
                  <a:pt x="173670" y="571372"/>
                  <a:pt x="329040" y="1024955"/>
                  <a:pt x="555880" y="1300250"/>
                </a:cubicBezTo>
                <a:cubicBezTo>
                  <a:pt x="782720" y="1575545"/>
                  <a:pt x="1137050" y="1649312"/>
                  <a:pt x="1361041" y="1651769"/>
                </a:cubicBezTo>
              </a:path>
            </a:pathLst>
          </a:custGeom>
          <a:noFill/>
          <a:ln>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0340785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p:cNvPicPr>
            <a:picLocks noChangeAspect="1"/>
          </p:cNvPicPr>
          <p:nvPr/>
        </p:nvPicPr>
        <p:blipFill>
          <a:blip r:embed="rId3"/>
          <a:stretch>
            <a:fillRect/>
          </a:stretch>
        </p:blipFill>
        <p:spPr>
          <a:xfrm>
            <a:off x="0" y="0"/>
            <a:ext cx="12192000" cy="1122652"/>
          </a:xfrm>
          <a:prstGeom prst="rect">
            <a:avLst/>
          </a:prstGeom>
        </p:spPr>
      </p:pic>
      <p:sp>
        <p:nvSpPr>
          <p:cNvPr id="5" name="タイトル 1"/>
          <p:cNvSpPr txBox="1">
            <a:spLocks/>
          </p:cNvSpPr>
          <p:nvPr/>
        </p:nvSpPr>
        <p:spPr>
          <a:xfrm>
            <a:off x="1785678" y="0"/>
            <a:ext cx="8784976" cy="735582"/>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en-US" altLang="ja-JP" sz="4000" b="1" dirty="0">
                <a:solidFill>
                  <a:srgbClr val="FFC000"/>
                </a:solidFill>
                <a:latin typeface="Calibri Light" panose="020F0302020204030204" pitchFamily="34" charset="0"/>
              </a:rPr>
              <a:t>Introduction 2</a:t>
            </a:r>
            <a:endParaRPr lang="ja-JP" altLang="en-US" sz="4000" b="1" dirty="0">
              <a:solidFill>
                <a:srgbClr val="FFC000"/>
              </a:solidFill>
              <a:latin typeface="Calibri Light" panose="020F0302020204030204" pitchFamily="34" charset="0"/>
            </a:endParaRPr>
          </a:p>
        </p:txBody>
      </p:sp>
      <p:sp>
        <p:nvSpPr>
          <p:cNvPr id="11" name="正方形/長方形 10"/>
          <p:cNvSpPr/>
          <p:nvPr/>
        </p:nvSpPr>
        <p:spPr>
          <a:xfrm>
            <a:off x="0" y="6434515"/>
            <a:ext cx="12192000" cy="431329"/>
          </a:xfrm>
          <a:prstGeom prst="rect">
            <a:avLst/>
          </a:prstGeom>
          <a:solidFill>
            <a:srgbClr val="00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latin typeface="Calibri" panose="020F0502020204030204" pitchFamily="34" charset="0"/>
            </a:endParaRPr>
          </a:p>
        </p:txBody>
      </p:sp>
      <p:pic>
        <p:nvPicPr>
          <p:cNvPr id="13" name="Picture 5" descr="C:\Documents and Settings\Administrator\デスクトップ\keklogo_blue.gif"/>
          <p:cNvPicPr>
            <a:picLocks noChangeAspect="1" noChangeArrowheads="1"/>
          </p:cNvPicPr>
          <p:nvPr/>
        </p:nvPicPr>
        <p:blipFill>
          <a:blip r:embed="rId4" cstate="print"/>
          <a:srcRect/>
          <a:stretch>
            <a:fillRect/>
          </a:stretch>
        </p:blipFill>
        <p:spPr bwMode="auto">
          <a:xfrm>
            <a:off x="65316" y="6463741"/>
            <a:ext cx="702056" cy="402103"/>
          </a:xfrm>
          <a:prstGeom prst="rect">
            <a:avLst/>
          </a:prstGeom>
          <a:noFill/>
        </p:spPr>
      </p:pic>
      <p:pic>
        <p:nvPicPr>
          <p:cNvPr id="14" name="Picture 1" descr="C:\Documents and Settings\Administrator\デスクトップ\SuperKEKB_logo.gif"/>
          <p:cNvPicPr>
            <a:picLocks noChangeAspect="1" noChangeArrowheads="1"/>
          </p:cNvPicPr>
          <p:nvPr/>
        </p:nvPicPr>
        <p:blipFill>
          <a:blip r:embed="rId5" cstate="print"/>
          <a:srcRect/>
          <a:stretch>
            <a:fillRect/>
          </a:stretch>
        </p:blipFill>
        <p:spPr bwMode="auto">
          <a:xfrm>
            <a:off x="11432495" y="6449005"/>
            <a:ext cx="759505" cy="408995"/>
          </a:xfrm>
          <a:prstGeom prst="rect">
            <a:avLst/>
          </a:prstGeom>
          <a:noFill/>
        </p:spPr>
      </p:pic>
      <p:sp>
        <p:nvSpPr>
          <p:cNvPr id="15" name="日付プレースホルダー 14"/>
          <p:cNvSpPr>
            <a:spLocks noGrp="1"/>
          </p:cNvSpPr>
          <p:nvPr>
            <p:ph type="dt" sz="half" idx="10"/>
          </p:nvPr>
        </p:nvSpPr>
        <p:spPr>
          <a:xfrm>
            <a:off x="838200" y="6475618"/>
            <a:ext cx="2743200" cy="365125"/>
          </a:xfrm>
        </p:spPr>
        <p:txBody>
          <a:bodyPr/>
          <a:lstStyle/>
          <a:p>
            <a:r>
              <a:rPr kumimoji="1" lang="en-US" altLang="ja-JP" dirty="0">
                <a:solidFill>
                  <a:srgbClr val="FFFF00"/>
                </a:solidFill>
                <a:latin typeface="Calibri" panose="020F0502020204030204" pitchFamily="34" charset="0"/>
              </a:rPr>
              <a:t>2019/10/31</a:t>
            </a:r>
            <a:endParaRPr kumimoji="1" lang="ja-JP" altLang="en-US" dirty="0">
              <a:solidFill>
                <a:srgbClr val="FFFF00"/>
              </a:solidFill>
              <a:latin typeface="Calibri" panose="020F0502020204030204" pitchFamily="34" charset="0"/>
            </a:endParaRPr>
          </a:p>
        </p:txBody>
      </p:sp>
      <p:sp>
        <p:nvSpPr>
          <p:cNvPr id="16" name="フッター プレースホルダー 15"/>
          <p:cNvSpPr>
            <a:spLocks noGrp="1"/>
          </p:cNvSpPr>
          <p:nvPr>
            <p:ph type="ftr" sz="quarter" idx="11"/>
          </p:nvPr>
        </p:nvSpPr>
        <p:spPr>
          <a:xfrm>
            <a:off x="3110967" y="6489670"/>
            <a:ext cx="6276433" cy="365125"/>
          </a:xfrm>
        </p:spPr>
        <p:txBody>
          <a:bodyPr/>
          <a:lstStyle/>
          <a:p>
            <a:r>
              <a:rPr lang="en-US" altLang="ja-JP" dirty="0">
                <a:solidFill>
                  <a:srgbClr val="FFFF00"/>
                </a:solidFill>
                <a:latin typeface="Calibri" panose="020F0502020204030204" pitchFamily="34" charset="0"/>
              </a:rPr>
              <a:t>Joint-US-CERN-Japan-Russia International Accelerator School, 2019, Ion Colliders @ </a:t>
            </a:r>
            <a:r>
              <a:rPr lang="en-US" altLang="ja-JP" dirty="0" err="1">
                <a:solidFill>
                  <a:srgbClr val="FFFF00"/>
                </a:solidFill>
                <a:latin typeface="Calibri" panose="020F0502020204030204" pitchFamily="34" charset="0"/>
              </a:rPr>
              <a:t>Dubna</a:t>
            </a:r>
            <a:endParaRPr kumimoji="1" lang="ja-JP" altLang="en-US" dirty="0">
              <a:solidFill>
                <a:srgbClr val="FFFF00"/>
              </a:solidFill>
              <a:latin typeface="Calibri" panose="020F0502020204030204" pitchFamily="34" charset="0"/>
            </a:endParaRPr>
          </a:p>
        </p:txBody>
      </p:sp>
      <p:sp>
        <p:nvSpPr>
          <p:cNvPr id="17" name="スライド番号プレースホルダー 16"/>
          <p:cNvSpPr>
            <a:spLocks noGrp="1"/>
          </p:cNvSpPr>
          <p:nvPr>
            <p:ph type="sldNum" sz="quarter" idx="12"/>
          </p:nvPr>
        </p:nvSpPr>
        <p:spPr>
          <a:xfrm>
            <a:off x="8610600" y="6475618"/>
            <a:ext cx="2743200" cy="365125"/>
          </a:xfrm>
        </p:spPr>
        <p:txBody>
          <a:bodyPr/>
          <a:lstStyle/>
          <a:p>
            <a:fld id="{2703563A-5760-4490-B9C0-0ADE44AA5E72}" type="slidenum">
              <a:rPr kumimoji="1" lang="ja-JP" altLang="en-US" smtClean="0">
                <a:solidFill>
                  <a:srgbClr val="FFFF00"/>
                </a:solidFill>
                <a:latin typeface="Calibri" panose="020F0502020204030204" pitchFamily="34" charset="0"/>
              </a:rPr>
              <a:t>3</a:t>
            </a:fld>
            <a:endParaRPr kumimoji="1" lang="ja-JP" altLang="en-US">
              <a:solidFill>
                <a:srgbClr val="FFFF00"/>
              </a:solidFill>
              <a:latin typeface="Calibri" panose="020F0502020204030204" pitchFamily="34" charset="0"/>
            </a:endParaRPr>
          </a:p>
        </p:txBody>
      </p:sp>
      <p:sp>
        <p:nvSpPr>
          <p:cNvPr id="2" name="コンテンツ プレースホルダー 1"/>
          <p:cNvSpPr>
            <a:spLocks noGrp="1"/>
          </p:cNvSpPr>
          <p:nvPr>
            <p:ph idx="1"/>
          </p:nvPr>
        </p:nvSpPr>
        <p:spPr>
          <a:xfrm>
            <a:off x="53538" y="1074929"/>
            <a:ext cx="5309572" cy="5598716"/>
          </a:xfrm>
        </p:spPr>
        <p:txBody>
          <a:bodyPr>
            <a:normAutofit fontScale="92500" lnSpcReduction="10000"/>
          </a:bodyPr>
          <a:lstStyle/>
          <a:p>
            <a:r>
              <a:rPr lang="en-US" altLang="ja-JP" sz="2600" dirty="0">
                <a:latin typeface="Calibri" panose="020F0502020204030204" pitchFamily="34" charset="0"/>
              </a:rPr>
              <a:t>SuperKEKB;</a:t>
            </a:r>
          </a:p>
          <a:p>
            <a:pPr lvl="1">
              <a:buFont typeface="Wingdings" panose="05000000000000000000" pitchFamily="2" charset="2"/>
              <a:buChar char="Ø"/>
            </a:pPr>
            <a:r>
              <a:rPr lang="en-US" altLang="ja-JP" sz="2200" dirty="0">
                <a:solidFill>
                  <a:srgbClr val="002060"/>
                </a:solidFill>
                <a:latin typeface="Calibri" panose="020F0502020204030204" pitchFamily="34" charset="0"/>
              </a:rPr>
              <a:t>An upgrade of the KEKB</a:t>
            </a:r>
          </a:p>
          <a:p>
            <a:pPr lvl="1">
              <a:buFont typeface="Wingdings" panose="05000000000000000000" pitchFamily="2" charset="2"/>
              <a:buChar char="Ø"/>
            </a:pPr>
            <a:r>
              <a:rPr kumimoji="1" lang="en-US" altLang="ja-JP" sz="2200" dirty="0">
                <a:solidFill>
                  <a:srgbClr val="002060"/>
                </a:solidFill>
                <a:latin typeface="Calibri" panose="020F0502020204030204" pitchFamily="34" charset="0"/>
              </a:rPr>
              <a:t>High-luminosity </a:t>
            </a:r>
            <a:r>
              <a:rPr kumimoji="1" lang="en-US" altLang="ja-JP" sz="2200" dirty="0">
                <a:solidFill>
                  <a:srgbClr val="FF0000"/>
                </a:solidFill>
                <a:latin typeface="Calibri" panose="020F0502020204030204" pitchFamily="34" charset="0"/>
              </a:rPr>
              <a:t>electron-positron</a:t>
            </a:r>
            <a:r>
              <a:rPr kumimoji="1" lang="en-US" altLang="ja-JP" sz="2200" dirty="0">
                <a:solidFill>
                  <a:srgbClr val="002060"/>
                </a:solidFill>
                <a:latin typeface="Calibri" panose="020F0502020204030204" pitchFamily="34" charset="0"/>
              </a:rPr>
              <a:t> collider</a:t>
            </a:r>
          </a:p>
          <a:p>
            <a:pPr lvl="1">
              <a:buFont typeface="Wingdings" panose="05000000000000000000" pitchFamily="2" charset="2"/>
              <a:buChar char="Ø"/>
            </a:pPr>
            <a:r>
              <a:rPr lang="en-US" altLang="ja-JP" sz="2200" dirty="0">
                <a:solidFill>
                  <a:srgbClr val="002060"/>
                </a:solidFill>
                <a:latin typeface="Calibri" panose="020F0502020204030204" pitchFamily="34" charset="0"/>
              </a:rPr>
              <a:t>Main ring (MR) is composed of </a:t>
            </a:r>
          </a:p>
          <a:p>
            <a:pPr marL="457200" lvl="1" indent="0">
              <a:buNone/>
            </a:pPr>
            <a:r>
              <a:rPr lang="ja-JP" altLang="en-US" sz="2200" dirty="0">
                <a:solidFill>
                  <a:srgbClr val="C00000"/>
                </a:solidFill>
                <a:latin typeface="Calibri" panose="020F0502020204030204" pitchFamily="34" charset="0"/>
              </a:rPr>
              <a:t>　　</a:t>
            </a:r>
            <a:r>
              <a:rPr lang="en-US" altLang="ja-JP" sz="2200" dirty="0">
                <a:solidFill>
                  <a:srgbClr val="C00000"/>
                </a:solidFill>
                <a:latin typeface="Calibri" panose="020F0502020204030204" pitchFamily="34" charset="0"/>
              </a:rPr>
              <a:t>Low Energy Ring (LER) :</a:t>
            </a:r>
            <a:r>
              <a:rPr lang="en-US" altLang="ja-JP" sz="2200" dirty="0">
                <a:solidFill>
                  <a:srgbClr val="002060"/>
                </a:solidFill>
                <a:latin typeface="Calibri" panose="020F0502020204030204" pitchFamily="34" charset="0"/>
              </a:rPr>
              <a:t> </a:t>
            </a:r>
          </a:p>
          <a:p>
            <a:pPr marL="457200" lvl="1" indent="0">
              <a:buNone/>
            </a:pPr>
            <a:r>
              <a:rPr lang="ja-JP" altLang="en-US" sz="2200" dirty="0">
                <a:solidFill>
                  <a:srgbClr val="002060"/>
                </a:solidFill>
                <a:latin typeface="Calibri" panose="020F0502020204030204" pitchFamily="34" charset="0"/>
              </a:rPr>
              <a:t>　　</a:t>
            </a:r>
            <a:r>
              <a:rPr lang="ja-JP" altLang="en-US" sz="2200" dirty="0">
                <a:solidFill>
                  <a:srgbClr val="C00000"/>
                </a:solidFill>
                <a:latin typeface="Calibri" panose="020F0502020204030204" pitchFamily="34" charset="0"/>
              </a:rPr>
              <a:t>　</a:t>
            </a:r>
            <a:r>
              <a:rPr lang="en-US" altLang="ja-JP" sz="2200" dirty="0">
                <a:solidFill>
                  <a:srgbClr val="C00000"/>
                </a:solidFill>
                <a:latin typeface="Calibri" panose="020F0502020204030204" pitchFamily="34" charset="0"/>
              </a:rPr>
              <a:t> 4.0 GeV positron, 3.6 A</a:t>
            </a:r>
          </a:p>
          <a:p>
            <a:pPr marL="457200" lvl="1" indent="0">
              <a:buNone/>
            </a:pPr>
            <a:r>
              <a:rPr lang="ja-JP" altLang="en-US" sz="2200" dirty="0">
                <a:solidFill>
                  <a:srgbClr val="0070C0"/>
                </a:solidFill>
                <a:latin typeface="Calibri" panose="020F0502020204030204" pitchFamily="34" charset="0"/>
              </a:rPr>
              <a:t>　　</a:t>
            </a:r>
            <a:r>
              <a:rPr lang="en-US" altLang="ja-JP" sz="2200" dirty="0">
                <a:solidFill>
                  <a:srgbClr val="0070C0"/>
                </a:solidFill>
                <a:latin typeface="Calibri" panose="020F0502020204030204" pitchFamily="34" charset="0"/>
              </a:rPr>
              <a:t>High Energy Ring (HER) :</a:t>
            </a:r>
          </a:p>
          <a:p>
            <a:pPr marL="914400" lvl="2" indent="0">
              <a:buNone/>
            </a:pPr>
            <a:r>
              <a:rPr lang="ja-JP" altLang="en-US" sz="2200" dirty="0">
                <a:solidFill>
                  <a:srgbClr val="0070C0"/>
                </a:solidFill>
                <a:latin typeface="Calibri" panose="020F0502020204030204" pitchFamily="34" charset="0"/>
              </a:rPr>
              <a:t>　    </a:t>
            </a:r>
            <a:r>
              <a:rPr lang="en-US" altLang="ja-JP" sz="2200" dirty="0">
                <a:solidFill>
                  <a:srgbClr val="0070C0"/>
                </a:solidFill>
                <a:latin typeface="Calibri" panose="020F0502020204030204" pitchFamily="34" charset="0"/>
              </a:rPr>
              <a:t>7.0 GeV electron, 2.6 A</a:t>
            </a:r>
          </a:p>
          <a:p>
            <a:pPr lvl="1">
              <a:buFont typeface="Wingdings" panose="05000000000000000000" pitchFamily="2" charset="2"/>
              <a:buChar char="Ø"/>
            </a:pPr>
            <a:r>
              <a:rPr kumimoji="1" lang="en-US" altLang="ja-JP" sz="2200" dirty="0">
                <a:solidFill>
                  <a:srgbClr val="002060"/>
                </a:solidFill>
                <a:latin typeface="Calibri" panose="020F0502020204030204" pitchFamily="34" charset="0"/>
              </a:rPr>
              <a:t>Luminosity : 8.0 </a:t>
            </a:r>
            <a:r>
              <a:rPr kumimoji="1" lang="en-US" altLang="ja-JP" sz="2200" dirty="0">
                <a:solidFill>
                  <a:srgbClr val="002060"/>
                </a:solidFill>
                <a:latin typeface="Calibri" panose="020F0502020204030204" pitchFamily="34" charset="0"/>
                <a:sym typeface="Symbol" panose="05050102010706020507" pitchFamily="18" charset="2"/>
              </a:rPr>
              <a:t> 10</a:t>
            </a:r>
            <a:r>
              <a:rPr kumimoji="1" lang="en-US" altLang="ja-JP" sz="2200" baseline="30000" dirty="0">
                <a:solidFill>
                  <a:srgbClr val="002060"/>
                </a:solidFill>
                <a:latin typeface="Calibri" panose="020F0502020204030204" pitchFamily="34" charset="0"/>
                <a:sym typeface="Symbol" panose="05050102010706020507" pitchFamily="18" charset="2"/>
              </a:rPr>
              <a:t>35</a:t>
            </a:r>
            <a:r>
              <a:rPr kumimoji="1" lang="en-US" altLang="ja-JP" sz="2200" dirty="0">
                <a:solidFill>
                  <a:srgbClr val="002060"/>
                </a:solidFill>
                <a:latin typeface="Calibri" panose="020F0502020204030204" pitchFamily="34" charset="0"/>
                <a:sym typeface="Symbol" panose="05050102010706020507" pitchFamily="18" charset="2"/>
              </a:rPr>
              <a:t> cm</a:t>
            </a:r>
            <a:r>
              <a:rPr kumimoji="1" lang="en-US" altLang="ja-JP" sz="2200" baseline="30000" dirty="0">
                <a:solidFill>
                  <a:srgbClr val="002060"/>
                </a:solidFill>
                <a:latin typeface="Calibri" panose="020F0502020204030204" pitchFamily="34" charset="0"/>
                <a:sym typeface="Symbol" panose="05050102010706020507" pitchFamily="18" charset="2"/>
              </a:rPr>
              <a:t>-2</a:t>
            </a:r>
            <a:r>
              <a:rPr kumimoji="1" lang="en-US" altLang="ja-JP" sz="2200" dirty="0">
                <a:solidFill>
                  <a:srgbClr val="002060"/>
                </a:solidFill>
                <a:latin typeface="Calibri" panose="020F0502020204030204" pitchFamily="34" charset="0"/>
                <a:sym typeface="Symbol" panose="05050102010706020507" pitchFamily="18" charset="2"/>
              </a:rPr>
              <a:t>s</a:t>
            </a:r>
            <a:r>
              <a:rPr kumimoji="1" lang="en-US" altLang="ja-JP" sz="2200" baseline="30000" dirty="0">
                <a:solidFill>
                  <a:srgbClr val="002060"/>
                </a:solidFill>
                <a:latin typeface="Calibri" panose="020F0502020204030204" pitchFamily="34" charset="0"/>
                <a:sym typeface="Symbol" panose="05050102010706020507" pitchFamily="18" charset="2"/>
              </a:rPr>
              <a:t>-1</a:t>
            </a:r>
            <a:endParaRPr kumimoji="1" lang="en-US" altLang="ja-JP" sz="2200" baseline="30000" dirty="0">
              <a:solidFill>
                <a:srgbClr val="002060"/>
              </a:solidFill>
              <a:latin typeface="Calibri" panose="020F0502020204030204" pitchFamily="34" charset="0"/>
            </a:endParaRPr>
          </a:p>
          <a:p>
            <a:pPr lvl="2"/>
            <a:r>
              <a:rPr lang="en-US" altLang="ja-JP" sz="2200" dirty="0">
                <a:latin typeface="Calibri" panose="020F0502020204030204" pitchFamily="34" charset="0"/>
              </a:rPr>
              <a:t>Twice beam current of KEKB</a:t>
            </a:r>
            <a:endParaRPr kumimoji="1" lang="en-US" altLang="ja-JP" sz="2200" dirty="0">
              <a:latin typeface="Calibri" panose="020F0502020204030204" pitchFamily="34" charset="0"/>
            </a:endParaRPr>
          </a:p>
          <a:p>
            <a:pPr lvl="2"/>
            <a:r>
              <a:rPr lang="en-US" altLang="ja-JP" sz="2200" dirty="0">
                <a:latin typeface="Calibri" panose="020F0502020204030204" pitchFamily="34" charset="0"/>
              </a:rPr>
              <a:t>Smaller emittance for “</a:t>
            </a:r>
            <a:r>
              <a:rPr lang="en-US" altLang="ja-JP" sz="2200" dirty="0" err="1">
                <a:latin typeface="Calibri" panose="020F0502020204030204" pitchFamily="34" charset="0"/>
              </a:rPr>
              <a:t>nano</a:t>
            </a:r>
            <a:r>
              <a:rPr lang="en-US" altLang="ja-JP" sz="2200" dirty="0">
                <a:latin typeface="Calibri" panose="020F0502020204030204" pitchFamily="34" charset="0"/>
              </a:rPr>
              <a:t>-beam collision scheme”</a:t>
            </a:r>
          </a:p>
          <a:p>
            <a:pPr lvl="2"/>
            <a:endParaRPr lang="en-US" altLang="ja-JP" dirty="0">
              <a:latin typeface="Calibri" panose="020F0502020204030204" pitchFamily="34" charset="0"/>
            </a:endParaRPr>
          </a:p>
          <a:p>
            <a:r>
              <a:rPr lang="en-US" altLang="ja-JP" sz="2600" dirty="0">
                <a:latin typeface="Calibri" panose="020F0502020204030204" pitchFamily="34" charset="0"/>
              </a:rPr>
              <a:t>SuperKEKB is </a:t>
            </a:r>
            <a:r>
              <a:rPr lang="en-US" altLang="ja-JP" sz="2600" dirty="0">
                <a:solidFill>
                  <a:srgbClr val="FF0000"/>
                </a:solidFill>
                <a:latin typeface="Calibri" panose="020F0502020204030204" pitchFamily="34" charset="0"/>
              </a:rPr>
              <a:t>“a lepton collider”</a:t>
            </a:r>
            <a:r>
              <a:rPr lang="en-US" altLang="ja-JP" sz="2600" dirty="0">
                <a:latin typeface="Calibri" panose="020F0502020204030204" pitchFamily="34" charset="0"/>
              </a:rPr>
              <a:t>.</a:t>
            </a:r>
          </a:p>
          <a:p>
            <a:pPr lvl="1">
              <a:buFont typeface="Wingdings" panose="05000000000000000000" pitchFamily="2" charset="2"/>
              <a:buChar char="Ø"/>
            </a:pPr>
            <a:r>
              <a:rPr kumimoji="1" lang="en-US" altLang="ja-JP" sz="2200" dirty="0">
                <a:solidFill>
                  <a:srgbClr val="00B050"/>
                </a:solidFill>
                <a:latin typeface="Calibri" panose="020F0502020204030204" pitchFamily="34" charset="0"/>
              </a:rPr>
              <a:t>Please be aware that this lecture may be biased toward lepton colliders.</a:t>
            </a:r>
          </a:p>
          <a:p>
            <a:pPr marL="457200" lvl="1" indent="0">
              <a:buNone/>
            </a:pPr>
            <a:endParaRPr lang="en-US" altLang="ja-JP" sz="600" dirty="0">
              <a:solidFill>
                <a:srgbClr val="00B050"/>
              </a:solidFill>
              <a:latin typeface="Calibri" panose="020F0502020204030204" pitchFamily="34" charset="0"/>
            </a:endParaRPr>
          </a:p>
          <a:p>
            <a:pPr marL="457200" lvl="1" indent="0">
              <a:buNone/>
            </a:pPr>
            <a:r>
              <a:rPr lang="en-US" altLang="ja-JP" sz="1900" dirty="0">
                <a:solidFill>
                  <a:srgbClr val="002060"/>
                </a:solidFill>
                <a:latin typeface="Calibri" panose="020F0502020204030204" pitchFamily="34" charset="0"/>
              </a:rPr>
              <a:t>Sorry, I am not an expert of ion colliders…</a:t>
            </a:r>
            <a:r>
              <a:rPr lang="en-US" altLang="ja-JP" sz="1900" dirty="0">
                <a:solidFill>
                  <a:srgbClr val="002060"/>
                </a:solidFill>
                <a:latin typeface="Calibri" panose="020F0502020204030204" pitchFamily="34" charset="0"/>
                <a:sym typeface="Wingdings" panose="05000000000000000000" pitchFamily="2" charset="2"/>
              </a:rPr>
              <a:t></a:t>
            </a:r>
            <a:endParaRPr kumimoji="1" lang="ja-JP" altLang="en-US" dirty="0">
              <a:solidFill>
                <a:srgbClr val="002060"/>
              </a:solidFill>
              <a:latin typeface="Calibri" panose="020F0502020204030204" pitchFamily="34" charset="0"/>
            </a:endParaRPr>
          </a:p>
        </p:txBody>
      </p:sp>
      <p:pic>
        <p:nvPicPr>
          <p:cNvPr id="6" name="図 5"/>
          <p:cNvPicPr>
            <a:picLocks noChangeAspect="1"/>
          </p:cNvPicPr>
          <p:nvPr/>
        </p:nvPicPr>
        <p:blipFill rotWithShape="1">
          <a:blip r:embed="rId6"/>
          <a:srcRect r="2300"/>
          <a:stretch/>
        </p:blipFill>
        <p:spPr>
          <a:xfrm>
            <a:off x="5422331" y="1163417"/>
            <a:ext cx="6477526" cy="4972516"/>
          </a:xfrm>
          <a:prstGeom prst="rect">
            <a:avLst/>
          </a:prstGeom>
        </p:spPr>
      </p:pic>
      <p:sp>
        <p:nvSpPr>
          <p:cNvPr id="7" name="テキスト ボックス 6"/>
          <p:cNvSpPr txBox="1"/>
          <p:nvPr/>
        </p:nvSpPr>
        <p:spPr>
          <a:xfrm>
            <a:off x="10532168" y="2472603"/>
            <a:ext cx="1606294" cy="461665"/>
          </a:xfrm>
          <a:prstGeom prst="rect">
            <a:avLst/>
          </a:prstGeom>
          <a:noFill/>
        </p:spPr>
        <p:txBody>
          <a:bodyPr wrap="square" rtlCol="0">
            <a:spAutoFit/>
          </a:bodyPr>
          <a:lstStyle/>
          <a:p>
            <a:pPr algn="r"/>
            <a:r>
              <a:rPr lang="en-US" altLang="ja-JP" sz="2400" dirty="0">
                <a:solidFill>
                  <a:srgbClr val="7030A0"/>
                </a:solidFill>
                <a:latin typeface="Arial" panose="020B0604020202020204" pitchFamily="34" charset="0"/>
                <a:cs typeface="Arial" panose="020B0604020202020204" pitchFamily="34" charset="0"/>
              </a:rPr>
              <a:t>Main Ring</a:t>
            </a:r>
            <a:endParaRPr kumimoji="1" lang="ja-JP" altLang="en-US" sz="2400" dirty="0">
              <a:solidFill>
                <a:srgbClr val="7030A0"/>
              </a:solidFill>
              <a:latin typeface="Arial" panose="020B0604020202020204" pitchFamily="34" charset="0"/>
              <a:cs typeface="Arial" panose="020B0604020202020204" pitchFamily="34" charset="0"/>
            </a:endParaRPr>
          </a:p>
        </p:txBody>
      </p:sp>
      <p:sp>
        <p:nvSpPr>
          <p:cNvPr id="9" name="角丸四角形 8"/>
          <p:cNvSpPr/>
          <p:nvPr/>
        </p:nvSpPr>
        <p:spPr>
          <a:xfrm>
            <a:off x="5267247" y="1211141"/>
            <a:ext cx="5375514" cy="2905430"/>
          </a:xfrm>
          <a:prstGeom prst="roundRect">
            <a:avLst>
              <a:gd name="adj" fmla="val 22562"/>
            </a:avLst>
          </a:prstGeom>
          <a:noFill/>
          <a:ln w="19050">
            <a:solidFill>
              <a:srgbClr val="7030A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sp>
        <p:nvSpPr>
          <p:cNvPr id="18" name="テキスト ボックス 17"/>
          <p:cNvSpPr txBox="1"/>
          <p:nvPr/>
        </p:nvSpPr>
        <p:spPr>
          <a:xfrm>
            <a:off x="7675651" y="5871767"/>
            <a:ext cx="1869898" cy="461665"/>
          </a:xfrm>
          <a:prstGeom prst="rect">
            <a:avLst/>
          </a:prstGeom>
          <a:noFill/>
        </p:spPr>
        <p:txBody>
          <a:bodyPr wrap="square" rtlCol="0">
            <a:spAutoFit/>
          </a:bodyPr>
          <a:lstStyle/>
          <a:p>
            <a:r>
              <a:rPr kumimoji="1" lang="en-US" altLang="ja-JP" sz="2400" dirty="0">
                <a:solidFill>
                  <a:srgbClr val="7030A0"/>
                </a:solidFill>
                <a:latin typeface="Arial" panose="020B0604020202020204" pitchFamily="34" charset="0"/>
                <a:cs typeface="Arial" panose="020B0604020202020204" pitchFamily="34" charset="0"/>
              </a:rPr>
              <a:t>SuperKEKB</a:t>
            </a:r>
            <a:endParaRPr kumimoji="1" lang="ja-JP" altLang="en-US" sz="2400" dirty="0">
              <a:solidFill>
                <a:srgbClr val="7030A0"/>
              </a:solidFill>
              <a:latin typeface="Arial" panose="020B0604020202020204" pitchFamily="34" charset="0"/>
              <a:cs typeface="Arial" panose="020B0604020202020204" pitchFamily="34" charset="0"/>
            </a:endParaRPr>
          </a:p>
        </p:txBody>
      </p:sp>
      <p:sp>
        <p:nvSpPr>
          <p:cNvPr id="19" name="テキスト ボックス 18"/>
          <p:cNvSpPr txBox="1"/>
          <p:nvPr/>
        </p:nvSpPr>
        <p:spPr>
          <a:xfrm>
            <a:off x="5988361" y="2472603"/>
            <a:ext cx="1606294" cy="461665"/>
          </a:xfrm>
          <a:prstGeom prst="rect">
            <a:avLst/>
          </a:prstGeom>
          <a:noFill/>
        </p:spPr>
        <p:txBody>
          <a:bodyPr wrap="square" rtlCol="0">
            <a:spAutoFit/>
          </a:bodyPr>
          <a:lstStyle/>
          <a:p>
            <a:pPr algn="r"/>
            <a:r>
              <a:rPr lang="en-US" altLang="ja-JP" sz="2400" dirty="0">
                <a:solidFill>
                  <a:srgbClr val="00B0F0"/>
                </a:solidFill>
                <a:latin typeface="Arial" panose="020B0604020202020204" pitchFamily="34" charset="0"/>
                <a:cs typeface="Arial" panose="020B0604020202020204" pitchFamily="34" charset="0"/>
              </a:rPr>
              <a:t>HER</a:t>
            </a:r>
            <a:endParaRPr kumimoji="1" lang="ja-JP" altLang="en-US" sz="2400" dirty="0">
              <a:solidFill>
                <a:srgbClr val="00B0F0"/>
              </a:solidFill>
              <a:latin typeface="Arial" panose="020B0604020202020204" pitchFamily="34" charset="0"/>
              <a:cs typeface="Arial" panose="020B0604020202020204" pitchFamily="34" charset="0"/>
            </a:endParaRPr>
          </a:p>
        </p:txBody>
      </p:sp>
      <p:sp>
        <p:nvSpPr>
          <p:cNvPr id="20" name="テキスト ボックス 19"/>
          <p:cNvSpPr txBox="1"/>
          <p:nvPr/>
        </p:nvSpPr>
        <p:spPr>
          <a:xfrm>
            <a:off x="5111306" y="3386739"/>
            <a:ext cx="1606294" cy="461665"/>
          </a:xfrm>
          <a:prstGeom prst="rect">
            <a:avLst/>
          </a:prstGeom>
          <a:noFill/>
        </p:spPr>
        <p:txBody>
          <a:bodyPr wrap="square" rtlCol="0">
            <a:spAutoFit/>
          </a:bodyPr>
          <a:lstStyle/>
          <a:p>
            <a:pPr algn="r"/>
            <a:r>
              <a:rPr lang="en-US" altLang="ja-JP" sz="2400" dirty="0">
                <a:solidFill>
                  <a:srgbClr val="C00000"/>
                </a:solidFill>
                <a:latin typeface="Arial" panose="020B0604020202020204" pitchFamily="34" charset="0"/>
                <a:cs typeface="Arial" panose="020B0604020202020204" pitchFamily="34" charset="0"/>
              </a:rPr>
              <a:t>LER</a:t>
            </a:r>
            <a:endParaRPr kumimoji="1" lang="ja-JP" altLang="en-US" sz="2400" dirty="0">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6078812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コンテンツ プレースホルダー 1">
            <a:extLst>
              <a:ext uri="{FF2B5EF4-FFF2-40B4-BE49-F238E27FC236}">
                <a16:creationId xmlns:a16="http://schemas.microsoft.com/office/drawing/2014/main" id="{8421128A-39A2-499B-A4A5-3B6C234BFB32}"/>
              </a:ext>
            </a:extLst>
          </p:cNvPr>
          <p:cNvSpPr txBox="1">
            <a:spLocks/>
          </p:cNvSpPr>
          <p:nvPr/>
        </p:nvSpPr>
        <p:spPr>
          <a:xfrm>
            <a:off x="142298" y="1039757"/>
            <a:ext cx="8898926" cy="533154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2400" dirty="0">
                <a:latin typeface="Calibri" panose="020F0502020204030204" pitchFamily="34" charset="0"/>
              </a:rPr>
              <a:t>In fact, </a:t>
            </a:r>
            <a:r>
              <a:rPr lang="en-US" altLang="ja-JP" sz="2400" i="1" dirty="0">
                <a:latin typeface="Calibri" panose="020F0502020204030204" pitchFamily="34" charset="0"/>
              </a:rPr>
              <a:t>Q</a:t>
            </a:r>
            <a:r>
              <a:rPr lang="en-US" altLang="ja-JP" sz="2400" baseline="-25000" dirty="0">
                <a:latin typeface="Calibri" panose="020F0502020204030204" pitchFamily="34" charset="0"/>
              </a:rPr>
              <a:t>s</a:t>
            </a:r>
            <a:r>
              <a:rPr lang="en-US" altLang="ja-JP" sz="2400" dirty="0">
                <a:latin typeface="Calibri" panose="020F0502020204030204" pitchFamily="34" charset="0"/>
              </a:rPr>
              <a:t> is not constant.</a:t>
            </a:r>
          </a:p>
          <a:p>
            <a:pPr lvl="1">
              <a:buFont typeface="Wingdings" panose="05000000000000000000" pitchFamily="2" charset="2"/>
              <a:buChar char="Ø"/>
            </a:pPr>
            <a:r>
              <a:rPr lang="en-US" altLang="ja-JP" sz="2000" i="1" dirty="0">
                <a:solidFill>
                  <a:srgbClr val="002060"/>
                </a:solidFill>
                <a:latin typeface="Calibri" panose="020F0502020204030204" pitchFamily="34" charset="0"/>
              </a:rPr>
              <a:t>Q</a:t>
            </a:r>
            <a:r>
              <a:rPr lang="en-US" altLang="ja-JP" sz="2000" baseline="-25000" dirty="0">
                <a:solidFill>
                  <a:srgbClr val="002060"/>
                </a:solidFill>
                <a:latin typeface="Calibri" panose="020F0502020204030204" pitchFamily="34" charset="0"/>
              </a:rPr>
              <a:t>s</a:t>
            </a:r>
            <a:r>
              <a:rPr lang="en-US" altLang="ja-JP" sz="2000" dirty="0">
                <a:solidFill>
                  <a:srgbClr val="002060"/>
                </a:solidFill>
                <a:latin typeface="Calibri" panose="020F0502020204030204" pitchFamily="34" charset="0"/>
              </a:rPr>
              <a:t> slowly decreases with time.</a:t>
            </a:r>
          </a:p>
          <a:p>
            <a:pPr lvl="1">
              <a:buFont typeface="Wingdings" panose="05000000000000000000" pitchFamily="2" charset="2"/>
              <a:buChar char="Ø"/>
            </a:pPr>
            <a:r>
              <a:rPr lang="en-US" altLang="ja-JP" sz="2000" dirty="0">
                <a:solidFill>
                  <a:srgbClr val="002060"/>
                </a:solidFill>
                <a:latin typeface="Calibri" panose="020F0502020204030204" pitchFamily="34" charset="0"/>
              </a:rPr>
              <a:t>Change of </a:t>
            </a:r>
            <a:r>
              <a:rPr lang="en-US" altLang="ja-JP" sz="2000" i="1" dirty="0">
                <a:solidFill>
                  <a:srgbClr val="002060"/>
                </a:solidFill>
                <a:latin typeface="Calibri" panose="020F0502020204030204" pitchFamily="34" charset="0"/>
              </a:rPr>
              <a:t>Q</a:t>
            </a:r>
            <a:r>
              <a:rPr lang="en-US" altLang="ja-JP" sz="2000" baseline="-25000" dirty="0">
                <a:solidFill>
                  <a:srgbClr val="002060"/>
                </a:solidFill>
                <a:latin typeface="Calibri" panose="020F0502020204030204" pitchFamily="34" charset="0"/>
              </a:rPr>
              <a:t>s</a:t>
            </a:r>
            <a:r>
              <a:rPr lang="en-US" altLang="ja-JP" sz="2000" dirty="0">
                <a:solidFill>
                  <a:srgbClr val="002060"/>
                </a:solidFill>
                <a:latin typeface="Calibri" panose="020F0502020204030204" pitchFamily="34" charset="0"/>
              </a:rPr>
              <a:t> is so slow that it is hard to see it on a linear time axis.</a:t>
            </a:r>
            <a:endParaRPr lang="en-US" altLang="ja-JP" sz="2400" dirty="0">
              <a:latin typeface="Calibri" panose="020F0502020204030204" pitchFamily="34" charset="0"/>
            </a:endParaRPr>
          </a:p>
          <a:p>
            <a:r>
              <a:rPr lang="en-US" altLang="ja-JP" sz="2400" dirty="0">
                <a:latin typeface="Calibri" panose="020F0502020204030204" pitchFamily="34" charset="0"/>
              </a:rPr>
              <a:t>Realistic pump-down curve of metal vacuum vessels on logarithmic time scale.</a:t>
            </a:r>
          </a:p>
          <a:p>
            <a:endParaRPr lang="en-US" altLang="ja-JP" sz="2400" dirty="0">
              <a:latin typeface="Calibri" panose="020F0502020204030204" pitchFamily="34" charset="0"/>
            </a:endParaRPr>
          </a:p>
          <a:p>
            <a:endParaRPr lang="en-US" altLang="ja-JP" sz="2400" dirty="0">
              <a:latin typeface="Calibri" panose="020F0502020204030204" pitchFamily="34" charset="0"/>
            </a:endParaRPr>
          </a:p>
          <a:p>
            <a:pPr lvl="2"/>
            <a:endParaRPr lang="en-US" altLang="ja-JP" baseline="-25000" dirty="0">
              <a:solidFill>
                <a:srgbClr val="002060"/>
              </a:solidFill>
              <a:latin typeface="Calibri" panose="020F0502020204030204" pitchFamily="34" charset="0"/>
            </a:endParaRPr>
          </a:p>
        </p:txBody>
      </p:sp>
      <p:pic>
        <p:nvPicPr>
          <p:cNvPr id="58" name="図 57">
            <a:extLst>
              <a:ext uri="{FF2B5EF4-FFF2-40B4-BE49-F238E27FC236}">
                <a16:creationId xmlns:a16="http://schemas.microsoft.com/office/drawing/2014/main" id="{DAF58FA5-B329-4465-B43A-757F063E5E3B}"/>
              </a:ext>
            </a:extLst>
          </p:cNvPr>
          <p:cNvPicPr>
            <a:picLocks noChangeAspect="1"/>
          </p:cNvPicPr>
          <p:nvPr/>
        </p:nvPicPr>
        <p:blipFill rotWithShape="1">
          <a:blip r:embed="rId3"/>
          <a:srcRect l="7303" b="8076"/>
          <a:stretch/>
        </p:blipFill>
        <p:spPr>
          <a:xfrm>
            <a:off x="6024714" y="2529348"/>
            <a:ext cx="5889316" cy="3635477"/>
          </a:xfrm>
          <a:prstGeom prst="rect">
            <a:avLst/>
          </a:prstGeom>
        </p:spPr>
      </p:pic>
      <p:sp>
        <p:nvSpPr>
          <p:cNvPr id="76" name="テキスト ボックス 75">
            <a:extLst>
              <a:ext uri="{FF2B5EF4-FFF2-40B4-BE49-F238E27FC236}">
                <a16:creationId xmlns:a16="http://schemas.microsoft.com/office/drawing/2014/main" id="{108E815A-3848-4C2C-B5A7-C3C93976473D}"/>
              </a:ext>
            </a:extLst>
          </p:cNvPr>
          <p:cNvSpPr txBox="1"/>
          <p:nvPr/>
        </p:nvSpPr>
        <p:spPr>
          <a:xfrm rot="16200000">
            <a:off x="5099556" y="4512827"/>
            <a:ext cx="1780617" cy="441307"/>
          </a:xfrm>
          <a:prstGeom prst="rect">
            <a:avLst/>
          </a:prstGeom>
          <a:noFill/>
          <a:ln>
            <a:noFill/>
          </a:ln>
        </p:spPr>
        <p:txBody>
          <a:bodyPr wrap="square" rtlCol="0">
            <a:spAutoFit/>
          </a:bodyPr>
          <a:lstStyle/>
          <a:p>
            <a:pPr algn="ctr"/>
            <a:r>
              <a:rPr lang="en-US" altLang="ja-JP" sz="1600" dirty="0">
                <a:latin typeface="Arial" panose="020B0604020202020204" pitchFamily="34" charset="0"/>
                <a:cs typeface="Arial" panose="020B0604020202020204" pitchFamily="34" charset="0"/>
              </a:rPr>
              <a:t>Pressure [Pa]</a:t>
            </a:r>
            <a:endParaRPr kumimoji="1" lang="ja-JP" altLang="en-US" sz="1600" dirty="0">
              <a:latin typeface="Arial" panose="020B0604020202020204" pitchFamily="34" charset="0"/>
              <a:cs typeface="Arial" panose="020B0604020202020204" pitchFamily="34" charset="0"/>
            </a:endParaRPr>
          </a:p>
        </p:txBody>
      </p:sp>
      <p:pic>
        <p:nvPicPr>
          <p:cNvPr id="8" name="図 7"/>
          <p:cNvPicPr>
            <a:picLocks noChangeAspect="1"/>
          </p:cNvPicPr>
          <p:nvPr/>
        </p:nvPicPr>
        <p:blipFill>
          <a:blip r:embed="rId4"/>
          <a:stretch>
            <a:fillRect/>
          </a:stretch>
        </p:blipFill>
        <p:spPr>
          <a:xfrm>
            <a:off x="0" y="0"/>
            <a:ext cx="12192000" cy="1122652"/>
          </a:xfrm>
          <a:prstGeom prst="rect">
            <a:avLst/>
          </a:prstGeom>
        </p:spPr>
      </p:pic>
      <p:sp>
        <p:nvSpPr>
          <p:cNvPr id="5" name="タイトル 1"/>
          <p:cNvSpPr txBox="1">
            <a:spLocks/>
          </p:cNvSpPr>
          <p:nvPr/>
        </p:nvSpPr>
        <p:spPr>
          <a:xfrm>
            <a:off x="1785678" y="0"/>
            <a:ext cx="8784976" cy="735582"/>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en-US" altLang="ja-JP" sz="4000" b="1" dirty="0">
                <a:solidFill>
                  <a:srgbClr val="FFC000"/>
                </a:solidFill>
                <a:latin typeface="Calibri Light" panose="020F0302020204030204" pitchFamily="34" charset="0"/>
              </a:rPr>
              <a:t>Pump-down curve</a:t>
            </a:r>
            <a:endParaRPr lang="ja-JP" altLang="en-US" sz="4000" b="1" dirty="0">
              <a:solidFill>
                <a:srgbClr val="FFC000"/>
              </a:solidFill>
              <a:latin typeface="Calibri Light" panose="020F0302020204030204" pitchFamily="34" charset="0"/>
            </a:endParaRPr>
          </a:p>
        </p:txBody>
      </p:sp>
      <p:sp>
        <p:nvSpPr>
          <p:cNvPr id="11" name="正方形/長方形 10"/>
          <p:cNvSpPr/>
          <p:nvPr/>
        </p:nvSpPr>
        <p:spPr>
          <a:xfrm>
            <a:off x="0" y="6434515"/>
            <a:ext cx="12192000" cy="431329"/>
          </a:xfrm>
          <a:prstGeom prst="rect">
            <a:avLst/>
          </a:prstGeom>
          <a:solidFill>
            <a:srgbClr val="00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latin typeface="Calibri" panose="020F0502020204030204" pitchFamily="34" charset="0"/>
            </a:endParaRPr>
          </a:p>
        </p:txBody>
      </p:sp>
      <p:pic>
        <p:nvPicPr>
          <p:cNvPr id="13" name="Picture 5" descr="C:\Documents and Settings\Administrator\デスクトップ\keklogo_blue.gif"/>
          <p:cNvPicPr>
            <a:picLocks noChangeAspect="1" noChangeArrowheads="1"/>
          </p:cNvPicPr>
          <p:nvPr/>
        </p:nvPicPr>
        <p:blipFill>
          <a:blip r:embed="rId5" cstate="print"/>
          <a:srcRect/>
          <a:stretch>
            <a:fillRect/>
          </a:stretch>
        </p:blipFill>
        <p:spPr bwMode="auto">
          <a:xfrm>
            <a:off x="65316" y="6463741"/>
            <a:ext cx="702056" cy="402103"/>
          </a:xfrm>
          <a:prstGeom prst="rect">
            <a:avLst/>
          </a:prstGeom>
          <a:noFill/>
        </p:spPr>
      </p:pic>
      <p:pic>
        <p:nvPicPr>
          <p:cNvPr id="14" name="Picture 1" descr="C:\Documents and Settings\Administrator\デスクトップ\SuperKEKB_logo.gif"/>
          <p:cNvPicPr>
            <a:picLocks noChangeAspect="1" noChangeArrowheads="1"/>
          </p:cNvPicPr>
          <p:nvPr/>
        </p:nvPicPr>
        <p:blipFill>
          <a:blip r:embed="rId6" cstate="print"/>
          <a:srcRect/>
          <a:stretch>
            <a:fillRect/>
          </a:stretch>
        </p:blipFill>
        <p:spPr bwMode="auto">
          <a:xfrm>
            <a:off x="11432495" y="6449005"/>
            <a:ext cx="759505" cy="408995"/>
          </a:xfrm>
          <a:prstGeom prst="rect">
            <a:avLst/>
          </a:prstGeom>
          <a:noFill/>
        </p:spPr>
      </p:pic>
      <p:sp>
        <p:nvSpPr>
          <p:cNvPr id="15" name="日付プレースホルダー 14"/>
          <p:cNvSpPr>
            <a:spLocks noGrp="1"/>
          </p:cNvSpPr>
          <p:nvPr>
            <p:ph type="dt" sz="half" idx="10"/>
          </p:nvPr>
        </p:nvSpPr>
        <p:spPr>
          <a:xfrm>
            <a:off x="838200" y="6475618"/>
            <a:ext cx="2743200" cy="365125"/>
          </a:xfrm>
        </p:spPr>
        <p:txBody>
          <a:bodyPr/>
          <a:lstStyle/>
          <a:p>
            <a:r>
              <a:rPr kumimoji="1" lang="en-US" altLang="ja-JP" dirty="0">
                <a:solidFill>
                  <a:srgbClr val="FFFF00"/>
                </a:solidFill>
                <a:latin typeface="Calibri" panose="020F0502020204030204" pitchFamily="34" charset="0"/>
              </a:rPr>
              <a:t>2019/10/31</a:t>
            </a:r>
            <a:endParaRPr kumimoji="1" lang="ja-JP" altLang="en-US" dirty="0">
              <a:solidFill>
                <a:srgbClr val="FFFF00"/>
              </a:solidFill>
              <a:latin typeface="Calibri" panose="020F0502020204030204" pitchFamily="34" charset="0"/>
            </a:endParaRPr>
          </a:p>
        </p:txBody>
      </p:sp>
      <p:sp>
        <p:nvSpPr>
          <p:cNvPr id="16" name="フッター プレースホルダー 15"/>
          <p:cNvSpPr>
            <a:spLocks noGrp="1"/>
          </p:cNvSpPr>
          <p:nvPr>
            <p:ph type="ftr" sz="quarter" idx="11"/>
          </p:nvPr>
        </p:nvSpPr>
        <p:spPr>
          <a:xfrm>
            <a:off x="3110967" y="6489670"/>
            <a:ext cx="6276433" cy="365125"/>
          </a:xfrm>
        </p:spPr>
        <p:txBody>
          <a:bodyPr/>
          <a:lstStyle/>
          <a:p>
            <a:r>
              <a:rPr lang="en-US" altLang="ja-JP" dirty="0">
                <a:solidFill>
                  <a:srgbClr val="FFFF00"/>
                </a:solidFill>
                <a:latin typeface="Calibri" panose="020F0502020204030204" pitchFamily="34" charset="0"/>
              </a:rPr>
              <a:t>Joint-US-CERN-Japan-Russia International Accelerator School, 2019, Ion Colliders @ </a:t>
            </a:r>
            <a:r>
              <a:rPr lang="en-US" altLang="ja-JP" dirty="0" err="1">
                <a:solidFill>
                  <a:srgbClr val="FFFF00"/>
                </a:solidFill>
                <a:latin typeface="Calibri" panose="020F0502020204030204" pitchFamily="34" charset="0"/>
              </a:rPr>
              <a:t>Dubna</a:t>
            </a:r>
            <a:endParaRPr kumimoji="1" lang="ja-JP" altLang="en-US" dirty="0">
              <a:solidFill>
                <a:srgbClr val="FFFF00"/>
              </a:solidFill>
              <a:latin typeface="Calibri" panose="020F0502020204030204" pitchFamily="34" charset="0"/>
            </a:endParaRPr>
          </a:p>
        </p:txBody>
      </p:sp>
      <p:sp>
        <p:nvSpPr>
          <p:cNvPr id="17" name="スライド番号プレースホルダー 16"/>
          <p:cNvSpPr>
            <a:spLocks noGrp="1"/>
          </p:cNvSpPr>
          <p:nvPr>
            <p:ph type="sldNum" sz="quarter" idx="12"/>
          </p:nvPr>
        </p:nvSpPr>
        <p:spPr>
          <a:xfrm>
            <a:off x="8610600" y="6475618"/>
            <a:ext cx="2743200" cy="365125"/>
          </a:xfrm>
        </p:spPr>
        <p:txBody>
          <a:bodyPr/>
          <a:lstStyle/>
          <a:p>
            <a:fld id="{2703563A-5760-4490-B9C0-0ADE44AA5E72}" type="slidenum">
              <a:rPr kumimoji="1" lang="ja-JP" altLang="en-US" smtClean="0">
                <a:solidFill>
                  <a:srgbClr val="FFFF00"/>
                </a:solidFill>
                <a:latin typeface="Calibri" panose="020F0502020204030204" pitchFamily="34" charset="0"/>
              </a:rPr>
              <a:t>30</a:t>
            </a:fld>
            <a:endParaRPr kumimoji="1" lang="ja-JP" altLang="en-US">
              <a:solidFill>
                <a:srgbClr val="FFFF00"/>
              </a:solidFill>
              <a:latin typeface="Calibri" panose="020F0502020204030204" pitchFamily="34" charset="0"/>
            </a:endParaRPr>
          </a:p>
        </p:txBody>
      </p:sp>
      <p:sp>
        <p:nvSpPr>
          <p:cNvPr id="77" name="テキスト ボックス 76">
            <a:extLst>
              <a:ext uri="{FF2B5EF4-FFF2-40B4-BE49-F238E27FC236}">
                <a16:creationId xmlns:a16="http://schemas.microsoft.com/office/drawing/2014/main" id="{C5DE6313-7A6F-4E9F-B28E-C3D3139926C2}"/>
              </a:ext>
            </a:extLst>
          </p:cNvPr>
          <p:cNvSpPr txBox="1"/>
          <p:nvPr/>
        </p:nvSpPr>
        <p:spPr>
          <a:xfrm>
            <a:off x="7592900" y="6050703"/>
            <a:ext cx="1149180" cy="338554"/>
          </a:xfrm>
          <a:prstGeom prst="rect">
            <a:avLst/>
          </a:prstGeom>
          <a:noFill/>
        </p:spPr>
        <p:txBody>
          <a:bodyPr wrap="square" rtlCol="0">
            <a:spAutoFit/>
          </a:bodyPr>
          <a:lstStyle/>
          <a:p>
            <a:pPr algn="ctr"/>
            <a:r>
              <a:rPr lang="en-US" altLang="ja-JP" sz="1600" dirty="0">
                <a:latin typeface="Arial" panose="020B0604020202020204" pitchFamily="34" charset="0"/>
                <a:cs typeface="Arial" panose="020B0604020202020204" pitchFamily="34" charset="0"/>
              </a:rPr>
              <a:t>Time </a:t>
            </a:r>
            <a:r>
              <a:rPr lang="en-US" altLang="ja-JP" sz="1600" i="1" dirty="0">
                <a:latin typeface="Arial" panose="020B0604020202020204" pitchFamily="34" charset="0"/>
                <a:cs typeface="Arial" panose="020B0604020202020204" pitchFamily="34" charset="0"/>
              </a:rPr>
              <a:t>t</a:t>
            </a:r>
            <a:r>
              <a:rPr lang="en-US" altLang="ja-JP" sz="1600" dirty="0">
                <a:latin typeface="Arial" panose="020B0604020202020204" pitchFamily="34" charset="0"/>
                <a:cs typeface="Arial" panose="020B0604020202020204" pitchFamily="34" charset="0"/>
              </a:rPr>
              <a:t> [s]</a:t>
            </a:r>
          </a:p>
        </p:txBody>
      </p:sp>
      <p:sp>
        <p:nvSpPr>
          <p:cNvPr id="78" name="テキスト ボックス 77">
            <a:extLst>
              <a:ext uri="{FF2B5EF4-FFF2-40B4-BE49-F238E27FC236}">
                <a16:creationId xmlns:a16="http://schemas.microsoft.com/office/drawing/2014/main" id="{F71CEAFA-A085-4279-8E5A-445FE99D3EA1}"/>
              </a:ext>
            </a:extLst>
          </p:cNvPr>
          <p:cNvSpPr txBox="1"/>
          <p:nvPr/>
        </p:nvSpPr>
        <p:spPr>
          <a:xfrm>
            <a:off x="8643465" y="6036651"/>
            <a:ext cx="1889819" cy="338554"/>
          </a:xfrm>
          <a:prstGeom prst="rect">
            <a:avLst/>
          </a:prstGeom>
          <a:noFill/>
        </p:spPr>
        <p:txBody>
          <a:bodyPr wrap="square" rtlCol="0">
            <a:spAutoFit/>
          </a:bodyPr>
          <a:lstStyle/>
          <a:p>
            <a:r>
              <a:rPr lang="en-US" altLang="ja-JP" sz="1600" dirty="0">
                <a:solidFill>
                  <a:srgbClr val="FF0000"/>
                </a:solidFill>
                <a:latin typeface="Arial" panose="020B0604020202020204" pitchFamily="34" charset="0"/>
                <a:cs typeface="Arial" panose="020B0604020202020204" pitchFamily="34" charset="0"/>
              </a:rPr>
              <a:t>(logarithmic scale)</a:t>
            </a:r>
          </a:p>
        </p:txBody>
      </p:sp>
      <p:sp>
        <p:nvSpPr>
          <p:cNvPr id="79" name="テキスト ボックス 78">
            <a:extLst>
              <a:ext uri="{FF2B5EF4-FFF2-40B4-BE49-F238E27FC236}">
                <a16:creationId xmlns:a16="http://schemas.microsoft.com/office/drawing/2014/main" id="{DE05A3F0-6D1D-48B8-AA4F-28018C673A09}"/>
              </a:ext>
            </a:extLst>
          </p:cNvPr>
          <p:cNvSpPr txBox="1"/>
          <p:nvPr/>
        </p:nvSpPr>
        <p:spPr>
          <a:xfrm rot="16200000">
            <a:off x="5278208" y="3259619"/>
            <a:ext cx="1355677" cy="338554"/>
          </a:xfrm>
          <a:prstGeom prst="rect">
            <a:avLst/>
          </a:prstGeom>
          <a:noFill/>
        </p:spPr>
        <p:txBody>
          <a:bodyPr wrap="square" rtlCol="0">
            <a:spAutoFit/>
          </a:bodyPr>
          <a:lstStyle/>
          <a:p>
            <a:r>
              <a:rPr lang="en-US" altLang="ja-JP" sz="1600" dirty="0">
                <a:latin typeface="Arial" panose="020B0604020202020204" pitchFamily="34" charset="0"/>
                <a:cs typeface="Arial" panose="020B0604020202020204" pitchFamily="34" charset="0"/>
              </a:rPr>
              <a:t>(log scale)</a:t>
            </a:r>
          </a:p>
        </p:txBody>
      </p:sp>
      <mc:AlternateContent xmlns:mc="http://schemas.openxmlformats.org/markup-compatibility/2006" xmlns:a14="http://schemas.microsoft.com/office/drawing/2010/main">
        <mc:Choice Requires="a14">
          <p:sp>
            <p:nvSpPr>
              <p:cNvPr id="80" name="正方形/長方形 79">
                <a:extLst>
                  <a:ext uri="{FF2B5EF4-FFF2-40B4-BE49-F238E27FC236}">
                    <a16:creationId xmlns:a16="http://schemas.microsoft.com/office/drawing/2014/main" id="{7866FF2F-F3FF-4B0E-B10A-17B6779DB53B}"/>
                  </a:ext>
                </a:extLst>
              </p:cNvPr>
              <p:cNvSpPr/>
              <p:nvPr/>
            </p:nvSpPr>
            <p:spPr>
              <a:xfrm>
                <a:off x="4941156" y="1045869"/>
                <a:ext cx="3490506" cy="645561"/>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ja-JP" altLang="en-US" sz="1600" i="1" smtClean="0">
                          <a:latin typeface="Cambria Math" panose="02040503050406030204" pitchFamily="18" charset="0"/>
                        </a:rPr>
                        <m:t>𝑝</m:t>
                      </m:r>
                      <m:d>
                        <m:dPr>
                          <m:ctrlPr>
                            <a:rPr lang="ja-JP" altLang="en-US" sz="1600" i="1">
                              <a:latin typeface="Cambria Math" panose="02040503050406030204" pitchFamily="18" charset="0"/>
                            </a:rPr>
                          </m:ctrlPr>
                        </m:dPr>
                        <m:e>
                          <m:r>
                            <a:rPr lang="ja-JP" altLang="en-US" sz="1600" i="1">
                              <a:latin typeface="Cambria Math" panose="02040503050406030204" pitchFamily="18" charset="0"/>
                            </a:rPr>
                            <m:t>𝑡</m:t>
                          </m:r>
                        </m:e>
                      </m:d>
                      <m:r>
                        <a:rPr lang="ja-JP" altLang="en-US" sz="1600" i="0">
                          <a:latin typeface="Cambria Math" panose="02040503050406030204" pitchFamily="18" charset="0"/>
                        </a:rPr>
                        <m:t>=</m:t>
                      </m:r>
                      <m:d>
                        <m:dPr>
                          <m:ctrlPr>
                            <a:rPr lang="ja-JP" altLang="en-US" sz="1600" i="1">
                              <a:latin typeface="Cambria Math" panose="02040503050406030204" pitchFamily="18" charset="0"/>
                            </a:rPr>
                          </m:ctrlPr>
                        </m:dPr>
                        <m:e>
                          <m:sSub>
                            <m:sSubPr>
                              <m:ctrlPr>
                                <a:rPr lang="ja-JP" altLang="en-US" sz="1600" i="1">
                                  <a:latin typeface="Cambria Math" panose="02040503050406030204" pitchFamily="18" charset="0"/>
                                </a:rPr>
                              </m:ctrlPr>
                            </m:sSubPr>
                            <m:e>
                              <m:r>
                                <a:rPr lang="ja-JP" altLang="en-US" sz="1600" i="1">
                                  <a:latin typeface="Cambria Math" panose="02040503050406030204" pitchFamily="18" charset="0"/>
                                </a:rPr>
                                <m:t>𝑝</m:t>
                              </m:r>
                            </m:e>
                            <m:sub>
                              <m:r>
                                <a:rPr lang="ja-JP" altLang="en-US" sz="1600" i="0">
                                  <a:latin typeface="Cambria Math" panose="02040503050406030204" pitchFamily="18" charset="0"/>
                                </a:rPr>
                                <m:t>0</m:t>
                              </m:r>
                            </m:sub>
                          </m:sSub>
                          <m:r>
                            <a:rPr lang="ja-JP" altLang="en-US" sz="1600" i="0">
                              <a:latin typeface="Cambria Math" panose="02040503050406030204" pitchFamily="18" charset="0"/>
                            </a:rPr>
                            <m:t>−</m:t>
                          </m:r>
                          <m:f>
                            <m:fPr>
                              <m:ctrlPr>
                                <a:rPr lang="ja-JP" altLang="en-US" sz="1600" i="1">
                                  <a:latin typeface="Cambria Math" panose="02040503050406030204" pitchFamily="18" charset="0"/>
                                </a:rPr>
                              </m:ctrlPr>
                            </m:fPr>
                            <m:num>
                              <m:sSub>
                                <m:sSubPr>
                                  <m:ctrlPr>
                                    <a:rPr lang="ja-JP" altLang="en-US" sz="1600" i="1">
                                      <a:latin typeface="Cambria Math" panose="02040503050406030204" pitchFamily="18" charset="0"/>
                                    </a:rPr>
                                  </m:ctrlPr>
                                </m:sSubPr>
                                <m:e>
                                  <m:r>
                                    <a:rPr lang="ja-JP" altLang="en-US" sz="1600" i="1">
                                      <a:latin typeface="Cambria Math" panose="02040503050406030204" pitchFamily="18" charset="0"/>
                                    </a:rPr>
                                    <m:t>𝑄</m:t>
                                  </m:r>
                                </m:e>
                                <m:sub>
                                  <m:r>
                                    <m:rPr>
                                      <m:sty m:val="p"/>
                                    </m:rPr>
                                    <a:rPr lang="ja-JP" altLang="en-US" sz="1600" i="0">
                                      <a:latin typeface="Cambria Math" panose="02040503050406030204" pitchFamily="18" charset="0"/>
                                    </a:rPr>
                                    <m:t>S</m:t>
                                  </m:r>
                                </m:sub>
                              </m:sSub>
                            </m:num>
                            <m:den>
                              <m:sSub>
                                <m:sSubPr>
                                  <m:ctrlPr>
                                    <a:rPr lang="ja-JP" altLang="en-US" sz="1600" i="1">
                                      <a:latin typeface="Cambria Math" panose="02040503050406030204" pitchFamily="18" charset="0"/>
                                    </a:rPr>
                                  </m:ctrlPr>
                                </m:sSubPr>
                                <m:e>
                                  <m:r>
                                    <a:rPr lang="ja-JP" altLang="en-US" sz="1600" i="1">
                                      <a:latin typeface="Cambria Math" panose="02040503050406030204" pitchFamily="18" charset="0"/>
                                    </a:rPr>
                                    <m:t>𝑆</m:t>
                                  </m:r>
                                </m:e>
                                <m:sub>
                                  <m:r>
                                    <m:rPr>
                                      <m:sty m:val="p"/>
                                    </m:rPr>
                                    <a:rPr lang="ja-JP" altLang="en-US" sz="1600" i="0">
                                      <a:latin typeface="Cambria Math" panose="02040503050406030204" pitchFamily="18" charset="0"/>
                                    </a:rPr>
                                    <m:t>eff</m:t>
                                  </m:r>
                                </m:sub>
                              </m:sSub>
                            </m:den>
                          </m:f>
                        </m:e>
                      </m:d>
                      <m:r>
                        <m:rPr>
                          <m:sty m:val="p"/>
                        </m:rPr>
                        <a:rPr lang="ja-JP" altLang="en-US" sz="1600" i="0">
                          <a:latin typeface="Cambria Math" panose="02040503050406030204" pitchFamily="18" charset="0"/>
                        </a:rPr>
                        <m:t>exp</m:t>
                      </m:r>
                      <m:d>
                        <m:dPr>
                          <m:ctrlPr>
                            <a:rPr lang="ja-JP" altLang="en-US" sz="1600" i="1">
                              <a:latin typeface="Cambria Math" panose="02040503050406030204" pitchFamily="18" charset="0"/>
                            </a:rPr>
                          </m:ctrlPr>
                        </m:dPr>
                        <m:e>
                          <m:r>
                            <a:rPr lang="ja-JP" altLang="en-US" sz="1600" i="0">
                              <a:latin typeface="Cambria Math" panose="02040503050406030204" pitchFamily="18" charset="0"/>
                            </a:rPr>
                            <m:t>−</m:t>
                          </m:r>
                          <m:f>
                            <m:fPr>
                              <m:ctrlPr>
                                <a:rPr lang="ja-JP" altLang="en-US" sz="1600" i="1">
                                  <a:latin typeface="Cambria Math" panose="02040503050406030204" pitchFamily="18" charset="0"/>
                                </a:rPr>
                              </m:ctrlPr>
                            </m:fPr>
                            <m:num>
                              <m:r>
                                <a:rPr lang="en-US" altLang="ja-JP" sz="1600" b="0" i="1" smtClean="0">
                                  <a:latin typeface="Cambria Math" panose="02040503050406030204" pitchFamily="18" charset="0"/>
                                </a:rPr>
                                <m:t>𝑡</m:t>
                              </m:r>
                            </m:num>
                            <m:den>
                              <m:r>
                                <a:rPr lang="ja-JP" altLang="en-US" sz="1600" i="1" smtClean="0">
                                  <a:latin typeface="Cambria Math" panose="02040503050406030204" pitchFamily="18" charset="0"/>
                                </a:rPr>
                                <m:t>𝜏</m:t>
                              </m:r>
                            </m:den>
                          </m:f>
                        </m:e>
                      </m:d>
                      <m:r>
                        <a:rPr lang="ja-JP" altLang="en-US" sz="1600" i="0" smtClean="0">
                          <a:solidFill>
                            <a:schemeClr val="tx1"/>
                          </a:solidFill>
                          <a:latin typeface="Cambria Math" panose="02040503050406030204" pitchFamily="18" charset="0"/>
                        </a:rPr>
                        <m:t>+</m:t>
                      </m:r>
                      <m:f>
                        <m:fPr>
                          <m:ctrlPr>
                            <a:rPr lang="ja-JP" altLang="en-US" sz="1600" i="1">
                              <a:solidFill>
                                <a:schemeClr val="tx1"/>
                              </a:solidFill>
                              <a:latin typeface="Cambria Math" panose="02040503050406030204" pitchFamily="18" charset="0"/>
                            </a:rPr>
                          </m:ctrlPr>
                        </m:fPr>
                        <m:num>
                          <m:sSub>
                            <m:sSubPr>
                              <m:ctrlPr>
                                <a:rPr lang="ja-JP" altLang="en-US" sz="1600" i="1">
                                  <a:solidFill>
                                    <a:schemeClr val="tx1"/>
                                  </a:solidFill>
                                  <a:latin typeface="Cambria Math" panose="02040503050406030204" pitchFamily="18" charset="0"/>
                                </a:rPr>
                              </m:ctrlPr>
                            </m:sSubPr>
                            <m:e>
                              <m:r>
                                <a:rPr lang="ja-JP" altLang="en-US" sz="1600" i="1">
                                  <a:solidFill>
                                    <a:schemeClr val="tx1"/>
                                  </a:solidFill>
                                  <a:latin typeface="Cambria Math" panose="02040503050406030204" pitchFamily="18" charset="0"/>
                                </a:rPr>
                                <m:t>𝑄</m:t>
                              </m:r>
                            </m:e>
                            <m:sub>
                              <m:r>
                                <m:rPr>
                                  <m:sty m:val="p"/>
                                </m:rPr>
                                <a:rPr lang="en-US" altLang="ja-JP" sz="1600" b="0" i="0" smtClean="0">
                                  <a:solidFill>
                                    <a:schemeClr val="tx1"/>
                                  </a:solidFill>
                                  <a:latin typeface="Cambria Math" panose="02040503050406030204" pitchFamily="18" charset="0"/>
                                </a:rPr>
                                <m:t>s</m:t>
                              </m:r>
                            </m:sub>
                          </m:sSub>
                        </m:num>
                        <m:den>
                          <m:sSub>
                            <m:sSubPr>
                              <m:ctrlPr>
                                <a:rPr lang="ja-JP" altLang="en-US" sz="1600" i="1">
                                  <a:solidFill>
                                    <a:schemeClr val="tx1"/>
                                  </a:solidFill>
                                  <a:latin typeface="Cambria Math" panose="02040503050406030204" pitchFamily="18" charset="0"/>
                                </a:rPr>
                              </m:ctrlPr>
                            </m:sSubPr>
                            <m:e>
                              <m:r>
                                <a:rPr lang="ja-JP" altLang="en-US" sz="1600" i="1">
                                  <a:solidFill>
                                    <a:schemeClr val="tx1"/>
                                  </a:solidFill>
                                  <a:latin typeface="Cambria Math" panose="02040503050406030204" pitchFamily="18" charset="0"/>
                                </a:rPr>
                                <m:t>𝑆</m:t>
                              </m:r>
                            </m:e>
                            <m:sub>
                              <m:r>
                                <m:rPr>
                                  <m:sty m:val="p"/>
                                </m:rPr>
                                <a:rPr lang="ja-JP" altLang="en-US" sz="1600" i="0">
                                  <a:solidFill>
                                    <a:schemeClr val="tx1"/>
                                  </a:solidFill>
                                  <a:latin typeface="Cambria Math" panose="02040503050406030204" pitchFamily="18" charset="0"/>
                                </a:rPr>
                                <m:t>eff</m:t>
                              </m:r>
                            </m:sub>
                          </m:sSub>
                        </m:den>
                      </m:f>
                    </m:oMath>
                  </m:oMathPara>
                </a14:m>
                <a:endParaRPr lang="en-US" altLang="ja-JP" sz="1200" dirty="0">
                  <a:latin typeface="Arial" panose="020B0604020202020204" pitchFamily="34" charset="0"/>
                  <a:cs typeface="Arial" panose="020B0604020202020204" pitchFamily="34" charset="0"/>
                </a:endParaRPr>
              </a:p>
            </p:txBody>
          </p:sp>
        </mc:Choice>
        <mc:Fallback xmlns="">
          <p:sp>
            <p:nvSpPr>
              <p:cNvPr id="80" name="正方形/長方形 79">
                <a:extLst>
                  <a:ext uri="{FF2B5EF4-FFF2-40B4-BE49-F238E27FC236}">
                    <a16:creationId xmlns:a16="http://schemas.microsoft.com/office/drawing/2014/main" id="{7866FF2F-F3FF-4B0E-B10A-17B6779DB53B}"/>
                  </a:ext>
                </a:extLst>
              </p:cNvPr>
              <p:cNvSpPr>
                <a:spLocks noRot="1" noChangeAspect="1" noMove="1" noResize="1" noEditPoints="1" noAdjustHandles="1" noChangeArrowheads="1" noChangeShapeType="1" noTextEdit="1"/>
              </p:cNvSpPr>
              <p:nvPr/>
            </p:nvSpPr>
            <p:spPr>
              <a:xfrm>
                <a:off x="4941156" y="1045869"/>
                <a:ext cx="3490506" cy="645561"/>
              </a:xfrm>
              <a:prstGeom prst="rect">
                <a:avLst/>
              </a:prstGeom>
              <a:blipFill>
                <a:blip r:embed="rId7"/>
                <a:stretch>
                  <a:fillRect/>
                </a:stretch>
              </a:blipFill>
            </p:spPr>
            <p:txBody>
              <a:bodyPr/>
              <a:lstStyle/>
              <a:p>
                <a:r>
                  <a:rPr lang="ja-JP" altLang="en-US">
                    <a:noFill/>
                  </a:rPr>
                  <a:t> </a:t>
                </a:r>
              </a:p>
            </p:txBody>
          </p:sp>
        </mc:Fallback>
      </mc:AlternateContent>
      <p:sp>
        <p:nvSpPr>
          <p:cNvPr id="81" name="コンテンツ プレースホルダー 1">
            <a:extLst>
              <a:ext uri="{FF2B5EF4-FFF2-40B4-BE49-F238E27FC236}">
                <a16:creationId xmlns:a16="http://schemas.microsoft.com/office/drawing/2014/main" id="{3790ADE3-5889-4087-AB90-D020AD5FBE93}"/>
              </a:ext>
            </a:extLst>
          </p:cNvPr>
          <p:cNvSpPr txBox="1">
            <a:spLocks/>
          </p:cNvSpPr>
          <p:nvPr/>
        </p:nvSpPr>
        <p:spPr>
          <a:xfrm>
            <a:off x="132992" y="2843906"/>
            <a:ext cx="5730150" cy="3590721"/>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914400" lvl="1" indent="-457200">
              <a:buFont typeface="+mj-lt"/>
              <a:buAutoNum type="arabicPeriod"/>
            </a:pPr>
            <a:r>
              <a:rPr lang="en-US" altLang="ja-JP" sz="2000" dirty="0">
                <a:solidFill>
                  <a:srgbClr val="0070C0"/>
                </a:solidFill>
                <a:latin typeface="Calibri" panose="020F0502020204030204" pitchFamily="34" charset="0"/>
              </a:rPr>
              <a:t>At the beginning of pumping, the pressure drops rapidly with time by evacuating the volume of air in the vessel.</a:t>
            </a:r>
          </a:p>
          <a:p>
            <a:pPr lvl="2"/>
            <a:r>
              <a:rPr lang="en-US" altLang="ja-JP" dirty="0">
                <a:latin typeface="Calibri" panose="020F0502020204030204" pitchFamily="34" charset="0"/>
              </a:rPr>
              <a:t>The pressure decreases exponentially with time.</a:t>
            </a:r>
          </a:p>
          <a:p>
            <a:pPr marL="914400" lvl="1" indent="-457200">
              <a:buFont typeface="+mj-lt"/>
              <a:buAutoNum type="arabicPeriod"/>
            </a:pPr>
            <a:r>
              <a:rPr lang="en-US" altLang="ja-JP" sz="2000" dirty="0">
                <a:solidFill>
                  <a:srgbClr val="00B050"/>
                </a:solidFill>
                <a:latin typeface="Calibri" panose="020F0502020204030204" pitchFamily="34" charset="0"/>
              </a:rPr>
              <a:t>Thereafter, the molecules (mainly H</a:t>
            </a:r>
            <a:r>
              <a:rPr lang="en-US" altLang="ja-JP" sz="2000" baseline="-25000" dirty="0">
                <a:solidFill>
                  <a:srgbClr val="00B050"/>
                </a:solidFill>
                <a:latin typeface="Calibri" panose="020F0502020204030204" pitchFamily="34" charset="0"/>
              </a:rPr>
              <a:t>2</a:t>
            </a:r>
            <a:r>
              <a:rPr lang="en-US" altLang="ja-JP" sz="2000" dirty="0">
                <a:solidFill>
                  <a:srgbClr val="00B050"/>
                </a:solidFill>
                <a:latin typeface="Calibri" panose="020F0502020204030204" pitchFamily="34" charset="0"/>
              </a:rPr>
              <a:t>O) gradually desorbed from the inner wall into the volume are evacuated.</a:t>
            </a:r>
          </a:p>
          <a:p>
            <a:pPr lvl="2"/>
            <a:r>
              <a:rPr lang="en-US" altLang="ja-JP" dirty="0">
                <a:solidFill>
                  <a:srgbClr val="FF0000"/>
                </a:solidFill>
                <a:latin typeface="Calibri" panose="020F0502020204030204" pitchFamily="34" charset="0"/>
              </a:rPr>
              <a:t>The pressure decreases as t</a:t>
            </a:r>
            <a:r>
              <a:rPr lang="en-US" altLang="ja-JP" baseline="30000" dirty="0">
                <a:solidFill>
                  <a:srgbClr val="FF0000"/>
                </a:solidFill>
                <a:latin typeface="Calibri" panose="020F0502020204030204" pitchFamily="34" charset="0"/>
                <a:sym typeface="Symbol" panose="05050102010706020507" pitchFamily="18" charset="2"/>
              </a:rPr>
              <a:t></a:t>
            </a:r>
            <a:r>
              <a:rPr lang="en-US" altLang="ja-JP" baseline="30000" dirty="0">
                <a:solidFill>
                  <a:srgbClr val="FF0000"/>
                </a:solidFill>
                <a:latin typeface="Calibri" panose="020F0502020204030204" pitchFamily="34" charset="0"/>
              </a:rPr>
              <a:t>1</a:t>
            </a:r>
            <a:r>
              <a:rPr lang="en-US" altLang="ja-JP" dirty="0">
                <a:solidFill>
                  <a:srgbClr val="FF0000"/>
                </a:solidFill>
                <a:latin typeface="Calibri" panose="020F0502020204030204" pitchFamily="34" charset="0"/>
              </a:rPr>
              <a:t>.</a:t>
            </a:r>
          </a:p>
          <a:p>
            <a:pPr marL="914400" lvl="1" indent="-457200">
              <a:buFont typeface="+mj-lt"/>
              <a:buAutoNum type="arabicPeriod"/>
            </a:pPr>
            <a:r>
              <a:rPr lang="en-US" altLang="ja-JP" sz="2000" dirty="0">
                <a:solidFill>
                  <a:schemeClr val="accent2">
                    <a:lumMod val="75000"/>
                  </a:schemeClr>
                </a:solidFill>
                <a:latin typeface="Calibri" panose="020F0502020204030204" pitchFamily="34" charset="0"/>
              </a:rPr>
              <a:t>After time further passes, diffusion and permeation become the main phenomenon that determines the pressure.</a:t>
            </a:r>
          </a:p>
          <a:p>
            <a:pPr lvl="2"/>
            <a:r>
              <a:rPr lang="en-US" altLang="ja-JP" dirty="0">
                <a:latin typeface="Calibri" panose="020F0502020204030204" pitchFamily="34" charset="0"/>
              </a:rPr>
              <a:t>But, it takes long time to get these regions.</a:t>
            </a:r>
          </a:p>
          <a:p>
            <a:endParaRPr lang="en-US" altLang="ja-JP" sz="2400" dirty="0">
              <a:latin typeface="Calibri" panose="020F0502020204030204" pitchFamily="34" charset="0"/>
            </a:endParaRPr>
          </a:p>
          <a:p>
            <a:pPr lvl="2"/>
            <a:endParaRPr lang="en-US" altLang="ja-JP" baseline="-25000" dirty="0">
              <a:solidFill>
                <a:srgbClr val="002060"/>
              </a:solidFill>
              <a:latin typeface="Calibri" panose="020F0502020204030204" pitchFamily="34" charset="0"/>
            </a:endParaRPr>
          </a:p>
        </p:txBody>
      </p:sp>
      <p:sp>
        <p:nvSpPr>
          <p:cNvPr id="83" name="テキスト ボックス 82">
            <a:extLst>
              <a:ext uri="{FF2B5EF4-FFF2-40B4-BE49-F238E27FC236}">
                <a16:creationId xmlns:a16="http://schemas.microsoft.com/office/drawing/2014/main" id="{70576AC6-F067-46ED-9225-1C18BB3799D9}"/>
              </a:ext>
            </a:extLst>
          </p:cNvPr>
          <p:cNvSpPr txBox="1"/>
          <p:nvPr/>
        </p:nvSpPr>
        <p:spPr>
          <a:xfrm>
            <a:off x="9982200" y="3662279"/>
            <a:ext cx="2195686" cy="584775"/>
          </a:xfrm>
          <a:prstGeom prst="rect">
            <a:avLst/>
          </a:prstGeom>
          <a:solidFill>
            <a:schemeClr val="bg1"/>
          </a:solidFill>
        </p:spPr>
        <p:txBody>
          <a:bodyPr wrap="square" rtlCol="0">
            <a:spAutoFit/>
          </a:bodyPr>
          <a:lstStyle/>
          <a:p>
            <a:r>
              <a:rPr lang="en-US" altLang="ja-JP" sz="1600" dirty="0">
                <a:solidFill>
                  <a:srgbClr val="002060"/>
                </a:solidFill>
                <a:latin typeface="Arial" panose="020B0604020202020204" pitchFamily="34" charset="0"/>
                <a:cs typeface="Arial" panose="020B0604020202020204" pitchFamily="34" charset="0"/>
              </a:rPr>
              <a:t>Taking a long view on logarithmic time scale</a:t>
            </a:r>
            <a:endParaRPr kumimoji="1" lang="ja-JP" altLang="en-US" sz="1600" dirty="0">
              <a:solidFill>
                <a:srgbClr val="002060"/>
              </a:solidFill>
              <a:latin typeface="Arial" panose="020B0604020202020204" pitchFamily="34" charset="0"/>
              <a:cs typeface="Arial" panose="020B0604020202020204" pitchFamily="34" charset="0"/>
            </a:endParaRPr>
          </a:p>
        </p:txBody>
      </p:sp>
      <p:sp>
        <p:nvSpPr>
          <p:cNvPr id="10" name="正方形/長方形 9">
            <a:extLst>
              <a:ext uri="{FF2B5EF4-FFF2-40B4-BE49-F238E27FC236}">
                <a16:creationId xmlns:a16="http://schemas.microsoft.com/office/drawing/2014/main" id="{925B5278-9181-4A63-920C-5A5B3DD4F6DD}"/>
              </a:ext>
            </a:extLst>
          </p:cNvPr>
          <p:cNvSpPr/>
          <p:nvPr/>
        </p:nvSpPr>
        <p:spPr>
          <a:xfrm>
            <a:off x="6532566" y="2756493"/>
            <a:ext cx="354929" cy="3060290"/>
          </a:xfrm>
          <a:prstGeom prst="rect">
            <a:avLst/>
          </a:prstGeom>
          <a:solidFill>
            <a:srgbClr val="00B0F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4" name="正方形/長方形 83">
            <a:extLst>
              <a:ext uri="{FF2B5EF4-FFF2-40B4-BE49-F238E27FC236}">
                <a16:creationId xmlns:a16="http://schemas.microsoft.com/office/drawing/2014/main" id="{90C05266-5421-4894-A749-7797C7B82CDD}"/>
              </a:ext>
            </a:extLst>
          </p:cNvPr>
          <p:cNvSpPr/>
          <p:nvPr/>
        </p:nvSpPr>
        <p:spPr>
          <a:xfrm>
            <a:off x="6880122" y="2755214"/>
            <a:ext cx="1364226" cy="3060290"/>
          </a:xfrm>
          <a:prstGeom prst="rect">
            <a:avLst/>
          </a:prstGeom>
          <a:solidFill>
            <a:srgbClr val="00B05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5" name="正方形/長方形 84">
            <a:extLst>
              <a:ext uri="{FF2B5EF4-FFF2-40B4-BE49-F238E27FC236}">
                <a16:creationId xmlns:a16="http://schemas.microsoft.com/office/drawing/2014/main" id="{53BC41DD-08D9-4AC1-B32D-EE9E8600B447}"/>
              </a:ext>
            </a:extLst>
          </p:cNvPr>
          <p:cNvSpPr/>
          <p:nvPr/>
        </p:nvSpPr>
        <p:spPr>
          <a:xfrm>
            <a:off x="8235004" y="2761924"/>
            <a:ext cx="3379060" cy="3060290"/>
          </a:xfrm>
          <a:prstGeom prst="rect">
            <a:avLst/>
          </a:prstGeom>
          <a:solidFill>
            <a:schemeClr val="accent2">
              <a:lumMod val="7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5" name="テキスト ボックス 64">
            <a:extLst>
              <a:ext uri="{FF2B5EF4-FFF2-40B4-BE49-F238E27FC236}">
                <a16:creationId xmlns:a16="http://schemas.microsoft.com/office/drawing/2014/main" id="{49520A5D-8BCB-4F66-88E5-35F0D8CD4AC1}"/>
              </a:ext>
            </a:extLst>
          </p:cNvPr>
          <p:cNvSpPr txBox="1"/>
          <p:nvPr/>
        </p:nvSpPr>
        <p:spPr>
          <a:xfrm>
            <a:off x="8144591" y="3664874"/>
            <a:ext cx="1501807" cy="343230"/>
          </a:xfrm>
          <a:prstGeom prst="rect">
            <a:avLst/>
          </a:prstGeom>
          <a:solidFill>
            <a:schemeClr val="bg1"/>
          </a:solidFill>
          <a:ln w="12700">
            <a:solidFill>
              <a:srgbClr val="00B050"/>
            </a:solidFill>
          </a:ln>
        </p:spPr>
        <p:txBody>
          <a:bodyPr wrap="square" rtlCol="0">
            <a:spAutoFit/>
          </a:bodyPr>
          <a:lstStyle/>
          <a:p>
            <a:pPr algn="ctr"/>
            <a:r>
              <a:rPr lang="en-US" altLang="ja-JP" sz="1600" dirty="0">
                <a:solidFill>
                  <a:srgbClr val="00B050"/>
                </a:solidFill>
                <a:latin typeface="Arial" panose="020B0604020202020204" pitchFamily="34" charset="0"/>
                <a:cs typeface="Arial" panose="020B0604020202020204" pitchFamily="34" charset="0"/>
              </a:rPr>
              <a:t>2.</a:t>
            </a:r>
            <a:r>
              <a:rPr lang="ja-JP" altLang="en-US" sz="1600" dirty="0">
                <a:solidFill>
                  <a:srgbClr val="00B050"/>
                </a:solidFill>
                <a:latin typeface="Arial" panose="020B0604020202020204" pitchFamily="34" charset="0"/>
                <a:cs typeface="Arial" panose="020B0604020202020204" pitchFamily="34" charset="0"/>
              </a:rPr>
              <a:t> </a:t>
            </a:r>
            <a:r>
              <a:rPr lang="en-US" altLang="ja-JP" sz="1600" dirty="0">
                <a:solidFill>
                  <a:srgbClr val="00B050"/>
                </a:solidFill>
                <a:latin typeface="Arial" panose="020B0604020202020204" pitchFamily="34" charset="0"/>
                <a:cs typeface="Arial" panose="020B0604020202020204" pitchFamily="34" charset="0"/>
              </a:rPr>
              <a:t>Desorption</a:t>
            </a:r>
            <a:endParaRPr kumimoji="1" lang="ja-JP" altLang="en-US" sz="1600" dirty="0">
              <a:solidFill>
                <a:srgbClr val="00B050"/>
              </a:solidFill>
              <a:latin typeface="Arial" panose="020B0604020202020204" pitchFamily="34" charset="0"/>
              <a:cs typeface="Arial" panose="020B0604020202020204" pitchFamily="34" charset="0"/>
            </a:endParaRPr>
          </a:p>
        </p:txBody>
      </p:sp>
      <p:sp>
        <p:nvSpPr>
          <p:cNvPr id="70" name="テキスト ボックス 69">
            <a:extLst>
              <a:ext uri="{FF2B5EF4-FFF2-40B4-BE49-F238E27FC236}">
                <a16:creationId xmlns:a16="http://schemas.microsoft.com/office/drawing/2014/main" id="{04F83E5A-4621-4A5C-94D8-D51E97E04801}"/>
              </a:ext>
            </a:extLst>
          </p:cNvPr>
          <p:cNvSpPr txBox="1"/>
          <p:nvPr/>
        </p:nvSpPr>
        <p:spPr>
          <a:xfrm>
            <a:off x="8405920" y="4311737"/>
            <a:ext cx="1636384" cy="343230"/>
          </a:xfrm>
          <a:prstGeom prst="rect">
            <a:avLst/>
          </a:prstGeom>
          <a:solidFill>
            <a:schemeClr val="bg1"/>
          </a:solidFill>
          <a:ln w="12700">
            <a:solidFill>
              <a:schemeClr val="accent4">
                <a:lumMod val="75000"/>
              </a:schemeClr>
            </a:solidFill>
          </a:ln>
        </p:spPr>
        <p:txBody>
          <a:bodyPr wrap="square" rtlCol="0">
            <a:spAutoFit/>
          </a:bodyPr>
          <a:lstStyle/>
          <a:p>
            <a:pPr algn="ctr"/>
            <a:r>
              <a:rPr lang="en-US" altLang="ja-JP" sz="1600" dirty="0">
                <a:solidFill>
                  <a:schemeClr val="accent2">
                    <a:lumMod val="75000"/>
                  </a:schemeClr>
                </a:solidFill>
                <a:latin typeface="Arial" panose="020B0604020202020204" pitchFamily="34" charset="0"/>
                <a:cs typeface="Arial" panose="020B0604020202020204" pitchFamily="34" charset="0"/>
              </a:rPr>
              <a:t>3.</a:t>
            </a:r>
            <a:r>
              <a:rPr lang="ja-JP" altLang="en-US" sz="1600" dirty="0">
                <a:solidFill>
                  <a:schemeClr val="accent2">
                    <a:lumMod val="75000"/>
                  </a:schemeClr>
                </a:solidFill>
                <a:latin typeface="Arial" panose="020B0604020202020204" pitchFamily="34" charset="0"/>
                <a:cs typeface="Arial" panose="020B0604020202020204" pitchFamily="34" charset="0"/>
              </a:rPr>
              <a:t> </a:t>
            </a:r>
            <a:r>
              <a:rPr lang="en-US" altLang="ja-JP" sz="1600" dirty="0">
                <a:solidFill>
                  <a:schemeClr val="accent2">
                    <a:lumMod val="75000"/>
                  </a:schemeClr>
                </a:solidFill>
                <a:latin typeface="Arial" panose="020B0604020202020204" pitchFamily="34" charset="0"/>
                <a:cs typeface="Arial" panose="020B0604020202020204" pitchFamily="34" charset="0"/>
              </a:rPr>
              <a:t>Diffusion</a:t>
            </a:r>
            <a:endParaRPr kumimoji="1" lang="ja-JP" altLang="en-US" sz="1600" dirty="0">
              <a:solidFill>
                <a:schemeClr val="accent2">
                  <a:lumMod val="75000"/>
                </a:schemeClr>
              </a:solidFill>
              <a:latin typeface="Arial" panose="020B0604020202020204" pitchFamily="34" charset="0"/>
              <a:cs typeface="Arial" panose="020B0604020202020204" pitchFamily="34" charset="0"/>
            </a:endParaRPr>
          </a:p>
        </p:txBody>
      </p:sp>
      <p:sp>
        <p:nvSpPr>
          <p:cNvPr id="72" name="テキスト ボックス 71">
            <a:extLst>
              <a:ext uri="{FF2B5EF4-FFF2-40B4-BE49-F238E27FC236}">
                <a16:creationId xmlns:a16="http://schemas.microsoft.com/office/drawing/2014/main" id="{6A1CBFB5-0843-4F1B-B56D-71417E5C1CE4}"/>
              </a:ext>
            </a:extLst>
          </p:cNvPr>
          <p:cNvSpPr txBox="1"/>
          <p:nvPr/>
        </p:nvSpPr>
        <p:spPr>
          <a:xfrm>
            <a:off x="9872678" y="4720242"/>
            <a:ext cx="1889819" cy="343230"/>
          </a:xfrm>
          <a:prstGeom prst="rect">
            <a:avLst/>
          </a:prstGeom>
          <a:solidFill>
            <a:schemeClr val="bg1"/>
          </a:solidFill>
          <a:ln w="12700">
            <a:solidFill>
              <a:schemeClr val="accent4">
                <a:lumMod val="75000"/>
              </a:schemeClr>
            </a:solidFill>
          </a:ln>
        </p:spPr>
        <p:txBody>
          <a:bodyPr wrap="square" rtlCol="0">
            <a:spAutoFit/>
          </a:bodyPr>
          <a:lstStyle/>
          <a:p>
            <a:pPr algn="ctr"/>
            <a:r>
              <a:rPr lang="en-US" altLang="ja-JP" sz="1600" dirty="0">
                <a:solidFill>
                  <a:schemeClr val="accent2">
                    <a:lumMod val="75000"/>
                  </a:schemeClr>
                </a:solidFill>
                <a:latin typeface="Arial" panose="020B0604020202020204" pitchFamily="34" charset="0"/>
                <a:cs typeface="Arial" panose="020B0604020202020204" pitchFamily="34" charset="0"/>
              </a:rPr>
              <a:t>4. Permeation</a:t>
            </a:r>
            <a:endParaRPr kumimoji="1" lang="ja-JP" altLang="en-US" sz="1600" dirty="0">
              <a:solidFill>
                <a:schemeClr val="accent2">
                  <a:lumMod val="75000"/>
                </a:schemeClr>
              </a:solidFill>
              <a:latin typeface="Arial" panose="020B0604020202020204" pitchFamily="34" charset="0"/>
              <a:cs typeface="Arial" panose="020B0604020202020204" pitchFamily="34" charset="0"/>
            </a:endParaRPr>
          </a:p>
        </p:txBody>
      </p:sp>
      <p:sp>
        <p:nvSpPr>
          <p:cNvPr id="18" name="正方形/長方形 17">
            <a:extLst>
              <a:ext uri="{FF2B5EF4-FFF2-40B4-BE49-F238E27FC236}">
                <a16:creationId xmlns:a16="http://schemas.microsoft.com/office/drawing/2014/main" id="{2160216F-2AAE-44C8-9059-21E3494ACE0D}"/>
              </a:ext>
            </a:extLst>
          </p:cNvPr>
          <p:cNvSpPr/>
          <p:nvPr/>
        </p:nvSpPr>
        <p:spPr>
          <a:xfrm>
            <a:off x="9269927" y="2529348"/>
            <a:ext cx="2620034" cy="72635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7" name="グループ化 6">
            <a:extLst>
              <a:ext uri="{FF2B5EF4-FFF2-40B4-BE49-F238E27FC236}">
                <a16:creationId xmlns:a16="http://schemas.microsoft.com/office/drawing/2014/main" id="{F290F93F-ABB6-4D2C-9AFC-3E6DEF9F8702}"/>
              </a:ext>
            </a:extLst>
          </p:cNvPr>
          <p:cNvGrpSpPr/>
          <p:nvPr/>
        </p:nvGrpSpPr>
        <p:grpSpPr>
          <a:xfrm>
            <a:off x="9269928" y="943896"/>
            <a:ext cx="2871906" cy="2300549"/>
            <a:chOff x="321757" y="3768106"/>
            <a:chExt cx="2871906" cy="2300549"/>
          </a:xfrm>
        </p:grpSpPr>
        <p:pic>
          <p:nvPicPr>
            <p:cNvPr id="34" name="図 33">
              <a:extLst>
                <a:ext uri="{FF2B5EF4-FFF2-40B4-BE49-F238E27FC236}">
                  <a16:creationId xmlns:a16="http://schemas.microsoft.com/office/drawing/2014/main" id="{061251E7-4F8B-40A3-83DF-F0C4315775A3}"/>
                </a:ext>
              </a:extLst>
            </p:cNvPr>
            <p:cNvPicPr>
              <a:picLocks noChangeAspect="1"/>
            </p:cNvPicPr>
            <p:nvPr/>
          </p:nvPicPr>
          <p:blipFill rotWithShape="1">
            <a:blip r:embed="rId8"/>
            <a:srcRect l="10748" r="4044" b="13369"/>
            <a:stretch/>
          </p:blipFill>
          <p:spPr>
            <a:xfrm>
              <a:off x="664672" y="3827793"/>
              <a:ext cx="2528991" cy="1922893"/>
            </a:xfrm>
            <a:prstGeom prst="rect">
              <a:avLst/>
            </a:prstGeom>
          </p:spPr>
        </p:pic>
        <p:sp>
          <p:nvSpPr>
            <p:cNvPr id="35" name="テキスト ボックス 34">
              <a:extLst>
                <a:ext uri="{FF2B5EF4-FFF2-40B4-BE49-F238E27FC236}">
                  <a16:creationId xmlns:a16="http://schemas.microsoft.com/office/drawing/2014/main" id="{D8A6E390-565A-4C30-B4DC-39F327F08710}"/>
                </a:ext>
              </a:extLst>
            </p:cNvPr>
            <p:cNvSpPr txBox="1"/>
            <p:nvPr/>
          </p:nvSpPr>
          <p:spPr>
            <a:xfrm>
              <a:off x="802608" y="5730101"/>
              <a:ext cx="852740" cy="338554"/>
            </a:xfrm>
            <a:prstGeom prst="rect">
              <a:avLst/>
            </a:prstGeom>
            <a:solidFill>
              <a:schemeClr val="bg1"/>
            </a:solidFill>
          </p:spPr>
          <p:txBody>
            <a:bodyPr wrap="square" rtlCol="0">
              <a:spAutoFit/>
            </a:bodyPr>
            <a:lstStyle/>
            <a:p>
              <a:pPr algn="ctr"/>
              <a:r>
                <a:rPr lang="en-US" altLang="ja-JP" sz="1600" dirty="0">
                  <a:latin typeface="Arial" panose="020B0604020202020204" pitchFamily="34" charset="0"/>
                  <a:cs typeface="Arial" panose="020B0604020202020204" pitchFamily="34" charset="0"/>
                </a:rPr>
                <a:t>Time </a:t>
              </a:r>
              <a:r>
                <a:rPr lang="en-US" altLang="ja-JP" sz="1600" i="1" dirty="0">
                  <a:latin typeface="Arial" panose="020B0604020202020204" pitchFamily="34" charset="0"/>
                  <a:cs typeface="Arial" panose="020B0604020202020204" pitchFamily="34" charset="0"/>
                </a:rPr>
                <a:t>t</a:t>
              </a:r>
              <a:endParaRPr lang="en-US" altLang="ja-JP" sz="1600" dirty="0">
                <a:latin typeface="Arial" panose="020B0604020202020204" pitchFamily="34" charset="0"/>
                <a:cs typeface="Arial" panose="020B0604020202020204" pitchFamily="34" charset="0"/>
              </a:endParaRPr>
            </a:p>
          </p:txBody>
        </p:sp>
        <p:sp>
          <p:nvSpPr>
            <p:cNvPr id="52" name="テキスト ボックス 51">
              <a:extLst>
                <a:ext uri="{FF2B5EF4-FFF2-40B4-BE49-F238E27FC236}">
                  <a16:creationId xmlns:a16="http://schemas.microsoft.com/office/drawing/2014/main" id="{C086A3F9-DE2A-4AB2-B75F-25C1F3451605}"/>
                </a:ext>
              </a:extLst>
            </p:cNvPr>
            <p:cNvSpPr txBox="1"/>
            <p:nvPr/>
          </p:nvSpPr>
          <p:spPr>
            <a:xfrm>
              <a:off x="1576419" y="5730101"/>
              <a:ext cx="1388541" cy="338554"/>
            </a:xfrm>
            <a:prstGeom prst="rect">
              <a:avLst/>
            </a:prstGeom>
            <a:solidFill>
              <a:schemeClr val="bg1"/>
            </a:solidFill>
          </p:spPr>
          <p:txBody>
            <a:bodyPr wrap="square" rtlCol="0">
              <a:spAutoFit/>
            </a:bodyPr>
            <a:lstStyle/>
            <a:p>
              <a:r>
                <a:rPr lang="en-US" altLang="ja-JP" sz="1600" dirty="0">
                  <a:solidFill>
                    <a:srgbClr val="FF0000"/>
                  </a:solidFill>
                  <a:latin typeface="Arial" panose="020B0604020202020204" pitchFamily="34" charset="0"/>
                  <a:cs typeface="Arial" panose="020B0604020202020204" pitchFamily="34" charset="0"/>
                </a:rPr>
                <a:t>(linear scale)</a:t>
              </a:r>
            </a:p>
          </p:txBody>
        </p:sp>
        <p:sp>
          <p:nvSpPr>
            <p:cNvPr id="36" name="テキスト ボックス 35">
              <a:extLst>
                <a:ext uri="{FF2B5EF4-FFF2-40B4-BE49-F238E27FC236}">
                  <a16:creationId xmlns:a16="http://schemas.microsoft.com/office/drawing/2014/main" id="{D937F9FF-3528-4EFB-94AF-AEEE1F0B6711}"/>
                </a:ext>
              </a:extLst>
            </p:cNvPr>
            <p:cNvSpPr txBox="1"/>
            <p:nvPr/>
          </p:nvSpPr>
          <p:spPr>
            <a:xfrm rot="16200000">
              <a:off x="-591696" y="4681559"/>
              <a:ext cx="2165459" cy="338554"/>
            </a:xfrm>
            <a:prstGeom prst="rect">
              <a:avLst/>
            </a:prstGeom>
            <a:solidFill>
              <a:schemeClr val="bg1"/>
            </a:solidFill>
          </p:spPr>
          <p:txBody>
            <a:bodyPr wrap="square" rtlCol="0">
              <a:spAutoFit/>
            </a:bodyPr>
            <a:lstStyle/>
            <a:p>
              <a:r>
                <a:rPr lang="en-US" altLang="ja-JP" sz="1600" dirty="0">
                  <a:latin typeface="Arial" panose="020B0604020202020204" pitchFamily="34" charset="0"/>
                  <a:cs typeface="Arial" panose="020B0604020202020204" pitchFamily="34" charset="0"/>
                </a:rPr>
                <a:t>Pressure </a:t>
              </a:r>
              <a:r>
                <a:rPr lang="en-US" altLang="ja-JP" sz="1600" i="1" dirty="0">
                  <a:latin typeface="Arial" panose="020B0604020202020204" pitchFamily="34" charset="0"/>
                  <a:cs typeface="Arial" panose="020B0604020202020204" pitchFamily="34" charset="0"/>
                </a:rPr>
                <a:t>p</a:t>
              </a:r>
              <a:r>
                <a:rPr lang="en-US" altLang="ja-JP" sz="1600" dirty="0">
                  <a:latin typeface="Arial" panose="020B0604020202020204" pitchFamily="34" charset="0"/>
                  <a:cs typeface="Arial" panose="020B0604020202020204" pitchFamily="34" charset="0"/>
                </a:rPr>
                <a:t> (log scale)</a:t>
              </a:r>
            </a:p>
          </p:txBody>
        </p:sp>
      </p:grpSp>
      <p:sp>
        <p:nvSpPr>
          <p:cNvPr id="60" name="テキスト ボックス 59">
            <a:extLst>
              <a:ext uri="{FF2B5EF4-FFF2-40B4-BE49-F238E27FC236}">
                <a16:creationId xmlns:a16="http://schemas.microsoft.com/office/drawing/2014/main" id="{7A3CA285-4360-4CF1-BA79-4BAC65CCEDA4}"/>
              </a:ext>
            </a:extLst>
          </p:cNvPr>
          <p:cNvSpPr txBox="1"/>
          <p:nvPr/>
        </p:nvSpPr>
        <p:spPr>
          <a:xfrm>
            <a:off x="7327044" y="3063078"/>
            <a:ext cx="1501806" cy="343230"/>
          </a:xfrm>
          <a:prstGeom prst="rect">
            <a:avLst/>
          </a:prstGeom>
          <a:solidFill>
            <a:schemeClr val="bg1"/>
          </a:solidFill>
          <a:ln w="12700">
            <a:solidFill>
              <a:srgbClr val="0070C0"/>
            </a:solidFill>
          </a:ln>
        </p:spPr>
        <p:txBody>
          <a:bodyPr wrap="square" rtlCol="0">
            <a:spAutoFit/>
          </a:bodyPr>
          <a:lstStyle/>
          <a:p>
            <a:pPr algn="ctr"/>
            <a:r>
              <a:rPr kumimoji="1" lang="en-US" altLang="ja-JP" sz="1600" dirty="0">
                <a:solidFill>
                  <a:srgbClr val="0070C0"/>
                </a:solidFill>
                <a:latin typeface="Arial" panose="020B0604020202020204" pitchFamily="34" charset="0"/>
                <a:cs typeface="Arial" panose="020B0604020202020204" pitchFamily="34" charset="0"/>
              </a:rPr>
              <a:t>1.</a:t>
            </a:r>
            <a:r>
              <a:rPr lang="ja-JP" altLang="en-US" sz="1600" dirty="0">
                <a:solidFill>
                  <a:srgbClr val="0070C0"/>
                </a:solidFill>
                <a:latin typeface="Arial" panose="020B0604020202020204" pitchFamily="34" charset="0"/>
                <a:cs typeface="Arial" panose="020B0604020202020204" pitchFamily="34" charset="0"/>
              </a:rPr>
              <a:t> </a:t>
            </a:r>
            <a:r>
              <a:rPr lang="en-US" altLang="ja-JP" sz="1600" dirty="0">
                <a:solidFill>
                  <a:srgbClr val="0070C0"/>
                </a:solidFill>
                <a:latin typeface="Arial" panose="020B0604020202020204" pitchFamily="34" charset="0"/>
                <a:cs typeface="Arial" panose="020B0604020202020204" pitchFamily="34" charset="0"/>
              </a:rPr>
              <a:t>Volume</a:t>
            </a:r>
            <a:endParaRPr kumimoji="1" lang="ja-JP" altLang="en-US" sz="1600" dirty="0">
              <a:solidFill>
                <a:srgbClr val="0070C0"/>
              </a:solidFill>
              <a:latin typeface="Arial" panose="020B0604020202020204" pitchFamily="34" charset="0"/>
              <a:cs typeface="Arial" panose="020B0604020202020204" pitchFamily="34" charset="0"/>
            </a:endParaRPr>
          </a:p>
        </p:txBody>
      </p:sp>
      <p:sp>
        <p:nvSpPr>
          <p:cNvPr id="86" name="正方形/長方形 85">
            <a:extLst>
              <a:ext uri="{FF2B5EF4-FFF2-40B4-BE49-F238E27FC236}">
                <a16:creationId xmlns:a16="http://schemas.microsoft.com/office/drawing/2014/main" id="{5BFDD387-1BA7-4238-BD43-A08FC3D80B04}"/>
              </a:ext>
            </a:extLst>
          </p:cNvPr>
          <p:cNvSpPr/>
          <p:nvPr/>
        </p:nvSpPr>
        <p:spPr>
          <a:xfrm>
            <a:off x="9684314" y="1163755"/>
            <a:ext cx="873787" cy="1717035"/>
          </a:xfrm>
          <a:prstGeom prst="rect">
            <a:avLst/>
          </a:prstGeom>
          <a:solidFill>
            <a:srgbClr val="00B0F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7" name="正方形/長方形 86">
            <a:extLst>
              <a:ext uri="{FF2B5EF4-FFF2-40B4-BE49-F238E27FC236}">
                <a16:creationId xmlns:a16="http://schemas.microsoft.com/office/drawing/2014/main" id="{982CBDC0-E7CC-4450-827D-E30EEF177F98}"/>
              </a:ext>
            </a:extLst>
          </p:cNvPr>
          <p:cNvSpPr/>
          <p:nvPr/>
        </p:nvSpPr>
        <p:spPr>
          <a:xfrm>
            <a:off x="10556914" y="1156639"/>
            <a:ext cx="1163116" cy="1717035"/>
          </a:xfrm>
          <a:prstGeom prst="rect">
            <a:avLst/>
          </a:prstGeom>
          <a:solidFill>
            <a:srgbClr val="00B05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2" name="下矢印 17">
            <a:extLst>
              <a:ext uri="{FF2B5EF4-FFF2-40B4-BE49-F238E27FC236}">
                <a16:creationId xmlns:a16="http://schemas.microsoft.com/office/drawing/2014/main" id="{A8D845FF-BEC9-47AE-9AD0-281C4131EB5A}"/>
              </a:ext>
            </a:extLst>
          </p:cNvPr>
          <p:cNvSpPr/>
          <p:nvPr/>
        </p:nvSpPr>
        <p:spPr>
          <a:xfrm rot="2264551">
            <a:off x="9876271" y="3289910"/>
            <a:ext cx="279919" cy="731897"/>
          </a:xfrm>
          <a:prstGeom prst="downArrow">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823811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p:cNvPicPr>
            <a:picLocks noChangeAspect="1"/>
          </p:cNvPicPr>
          <p:nvPr/>
        </p:nvPicPr>
        <p:blipFill>
          <a:blip r:embed="rId3"/>
          <a:stretch>
            <a:fillRect/>
          </a:stretch>
        </p:blipFill>
        <p:spPr>
          <a:xfrm>
            <a:off x="0" y="0"/>
            <a:ext cx="12192000" cy="1122652"/>
          </a:xfrm>
          <a:prstGeom prst="rect">
            <a:avLst/>
          </a:prstGeom>
        </p:spPr>
      </p:pic>
      <p:sp>
        <p:nvSpPr>
          <p:cNvPr id="5" name="タイトル 1"/>
          <p:cNvSpPr txBox="1">
            <a:spLocks/>
          </p:cNvSpPr>
          <p:nvPr/>
        </p:nvSpPr>
        <p:spPr>
          <a:xfrm>
            <a:off x="1785678" y="0"/>
            <a:ext cx="8784976" cy="735582"/>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en-US" altLang="ja-JP" sz="4000" b="1" dirty="0">
                <a:solidFill>
                  <a:srgbClr val="FFC000"/>
                </a:solidFill>
                <a:latin typeface="Calibri Light" panose="020F0302020204030204" pitchFamily="34" charset="0"/>
              </a:rPr>
              <a:t>How to generate ultra-high vacuum 1</a:t>
            </a:r>
            <a:endParaRPr lang="ja-JP" altLang="en-US" sz="4000" b="1" dirty="0">
              <a:solidFill>
                <a:srgbClr val="FFC000"/>
              </a:solidFill>
              <a:latin typeface="Calibri Light" panose="020F0302020204030204" pitchFamily="34" charset="0"/>
            </a:endParaRPr>
          </a:p>
        </p:txBody>
      </p:sp>
      <p:sp>
        <p:nvSpPr>
          <p:cNvPr id="11" name="正方形/長方形 10"/>
          <p:cNvSpPr/>
          <p:nvPr/>
        </p:nvSpPr>
        <p:spPr>
          <a:xfrm>
            <a:off x="0" y="6434515"/>
            <a:ext cx="12192000" cy="431329"/>
          </a:xfrm>
          <a:prstGeom prst="rect">
            <a:avLst/>
          </a:prstGeom>
          <a:solidFill>
            <a:srgbClr val="00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latin typeface="Calibri" panose="020F0502020204030204" pitchFamily="34" charset="0"/>
            </a:endParaRPr>
          </a:p>
        </p:txBody>
      </p:sp>
      <p:pic>
        <p:nvPicPr>
          <p:cNvPr id="13" name="Picture 5" descr="C:\Documents and Settings\Administrator\デスクトップ\keklogo_blue.gif"/>
          <p:cNvPicPr>
            <a:picLocks noChangeAspect="1" noChangeArrowheads="1"/>
          </p:cNvPicPr>
          <p:nvPr/>
        </p:nvPicPr>
        <p:blipFill>
          <a:blip r:embed="rId4" cstate="print"/>
          <a:srcRect/>
          <a:stretch>
            <a:fillRect/>
          </a:stretch>
        </p:blipFill>
        <p:spPr bwMode="auto">
          <a:xfrm>
            <a:off x="65316" y="6463741"/>
            <a:ext cx="702056" cy="402103"/>
          </a:xfrm>
          <a:prstGeom prst="rect">
            <a:avLst/>
          </a:prstGeom>
          <a:noFill/>
        </p:spPr>
      </p:pic>
      <p:pic>
        <p:nvPicPr>
          <p:cNvPr id="14" name="Picture 1" descr="C:\Documents and Settings\Administrator\デスクトップ\SuperKEKB_logo.gif"/>
          <p:cNvPicPr>
            <a:picLocks noChangeAspect="1" noChangeArrowheads="1"/>
          </p:cNvPicPr>
          <p:nvPr/>
        </p:nvPicPr>
        <p:blipFill>
          <a:blip r:embed="rId5" cstate="print"/>
          <a:srcRect/>
          <a:stretch>
            <a:fillRect/>
          </a:stretch>
        </p:blipFill>
        <p:spPr bwMode="auto">
          <a:xfrm>
            <a:off x="11432495" y="6449005"/>
            <a:ext cx="759505" cy="408995"/>
          </a:xfrm>
          <a:prstGeom prst="rect">
            <a:avLst/>
          </a:prstGeom>
          <a:noFill/>
        </p:spPr>
      </p:pic>
      <p:sp>
        <p:nvSpPr>
          <p:cNvPr id="15" name="日付プレースホルダー 14"/>
          <p:cNvSpPr>
            <a:spLocks noGrp="1"/>
          </p:cNvSpPr>
          <p:nvPr>
            <p:ph type="dt" sz="half" idx="10"/>
          </p:nvPr>
        </p:nvSpPr>
        <p:spPr>
          <a:xfrm>
            <a:off x="838200" y="6475618"/>
            <a:ext cx="2743200" cy="365125"/>
          </a:xfrm>
        </p:spPr>
        <p:txBody>
          <a:bodyPr/>
          <a:lstStyle/>
          <a:p>
            <a:r>
              <a:rPr kumimoji="1" lang="en-US" altLang="ja-JP" dirty="0">
                <a:solidFill>
                  <a:srgbClr val="FFFF00"/>
                </a:solidFill>
                <a:latin typeface="Calibri" panose="020F0502020204030204" pitchFamily="34" charset="0"/>
              </a:rPr>
              <a:t>2019/10/31</a:t>
            </a:r>
            <a:endParaRPr kumimoji="1" lang="ja-JP" altLang="en-US" dirty="0">
              <a:solidFill>
                <a:srgbClr val="FFFF00"/>
              </a:solidFill>
              <a:latin typeface="Calibri" panose="020F0502020204030204" pitchFamily="34" charset="0"/>
            </a:endParaRPr>
          </a:p>
        </p:txBody>
      </p:sp>
      <p:sp>
        <p:nvSpPr>
          <p:cNvPr id="16" name="フッター プレースホルダー 15"/>
          <p:cNvSpPr>
            <a:spLocks noGrp="1"/>
          </p:cNvSpPr>
          <p:nvPr>
            <p:ph type="ftr" sz="quarter" idx="11"/>
          </p:nvPr>
        </p:nvSpPr>
        <p:spPr>
          <a:xfrm>
            <a:off x="3110967" y="6489670"/>
            <a:ext cx="6276433" cy="365125"/>
          </a:xfrm>
        </p:spPr>
        <p:txBody>
          <a:bodyPr/>
          <a:lstStyle/>
          <a:p>
            <a:r>
              <a:rPr lang="en-US" altLang="ja-JP" dirty="0">
                <a:solidFill>
                  <a:srgbClr val="FFFF00"/>
                </a:solidFill>
                <a:latin typeface="Calibri" panose="020F0502020204030204" pitchFamily="34" charset="0"/>
              </a:rPr>
              <a:t>Joint-US-CERN-Japan-Russia International Accelerator School, 2019, Ion Colliders @ </a:t>
            </a:r>
            <a:r>
              <a:rPr lang="en-US" altLang="ja-JP" dirty="0" err="1">
                <a:solidFill>
                  <a:srgbClr val="FFFF00"/>
                </a:solidFill>
                <a:latin typeface="Calibri" panose="020F0502020204030204" pitchFamily="34" charset="0"/>
              </a:rPr>
              <a:t>Dubna</a:t>
            </a:r>
            <a:endParaRPr kumimoji="1" lang="ja-JP" altLang="en-US" dirty="0">
              <a:solidFill>
                <a:srgbClr val="FFFF00"/>
              </a:solidFill>
              <a:latin typeface="Calibri" panose="020F0502020204030204" pitchFamily="34" charset="0"/>
            </a:endParaRPr>
          </a:p>
        </p:txBody>
      </p:sp>
      <p:sp>
        <p:nvSpPr>
          <p:cNvPr id="17" name="スライド番号プレースホルダー 16"/>
          <p:cNvSpPr>
            <a:spLocks noGrp="1"/>
          </p:cNvSpPr>
          <p:nvPr>
            <p:ph type="sldNum" sz="quarter" idx="12"/>
          </p:nvPr>
        </p:nvSpPr>
        <p:spPr>
          <a:xfrm>
            <a:off x="8610600" y="6475618"/>
            <a:ext cx="2743200" cy="365125"/>
          </a:xfrm>
        </p:spPr>
        <p:txBody>
          <a:bodyPr/>
          <a:lstStyle/>
          <a:p>
            <a:fld id="{2703563A-5760-4490-B9C0-0ADE44AA5E72}" type="slidenum">
              <a:rPr kumimoji="1" lang="ja-JP" altLang="en-US" smtClean="0">
                <a:solidFill>
                  <a:srgbClr val="FFFF00"/>
                </a:solidFill>
                <a:latin typeface="Calibri" panose="020F0502020204030204" pitchFamily="34" charset="0"/>
              </a:rPr>
              <a:t>31</a:t>
            </a:fld>
            <a:endParaRPr kumimoji="1" lang="ja-JP" altLang="en-US">
              <a:solidFill>
                <a:srgbClr val="FFFF00"/>
              </a:solidFill>
              <a:latin typeface="Calibri" panose="020F0502020204030204" pitchFamily="34" charset="0"/>
            </a:endParaRPr>
          </a:p>
        </p:txBody>
      </p:sp>
      <p:grpSp>
        <p:nvGrpSpPr>
          <p:cNvPr id="2" name="グループ化 1">
            <a:extLst>
              <a:ext uri="{FF2B5EF4-FFF2-40B4-BE49-F238E27FC236}">
                <a16:creationId xmlns:a16="http://schemas.microsoft.com/office/drawing/2014/main" id="{7F1976BF-E3CD-4B55-8AA8-01BAC4BC6757}"/>
              </a:ext>
            </a:extLst>
          </p:cNvPr>
          <p:cNvGrpSpPr>
            <a:grpSpLocks noChangeAspect="1"/>
          </p:cNvGrpSpPr>
          <p:nvPr/>
        </p:nvGrpSpPr>
        <p:grpSpPr>
          <a:xfrm>
            <a:off x="6249183" y="2364057"/>
            <a:ext cx="5661460" cy="3531747"/>
            <a:chOff x="6010999" y="2411968"/>
            <a:chExt cx="6149963" cy="3836485"/>
          </a:xfrm>
        </p:grpSpPr>
        <p:pic>
          <p:nvPicPr>
            <p:cNvPr id="58" name="図 57">
              <a:extLst>
                <a:ext uri="{FF2B5EF4-FFF2-40B4-BE49-F238E27FC236}">
                  <a16:creationId xmlns:a16="http://schemas.microsoft.com/office/drawing/2014/main" id="{DAF58FA5-B329-4465-B43A-757F063E5E3B}"/>
                </a:ext>
              </a:extLst>
            </p:cNvPr>
            <p:cNvPicPr>
              <a:picLocks noChangeAspect="1"/>
            </p:cNvPicPr>
            <p:nvPr/>
          </p:nvPicPr>
          <p:blipFill rotWithShape="1">
            <a:blip r:embed="rId6"/>
            <a:srcRect l="7303" b="8076"/>
            <a:stretch/>
          </p:blipFill>
          <p:spPr>
            <a:xfrm>
              <a:off x="6271646" y="2411968"/>
              <a:ext cx="5889316" cy="3635477"/>
            </a:xfrm>
            <a:prstGeom prst="rect">
              <a:avLst/>
            </a:prstGeom>
          </p:spPr>
        </p:pic>
        <p:sp>
          <p:nvSpPr>
            <p:cNvPr id="76" name="テキスト ボックス 75">
              <a:extLst>
                <a:ext uri="{FF2B5EF4-FFF2-40B4-BE49-F238E27FC236}">
                  <a16:creationId xmlns:a16="http://schemas.microsoft.com/office/drawing/2014/main" id="{108E815A-3848-4C2C-B5A7-C3C93976473D}"/>
                </a:ext>
              </a:extLst>
            </p:cNvPr>
            <p:cNvSpPr txBox="1"/>
            <p:nvPr/>
          </p:nvSpPr>
          <p:spPr>
            <a:xfrm rot="16200000">
              <a:off x="5287857" y="3905358"/>
              <a:ext cx="1780617" cy="334334"/>
            </a:xfrm>
            <a:prstGeom prst="rect">
              <a:avLst/>
            </a:prstGeom>
            <a:noFill/>
            <a:ln>
              <a:noFill/>
            </a:ln>
          </p:spPr>
          <p:txBody>
            <a:bodyPr wrap="square" rtlCol="0">
              <a:spAutoFit/>
            </a:bodyPr>
            <a:lstStyle/>
            <a:p>
              <a:pPr algn="ctr"/>
              <a:r>
                <a:rPr lang="en-US" altLang="ja-JP" sz="1400" dirty="0">
                  <a:latin typeface="Arial" panose="020B0604020202020204" pitchFamily="34" charset="0"/>
                  <a:cs typeface="Arial" panose="020B0604020202020204" pitchFamily="34" charset="0"/>
                </a:rPr>
                <a:t>Pressure [Pa]</a:t>
              </a:r>
              <a:endParaRPr kumimoji="1" lang="ja-JP" altLang="en-US" sz="1400" dirty="0">
                <a:latin typeface="Arial" panose="020B0604020202020204" pitchFamily="34" charset="0"/>
                <a:cs typeface="Arial" panose="020B0604020202020204" pitchFamily="34" charset="0"/>
              </a:endParaRPr>
            </a:p>
          </p:txBody>
        </p:sp>
        <p:sp>
          <p:nvSpPr>
            <p:cNvPr id="77" name="テキスト ボックス 76">
              <a:extLst>
                <a:ext uri="{FF2B5EF4-FFF2-40B4-BE49-F238E27FC236}">
                  <a16:creationId xmlns:a16="http://schemas.microsoft.com/office/drawing/2014/main" id="{C5DE6313-7A6F-4E9F-B28E-C3D3139926C2}"/>
                </a:ext>
              </a:extLst>
            </p:cNvPr>
            <p:cNvSpPr txBox="1"/>
            <p:nvPr/>
          </p:nvSpPr>
          <p:spPr>
            <a:xfrm>
              <a:off x="8744150" y="5909899"/>
              <a:ext cx="1149180" cy="338554"/>
            </a:xfrm>
            <a:prstGeom prst="rect">
              <a:avLst/>
            </a:prstGeom>
            <a:noFill/>
          </p:spPr>
          <p:txBody>
            <a:bodyPr wrap="square" rtlCol="0">
              <a:spAutoFit/>
            </a:bodyPr>
            <a:lstStyle/>
            <a:p>
              <a:pPr algn="ctr"/>
              <a:r>
                <a:rPr lang="en-US" altLang="ja-JP" sz="1400" dirty="0">
                  <a:latin typeface="Arial" panose="020B0604020202020204" pitchFamily="34" charset="0"/>
                  <a:cs typeface="Arial" panose="020B0604020202020204" pitchFamily="34" charset="0"/>
                </a:rPr>
                <a:t>Time </a:t>
              </a:r>
              <a:r>
                <a:rPr lang="en-US" altLang="ja-JP" sz="1400" i="1" dirty="0">
                  <a:latin typeface="Arial" panose="020B0604020202020204" pitchFamily="34" charset="0"/>
                  <a:cs typeface="Arial" panose="020B0604020202020204" pitchFamily="34" charset="0"/>
                </a:rPr>
                <a:t>t</a:t>
              </a:r>
              <a:r>
                <a:rPr lang="en-US" altLang="ja-JP" sz="1400" dirty="0">
                  <a:latin typeface="Arial" panose="020B0604020202020204" pitchFamily="34" charset="0"/>
                  <a:cs typeface="Arial" panose="020B0604020202020204" pitchFamily="34" charset="0"/>
                </a:rPr>
                <a:t> [s]</a:t>
              </a:r>
            </a:p>
          </p:txBody>
        </p:sp>
        <p:sp>
          <p:nvSpPr>
            <p:cNvPr id="84" name="正方形/長方形 83">
              <a:extLst>
                <a:ext uri="{FF2B5EF4-FFF2-40B4-BE49-F238E27FC236}">
                  <a16:creationId xmlns:a16="http://schemas.microsoft.com/office/drawing/2014/main" id="{90C05266-5421-4894-A749-7797C7B82CDD}"/>
                </a:ext>
              </a:extLst>
            </p:cNvPr>
            <p:cNvSpPr/>
            <p:nvPr/>
          </p:nvSpPr>
          <p:spPr>
            <a:xfrm>
              <a:off x="7127054" y="2637834"/>
              <a:ext cx="1364226" cy="3060290"/>
            </a:xfrm>
            <a:prstGeom prst="rect">
              <a:avLst/>
            </a:prstGeom>
            <a:solidFill>
              <a:srgbClr val="00B05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65" name="テキスト ボックス 64">
              <a:extLst>
                <a:ext uri="{FF2B5EF4-FFF2-40B4-BE49-F238E27FC236}">
                  <a16:creationId xmlns:a16="http://schemas.microsoft.com/office/drawing/2014/main" id="{49520A5D-8BCB-4F66-88E5-35F0D8CD4AC1}"/>
                </a:ext>
              </a:extLst>
            </p:cNvPr>
            <p:cNvSpPr txBox="1"/>
            <p:nvPr/>
          </p:nvSpPr>
          <p:spPr>
            <a:xfrm>
              <a:off x="8391523" y="3547494"/>
              <a:ext cx="1501807" cy="343230"/>
            </a:xfrm>
            <a:prstGeom prst="rect">
              <a:avLst/>
            </a:prstGeom>
            <a:solidFill>
              <a:schemeClr val="bg1"/>
            </a:solidFill>
            <a:ln w="12700">
              <a:solidFill>
                <a:srgbClr val="00B050"/>
              </a:solidFill>
            </a:ln>
          </p:spPr>
          <p:txBody>
            <a:bodyPr wrap="square" rtlCol="0">
              <a:spAutoFit/>
            </a:bodyPr>
            <a:lstStyle/>
            <a:p>
              <a:pPr algn="ctr"/>
              <a:r>
                <a:rPr lang="en-US" altLang="ja-JP" sz="1400" dirty="0">
                  <a:solidFill>
                    <a:srgbClr val="00B050"/>
                  </a:solidFill>
                  <a:latin typeface="Arial" panose="020B0604020202020204" pitchFamily="34" charset="0"/>
                  <a:cs typeface="Arial" panose="020B0604020202020204" pitchFamily="34" charset="0"/>
                </a:rPr>
                <a:t>2.</a:t>
              </a:r>
              <a:r>
                <a:rPr lang="ja-JP" altLang="en-US" sz="1400" dirty="0">
                  <a:solidFill>
                    <a:srgbClr val="00B050"/>
                  </a:solidFill>
                  <a:latin typeface="Arial" panose="020B0604020202020204" pitchFamily="34" charset="0"/>
                  <a:cs typeface="Arial" panose="020B0604020202020204" pitchFamily="34" charset="0"/>
                </a:rPr>
                <a:t> </a:t>
              </a:r>
              <a:r>
                <a:rPr lang="en-US" altLang="ja-JP" sz="1400" dirty="0">
                  <a:solidFill>
                    <a:srgbClr val="00B050"/>
                  </a:solidFill>
                  <a:latin typeface="Arial" panose="020B0604020202020204" pitchFamily="34" charset="0"/>
                  <a:cs typeface="Arial" panose="020B0604020202020204" pitchFamily="34" charset="0"/>
                </a:rPr>
                <a:t>Desorption</a:t>
              </a:r>
              <a:endParaRPr kumimoji="1" lang="ja-JP" altLang="en-US" sz="1400" dirty="0">
                <a:solidFill>
                  <a:srgbClr val="00B050"/>
                </a:solidFill>
                <a:latin typeface="Arial" panose="020B0604020202020204" pitchFamily="34" charset="0"/>
                <a:cs typeface="Arial" panose="020B0604020202020204" pitchFamily="34" charset="0"/>
              </a:endParaRPr>
            </a:p>
          </p:txBody>
        </p:sp>
        <p:sp>
          <p:nvSpPr>
            <p:cNvPr id="70" name="テキスト ボックス 69">
              <a:extLst>
                <a:ext uri="{FF2B5EF4-FFF2-40B4-BE49-F238E27FC236}">
                  <a16:creationId xmlns:a16="http://schemas.microsoft.com/office/drawing/2014/main" id="{04F83E5A-4621-4A5C-94D8-D51E97E04801}"/>
                </a:ext>
              </a:extLst>
            </p:cNvPr>
            <p:cNvSpPr txBox="1"/>
            <p:nvPr/>
          </p:nvSpPr>
          <p:spPr>
            <a:xfrm>
              <a:off x="8652852" y="4194357"/>
              <a:ext cx="1636384" cy="343230"/>
            </a:xfrm>
            <a:prstGeom prst="rect">
              <a:avLst/>
            </a:prstGeom>
            <a:solidFill>
              <a:schemeClr val="bg1"/>
            </a:solidFill>
            <a:ln w="12700">
              <a:solidFill>
                <a:schemeClr val="bg1">
                  <a:lumMod val="65000"/>
                </a:schemeClr>
              </a:solidFill>
            </a:ln>
          </p:spPr>
          <p:txBody>
            <a:bodyPr wrap="square" rtlCol="0">
              <a:spAutoFit/>
            </a:bodyPr>
            <a:lstStyle/>
            <a:p>
              <a:pPr algn="ctr"/>
              <a:r>
                <a:rPr lang="en-US" altLang="ja-JP" sz="1400" dirty="0">
                  <a:solidFill>
                    <a:schemeClr val="bg1">
                      <a:lumMod val="65000"/>
                    </a:schemeClr>
                  </a:solidFill>
                  <a:latin typeface="Arial" panose="020B0604020202020204" pitchFamily="34" charset="0"/>
                  <a:cs typeface="Arial" panose="020B0604020202020204" pitchFamily="34" charset="0"/>
                </a:rPr>
                <a:t>3.</a:t>
              </a:r>
              <a:r>
                <a:rPr lang="ja-JP" altLang="en-US" sz="1400" dirty="0">
                  <a:solidFill>
                    <a:schemeClr val="bg1">
                      <a:lumMod val="65000"/>
                    </a:schemeClr>
                  </a:solidFill>
                  <a:latin typeface="Arial" panose="020B0604020202020204" pitchFamily="34" charset="0"/>
                  <a:cs typeface="Arial" panose="020B0604020202020204" pitchFamily="34" charset="0"/>
                </a:rPr>
                <a:t> </a:t>
              </a:r>
              <a:r>
                <a:rPr lang="en-US" altLang="ja-JP" sz="1400" dirty="0">
                  <a:solidFill>
                    <a:schemeClr val="bg1">
                      <a:lumMod val="65000"/>
                    </a:schemeClr>
                  </a:solidFill>
                  <a:latin typeface="Arial" panose="020B0604020202020204" pitchFamily="34" charset="0"/>
                  <a:cs typeface="Arial" panose="020B0604020202020204" pitchFamily="34" charset="0"/>
                </a:rPr>
                <a:t>Diffusion</a:t>
              </a:r>
              <a:endParaRPr kumimoji="1" lang="ja-JP" altLang="en-US" sz="1400" dirty="0">
                <a:solidFill>
                  <a:schemeClr val="bg1">
                    <a:lumMod val="65000"/>
                  </a:schemeClr>
                </a:solidFill>
                <a:latin typeface="Arial" panose="020B0604020202020204" pitchFamily="34" charset="0"/>
                <a:cs typeface="Arial" panose="020B0604020202020204" pitchFamily="34" charset="0"/>
              </a:endParaRPr>
            </a:p>
          </p:txBody>
        </p:sp>
        <p:sp>
          <p:nvSpPr>
            <p:cNvPr id="72" name="テキスト ボックス 71">
              <a:extLst>
                <a:ext uri="{FF2B5EF4-FFF2-40B4-BE49-F238E27FC236}">
                  <a16:creationId xmlns:a16="http://schemas.microsoft.com/office/drawing/2014/main" id="{6A1CBFB5-0843-4F1B-B56D-71417E5C1CE4}"/>
                </a:ext>
              </a:extLst>
            </p:cNvPr>
            <p:cNvSpPr txBox="1"/>
            <p:nvPr/>
          </p:nvSpPr>
          <p:spPr>
            <a:xfrm>
              <a:off x="10119610" y="4602862"/>
              <a:ext cx="1889819" cy="343230"/>
            </a:xfrm>
            <a:prstGeom prst="rect">
              <a:avLst/>
            </a:prstGeom>
            <a:solidFill>
              <a:schemeClr val="bg1"/>
            </a:solidFill>
            <a:ln w="12700">
              <a:solidFill>
                <a:schemeClr val="bg1">
                  <a:lumMod val="65000"/>
                </a:schemeClr>
              </a:solidFill>
            </a:ln>
          </p:spPr>
          <p:txBody>
            <a:bodyPr wrap="square" rtlCol="0">
              <a:spAutoFit/>
            </a:bodyPr>
            <a:lstStyle/>
            <a:p>
              <a:pPr algn="ctr"/>
              <a:r>
                <a:rPr lang="en-US" altLang="ja-JP" sz="1400" dirty="0">
                  <a:solidFill>
                    <a:schemeClr val="bg1">
                      <a:lumMod val="65000"/>
                    </a:schemeClr>
                  </a:solidFill>
                  <a:latin typeface="Arial" panose="020B0604020202020204" pitchFamily="34" charset="0"/>
                  <a:cs typeface="Arial" panose="020B0604020202020204" pitchFamily="34" charset="0"/>
                </a:rPr>
                <a:t>4. Permeation</a:t>
              </a:r>
              <a:endParaRPr kumimoji="1" lang="ja-JP" altLang="en-US" sz="1400" dirty="0">
                <a:solidFill>
                  <a:schemeClr val="bg1">
                    <a:lumMod val="65000"/>
                  </a:schemeClr>
                </a:solidFill>
                <a:latin typeface="Arial" panose="020B0604020202020204" pitchFamily="34" charset="0"/>
                <a:cs typeface="Arial" panose="020B0604020202020204" pitchFamily="34" charset="0"/>
              </a:endParaRPr>
            </a:p>
          </p:txBody>
        </p:sp>
        <p:sp>
          <p:nvSpPr>
            <p:cNvPr id="60" name="テキスト ボックス 59">
              <a:extLst>
                <a:ext uri="{FF2B5EF4-FFF2-40B4-BE49-F238E27FC236}">
                  <a16:creationId xmlns:a16="http://schemas.microsoft.com/office/drawing/2014/main" id="{7A3CA285-4360-4CF1-BA79-4BAC65CCEDA4}"/>
                </a:ext>
              </a:extLst>
            </p:cNvPr>
            <p:cNvSpPr txBox="1"/>
            <p:nvPr/>
          </p:nvSpPr>
          <p:spPr>
            <a:xfrm>
              <a:off x="7573976" y="2945698"/>
              <a:ext cx="1501806" cy="343230"/>
            </a:xfrm>
            <a:prstGeom prst="rect">
              <a:avLst/>
            </a:prstGeom>
            <a:solidFill>
              <a:schemeClr val="bg1"/>
            </a:solidFill>
            <a:ln w="12700">
              <a:solidFill>
                <a:schemeClr val="bg1">
                  <a:lumMod val="65000"/>
                </a:schemeClr>
              </a:solidFill>
            </a:ln>
          </p:spPr>
          <p:txBody>
            <a:bodyPr wrap="square" rtlCol="0">
              <a:spAutoFit/>
            </a:bodyPr>
            <a:lstStyle/>
            <a:p>
              <a:pPr algn="ctr"/>
              <a:r>
                <a:rPr kumimoji="1" lang="en-US" altLang="ja-JP" sz="1400" dirty="0">
                  <a:solidFill>
                    <a:schemeClr val="bg1">
                      <a:lumMod val="65000"/>
                    </a:schemeClr>
                  </a:solidFill>
                  <a:latin typeface="Arial" panose="020B0604020202020204" pitchFamily="34" charset="0"/>
                  <a:cs typeface="Arial" panose="020B0604020202020204" pitchFamily="34" charset="0"/>
                </a:rPr>
                <a:t>1.</a:t>
              </a:r>
              <a:r>
                <a:rPr lang="ja-JP" altLang="en-US" sz="1400" dirty="0">
                  <a:solidFill>
                    <a:schemeClr val="bg1">
                      <a:lumMod val="65000"/>
                    </a:schemeClr>
                  </a:solidFill>
                  <a:latin typeface="Arial" panose="020B0604020202020204" pitchFamily="34" charset="0"/>
                  <a:cs typeface="Arial" panose="020B0604020202020204" pitchFamily="34" charset="0"/>
                </a:rPr>
                <a:t> </a:t>
              </a:r>
              <a:r>
                <a:rPr lang="en-US" altLang="ja-JP" sz="1400" dirty="0">
                  <a:solidFill>
                    <a:schemeClr val="bg1">
                      <a:lumMod val="65000"/>
                    </a:schemeClr>
                  </a:solidFill>
                  <a:latin typeface="Arial" panose="020B0604020202020204" pitchFamily="34" charset="0"/>
                  <a:cs typeface="Arial" panose="020B0604020202020204" pitchFamily="34" charset="0"/>
                </a:rPr>
                <a:t>Volume</a:t>
              </a:r>
              <a:endParaRPr kumimoji="1" lang="ja-JP" altLang="en-US" sz="1400" dirty="0">
                <a:solidFill>
                  <a:schemeClr val="bg1">
                    <a:lumMod val="65000"/>
                  </a:schemeClr>
                </a:solidFill>
                <a:latin typeface="Arial" panose="020B0604020202020204" pitchFamily="34" charset="0"/>
                <a:cs typeface="Arial" panose="020B0604020202020204" pitchFamily="34" charset="0"/>
              </a:endParaRPr>
            </a:p>
          </p:txBody>
        </p:sp>
      </p:grpSp>
      <p:graphicFrame>
        <p:nvGraphicFramePr>
          <p:cNvPr id="37" name="表 36">
            <a:extLst>
              <a:ext uri="{FF2B5EF4-FFF2-40B4-BE49-F238E27FC236}">
                <a16:creationId xmlns:a16="http://schemas.microsoft.com/office/drawing/2014/main" id="{01C54821-FA0C-4CBD-A2B9-45E74A5BA4B6}"/>
              </a:ext>
            </a:extLst>
          </p:cNvPr>
          <p:cNvGraphicFramePr>
            <a:graphicFrameLocks noGrp="1"/>
          </p:cNvGraphicFramePr>
          <p:nvPr>
            <p:extLst>
              <p:ext uri="{D42A27DB-BD31-4B8C-83A1-F6EECF244321}">
                <p14:modId xmlns:p14="http://schemas.microsoft.com/office/powerpoint/2010/main" val="1599308982"/>
              </p:ext>
            </p:extLst>
          </p:nvPr>
        </p:nvGraphicFramePr>
        <p:xfrm>
          <a:off x="5512895" y="5895804"/>
          <a:ext cx="6598972" cy="518160"/>
        </p:xfrm>
        <a:graphic>
          <a:graphicData uri="http://schemas.openxmlformats.org/drawingml/2006/table">
            <a:tbl>
              <a:tblPr firstRow="1" bandRow="1">
                <a:tableStyleId>{BC89EF96-8CEA-46FF-86C4-4CE0E7609802}</a:tableStyleId>
              </a:tblPr>
              <a:tblGrid>
                <a:gridCol w="1174299">
                  <a:extLst>
                    <a:ext uri="{9D8B030D-6E8A-4147-A177-3AD203B41FA5}">
                      <a16:colId xmlns:a16="http://schemas.microsoft.com/office/drawing/2014/main" val="20000"/>
                    </a:ext>
                  </a:extLst>
                </a:gridCol>
                <a:gridCol w="672778">
                  <a:extLst>
                    <a:ext uri="{9D8B030D-6E8A-4147-A177-3AD203B41FA5}">
                      <a16:colId xmlns:a16="http://schemas.microsoft.com/office/drawing/2014/main" val="20001"/>
                    </a:ext>
                  </a:extLst>
                </a:gridCol>
                <a:gridCol w="789039">
                  <a:extLst>
                    <a:ext uri="{9D8B030D-6E8A-4147-A177-3AD203B41FA5}">
                      <a16:colId xmlns:a16="http://schemas.microsoft.com/office/drawing/2014/main" val="20002"/>
                    </a:ext>
                  </a:extLst>
                </a:gridCol>
                <a:gridCol w="1054510">
                  <a:extLst>
                    <a:ext uri="{9D8B030D-6E8A-4147-A177-3AD203B41FA5}">
                      <a16:colId xmlns:a16="http://schemas.microsoft.com/office/drawing/2014/main" val="20003"/>
                    </a:ext>
                  </a:extLst>
                </a:gridCol>
                <a:gridCol w="1113503">
                  <a:extLst>
                    <a:ext uri="{9D8B030D-6E8A-4147-A177-3AD203B41FA5}">
                      <a16:colId xmlns:a16="http://schemas.microsoft.com/office/drawing/2014/main" val="20004"/>
                    </a:ext>
                  </a:extLst>
                </a:gridCol>
                <a:gridCol w="1794843">
                  <a:extLst>
                    <a:ext uri="{9D8B030D-6E8A-4147-A177-3AD203B41FA5}">
                      <a16:colId xmlns:a16="http://schemas.microsoft.com/office/drawing/2014/main" val="20005"/>
                    </a:ext>
                  </a:extLst>
                </a:gridCol>
              </a:tblGrid>
              <a:tr h="15093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100" b="1" dirty="0">
                          <a:latin typeface="Arial" panose="020B0604020202020204" pitchFamily="34" charset="0"/>
                          <a:cs typeface="Arial" panose="020B0604020202020204" pitchFamily="34" charset="0"/>
                        </a:rPr>
                        <a:t>Pressure</a:t>
                      </a:r>
                      <a:endParaRPr kumimoji="1" lang="ja-JP" altLang="en-US" sz="1100" b="1" dirty="0">
                        <a:latin typeface="Arial" panose="020B0604020202020204" pitchFamily="34" charset="0"/>
                        <a:cs typeface="Arial" panose="020B0604020202020204"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100" b="0" dirty="0">
                          <a:latin typeface="Arial" panose="020B0604020202020204" pitchFamily="34" charset="0"/>
                          <a:cs typeface="Arial" panose="020B0604020202020204" pitchFamily="34" charset="0"/>
                        </a:rPr>
                        <a:t>1</a:t>
                      </a:r>
                      <a:r>
                        <a:rPr kumimoji="1" lang="en-US" altLang="ja-JP" sz="1100" b="0" dirty="0">
                          <a:latin typeface="Arial" panose="020B0604020202020204" pitchFamily="34" charset="0"/>
                          <a:cs typeface="Arial" panose="020B0604020202020204" pitchFamily="34" charset="0"/>
                          <a:sym typeface="Symbol" panose="05050102010706020507" pitchFamily="18" charset="2"/>
                        </a:rPr>
                        <a:t>0</a:t>
                      </a:r>
                      <a:r>
                        <a:rPr kumimoji="1" lang="en-US" altLang="ja-JP" sz="1100" b="0" baseline="30000" dirty="0">
                          <a:latin typeface="Arial" panose="020B0604020202020204" pitchFamily="34" charset="0"/>
                          <a:cs typeface="Arial" panose="020B0604020202020204" pitchFamily="34" charset="0"/>
                          <a:sym typeface="Symbol" panose="05050102010706020507" pitchFamily="18" charset="2"/>
                        </a:rPr>
                        <a:t>-4</a:t>
                      </a:r>
                      <a:r>
                        <a:rPr kumimoji="1" lang="en-US" altLang="ja-JP" sz="1100" b="0" baseline="0" dirty="0">
                          <a:latin typeface="Arial" panose="020B0604020202020204" pitchFamily="34" charset="0"/>
                          <a:cs typeface="Arial" panose="020B0604020202020204" pitchFamily="34" charset="0"/>
                          <a:sym typeface="Symbol" panose="05050102010706020507" pitchFamily="18" charset="2"/>
                        </a:rPr>
                        <a:t> Pa</a:t>
                      </a:r>
                      <a:endParaRPr kumimoji="1" lang="ja-JP" altLang="en-US" sz="1100" b="0" dirty="0">
                        <a:latin typeface="Arial" panose="020B0604020202020204" pitchFamily="34" charset="0"/>
                        <a:cs typeface="Arial" panose="020B0604020202020204"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100" b="0" dirty="0">
                          <a:latin typeface="Arial" panose="020B0604020202020204" pitchFamily="34" charset="0"/>
                          <a:cs typeface="Arial" panose="020B0604020202020204" pitchFamily="34" charset="0"/>
                        </a:rPr>
                        <a:t>1</a:t>
                      </a:r>
                      <a:r>
                        <a:rPr kumimoji="1" lang="en-US" altLang="ja-JP" sz="1100" b="0" dirty="0">
                          <a:latin typeface="Arial" panose="020B0604020202020204" pitchFamily="34" charset="0"/>
                          <a:cs typeface="Arial" panose="020B0604020202020204" pitchFamily="34" charset="0"/>
                          <a:sym typeface="Symbol" panose="05050102010706020507" pitchFamily="18" charset="2"/>
                        </a:rPr>
                        <a:t>0</a:t>
                      </a:r>
                      <a:r>
                        <a:rPr kumimoji="1" lang="en-US" altLang="ja-JP" sz="1100" b="0" baseline="30000" dirty="0">
                          <a:latin typeface="Arial" panose="020B0604020202020204" pitchFamily="34" charset="0"/>
                          <a:cs typeface="Arial" panose="020B0604020202020204" pitchFamily="34" charset="0"/>
                          <a:sym typeface="Symbol" panose="05050102010706020507" pitchFamily="18" charset="2"/>
                        </a:rPr>
                        <a:t>-5</a:t>
                      </a:r>
                      <a:r>
                        <a:rPr kumimoji="1" lang="en-US" altLang="ja-JP" sz="1100" b="0" baseline="0" dirty="0">
                          <a:latin typeface="Arial" panose="020B0604020202020204" pitchFamily="34" charset="0"/>
                          <a:cs typeface="Arial" panose="020B0604020202020204" pitchFamily="34" charset="0"/>
                          <a:sym typeface="Symbol" panose="05050102010706020507" pitchFamily="18" charset="2"/>
                        </a:rPr>
                        <a:t> Pa</a:t>
                      </a:r>
                      <a:endParaRPr kumimoji="1" lang="ja-JP" altLang="en-US" sz="1100" b="0" dirty="0">
                        <a:latin typeface="Arial" panose="020B0604020202020204" pitchFamily="34" charset="0"/>
                        <a:cs typeface="Arial" panose="020B0604020202020204"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100" b="0" dirty="0">
                          <a:latin typeface="Arial" panose="020B0604020202020204" pitchFamily="34" charset="0"/>
                          <a:cs typeface="Arial" panose="020B0604020202020204" pitchFamily="34" charset="0"/>
                        </a:rPr>
                        <a:t>1</a:t>
                      </a:r>
                      <a:r>
                        <a:rPr kumimoji="1" lang="en-US" altLang="ja-JP" sz="1100" b="0" dirty="0">
                          <a:latin typeface="Arial" panose="020B0604020202020204" pitchFamily="34" charset="0"/>
                          <a:cs typeface="Arial" panose="020B0604020202020204" pitchFamily="34" charset="0"/>
                          <a:sym typeface="Symbol" panose="05050102010706020507" pitchFamily="18" charset="2"/>
                        </a:rPr>
                        <a:t>0</a:t>
                      </a:r>
                      <a:r>
                        <a:rPr kumimoji="1" lang="en-US" altLang="ja-JP" sz="1100" b="0" baseline="30000" dirty="0">
                          <a:latin typeface="Arial" panose="020B0604020202020204" pitchFamily="34" charset="0"/>
                          <a:cs typeface="Arial" panose="020B0604020202020204" pitchFamily="34" charset="0"/>
                          <a:sym typeface="Symbol" panose="05050102010706020507" pitchFamily="18" charset="2"/>
                        </a:rPr>
                        <a:t>-6</a:t>
                      </a:r>
                      <a:r>
                        <a:rPr kumimoji="1" lang="en-US" altLang="ja-JP" sz="1100" b="0" baseline="0" dirty="0">
                          <a:latin typeface="Arial" panose="020B0604020202020204" pitchFamily="34" charset="0"/>
                          <a:cs typeface="Arial" panose="020B0604020202020204" pitchFamily="34" charset="0"/>
                          <a:sym typeface="Symbol" panose="05050102010706020507" pitchFamily="18" charset="2"/>
                        </a:rPr>
                        <a:t> Pa</a:t>
                      </a:r>
                      <a:endParaRPr kumimoji="1" lang="ja-JP" altLang="en-US" sz="1100" b="0" dirty="0">
                        <a:latin typeface="Arial" panose="020B0604020202020204" pitchFamily="34" charset="0"/>
                        <a:cs typeface="Arial" panose="020B0604020202020204"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100" b="0" dirty="0">
                          <a:latin typeface="Arial" panose="020B0604020202020204" pitchFamily="34" charset="0"/>
                          <a:cs typeface="Arial" panose="020B0604020202020204" pitchFamily="34" charset="0"/>
                        </a:rPr>
                        <a:t>1</a:t>
                      </a:r>
                      <a:r>
                        <a:rPr kumimoji="1" lang="en-US" altLang="ja-JP" sz="1100" b="0" dirty="0">
                          <a:latin typeface="Arial" panose="020B0604020202020204" pitchFamily="34" charset="0"/>
                          <a:cs typeface="Arial" panose="020B0604020202020204" pitchFamily="34" charset="0"/>
                          <a:sym typeface="Symbol" panose="05050102010706020507" pitchFamily="18" charset="2"/>
                        </a:rPr>
                        <a:t>0</a:t>
                      </a:r>
                      <a:r>
                        <a:rPr kumimoji="1" lang="en-US" altLang="ja-JP" sz="1100" b="0" baseline="30000" dirty="0">
                          <a:latin typeface="Arial" panose="020B0604020202020204" pitchFamily="34" charset="0"/>
                          <a:cs typeface="Arial" panose="020B0604020202020204" pitchFamily="34" charset="0"/>
                          <a:sym typeface="Symbol" panose="05050102010706020507" pitchFamily="18" charset="2"/>
                        </a:rPr>
                        <a:t>-7</a:t>
                      </a:r>
                      <a:r>
                        <a:rPr kumimoji="1" lang="en-US" altLang="ja-JP" sz="1100" b="0" baseline="0" dirty="0">
                          <a:latin typeface="Arial" panose="020B0604020202020204" pitchFamily="34" charset="0"/>
                          <a:cs typeface="Arial" panose="020B0604020202020204" pitchFamily="34" charset="0"/>
                          <a:sym typeface="Symbol" panose="05050102010706020507" pitchFamily="18" charset="2"/>
                        </a:rPr>
                        <a:t> Pa</a:t>
                      </a:r>
                      <a:endParaRPr kumimoji="1" lang="ja-JP" altLang="en-US" sz="1100" b="0" dirty="0">
                        <a:latin typeface="Arial" panose="020B0604020202020204" pitchFamily="34" charset="0"/>
                        <a:cs typeface="Arial" panose="020B0604020202020204"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100" b="0" dirty="0">
                          <a:latin typeface="Arial" panose="020B0604020202020204" pitchFamily="34" charset="0"/>
                          <a:cs typeface="Arial" panose="020B0604020202020204" pitchFamily="34" charset="0"/>
                        </a:rPr>
                        <a:t>1</a:t>
                      </a:r>
                      <a:r>
                        <a:rPr kumimoji="1" lang="en-US" altLang="ja-JP" sz="1100" b="0" dirty="0">
                          <a:latin typeface="Arial" panose="020B0604020202020204" pitchFamily="34" charset="0"/>
                          <a:cs typeface="Arial" panose="020B0604020202020204" pitchFamily="34" charset="0"/>
                          <a:sym typeface="Symbol" panose="05050102010706020507" pitchFamily="18" charset="2"/>
                        </a:rPr>
                        <a:t>0</a:t>
                      </a:r>
                      <a:r>
                        <a:rPr kumimoji="1" lang="en-US" altLang="ja-JP" sz="1100" b="0" baseline="30000" dirty="0">
                          <a:latin typeface="Arial" panose="020B0604020202020204" pitchFamily="34" charset="0"/>
                          <a:cs typeface="Arial" panose="020B0604020202020204" pitchFamily="34" charset="0"/>
                          <a:sym typeface="Symbol" panose="05050102010706020507" pitchFamily="18" charset="2"/>
                        </a:rPr>
                        <a:t>-8</a:t>
                      </a:r>
                      <a:r>
                        <a:rPr kumimoji="1" lang="en-US" altLang="ja-JP" sz="1100" b="0" baseline="0" dirty="0">
                          <a:latin typeface="Arial" panose="020B0604020202020204" pitchFamily="34" charset="0"/>
                          <a:cs typeface="Arial" panose="020B0604020202020204" pitchFamily="34" charset="0"/>
                          <a:sym typeface="Symbol" panose="05050102010706020507" pitchFamily="18" charset="2"/>
                        </a:rPr>
                        <a:t> Pa</a:t>
                      </a:r>
                      <a:endParaRPr kumimoji="1" lang="ja-JP" altLang="en-US" sz="1100" b="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0"/>
                  </a:ext>
                </a:extLst>
              </a:tr>
              <a:tr h="25658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100" b="1" dirty="0">
                          <a:latin typeface="Arial" panose="020B0604020202020204" pitchFamily="34" charset="0"/>
                          <a:cs typeface="Arial" panose="020B0604020202020204" pitchFamily="34" charset="0"/>
                        </a:rPr>
                        <a:t>Required</a:t>
                      </a:r>
                      <a:r>
                        <a:rPr kumimoji="1" lang="en-US" altLang="ja-JP" sz="1100" b="1" baseline="0" dirty="0">
                          <a:latin typeface="Arial" panose="020B0604020202020204" pitchFamily="34" charset="0"/>
                          <a:cs typeface="Arial" panose="020B0604020202020204" pitchFamily="34" charset="0"/>
                        </a:rPr>
                        <a:t> time</a:t>
                      </a:r>
                      <a:endParaRPr kumimoji="1" lang="ja-JP" altLang="en-US" sz="1100" b="1" dirty="0">
                        <a:latin typeface="Arial" panose="020B0604020202020204" pitchFamily="34" charset="0"/>
                        <a:cs typeface="Arial" panose="020B0604020202020204"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100" b="0" dirty="0">
                          <a:latin typeface="Arial" panose="020B0604020202020204" pitchFamily="34" charset="0"/>
                          <a:cs typeface="Arial" panose="020B0604020202020204" pitchFamily="34" charset="0"/>
                        </a:rPr>
                        <a:t>1 h</a:t>
                      </a:r>
                      <a:endParaRPr kumimoji="1" lang="ja-JP" altLang="en-US" sz="1100" b="0" dirty="0">
                        <a:latin typeface="Arial" panose="020B0604020202020204" pitchFamily="34" charset="0"/>
                        <a:cs typeface="Arial" panose="020B0604020202020204"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100" b="0" dirty="0">
                          <a:latin typeface="Arial" panose="020B0604020202020204" pitchFamily="34" charset="0"/>
                          <a:cs typeface="Arial" panose="020B0604020202020204" pitchFamily="34" charset="0"/>
                        </a:rPr>
                        <a:t>10 h</a:t>
                      </a:r>
                      <a:endParaRPr kumimoji="1" lang="ja-JP" altLang="en-US" sz="1100" b="0" dirty="0">
                        <a:latin typeface="Arial" panose="020B0604020202020204" pitchFamily="34" charset="0"/>
                        <a:cs typeface="Arial" panose="020B0604020202020204"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100" b="0" dirty="0">
                          <a:latin typeface="Arial" panose="020B0604020202020204" pitchFamily="34" charset="0"/>
                          <a:cs typeface="Arial" panose="020B0604020202020204" pitchFamily="34" charset="0"/>
                        </a:rPr>
                        <a:t>100 h (4.2 d)</a:t>
                      </a:r>
                      <a:endParaRPr kumimoji="1" lang="ja-JP" altLang="en-US" sz="1100" b="0" dirty="0">
                        <a:latin typeface="Arial" panose="020B0604020202020204" pitchFamily="34" charset="0"/>
                        <a:cs typeface="Arial" panose="020B0604020202020204"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100" b="0" dirty="0">
                          <a:latin typeface="Arial" panose="020B0604020202020204" pitchFamily="34" charset="0"/>
                          <a:cs typeface="Arial" panose="020B0604020202020204" pitchFamily="34" charset="0"/>
                        </a:rPr>
                        <a:t>1000 h (42 d)</a:t>
                      </a:r>
                      <a:endParaRPr kumimoji="1" lang="ja-JP" altLang="en-US" sz="1100" b="0" dirty="0">
                        <a:latin typeface="Arial" panose="020B0604020202020204" pitchFamily="34" charset="0"/>
                        <a:cs typeface="Arial" panose="020B0604020202020204"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100" b="0" dirty="0">
                          <a:latin typeface="Arial" panose="020B0604020202020204" pitchFamily="34" charset="0"/>
                          <a:cs typeface="Arial" panose="020B0604020202020204" pitchFamily="34" charset="0"/>
                        </a:rPr>
                        <a:t>10000 h (420 d, 1.1 y)</a:t>
                      </a:r>
                      <a:endParaRPr kumimoji="1" lang="ja-JP" altLang="en-US" sz="1100" b="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1"/>
                  </a:ext>
                </a:extLst>
              </a:tr>
            </a:tbl>
          </a:graphicData>
        </a:graphic>
      </p:graphicFrame>
      <p:sp>
        <p:nvSpPr>
          <p:cNvPr id="33" name="コンテンツ プレースホルダー 1">
            <a:extLst>
              <a:ext uri="{FF2B5EF4-FFF2-40B4-BE49-F238E27FC236}">
                <a16:creationId xmlns:a16="http://schemas.microsoft.com/office/drawing/2014/main" id="{8421128A-39A2-499B-A4A5-3B6C234BFB32}"/>
              </a:ext>
            </a:extLst>
          </p:cNvPr>
          <p:cNvSpPr txBox="1">
            <a:spLocks/>
          </p:cNvSpPr>
          <p:nvPr/>
        </p:nvSpPr>
        <p:spPr>
          <a:xfrm>
            <a:off x="142298" y="1039757"/>
            <a:ext cx="10343806" cy="544991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2400" dirty="0">
                <a:latin typeface="Calibri" panose="020F0502020204030204" pitchFamily="34" charset="0"/>
              </a:rPr>
              <a:t>In most cases, pressure is determined by gas desorbed from the surfaces.</a:t>
            </a:r>
          </a:p>
          <a:p>
            <a:pPr lvl="1">
              <a:buFont typeface="Wingdings" panose="05000000000000000000" pitchFamily="2" charset="2"/>
              <a:buChar char="Ø"/>
            </a:pPr>
            <a:r>
              <a:rPr lang="en-US" altLang="ja-JP" sz="2000" dirty="0">
                <a:solidFill>
                  <a:srgbClr val="002060"/>
                </a:solidFill>
                <a:latin typeface="Calibri" panose="020F0502020204030204" pitchFamily="34" charset="0"/>
              </a:rPr>
              <a:t>Gas molecules in the space inside the vacuum vessel can be evacuated immediately.</a:t>
            </a:r>
          </a:p>
          <a:p>
            <a:pPr lvl="1">
              <a:buFont typeface="Wingdings" panose="05000000000000000000" pitchFamily="2" charset="2"/>
              <a:buChar char="Ø"/>
            </a:pPr>
            <a:r>
              <a:rPr lang="en-US" altLang="ja-JP" sz="2000" dirty="0">
                <a:solidFill>
                  <a:srgbClr val="002060"/>
                </a:solidFill>
                <a:latin typeface="Calibri" panose="020F0502020204030204" pitchFamily="34" charset="0"/>
              </a:rPr>
              <a:t>Diffusion and permeation become dominant after a sufficient amount of time.</a:t>
            </a:r>
          </a:p>
          <a:p>
            <a:pPr lvl="1">
              <a:buFont typeface="Wingdings" panose="05000000000000000000" pitchFamily="2" charset="2"/>
              <a:buChar char="Ø"/>
            </a:pPr>
            <a:r>
              <a:rPr lang="en-US" altLang="ja-JP" sz="2000" dirty="0">
                <a:solidFill>
                  <a:srgbClr val="FF0000"/>
                </a:solidFill>
                <a:latin typeface="Calibri" panose="020F0502020204030204" pitchFamily="34" charset="0"/>
              </a:rPr>
              <a:t>In an actual vacuum system, the pressure is determined by gas desorption rate.</a:t>
            </a:r>
            <a:endParaRPr lang="en-US" altLang="ja-JP" sz="1000" dirty="0">
              <a:solidFill>
                <a:srgbClr val="FF0000"/>
              </a:solidFill>
              <a:latin typeface="Calibri" panose="020F0502020204030204" pitchFamily="34" charset="0"/>
            </a:endParaRPr>
          </a:p>
          <a:p>
            <a:r>
              <a:rPr lang="en-US" altLang="ja-JP" sz="2400" dirty="0">
                <a:latin typeface="Calibri" panose="020F0502020204030204" pitchFamily="34" charset="0"/>
              </a:rPr>
              <a:t>How to reduce gas desorption rate.</a:t>
            </a:r>
          </a:p>
          <a:p>
            <a:pPr marL="914400" lvl="1" indent="-457200">
              <a:buFont typeface="+mj-lt"/>
              <a:buAutoNum type="arabicPeriod"/>
            </a:pPr>
            <a:r>
              <a:rPr lang="en-US" altLang="ja-JP" sz="2000" dirty="0">
                <a:solidFill>
                  <a:srgbClr val="002060"/>
                </a:solidFill>
                <a:latin typeface="Calibri" panose="020F0502020204030204" pitchFamily="34" charset="0"/>
              </a:rPr>
              <a:t>Keeping the surface clean</a:t>
            </a:r>
          </a:p>
          <a:p>
            <a:pPr lvl="2"/>
            <a:r>
              <a:rPr lang="en-US" altLang="ja-JP" dirty="0">
                <a:latin typeface="Calibri" panose="020F0502020204030204" pitchFamily="34" charset="0"/>
              </a:rPr>
              <a:t>Degrease with solvent rinse, swabbing, etc.</a:t>
            </a:r>
          </a:p>
          <a:p>
            <a:pPr lvl="2"/>
            <a:r>
              <a:rPr lang="en-US" altLang="ja-JP" dirty="0">
                <a:latin typeface="Calibri" panose="020F0502020204030204" pitchFamily="34" charset="0"/>
              </a:rPr>
              <a:t>No touch the surface with bare hands</a:t>
            </a:r>
          </a:p>
          <a:p>
            <a:pPr marL="914400" lvl="1" indent="-457200">
              <a:buFont typeface="+mj-lt"/>
              <a:buAutoNum type="arabicPeriod"/>
            </a:pPr>
            <a:r>
              <a:rPr lang="en-US" altLang="ja-JP" sz="2000" dirty="0">
                <a:solidFill>
                  <a:srgbClr val="002060"/>
                </a:solidFill>
                <a:latin typeface="Calibri" panose="020F0502020204030204" pitchFamily="34" charset="0"/>
              </a:rPr>
              <a:t>Making the surface area as small as possible</a:t>
            </a:r>
          </a:p>
          <a:p>
            <a:pPr lvl="2"/>
            <a:r>
              <a:rPr lang="en-US" altLang="ja-JP" dirty="0">
                <a:latin typeface="Calibri" panose="020F0502020204030204" pitchFamily="34" charset="0"/>
              </a:rPr>
              <a:t>Buffing</a:t>
            </a:r>
          </a:p>
          <a:p>
            <a:pPr lvl="2"/>
            <a:r>
              <a:rPr lang="en-US" altLang="ja-JP" dirty="0">
                <a:latin typeface="Calibri" panose="020F0502020204030204" pitchFamily="34" charset="0"/>
              </a:rPr>
              <a:t>Electropolishing, chemical polishing</a:t>
            </a:r>
          </a:p>
          <a:p>
            <a:pPr marL="914400" lvl="1" indent="-457200">
              <a:buFont typeface="+mj-lt"/>
              <a:buAutoNum type="arabicPeriod"/>
            </a:pPr>
            <a:r>
              <a:rPr lang="en-US" altLang="ja-JP" sz="2000" dirty="0">
                <a:solidFill>
                  <a:srgbClr val="002060"/>
                </a:solidFill>
                <a:latin typeface="Calibri" panose="020F0502020204030204" pitchFamily="34" charset="0"/>
              </a:rPr>
              <a:t>Just waiting</a:t>
            </a:r>
          </a:p>
          <a:p>
            <a:pPr lvl="2"/>
            <a:r>
              <a:rPr lang="en-US" altLang="ja-JP" dirty="0">
                <a:solidFill>
                  <a:srgbClr val="FF0000"/>
                </a:solidFill>
                <a:latin typeface="Calibri" panose="020F0502020204030204" pitchFamily="34" charset="0"/>
              </a:rPr>
              <a:t>Pressure decreases as t</a:t>
            </a:r>
            <a:r>
              <a:rPr lang="en-US" altLang="ja-JP" baseline="30000" dirty="0">
                <a:solidFill>
                  <a:srgbClr val="FF0000"/>
                </a:solidFill>
                <a:latin typeface="Calibri" panose="020F0502020204030204" pitchFamily="34" charset="0"/>
                <a:sym typeface="Symbol" panose="05050102010706020507" pitchFamily="18" charset="2"/>
              </a:rPr>
              <a:t>1</a:t>
            </a:r>
            <a:r>
              <a:rPr lang="en-US" altLang="ja-JP" dirty="0">
                <a:latin typeface="Calibri" panose="020F0502020204030204" pitchFamily="34" charset="0"/>
                <a:sym typeface="Symbol" panose="05050102010706020507" pitchFamily="18" charset="2"/>
              </a:rPr>
              <a:t>.</a:t>
            </a:r>
          </a:p>
          <a:p>
            <a:pPr lvl="2"/>
            <a:r>
              <a:rPr lang="en-US" altLang="ja-JP" dirty="0">
                <a:solidFill>
                  <a:srgbClr val="00B0F0"/>
                </a:solidFill>
                <a:latin typeface="Calibri" panose="020F0502020204030204" pitchFamily="34" charset="0"/>
                <a:sym typeface="Symbol" panose="05050102010706020507" pitchFamily="18" charset="2"/>
              </a:rPr>
              <a:t>Can you wait?</a:t>
            </a:r>
          </a:p>
          <a:p>
            <a:pPr lvl="2"/>
            <a:endParaRPr lang="en-US" altLang="ja-JP" dirty="0">
              <a:solidFill>
                <a:srgbClr val="00B0F0"/>
              </a:solidFill>
              <a:latin typeface="Calibri" panose="020F0502020204030204" pitchFamily="34" charset="0"/>
            </a:endParaRPr>
          </a:p>
          <a:p>
            <a:endParaRPr lang="en-US" altLang="ja-JP" sz="2400" dirty="0">
              <a:latin typeface="Calibri" panose="020F0502020204030204" pitchFamily="34" charset="0"/>
            </a:endParaRPr>
          </a:p>
          <a:p>
            <a:endParaRPr lang="en-US" altLang="ja-JP" sz="2400" dirty="0">
              <a:latin typeface="Calibri" panose="020F0502020204030204" pitchFamily="34" charset="0"/>
            </a:endParaRPr>
          </a:p>
          <a:p>
            <a:pPr lvl="2"/>
            <a:endParaRPr lang="en-US" altLang="ja-JP" baseline="-25000" dirty="0">
              <a:solidFill>
                <a:srgbClr val="002060"/>
              </a:solidFill>
              <a:latin typeface="Calibri" panose="020F0502020204030204" pitchFamily="34" charset="0"/>
            </a:endParaRPr>
          </a:p>
        </p:txBody>
      </p:sp>
      <p:sp>
        <p:nvSpPr>
          <p:cNvPr id="3" name="正方形/長方形 2">
            <a:extLst>
              <a:ext uri="{FF2B5EF4-FFF2-40B4-BE49-F238E27FC236}">
                <a16:creationId xmlns:a16="http://schemas.microsoft.com/office/drawing/2014/main" id="{0CE1F5E6-1AB5-45F0-BFB6-C112BCD461A6}"/>
              </a:ext>
            </a:extLst>
          </p:cNvPr>
          <p:cNvSpPr/>
          <p:nvPr/>
        </p:nvSpPr>
        <p:spPr>
          <a:xfrm>
            <a:off x="1312600" y="5858937"/>
            <a:ext cx="4228331" cy="646331"/>
          </a:xfrm>
          <a:prstGeom prst="rect">
            <a:avLst/>
          </a:prstGeom>
        </p:spPr>
        <p:txBody>
          <a:bodyPr wrap="square">
            <a:spAutoFit/>
          </a:bodyPr>
          <a:lstStyle/>
          <a:p>
            <a:r>
              <a:rPr lang="en-US" altLang="ja-JP" dirty="0">
                <a:latin typeface="Calibri" panose="020F0502020204030204" pitchFamily="34" charset="0"/>
                <a:sym typeface="Symbol" panose="05050102010706020507" pitchFamily="18" charset="2"/>
              </a:rPr>
              <a:t>If you need 10</a:t>
            </a:r>
            <a:r>
              <a:rPr lang="en-US" altLang="ja-JP" baseline="30000" dirty="0">
                <a:latin typeface="Calibri" panose="020F0502020204030204" pitchFamily="34" charset="0"/>
                <a:sym typeface="Symbol" panose="05050102010706020507" pitchFamily="18" charset="2"/>
              </a:rPr>
              <a:t>-8</a:t>
            </a:r>
            <a:r>
              <a:rPr lang="en-US" altLang="ja-JP" dirty="0">
                <a:latin typeface="Calibri" panose="020F0502020204030204" pitchFamily="34" charset="0"/>
                <a:sym typeface="Symbol" panose="05050102010706020507" pitchFamily="18" charset="2"/>
              </a:rPr>
              <a:t> Pa, you may have to wait more than 1 year… </a:t>
            </a:r>
            <a:r>
              <a:rPr lang="en-US" altLang="ja-JP" dirty="0">
                <a:latin typeface="Calibri" panose="020F0502020204030204" pitchFamily="34" charset="0"/>
                <a:sym typeface="Wingdings" panose="05000000000000000000" pitchFamily="2" charset="2"/>
              </a:rPr>
              <a:t></a:t>
            </a:r>
            <a:endParaRPr lang="en-US" altLang="ja-JP" dirty="0">
              <a:latin typeface="Calibri" panose="020F0502020204030204" pitchFamily="34" charset="0"/>
              <a:sym typeface="Symbol" panose="05050102010706020507" pitchFamily="18" charset="2"/>
            </a:endParaRPr>
          </a:p>
        </p:txBody>
      </p:sp>
    </p:spTree>
    <p:extLst>
      <p:ext uri="{BB962C8B-B14F-4D97-AF65-F5344CB8AC3E}">
        <p14:creationId xmlns:p14="http://schemas.microsoft.com/office/powerpoint/2010/main" val="106841573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p:cNvPicPr>
            <a:picLocks noChangeAspect="1"/>
          </p:cNvPicPr>
          <p:nvPr/>
        </p:nvPicPr>
        <p:blipFill>
          <a:blip r:embed="rId3"/>
          <a:stretch>
            <a:fillRect/>
          </a:stretch>
        </p:blipFill>
        <p:spPr>
          <a:xfrm>
            <a:off x="0" y="0"/>
            <a:ext cx="12192000" cy="1122652"/>
          </a:xfrm>
          <a:prstGeom prst="rect">
            <a:avLst/>
          </a:prstGeom>
        </p:spPr>
      </p:pic>
      <p:sp>
        <p:nvSpPr>
          <p:cNvPr id="5" name="タイトル 1"/>
          <p:cNvSpPr txBox="1">
            <a:spLocks/>
          </p:cNvSpPr>
          <p:nvPr/>
        </p:nvSpPr>
        <p:spPr>
          <a:xfrm>
            <a:off x="1785678" y="0"/>
            <a:ext cx="8784976" cy="735582"/>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en-US" altLang="ja-JP" sz="4000" b="1" dirty="0">
                <a:solidFill>
                  <a:srgbClr val="FFC000"/>
                </a:solidFill>
                <a:latin typeface="Calibri Light" panose="020F0302020204030204" pitchFamily="34" charset="0"/>
              </a:rPr>
              <a:t>How to generate ultra-high vacuum 2</a:t>
            </a:r>
            <a:endParaRPr lang="ja-JP" altLang="en-US" sz="4000" b="1" dirty="0">
              <a:solidFill>
                <a:srgbClr val="FFC000"/>
              </a:solidFill>
              <a:latin typeface="Calibri Light" panose="020F0302020204030204" pitchFamily="34" charset="0"/>
            </a:endParaRPr>
          </a:p>
        </p:txBody>
      </p:sp>
      <p:sp>
        <p:nvSpPr>
          <p:cNvPr id="11" name="正方形/長方形 10"/>
          <p:cNvSpPr/>
          <p:nvPr/>
        </p:nvSpPr>
        <p:spPr>
          <a:xfrm>
            <a:off x="0" y="6434515"/>
            <a:ext cx="12192000" cy="431329"/>
          </a:xfrm>
          <a:prstGeom prst="rect">
            <a:avLst/>
          </a:prstGeom>
          <a:solidFill>
            <a:srgbClr val="00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latin typeface="Calibri" panose="020F0502020204030204" pitchFamily="34" charset="0"/>
            </a:endParaRPr>
          </a:p>
        </p:txBody>
      </p:sp>
      <p:pic>
        <p:nvPicPr>
          <p:cNvPr id="13" name="Picture 5" descr="C:\Documents and Settings\Administrator\デスクトップ\keklogo_blue.gif"/>
          <p:cNvPicPr>
            <a:picLocks noChangeAspect="1" noChangeArrowheads="1"/>
          </p:cNvPicPr>
          <p:nvPr/>
        </p:nvPicPr>
        <p:blipFill>
          <a:blip r:embed="rId4" cstate="print"/>
          <a:srcRect/>
          <a:stretch>
            <a:fillRect/>
          </a:stretch>
        </p:blipFill>
        <p:spPr bwMode="auto">
          <a:xfrm>
            <a:off x="65316" y="6463741"/>
            <a:ext cx="702056" cy="402103"/>
          </a:xfrm>
          <a:prstGeom prst="rect">
            <a:avLst/>
          </a:prstGeom>
          <a:noFill/>
        </p:spPr>
      </p:pic>
      <p:pic>
        <p:nvPicPr>
          <p:cNvPr id="14" name="Picture 1" descr="C:\Documents and Settings\Administrator\デスクトップ\SuperKEKB_logo.gif"/>
          <p:cNvPicPr>
            <a:picLocks noChangeAspect="1" noChangeArrowheads="1"/>
          </p:cNvPicPr>
          <p:nvPr/>
        </p:nvPicPr>
        <p:blipFill>
          <a:blip r:embed="rId5" cstate="print"/>
          <a:srcRect/>
          <a:stretch>
            <a:fillRect/>
          </a:stretch>
        </p:blipFill>
        <p:spPr bwMode="auto">
          <a:xfrm>
            <a:off x="11432495" y="6449005"/>
            <a:ext cx="759505" cy="408995"/>
          </a:xfrm>
          <a:prstGeom prst="rect">
            <a:avLst/>
          </a:prstGeom>
          <a:noFill/>
        </p:spPr>
      </p:pic>
      <p:sp>
        <p:nvSpPr>
          <p:cNvPr id="15" name="日付プレースホルダー 14"/>
          <p:cNvSpPr>
            <a:spLocks noGrp="1"/>
          </p:cNvSpPr>
          <p:nvPr>
            <p:ph type="dt" sz="half" idx="10"/>
          </p:nvPr>
        </p:nvSpPr>
        <p:spPr>
          <a:xfrm>
            <a:off x="838200" y="6475618"/>
            <a:ext cx="2743200" cy="365125"/>
          </a:xfrm>
        </p:spPr>
        <p:txBody>
          <a:bodyPr/>
          <a:lstStyle/>
          <a:p>
            <a:r>
              <a:rPr kumimoji="1" lang="en-US" altLang="ja-JP" dirty="0">
                <a:solidFill>
                  <a:srgbClr val="FFFF00"/>
                </a:solidFill>
                <a:latin typeface="Calibri" panose="020F0502020204030204" pitchFamily="34" charset="0"/>
              </a:rPr>
              <a:t>2019/10/31</a:t>
            </a:r>
            <a:endParaRPr kumimoji="1" lang="ja-JP" altLang="en-US" dirty="0">
              <a:solidFill>
                <a:srgbClr val="FFFF00"/>
              </a:solidFill>
              <a:latin typeface="Calibri" panose="020F0502020204030204" pitchFamily="34" charset="0"/>
            </a:endParaRPr>
          </a:p>
        </p:txBody>
      </p:sp>
      <p:sp>
        <p:nvSpPr>
          <p:cNvPr id="16" name="フッター プレースホルダー 15"/>
          <p:cNvSpPr>
            <a:spLocks noGrp="1"/>
          </p:cNvSpPr>
          <p:nvPr>
            <p:ph type="ftr" sz="quarter" idx="11"/>
          </p:nvPr>
        </p:nvSpPr>
        <p:spPr>
          <a:xfrm>
            <a:off x="3110967" y="6489670"/>
            <a:ext cx="6276433" cy="365125"/>
          </a:xfrm>
        </p:spPr>
        <p:txBody>
          <a:bodyPr/>
          <a:lstStyle/>
          <a:p>
            <a:r>
              <a:rPr lang="en-US" altLang="ja-JP" dirty="0">
                <a:solidFill>
                  <a:srgbClr val="FFFF00"/>
                </a:solidFill>
                <a:latin typeface="Calibri" panose="020F0502020204030204" pitchFamily="34" charset="0"/>
              </a:rPr>
              <a:t>Joint-US-CERN-Japan-Russia International Accelerator School, 2019, Ion Colliders @ </a:t>
            </a:r>
            <a:r>
              <a:rPr lang="en-US" altLang="ja-JP" dirty="0" err="1">
                <a:solidFill>
                  <a:srgbClr val="FFFF00"/>
                </a:solidFill>
                <a:latin typeface="Calibri" panose="020F0502020204030204" pitchFamily="34" charset="0"/>
              </a:rPr>
              <a:t>Dubna</a:t>
            </a:r>
            <a:endParaRPr kumimoji="1" lang="ja-JP" altLang="en-US" dirty="0">
              <a:solidFill>
                <a:srgbClr val="FFFF00"/>
              </a:solidFill>
              <a:latin typeface="Calibri" panose="020F0502020204030204" pitchFamily="34" charset="0"/>
            </a:endParaRPr>
          </a:p>
        </p:txBody>
      </p:sp>
      <p:sp>
        <p:nvSpPr>
          <p:cNvPr id="17" name="スライド番号プレースホルダー 16"/>
          <p:cNvSpPr>
            <a:spLocks noGrp="1"/>
          </p:cNvSpPr>
          <p:nvPr>
            <p:ph type="sldNum" sz="quarter" idx="12"/>
          </p:nvPr>
        </p:nvSpPr>
        <p:spPr>
          <a:xfrm>
            <a:off x="8610600" y="6475618"/>
            <a:ext cx="2743200" cy="365125"/>
          </a:xfrm>
        </p:spPr>
        <p:txBody>
          <a:bodyPr/>
          <a:lstStyle/>
          <a:p>
            <a:fld id="{2703563A-5760-4490-B9C0-0ADE44AA5E72}" type="slidenum">
              <a:rPr kumimoji="1" lang="ja-JP" altLang="en-US" smtClean="0">
                <a:solidFill>
                  <a:srgbClr val="FFFF00"/>
                </a:solidFill>
                <a:latin typeface="Calibri" panose="020F0502020204030204" pitchFamily="34" charset="0"/>
              </a:rPr>
              <a:t>32</a:t>
            </a:fld>
            <a:endParaRPr kumimoji="1" lang="ja-JP" altLang="en-US">
              <a:solidFill>
                <a:srgbClr val="FFFF00"/>
              </a:solidFill>
              <a:latin typeface="Calibri" panose="020F0502020204030204" pitchFamily="34" charset="0"/>
            </a:endParaRPr>
          </a:p>
        </p:txBody>
      </p:sp>
      <p:sp>
        <p:nvSpPr>
          <p:cNvPr id="33" name="コンテンツ プレースホルダー 1">
            <a:extLst>
              <a:ext uri="{FF2B5EF4-FFF2-40B4-BE49-F238E27FC236}">
                <a16:creationId xmlns:a16="http://schemas.microsoft.com/office/drawing/2014/main" id="{8421128A-39A2-499B-A4A5-3B6C234BFB32}"/>
              </a:ext>
            </a:extLst>
          </p:cNvPr>
          <p:cNvSpPr txBox="1">
            <a:spLocks/>
          </p:cNvSpPr>
          <p:nvPr/>
        </p:nvSpPr>
        <p:spPr>
          <a:xfrm>
            <a:off x="142297" y="1095414"/>
            <a:ext cx="11966149" cy="5369657"/>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2400" dirty="0">
                <a:latin typeface="Calibri" panose="020F0502020204030204" pitchFamily="34" charset="0"/>
              </a:rPr>
              <a:t>How to reduce gas desorption rate</a:t>
            </a:r>
          </a:p>
          <a:p>
            <a:pPr marL="914400" lvl="1" indent="-457200">
              <a:buFont typeface="+mj-lt"/>
              <a:buAutoNum type="arabicPeriod" startAt="4"/>
            </a:pPr>
            <a:r>
              <a:rPr lang="en-US" altLang="ja-JP" sz="2000" dirty="0">
                <a:solidFill>
                  <a:srgbClr val="002060"/>
                </a:solidFill>
                <a:latin typeface="Calibri" panose="020F0502020204030204" pitchFamily="34" charset="0"/>
              </a:rPr>
              <a:t>Inducing the gas molecules to be desorbed from the surface to make surface clean.</a:t>
            </a:r>
          </a:p>
          <a:p>
            <a:pPr lvl="2"/>
            <a:r>
              <a:rPr lang="en-US" altLang="ja-JP" dirty="0">
                <a:latin typeface="Calibri" panose="020F0502020204030204" pitchFamily="34" charset="0"/>
              </a:rPr>
              <a:t>How?</a:t>
            </a:r>
          </a:p>
          <a:p>
            <a:pPr lvl="2"/>
            <a:r>
              <a:rPr lang="en-US" altLang="ja-JP" dirty="0">
                <a:solidFill>
                  <a:srgbClr val="FF0000"/>
                </a:solidFill>
                <a:latin typeface="Calibri" panose="020F0502020204030204" pitchFamily="34" charset="0"/>
              </a:rPr>
              <a:t>What determines the gas desorption rate?</a:t>
            </a:r>
          </a:p>
          <a:p>
            <a:r>
              <a:rPr lang="en-US" altLang="ja-JP" sz="2400" dirty="0">
                <a:latin typeface="Calibri" panose="020F0502020204030204" pitchFamily="34" charset="0"/>
              </a:rPr>
              <a:t>Gas desorption rate and Average surface residence time</a:t>
            </a:r>
          </a:p>
          <a:p>
            <a:pPr lvl="1">
              <a:buFont typeface="Wingdings" panose="05000000000000000000" pitchFamily="2" charset="2"/>
              <a:buChar char="Ø"/>
            </a:pPr>
            <a:r>
              <a:rPr lang="en-US" altLang="ja-JP" sz="2000" dirty="0">
                <a:solidFill>
                  <a:srgbClr val="002060"/>
                </a:solidFill>
                <a:latin typeface="Calibri" panose="020F0502020204030204" pitchFamily="34" charset="0"/>
              </a:rPr>
              <a:t>Gas desorption rate </a:t>
            </a:r>
            <a:r>
              <a:rPr lang="en-US" altLang="ja-JP" sz="2000" i="1" dirty="0" err="1">
                <a:solidFill>
                  <a:srgbClr val="002060"/>
                </a:solidFill>
                <a:latin typeface="Calibri" panose="020F0502020204030204" pitchFamily="34" charset="0"/>
              </a:rPr>
              <a:t>Q</a:t>
            </a:r>
            <a:r>
              <a:rPr lang="en-US" altLang="ja-JP" sz="2000" baseline="-25000" dirty="0" err="1">
                <a:solidFill>
                  <a:srgbClr val="002060"/>
                </a:solidFill>
                <a:latin typeface="Calibri" panose="020F0502020204030204" pitchFamily="34" charset="0"/>
              </a:rPr>
              <a:t>des</a:t>
            </a:r>
            <a:r>
              <a:rPr lang="en-US" altLang="ja-JP" sz="2000" dirty="0">
                <a:solidFill>
                  <a:srgbClr val="002060"/>
                </a:solidFill>
                <a:latin typeface="Calibri" panose="020F0502020204030204" pitchFamily="34" charset="0"/>
              </a:rPr>
              <a:t> [molec.</a:t>
            </a:r>
            <a:r>
              <a:rPr lang="en-US" altLang="ja-JP" sz="2000" dirty="0">
                <a:solidFill>
                  <a:srgbClr val="002060"/>
                </a:solidFill>
                <a:latin typeface="Calibri" panose="020F0502020204030204" pitchFamily="34" charset="0"/>
                <a:sym typeface="Symbol" panose="05050102010706020507" pitchFamily="18" charset="2"/>
              </a:rPr>
              <a:t></a:t>
            </a:r>
            <a:r>
              <a:rPr lang="en-US" altLang="ja-JP" sz="2000" dirty="0">
                <a:solidFill>
                  <a:srgbClr val="002060"/>
                </a:solidFill>
                <a:latin typeface="Calibri" panose="020F0502020204030204" pitchFamily="34" charset="0"/>
              </a:rPr>
              <a:t>m</a:t>
            </a:r>
            <a:r>
              <a:rPr lang="en-US" altLang="ja-JP" sz="2000" baseline="30000" dirty="0">
                <a:solidFill>
                  <a:srgbClr val="002060"/>
                </a:solidFill>
                <a:latin typeface="Calibri" panose="020F0502020204030204" pitchFamily="34" charset="0"/>
                <a:sym typeface="Symbol" panose="05050102010706020507" pitchFamily="18" charset="2"/>
              </a:rPr>
              <a:t></a:t>
            </a:r>
            <a:r>
              <a:rPr lang="en-US" altLang="ja-JP" sz="2000" baseline="30000" dirty="0">
                <a:solidFill>
                  <a:srgbClr val="002060"/>
                </a:solidFill>
                <a:latin typeface="Calibri" panose="020F0502020204030204" pitchFamily="34" charset="0"/>
              </a:rPr>
              <a:t>2</a:t>
            </a:r>
            <a:r>
              <a:rPr lang="en-US" altLang="ja-JP" sz="2000" dirty="0">
                <a:solidFill>
                  <a:srgbClr val="002060"/>
                </a:solidFill>
                <a:latin typeface="Calibri" panose="020F0502020204030204" pitchFamily="34" charset="0"/>
                <a:sym typeface="Symbol" panose="05050102010706020507" pitchFamily="18" charset="2"/>
              </a:rPr>
              <a:t></a:t>
            </a:r>
            <a:r>
              <a:rPr lang="en-US" altLang="ja-JP" sz="2000" dirty="0">
                <a:solidFill>
                  <a:srgbClr val="002060"/>
                </a:solidFill>
                <a:latin typeface="Calibri" panose="020F0502020204030204" pitchFamily="34" charset="0"/>
              </a:rPr>
              <a:t>s</a:t>
            </a:r>
            <a:r>
              <a:rPr lang="en-US" altLang="ja-JP" sz="2000" baseline="30000" dirty="0">
                <a:solidFill>
                  <a:srgbClr val="002060"/>
                </a:solidFill>
                <a:latin typeface="Calibri" panose="020F0502020204030204" pitchFamily="34" charset="0"/>
                <a:sym typeface="Symbol" panose="05050102010706020507" pitchFamily="18" charset="2"/>
              </a:rPr>
              <a:t></a:t>
            </a:r>
            <a:r>
              <a:rPr lang="en-US" altLang="ja-JP" sz="2000" baseline="30000" dirty="0">
                <a:solidFill>
                  <a:srgbClr val="002060"/>
                </a:solidFill>
                <a:latin typeface="Calibri" panose="020F0502020204030204" pitchFamily="34" charset="0"/>
              </a:rPr>
              <a:t>1</a:t>
            </a:r>
            <a:r>
              <a:rPr lang="en-US" altLang="ja-JP" sz="2000" dirty="0">
                <a:solidFill>
                  <a:srgbClr val="002060"/>
                </a:solidFill>
                <a:latin typeface="Calibri" panose="020F0502020204030204" pitchFamily="34" charset="0"/>
              </a:rPr>
              <a:t>] is given by;</a:t>
            </a:r>
          </a:p>
          <a:p>
            <a:pPr lvl="1">
              <a:buFont typeface="Wingdings" panose="05000000000000000000" pitchFamily="2" charset="2"/>
              <a:buChar char="Ø"/>
            </a:pPr>
            <a:endParaRPr lang="en-US" altLang="ja-JP" sz="2000" dirty="0">
              <a:solidFill>
                <a:srgbClr val="002060"/>
              </a:solidFill>
              <a:latin typeface="Calibri" panose="020F0502020204030204" pitchFamily="34" charset="0"/>
            </a:endParaRPr>
          </a:p>
          <a:p>
            <a:pPr marL="457200" lvl="1" indent="0">
              <a:buNone/>
            </a:pPr>
            <a:endParaRPr lang="en-US" altLang="ja-JP" sz="1200" dirty="0">
              <a:solidFill>
                <a:srgbClr val="002060"/>
              </a:solidFill>
              <a:latin typeface="Calibri" panose="020F0502020204030204" pitchFamily="34" charset="0"/>
            </a:endParaRPr>
          </a:p>
          <a:p>
            <a:pPr lvl="1">
              <a:buFont typeface="Wingdings" panose="05000000000000000000" pitchFamily="2" charset="2"/>
              <a:buChar char="Ø"/>
            </a:pPr>
            <a:r>
              <a:rPr lang="en-US" altLang="ja-JP" sz="2000" dirty="0">
                <a:solidFill>
                  <a:srgbClr val="002060"/>
                </a:solidFill>
                <a:latin typeface="Calibri" panose="020F0502020204030204" pitchFamily="34" charset="0"/>
              </a:rPr>
              <a:t>Average surface residence time </a:t>
            </a:r>
            <a:r>
              <a:rPr lang="en-US" altLang="ja-JP" sz="2000" i="1" dirty="0">
                <a:solidFill>
                  <a:srgbClr val="002060"/>
                </a:solidFill>
                <a:latin typeface="Calibri" panose="020F0502020204030204" pitchFamily="34" charset="0"/>
                <a:sym typeface="Symbol" panose="05050102010706020507" pitchFamily="18" charset="2"/>
              </a:rPr>
              <a:t></a:t>
            </a:r>
            <a:r>
              <a:rPr lang="en-US" altLang="ja-JP" sz="2000" dirty="0">
                <a:solidFill>
                  <a:srgbClr val="002060"/>
                </a:solidFill>
                <a:latin typeface="Calibri" panose="020F0502020204030204" pitchFamily="34" charset="0"/>
                <a:sym typeface="Symbol" panose="05050102010706020507" pitchFamily="18" charset="2"/>
              </a:rPr>
              <a:t> </a:t>
            </a:r>
            <a:r>
              <a:rPr lang="en-US" altLang="ja-JP" sz="2000" dirty="0">
                <a:solidFill>
                  <a:srgbClr val="002060"/>
                </a:solidFill>
                <a:latin typeface="Calibri" panose="020F0502020204030204" pitchFamily="34" charset="0"/>
              </a:rPr>
              <a:t>[s] is given by;</a:t>
            </a:r>
          </a:p>
          <a:p>
            <a:pPr lvl="1">
              <a:buFont typeface="Wingdings" panose="05000000000000000000" pitchFamily="2" charset="2"/>
              <a:buChar char="Ø"/>
            </a:pPr>
            <a:endParaRPr lang="en-US" altLang="ja-JP" sz="2000" dirty="0">
              <a:solidFill>
                <a:srgbClr val="002060"/>
              </a:solidFill>
              <a:latin typeface="Calibri" panose="020F0502020204030204" pitchFamily="34" charset="0"/>
            </a:endParaRPr>
          </a:p>
          <a:p>
            <a:pPr marL="457200" lvl="1" indent="0">
              <a:buNone/>
            </a:pPr>
            <a:endParaRPr lang="en-US" altLang="ja-JP" sz="2000" dirty="0">
              <a:solidFill>
                <a:srgbClr val="002060"/>
              </a:solidFill>
              <a:latin typeface="Calibri" panose="020F0502020204030204" pitchFamily="34" charset="0"/>
            </a:endParaRPr>
          </a:p>
          <a:p>
            <a:pPr marL="457200" lvl="1" indent="0">
              <a:buNone/>
            </a:pPr>
            <a:endParaRPr lang="en-US" altLang="ja-JP" sz="1200" dirty="0">
              <a:solidFill>
                <a:srgbClr val="002060"/>
              </a:solidFill>
              <a:latin typeface="Calibri" panose="020F0502020204030204" pitchFamily="34" charset="0"/>
            </a:endParaRPr>
          </a:p>
          <a:p>
            <a:pPr lvl="1">
              <a:buFont typeface="Wingdings" panose="05000000000000000000" pitchFamily="2" charset="2"/>
              <a:buChar char="Ø"/>
            </a:pPr>
            <a:r>
              <a:rPr lang="en-US" altLang="ja-JP" sz="2000" dirty="0">
                <a:solidFill>
                  <a:srgbClr val="002060"/>
                </a:solidFill>
                <a:latin typeface="Calibri" panose="020F0502020204030204" pitchFamily="34" charset="0"/>
              </a:rPr>
              <a:t>In order to increase </a:t>
            </a:r>
            <a:r>
              <a:rPr lang="en-US" altLang="ja-JP" sz="2000" i="1" dirty="0" err="1">
                <a:solidFill>
                  <a:srgbClr val="002060"/>
                </a:solidFill>
                <a:latin typeface="Calibri" panose="020F0502020204030204" pitchFamily="34" charset="0"/>
              </a:rPr>
              <a:t>Q</a:t>
            </a:r>
            <a:r>
              <a:rPr lang="en-US" altLang="ja-JP" sz="2000" baseline="-25000" dirty="0" err="1">
                <a:solidFill>
                  <a:srgbClr val="002060"/>
                </a:solidFill>
                <a:latin typeface="Calibri" panose="020F0502020204030204" pitchFamily="34" charset="0"/>
              </a:rPr>
              <a:t>des</a:t>
            </a:r>
            <a:r>
              <a:rPr lang="en-US" altLang="ja-JP" sz="2000" dirty="0">
                <a:solidFill>
                  <a:srgbClr val="002060"/>
                </a:solidFill>
                <a:latin typeface="Calibri" panose="020F0502020204030204" pitchFamily="34" charset="0"/>
              </a:rPr>
              <a:t>;</a:t>
            </a:r>
          </a:p>
          <a:p>
            <a:pPr lvl="2"/>
            <a:r>
              <a:rPr lang="en-US" altLang="ja-JP" dirty="0">
                <a:latin typeface="Calibri" panose="020F0502020204030204" pitchFamily="34" charset="0"/>
              </a:rPr>
              <a:t>Reducing </a:t>
            </a:r>
            <a:r>
              <a:rPr lang="en-US" altLang="ja-JP" i="1" dirty="0">
                <a:latin typeface="Calibri" panose="020F0502020204030204" pitchFamily="34" charset="0"/>
                <a:sym typeface="Symbol" panose="05050102010706020507" pitchFamily="18" charset="2"/>
              </a:rPr>
              <a:t> </a:t>
            </a:r>
            <a:r>
              <a:rPr lang="en-US" altLang="ja-JP" dirty="0">
                <a:latin typeface="Calibri" panose="020F0502020204030204" pitchFamily="34" charset="0"/>
                <a:sym typeface="Symbol" panose="05050102010706020507" pitchFamily="18" charset="2"/>
              </a:rPr>
              <a:t>, that is, increasing </a:t>
            </a:r>
            <a:r>
              <a:rPr lang="en-US" altLang="ja-JP" i="1" dirty="0">
                <a:latin typeface="Calibri" panose="020F0502020204030204" pitchFamily="34" charset="0"/>
                <a:sym typeface="Symbol" panose="05050102010706020507" pitchFamily="18" charset="2"/>
              </a:rPr>
              <a:t>T</a:t>
            </a:r>
            <a:r>
              <a:rPr lang="en-US" altLang="ja-JP" dirty="0">
                <a:latin typeface="Calibri" panose="020F0502020204030204" pitchFamily="34" charset="0"/>
                <a:sym typeface="Symbol" panose="05050102010706020507" pitchFamily="18" charset="2"/>
              </a:rPr>
              <a:t> is effective.</a:t>
            </a:r>
          </a:p>
          <a:p>
            <a:pPr lvl="2"/>
            <a:r>
              <a:rPr lang="en-US" altLang="ja-JP" dirty="0">
                <a:latin typeface="Calibri" panose="020F0502020204030204" pitchFamily="34" charset="0"/>
              </a:rPr>
              <a:t>For H</a:t>
            </a:r>
            <a:r>
              <a:rPr lang="en-US" altLang="ja-JP" baseline="-25000" dirty="0">
                <a:latin typeface="Calibri" panose="020F0502020204030204" pitchFamily="34" charset="0"/>
              </a:rPr>
              <a:t>2</a:t>
            </a:r>
            <a:r>
              <a:rPr lang="en-US" altLang="ja-JP" dirty="0">
                <a:latin typeface="Calibri" panose="020F0502020204030204" pitchFamily="34" charset="0"/>
              </a:rPr>
              <a:t>O, </a:t>
            </a:r>
            <a:r>
              <a:rPr lang="en-US" altLang="ja-JP" i="1" dirty="0">
                <a:latin typeface="Calibri" panose="020F0502020204030204" pitchFamily="34" charset="0"/>
                <a:sym typeface="Symbol" panose="05050102010706020507" pitchFamily="18" charset="2"/>
              </a:rPr>
              <a:t></a:t>
            </a:r>
            <a:r>
              <a:rPr lang="en-US" altLang="ja-JP" dirty="0">
                <a:latin typeface="Calibri" panose="020F0502020204030204" pitchFamily="34" charset="0"/>
                <a:sym typeface="Symbol" panose="05050102010706020507" pitchFamily="18" charset="2"/>
              </a:rPr>
              <a:t> can be shortened </a:t>
            </a:r>
            <a:r>
              <a:rPr lang="en-US" altLang="ja-JP" dirty="0">
                <a:solidFill>
                  <a:srgbClr val="FF0000"/>
                </a:solidFill>
                <a:latin typeface="Calibri" panose="020F0502020204030204" pitchFamily="34" charset="0"/>
                <a:sym typeface="Symbol" panose="05050102010706020507" pitchFamily="18" charset="2"/>
              </a:rPr>
              <a:t>from 200 sec. to 0.1 sec (1/2000) </a:t>
            </a:r>
            <a:r>
              <a:rPr lang="en-US" altLang="ja-JP" dirty="0">
                <a:latin typeface="Calibri" panose="020F0502020204030204" pitchFamily="34" charset="0"/>
              </a:rPr>
              <a:t>by increasing </a:t>
            </a:r>
            <a:r>
              <a:rPr lang="en-US" altLang="ja-JP" i="1" dirty="0">
                <a:latin typeface="Calibri" panose="020F0502020204030204" pitchFamily="34" charset="0"/>
              </a:rPr>
              <a:t>T</a:t>
            </a:r>
            <a:r>
              <a:rPr lang="en-US" altLang="ja-JP" dirty="0">
                <a:latin typeface="Calibri" panose="020F0502020204030204" pitchFamily="34" charset="0"/>
              </a:rPr>
              <a:t> </a:t>
            </a:r>
            <a:r>
              <a:rPr lang="en-US" altLang="ja-JP" dirty="0">
                <a:solidFill>
                  <a:srgbClr val="FF0000"/>
                </a:solidFill>
                <a:latin typeface="Calibri" panose="020F0502020204030204" pitchFamily="34" charset="0"/>
              </a:rPr>
              <a:t>from 25</a:t>
            </a:r>
            <a:r>
              <a:rPr lang="en-US" altLang="ja-JP" dirty="0">
                <a:solidFill>
                  <a:srgbClr val="FF0000"/>
                </a:solidFill>
                <a:latin typeface="Calibri" panose="020F0502020204030204" pitchFamily="34" charset="0"/>
                <a:sym typeface="Symbol" panose="05050102010706020507" pitchFamily="18" charset="2"/>
              </a:rPr>
              <a:t>C</a:t>
            </a:r>
            <a:r>
              <a:rPr lang="en-US" altLang="ja-JP" dirty="0">
                <a:solidFill>
                  <a:srgbClr val="FF0000"/>
                </a:solidFill>
                <a:latin typeface="Calibri" panose="020F0502020204030204" pitchFamily="34" charset="0"/>
              </a:rPr>
              <a:t> to 100</a:t>
            </a:r>
            <a:r>
              <a:rPr lang="en-US" altLang="ja-JP" dirty="0">
                <a:solidFill>
                  <a:srgbClr val="FF0000"/>
                </a:solidFill>
                <a:latin typeface="Calibri" panose="020F0502020204030204" pitchFamily="34" charset="0"/>
                <a:sym typeface="Symbol" panose="05050102010706020507" pitchFamily="18" charset="2"/>
              </a:rPr>
              <a:t>C</a:t>
            </a:r>
            <a:r>
              <a:rPr lang="en-US" altLang="ja-JP" dirty="0">
                <a:latin typeface="Calibri" panose="020F0502020204030204" pitchFamily="34" charset="0"/>
                <a:sym typeface="Symbol" panose="05050102010706020507" pitchFamily="18" charset="2"/>
              </a:rPr>
              <a:t>.</a:t>
            </a:r>
          </a:p>
          <a:p>
            <a:pPr lvl="2"/>
            <a:endParaRPr lang="en-US" altLang="ja-JP" sz="1050" dirty="0">
              <a:latin typeface="Calibri" panose="020F0502020204030204" pitchFamily="34" charset="0"/>
              <a:sym typeface="Symbol" panose="05050102010706020507" pitchFamily="18" charset="2"/>
            </a:endParaRPr>
          </a:p>
          <a:p>
            <a:r>
              <a:rPr lang="en-US" altLang="ja-JP" sz="2400" dirty="0">
                <a:latin typeface="Calibri" panose="020F0502020204030204" pitchFamily="34" charset="0"/>
                <a:sym typeface="Symbol" panose="05050102010706020507" pitchFamily="18" charset="2"/>
              </a:rPr>
              <a:t> To evacuate the water, it is effective to uniformly heat the vacuum vessel at 150C. (</a:t>
            </a:r>
            <a:r>
              <a:rPr lang="en-US" altLang="ja-JP" sz="2400" dirty="0">
                <a:solidFill>
                  <a:srgbClr val="FF0000"/>
                </a:solidFill>
                <a:latin typeface="Calibri" panose="020F0502020204030204" pitchFamily="34" charset="0"/>
                <a:sym typeface="Symbol" panose="05050102010706020507" pitchFamily="18" charset="2"/>
              </a:rPr>
              <a:t>Baking</a:t>
            </a:r>
            <a:r>
              <a:rPr lang="en-US" altLang="ja-JP" sz="2400" dirty="0">
                <a:latin typeface="Calibri" panose="020F0502020204030204" pitchFamily="34" charset="0"/>
                <a:sym typeface="Symbol" panose="05050102010706020507" pitchFamily="18" charset="2"/>
              </a:rPr>
              <a:t>)</a:t>
            </a:r>
          </a:p>
          <a:p>
            <a:pPr lvl="2"/>
            <a:endParaRPr lang="en-US" altLang="ja-JP" baseline="-25000" dirty="0">
              <a:solidFill>
                <a:srgbClr val="002060"/>
              </a:solidFill>
              <a:latin typeface="Calibri" panose="020F0502020204030204" pitchFamily="34" charset="0"/>
            </a:endParaRPr>
          </a:p>
        </p:txBody>
      </p:sp>
      <p:sp>
        <p:nvSpPr>
          <p:cNvPr id="22" name="テキスト ボックス 21">
            <a:extLst>
              <a:ext uri="{FF2B5EF4-FFF2-40B4-BE49-F238E27FC236}">
                <a16:creationId xmlns:a16="http://schemas.microsoft.com/office/drawing/2014/main" id="{D9D1E660-2E82-4DE9-963E-42BF06B4CDAB}"/>
              </a:ext>
            </a:extLst>
          </p:cNvPr>
          <p:cNvSpPr txBox="1"/>
          <p:nvPr/>
        </p:nvSpPr>
        <p:spPr>
          <a:xfrm>
            <a:off x="1268452" y="3119770"/>
            <a:ext cx="1553270" cy="461665"/>
          </a:xfrm>
          <a:prstGeom prst="rect">
            <a:avLst/>
          </a:prstGeom>
          <a:noFill/>
        </p:spPr>
        <p:txBody>
          <a:bodyPr wrap="square" rtlCol="0">
            <a:spAutoFit/>
          </a:bodyPr>
          <a:lstStyle/>
          <a:p>
            <a:r>
              <a:rPr kumimoji="1" lang="en-US" altLang="ja-JP" sz="2400" i="1" dirty="0" err="1">
                <a:latin typeface="Calibri" panose="020F0502020204030204" pitchFamily="34" charset="0"/>
              </a:rPr>
              <a:t>Q</a:t>
            </a:r>
            <a:r>
              <a:rPr kumimoji="1" lang="en-US" altLang="ja-JP" sz="2400" baseline="-25000" dirty="0" err="1">
                <a:latin typeface="Calibri" panose="020F0502020204030204" pitchFamily="34" charset="0"/>
              </a:rPr>
              <a:t>des</a:t>
            </a:r>
            <a:r>
              <a:rPr kumimoji="1" lang="en-US" altLang="ja-JP" sz="2400" dirty="0">
                <a:latin typeface="Calibri" panose="020F0502020204030204" pitchFamily="34" charset="0"/>
              </a:rPr>
              <a:t>=</a:t>
            </a:r>
            <a:r>
              <a:rPr kumimoji="1" lang="en-US" altLang="ja-JP" sz="2400" i="1" dirty="0">
                <a:latin typeface="Calibri" panose="020F0502020204030204" pitchFamily="34" charset="0"/>
                <a:sym typeface="Symbol" panose="05050102010706020507" pitchFamily="18" charset="2"/>
              </a:rPr>
              <a:t></a:t>
            </a:r>
            <a:r>
              <a:rPr kumimoji="1" lang="en-US" altLang="ja-JP" sz="2400" dirty="0">
                <a:latin typeface="Calibri" panose="020F0502020204030204" pitchFamily="34" charset="0"/>
                <a:sym typeface="Symbol" panose="05050102010706020507" pitchFamily="18" charset="2"/>
              </a:rPr>
              <a:t>/</a:t>
            </a:r>
            <a:r>
              <a:rPr kumimoji="1" lang="en-US" altLang="ja-JP" sz="2400" i="1" dirty="0">
                <a:latin typeface="Calibri" panose="020F0502020204030204" pitchFamily="34" charset="0"/>
                <a:sym typeface="Symbol" panose="05050102010706020507" pitchFamily="18" charset="2"/>
              </a:rPr>
              <a:t></a:t>
            </a:r>
            <a:endParaRPr kumimoji="1" lang="ja-JP" altLang="en-US" sz="2400" i="1" dirty="0">
              <a:latin typeface="Calibri" panose="020F0502020204030204" pitchFamily="34" charset="0"/>
            </a:endParaRPr>
          </a:p>
        </p:txBody>
      </p:sp>
      <p:sp>
        <p:nvSpPr>
          <p:cNvPr id="23" name="正方形/長方形 22">
            <a:extLst>
              <a:ext uri="{FF2B5EF4-FFF2-40B4-BE49-F238E27FC236}">
                <a16:creationId xmlns:a16="http://schemas.microsoft.com/office/drawing/2014/main" id="{7833E978-D62D-43A5-970D-D9137090FEAE}"/>
              </a:ext>
            </a:extLst>
          </p:cNvPr>
          <p:cNvSpPr/>
          <p:nvPr/>
        </p:nvSpPr>
        <p:spPr>
          <a:xfrm>
            <a:off x="2670224" y="3134574"/>
            <a:ext cx="6098459" cy="523220"/>
          </a:xfrm>
          <a:prstGeom prst="rect">
            <a:avLst/>
          </a:prstGeom>
        </p:spPr>
        <p:txBody>
          <a:bodyPr wrap="square">
            <a:spAutoFit/>
          </a:bodyPr>
          <a:lstStyle/>
          <a:p>
            <a:r>
              <a:rPr lang="en-US" altLang="ja-JP" sz="1400" i="1" dirty="0">
                <a:latin typeface="Calibri" panose="020F0502020204030204" pitchFamily="34" charset="0"/>
                <a:sym typeface="Symbol" panose="05050102010706020507" pitchFamily="18" charset="2"/>
              </a:rPr>
              <a:t></a:t>
            </a:r>
            <a:r>
              <a:rPr lang="ja-JP" altLang="en-US" sz="1400" dirty="0">
                <a:latin typeface="Calibri" panose="020F0502020204030204" pitchFamily="34" charset="0"/>
              </a:rPr>
              <a:t>：</a:t>
            </a:r>
            <a:r>
              <a:rPr lang="en-US" altLang="ja-JP" sz="1400" dirty="0">
                <a:latin typeface="Calibri" panose="020F0502020204030204" pitchFamily="34" charset="0"/>
              </a:rPr>
              <a:t>number of molecule adsorbed on the surface per unit area</a:t>
            </a:r>
            <a:r>
              <a:rPr lang="ja-JP" altLang="en-US" sz="1400" dirty="0">
                <a:latin typeface="Calibri" panose="020F0502020204030204" pitchFamily="34" charset="0"/>
              </a:rPr>
              <a:t> </a:t>
            </a:r>
            <a:r>
              <a:rPr lang="en-US" altLang="ja-JP" sz="1400" dirty="0">
                <a:latin typeface="Calibri" panose="020F0502020204030204" pitchFamily="34" charset="0"/>
              </a:rPr>
              <a:t>[molec.</a:t>
            </a:r>
            <a:r>
              <a:rPr lang="en-US" altLang="ja-JP" sz="1400" dirty="0">
                <a:latin typeface="Calibri" panose="020F0502020204030204" pitchFamily="34" charset="0"/>
                <a:sym typeface="Symbol"/>
              </a:rPr>
              <a:t>m</a:t>
            </a:r>
            <a:r>
              <a:rPr lang="en-US" altLang="ja-JP" sz="1400" baseline="30000" dirty="0">
                <a:latin typeface="Calibri" panose="020F0502020204030204" pitchFamily="34" charset="0"/>
              </a:rPr>
              <a:t>-2</a:t>
            </a:r>
            <a:r>
              <a:rPr lang="en-US" altLang="ja-JP" sz="1400" dirty="0">
                <a:latin typeface="Calibri" panose="020F0502020204030204" pitchFamily="34" charset="0"/>
              </a:rPr>
              <a:t>]</a:t>
            </a:r>
          </a:p>
          <a:p>
            <a:r>
              <a:rPr lang="en-US" altLang="ja-JP" sz="1400" i="1" dirty="0">
                <a:latin typeface="Calibri" panose="020F0502020204030204" pitchFamily="34" charset="0"/>
                <a:sym typeface="Symbol" panose="05050102010706020507" pitchFamily="18" charset="2"/>
              </a:rPr>
              <a:t></a:t>
            </a:r>
            <a:r>
              <a:rPr lang="ja-JP" altLang="en-US" sz="1400" dirty="0">
                <a:latin typeface="Calibri" panose="020F0502020204030204" pitchFamily="34" charset="0"/>
                <a:sym typeface="Symbol" panose="05050102010706020507" pitchFamily="18" charset="2"/>
              </a:rPr>
              <a:t>：</a:t>
            </a:r>
            <a:r>
              <a:rPr lang="en-US" altLang="ja-JP" sz="1400" dirty="0">
                <a:latin typeface="Calibri" panose="020F0502020204030204" pitchFamily="34" charset="0"/>
                <a:sym typeface="Symbol" panose="05050102010706020507" pitchFamily="18" charset="2"/>
              </a:rPr>
              <a:t>average surface residence time</a:t>
            </a:r>
            <a:r>
              <a:rPr lang="ja-JP" altLang="en-US" sz="1400" dirty="0">
                <a:latin typeface="Calibri" panose="020F0502020204030204" pitchFamily="34" charset="0"/>
                <a:sym typeface="Symbol" panose="05050102010706020507" pitchFamily="18" charset="2"/>
              </a:rPr>
              <a:t> </a:t>
            </a:r>
            <a:r>
              <a:rPr lang="en-US" altLang="ja-JP" sz="1400" dirty="0">
                <a:latin typeface="Calibri" panose="020F0502020204030204" pitchFamily="34" charset="0"/>
              </a:rPr>
              <a:t>[s]</a:t>
            </a:r>
          </a:p>
        </p:txBody>
      </p:sp>
      <mc:AlternateContent xmlns:mc="http://schemas.openxmlformats.org/markup-compatibility/2006" xmlns:a14="http://schemas.microsoft.com/office/drawing/2010/main">
        <mc:Choice Requires="a14">
          <p:sp>
            <p:nvSpPr>
              <p:cNvPr id="24" name="正方形/長方形 23">
                <a:extLst>
                  <a:ext uri="{FF2B5EF4-FFF2-40B4-BE49-F238E27FC236}">
                    <a16:creationId xmlns:a16="http://schemas.microsoft.com/office/drawing/2014/main" id="{A41340BF-0C51-48C6-B800-1550033F6228}"/>
                  </a:ext>
                </a:extLst>
              </p:cNvPr>
              <p:cNvSpPr/>
              <p:nvPr/>
            </p:nvSpPr>
            <p:spPr>
              <a:xfrm>
                <a:off x="1190051" y="3932709"/>
                <a:ext cx="2853666" cy="76084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ja-JP" sz="2000" i="1" smtClean="0">
                          <a:latin typeface="Cambria Math"/>
                        </a:rPr>
                        <m:t>𝜏</m:t>
                      </m:r>
                      <m:r>
                        <a:rPr lang="en-US" altLang="ja-JP" sz="2000">
                          <a:latin typeface="Cambria Math"/>
                        </a:rPr>
                        <m:t>=</m:t>
                      </m:r>
                      <m:f>
                        <m:fPr>
                          <m:ctrlPr>
                            <a:rPr lang="ja-JP" altLang="ja-JP" sz="2000" i="1">
                              <a:latin typeface="Cambria Math" panose="02040503050406030204" pitchFamily="18" charset="0"/>
                            </a:rPr>
                          </m:ctrlPr>
                        </m:fPr>
                        <m:num>
                          <m:r>
                            <a:rPr lang="en-US" altLang="ja-JP" sz="2000" i="1">
                              <a:latin typeface="Cambria Math"/>
                            </a:rPr>
                            <m:t>1</m:t>
                          </m:r>
                        </m:num>
                        <m:den>
                          <m:sSub>
                            <m:sSubPr>
                              <m:ctrlPr>
                                <a:rPr lang="ja-JP" altLang="ja-JP" sz="2000" i="1">
                                  <a:latin typeface="Cambria Math" panose="02040503050406030204" pitchFamily="18" charset="0"/>
                                </a:rPr>
                              </m:ctrlPr>
                            </m:sSubPr>
                            <m:e>
                              <m:r>
                                <a:rPr lang="en-US" altLang="ja-JP" sz="2000" i="1">
                                  <a:latin typeface="Cambria Math"/>
                                </a:rPr>
                                <m:t>𝐴</m:t>
                              </m:r>
                            </m:e>
                            <m:sub>
                              <m:r>
                                <m:rPr>
                                  <m:sty m:val="p"/>
                                </m:rPr>
                                <a:rPr lang="en-US" altLang="ja-JP" sz="2000">
                                  <a:latin typeface="Cambria Math"/>
                                </a:rPr>
                                <m:t>frequency</m:t>
                              </m:r>
                            </m:sub>
                          </m:sSub>
                        </m:den>
                      </m:f>
                      <m:r>
                        <m:rPr>
                          <m:sty m:val="p"/>
                        </m:rPr>
                        <a:rPr lang="en-US" altLang="ja-JP" sz="2000">
                          <a:latin typeface="Cambria Math"/>
                        </a:rPr>
                        <m:t>exp</m:t>
                      </m:r>
                      <m:d>
                        <m:dPr>
                          <m:ctrlPr>
                            <a:rPr lang="ja-JP" altLang="ja-JP" sz="2000" i="1">
                              <a:latin typeface="Cambria Math" panose="02040503050406030204" pitchFamily="18" charset="0"/>
                            </a:rPr>
                          </m:ctrlPr>
                        </m:dPr>
                        <m:e>
                          <m:f>
                            <m:fPr>
                              <m:ctrlPr>
                                <a:rPr lang="ja-JP" altLang="ja-JP" sz="2000" i="1">
                                  <a:latin typeface="Cambria Math" panose="02040503050406030204" pitchFamily="18" charset="0"/>
                                </a:rPr>
                              </m:ctrlPr>
                            </m:fPr>
                            <m:num>
                              <m:sSub>
                                <m:sSubPr>
                                  <m:ctrlPr>
                                    <a:rPr lang="ja-JP" altLang="ja-JP" sz="2000" i="1">
                                      <a:latin typeface="Cambria Math" panose="02040503050406030204" pitchFamily="18" charset="0"/>
                                    </a:rPr>
                                  </m:ctrlPr>
                                </m:sSubPr>
                                <m:e>
                                  <m:r>
                                    <a:rPr lang="en-US" altLang="ja-JP" sz="2000" i="1">
                                      <a:latin typeface="Cambria Math"/>
                                    </a:rPr>
                                    <m:t>𝐸</m:t>
                                  </m:r>
                                </m:e>
                                <m:sub>
                                  <m:r>
                                    <a:rPr lang="en-US" altLang="ja-JP" sz="2000" i="1">
                                      <a:latin typeface="Cambria Math"/>
                                    </a:rPr>
                                    <m:t>𝑑</m:t>
                                  </m:r>
                                </m:sub>
                              </m:sSub>
                            </m:num>
                            <m:den>
                              <m:r>
                                <a:rPr lang="en-US" altLang="ja-JP" sz="2000" b="0" i="1" smtClean="0">
                                  <a:latin typeface="Cambria Math" panose="02040503050406030204" pitchFamily="18" charset="0"/>
                                </a:rPr>
                                <m:t>𝑅</m:t>
                              </m:r>
                              <m:r>
                                <a:rPr lang="en-US" altLang="ja-JP" sz="2000" i="1">
                                  <a:latin typeface="Cambria Math"/>
                                </a:rPr>
                                <m:t>𝑇</m:t>
                              </m:r>
                            </m:den>
                          </m:f>
                        </m:e>
                      </m:d>
                    </m:oMath>
                  </m:oMathPara>
                </a14:m>
                <a:endParaRPr lang="ja-JP" altLang="en-US" sz="2000" dirty="0">
                  <a:latin typeface="Calibri" panose="020F0502020204030204" pitchFamily="34" charset="0"/>
                </a:endParaRPr>
              </a:p>
            </p:txBody>
          </p:sp>
        </mc:Choice>
        <mc:Fallback xmlns="">
          <p:sp>
            <p:nvSpPr>
              <p:cNvPr id="24" name="正方形/長方形 23">
                <a:extLst>
                  <a:ext uri="{FF2B5EF4-FFF2-40B4-BE49-F238E27FC236}">
                    <a16:creationId xmlns:a16="http://schemas.microsoft.com/office/drawing/2014/main" id="{A41340BF-0C51-48C6-B800-1550033F6228}"/>
                  </a:ext>
                </a:extLst>
              </p:cNvPr>
              <p:cNvSpPr>
                <a:spLocks noRot="1" noChangeAspect="1" noMove="1" noResize="1" noEditPoints="1" noAdjustHandles="1" noChangeArrowheads="1" noChangeShapeType="1" noTextEdit="1"/>
              </p:cNvSpPr>
              <p:nvPr/>
            </p:nvSpPr>
            <p:spPr>
              <a:xfrm>
                <a:off x="1190051" y="3932709"/>
                <a:ext cx="2853666" cy="760849"/>
              </a:xfrm>
              <a:prstGeom prst="rect">
                <a:avLst/>
              </a:prstGeom>
              <a:blipFill>
                <a:blip r:embed="rId6"/>
                <a:stretch>
                  <a:fillRect/>
                </a:stretch>
              </a:blipFill>
            </p:spPr>
            <p:txBody>
              <a:bodyPr/>
              <a:lstStyle/>
              <a:p>
                <a:r>
                  <a:rPr lang="ja-JP" altLang="en-US">
                    <a:noFill/>
                  </a:rPr>
                  <a:t> </a:t>
                </a:r>
              </a:p>
            </p:txBody>
          </p:sp>
        </mc:Fallback>
      </mc:AlternateContent>
      <p:sp>
        <p:nvSpPr>
          <p:cNvPr id="25" name="正方形/長方形 24">
            <a:extLst>
              <a:ext uri="{FF2B5EF4-FFF2-40B4-BE49-F238E27FC236}">
                <a16:creationId xmlns:a16="http://schemas.microsoft.com/office/drawing/2014/main" id="{DC0DBFD2-6AEF-4A3B-B262-B5B7E083D026}"/>
              </a:ext>
            </a:extLst>
          </p:cNvPr>
          <p:cNvSpPr/>
          <p:nvPr/>
        </p:nvSpPr>
        <p:spPr>
          <a:xfrm>
            <a:off x="4114866" y="3973771"/>
            <a:ext cx="3605893" cy="954107"/>
          </a:xfrm>
          <a:prstGeom prst="rect">
            <a:avLst/>
          </a:prstGeom>
        </p:spPr>
        <p:txBody>
          <a:bodyPr wrap="square">
            <a:spAutoFit/>
          </a:bodyPr>
          <a:lstStyle/>
          <a:p>
            <a:r>
              <a:rPr lang="en-US" altLang="ja-JP" sz="1400" i="1" dirty="0" err="1">
                <a:latin typeface="Calibri" panose="020F0502020204030204" pitchFamily="34" charset="0"/>
              </a:rPr>
              <a:t>A</a:t>
            </a:r>
            <a:r>
              <a:rPr lang="en-US" altLang="ja-JP" sz="1400" baseline="-25000" dirty="0" err="1">
                <a:latin typeface="Calibri" panose="020F0502020204030204" pitchFamily="34" charset="0"/>
              </a:rPr>
              <a:t>frequency</a:t>
            </a:r>
            <a:r>
              <a:rPr lang="ja-JP" altLang="en-US" sz="1400" dirty="0">
                <a:latin typeface="Calibri" panose="020F0502020204030204" pitchFamily="34" charset="0"/>
              </a:rPr>
              <a:t>：</a:t>
            </a:r>
            <a:r>
              <a:rPr lang="en-US" altLang="ja-JP" sz="1400" dirty="0">
                <a:latin typeface="Calibri" panose="020F0502020204030204" pitchFamily="34" charset="0"/>
              </a:rPr>
              <a:t>frequency factor[s</a:t>
            </a:r>
            <a:r>
              <a:rPr lang="en-US" altLang="ja-JP" sz="1400" baseline="30000" dirty="0">
                <a:latin typeface="Calibri" panose="020F0502020204030204" pitchFamily="34" charset="0"/>
              </a:rPr>
              <a:t>-1</a:t>
            </a:r>
            <a:r>
              <a:rPr lang="en-US" altLang="ja-JP" sz="1400" dirty="0">
                <a:latin typeface="Calibri" panose="020F0502020204030204" pitchFamily="34" charset="0"/>
              </a:rPr>
              <a:t>]</a:t>
            </a:r>
          </a:p>
          <a:p>
            <a:r>
              <a:rPr lang="en-US" altLang="ja-JP" sz="1400" i="1" dirty="0">
                <a:latin typeface="Calibri" panose="020F0502020204030204" pitchFamily="34" charset="0"/>
              </a:rPr>
              <a:t>E</a:t>
            </a:r>
            <a:r>
              <a:rPr lang="en-US" altLang="ja-JP" sz="1400" baseline="-25000" dirty="0">
                <a:latin typeface="Calibri" panose="020F0502020204030204" pitchFamily="34" charset="0"/>
              </a:rPr>
              <a:t>d</a:t>
            </a:r>
            <a:r>
              <a:rPr lang="ja-JP" altLang="en-US" sz="1400" dirty="0">
                <a:latin typeface="Calibri" panose="020F0502020204030204" pitchFamily="34" charset="0"/>
              </a:rPr>
              <a:t>：</a:t>
            </a:r>
            <a:r>
              <a:rPr lang="en-US" altLang="ja-JP" sz="1400" dirty="0">
                <a:latin typeface="Calibri" panose="020F0502020204030204" pitchFamily="34" charset="0"/>
              </a:rPr>
              <a:t>activation energy for desorption [J</a:t>
            </a:r>
            <a:r>
              <a:rPr lang="en-US" altLang="ja-JP" sz="1400" dirty="0">
                <a:latin typeface="Calibri" panose="020F0502020204030204" pitchFamily="34" charset="0"/>
                <a:sym typeface="Symbol"/>
              </a:rPr>
              <a:t>mol</a:t>
            </a:r>
            <a:r>
              <a:rPr lang="en-US" altLang="ja-JP" sz="1400" baseline="30000" dirty="0">
                <a:latin typeface="Calibri" panose="020F0502020204030204" pitchFamily="34" charset="0"/>
              </a:rPr>
              <a:t>-1</a:t>
            </a:r>
            <a:r>
              <a:rPr lang="en-US" altLang="ja-JP" sz="1400" dirty="0">
                <a:latin typeface="Calibri" panose="020F0502020204030204" pitchFamily="34" charset="0"/>
              </a:rPr>
              <a:t>]</a:t>
            </a:r>
          </a:p>
          <a:p>
            <a:r>
              <a:rPr lang="en-US" altLang="ja-JP" sz="1400" i="1" dirty="0">
                <a:latin typeface="Calibri" panose="020F0502020204030204" pitchFamily="34" charset="0"/>
              </a:rPr>
              <a:t>R</a:t>
            </a:r>
            <a:r>
              <a:rPr lang="ja-JP" altLang="en-US" sz="1400" dirty="0">
                <a:latin typeface="Calibri" panose="020F0502020204030204" pitchFamily="34" charset="0"/>
              </a:rPr>
              <a:t>：</a:t>
            </a:r>
            <a:r>
              <a:rPr lang="en-US" altLang="ja-JP" sz="1400" dirty="0">
                <a:latin typeface="Calibri" panose="020F0502020204030204" pitchFamily="34" charset="0"/>
              </a:rPr>
              <a:t>molar gas constant</a:t>
            </a:r>
            <a:r>
              <a:rPr lang="ja-JP" altLang="ja-JP" sz="1400" dirty="0">
                <a:latin typeface="Calibri" panose="020F0502020204030204" pitchFamily="34" charset="0"/>
              </a:rPr>
              <a:t>（</a:t>
            </a:r>
            <a:r>
              <a:rPr lang="en-US" altLang="ja-JP" sz="1400" i="1" dirty="0">
                <a:latin typeface="Calibri" panose="020F0502020204030204" pitchFamily="34" charset="0"/>
              </a:rPr>
              <a:t>R </a:t>
            </a:r>
            <a:r>
              <a:rPr lang="en-US" altLang="ja-JP" sz="1400" dirty="0">
                <a:latin typeface="Calibri" panose="020F0502020204030204" pitchFamily="34" charset="0"/>
              </a:rPr>
              <a:t>= 8.31 J</a:t>
            </a:r>
            <a:r>
              <a:rPr lang="en-US" altLang="ja-JP" sz="1400" dirty="0">
                <a:latin typeface="Calibri" panose="020F0502020204030204" pitchFamily="34" charset="0"/>
                <a:sym typeface="Symbol"/>
              </a:rPr>
              <a:t></a:t>
            </a:r>
            <a:r>
              <a:rPr lang="en-US" altLang="ja-JP" sz="1400" dirty="0">
                <a:latin typeface="Calibri" panose="020F0502020204030204" pitchFamily="34" charset="0"/>
              </a:rPr>
              <a:t>K</a:t>
            </a:r>
            <a:r>
              <a:rPr lang="en-US" altLang="ja-JP" sz="1400" baseline="30000" dirty="0">
                <a:latin typeface="Calibri" panose="020F0502020204030204" pitchFamily="34" charset="0"/>
              </a:rPr>
              <a:t>-1</a:t>
            </a:r>
            <a:r>
              <a:rPr lang="en-US" altLang="ja-JP" sz="1400" dirty="0">
                <a:latin typeface="Calibri" panose="020F0502020204030204" pitchFamily="34" charset="0"/>
                <a:sym typeface="Symbol"/>
              </a:rPr>
              <a:t>mol</a:t>
            </a:r>
            <a:r>
              <a:rPr lang="en-US" altLang="ja-JP" sz="1400" baseline="30000" dirty="0">
                <a:latin typeface="Calibri" panose="020F0502020204030204" pitchFamily="34" charset="0"/>
              </a:rPr>
              <a:t>-1 </a:t>
            </a:r>
            <a:r>
              <a:rPr lang="ja-JP" altLang="ja-JP" sz="1400" dirty="0">
                <a:latin typeface="Calibri" panose="020F0502020204030204" pitchFamily="34" charset="0"/>
              </a:rPr>
              <a:t>）</a:t>
            </a:r>
            <a:endParaRPr lang="en-US" altLang="ja-JP" sz="1400" dirty="0">
              <a:latin typeface="Calibri" panose="020F0502020204030204" pitchFamily="34" charset="0"/>
            </a:endParaRPr>
          </a:p>
          <a:p>
            <a:r>
              <a:rPr lang="en-US" altLang="ja-JP" sz="1400" i="1" dirty="0">
                <a:latin typeface="Calibri" panose="020F0502020204030204" pitchFamily="34" charset="0"/>
              </a:rPr>
              <a:t>T</a:t>
            </a:r>
            <a:r>
              <a:rPr lang="ja-JP" altLang="en-US" sz="1400" dirty="0">
                <a:latin typeface="Calibri" panose="020F0502020204030204" pitchFamily="34" charset="0"/>
              </a:rPr>
              <a:t>：</a:t>
            </a:r>
            <a:r>
              <a:rPr lang="en-US" altLang="ja-JP" sz="1400" dirty="0">
                <a:latin typeface="Calibri" panose="020F0502020204030204" pitchFamily="34" charset="0"/>
              </a:rPr>
              <a:t>surface temperature [K]</a:t>
            </a:r>
            <a:endParaRPr lang="ja-JP" altLang="ja-JP" sz="1400" dirty="0">
              <a:latin typeface="Calibri" panose="020F0502020204030204" pitchFamily="34" charset="0"/>
            </a:endParaRPr>
          </a:p>
        </p:txBody>
      </p:sp>
      <p:sp>
        <p:nvSpPr>
          <p:cNvPr id="27" name="平行四辺形 26">
            <a:extLst>
              <a:ext uri="{FF2B5EF4-FFF2-40B4-BE49-F238E27FC236}">
                <a16:creationId xmlns:a16="http://schemas.microsoft.com/office/drawing/2014/main" id="{7576574B-2D09-4248-A221-81C1587FD6B7}"/>
              </a:ext>
            </a:extLst>
          </p:cNvPr>
          <p:cNvSpPr/>
          <p:nvPr/>
        </p:nvSpPr>
        <p:spPr>
          <a:xfrm>
            <a:off x="8420397" y="2903129"/>
            <a:ext cx="3688050" cy="1127269"/>
          </a:xfrm>
          <a:prstGeom prst="parallelogram">
            <a:avLst>
              <a:gd name="adj" fmla="val 76122"/>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0" name="円/楕円 34">
            <a:extLst>
              <a:ext uri="{FF2B5EF4-FFF2-40B4-BE49-F238E27FC236}">
                <a16:creationId xmlns:a16="http://schemas.microsoft.com/office/drawing/2014/main" id="{F20A5682-64C1-4259-9676-97B09126ECFF}"/>
              </a:ext>
            </a:extLst>
          </p:cNvPr>
          <p:cNvSpPr/>
          <p:nvPr/>
        </p:nvSpPr>
        <p:spPr>
          <a:xfrm>
            <a:off x="9301033" y="3455878"/>
            <a:ext cx="160287" cy="160287"/>
          </a:xfrm>
          <a:prstGeom prst="ellipse">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円/楕円 35">
            <a:extLst>
              <a:ext uri="{FF2B5EF4-FFF2-40B4-BE49-F238E27FC236}">
                <a16:creationId xmlns:a16="http://schemas.microsoft.com/office/drawing/2014/main" id="{7ECB2813-83A8-4DCD-B1EE-3163BE5E0957}"/>
              </a:ext>
            </a:extLst>
          </p:cNvPr>
          <p:cNvSpPr/>
          <p:nvPr/>
        </p:nvSpPr>
        <p:spPr>
          <a:xfrm>
            <a:off x="9566072" y="3092884"/>
            <a:ext cx="160287" cy="160287"/>
          </a:xfrm>
          <a:prstGeom prst="ellipse">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円/楕円 36">
            <a:extLst>
              <a:ext uri="{FF2B5EF4-FFF2-40B4-BE49-F238E27FC236}">
                <a16:creationId xmlns:a16="http://schemas.microsoft.com/office/drawing/2014/main" id="{F990C048-9192-4323-8686-B55C9E1F8CE0}"/>
              </a:ext>
            </a:extLst>
          </p:cNvPr>
          <p:cNvSpPr/>
          <p:nvPr/>
        </p:nvSpPr>
        <p:spPr>
          <a:xfrm>
            <a:off x="8891237" y="3641247"/>
            <a:ext cx="160287" cy="160287"/>
          </a:xfrm>
          <a:prstGeom prst="ellipse">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円/楕円 41">
            <a:extLst>
              <a:ext uri="{FF2B5EF4-FFF2-40B4-BE49-F238E27FC236}">
                <a16:creationId xmlns:a16="http://schemas.microsoft.com/office/drawing/2014/main" id="{26ADF60D-0BDB-45DF-BF3E-E701CE2EA4AA}"/>
              </a:ext>
            </a:extLst>
          </p:cNvPr>
          <p:cNvSpPr/>
          <p:nvPr/>
        </p:nvSpPr>
        <p:spPr>
          <a:xfrm>
            <a:off x="9707262" y="3680396"/>
            <a:ext cx="160287" cy="160287"/>
          </a:xfrm>
          <a:prstGeom prst="ellipse">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円/楕円 43">
            <a:extLst>
              <a:ext uri="{FF2B5EF4-FFF2-40B4-BE49-F238E27FC236}">
                <a16:creationId xmlns:a16="http://schemas.microsoft.com/office/drawing/2014/main" id="{77C38899-EA5F-40A3-9221-C8207E8BE30B}"/>
              </a:ext>
            </a:extLst>
          </p:cNvPr>
          <p:cNvSpPr/>
          <p:nvPr/>
        </p:nvSpPr>
        <p:spPr>
          <a:xfrm>
            <a:off x="10294213" y="3801048"/>
            <a:ext cx="160287" cy="160287"/>
          </a:xfrm>
          <a:prstGeom prst="ellipse">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円/楕円 44">
            <a:extLst>
              <a:ext uri="{FF2B5EF4-FFF2-40B4-BE49-F238E27FC236}">
                <a16:creationId xmlns:a16="http://schemas.microsoft.com/office/drawing/2014/main" id="{8A01A3B8-7406-45D6-ADDD-F96E5FE9B294}"/>
              </a:ext>
            </a:extLst>
          </p:cNvPr>
          <p:cNvSpPr/>
          <p:nvPr/>
        </p:nvSpPr>
        <p:spPr>
          <a:xfrm>
            <a:off x="10775612" y="3059918"/>
            <a:ext cx="160287" cy="160287"/>
          </a:xfrm>
          <a:prstGeom prst="ellipse">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円/楕円 45">
            <a:extLst>
              <a:ext uri="{FF2B5EF4-FFF2-40B4-BE49-F238E27FC236}">
                <a16:creationId xmlns:a16="http://schemas.microsoft.com/office/drawing/2014/main" id="{3DB5A15D-15B0-4699-A114-DA3916AAB4D9}"/>
              </a:ext>
            </a:extLst>
          </p:cNvPr>
          <p:cNvSpPr/>
          <p:nvPr/>
        </p:nvSpPr>
        <p:spPr>
          <a:xfrm>
            <a:off x="9993670" y="3326014"/>
            <a:ext cx="160287" cy="160287"/>
          </a:xfrm>
          <a:prstGeom prst="ellipse">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円/楕円 46">
            <a:extLst>
              <a:ext uri="{FF2B5EF4-FFF2-40B4-BE49-F238E27FC236}">
                <a16:creationId xmlns:a16="http://schemas.microsoft.com/office/drawing/2014/main" id="{BFDA8CA5-407A-45AB-85CD-F172FA2A1B76}"/>
              </a:ext>
            </a:extLst>
          </p:cNvPr>
          <p:cNvSpPr/>
          <p:nvPr/>
        </p:nvSpPr>
        <p:spPr>
          <a:xfrm>
            <a:off x="10570653" y="3425156"/>
            <a:ext cx="160287" cy="160287"/>
          </a:xfrm>
          <a:prstGeom prst="ellipse">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円/楕円 47">
            <a:extLst>
              <a:ext uri="{FF2B5EF4-FFF2-40B4-BE49-F238E27FC236}">
                <a16:creationId xmlns:a16="http://schemas.microsoft.com/office/drawing/2014/main" id="{C463DFE0-E193-40B3-8501-C7E699BAC93D}"/>
              </a:ext>
            </a:extLst>
          </p:cNvPr>
          <p:cNvSpPr/>
          <p:nvPr/>
        </p:nvSpPr>
        <p:spPr>
          <a:xfrm>
            <a:off x="11092014" y="3644584"/>
            <a:ext cx="160287" cy="160287"/>
          </a:xfrm>
          <a:prstGeom prst="ellipse">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円/楕円 48">
            <a:extLst>
              <a:ext uri="{FF2B5EF4-FFF2-40B4-BE49-F238E27FC236}">
                <a16:creationId xmlns:a16="http://schemas.microsoft.com/office/drawing/2014/main" id="{B8679DDE-D1B1-42CA-98BE-2EECDF7495FA}"/>
              </a:ext>
            </a:extLst>
          </p:cNvPr>
          <p:cNvSpPr/>
          <p:nvPr/>
        </p:nvSpPr>
        <p:spPr>
          <a:xfrm>
            <a:off x="11079589" y="3160888"/>
            <a:ext cx="160287" cy="160287"/>
          </a:xfrm>
          <a:prstGeom prst="ellipse">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 name="円/楕円 49">
            <a:extLst>
              <a:ext uri="{FF2B5EF4-FFF2-40B4-BE49-F238E27FC236}">
                <a16:creationId xmlns:a16="http://schemas.microsoft.com/office/drawing/2014/main" id="{21DE22E0-D7DD-45C7-A9E0-39295F009538}"/>
              </a:ext>
            </a:extLst>
          </p:cNvPr>
          <p:cNvSpPr/>
          <p:nvPr/>
        </p:nvSpPr>
        <p:spPr>
          <a:xfrm>
            <a:off x="11543853" y="3086091"/>
            <a:ext cx="160287" cy="160287"/>
          </a:xfrm>
          <a:prstGeom prst="ellipse">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円/楕円 32">
            <a:extLst>
              <a:ext uri="{FF2B5EF4-FFF2-40B4-BE49-F238E27FC236}">
                <a16:creationId xmlns:a16="http://schemas.microsoft.com/office/drawing/2014/main" id="{B104BEC9-8156-4A24-9D61-02B1C43E2414}"/>
              </a:ext>
            </a:extLst>
          </p:cNvPr>
          <p:cNvSpPr/>
          <p:nvPr/>
        </p:nvSpPr>
        <p:spPr>
          <a:xfrm>
            <a:off x="9776933" y="2694383"/>
            <a:ext cx="160287" cy="160287"/>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4" name="直線矢印コネクタ 43">
            <a:extLst>
              <a:ext uri="{FF2B5EF4-FFF2-40B4-BE49-F238E27FC236}">
                <a16:creationId xmlns:a16="http://schemas.microsoft.com/office/drawing/2014/main" id="{F042725F-7D9B-40C5-B0FA-B795A571A4BC}"/>
              </a:ext>
            </a:extLst>
          </p:cNvPr>
          <p:cNvCxnSpPr>
            <a:cxnSpLocks/>
          </p:cNvCxnSpPr>
          <p:nvPr/>
        </p:nvCxnSpPr>
        <p:spPr>
          <a:xfrm flipV="1">
            <a:off x="11052482" y="1870988"/>
            <a:ext cx="323169" cy="404795"/>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5" name="円/楕円 51">
            <a:extLst>
              <a:ext uri="{FF2B5EF4-FFF2-40B4-BE49-F238E27FC236}">
                <a16:creationId xmlns:a16="http://schemas.microsoft.com/office/drawing/2014/main" id="{9F75E87D-C058-4137-9D76-913FF28376C8}"/>
              </a:ext>
            </a:extLst>
          </p:cNvPr>
          <p:cNvSpPr/>
          <p:nvPr/>
        </p:nvSpPr>
        <p:spPr>
          <a:xfrm>
            <a:off x="10937626" y="2239318"/>
            <a:ext cx="160287" cy="160287"/>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6" name="直線コネクタ 45">
            <a:extLst>
              <a:ext uri="{FF2B5EF4-FFF2-40B4-BE49-F238E27FC236}">
                <a16:creationId xmlns:a16="http://schemas.microsoft.com/office/drawing/2014/main" id="{1AC6AAC3-0488-4345-BE52-241DAD0191D8}"/>
              </a:ext>
            </a:extLst>
          </p:cNvPr>
          <p:cNvCxnSpPr>
            <a:cxnSpLocks/>
          </p:cNvCxnSpPr>
          <p:nvPr/>
        </p:nvCxnSpPr>
        <p:spPr>
          <a:xfrm>
            <a:off x="9508548" y="2394662"/>
            <a:ext cx="762229" cy="851716"/>
          </a:xfrm>
          <a:prstGeom prst="line">
            <a:avLst/>
          </a:prstGeom>
          <a:ln>
            <a:prstDash val="lgDashDot"/>
          </a:ln>
        </p:spPr>
        <p:style>
          <a:lnRef idx="1">
            <a:schemeClr val="accent1"/>
          </a:lnRef>
          <a:fillRef idx="0">
            <a:schemeClr val="accent1"/>
          </a:fillRef>
          <a:effectRef idx="0">
            <a:schemeClr val="accent1"/>
          </a:effectRef>
          <a:fontRef idx="minor">
            <a:schemeClr val="tx1"/>
          </a:fontRef>
        </p:style>
      </p:cxnSp>
      <p:sp>
        <p:nvSpPr>
          <p:cNvPr id="47" name="円/楕円 53">
            <a:extLst>
              <a:ext uri="{FF2B5EF4-FFF2-40B4-BE49-F238E27FC236}">
                <a16:creationId xmlns:a16="http://schemas.microsoft.com/office/drawing/2014/main" id="{2AADEACA-9010-4D70-9DDD-D7AE62C79ABF}"/>
              </a:ext>
            </a:extLst>
          </p:cNvPr>
          <p:cNvSpPr/>
          <p:nvPr/>
        </p:nvSpPr>
        <p:spPr>
          <a:xfrm>
            <a:off x="10193436" y="3140626"/>
            <a:ext cx="160287" cy="160287"/>
          </a:xfrm>
          <a:prstGeom prst="ellipse">
            <a:avLst/>
          </a:prstGeom>
          <a:solidFill>
            <a:schemeClr val="bg1"/>
          </a:solid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9" name="直線コネクタ 48">
            <a:extLst>
              <a:ext uri="{FF2B5EF4-FFF2-40B4-BE49-F238E27FC236}">
                <a16:creationId xmlns:a16="http://schemas.microsoft.com/office/drawing/2014/main" id="{D383C454-10BB-402A-B266-8D65F77CA9A4}"/>
              </a:ext>
            </a:extLst>
          </p:cNvPr>
          <p:cNvCxnSpPr>
            <a:cxnSpLocks/>
          </p:cNvCxnSpPr>
          <p:nvPr/>
        </p:nvCxnSpPr>
        <p:spPr>
          <a:xfrm flipH="1">
            <a:off x="10301000" y="1628538"/>
            <a:ext cx="1268383" cy="1564601"/>
          </a:xfrm>
          <a:prstGeom prst="line">
            <a:avLst/>
          </a:prstGeom>
          <a:ln>
            <a:prstDash val="lgDashDot"/>
          </a:ln>
        </p:spPr>
        <p:style>
          <a:lnRef idx="1">
            <a:schemeClr val="accent1"/>
          </a:lnRef>
          <a:fillRef idx="0">
            <a:schemeClr val="accent1"/>
          </a:fillRef>
          <a:effectRef idx="0">
            <a:schemeClr val="accent1"/>
          </a:effectRef>
          <a:fontRef idx="minor">
            <a:schemeClr val="tx1"/>
          </a:fontRef>
        </p:style>
      </p:cxnSp>
      <p:sp>
        <p:nvSpPr>
          <p:cNvPr id="50" name="正方形/長方形 49">
            <a:extLst>
              <a:ext uri="{FF2B5EF4-FFF2-40B4-BE49-F238E27FC236}">
                <a16:creationId xmlns:a16="http://schemas.microsoft.com/office/drawing/2014/main" id="{DAC982ED-8E87-4A39-B78F-9671B5837861}"/>
              </a:ext>
            </a:extLst>
          </p:cNvPr>
          <p:cNvSpPr/>
          <p:nvPr/>
        </p:nvSpPr>
        <p:spPr>
          <a:xfrm>
            <a:off x="8864782" y="2315026"/>
            <a:ext cx="1287532" cy="369332"/>
          </a:xfrm>
          <a:prstGeom prst="rect">
            <a:avLst/>
          </a:prstGeom>
        </p:spPr>
        <p:txBody>
          <a:bodyPr wrap="none">
            <a:spAutoFit/>
          </a:bodyPr>
          <a:lstStyle/>
          <a:p>
            <a:r>
              <a:rPr lang="en-US" altLang="ja-JP" dirty="0">
                <a:solidFill>
                  <a:schemeClr val="accent2">
                    <a:lumMod val="75000"/>
                  </a:schemeClr>
                </a:solidFill>
                <a:latin typeface="Arial" panose="020B0604020202020204" pitchFamily="34" charset="0"/>
                <a:ea typeface="ＭＳ Ｐゴシック" panose="020B0600070205080204" pitchFamily="50" charset="-128"/>
                <a:cs typeface="Arial" panose="020B0604020202020204" pitchFamily="34" charset="0"/>
              </a:rPr>
              <a:t>Adsorption</a:t>
            </a:r>
            <a:endParaRPr lang="ja-JP" altLang="en-US" dirty="0">
              <a:solidFill>
                <a:schemeClr val="accent2">
                  <a:lumMod val="75000"/>
                </a:schemeClr>
              </a:solidFill>
              <a:latin typeface="Arial" panose="020B0604020202020204" pitchFamily="34" charset="0"/>
              <a:cs typeface="Arial" panose="020B0604020202020204" pitchFamily="34" charset="0"/>
            </a:endParaRPr>
          </a:p>
        </p:txBody>
      </p:sp>
      <p:sp>
        <p:nvSpPr>
          <p:cNvPr id="51" name="正方形/長方形 50">
            <a:extLst>
              <a:ext uri="{FF2B5EF4-FFF2-40B4-BE49-F238E27FC236}">
                <a16:creationId xmlns:a16="http://schemas.microsoft.com/office/drawing/2014/main" id="{7EA7D3B4-68F2-4A68-BEDF-BA66F1D683BE}"/>
              </a:ext>
            </a:extLst>
          </p:cNvPr>
          <p:cNvSpPr/>
          <p:nvPr/>
        </p:nvSpPr>
        <p:spPr>
          <a:xfrm>
            <a:off x="10867322" y="2390103"/>
            <a:ext cx="1300356" cy="369332"/>
          </a:xfrm>
          <a:prstGeom prst="rect">
            <a:avLst/>
          </a:prstGeom>
        </p:spPr>
        <p:txBody>
          <a:bodyPr wrap="none">
            <a:spAutoFit/>
          </a:bodyPr>
          <a:lstStyle/>
          <a:p>
            <a:r>
              <a:rPr lang="en-US" altLang="ja-JP" dirty="0">
                <a:solidFill>
                  <a:srgbClr val="00B050"/>
                </a:solidFill>
                <a:latin typeface="Arial" panose="020B0604020202020204" pitchFamily="34" charset="0"/>
                <a:ea typeface="ＭＳ Ｐゴシック" panose="020B0600070205080204" pitchFamily="50" charset="-128"/>
                <a:cs typeface="Arial" panose="020B0604020202020204" pitchFamily="34" charset="0"/>
              </a:rPr>
              <a:t>Desorption</a:t>
            </a:r>
            <a:endParaRPr lang="ja-JP" altLang="en-US" dirty="0">
              <a:solidFill>
                <a:srgbClr val="00B050"/>
              </a:solidFill>
              <a:latin typeface="Arial" panose="020B0604020202020204" pitchFamily="34" charset="0"/>
              <a:cs typeface="Arial" panose="020B0604020202020204" pitchFamily="34" charset="0"/>
            </a:endParaRPr>
          </a:p>
        </p:txBody>
      </p:sp>
      <p:sp>
        <p:nvSpPr>
          <p:cNvPr id="53" name="正方形/長方形 52">
            <a:extLst>
              <a:ext uri="{FF2B5EF4-FFF2-40B4-BE49-F238E27FC236}">
                <a16:creationId xmlns:a16="http://schemas.microsoft.com/office/drawing/2014/main" id="{D661ACCF-5E04-43B8-9930-BCB76842B828}"/>
              </a:ext>
            </a:extLst>
          </p:cNvPr>
          <p:cNvSpPr/>
          <p:nvPr/>
        </p:nvSpPr>
        <p:spPr>
          <a:xfrm>
            <a:off x="8229600" y="4124743"/>
            <a:ext cx="3878847" cy="923330"/>
          </a:xfrm>
          <a:prstGeom prst="rect">
            <a:avLst/>
          </a:prstGeom>
        </p:spPr>
        <p:txBody>
          <a:bodyPr wrap="square">
            <a:spAutoFit/>
          </a:bodyPr>
          <a:lstStyle/>
          <a:p>
            <a:r>
              <a:rPr lang="en-US" altLang="ja-JP" dirty="0">
                <a:solidFill>
                  <a:srgbClr val="7030A0"/>
                </a:solidFill>
                <a:latin typeface="Arial" panose="020B0604020202020204" pitchFamily="34" charset="0"/>
                <a:ea typeface="ＭＳ Ｐゴシック" panose="020B0600070205080204" pitchFamily="50" charset="-128"/>
                <a:cs typeface="Arial" panose="020B0604020202020204" pitchFamily="34" charset="0"/>
              </a:rPr>
              <a:t>After “average surface residence time” of adsorption, adsorbed particle desorbs again. </a:t>
            </a:r>
            <a:endParaRPr lang="ja-JP" altLang="en-US" dirty="0">
              <a:solidFill>
                <a:srgbClr val="7030A0"/>
              </a:solidFill>
              <a:latin typeface="Arial" panose="020B0604020202020204" pitchFamily="34" charset="0"/>
              <a:cs typeface="Arial" panose="020B0604020202020204" pitchFamily="34" charset="0"/>
            </a:endParaRPr>
          </a:p>
        </p:txBody>
      </p:sp>
      <p:cxnSp>
        <p:nvCxnSpPr>
          <p:cNvPr id="29" name="直線矢印コネクタ 28">
            <a:extLst>
              <a:ext uri="{FF2B5EF4-FFF2-40B4-BE49-F238E27FC236}">
                <a16:creationId xmlns:a16="http://schemas.microsoft.com/office/drawing/2014/main" id="{849D9DAD-A53A-4DD2-852B-658850AEC03C}"/>
              </a:ext>
            </a:extLst>
          </p:cNvPr>
          <p:cNvCxnSpPr>
            <a:cxnSpLocks/>
            <a:endCxn id="47" idx="1"/>
          </p:cNvCxnSpPr>
          <p:nvPr/>
        </p:nvCxnSpPr>
        <p:spPr>
          <a:xfrm>
            <a:off x="9880473" y="2814295"/>
            <a:ext cx="336436" cy="349804"/>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9" name="楕円 18">
            <a:extLst>
              <a:ext uri="{FF2B5EF4-FFF2-40B4-BE49-F238E27FC236}">
                <a16:creationId xmlns:a16="http://schemas.microsoft.com/office/drawing/2014/main" id="{52499209-2D1A-4208-A00A-CE16445E8534}"/>
              </a:ext>
            </a:extLst>
          </p:cNvPr>
          <p:cNvSpPr/>
          <p:nvPr/>
        </p:nvSpPr>
        <p:spPr>
          <a:xfrm>
            <a:off x="3604856" y="4313133"/>
            <a:ext cx="184311" cy="27538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9" name="下矢印 17">
            <a:extLst>
              <a:ext uri="{FF2B5EF4-FFF2-40B4-BE49-F238E27FC236}">
                <a16:creationId xmlns:a16="http://schemas.microsoft.com/office/drawing/2014/main" id="{4712683E-C916-4877-A101-1374546B426B}"/>
              </a:ext>
            </a:extLst>
          </p:cNvPr>
          <p:cNvSpPr/>
          <p:nvPr/>
        </p:nvSpPr>
        <p:spPr>
          <a:xfrm rot="16200000">
            <a:off x="174032" y="5936570"/>
            <a:ext cx="279919" cy="343388"/>
          </a:xfrm>
          <a:prstGeom prst="downArrow">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2208015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p:cNvPicPr>
            <a:picLocks noChangeAspect="1"/>
          </p:cNvPicPr>
          <p:nvPr/>
        </p:nvPicPr>
        <p:blipFill>
          <a:blip r:embed="rId3"/>
          <a:stretch>
            <a:fillRect/>
          </a:stretch>
        </p:blipFill>
        <p:spPr>
          <a:xfrm>
            <a:off x="0" y="0"/>
            <a:ext cx="12192000" cy="1122652"/>
          </a:xfrm>
          <a:prstGeom prst="rect">
            <a:avLst/>
          </a:prstGeom>
        </p:spPr>
      </p:pic>
      <p:sp>
        <p:nvSpPr>
          <p:cNvPr id="5" name="タイトル 1"/>
          <p:cNvSpPr txBox="1">
            <a:spLocks/>
          </p:cNvSpPr>
          <p:nvPr/>
        </p:nvSpPr>
        <p:spPr>
          <a:xfrm>
            <a:off x="1785678" y="0"/>
            <a:ext cx="8784976" cy="735582"/>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en-US" altLang="ja-JP" sz="4000" b="1" dirty="0">
                <a:solidFill>
                  <a:srgbClr val="FFC000"/>
                </a:solidFill>
                <a:latin typeface="Calibri Light" panose="020F0302020204030204" pitchFamily="34" charset="0"/>
              </a:rPr>
              <a:t>Baking 1</a:t>
            </a:r>
            <a:endParaRPr lang="ja-JP" altLang="en-US" sz="4000" b="1" dirty="0">
              <a:solidFill>
                <a:srgbClr val="FFC000"/>
              </a:solidFill>
              <a:latin typeface="Calibri Light" panose="020F0302020204030204" pitchFamily="34" charset="0"/>
            </a:endParaRPr>
          </a:p>
        </p:txBody>
      </p:sp>
      <p:sp>
        <p:nvSpPr>
          <p:cNvPr id="11" name="正方形/長方形 10"/>
          <p:cNvSpPr/>
          <p:nvPr/>
        </p:nvSpPr>
        <p:spPr>
          <a:xfrm>
            <a:off x="0" y="6434515"/>
            <a:ext cx="12192000" cy="431329"/>
          </a:xfrm>
          <a:prstGeom prst="rect">
            <a:avLst/>
          </a:prstGeom>
          <a:solidFill>
            <a:srgbClr val="00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latin typeface="Calibri" panose="020F0502020204030204" pitchFamily="34" charset="0"/>
            </a:endParaRPr>
          </a:p>
        </p:txBody>
      </p:sp>
      <p:pic>
        <p:nvPicPr>
          <p:cNvPr id="13" name="Picture 5" descr="C:\Documents and Settings\Administrator\デスクトップ\keklogo_blue.gif"/>
          <p:cNvPicPr>
            <a:picLocks noChangeAspect="1" noChangeArrowheads="1"/>
          </p:cNvPicPr>
          <p:nvPr/>
        </p:nvPicPr>
        <p:blipFill>
          <a:blip r:embed="rId4" cstate="print"/>
          <a:srcRect/>
          <a:stretch>
            <a:fillRect/>
          </a:stretch>
        </p:blipFill>
        <p:spPr bwMode="auto">
          <a:xfrm>
            <a:off x="65316" y="6463741"/>
            <a:ext cx="702056" cy="402103"/>
          </a:xfrm>
          <a:prstGeom prst="rect">
            <a:avLst/>
          </a:prstGeom>
          <a:noFill/>
        </p:spPr>
      </p:pic>
      <p:pic>
        <p:nvPicPr>
          <p:cNvPr id="14" name="Picture 1" descr="C:\Documents and Settings\Administrator\デスクトップ\SuperKEKB_logo.gif"/>
          <p:cNvPicPr>
            <a:picLocks noChangeAspect="1" noChangeArrowheads="1"/>
          </p:cNvPicPr>
          <p:nvPr/>
        </p:nvPicPr>
        <p:blipFill>
          <a:blip r:embed="rId5" cstate="print"/>
          <a:srcRect/>
          <a:stretch>
            <a:fillRect/>
          </a:stretch>
        </p:blipFill>
        <p:spPr bwMode="auto">
          <a:xfrm>
            <a:off x="11432495" y="6449005"/>
            <a:ext cx="759505" cy="408995"/>
          </a:xfrm>
          <a:prstGeom prst="rect">
            <a:avLst/>
          </a:prstGeom>
          <a:noFill/>
        </p:spPr>
      </p:pic>
      <p:sp>
        <p:nvSpPr>
          <p:cNvPr id="15" name="日付プレースホルダー 14"/>
          <p:cNvSpPr>
            <a:spLocks noGrp="1"/>
          </p:cNvSpPr>
          <p:nvPr>
            <p:ph type="dt" sz="half" idx="10"/>
          </p:nvPr>
        </p:nvSpPr>
        <p:spPr>
          <a:xfrm>
            <a:off x="838200" y="6475618"/>
            <a:ext cx="2743200" cy="365125"/>
          </a:xfrm>
        </p:spPr>
        <p:txBody>
          <a:bodyPr/>
          <a:lstStyle/>
          <a:p>
            <a:r>
              <a:rPr kumimoji="1" lang="en-US" altLang="ja-JP" dirty="0">
                <a:solidFill>
                  <a:srgbClr val="FFFF00"/>
                </a:solidFill>
                <a:latin typeface="Calibri" panose="020F0502020204030204" pitchFamily="34" charset="0"/>
              </a:rPr>
              <a:t>2019/10/31</a:t>
            </a:r>
            <a:endParaRPr kumimoji="1" lang="ja-JP" altLang="en-US" dirty="0">
              <a:solidFill>
                <a:srgbClr val="FFFF00"/>
              </a:solidFill>
              <a:latin typeface="Calibri" panose="020F0502020204030204" pitchFamily="34" charset="0"/>
            </a:endParaRPr>
          </a:p>
        </p:txBody>
      </p:sp>
      <p:sp>
        <p:nvSpPr>
          <p:cNvPr id="16" name="フッター プレースホルダー 15"/>
          <p:cNvSpPr>
            <a:spLocks noGrp="1"/>
          </p:cNvSpPr>
          <p:nvPr>
            <p:ph type="ftr" sz="quarter" idx="11"/>
          </p:nvPr>
        </p:nvSpPr>
        <p:spPr>
          <a:xfrm>
            <a:off x="3110967" y="6489670"/>
            <a:ext cx="6276433" cy="365125"/>
          </a:xfrm>
        </p:spPr>
        <p:txBody>
          <a:bodyPr/>
          <a:lstStyle/>
          <a:p>
            <a:r>
              <a:rPr lang="en-US" altLang="ja-JP" dirty="0">
                <a:solidFill>
                  <a:srgbClr val="FFFF00"/>
                </a:solidFill>
                <a:latin typeface="Calibri" panose="020F0502020204030204" pitchFamily="34" charset="0"/>
              </a:rPr>
              <a:t>Joint-US-CERN-Japan-Russia International Accelerator School, 2019, Ion Colliders @ </a:t>
            </a:r>
            <a:r>
              <a:rPr lang="en-US" altLang="ja-JP" dirty="0" err="1">
                <a:solidFill>
                  <a:srgbClr val="FFFF00"/>
                </a:solidFill>
                <a:latin typeface="Calibri" panose="020F0502020204030204" pitchFamily="34" charset="0"/>
              </a:rPr>
              <a:t>Dubna</a:t>
            </a:r>
            <a:endParaRPr kumimoji="1" lang="ja-JP" altLang="en-US" dirty="0">
              <a:solidFill>
                <a:srgbClr val="FFFF00"/>
              </a:solidFill>
              <a:latin typeface="Calibri" panose="020F0502020204030204" pitchFamily="34" charset="0"/>
            </a:endParaRPr>
          </a:p>
        </p:txBody>
      </p:sp>
      <p:sp>
        <p:nvSpPr>
          <p:cNvPr id="17" name="スライド番号プレースホルダー 16"/>
          <p:cNvSpPr>
            <a:spLocks noGrp="1"/>
          </p:cNvSpPr>
          <p:nvPr>
            <p:ph type="sldNum" sz="quarter" idx="12"/>
          </p:nvPr>
        </p:nvSpPr>
        <p:spPr>
          <a:xfrm>
            <a:off x="8610600" y="6475618"/>
            <a:ext cx="2743200" cy="365125"/>
          </a:xfrm>
        </p:spPr>
        <p:txBody>
          <a:bodyPr/>
          <a:lstStyle/>
          <a:p>
            <a:fld id="{2703563A-5760-4490-B9C0-0ADE44AA5E72}" type="slidenum">
              <a:rPr kumimoji="1" lang="ja-JP" altLang="en-US" smtClean="0">
                <a:solidFill>
                  <a:srgbClr val="FFFF00"/>
                </a:solidFill>
                <a:latin typeface="Calibri" panose="020F0502020204030204" pitchFamily="34" charset="0"/>
              </a:rPr>
              <a:t>33</a:t>
            </a:fld>
            <a:endParaRPr kumimoji="1" lang="ja-JP" altLang="en-US">
              <a:solidFill>
                <a:srgbClr val="FFFF00"/>
              </a:solidFill>
              <a:latin typeface="Calibri" panose="020F0502020204030204" pitchFamily="34" charset="0"/>
            </a:endParaRPr>
          </a:p>
        </p:txBody>
      </p:sp>
      <p:sp>
        <p:nvSpPr>
          <p:cNvPr id="33" name="コンテンツ プレースホルダー 1">
            <a:extLst>
              <a:ext uri="{FF2B5EF4-FFF2-40B4-BE49-F238E27FC236}">
                <a16:creationId xmlns:a16="http://schemas.microsoft.com/office/drawing/2014/main" id="{8421128A-39A2-499B-A4A5-3B6C234BFB32}"/>
              </a:ext>
            </a:extLst>
          </p:cNvPr>
          <p:cNvSpPr txBox="1">
            <a:spLocks/>
          </p:cNvSpPr>
          <p:nvPr/>
        </p:nvSpPr>
        <p:spPr>
          <a:xfrm>
            <a:off x="238253" y="1170073"/>
            <a:ext cx="6140802" cy="487737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2400" dirty="0">
                <a:latin typeface="Calibri" panose="020F0502020204030204" pitchFamily="34" charset="0"/>
              </a:rPr>
              <a:t>Example of “Baking” of stainless steel vacuum vessel.</a:t>
            </a:r>
          </a:p>
          <a:p>
            <a:pPr lvl="1">
              <a:buFont typeface="Wingdings" panose="05000000000000000000" pitchFamily="2" charset="2"/>
              <a:buChar char="Ø"/>
            </a:pPr>
            <a:r>
              <a:rPr lang="en-US" altLang="ja-JP" sz="2000" dirty="0">
                <a:solidFill>
                  <a:srgbClr val="FF0000"/>
                </a:solidFill>
                <a:latin typeface="Calibri" panose="020F0502020204030204" pitchFamily="34" charset="0"/>
              </a:rPr>
              <a:t>Main gas component before baking is H</a:t>
            </a:r>
            <a:r>
              <a:rPr lang="en-US" altLang="ja-JP" sz="2000" baseline="-25000" dirty="0">
                <a:solidFill>
                  <a:srgbClr val="FF0000"/>
                </a:solidFill>
                <a:latin typeface="Calibri" panose="020F0502020204030204" pitchFamily="34" charset="0"/>
              </a:rPr>
              <a:t>2</a:t>
            </a:r>
            <a:r>
              <a:rPr lang="en-US" altLang="ja-JP" sz="2000" dirty="0">
                <a:solidFill>
                  <a:srgbClr val="FF0000"/>
                </a:solidFill>
                <a:latin typeface="Calibri" panose="020F0502020204030204" pitchFamily="34" charset="0"/>
              </a:rPr>
              <a:t>O.</a:t>
            </a:r>
          </a:p>
          <a:p>
            <a:pPr lvl="1">
              <a:buFont typeface="Wingdings" panose="05000000000000000000" pitchFamily="2" charset="2"/>
              <a:buChar char="Ø"/>
            </a:pPr>
            <a:endParaRPr lang="en-US" altLang="ja-JP" sz="2000" dirty="0">
              <a:solidFill>
                <a:srgbClr val="002060"/>
              </a:solidFill>
              <a:latin typeface="Calibri" panose="020F0502020204030204" pitchFamily="34" charset="0"/>
            </a:endParaRPr>
          </a:p>
          <a:p>
            <a:pPr lvl="1">
              <a:buFont typeface="Wingdings" panose="05000000000000000000" pitchFamily="2" charset="2"/>
              <a:buChar char="Ø"/>
            </a:pPr>
            <a:r>
              <a:rPr lang="en-US" altLang="ja-JP" sz="2000" dirty="0">
                <a:solidFill>
                  <a:srgbClr val="002060"/>
                </a:solidFill>
                <a:latin typeface="Calibri" panose="020F0502020204030204" pitchFamily="34" charset="0"/>
              </a:rPr>
              <a:t>Vacuum vessel was heated up to 150</a:t>
            </a:r>
            <a:r>
              <a:rPr lang="en-US" altLang="ja-JP" sz="2000" dirty="0">
                <a:solidFill>
                  <a:srgbClr val="002060"/>
                </a:solidFill>
                <a:latin typeface="Calibri" panose="020F0502020204030204" pitchFamily="34" charset="0"/>
                <a:sym typeface="Symbol" panose="05050102010706020507" pitchFamily="18" charset="2"/>
              </a:rPr>
              <a:t>C, and held at that temperature for 12 hours. </a:t>
            </a:r>
            <a:endParaRPr lang="en-US" altLang="ja-JP" sz="2000" dirty="0">
              <a:solidFill>
                <a:srgbClr val="002060"/>
              </a:solidFill>
              <a:latin typeface="Calibri" panose="020F0502020204030204" pitchFamily="34" charset="0"/>
            </a:endParaRPr>
          </a:p>
          <a:p>
            <a:pPr lvl="1">
              <a:buFont typeface="Wingdings" panose="05000000000000000000" pitchFamily="2" charset="2"/>
              <a:buChar char="Ø"/>
            </a:pPr>
            <a:endParaRPr lang="en-US" altLang="ja-JP" sz="2000" dirty="0">
              <a:solidFill>
                <a:srgbClr val="002060"/>
              </a:solidFill>
              <a:latin typeface="Calibri" panose="020F0502020204030204" pitchFamily="34" charset="0"/>
            </a:endParaRPr>
          </a:p>
          <a:p>
            <a:pPr lvl="1">
              <a:buFont typeface="Wingdings" panose="05000000000000000000" pitchFamily="2" charset="2"/>
              <a:buChar char="Ø"/>
            </a:pPr>
            <a:r>
              <a:rPr lang="en-US" altLang="ja-JP" sz="2000" dirty="0">
                <a:solidFill>
                  <a:srgbClr val="0000FF"/>
                </a:solidFill>
                <a:latin typeface="Calibri" panose="020F0502020204030204" pitchFamily="34" charset="0"/>
              </a:rPr>
              <a:t>Main gas component after baking is H</a:t>
            </a:r>
            <a:r>
              <a:rPr lang="en-US" altLang="ja-JP" sz="2000" baseline="-25000" dirty="0">
                <a:solidFill>
                  <a:srgbClr val="0000FF"/>
                </a:solidFill>
                <a:latin typeface="Calibri" panose="020F0502020204030204" pitchFamily="34" charset="0"/>
              </a:rPr>
              <a:t>2</a:t>
            </a:r>
            <a:r>
              <a:rPr lang="en-US" altLang="ja-JP" sz="2000" dirty="0">
                <a:solidFill>
                  <a:srgbClr val="0000FF"/>
                </a:solidFill>
                <a:latin typeface="Calibri" panose="020F0502020204030204" pitchFamily="34" charset="0"/>
              </a:rPr>
              <a:t>.</a:t>
            </a:r>
          </a:p>
          <a:p>
            <a:pPr lvl="1">
              <a:buFont typeface="Wingdings" panose="05000000000000000000" pitchFamily="2" charset="2"/>
              <a:buChar char="Ø"/>
            </a:pPr>
            <a:r>
              <a:rPr lang="en-US" altLang="ja-JP" sz="2000" dirty="0">
                <a:solidFill>
                  <a:srgbClr val="002060"/>
                </a:solidFill>
                <a:latin typeface="Calibri" panose="020F0502020204030204" pitchFamily="34" charset="0"/>
              </a:rPr>
              <a:t>After baking, the pressure reached </a:t>
            </a:r>
            <a:r>
              <a:rPr lang="en-US" altLang="ja-JP" sz="2000" dirty="0">
                <a:solidFill>
                  <a:srgbClr val="002060"/>
                </a:solidFill>
                <a:latin typeface="Calibri" panose="020F0502020204030204" pitchFamily="34" charset="0"/>
                <a:sym typeface="Symbol" panose="05050102010706020507" pitchFamily="18" charset="2"/>
              </a:rPr>
              <a:t>10</a:t>
            </a:r>
            <a:r>
              <a:rPr lang="en-US" altLang="ja-JP" sz="2000" baseline="30000" dirty="0">
                <a:solidFill>
                  <a:srgbClr val="002060"/>
                </a:solidFill>
                <a:latin typeface="Calibri" panose="020F0502020204030204" pitchFamily="34" charset="0"/>
                <a:sym typeface="Symbol" panose="05050102010706020507" pitchFamily="18" charset="2"/>
              </a:rPr>
              <a:t>8</a:t>
            </a:r>
            <a:r>
              <a:rPr lang="en-US" altLang="ja-JP" sz="2000" dirty="0">
                <a:solidFill>
                  <a:srgbClr val="002060"/>
                </a:solidFill>
                <a:latin typeface="Calibri" panose="020F0502020204030204" pitchFamily="34" charset="0"/>
                <a:sym typeface="Symbol" panose="05050102010706020507" pitchFamily="18" charset="2"/>
              </a:rPr>
              <a:t> Pa.</a:t>
            </a:r>
          </a:p>
          <a:p>
            <a:pPr lvl="1">
              <a:buFont typeface="Wingdings" panose="05000000000000000000" pitchFamily="2" charset="2"/>
              <a:buChar char="Ø"/>
            </a:pPr>
            <a:endParaRPr lang="en-US" altLang="ja-JP" sz="2000" dirty="0">
              <a:solidFill>
                <a:srgbClr val="002060"/>
              </a:solidFill>
              <a:latin typeface="Calibri" panose="020F0502020204030204" pitchFamily="34" charset="0"/>
              <a:sym typeface="Symbol" panose="05050102010706020507" pitchFamily="18" charset="2"/>
            </a:endParaRPr>
          </a:p>
          <a:p>
            <a:pPr lvl="1">
              <a:buFont typeface="Wingdings" panose="05000000000000000000" pitchFamily="2" charset="2"/>
              <a:buChar char="Ø"/>
            </a:pPr>
            <a:r>
              <a:rPr lang="en-US" altLang="ja-JP" sz="2000" dirty="0">
                <a:solidFill>
                  <a:srgbClr val="002060"/>
                </a:solidFill>
                <a:latin typeface="Calibri" panose="020F0502020204030204" pitchFamily="34" charset="0"/>
                <a:sym typeface="Symbol" panose="05050102010706020507" pitchFamily="18" charset="2"/>
              </a:rPr>
              <a:t>It took about only 30 hours to get 10</a:t>
            </a:r>
            <a:r>
              <a:rPr lang="en-US" altLang="ja-JP" sz="2000" baseline="30000" dirty="0">
                <a:solidFill>
                  <a:srgbClr val="002060"/>
                </a:solidFill>
                <a:latin typeface="Calibri" panose="020F0502020204030204" pitchFamily="34" charset="0"/>
                <a:sym typeface="Symbol" panose="05050102010706020507" pitchFamily="18" charset="2"/>
              </a:rPr>
              <a:t>8</a:t>
            </a:r>
            <a:r>
              <a:rPr lang="en-US" altLang="ja-JP" sz="2000" dirty="0">
                <a:solidFill>
                  <a:srgbClr val="002060"/>
                </a:solidFill>
                <a:latin typeface="Calibri" panose="020F0502020204030204" pitchFamily="34" charset="0"/>
                <a:sym typeface="Symbol" panose="05050102010706020507" pitchFamily="18" charset="2"/>
              </a:rPr>
              <a:t> Pa.</a:t>
            </a:r>
          </a:p>
          <a:p>
            <a:pPr lvl="1">
              <a:buFont typeface="Wingdings" panose="05000000000000000000" pitchFamily="2" charset="2"/>
              <a:buChar char="Ø"/>
            </a:pPr>
            <a:endParaRPr lang="en-US" altLang="ja-JP" sz="2000" dirty="0">
              <a:solidFill>
                <a:srgbClr val="002060"/>
              </a:solidFill>
              <a:latin typeface="Calibri" panose="020F0502020204030204" pitchFamily="34" charset="0"/>
              <a:sym typeface="Symbol" panose="05050102010706020507" pitchFamily="18" charset="2"/>
            </a:endParaRPr>
          </a:p>
          <a:p>
            <a:pPr lvl="1">
              <a:buFont typeface="Wingdings" panose="05000000000000000000" pitchFamily="2" charset="2"/>
              <a:buChar char="Ø"/>
            </a:pPr>
            <a:r>
              <a:rPr lang="en-US" altLang="ja-JP" sz="2000" dirty="0">
                <a:solidFill>
                  <a:srgbClr val="002060"/>
                </a:solidFill>
                <a:latin typeface="Calibri" panose="020F0502020204030204" pitchFamily="34" charset="0"/>
                <a:sym typeface="Symbol" panose="05050102010706020507" pitchFamily="18" charset="2"/>
              </a:rPr>
              <a:t>Baking is necessary to make Ultra-high vacuum in a short time.</a:t>
            </a:r>
            <a:endParaRPr lang="en-US" altLang="ja-JP" sz="2000" dirty="0">
              <a:solidFill>
                <a:srgbClr val="002060"/>
              </a:solidFill>
              <a:latin typeface="Calibri" panose="020F0502020204030204" pitchFamily="34" charset="0"/>
            </a:endParaRPr>
          </a:p>
        </p:txBody>
      </p:sp>
      <p:grpSp>
        <p:nvGrpSpPr>
          <p:cNvPr id="2" name="グループ化 1">
            <a:extLst>
              <a:ext uri="{FF2B5EF4-FFF2-40B4-BE49-F238E27FC236}">
                <a16:creationId xmlns:a16="http://schemas.microsoft.com/office/drawing/2014/main" id="{61F2A45A-7A23-449C-82BD-6CBFBA28F3A5}"/>
              </a:ext>
            </a:extLst>
          </p:cNvPr>
          <p:cNvGrpSpPr>
            <a:grpSpLocks noChangeAspect="1"/>
          </p:cNvGrpSpPr>
          <p:nvPr/>
        </p:nvGrpSpPr>
        <p:grpSpPr>
          <a:xfrm>
            <a:off x="6249184" y="1112444"/>
            <a:ext cx="5237748" cy="5294494"/>
            <a:chOff x="6299974" y="2181302"/>
            <a:chExt cx="3716598" cy="3084579"/>
          </a:xfrm>
        </p:grpSpPr>
        <p:sp>
          <p:nvSpPr>
            <p:cNvPr id="48" name="Rectangle 2">
              <a:extLst>
                <a:ext uri="{FF2B5EF4-FFF2-40B4-BE49-F238E27FC236}">
                  <a16:creationId xmlns:a16="http://schemas.microsoft.com/office/drawing/2014/main" id="{4E2D83E0-AC8F-4D50-BC75-5270A0302737}"/>
                </a:ext>
              </a:extLst>
            </p:cNvPr>
            <p:cNvSpPr>
              <a:spLocks noChangeArrowheads="1"/>
            </p:cNvSpPr>
            <p:nvPr/>
          </p:nvSpPr>
          <p:spPr bwMode="auto">
            <a:xfrm>
              <a:off x="7023725" y="2470090"/>
              <a:ext cx="2992847" cy="2364707"/>
            </a:xfrm>
            <a:prstGeom prst="rect">
              <a:avLst/>
            </a:prstGeom>
            <a:noFill/>
            <a:ln w="28575">
              <a:solidFill>
                <a:schemeClr val="tx1"/>
              </a:solidFill>
              <a:miter lim="800000"/>
              <a:headEnd/>
              <a:tailEnd/>
            </a:ln>
          </p:spPr>
          <p:txBody>
            <a:bodyPr wrap="none" anchor="ctr"/>
            <a:lstStyle/>
            <a:p>
              <a:pPr algn="l"/>
              <a:endParaRPr lang="ja-JP" altLang="en-US" sz="1600" b="0">
                <a:latin typeface="Arial" panose="020B0604020202020204" pitchFamily="34" charset="0"/>
                <a:cs typeface="Arial" panose="020B0604020202020204" pitchFamily="34" charset="0"/>
              </a:endParaRPr>
            </a:p>
          </p:txBody>
        </p:sp>
        <p:grpSp>
          <p:nvGrpSpPr>
            <p:cNvPr id="52" name="Group 3">
              <a:extLst>
                <a:ext uri="{FF2B5EF4-FFF2-40B4-BE49-F238E27FC236}">
                  <a16:creationId xmlns:a16="http://schemas.microsoft.com/office/drawing/2014/main" id="{CBCCAB54-2D17-4E45-99B9-CE2C51538674}"/>
                </a:ext>
              </a:extLst>
            </p:cNvPr>
            <p:cNvGrpSpPr>
              <a:grpSpLocks/>
            </p:cNvGrpSpPr>
            <p:nvPr/>
          </p:nvGrpSpPr>
          <p:grpSpPr bwMode="auto">
            <a:xfrm>
              <a:off x="7463403" y="2470090"/>
              <a:ext cx="2140780" cy="2364707"/>
              <a:chOff x="960" y="1518"/>
              <a:chExt cx="480" cy="1722"/>
            </a:xfrm>
          </p:grpSpPr>
          <p:sp>
            <p:nvSpPr>
              <p:cNvPr id="54" name="Line 4">
                <a:extLst>
                  <a:ext uri="{FF2B5EF4-FFF2-40B4-BE49-F238E27FC236}">
                    <a16:creationId xmlns:a16="http://schemas.microsoft.com/office/drawing/2014/main" id="{BBA317BA-1A7C-44D2-8CCF-F3C1617ED823}"/>
                  </a:ext>
                </a:extLst>
              </p:cNvPr>
              <p:cNvSpPr>
                <a:spLocks noChangeShapeType="1"/>
              </p:cNvSpPr>
              <p:nvPr/>
            </p:nvSpPr>
            <p:spPr bwMode="auto">
              <a:xfrm>
                <a:off x="960" y="1518"/>
                <a:ext cx="0" cy="1722"/>
              </a:xfrm>
              <a:prstGeom prst="line">
                <a:avLst/>
              </a:prstGeom>
              <a:noFill/>
              <a:ln w="3175">
                <a:solidFill>
                  <a:schemeClr val="tx1"/>
                </a:solidFill>
                <a:round/>
                <a:headEnd/>
                <a:tailEnd/>
              </a:ln>
            </p:spPr>
            <p:txBody>
              <a:bodyPr/>
              <a:lstStyle/>
              <a:p>
                <a:endParaRPr lang="ja-JP" altLang="en-US" sz="1600">
                  <a:latin typeface="Arial" panose="020B0604020202020204" pitchFamily="34" charset="0"/>
                  <a:cs typeface="Arial" panose="020B0604020202020204" pitchFamily="34" charset="0"/>
                </a:endParaRPr>
              </a:p>
            </p:txBody>
          </p:sp>
          <p:sp>
            <p:nvSpPr>
              <p:cNvPr id="55" name="Line 5">
                <a:extLst>
                  <a:ext uri="{FF2B5EF4-FFF2-40B4-BE49-F238E27FC236}">
                    <a16:creationId xmlns:a16="http://schemas.microsoft.com/office/drawing/2014/main" id="{6F2B275A-4583-44AC-80C7-3176456E2B7C}"/>
                  </a:ext>
                </a:extLst>
              </p:cNvPr>
              <p:cNvSpPr>
                <a:spLocks noChangeShapeType="1"/>
              </p:cNvSpPr>
              <p:nvPr/>
            </p:nvSpPr>
            <p:spPr bwMode="auto">
              <a:xfrm>
                <a:off x="1056" y="1518"/>
                <a:ext cx="0" cy="1722"/>
              </a:xfrm>
              <a:prstGeom prst="line">
                <a:avLst/>
              </a:prstGeom>
              <a:noFill/>
              <a:ln w="3175">
                <a:solidFill>
                  <a:schemeClr val="tx1"/>
                </a:solidFill>
                <a:round/>
                <a:headEnd/>
                <a:tailEnd/>
              </a:ln>
            </p:spPr>
            <p:txBody>
              <a:bodyPr/>
              <a:lstStyle/>
              <a:p>
                <a:endParaRPr lang="ja-JP" altLang="en-US" sz="1600">
                  <a:latin typeface="Arial" panose="020B0604020202020204" pitchFamily="34" charset="0"/>
                  <a:cs typeface="Arial" panose="020B0604020202020204" pitchFamily="34" charset="0"/>
                </a:endParaRPr>
              </a:p>
            </p:txBody>
          </p:sp>
          <p:sp>
            <p:nvSpPr>
              <p:cNvPr id="56" name="Line 6">
                <a:extLst>
                  <a:ext uri="{FF2B5EF4-FFF2-40B4-BE49-F238E27FC236}">
                    <a16:creationId xmlns:a16="http://schemas.microsoft.com/office/drawing/2014/main" id="{30E782E0-9227-4877-9AC0-052E6B5D2BDB}"/>
                  </a:ext>
                </a:extLst>
              </p:cNvPr>
              <p:cNvSpPr>
                <a:spLocks noChangeShapeType="1"/>
              </p:cNvSpPr>
              <p:nvPr/>
            </p:nvSpPr>
            <p:spPr bwMode="auto">
              <a:xfrm>
                <a:off x="1152" y="1518"/>
                <a:ext cx="0" cy="1722"/>
              </a:xfrm>
              <a:prstGeom prst="line">
                <a:avLst/>
              </a:prstGeom>
              <a:noFill/>
              <a:ln w="3175">
                <a:solidFill>
                  <a:schemeClr val="tx1"/>
                </a:solidFill>
                <a:round/>
                <a:headEnd/>
                <a:tailEnd/>
              </a:ln>
            </p:spPr>
            <p:txBody>
              <a:bodyPr/>
              <a:lstStyle/>
              <a:p>
                <a:endParaRPr lang="ja-JP" altLang="en-US" sz="1600">
                  <a:latin typeface="Arial" panose="020B0604020202020204" pitchFamily="34" charset="0"/>
                  <a:cs typeface="Arial" panose="020B0604020202020204" pitchFamily="34" charset="0"/>
                </a:endParaRPr>
              </a:p>
            </p:txBody>
          </p:sp>
          <p:sp>
            <p:nvSpPr>
              <p:cNvPr id="57" name="Line 7">
                <a:extLst>
                  <a:ext uri="{FF2B5EF4-FFF2-40B4-BE49-F238E27FC236}">
                    <a16:creationId xmlns:a16="http://schemas.microsoft.com/office/drawing/2014/main" id="{205DA6F4-25B4-4866-8232-050AA11E6C6D}"/>
                  </a:ext>
                </a:extLst>
              </p:cNvPr>
              <p:cNvSpPr>
                <a:spLocks noChangeShapeType="1"/>
              </p:cNvSpPr>
              <p:nvPr/>
            </p:nvSpPr>
            <p:spPr bwMode="auto">
              <a:xfrm>
                <a:off x="1248" y="1518"/>
                <a:ext cx="0" cy="1722"/>
              </a:xfrm>
              <a:prstGeom prst="line">
                <a:avLst/>
              </a:prstGeom>
              <a:noFill/>
              <a:ln w="3175">
                <a:solidFill>
                  <a:schemeClr val="tx1"/>
                </a:solidFill>
                <a:round/>
                <a:headEnd/>
                <a:tailEnd/>
              </a:ln>
            </p:spPr>
            <p:txBody>
              <a:bodyPr/>
              <a:lstStyle/>
              <a:p>
                <a:endParaRPr lang="ja-JP" altLang="en-US" sz="1600">
                  <a:latin typeface="Arial" panose="020B0604020202020204" pitchFamily="34" charset="0"/>
                  <a:cs typeface="Arial" panose="020B0604020202020204" pitchFamily="34" charset="0"/>
                </a:endParaRPr>
              </a:p>
            </p:txBody>
          </p:sp>
          <p:sp>
            <p:nvSpPr>
              <p:cNvPr id="58" name="Line 8">
                <a:extLst>
                  <a:ext uri="{FF2B5EF4-FFF2-40B4-BE49-F238E27FC236}">
                    <a16:creationId xmlns:a16="http://schemas.microsoft.com/office/drawing/2014/main" id="{FBB4FD0B-4DB5-4F37-8015-AE4BA14FE89F}"/>
                  </a:ext>
                </a:extLst>
              </p:cNvPr>
              <p:cNvSpPr>
                <a:spLocks noChangeShapeType="1"/>
              </p:cNvSpPr>
              <p:nvPr/>
            </p:nvSpPr>
            <p:spPr bwMode="auto">
              <a:xfrm>
                <a:off x="1344" y="1518"/>
                <a:ext cx="0" cy="1722"/>
              </a:xfrm>
              <a:prstGeom prst="line">
                <a:avLst/>
              </a:prstGeom>
              <a:noFill/>
              <a:ln w="3175">
                <a:solidFill>
                  <a:schemeClr val="tx1"/>
                </a:solidFill>
                <a:round/>
                <a:headEnd/>
                <a:tailEnd/>
              </a:ln>
            </p:spPr>
            <p:txBody>
              <a:bodyPr/>
              <a:lstStyle/>
              <a:p>
                <a:endParaRPr lang="ja-JP" altLang="en-US" sz="1600">
                  <a:latin typeface="Arial" panose="020B0604020202020204" pitchFamily="34" charset="0"/>
                  <a:cs typeface="Arial" panose="020B0604020202020204" pitchFamily="34" charset="0"/>
                </a:endParaRPr>
              </a:p>
            </p:txBody>
          </p:sp>
          <p:sp>
            <p:nvSpPr>
              <p:cNvPr id="60" name="Line 9">
                <a:extLst>
                  <a:ext uri="{FF2B5EF4-FFF2-40B4-BE49-F238E27FC236}">
                    <a16:creationId xmlns:a16="http://schemas.microsoft.com/office/drawing/2014/main" id="{42AAA5F5-EA6F-45AA-A6C4-83E41F11B1CB}"/>
                  </a:ext>
                </a:extLst>
              </p:cNvPr>
              <p:cNvSpPr>
                <a:spLocks noChangeShapeType="1"/>
              </p:cNvSpPr>
              <p:nvPr/>
            </p:nvSpPr>
            <p:spPr bwMode="auto">
              <a:xfrm>
                <a:off x="1440" y="1518"/>
                <a:ext cx="0" cy="1722"/>
              </a:xfrm>
              <a:prstGeom prst="line">
                <a:avLst/>
              </a:prstGeom>
              <a:noFill/>
              <a:ln w="3175">
                <a:solidFill>
                  <a:schemeClr val="tx1"/>
                </a:solidFill>
                <a:round/>
                <a:headEnd/>
                <a:tailEnd/>
              </a:ln>
            </p:spPr>
            <p:txBody>
              <a:bodyPr/>
              <a:lstStyle/>
              <a:p>
                <a:endParaRPr lang="ja-JP" altLang="en-US" sz="1600">
                  <a:latin typeface="Arial" panose="020B0604020202020204" pitchFamily="34" charset="0"/>
                  <a:cs typeface="Arial" panose="020B0604020202020204" pitchFamily="34" charset="0"/>
                </a:endParaRPr>
              </a:p>
            </p:txBody>
          </p:sp>
        </p:grpSp>
        <p:grpSp>
          <p:nvGrpSpPr>
            <p:cNvPr id="61" name="Group 10">
              <a:extLst>
                <a:ext uri="{FF2B5EF4-FFF2-40B4-BE49-F238E27FC236}">
                  <a16:creationId xmlns:a16="http://schemas.microsoft.com/office/drawing/2014/main" id="{C43B6373-11E7-4AB7-A673-AE42D11A169B}"/>
                </a:ext>
              </a:extLst>
            </p:cNvPr>
            <p:cNvGrpSpPr>
              <a:grpSpLocks/>
            </p:cNvGrpSpPr>
            <p:nvPr/>
          </p:nvGrpSpPr>
          <p:grpSpPr bwMode="auto">
            <a:xfrm>
              <a:off x="7023725" y="2733421"/>
              <a:ext cx="2979202" cy="1846473"/>
              <a:chOff x="762" y="1710"/>
              <a:chExt cx="1344" cy="672"/>
            </a:xfrm>
          </p:grpSpPr>
          <p:sp>
            <p:nvSpPr>
              <p:cNvPr id="62" name="Line 11">
                <a:extLst>
                  <a:ext uri="{FF2B5EF4-FFF2-40B4-BE49-F238E27FC236}">
                    <a16:creationId xmlns:a16="http://schemas.microsoft.com/office/drawing/2014/main" id="{BB89C1C6-8A65-4242-B416-8E035C53F480}"/>
                  </a:ext>
                </a:extLst>
              </p:cNvPr>
              <p:cNvSpPr>
                <a:spLocks noChangeShapeType="1"/>
              </p:cNvSpPr>
              <p:nvPr/>
            </p:nvSpPr>
            <p:spPr bwMode="auto">
              <a:xfrm>
                <a:off x="762" y="1710"/>
                <a:ext cx="1344" cy="0"/>
              </a:xfrm>
              <a:prstGeom prst="line">
                <a:avLst/>
              </a:prstGeom>
              <a:noFill/>
              <a:ln w="3175">
                <a:solidFill>
                  <a:schemeClr val="tx1"/>
                </a:solidFill>
                <a:round/>
                <a:headEnd/>
                <a:tailEnd/>
              </a:ln>
            </p:spPr>
            <p:txBody>
              <a:bodyPr/>
              <a:lstStyle/>
              <a:p>
                <a:endParaRPr lang="ja-JP" altLang="en-US" sz="1600">
                  <a:latin typeface="Arial" panose="020B0604020202020204" pitchFamily="34" charset="0"/>
                  <a:cs typeface="Arial" panose="020B0604020202020204" pitchFamily="34" charset="0"/>
                </a:endParaRPr>
              </a:p>
            </p:txBody>
          </p:sp>
          <p:sp>
            <p:nvSpPr>
              <p:cNvPr id="63" name="Line 12">
                <a:extLst>
                  <a:ext uri="{FF2B5EF4-FFF2-40B4-BE49-F238E27FC236}">
                    <a16:creationId xmlns:a16="http://schemas.microsoft.com/office/drawing/2014/main" id="{44B6C53E-B914-4C5F-A651-A2F19D341D2A}"/>
                  </a:ext>
                </a:extLst>
              </p:cNvPr>
              <p:cNvSpPr>
                <a:spLocks noChangeShapeType="1"/>
              </p:cNvSpPr>
              <p:nvPr/>
            </p:nvSpPr>
            <p:spPr bwMode="auto">
              <a:xfrm>
                <a:off x="762" y="1806"/>
                <a:ext cx="1344" cy="0"/>
              </a:xfrm>
              <a:prstGeom prst="line">
                <a:avLst/>
              </a:prstGeom>
              <a:noFill/>
              <a:ln w="3175">
                <a:solidFill>
                  <a:schemeClr val="tx1"/>
                </a:solidFill>
                <a:round/>
                <a:headEnd/>
                <a:tailEnd/>
              </a:ln>
            </p:spPr>
            <p:txBody>
              <a:bodyPr/>
              <a:lstStyle/>
              <a:p>
                <a:endParaRPr lang="ja-JP" altLang="en-US" sz="1600">
                  <a:latin typeface="Arial" panose="020B0604020202020204" pitchFamily="34" charset="0"/>
                  <a:cs typeface="Arial" panose="020B0604020202020204" pitchFamily="34" charset="0"/>
                </a:endParaRPr>
              </a:p>
            </p:txBody>
          </p:sp>
          <p:sp>
            <p:nvSpPr>
              <p:cNvPr id="64" name="Line 13">
                <a:extLst>
                  <a:ext uri="{FF2B5EF4-FFF2-40B4-BE49-F238E27FC236}">
                    <a16:creationId xmlns:a16="http://schemas.microsoft.com/office/drawing/2014/main" id="{C77728A7-7DA6-416B-A6EF-0FA16569658B}"/>
                  </a:ext>
                </a:extLst>
              </p:cNvPr>
              <p:cNvSpPr>
                <a:spLocks noChangeShapeType="1"/>
              </p:cNvSpPr>
              <p:nvPr/>
            </p:nvSpPr>
            <p:spPr bwMode="auto">
              <a:xfrm>
                <a:off x="762" y="1902"/>
                <a:ext cx="1344" cy="0"/>
              </a:xfrm>
              <a:prstGeom prst="line">
                <a:avLst/>
              </a:prstGeom>
              <a:noFill/>
              <a:ln w="3175">
                <a:solidFill>
                  <a:schemeClr val="tx1"/>
                </a:solidFill>
                <a:round/>
                <a:headEnd/>
                <a:tailEnd/>
              </a:ln>
            </p:spPr>
            <p:txBody>
              <a:bodyPr/>
              <a:lstStyle/>
              <a:p>
                <a:endParaRPr lang="ja-JP" altLang="en-US" sz="1600">
                  <a:latin typeface="Arial" panose="020B0604020202020204" pitchFamily="34" charset="0"/>
                  <a:cs typeface="Arial" panose="020B0604020202020204" pitchFamily="34" charset="0"/>
                </a:endParaRPr>
              </a:p>
            </p:txBody>
          </p:sp>
          <p:sp>
            <p:nvSpPr>
              <p:cNvPr id="65" name="Line 14">
                <a:extLst>
                  <a:ext uri="{FF2B5EF4-FFF2-40B4-BE49-F238E27FC236}">
                    <a16:creationId xmlns:a16="http://schemas.microsoft.com/office/drawing/2014/main" id="{02738763-13F2-4DA4-AA66-29782CF9E89F}"/>
                  </a:ext>
                </a:extLst>
              </p:cNvPr>
              <p:cNvSpPr>
                <a:spLocks noChangeShapeType="1"/>
              </p:cNvSpPr>
              <p:nvPr/>
            </p:nvSpPr>
            <p:spPr bwMode="auto">
              <a:xfrm>
                <a:off x="762" y="1998"/>
                <a:ext cx="1344" cy="0"/>
              </a:xfrm>
              <a:prstGeom prst="line">
                <a:avLst/>
              </a:prstGeom>
              <a:noFill/>
              <a:ln w="3175">
                <a:solidFill>
                  <a:schemeClr val="tx1"/>
                </a:solidFill>
                <a:round/>
                <a:headEnd/>
                <a:tailEnd/>
              </a:ln>
            </p:spPr>
            <p:txBody>
              <a:bodyPr/>
              <a:lstStyle/>
              <a:p>
                <a:endParaRPr lang="ja-JP" altLang="en-US" sz="1600">
                  <a:latin typeface="Arial" panose="020B0604020202020204" pitchFamily="34" charset="0"/>
                  <a:cs typeface="Arial" panose="020B0604020202020204" pitchFamily="34" charset="0"/>
                </a:endParaRPr>
              </a:p>
            </p:txBody>
          </p:sp>
          <p:sp>
            <p:nvSpPr>
              <p:cNvPr id="66" name="Line 15">
                <a:extLst>
                  <a:ext uri="{FF2B5EF4-FFF2-40B4-BE49-F238E27FC236}">
                    <a16:creationId xmlns:a16="http://schemas.microsoft.com/office/drawing/2014/main" id="{084A1314-C753-42D1-A002-34EC678FC7B6}"/>
                  </a:ext>
                </a:extLst>
              </p:cNvPr>
              <p:cNvSpPr>
                <a:spLocks noChangeShapeType="1"/>
              </p:cNvSpPr>
              <p:nvPr/>
            </p:nvSpPr>
            <p:spPr bwMode="auto">
              <a:xfrm>
                <a:off x="762" y="2094"/>
                <a:ext cx="1344" cy="0"/>
              </a:xfrm>
              <a:prstGeom prst="line">
                <a:avLst/>
              </a:prstGeom>
              <a:noFill/>
              <a:ln w="3175">
                <a:solidFill>
                  <a:schemeClr val="tx1"/>
                </a:solidFill>
                <a:round/>
                <a:headEnd/>
                <a:tailEnd/>
              </a:ln>
            </p:spPr>
            <p:txBody>
              <a:bodyPr/>
              <a:lstStyle/>
              <a:p>
                <a:endParaRPr lang="ja-JP" altLang="en-US" sz="1600">
                  <a:latin typeface="Arial" panose="020B0604020202020204" pitchFamily="34" charset="0"/>
                  <a:cs typeface="Arial" panose="020B0604020202020204" pitchFamily="34" charset="0"/>
                </a:endParaRPr>
              </a:p>
            </p:txBody>
          </p:sp>
          <p:sp>
            <p:nvSpPr>
              <p:cNvPr id="67" name="Line 16">
                <a:extLst>
                  <a:ext uri="{FF2B5EF4-FFF2-40B4-BE49-F238E27FC236}">
                    <a16:creationId xmlns:a16="http://schemas.microsoft.com/office/drawing/2014/main" id="{82E7829E-896C-47D7-AB66-C96EA7A63AF1}"/>
                  </a:ext>
                </a:extLst>
              </p:cNvPr>
              <p:cNvSpPr>
                <a:spLocks noChangeShapeType="1"/>
              </p:cNvSpPr>
              <p:nvPr/>
            </p:nvSpPr>
            <p:spPr bwMode="auto">
              <a:xfrm>
                <a:off x="762" y="2190"/>
                <a:ext cx="1344" cy="0"/>
              </a:xfrm>
              <a:prstGeom prst="line">
                <a:avLst/>
              </a:prstGeom>
              <a:noFill/>
              <a:ln w="3175">
                <a:solidFill>
                  <a:schemeClr val="tx1"/>
                </a:solidFill>
                <a:round/>
                <a:headEnd/>
                <a:tailEnd/>
              </a:ln>
            </p:spPr>
            <p:txBody>
              <a:bodyPr/>
              <a:lstStyle/>
              <a:p>
                <a:endParaRPr lang="ja-JP" altLang="en-US" sz="1600">
                  <a:latin typeface="Arial" panose="020B0604020202020204" pitchFamily="34" charset="0"/>
                  <a:cs typeface="Arial" panose="020B0604020202020204" pitchFamily="34" charset="0"/>
                </a:endParaRPr>
              </a:p>
            </p:txBody>
          </p:sp>
          <p:sp>
            <p:nvSpPr>
              <p:cNvPr id="68" name="Line 17">
                <a:extLst>
                  <a:ext uri="{FF2B5EF4-FFF2-40B4-BE49-F238E27FC236}">
                    <a16:creationId xmlns:a16="http://schemas.microsoft.com/office/drawing/2014/main" id="{420B1A48-9EFF-4B4E-BAFF-E7A01C041EA0}"/>
                  </a:ext>
                </a:extLst>
              </p:cNvPr>
              <p:cNvSpPr>
                <a:spLocks noChangeShapeType="1"/>
              </p:cNvSpPr>
              <p:nvPr/>
            </p:nvSpPr>
            <p:spPr bwMode="auto">
              <a:xfrm>
                <a:off x="762" y="2286"/>
                <a:ext cx="1344" cy="0"/>
              </a:xfrm>
              <a:prstGeom prst="line">
                <a:avLst/>
              </a:prstGeom>
              <a:noFill/>
              <a:ln w="3175">
                <a:solidFill>
                  <a:schemeClr val="tx1"/>
                </a:solidFill>
                <a:round/>
                <a:headEnd/>
                <a:tailEnd/>
              </a:ln>
            </p:spPr>
            <p:txBody>
              <a:bodyPr/>
              <a:lstStyle/>
              <a:p>
                <a:endParaRPr lang="ja-JP" altLang="en-US" sz="1600">
                  <a:latin typeface="Arial" panose="020B0604020202020204" pitchFamily="34" charset="0"/>
                  <a:cs typeface="Arial" panose="020B0604020202020204" pitchFamily="34" charset="0"/>
                </a:endParaRPr>
              </a:p>
            </p:txBody>
          </p:sp>
          <p:sp>
            <p:nvSpPr>
              <p:cNvPr id="69" name="Line 18">
                <a:extLst>
                  <a:ext uri="{FF2B5EF4-FFF2-40B4-BE49-F238E27FC236}">
                    <a16:creationId xmlns:a16="http://schemas.microsoft.com/office/drawing/2014/main" id="{5C44B526-2B83-452A-A9A5-8FD10686E4A3}"/>
                  </a:ext>
                </a:extLst>
              </p:cNvPr>
              <p:cNvSpPr>
                <a:spLocks noChangeShapeType="1"/>
              </p:cNvSpPr>
              <p:nvPr/>
            </p:nvSpPr>
            <p:spPr bwMode="auto">
              <a:xfrm>
                <a:off x="762" y="2382"/>
                <a:ext cx="1344" cy="0"/>
              </a:xfrm>
              <a:prstGeom prst="line">
                <a:avLst/>
              </a:prstGeom>
              <a:noFill/>
              <a:ln w="3175">
                <a:solidFill>
                  <a:schemeClr val="tx1"/>
                </a:solidFill>
                <a:round/>
                <a:headEnd/>
                <a:tailEnd/>
              </a:ln>
            </p:spPr>
            <p:txBody>
              <a:bodyPr/>
              <a:lstStyle/>
              <a:p>
                <a:endParaRPr lang="ja-JP" altLang="en-US" sz="1600">
                  <a:latin typeface="Arial" panose="020B0604020202020204" pitchFamily="34" charset="0"/>
                  <a:cs typeface="Arial" panose="020B0604020202020204" pitchFamily="34" charset="0"/>
                </a:endParaRPr>
              </a:p>
            </p:txBody>
          </p:sp>
        </p:grpSp>
        <p:sp>
          <p:nvSpPr>
            <p:cNvPr id="70" name="Freeform 19">
              <a:extLst>
                <a:ext uri="{FF2B5EF4-FFF2-40B4-BE49-F238E27FC236}">
                  <a16:creationId xmlns:a16="http://schemas.microsoft.com/office/drawing/2014/main" id="{B819D1E7-A319-4CE3-872D-A8384BAF3C7E}"/>
                </a:ext>
              </a:extLst>
            </p:cNvPr>
            <p:cNvSpPr>
              <a:spLocks/>
            </p:cNvSpPr>
            <p:nvPr/>
          </p:nvSpPr>
          <p:spPr bwMode="auto">
            <a:xfrm>
              <a:off x="7096499" y="3228482"/>
              <a:ext cx="2287845" cy="1375638"/>
            </a:xfrm>
            <a:custGeom>
              <a:avLst/>
              <a:gdLst>
                <a:gd name="T0" fmla="*/ 0 w 1074"/>
                <a:gd name="T1" fmla="*/ 102 h 1002"/>
                <a:gd name="T2" fmla="*/ 125 w 1074"/>
                <a:gd name="T3" fmla="*/ 184 h 1002"/>
                <a:gd name="T4" fmla="*/ 332 w 1074"/>
                <a:gd name="T5" fmla="*/ 265 h 1002"/>
                <a:gd name="T6" fmla="*/ 492 w 1074"/>
                <a:gd name="T7" fmla="*/ 291 h 1002"/>
                <a:gd name="T8" fmla="*/ 829 w 1074"/>
                <a:gd name="T9" fmla="*/ 321 h 1002"/>
                <a:gd name="T10" fmla="*/ 901 w 1074"/>
                <a:gd name="T11" fmla="*/ 0 h 1002"/>
                <a:gd name="T12" fmla="*/ 1024 w 1074"/>
                <a:gd name="T13" fmla="*/ 35 h 1002"/>
                <a:gd name="T14" fmla="*/ 1096 w 1074"/>
                <a:gd name="T15" fmla="*/ 133 h 1002"/>
                <a:gd name="T16" fmla="*/ 1256 w 1074"/>
                <a:gd name="T17" fmla="*/ 198 h 1002"/>
                <a:gd name="T18" fmla="*/ 1321 w 1074"/>
                <a:gd name="T19" fmla="*/ 306 h 1002"/>
                <a:gd name="T20" fmla="*/ 1505 w 1074"/>
                <a:gd name="T21" fmla="*/ 336 h 1002"/>
                <a:gd name="T22" fmla="*/ 1581 w 1074"/>
                <a:gd name="T23" fmla="*/ 418 h 1002"/>
                <a:gd name="T24" fmla="*/ 1647 w 1074"/>
                <a:gd name="T25" fmla="*/ 881 h 1002"/>
                <a:gd name="T26" fmla="*/ 1711 w 1074"/>
                <a:gd name="T27" fmla="*/ 1035 h 1002"/>
                <a:gd name="T28" fmla="*/ 1783 w 1074"/>
                <a:gd name="T29" fmla="*/ 1488 h 1002"/>
                <a:gd name="T30" fmla="*/ 1901 w 1074"/>
                <a:gd name="T31" fmla="*/ 1616 h 1002"/>
                <a:gd name="T32" fmla="*/ 2120 w 1074"/>
                <a:gd name="T33" fmla="*/ 1702 h 100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074"/>
                <a:gd name="T52" fmla="*/ 0 h 1002"/>
                <a:gd name="T53" fmla="*/ 1074 w 1074"/>
                <a:gd name="T54" fmla="*/ 1002 h 100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074" h="1002">
                  <a:moveTo>
                    <a:pt x="0" y="60"/>
                  </a:moveTo>
                  <a:lnTo>
                    <a:pt x="63" y="108"/>
                  </a:lnTo>
                  <a:lnTo>
                    <a:pt x="168" y="156"/>
                  </a:lnTo>
                  <a:lnTo>
                    <a:pt x="249" y="171"/>
                  </a:lnTo>
                  <a:lnTo>
                    <a:pt x="420" y="189"/>
                  </a:lnTo>
                  <a:lnTo>
                    <a:pt x="456" y="0"/>
                  </a:lnTo>
                  <a:lnTo>
                    <a:pt x="519" y="21"/>
                  </a:lnTo>
                  <a:lnTo>
                    <a:pt x="555" y="78"/>
                  </a:lnTo>
                  <a:lnTo>
                    <a:pt x="636" y="117"/>
                  </a:lnTo>
                  <a:lnTo>
                    <a:pt x="669" y="180"/>
                  </a:lnTo>
                  <a:lnTo>
                    <a:pt x="762" y="198"/>
                  </a:lnTo>
                  <a:lnTo>
                    <a:pt x="801" y="246"/>
                  </a:lnTo>
                  <a:lnTo>
                    <a:pt x="834" y="519"/>
                  </a:lnTo>
                  <a:lnTo>
                    <a:pt x="867" y="609"/>
                  </a:lnTo>
                  <a:lnTo>
                    <a:pt x="903" y="876"/>
                  </a:lnTo>
                  <a:lnTo>
                    <a:pt x="963" y="951"/>
                  </a:lnTo>
                  <a:lnTo>
                    <a:pt x="1074" y="1002"/>
                  </a:lnTo>
                </a:path>
              </a:pathLst>
            </a:custGeom>
            <a:noFill/>
            <a:ln w="19050">
              <a:solidFill>
                <a:srgbClr val="009900"/>
              </a:solidFill>
              <a:prstDash val="sysDot"/>
              <a:round/>
              <a:headEnd/>
              <a:tailEnd/>
            </a:ln>
          </p:spPr>
          <p:txBody>
            <a:bodyPr/>
            <a:lstStyle/>
            <a:p>
              <a:pPr algn="l"/>
              <a:endParaRPr lang="ja-JP" altLang="en-US" sz="1600" b="0">
                <a:latin typeface="Arial" panose="020B0604020202020204" pitchFamily="34" charset="0"/>
                <a:cs typeface="Arial" panose="020B0604020202020204" pitchFamily="34" charset="0"/>
              </a:endParaRPr>
            </a:p>
          </p:txBody>
        </p:sp>
        <p:sp>
          <p:nvSpPr>
            <p:cNvPr id="71" name="Freeform 20">
              <a:extLst>
                <a:ext uri="{FF2B5EF4-FFF2-40B4-BE49-F238E27FC236}">
                  <a16:creationId xmlns:a16="http://schemas.microsoft.com/office/drawing/2014/main" id="{678F60FF-C031-4F7B-A92D-3BC803DAD16D}"/>
                </a:ext>
              </a:extLst>
            </p:cNvPr>
            <p:cNvSpPr>
              <a:spLocks/>
            </p:cNvSpPr>
            <p:nvPr/>
          </p:nvSpPr>
          <p:spPr bwMode="auto">
            <a:xfrm>
              <a:off x="7067692" y="2532236"/>
              <a:ext cx="2177168" cy="1845420"/>
            </a:xfrm>
            <a:custGeom>
              <a:avLst/>
              <a:gdLst>
                <a:gd name="T0" fmla="*/ 0 w 1020"/>
                <a:gd name="T1" fmla="*/ 102 h 1344"/>
                <a:gd name="T2" fmla="*/ 118 w 1020"/>
                <a:gd name="T3" fmla="*/ 265 h 1344"/>
                <a:gd name="T4" fmla="*/ 256 w 1020"/>
                <a:gd name="T5" fmla="*/ 347 h 1344"/>
                <a:gd name="T6" fmla="*/ 339 w 1020"/>
                <a:gd name="T7" fmla="*/ 408 h 1344"/>
                <a:gd name="T8" fmla="*/ 458 w 1020"/>
                <a:gd name="T9" fmla="*/ 469 h 1344"/>
                <a:gd name="T10" fmla="*/ 845 w 1020"/>
                <a:gd name="T11" fmla="*/ 555 h 1344"/>
                <a:gd name="T12" fmla="*/ 862 w 1020"/>
                <a:gd name="T13" fmla="*/ 306 h 1344"/>
                <a:gd name="T14" fmla="*/ 869 w 1020"/>
                <a:gd name="T15" fmla="*/ 0 h 1344"/>
                <a:gd name="T16" fmla="*/ 928 w 1020"/>
                <a:gd name="T17" fmla="*/ 26 h 1344"/>
                <a:gd name="T18" fmla="*/ 969 w 1020"/>
                <a:gd name="T19" fmla="*/ 56 h 1344"/>
                <a:gd name="T20" fmla="*/ 1243 w 1020"/>
                <a:gd name="T21" fmla="*/ 280 h 1344"/>
                <a:gd name="T22" fmla="*/ 1391 w 1020"/>
                <a:gd name="T23" fmla="*/ 377 h 1344"/>
                <a:gd name="T24" fmla="*/ 1588 w 1020"/>
                <a:gd name="T25" fmla="*/ 480 h 1344"/>
                <a:gd name="T26" fmla="*/ 1653 w 1020"/>
                <a:gd name="T27" fmla="*/ 830 h 1344"/>
                <a:gd name="T28" fmla="*/ 1742 w 1020"/>
                <a:gd name="T29" fmla="*/ 1555 h 1344"/>
                <a:gd name="T30" fmla="*/ 1826 w 1020"/>
                <a:gd name="T31" fmla="*/ 2054 h 1344"/>
                <a:gd name="T32" fmla="*/ 1903 w 1020"/>
                <a:gd name="T33" fmla="*/ 2254 h 1344"/>
                <a:gd name="T34" fmla="*/ 2022 w 1020"/>
                <a:gd name="T35" fmla="*/ 2284 h 134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020"/>
                <a:gd name="T55" fmla="*/ 0 h 1344"/>
                <a:gd name="T56" fmla="*/ 1020 w 1020"/>
                <a:gd name="T57" fmla="*/ 1344 h 134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020" h="1344">
                  <a:moveTo>
                    <a:pt x="0" y="60"/>
                  </a:moveTo>
                  <a:lnTo>
                    <a:pt x="60" y="156"/>
                  </a:lnTo>
                  <a:lnTo>
                    <a:pt x="129" y="204"/>
                  </a:lnTo>
                  <a:lnTo>
                    <a:pt x="171" y="240"/>
                  </a:lnTo>
                  <a:lnTo>
                    <a:pt x="231" y="276"/>
                  </a:lnTo>
                  <a:lnTo>
                    <a:pt x="426" y="327"/>
                  </a:lnTo>
                  <a:lnTo>
                    <a:pt x="435" y="180"/>
                  </a:lnTo>
                  <a:lnTo>
                    <a:pt x="438" y="0"/>
                  </a:lnTo>
                  <a:lnTo>
                    <a:pt x="468" y="15"/>
                  </a:lnTo>
                  <a:lnTo>
                    <a:pt x="489" y="33"/>
                  </a:lnTo>
                  <a:lnTo>
                    <a:pt x="627" y="165"/>
                  </a:lnTo>
                  <a:lnTo>
                    <a:pt x="702" y="222"/>
                  </a:lnTo>
                  <a:lnTo>
                    <a:pt x="801" y="282"/>
                  </a:lnTo>
                  <a:lnTo>
                    <a:pt x="834" y="489"/>
                  </a:lnTo>
                  <a:lnTo>
                    <a:pt x="879" y="915"/>
                  </a:lnTo>
                  <a:lnTo>
                    <a:pt x="921" y="1209"/>
                  </a:lnTo>
                  <a:lnTo>
                    <a:pt x="960" y="1326"/>
                  </a:lnTo>
                  <a:lnTo>
                    <a:pt x="1020" y="1344"/>
                  </a:lnTo>
                </a:path>
              </a:pathLst>
            </a:custGeom>
            <a:noFill/>
            <a:ln w="28575">
              <a:solidFill>
                <a:srgbClr val="FF0000"/>
              </a:solidFill>
              <a:round/>
              <a:headEnd/>
              <a:tailEnd/>
            </a:ln>
          </p:spPr>
          <p:txBody>
            <a:bodyPr/>
            <a:lstStyle/>
            <a:p>
              <a:pPr algn="l"/>
              <a:endParaRPr lang="ja-JP" altLang="en-US" sz="1600" b="0">
                <a:latin typeface="Arial" panose="020B0604020202020204" pitchFamily="34" charset="0"/>
                <a:cs typeface="Arial" panose="020B0604020202020204" pitchFamily="34" charset="0"/>
              </a:endParaRPr>
            </a:p>
          </p:txBody>
        </p:sp>
        <p:sp>
          <p:nvSpPr>
            <p:cNvPr id="72" name="Freeform 21">
              <a:extLst>
                <a:ext uri="{FF2B5EF4-FFF2-40B4-BE49-F238E27FC236}">
                  <a16:creationId xmlns:a16="http://schemas.microsoft.com/office/drawing/2014/main" id="{AB14C159-B8FD-4661-B54A-4BE8EC13E945}"/>
                </a:ext>
              </a:extLst>
            </p:cNvPr>
            <p:cNvSpPr>
              <a:spLocks/>
            </p:cNvSpPr>
            <p:nvPr/>
          </p:nvSpPr>
          <p:spPr bwMode="auto">
            <a:xfrm>
              <a:off x="7081338" y="2597542"/>
              <a:ext cx="2137748" cy="1376691"/>
            </a:xfrm>
            <a:custGeom>
              <a:avLst/>
              <a:gdLst>
                <a:gd name="T0" fmla="*/ 0 w 1002"/>
                <a:gd name="T1" fmla="*/ 678 h 1002"/>
                <a:gd name="T2" fmla="*/ 125 w 1002"/>
                <a:gd name="T3" fmla="*/ 837 h 1002"/>
                <a:gd name="T4" fmla="*/ 243 w 1002"/>
                <a:gd name="T5" fmla="*/ 939 h 1002"/>
                <a:gd name="T6" fmla="*/ 326 w 1002"/>
                <a:gd name="T7" fmla="*/ 913 h 1002"/>
                <a:gd name="T8" fmla="*/ 439 w 1002"/>
                <a:gd name="T9" fmla="*/ 1027 h 1002"/>
                <a:gd name="T10" fmla="*/ 487 w 1002"/>
                <a:gd name="T11" fmla="*/ 1067 h 1002"/>
                <a:gd name="T12" fmla="*/ 843 w 1002"/>
                <a:gd name="T13" fmla="*/ 1030 h 1002"/>
                <a:gd name="T14" fmla="*/ 861 w 1002"/>
                <a:gd name="T15" fmla="*/ 781 h 1002"/>
                <a:gd name="T16" fmla="*/ 874 w 1002"/>
                <a:gd name="T17" fmla="*/ 77 h 1002"/>
                <a:gd name="T18" fmla="*/ 903 w 1002"/>
                <a:gd name="T19" fmla="*/ 10 h 1002"/>
                <a:gd name="T20" fmla="*/ 1003 w 1002"/>
                <a:gd name="T21" fmla="*/ 0 h 1002"/>
                <a:gd name="T22" fmla="*/ 1034 w 1002"/>
                <a:gd name="T23" fmla="*/ 40 h 1002"/>
                <a:gd name="T24" fmla="*/ 1081 w 1002"/>
                <a:gd name="T25" fmla="*/ 138 h 1002"/>
                <a:gd name="T26" fmla="*/ 1302 w 1002"/>
                <a:gd name="T27" fmla="*/ 256 h 1002"/>
                <a:gd name="T28" fmla="*/ 1545 w 1002"/>
                <a:gd name="T29" fmla="*/ 373 h 1002"/>
                <a:gd name="T30" fmla="*/ 1615 w 1002"/>
                <a:gd name="T31" fmla="*/ 832 h 1002"/>
                <a:gd name="T32" fmla="*/ 1794 w 1002"/>
                <a:gd name="T33" fmla="*/ 1531 h 1002"/>
                <a:gd name="T34" fmla="*/ 1901 w 1002"/>
                <a:gd name="T35" fmla="*/ 1557 h 1002"/>
                <a:gd name="T36" fmla="*/ 1984 w 1002"/>
                <a:gd name="T37" fmla="*/ 1705 h 100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002"/>
                <a:gd name="T58" fmla="*/ 0 h 1002"/>
                <a:gd name="T59" fmla="*/ 1002 w 1002"/>
                <a:gd name="T60" fmla="*/ 1002 h 100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002" h="1002">
                  <a:moveTo>
                    <a:pt x="0" y="399"/>
                  </a:moveTo>
                  <a:lnTo>
                    <a:pt x="63" y="492"/>
                  </a:lnTo>
                  <a:lnTo>
                    <a:pt x="123" y="552"/>
                  </a:lnTo>
                  <a:lnTo>
                    <a:pt x="165" y="537"/>
                  </a:lnTo>
                  <a:lnTo>
                    <a:pt x="222" y="603"/>
                  </a:lnTo>
                  <a:lnTo>
                    <a:pt x="246" y="627"/>
                  </a:lnTo>
                  <a:lnTo>
                    <a:pt x="426" y="606"/>
                  </a:lnTo>
                  <a:lnTo>
                    <a:pt x="435" y="459"/>
                  </a:lnTo>
                  <a:lnTo>
                    <a:pt x="441" y="45"/>
                  </a:lnTo>
                  <a:lnTo>
                    <a:pt x="456" y="6"/>
                  </a:lnTo>
                  <a:lnTo>
                    <a:pt x="507" y="0"/>
                  </a:lnTo>
                  <a:lnTo>
                    <a:pt x="522" y="24"/>
                  </a:lnTo>
                  <a:lnTo>
                    <a:pt x="546" y="81"/>
                  </a:lnTo>
                  <a:lnTo>
                    <a:pt x="657" y="150"/>
                  </a:lnTo>
                  <a:lnTo>
                    <a:pt x="780" y="219"/>
                  </a:lnTo>
                  <a:lnTo>
                    <a:pt x="816" y="489"/>
                  </a:lnTo>
                  <a:lnTo>
                    <a:pt x="906" y="900"/>
                  </a:lnTo>
                  <a:lnTo>
                    <a:pt x="960" y="915"/>
                  </a:lnTo>
                  <a:lnTo>
                    <a:pt x="1002" y="1002"/>
                  </a:lnTo>
                </a:path>
              </a:pathLst>
            </a:custGeom>
            <a:noFill/>
            <a:ln w="28575" cap="rnd">
              <a:solidFill>
                <a:schemeClr val="tx1"/>
              </a:solidFill>
              <a:prstDash val="sysDot"/>
              <a:round/>
              <a:headEnd/>
              <a:tailEnd/>
            </a:ln>
          </p:spPr>
          <p:txBody>
            <a:bodyPr/>
            <a:lstStyle/>
            <a:p>
              <a:pPr algn="l"/>
              <a:endParaRPr lang="ja-JP" altLang="en-US" sz="1600" b="0">
                <a:latin typeface="Arial" panose="020B0604020202020204" pitchFamily="34" charset="0"/>
                <a:cs typeface="Arial" panose="020B0604020202020204" pitchFamily="34" charset="0"/>
              </a:endParaRPr>
            </a:p>
          </p:txBody>
        </p:sp>
        <p:sp>
          <p:nvSpPr>
            <p:cNvPr id="73" name="Freeform 22">
              <a:extLst>
                <a:ext uri="{FF2B5EF4-FFF2-40B4-BE49-F238E27FC236}">
                  <a16:creationId xmlns:a16="http://schemas.microsoft.com/office/drawing/2014/main" id="{6D6587BB-1FA3-48F2-AA86-B37C406109CE}"/>
                </a:ext>
              </a:extLst>
            </p:cNvPr>
            <p:cNvSpPr>
              <a:spLocks/>
            </p:cNvSpPr>
            <p:nvPr/>
          </p:nvSpPr>
          <p:spPr bwMode="auto">
            <a:xfrm>
              <a:off x="8024373" y="2622822"/>
              <a:ext cx="1188649" cy="765765"/>
            </a:xfrm>
            <a:custGeom>
              <a:avLst/>
              <a:gdLst>
                <a:gd name="T0" fmla="*/ 0 w 558"/>
                <a:gd name="T1" fmla="*/ 382 h 558"/>
                <a:gd name="T2" fmla="*/ 53 w 558"/>
                <a:gd name="T3" fmla="*/ 208 h 558"/>
                <a:gd name="T4" fmla="*/ 155 w 558"/>
                <a:gd name="T5" fmla="*/ 46 h 558"/>
                <a:gd name="T6" fmla="*/ 219 w 558"/>
                <a:gd name="T7" fmla="*/ 16 h 558"/>
                <a:gd name="T8" fmla="*/ 361 w 558"/>
                <a:gd name="T9" fmla="*/ 0 h 558"/>
                <a:gd name="T10" fmla="*/ 433 w 558"/>
                <a:gd name="T11" fmla="*/ 56 h 558"/>
                <a:gd name="T12" fmla="*/ 486 w 558"/>
                <a:gd name="T13" fmla="*/ 26 h 558"/>
                <a:gd name="T14" fmla="*/ 835 w 558"/>
                <a:gd name="T15" fmla="*/ 632 h 558"/>
                <a:gd name="T16" fmla="*/ 989 w 558"/>
                <a:gd name="T17" fmla="*/ 861 h 558"/>
                <a:gd name="T18" fmla="*/ 1102 w 558"/>
                <a:gd name="T19" fmla="*/ 947 h 55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58"/>
                <a:gd name="T31" fmla="*/ 0 h 558"/>
                <a:gd name="T32" fmla="*/ 558 w 558"/>
                <a:gd name="T33" fmla="*/ 558 h 55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58" h="558">
                  <a:moveTo>
                    <a:pt x="0" y="225"/>
                  </a:moveTo>
                  <a:lnTo>
                    <a:pt x="27" y="123"/>
                  </a:lnTo>
                  <a:lnTo>
                    <a:pt x="78" y="27"/>
                  </a:lnTo>
                  <a:lnTo>
                    <a:pt x="111" y="9"/>
                  </a:lnTo>
                  <a:lnTo>
                    <a:pt x="183" y="0"/>
                  </a:lnTo>
                  <a:lnTo>
                    <a:pt x="219" y="33"/>
                  </a:lnTo>
                  <a:lnTo>
                    <a:pt x="246" y="15"/>
                  </a:lnTo>
                  <a:lnTo>
                    <a:pt x="423" y="372"/>
                  </a:lnTo>
                  <a:lnTo>
                    <a:pt x="501" y="507"/>
                  </a:lnTo>
                  <a:lnTo>
                    <a:pt x="558" y="558"/>
                  </a:lnTo>
                </a:path>
              </a:pathLst>
            </a:custGeom>
            <a:noFill/>
            <a:ln w="28575">
              <a:solidFill>
                <a:srgbClr val="0000FF"/>
              </a:solidFill>
              <a:prstDash val="sysDot"/>
              <a:round/>
              <a:headEnd/>
              <a:tailEnd/>
            </a:ln>
          </p:spPr>
          <p:txBody>
            <a:bodyPr/>
            <a:lstStyle/>
            <a:p>
              <a:pPr algn="l"/>
              <a:endParaRPr lang="ja-JP" altLang="en-US" sz="1600" b="0">
                <a:latin typeface="Arial" panose="020B0604020202020204" pitchFamily="34" charset="0"/>
                <a:cs typeface="Arial" panose="020B0604020202020204" pitchFamily="34" charset="0"/>
              </a:endParaRPr>
            </a:p>
          </p:txBody>
        </p:sp>
        <p:sp>
          <p:nvSpPr>
            <p:cNvPr id="74" name="Oval 23">
              <a:extLst>
                <a:ext uri="{FF2B5EF4-FFF2-40B4-BE49-F238E27FC236}">
                  <a16:creationId xmlns:a16="http://schemas.microsoft.com/office/drawing/2014/main" id="{E7C5996B-9C77-47EA-A664-1401AE88E09C}"/>
                </a:ext>
              </a:extLst>
            </p:cNvPr>
            <p:cNvSpPr>
              <a:spLocks noChangeAspect="1" noChangeArrowheads="1"/>
            </p:cNvSpPr>
            <p:nvPr/>
          </p:nvSpPr>
          <p:spPr bwMode="auto">
            <a:xfrm>
              <a:off x="7043434" y="2597542"/>
              <a:ext cx="89452" cy="57933"/>
            </a:xfrm>
            <a:prstGeom prst="ellipse">
              <a:avLst/>
            </a:prstGeom>
            <a:solidFill>
              <a:srgbClr val="FF0000"/>
            </a:solidFill>
            <a:ln w="9525">
              <a:solidFill>
                <a:schemeClr val="tx1"/>
              </a:solidFill>
              <a:round/>
              <a:headEnd/>
              <a:tailEnd/>
            </a:ln>
          </p:spPr>
          <p:txBody>
            <a:bodyPr wrap="none" anchor="ctr"/>
            <a:lstStyle/>
            <a:p>
              <a:pPr algn="l"/>
              <a:endParaRPr lang="ja-JP" altLang="en-US" sz="1600" b="0">
                <a:latin typeface="Arial" panose="020B0604020202020204" pitchFamily="34" charset="0"/>
                <a:cs typeface="Arial" panose="020B0604020202020204" pitchFamily="34" charset="0"/>
              </a:endParaRPr>
            </a:p>
          </p:txBody>
        </p:sp>
        <p:sp>
          <p:nvSpPr>
            <p:cNvPr id="75" name="Oval 24">
              <a:extLst>
                <a:ext uri="{FF2B5EF4-FFF2-40B4-BE49-F238E27FC236}">
                  <a16:creationId xmlns:a16="http://schemas.microsoft.com/office/drawing/2014/main" id="{C4349BD7-F0EF-4C50-979A-94CB0E9B7780}"/>
                </a:ext>
              </a:extLst>
            </p:cNvPr>
            <p:cNvSpPr>
              <a:spLocks noChangeAspect="1" noChangeArrowheads="1"/>
            </p:cNvSpPr>
            <p:nvPr/>
          </p:nvSpPr>
          <p:spPr bwMode="auto">
            <a:xfrm>
              <a:off x="7172306" y="2728154"/>
              <a:ext cx="89452" cy="56879"/>
            </a:xfrm>
            <a:prstGeom prst="ellipse">
              <a:avLst/>
            </a:prstGeom>
            <a:solidFill>
              <a:srgbClr val="FF0000"/>
            </a:solidFill>
            <a:ln w="9525">
              <a:solidFill>
                <a:schemeClr val="tx1"/>
              </a:solidFill>
              <a:round/>
              <a:headEnd/>
              <a:tailEnd/>
            </a:ln>
          </p:spPr>
          <p:txBody>
            <a:bodyPr wrap="none" anchor="ctr"/>
            <a:lstStyle/>
            <a:p>
              <a:pPr algn="l"/>
              <a:endParaRPr lang="ja-JP" altLang="en-US" sz="1600" b="0">
                <a:latin typeface="Arial" panose="020B0604020202020204" pitchFamily="34" charset="0"/>
                <a:cs typeface="Arial" panose="020B0604020202020204" pitchFamily="34" charset="0"/>
              </a:endParaRPr>
            </a:p>
          </p:txBody>
        </p:sp>
        <p:sp>
          <p:nvSpPr>
            <p:cNvPr id="76" name="Oval 25">
              <a:extLst>
                <a:ext uri="{FF2B5EF4-FFF2-40B4-BE49-F238E27FC236}">
                  <a16:creationId xmlns:a16="http://schemas.microsoft.com/office/drawing/2014/main" id="{C4B08185-9DC0-4093-B67A-84C04299BC8A}"/>
                </a:ext>
              </a:extLst>
            </p:cNvPr>
            <p:cNvSpPr>
              <a:spLocks noChangeAspect="1" noChangeArrowheads="1"/>
            </p:cNvSpPr>
            <p:nvPr/>
          </p:nvSpPr>
          <p:spPr bwMode="auto">
            <a:xfrm>
              <a:off x="7298145" y="2791354"/>
              <a:ext cx="89452" cy="57933"/>
            </a:xfrm>
            <a:prstGeom prst="ellipse">
              <a:avLst/>
            </a:prstGeom>
            <a:solidFill>
              <a:srgbClr val="FF0000"/>
            </a:solidFill>
            <a:ln w="9525">
              <a:solidFill>
                <a:schemeClr val="tx1"/>
              </a:solidFill>
              <a:round/>
              <a:headEnd/>
              <a:tailEnd/>
            </a:ln>
          </p:spPr>
          <p:txBody>
            <a:bodyPr wrap="none" anchor="ctr"/>
            <a:lstStyle/>
            <a:p>
              <a:pPr algn="l"/>
              <a:endParaRPr lang="ja-JP" altLang="en-US" sz="1600" b="0">
                <a:latin typeface="Arial" panose="020B0604020202020204" pitchFamily="34" charset="0"/>
                <a:cs typeface="Arial" panose="020B0604020202020204" pitchFamily="34" charset="0"/>
              </a:endParaRPr>
            </a:p>
          </p:txBody>
        </p:sp>
        <p:sp>
          <p:nvSpPr>
            <p:cNvPr id="77" name="Oval 26">
              <a:extLst>
                <a:ext uri="{FF2B5EF4-FFF2-40B4-BE49-F238E27FC236}">
                  <a16:creationId xmlns:a16="http://schemas.microsoft.com/office/drawing/2014/main" id="{31C92AE1-C2B3-45FA-BCB4-B049353E6FB1}"/>
                </a:ext>
              </a:extLst>
            </p:cNvPr>
            <p:cNvSpPr>
              <a:spLocks noChangeAspect="1" noChangeArrowheads="1"/>
            </p:cNvSpPr>
            <p:nvPr/>
          </p:nvSpPr>
          <p:spPr bwMode="auto">
            <a:xfrm>
              <a:off x="7389113" y="2836646"/>
              <a:ext cx="89452" cy="57933"/>
            </a:xfrm>
            <a:prstGeom prst="ellipse">
              <a:avLst/>
            </a:prstGeom>
            <a:solidFill>
              <a:srgbClr val="FF0000"/>
            </a:solidFill>
            <a:ln w="9525">
              <a:solidFill>
                <a:schemeClr val="tx1"/>
              </a:solidFill>
              <a:round/>
              <a:headEnd/>
              <a:tailEnd/>
            </a:ln>
          </p:spPr>
          <p:txBody>
            <a:bodyPr wrap="none" anchor="ctr"/>
            <a:lstStyle/>
            <a:p>
              <a:pPr algn="l"/>
              <a:endParaRPr lang="ja-JP" altLang="en-US" sz="1600" b="0">
                <a:latin typeface="Arial" panose="020B0604020202020204" pitchFamily="34" charset="0"/>
                <a:cs typeface="Arial" panose="020B0604020202020204" pitchFamily="34" charset="0"/>
              </a:endParaRPr>
            </a:p>
          </p:txBody>
        </p:sp>
        <p:sp>
          <p:nvSpPr>
            <p:cNvPr id="78" name="Oval 27">
              <a:extLst>
                <a:ext uri="{FF2B5EF4-FFF2-40B4-BE49-F238E27FC236}">
                  <a16:creationId xmlns:a16="http://schemas.microsoft.com/office/drawing/2014/main" id="{A3A4E5A9-9897-46F5-A58C-A1FA8532A829}"/>
                </a:ext>
              </a:extLst>
            </p:cNvPr>
            <p:cNvSpPr>
              <a:spLocks noChangeAspect="1" noChangeArrowheads="1"/>
            </p:cNvSpPr>
            <p:nvPr/>
          </p:nvSpPr>
          <p:spPr bwMode="auto">
            <a:xfrm>
              <a:off x="7442177" y="2857713"/>
              <a:ext cx="87936" cy="56879"/>
            </a:xfrm>
            <a:prstGeom prst="ellipse">
              <a:avLst/>
            </a:prstGeom>
            <a:solidFill>
              <a:srgbClr val="FF0000"/>
            </a:solidFill>
            <a:ln w="9525">
              <a:solidFill>
                <a:schemeClr val="tx1"/>
              </a:solidFill>
              <a:round/>
              <a:headEnd/>
              <a:tailEnd/>
            </a:ln>
          </p:spPr>
          <p:txBody>
            <a:bodyPr wrap="none" anchor="ctr"/>
            <a:lstStyle/>
            <a:p>
              <a:pPr algn="l"/>
              <a:endParaRPr lang="ja-JP" altLang="en-US" sz="1600" b="0">
                <a:latin typeface="Arial" panose="020B0604020202020204" pitchFamily="34" charset="0"/>
                <a:cs typeface="Arial" panose="020B0604020202020204" pitchFamily="34" charset="0"/>
              </a:endParaRPr>
            </a:p>
          </p:txBody>
        </p:sp>
        <p:sp>
          <p:nvSpPr>
            <p:cNvPr id="79" name="Oval 28">
              <a:extLst>
                <a:ext uri="{FF2B5EF4-FFF2-40B4-BE49-F238E27FC236}">
                  <a16:creationId xmlns:a16="http://schemas.microsoft.com/office/drawing/2014/main" id="{956A9049-448C-4A12-BBF6-68EB39A38601}"/>
                </a:ext>
              </a:extLst>
            </p:cNvPr>
            <p:cNvSpPr>
              <a:spLocks noChangeAspect="1" noChangeArrowheads="1"/>
            </p:cNvSpPr>
            <p:nvPr/>
          </p:nvSpPr>
          <p:spPr bwMode="auto">
            <a:xfrm>
              <a:off x="7522532" y="2884046"/>
              <a:ext cx="89452" cy="57933"/>
            </a:xfrm>
            <a:prstGeom prst="ellipse">
              <a:avLst/>
            </a:prstGeom>
            <a:solidFill>
              <a:srgbClr val="FF0000"/>
            </a:solidFill>
            <a:ln w="9525">
              <a:solidFill>
                <a:schemeClr val="tx1"/>
              </a:solidFill>
              <a:round/>
              <a:headEnd/>
              <a:tailEnd/>
            </a:ln>
          </p:spPr>
          <p:txBody>
            <a:bodyPr wrap="none" anchor="ctr"/>
            <a:lstStyle/>
            <a:p>
              <a:pPr algn="l"/>
              <a:endParaRPr lang="ja-JP" altLang="en-US" sz="1600" b="0">
                <a:latin typeface="Arial" panose="020B0604020202020204" pitchFamily="34" charset="0"/>
                <a:cs typeface="Arial" panose="020B0604020202020204" pitchFamily="34" charset="0"/>
              </a:endParaRPr>
            </a:p>
          </p:txBody>
        </p:sp>
        <p:sp>
          <p:nvSpPr>
            <p:cNvPr id="80" name="Oval 29">
              <a:extLst>
                <a:ext uri="{FF2B5EF4-FFF2-40B4-BE49-F238E27FC236}">
                  <a16:creationId xmlns:a16="http://schemas.microsoft.com/office/drawing/2014/main" id="{B7A21079-4F9B-4E71-B864-F018D6EB284A}"/>
                </a:ext>
              </a:extLst>
            </p:cNvPr>
            <p:cNvSpPr>
              <a:spLocks noChangeAspect="1" noChangeArrowheads="1"/>
            </p:cNvSpPr>
            <p:nvPr/>
          </p:nvSpPr>
          <p:spPr bwMode="auto">
            <a:xfrm>
              <a:off x="7928856" y="2957778"/>
              <a:ext cx="89452" cy="57933"/>
            </a:xfrm>
            <a:prstGeom prst="ellipse">
              <a:avLst/>
            </a:prstGeom>
            <a:solidFill>
              <a:srgbClr val="FF0000"/>
            </a:solidFill>
            <a:ln w="9525">
              <a:solidFill>
                <a:schemeClr val="tx1"/>
              </a:solidFill>
              <a:round/>
              <a:headEnd/>
              <a:tailEnd/>
            </a:ln>
          </p:spPr>
          <p:txBody>
            <a:bodyPr wrap="none" anchor="ctr"/>
            <a:lstStyle/>
            <a:p>
              <a:pPr algn="l"/>
              <a:endParaRPr lang="ja-JP" altLang="en-US" sz="1600" b="0">
                <a:latin typeface="Arial" panose="020B0604020202020204" pitchFamily="34" charset="0"/>
                <a:cs typeface="Arial" panose="020B0604020202020204" pitchFamily="34" charset="0"/>
              </a:endParaRPr>
            </a:p>
          </p:txBody>
        </p:sp>
        <p:sp>
          <p:nvSpPr>
            <p:cNvPr id="81" name="Oval 30">
              <a:extLst>
                <a:ext uri="{FF2B5EF4-FFF2-40B4-BE49-F238E27FC236}">
                  <a16:creationId xmlns:a16="http://schemas.microsoft.com/office/drawing/2014/main" id="{E79A7DEB-3936-45AB-8A4A-853140057567}"/>
                </a:ext>
              </a:extLst>
            </p:cNvPr>
            <p:cNvSpPr>
              <a:spLocks noChangeAspect="1" noChangeArrowheads="1"/>
            </p:cNvSpPr>
            <p:nvPr/>
          </p:nvSpPr>
          <p:spPr bwMode="auto">
            <a:xfrm>
              <a:off x="7951598" y="2771340"/>
              <a:ext cx="87936" cy="56879"/>
            </a:xfrm>
            <a:prstGeom prst="ellipse">
              <a:avLst/>
            </a:prstGeom>
            <a:solidFill>
              <a:srgbClr val="FF0000"/>
            </a:solidFill>
            <a:ln w="9525">
              <a:solidFill>
                <a:schemeClr val="tx1"/>
              </a:solidFill>
              <a:round/>
              <a:headEnd/>
              <a:tailEnd/>
            </a:ln>
          </p:spPr>
          <p:txBody>
            <a:bodyPr wrap="none" anchor="ctr"/>
            <a:lstStyle/>
            <a:p>
              <a:pPr algn="l"/>
              <a:endParaRPr lang="ja-JP" altLang="en-US" sz="1600" b="0">
                <a:latin typeface="Arial" panose="020B0604020202020204" pitchFamily="34" charset="0"/>
                <a:cs typeface="Arial" panose="020B0604020202020204" pitchFamily="34" charset="0"/>
              </a:endParaRPr>
            </a:p>
          </p:txBody>
        </p:sp>
        <p:sp>
          <p:nvSpPr>
            <p:cNvPr id="82" name="Oval 31">
              <a:extLst>
                <a:ext uri="{FF2B5EF4-FFF2-40B4-BE49-F238E27FC236}">
                  <a16:creationId xmlns:a16="http://schemas.microsoft.com/office/drawing/2014/main" id="{302C3E6F-1CA1-4C90-A2E6-959DF1856A1B}"/>
                </a:ext>
              </a:extLst>
            </p:cNvPr>
            <p:cNvSpPr>
              <a:spLocks noChangeAspect="1" noChangeArrowheads="1"/>
            </p:cNvSpPr>
            <p:nvPr/>
          </p:nvSpPr>
          <p:spPr bwMode="auto">
            <a:xfrm>
              <a:off x="7963727" y="2515383"/>
              <a:ext cx="90968" cy="57933"/>
            </a:xfrm>
            <a:prstGeom prst="ellipse">
              <a:avLst/>
            </a:prstGeom>
            <a:solidFill>
              <a:srgbClr val="FF0000"/>
            </a:solidFill>
            <a:ln w="9525">
              <a:solidFill>
                <a:schemeClr val="tx1"/>
              </a:solidFill>
              <a:round/>
              <a:headEnd/>
              <a:tailEnd/>
            </a:ln>
          </p:spPr>
          <p:txBody>
            <a:bodyPr wrap="none" anchor="ctr"/>
            <a:lstStyle/>
            <a:p>
              <a:pPr algn="l"/>
              <a:endParaRPr lang="ja-JP" altLang="en-US" sz="1600" b="0">
                <a:latin typeface="Arial" panose="020B0604020202020204" pitchFamily="34" charset="0"/>
                <a:cs typeface="Arial" panose="020B0604020202020204" pitchFamily="34" charset="0"/>
              </a:endParaRPr>
            </a:p>
          </p:txBody>
        </p:sp>
        <p:sp>
          <p:nvSpPr>
            <p:cNvPr id="83" name="Oval 32">
              <a:extLst>
                <a:ext uri="{FF2B5EF4-FFF2-40B4-BE49-F238E27FC236}">
                  <a16:creationId xmlns:a16="http://schemas.microsoft.com/office/drawing/2014/main" id="{D8FE6C73-5D54-4330-9DAD-B0E77388375F}"/>
                </a:ext>
              </a:extLst>
            </p:cNvPr>
            <p:cNvSpPr>
              <a:spLocks noChangeAspect="1" noChangeArrowheads="1"/>
            </p:cNvSpPr>
            <p:nvPr/>
          </p:nvSpPr>
          <p:spPr bwMode="auto">
            <a:xfrm>
              <a:off x="8036502" y="2532236"/>
              <a:ext cx="87936" cy="56879"/>
            </a:xfrm>
            <a:prstGeom prst="ellipse">
              <a:avLst/>
            </a:prstGeom>
            <a:solidFill>
              <a:srgbClr val="FF0000"/>
            </a:solidFill>
            <a:ln w="9525">
              <a:solidFill>
                <a:schemeClr val="tx1"/>
              </a:solidFill>
              <a:round/>
              <a:headEnd/>
              <a:tailEnd/>
            </a:ln>
          </p:spPr>
          <p:txBody>
            <a:bodyPr wrap="none" anchor="ctr"/>
            <a:lstStyle/>
            <a:p>
              <a:pPr algn="l"/>
              <a:endParaRPr lang="ja-JP" altLang="en-US" sz="1600" b="0">
                <a:latin typeface="Arial" panose="020B0604020202020204" pitchFamily="34" charset="0"/>
                <a:cs typeface="Arial" panose="020B0604020202020204" pitchFamily="34" charset="0"/>
              </a:endParaRPr>
            </a:p>
          </p:txBody>
        </p:sp>
        <p:sp>
          <p:nvSpPr>
            <p:cNvPr id="84" name="Oval 33">
              <a:extLst>
                <a:ext uri="{FF2B5EF4-FFF2-40B4-BE49-F238E27FC236}">
                  <a16:creationId xmlns:a16="http://schemas.microsoft.com/office/drawing/2014/main" id="{2266A9C5-8458-478F-9C08-063FF3795472}"/>
                </a:ext>
              </a:extLst>
            </p:cNvPr>
            <p:cNvSpPr>
              <a:spLocks noChangeAspect="1" noChangeArrowheads="1"/>
            </p:cNvSpPr>
            <p:nvPr/>
          </p:nvSpPr>
          <p:spPr bwMode="auto">
            <a:xfrm>
              <a:off x="8098663" y="2564889"/>
              <a:ext cx="89452" cy="57933"/>
            </a:xfrm>
            <a:prstGeom prst="ellipse">
              <a:avLst/>
            </a:prstGeom>
            <a:solidFill>
              <a:srgbClr val="FF0000"/>
            </a:solidFill>
            <a:ln w="9525">
              <a:solidFill>
                <a:schemeClr val="tx1"/>
              </a:solidFill>
              <a:round/>
              <a:headEnd/>
              <a:tailEnd/>
            </a:ln>
          </p:spPr>
          <p:txBody>
            <a:bodyPr wrap="none" anchor="ctr"/>
            <a:lstStyle/>
            <a:p>
              <a:pPr algn="l"/>
              <a:endParaRPr lang="ja-JP" altLang="en-US" sz="1600" b="0">
                <a:latin typeface="Arial" panose="020B0604020202020204" pitchFamily="34" charset="0"/>
                <a:cs typeface="Arial" panose="020B0604020202020204" pitchFamily="34" charset="0"/>
              </a:endParaRPr>
            </a:p>
          </p:txBody>
        </p:sp>
        <p:sp>
          <p:nvSpPr>
            <p:cNvPr id="85" name="Oval 34">
              <a:extLst>
                <a:ext uri="{FF2B5EF4-FFF2-40B4-BE49-F238E27FC236}">
                  <a16:creationId xmlns:a16="http://schemas.microsoft.com/office/drawing/2014/main" id="{12B2C0DD-50CE-45D1-86D9-45C70336E7E2}"/>
                </a:ext>
              </a:extLst>
            </p:cNvPr>
            <p:cNvSpPr>
              <a:spLocks noChangeAspect="1" noChangeArrowheads="1"/>
            </p:cNvSpPr>
            <p:nvPr/>
          </p:nvSpPr>
          <p:spPr bwMode="auto">
            <a:xfrm>
              <a:off x="8382180" y="2741847"/>
              <a:ext cx="87936" cy="57933"/>
            </a:xfrm>
            <a:prstGeom prst="ellipse">
              <a:avLst/>
            </a:prstGeom>
            <a:solidFill>
              <a:srgbClr val="FF0000"/>
            </a:solidFill>
            <a:ln w="9525">
              <a:solidFill>
                <a:schemeClr val="tx1"/>
              </a:solidFill>
              <a:round/>
              <a:headEnd/>
              <a:tailEnd/>
            </a:ln>
          </p:spPr>
          <p:txBody>
            <a:bodyPr wrap="none" anchor="ctr"/>
            <a:lstStyle/>
            <a:p>
              <a:pPr algn="l"/>
              <a:endParaRPr lang="ja-JP" altLang="en-US" sz="1600" b="0">
                <a:latin typeface="Arial" panose="020B0604020202020204" pitchFamily="34" charset="0"/>
                <a:cs typeface="Arial" panose="020B0604020202020204" pitchFamily="34" charset="0"/>
              </a:endParaRPr>
            </a:p>
          </p:txBody>
        </p:sp>
        <p:sp>
          <p:nvSpPr>
            <p:cNvPr id="86" name="Oval 35">
              <a:extLst>
                <a:ext uri="{FF2B5EF4-FFF2-40B4-BE49-F238E27FC236}">
                  <a16:creationId xmlns:a16="http://schemas.microsoft.com/office/drawing/2014/main" id="{E5503332-EDBB-4771-95C1-A0B271887885}"/>
                </a:ext>
              </a:extLst>
            </p:cNvPr>
            <p:cNvSpPr>
              <a:spLocks noChangeAspect="1" noChangeArrowheads="1"/>
            </p:cNvSpPr>
            <p:nvPr/>
          </p:nvSpPr>
          <p:spPr bwMode="auto">
            <a:xfrm>
              <a:off x="8539858" y="2812420"/>
              <a:ext cx="90968" cy="56879"/>
            </a:xfrm>
            <a:prstGeom prst="ellipse">
              <a:avLst/>
            </a:prstGeom>
            <a:solidFill>
              <a:srgbClr val="FF0000"/>
            </a:solidFill>
            <a:ln w="9525">
              <a:solidFill>
                <a:schemeClr val="tx1"/>
              </a:solidFill>
              <a:round/>
              <a:headEnd/>
              <a:tailEnd/>
            </a:ln>
          </p:spPr>
          <p:txBody>
            <a:bodyPr wrap="none" anchor="ctr"/>
            <a:lstStyle/>
            <a:p>
              <a:pPr algn="l"/>
              <a:endParaRPr lang="ja-JP" altLang="en-US" sz="1600" b="0">
                <a:latin typeface="Arial" panose="020B0604020202020204" pitchFamily="34" charset="0"/>
                <a:cs typeface="Arial" panose="020B0604020202020204" pitchFamily="34" charset="0"/>
              </a:endParaRPr>
            </a:p>
          </p:txBody>
        </p:sp>
        <p:sp>
          <p:nvSpPr>
            <p:cNvPr id="87" name="Oval 36">
              <a:extLst>
                <a:ext uri="{FF2B5EF4-FFF2-40B4-BE49-F238E27FC236}">
                  <a16:creationId xmlns:a16="http://schemas.microsoft.com/office/drawing/2014/main" id="{C9843F41-FED9-4E3D-AA9A-CDCA0C1465B7}"/>
                </a:ext>
              </a:extLst>
            </p:cNvPr>
            <p:cNvSpPr>
              <a:spLocks noChangeAspect="1" noChangeArrowheads="1"/>
            </p:cNvSpPr>
            <p:nvPr/>
          </p:nvSpPr>
          <p:spPr bwMode="auto">
            <a:xfrm>
              <a:off x="8655084" y="2865086"/>
              <a:ext cx="90968" cy="57933"/>
            </a:xfrm>
            <a:prstGeom prst="ellipse">
              <a:avLst/>
            </a:prstGeom>
            <a:solidFill>
              <a:srgbClr val="FF0000"/>
            </a:solidFill>
            <a:ln w="9525">
              <a:solidFill>
                <a:schemeClr val="tx1"/>
              </a:solidFill>
              <a:round/>
              <a:headEnd/>
              <a:tailEnd/>
            </a:ln>
          </p:spPr>
          <p:txBody>
            <a:bodyPr wrap="none" anchor="ctr"/>
            <a:lstStyle/>
            <a:p>
              <a:pPr algn="l"/>
              <a:endParaRPr lang="ja-JP" altLang="en-US" sz="1600" b="0">
                <a:latin typeface="Arial" panose="020B0604020202020204" pitchFamily="34" charset="0"/>
                <a:cs typeface="Arial" panose="020B0604020202020204" pitchFamily="34" charset="0"/>
              </a:endParaRPr>
            </a:p>
          </p:txBody>
        </p:sp>
        <p:sp>
          <p:nvSpPr>
            <p:cNvPr id="88" name="Oval 37">
              <a:extLst>
                <a:ext uri="{FF2B5EF4-FFF2-40B4-BE49-F238E27FC236}">
                  <a16:creationId xmlns:a16="http://schemas.microsoft.com/office/drawing/2014/main" id="{2CD11E96-205B-4F19-B5E8-79D59DC38680}"/>
                </a:ext>
              </a:extLst>
            </p:cNvPr>
            <p:cNvSpPr>
              <a:spLocks noChangeAspect="1" noChangeArrowheads="1"/>
            </p:cNvSpPr>
            <p:nvPr/>
          </p:nvSpPr>
          <p:spPr bwMode="auto">
            <a:xfrm>
              <a:off x="8739988" y="2898792"/>
              <a:ext cx="90968" cy="57933"/>
            </a:xfrm>
            <a:prstGeom prst="ellipse">
              <a:avLst/>
            </a:prstGeom>
            <a:solidFill>
              <a:srgbClr val="FF0000"/>
            </a:solidFill>
            <a:ln w="9525">
              <a:solidFill>
                <a:schemeClr val="tx1"/>
              </a:solidFill>
              <a:round/>
              <a:headEnd/>
              <a:tailEnd/>
            </a:ln>
          </p:spPr>
          <p:txBody>
            <a:bodyPr wrap="none" anchor="ctr"/>
            <a:lstStyle/>
            <a:p>
              <a:pPr algn="l"/>
              <a:endParaRPr lang="ja-JP" altLang="en-US" sz="1600" b="0">
                <a:latin typeface="Arial" panose="020B0604020202020204" pitchFamily="34" charset="0"/>
                <a:cs typeface="Arial" panose="020B0604020202020204" pitchFamily="34" charset="0"/>
              </a:endParaRPr>
            </a:p>
          </p:txBody>
        </p:sp>
        <p:sp>
          <p:nvSpPr>
            <p:cNvPr id="89" name="Oval 38">
              <a:extLst>
                <a:ext uri="{FF2B5EF4-FFF2-40B4-BE49-F238E27FC236}">
                  <a16:creationId xmlns:a16="http://schemas.microsoft.com/office/drawing/2014/main" id="{216AE058-FAC5-44C6-8A25-161C3A2419A0}"/>
                </a:ext>
              </a:extLst>
            </p:cNvPr>
            <p:cNvSpPr>
              <a:spLocks noChangeAspect="1" noChangeArrowheads="1"/>
            </p:cNvSpPr>
            <p:nvPr/>
          </p:nvSpPr>
          <p:spPr bwMode="auto">
            <a:xfrm>
              <a:off x="8806697" y="3178976"/>
              <a:ext cx="86420" cy="57933"/>
            </a:xfrm>
            <a:prstGeom prst="ellipse">
              <a:avLst/>
            </a:prstGeom>
            <a:solidFill>
              <a:srgbClr val="FF0000"/>
            </a:solidFill>
            <a:ln w="9525">
              <a:solidFill>
                <a:schemeClr val="tx1"/>
              </a:solidFill>
              <a:round/>
              <a:headEnd/>
              <a:tailEnd/>
            </a:ln>
          </p:spPr>
          <p:txBody>
            <a:bodyPr wrap="none" anchor="ctr"/>
            <a:lstStyle/>
            <a:p>
              <a:pPr algn="l"/>
              <a:endParaRPr lang="ja-JP" altLang="en-US" sz="1600" b="0">
                <a:latin typeface="Arial" panose="020B0604020202020204" pitchFamily="34" charset="0"/>
                <a:cs typeface="Arial" panose="020B0604020202020204" pitchFamily="34" charset="0"/>
              </a:endParaRPr>
            </a:p>
          </p:txBody>
        </p:sp>
        <p:sp>
          <p:nvSpPr>
            <p:cNvPr id="90" name="Oval 39">
              <a:extLst>
                <a:ext uri="{FF2B5EF4-FFF2-40B4-BE49-F238E27FC236}">
                  <a16:creationId xmlns:a16="http://schemas.microsoft.com/office/drawing/2014/main" id="{328E1C27-A28B-4102-8D55-2CB37DED7077}"/>
                </a:ext>
              </a:extLst>
            </p:cNvPr>
            <p:cNvSpPr>
              <a:spLocks noChangeAspect="1" noChangeArrowheads="1"/>
            </p:cNvSpPr>
            <p:nvPr/>
          </p:nvSpPr>
          <p:spPr bwMode="auto">
            <a:xfrm>
              <a:off x="8899182" y="3759356"/>
              <a:ext cx="89452" cy="57933"/>
            </a:xfrm>
            <a:prstGeom prst="ellipse">
              <a:avLst/>
            </a:prstGeom>
            <a:solidFill>
              <a:srgbClr val="FF0000"/>
            </a:solidFill>
            <a:ln w="9525">
              <a:solidFill>
                <a:schemeClr val="tx1"/>
              </a:solidFill>
              <a:round/>
              <a:headEnd/>
              <a:tailEnd/>
            </a:ln>
          </p:spPr>
          <p:txBody>
            <a:bodyPr wrap="none" anchor="ctr"/>
            <a:lstStyle/>
            <a:p>
              <a:pPr algn="l"/>
              <a:endParaRPr lang="ja-JP" altLang="en-US" sz="1600" b="0">
                <a:latin typeface="Arial" panose="020B0604020202020204" pitchFamily="34" charset="0"/>
                <a:cs typeface="Arial" panose="020B0604020202020204" pitchFamily="34" charset="0"/>
              </a:endParaRPr>
            </a:p>
          </p:txBody>
        </p:sp>
        <p:sp>
          <p:nvSpPr>
            <p:cNvPr id="91" name="Oval 40">
              <a:extLst>
                <a:ext uri="{FF2B5EF4-FFF2-40B4-BE49-F238E27FC236}">
                  <a16:creationId xmlns:a16="http://schemas.microsoft.com/office/drawing/2014/main" id="{7352A96E-1C87-4E3F-BCB5-88C17E280DC2}"/>
                </a:ext>
              </a:extLst>
            </p:cNvPr>
            <p:cNvSpPr>
              <a:spLocks noChangeAspect="1" noChangeArrowheads="1"/>
            </p:cNvSpPr>
            <p:nvPr/>
          </p:nvSpPr>
          <p:spPr bwMode="auto">
            <a:xfrm>
              <a:off x="8990150" y="4166992"/>
              <a:ext cx="89452" cy="57933"/>
            </a:xfrm>
            <a:prstGeom prst="ellipse">
              <a:avLst/>
            </a:prstGeom>
            <a:solidFill>
              <a:srgbClr val="FF0000"/>
            </a:solidFill>
            <a:ln w="9525">
              <a:solidFill>
                <a:schemeClr val="tx1"/>
              </a:solidFill>
              <a:round/>
              <a:headEnd/>
              <a:tailEnd/>
            </a:ln>
          </p:spPr>
          <p:txBody>
            <a:bodyPr wrap="none" anchor="ctr"/>
            <a:lstStyle/>
            <a:p>
              <a:pPr algn="l"/>
              <a:endParaRPr lang="ja-JP" altLang="en-US" sz="1600" b="0">
                <a:latin typeface="Arial" panose="020B0604020202020204" pitchFamily="34" charset="0"/>
                <a:cs typeface="Arial" panose="020B0604020202020204" pitchFamily="34" charset="0"/>
              </a:endParaRPr>
            </a:p>
          </p:txBody>
        </p:sp>
        <p:sp>
          <p:nvSpPr>
            <p:cNvPr id="92" name="Oval 41">
              <a:extLst>
                <a:ext uri="{FF2B5EF4-FFF2-40B4-BE49-F238E27FC236}">
                  <a16:creationId xmlns:a16="http://schemas.microsoft.com/office/drawing/2014/main" id="{213FEFFB-1737-4624-BB76-8FD8B838D09B}"/>
                </a:ext>
              </a:extLst>
            </p:cNvPr>
            <p:cNvSpPr>
              <a:spLocks noChangeAspect="1" noChangeArrowheads="1"/>
            </p:cNvSpPr>
            <p:nvPr/>
          </p:nvSpPr>
          <p:spPr bwMode="auto">
            <a:xfrm>
              <a:off x="9082634" y="4322883"/>
              <a:ext cx="89452" cy="57933"/>
            </a:xfrm>
            <a:prstGeom prst="ellipse">
              <a:avLst/>
            </a:prstGeom>
            <a:solidFill>
              <a:srgbClr val="FF0000"/>
            </a:solidFill>
            <a:ln w="9525">
              <a:solidFill>
                <a:schemeClr val="tx1"/>
              </a:solidFill>
              <a:round/>
              <a:headEnd/>
              <a:tailEnd/>
            </a:ln>
          </p:spPr>
          <p:txBody>
            <a:bodyPr wrap="none" anchor="ctr"/>
            <a:lstStyle/>
            <a:p>
              <a:pPr algn="l"/>
              <a:endParaRPr lang="ja-JP" altLang="en-US" sz="1600" b="0">
                <a:latin typeface="Arial" panose="020B0604020202020204" pitchFamily="34" charset="0"/>
                <a:cs typeface="Arial" panose="020B0604020202020204" pitchFamily="34" charset="0"/>
              </a:endParaRPr>
            </a:p>
          </p:txBody>
        </p:sp>
        <p:sp>
          <p:nvSpPr>
            <p:cNvPr id="93" name="Oval 42">
              <a:extLst>
                <a:ext uri="{FF2B5EF4-FFF2-40B4-BE49-F238E27FC236}">
                  <a16:creationId xmlns:a16="http://schemas.microsoft.com/office/drawing/2014/main" id="{F5535007-944B-45EB-9E6E-710E20539739}"/>
                </a:ext>
              </a:extLst>
            </p:cNvPr>
            <p:cNvSpPr>
              <a:spLocks noChangeAspect="1" noChangeArrowheads="1"/>
            </p:cNvSpPr>
            <p:nvPr/>
          </p:nvSpPr>
          <p:spPr bwMode="auto">
            <a:xfrm>
              <a:off x="9206957" y="4345003"/>
              <a:ext cx="87936" cy="57933"/>
            </a:xfrm>
            <a:prstGeom prst="ellipse">
              <a:avLst/>
            </a:prstGeom>
            <a:solidFill>
              <a:srgbClr val="FF0000"/>
            </a:solidFill>
            <a:ln w="9525">
              <a:solidFill>
                <a:schemeClr val="tx1"/>
              </a:solidFill>
              <a:round/>
              <a:headEnd/>
              <a:tailEnd/>
            </a:ln>
          </p:spPr>
          <p:txBody>
            <a:bodyPr wrap="none" anchor="ctr"/>
            <a:lstStyle/>
            <a:p>
              <a:pPr algn="l"/>
              <a:endParaRPr lang="ja-JP" altLang="en-US" sz="1600" b="0">
                <a:latin typeface="Arial" panose="020B0604020202020204" pitchFamily="34" charset="0"/>
                <a:cs typeface="Arial" panose="020B0604020202020204" pitchFamily="34" charset="0"/>
              </a:endParaRPr>
            </a:p>
          </p:txBody>
        </p:sp>
        <p:sp>
          <p:nvSpPr>
            <p:cNvPr id="94" name="Rectangle 43">
              <a:extLst>
                <a:ext uri="{FF2B5EF4-FFF2-40B4-BE49-F238E27FC236}">
                  <a16:creationId xmlns:a16="http://schemas.microsoft.com/office/drawing/2014/main" id="{2945B2CF-327A-4AFD-848B-4CCE72FAFEA9}"/>
                </a:ext>
              </a:extLst>
            </p:cNvPr>
            <p:cNvSpPr>
              <a:spLocks noChangeAspect="1" noChangeArrowheads="1"/>
            </p:cNvSpPr>
            <p:nvPr/>
          </p:nvSpPr>
          <p:spPr bwMode="auto">
            <a:xfrm>
              <a:off x="7078305" y="3299055"/>
              <a:ext cx="84903" cy="55826"/>
            </a:xfrm>
            <a:prstGeom prst="rect">
              <a:avLst/>
            </a:prstGeom>
            <a:solidFill>
              <a:srgbClr val="009900"/>
            </a:solidFill>
            <a:ln w="9525">
              <a:solidFill>
                <a:schemeClr val="tx1"/>
              </a:solidFill>
              <a:miter lim="800000"/>
              <a:headEnd/>
              <a:tailEnd/>
            </a:ln>
          </p:spPr>
          <p:txBody>
            <a:bodyPr wrap="none" anchor="ctr"/>
            <a:lstStyle/>
            <a:p>
              <a:pPr algn="l"/>
              <a:endParaRPr lang="ja-JP" altLang="en-US" sz="1600" b="0">
                <a:latin typeface="Arial" panose="020B0604020202020204" pitchFamily="34" charset="0"/>
                <a:cs typeface="Arial" panose="020B0604020202020204" pitchFamily="34" charset="0"/>
              </a:endParaRPr>
            </a:p>
          </p:txBody>
        </p:sp>
        <p:sp>
          <p:nvSpPr>
            <p:cNvPr id="95" name="Rectangle 44">
              <a:extLst>
                <a:ext uri="{FF2B5EF4-FFF2-40B4-BE49-F238E27FC236}">
                  <a16:creationId xmlns:a16="http://schemas.microsoft.com/office/drawing/2014/main" id="{2E780558-E20F-4FFE-84A8-57B394CCC6E5}"/>
                </a:ext>
              </a:extLst>
            </p:cNvPr>
            <p:cNvSpPr>
              <a:spLocks noChangeAspect="1" noChangeArrowheads="1"/>
            </p:cNvSpPr>
            <p:nvPr/>
          </p:nvSpPr>
          <p:spPr bwMode="auto">
            <a:xfrm>
              <a:off x="7175338" y="3344347"/>
              <a:ext cx="84903" cy="55826"/>
            </a:xfrm>
            <a:prstGeom prst="rect">
              <a:avLst/>
            </a:prstGeom>
            <a:solidFill>
              <a:srgbClr val="009900"/>
            </a:solidFill>
            <a:ln w="9525">
              <a:solidFill>
                <a:schemeClr val="tx1"/>
              </a:solidFill>
              <a:miter lim="800000"/>
              <a:headEnd/>
              <a:tailEnd/>
            </a:ln>
          </p:spPr>
          <p:txBody>
            <a:bodyPr wrap="none" anchor="ctr"/>
            <a:lstStyle/>
            <a:p>
              <a:pPr algn="l"/>
              <a:endParaRPr lang="ja-JP" altLang="en-US" sz="1600" b="0">
                <a:latin typeface="Arial" panose="020B0604020202020204" pitchFamily="34" charset="0"/>
                <a:cs typeface="Arial" panose="020B0604020202020204" pitchFamily="34" charset="0"/>
              </a:endParaRPr>
            </a:p>
          </p:txBody>
        </p:sp>
        <p:sp>
          <p:nvSpPr>
            <p:cNvPr id="96" name="Rectangle 45">
              <a:extLst>
                <a:ext uri="{FF2B5EF4-FFF2-40B4-BE49-F238E27FC236}">
                  <a16:creationId xmlns:a16="http://schemas.microsoft.com/office/drawing/2014/main" id="{FC5E7C78-CA6B-4447-99D1-C8C71FADBBAE}"/>
                </a:ext>
              </a:extLst>
            </p:cNvPr>
            <p:cNvSpPr>
              <a:spLocks noChangeAspect="1" noChangeArrowheads="1"/>
            </p:cNvSpPr>
            <p:nvPr/>
          </p:nvSpPr>
          <p:spPr bwMode="auto">
            <a:xfrm>
              <a:off x="7219306" y="3373840"/>
              <a:ext cx="86420" cy="55826"/>
            </a:xfrm>
            <a:prstGeom prst="rect">
              <a:avLst/>
            </a:prstGeom>
            <a:solidFill>
              <a:srgbClr val="009900"/>
            </a:solidFill>
            <a:ln w="9525">
              <a:solidFill>
                <a:schemeClr val="tx1"/>
              </a:solidFill>
              <a:miter lim="800000"/>
              <a:headEnd/>
              <a:tailEnd/>
            </a:ln>
          </p:spPr>
          <p:txBody>
            <a:bodyPr wrap="none" anchor="ctr"/>
            <a:lstStyle/>
            <a:p>
              <a:pPr algn="l"/>
              <a:endParaRPr lang="ja-JP" altLang="en-US" sz="1600" b="0">
                <a:latin typeface="Arial" panose="020B0604020202020204" pitchFamily="34" charset="0"/>
                <a:cs typeface="Arial" panose="020B0604020202020204" pitchFamily="34" charset="0"/>
              </a:endParaRPr>
            </a:p>
          </p:txBody>
        </p:sp>
        <p:sp>
          <p:nvSpPr>
            <p:cNvPr id="97" name="Rectangle 46">
              <a:extLst>
                <a:ext uri="{FF2B5EF4-FFF2-40B4-BE49-F238E27FC236}">
                  <a16:creationId xmlns:a16="http://schemas.microsoft.com/office/drawing/2014/main" id="{36BE2E6C-D809-4EED-8E98-2AA0415806E5}"/>
                </a:ext>
              </a:extLst>
            </p:cNvPr>
            <p:cNvSpPr>
              <a:spLocks noChangeAspect="1" noChangeArrowheads="1"/>
            </p:cNvSpPr>
            <p:nvPr/>
          </p:nvSpPr>
          <p:spPr bwMode="auto">
            <a:xfrm>
              <a:off x="7269338" y="3386480"/>
              <a:ext cx="87936" cy="54773"/>
            </a:xfrm>
            <a:prstGeom prst="rect">
              <a:avLst/>
            </a:prstGeom>
            <a:solidFill>
              <a:srgbClr val="009900"/>
            </a:solidFill>
            <a:ln w="9525">
              <a:solidFill>
                <a:schemeClr val="tx1"/>
              </a:solidFill>
              <a:miter lim="800000"/>
              <a:headEnd/>
              <a:tailEnd/>
            </a:ln>
          </p:spPr>
          <p:txBody>
            <a:bodyPr wrap="none" anchor="ctr"/>
            <a:lstStyle/>
            <a:p>
              <a:pPr algn="l"/>
              <a:endParaRPr lang="ja-JP" altLang="en-US" sz="1600" b="0">
                <a:latin typeface="Arial" panose="020B0604020202020204" pitchFamily="34" charset="0"/>
                <a:cs typeface="Arial" panose="020B0604020202020204" pitchFamily="34" charset="0"/>
              </a:endParaRPr>
            </a:p>
          </p:txBody>
        </p:sp>
        <p:sp>
          <p:nvSpPr>
            <p:cNvPr id="98" name="Rectangle 47">
              <a:extLst>
                <a:ext uri="{FF2B5EF4-FFF2-40B4-BE49-F238E27FC236}">
                  <a16:creationId xmlns:a16="http://schemas.microsoft.com/office/drawing/2014/main" id="{429AA2C3-AD8C-4309-88BC-D074039699DF}"/>
                </a:ext>
              </a:extLst>
            </p:cNvPr>
            <p:cNvSpPr>
              <a:spLocks noChangeAspect="1" noChangeArrowheads="1"/>
            </p:cNvSpPr>
            <p:nvPr/>
          </p:nvSpPr>
          <p:spPr bwMode="auto">
            <a:xfrm>
              <a:off x="7320887" y="3393854"/>
              <a:ext cx="86420" cy="55826"/>
            </a:xfrm>
            <a:prstGeom prst="rect">
              <a:avLst/>
            </a:prstGeom>
            <a:solidFill>
              <a:srgbClr val="009900"/>
            </a:solidFill>
            <a:ln w="9525">
              <a:solidFill>
                <a:schemeClr val="tx1"/>
              </a:solidFill>
              <a:miter lim="800000"/>
              <a:headEnd/>
              <a:tailEnd/>
            </a:ln>
          </p:spPr>
          <p:txBody>
            <a:bodyPr wrap="none" anchor="ctr"/>
            <a:lstStyle/>
            <a:p>
              <a:pPr algn="l"/>
              <a:endParaRPr lang="ja-JP" altLang="en-US" sz="1600" b="0">
                <a:latin typeface="Arial" panose="020B0604020202020204" pitchFamily="34" charset="0"/>
                <a:cs typeface="Arial" panose="020B0604020202020204" pitchFamily="34" charset="0"/>
              </a:endParaRPr>
            </a:p>
          </p:txBody>
        </p:sp>
        <p:sp>
          <p:nvSpPr>
            <p:cNvPr id="99" name="Rectangle 48">
              <a:extLst>
                <a:ext uri="{FF2B5EF4-FFF2-40B4-BE49-F238E27FC236}">
                  <a16:creationId xmlns:a16="http://schemas.microsoft.com/office/drawing/2014/main" id="{11C003CD-2B9D-4BB1-B93B-568080CBEA76}"/>
                </a:ext>
              </a:extLst>
            </p:cNvPr>
            <p:cNvSpPr>
              <a:spLocks noChangeAspect="1" noChangeArrowheads="1"/>
            </p:cNvSpPr>
            <p:nvPr/>
          </p:nvSpPr>
          <p:spPr bwMode="auto">
            <a:xfrm>
              <a:off x="7417919" y="3419133"/>
              <a:ext cx="84903" cy="55826"/>
            </a:xfrm>
            <a:prstGeom prst="rect">
              <a:avLst/>
            </a:prstGeom>
            <a:solidFill>
              <a:srgbClr val="009900"/>
            </a:solidFill>
            <a:ln w="9525">
              <a:solidFill>
                <a:schemeClr val="tx1"/>
              </a:solidFill>
              <a:miter lim="800000"/>
              <a:headEnd/>
              <a:tailEnd/>
            </a:ln>
          </p:spPr>
          <p:txBody>
            <a:bodyPr wrap="none" anchor="ctr"/>
            <a:lstStyle/>
            <a:p>
              <a:pPr algn="l"/>
              <a:endParaRPr lang="ja-JP" altLang="en-US" sz="1600" b="0">
                <a:latin typeface="Arial" panose="020B0604020202020204" pitchFamily="34" charset="0"/>
                <a:cs typeface="Arial" panose="020B0604020202020204" pitchFamily="34" charset="0"/>
              </a:endParaRPr>
            </a:p>
          </p:txBody>
        </p:sp>
        <p:sp>
          <p:nvSpPr>
            <p:cNvPr id="100" name="Rectangle 49">
              <a:extLst>
                <a:ext uri="{FF2B5EF4-FFF2-40B4-BE49-F238E27FC236}">
                  <a16:creationId xmlns:a16="http://schemas.microsoft.com/office/drawing/2014/main" id="{5C0358C5-74FC-4940-8D00-8F61F850E39D}"/>
                </a:ext>
              </a:extLst>
            </p:cNvPr>
            <p:cNvSpPr>
              <a:spLocks noChangeAspect="1" noChangeArrowheads="1"/>
            </p:cNvSpPr>
            <p:nvPr/>
          </p:nvSpPr>
          <p:spPr bwMode="auto">
            <a:xfrm>
              <a:off x="7517984" y="3439146"/>
              <a:ext cx="87936" cy="55826"/>
            </a:xfrm>
            <a:prstGeom prst="rect">
              <a:avLst/>
            </a:prstGeom>
            <a:solidFill>
              <a:srgbClr val="009900"/>
            </a:solidFill>
            <a:ln w="9525">
              <a:solidFill>
                <a:schemeClr val="tx1"/>
              </a:solidFill>
              <a:miter lim="800000"/>
              <a:headEnd/>
              <a:tailEnd/>
            </a:ln>
          </p:spPr>
          <p:txBody>
            <a:bodyPr wrap="none" anchor="ctr"/>
            <a:lstStyle/>
            <a:p>
              <a:pPr algn="l"/>
              <a:endParaRPr lang="ja-JP" altLang="en-US" sz="1600" b="0">
                <a:latin typeface="Arial" panose="020B0604020202020204" pitchFamily="34" charset="0"/>
                <a:cs typeface="Arial" panose="020B0604020202020204" pitchFamily="34" charset="0"/>
              </a:endParaRPr>
            </a:p>
          </p:txBody>
        </p:sp>
        <p:sp>
          <p:nvSpPr>
            <p:cNvPr id="101" name="Rectangle 50">
              <a:extLst>
                <a:ext uri="{FF2B5EF4-FFF2-40B4-BE49-F238E27FC236}">
                  <a16:creationId xmlns:a16="http://schemas.microsoft.com/office/drawing/2014/main" id="{245ED498-F73A-4029-AADA-D56F9EC02CFD}"/>
                </a:ext>
              </a:extLst>
            </p:cNvPr>
            <p:cNvSpPr>
              <a:spLocks noChangeAspect="1" noChangeArrowheads="1"/>
            </p:cNvSpPr>
            <p:nvPr/>
          </p:nvSpPr>
          <p:spPr bwMode="auto">
            <a:xfrm>
              <a:off x="7581662" y="3443360"/>
              <a:ext cx="86420" cy="55826"/>
            </a:xfrm>
            <a:prstGeom prst="rect">
              <a:avLst/>
            </a:prstGeom>
            <a:solidFill>
              <a:srgbClr val="009900"/>
            </a:solidFill>
            <a:ln w="9525">
              <a:solidFill>
                <a:schemeClr val="tx1"/>
              </a:solidFill>
              <a:miter lim="800000"/>
              <a:headEnd/>
              <a:tailEnd/>
            </a:ln>
          </p:spPr>
          <p:txBody>
            <a:bodyPr wrap="none" anchor="ctr"/>
            <a:lstStyle/>
            <a:p>
              <a:pPr algn="l"/>
              <a:endParaRPr lang="ja-JP" altLang="en-US" sz="1600" b="0">
                <a:latin typeface="Arial" panose="020B0604020202020204" pitchFamily="34" charset="0"/>
                <a:cs typeface="Arial" panose="020B0604020202020204" pitchFamily="34" charset="0"/>
              </a:endParaRPr>
            </a:p>
          </p:txBody>
        </p:sp>
        <p:sp>
          <p:nvSpPr>
            <p:cNvPr id="102" name="Rectangle 51">
              <a:extLst>
                <a:ext uri="{FF2B5EF4-FFF2-40B4-BE49-F238E27FC236}">
                  <a16:creationId xmlns:a16="http://schemas.microsoft.com/office/drawing/2014/main" id="{C091D1C1-8DC7-4711-9C25-ECFA51BFD941}"/>
                </a:ext>
              </a:extLst>
            </p:cNvPr>
            <p:cNvSpPr>
              <a:spLocks noChangeAspect="1" noChangeArrowheads="1"/>
            </p:cNvSpPr>
            <p:nvPr/>
          </p:nvSpPr>
          <p:spPr bwMode="auto">
            <a:xfrm>
              <a:off x="7954630" y="3468639"/>
              <a:ext cx="87936" cy="55826"/>
            </a:xfrm>
            <a:prstGeom prst="rect">
              <a:avLst/>
            </a:prstGeom>
            <a:solidFill>
              <a:srgbClr val="009900"/>
            </a:solidFill>
            <a:ln w="9525">
              <a:solidFill>
                <a:schemeClr val="tx1"/>
              </a:solidFill>
              <a:miter lim="800000"/>
              <a:headEnd/>
              <a:tailEnd/>
            </a:ln>
          </p:spPr>
          <p:txBody>
            <a:bodyPr wrap="none" anchor="ctr"/>
            <a:lstStyle/>
            <a:p>
              <a:pPr algn="l"/>
              <a:endParaRPr lang="ja-JP" altLang="en-US" sz="1600" b="0">
                <a:latin typeface="Arial" panose="020B0604020202020204" pitchFamily="34" charset="0"/>
                <a:cs typeface="Arial" panose="020B0604020202020204" pitchFamily="34" charset="0"/>
              </a:endParaRPr>
            </a:p>
          </p:txBody>
        </p:sp>
        <p:sp>
          <p:nvSpPr>
            <p:cNvPr id="103" name="Rectangle 52">
              <a:extLst>
                <a:ext uri="{FF2B5EF4-FFF2-40B4-BE49-F238E27FC236}">
                  <a16:creationId xmlns:a16="http://schemas.microsoft.com/office/drawing/2014/main" id="{4A7BF7D2-5BAE-4556-A73B-5083806DD12B}"/>
                </a:ext>
              </a:extLst>
            </p:cNvPr>
            <p:cNvSpPr>
              <a:spLocks noChangeAspect="1" noChangeArrowheads="1"/>
            </p:cNvSpPr>
            <p:nvPr/>
          </p:nvSpPr>
          <p:spPr bwMode="auto">
            <a:xfrm>
              <a:off x="8019824" y="3274828"/>
              <a:ext cx="83387" cy="55826"/>
            </a:xfrm>
            <a:prstGeom prst="rect">
              <a:avLst/>
            </a:prstGeom>
            <a:solidFill>
              <a:srgbClr val="009900"/>
            </a:solidFill>
            <a:ln w="9525">
              <a:solidFill>
                <a:schemeClr val="tx1"/>
              </a:solidFill>
              <a:miter lim="800000"/>
              <a:headEnd/>
              <a:tailEnd/>
            </a:ln>
          </p:spPr>
          <p:txBody>
            <a:bodyPr wrap="none" anchor="ctr"/>
            <a:lstStyle/>
            <a:p>
              <a:pPr algn="l"/>
              <a:endParaRPr lang="ja-JP" altLang="en-US" sz="1600" b="0">
                <a:latin typeface="Arial" panose="020B0604020202020204" pitchFamily="34" charset="0"/>
                <a:cs typeface="Arial" panose="020B0604020202020204" pitchFamily="34" charset="0"/>
              </a:endParaRPr>
            </a:p>
          </p:txBody>
        </p:sp>
        <p:sp>
          <p:nvSpPr>
            <p:cNvPr id="104" name="Rectangle 53">
              <a:extLst>
                <a:ext uri="{FF2B5EF4-FFF2-40B4-BE49-F238E27FC236}">
                  <a16:creationId xmlns:a16="http://schemas.microsoft.com/office/drawing/2014/main" id="{18C26893-DECB-4960-98CF-7614DF4BE2DA}"/>
                </a:ext>
              </a:extLst>
            </p:cNvPr>
            <p:cNvSpPr>
              <a:spLocks noChangeAspect="1" noChangeArrowheads="1"/>
            </p:cNvSpPr>
            <p:nvPr/>
          </p:nvSpPr>
          <p:spPr bwMode="auto">
            <a:xfrm>
              <a:off x="8050147" y="3216896"/>
              <a:ext cx="86420" cy="55826"/>
            </a:xfrm>
            <a:prstGeom prst="rect">
              <a:avLst/>
            </a:prstGeom>
            <a:solidFill>
              <a:srgbClr val="009900"/>
            </a:solidFill>
            <a:ln w="9525">
              <a:solidFill>
                <a:schemeClr val="tx1"/>
              </a:solidFill>
              <a:miter lim="800000"/>
              <a:headEnd/>
              <a:tailEnd/>
            </a:ln>
          </p:spPr>
          <p:txBody>
            <a:bodyPr wrap="none" anchor="ctr"/>
            <a:lstStyle/>
            <a:p>
              <a:pPr algn="l"/>
              <a:endParaRPr lang="ja-JP" altLang="en-US" sz="1600" b="0">
                <a:latin typeface="Arial" panose="020B0604020202020204" pitchFamily="34" charset="0"/>
                <a:cs typeface="Arial" panose="020B0604020202020204" pitchFamily="34" charset="0"/>
              </a:endParaRPr>
            </a:p>
          </p:txBody>
        </p:sp>
        <p:sp>
          <p:nvSpPr>
            <p:cNvPr id="105" name="Rectangle 54">
              <a:extLst>
                <a:ext uri="{FF2B5EF4-FFF2-40B4-BE49-F238E27FC236}">
                  <a16:creationId xmlns:a16="http://schemas.microsoft.com/office/drawing/2014/main" id="{D70A3680-3D7A-40FF-8512-71167612AC23}"/>
                </a:ext>
              </a:extLst>
            </p:cNvPr>
            <p:cNvSpPr>
              <a:spLocks noChangeAspect="1" noChangeArrowheads="1"/>
            </p:cNvSpPr>
            <p:nvPr/>
          </p:nvSpPr>
          <p:spPr bwMode="auto">
            <a:xfrm>
              <a:off x="8996214" y="4408202"/>
              <a:ext cx="86420" cy="54773"/>
            </a:xfrm>
            <a:prstGeom prst="rect">
              <a:avLst/>
            </a:prstGeom>
            <a:solidFill>
              <a:srgbClr val="009900"/>
            </a:solidFill>
            <a:ln w="9525">
              <a:solidFill>
                <a:schemeClr val="tx1"/>
              </a:solidFill>
              <a:miter lim="800000"/>
              <a:headEnd/>
              <a:tailEnd/>
            </a:ln>
          </p:spPr>
          <p:txBody>
            <a:bodyPr wrap="none" anchor="ctr"/>
            <a:lstStyle/>
            <a:p>
              <a:pPr algn="l"/>
              <a:endParaRPr lang="ja-JP" altLang="en-US" sz="1600" b="0">
                <a:latin typeface="Arial" panose="020B0604020202020204" pitchFamily="34" charset="0"/>
                <a:cs typeface="Arial" panose="020B0604020202020204" pitchFamily="34" charset="0"/>
              </a:endParaRPr>
            </a:p>
          </p:txBody>
        </p:sp>
        <p:sp>
          <p:nvSpPr>
            <p:cNvPr id="106" name="Rectangle 55">
              <a:extLst>
                <a:ext uri="{FF2B5EF4-FFF2-40B4-BE49-F238E27FC236}">
                  <a16:creationId xmlns:a16="http://schemas.microsoft.com/office/drawing/2014/main" id="{4070C6D2-1262-4B01-B75A-3882E15BC46F}"/>
                </a:ext>
              </a:extLst>
            </p:cNvPr>
            <p:cNvSpPr>
              <a:spLocks noChangeAspect="1" noChangeArrowheads="1"/>
            </p:cNvSpPr>
            <p:nvPr/>
          </p:nvSpPr>
          <p:spPr bwMode="auto">
            <a:xfrm>
              <a:off x="8127470" y="3225322"/>
              <a:ext cx="86420" cy="55826"/>
            </a:xfrm>
            <a:prstGeom prst="rect">
              <a:avLst/>
            </a:prstGeom>
            <a:solidFill>
              <a:srgbClr val="009900"/>
            </a:solidFill>
            <a:ln w="9525">
              <a:solidFill>
                <a:schemeClr val="tx1"/>
              </a:solidFill>
              <a:miter lim="800000"/>
              <a:headEnd/>
              <a:tailEnd/>
            </a:ln>
          </p:spPr>
          <p:txBody>
            <a:bodyPr wrap="none" anchor="ctr"/>
            <a:lstStyle/>
            <a:p>
              <a:pPr algn="l"/>
              <a:endParaRPr lang="ja-JP" altLang="en-US" sz="1600" b="0">
                <a:latin typeface="Arial" panose="020B0604020202020204" pitchFamily="34" charset="0"/>
                <a:cs typeface="Arial" panose="020B0604020202020204" pitchFamily="34" charset="0"/>
              </a:endParaRPr>
            </a:p>
          </p:txBody>
        </p:sp>
        <p:sp>
          <p:nvSpPr>
            <p:cNvPr id="107" name="Rectangle 56">
              <a:extLst>
                <a:ext uri="{FF2B5EF4-FFF2-40B4-BE49-F238E27FC236}">
                  <a16:creationId xmlns:a16="http://schemas.microsoft.com/office/drawing/2014/main" id="{4E5E7DD2-ECBC-4AA6-822E-A75BE8F93C9A}"/>
                </a:ext>
              </a:extLst>
            </p:cNvPr>
            <p:cNvSpPr>
              <a:spLocks noChangeAspect="1" noChangeArrowheads="1"/>
            </p:cNvSpPr>
            <p:nvPr/>
          </p:nvSpPr>
          <p:spPr bwMode="auto">
            <a:xfrm>
              <a:off x="8171438" y="3242175"/>
              <a:ext cx="86420" cy="54773"/>
            </a:xfrm>
            <a:prstGeom prst="rect">
              <a:avLst/>
            </a:prstGeom>
            <a:solidFill>
              <a:srgbClr val="009900"/>
            </a:solidFill>
            <a:ln w="9525">
              <a:solidFill>
                <a:schemeClr val="tx1"/>
              </a:solidFill>
              <a:miter lim="800000"/>
              <a:headEnd/>
              <a:tailEnd/>
            </a:ln>
          </p:spPr>
          <p:txBody>
            <a:bodyPr wrap="none" anchor="ctr"/>
            <a:lstStyle/>
            <a:p>
              <a:pPr algn="l"/>
              <a:endParaRPr lang="ja-JP" altLang="en-US" sz="1600" b="0">
                <a:latin typeface="Arial" panose="020B0604020202020204" pitchFamily="34" charset="0"/>
                <a:cs typeface="Arial" panose="020B0604020202020204" pitchFamily="34" charset="0"/>
              </a:endParaRPr>
            </a:p>
          </p:txBody>
        </p:sp>
        <p:sp>
          <p:nvSpPr>
            <p:cNvPr id="108" name="Rectangle 57">
              <a:extLst>
                <a:ext uri="{FF2B5EF4-FFF2-40B4-BE49-F238E27FC236}">
                  <a16:creationId xmlns:a16="http://schemas.microsoft.com/office/drawing/2014/main" id="{B31B48FA-3B38-4468-889A-5C4EAAF58C79}"/>
                </a:ext>
              </a:extLst>
            </p:cNvPr>
            <p:cNvSpPr>
              <a:spLocks noChangeAspect="1" noChangeArrowheads="1"/>
            </p:cNvSpPr>
            <p:nvPr/>
          </p:nvSpPr>
          <p:spPr bwMode="auto">
            <a:xfrm>
              <a:off x="8250276" y="3315908"/>
              <a:ext cx="83387" cy="55826"/>
            </a:xfrm>
            <a:prstGeom prst="rect">
              <a:avLst/>
            </a:prstGeom>
            <a:solidFill>
              <a:srgbClr val="009900"/>
            </a:solidFill>
            <a:ln w="9525">
              <a:solidFill>
                <a:schemeClr val="tx1"/>
              </a:solidFill>
              <a:miter lim="800000"/>
              <a:headEnd/>
              <a:tailEnd/>
            </a:ln>
          </p:spPr>
          <p:txBody>
            <a:bodyPr wrap="none" anchor="ctr"/>
            <a:lstStyle/>
            <a:p>
              <a:pPr algn="l"/>
              <a:endParaRPr lang="ja-JP" altLang="en-US" sz="1600" b="0">
                <a:latin typeface="Arial" panose="020B0604020202020204" pitchFamily="34" charset="0"/>
                <a:cs typeface="Arial" panose="020B0604020202020204" pitchFamily="34" charset="0"/>
              </a:endParaRPr>
            </a:p>
          </p:txBody>
        </p:sp>
        <p:sp>
          <p:nvSpPr>
            <p:cNvPr id="109" name="Rectangle 58">
              <a:extLst>
                <a:ext uri="{FF2B5EF4-FFF2-40B4-BE49-F238E27FC236}">
                  <a16:creationId xmlns:a16="http://schemas.microsoft.com/office/drawing/2014/main" id="{351C5D25-C160-4854-8CCF-A732FFA50B27}"/>
                </a:ext>
              </a:extLst>
            </p:cNvPr>
            <p:cNvSpPr>
              <a:spLocks noChangeAspect="1" noChangeArrowheads="1"/>
            </p:cNvSpPr>
            <p:nvPr/>
          </p:nvSpPr>
          <p:spPr bwMode="auto">
            <a:xfrm>
              <a:off x="8409470" y="3369627"/>
              <a:ext cx="87936" cy="55826"/>
            </a:xfrm>
            <a:prstGeom prst="rect">
              <a:avLst/>
            </a:prstGeom>
            <a:solidFill>
              <a:srgbClr val="009900"/>
            </a:solidFill>
            <a:ln w="9525">
              <a:solidFill>
                <a:schemeClr val="tx1"/>
              </a:solidFill>
              <a:miter lim="800000"/>
              <a:headEnd/>
              <a:tailEnd/>
            </a:ln>
          </p:spPr>
          <p:txBody>
            <a:bodyPr wrap="none" anchor="ctr"/>
            <a:lstStyle/>
            <a:p>
              <a:pPr algn="l"/>
              <a:endParaRPr lang="ja-JP" altLang="en-US" sz="1600" b="0">
                <a:latin typeface="Arial" panose="020B0604020202020204" pitchFamily="34" charset="0"/>
                <a:cs typeface="Arial" panose="020B0604020202020204" pitchFamily="34" charset="0"/>
              </a:endParaRPr>
            </a:p>
          </p:txBody>
        </p:sp>
        <p:sp>
          <p:nvSpPr>
            <p:cNvPr id="110" name="Rectangle 59">
              <a:extLst>
                <a:ext uri="{FF2B5EF4-FFF2-40B4-BE49-F238E27FC236}">
                  <a16:creationId xmlns:a16="http://schemas.microsoft.com/office/drawing/2014/main" id="{39CA68DB-EC9B-4233-9D5E-D764A71EF2E4}"/>
                </a:ext>
              </a:extLst>
            </p:cNvPr>
            <p:cNvSpPr>
              <a:spLocks noChangeAspect="1" noChangeArrowheads="1"/>
            </p:cNvSpPr>
            <p:nvPr/>
          </p:nvSpPr>
          <p:spPr bwMode="auto">
            <a:xfrm>
              <a:off x="8479213" y="3447573"/>
              <a:ext cx="84903" cy="55826"/>
            </a:xfrm>
            <a:prstGeom prst="rect">
              <a:avLst/>
            </a:prstGeom>
            <a:solidFill>
              <a:srgbClr val="009900"/>
            </a:solidFill>
            <a:ln w="9525">
              <a:solidFill>
                <a:schemeClr val="tx1"/>
              </a:solidFill>
              <a:miter lim="800000"/>
              <a:headEnd/>
              <a:tailEnd/>
            </a:ln>
          </p:spPr>
          <p:txBody>
            <a:bodyPr wrap="none" anchor="ctr"/>
            <a:lstStyle/>
            <a:p>
              <a:pPr algn="l"/>
              <a:endParaRPr lang="ja-JP" altLang="en-US" sz="1600" b="0">
                <a:latin typeface="Arial" panose="020B0604020202020204" pitchFamily="34" charset="0"/>
                <a:cs typeface="Arial" panose="020B0604020202020204" pitchFamily="34" charset="0"/>
              </a:endParaRPr>
            </a:p>
          </p:txBody>
        </p:sp>
        <p:sp>
          <p:nvSpPr>
            <p:cNvPr id="111" name="Rectangle 60">
              <a:extLst>
                <a:ext uri="{FF2B5EF4-FFF2-40B4-BE49-F238E27FC236}">
                  <a16:creationId xmlns:a16="http://schemas.microsoft.com/office/drawing/2014/main" id="{CE4EFF3A-9C0F-4810-BFE4-8CF16DB6995C}"/>
                </a:ext>
              </a:extLst>
            </p:cNvPr>
            <p:cNvSpPr>
              <a:spLocks noChangeAspect="1" noChangeArrowheads="1"/>
            </p:cNvSpPr>
            <p:nvPr/>
          </p:nvSpPr>
          <p:spPr bwMode="auto">
            <a:xfrm>
              <a:off x="8548955" y="3456000"/>
              <a:ext cx="87936" cy="55826"/>
            </a:xfrm>
            <a:prstGeom prst="rect">
              <a:avLst/>
            </a:prstGeom>
            <a:solidFill>
              <a:srgbClr val="009900"/>
            </a:solidFill>
            <a:ln w="9525">
              <a:solidFill>
                <a:schemeClr val="tx1"/>
              </a:solidFill>
              <a:miter lim="800000"/>
              <a:headEnd/>
              <a:tailEnd/>
            </a:ln>
          </p:spPr>
          <p:txBody>
            <a:bodyPr wrap="none" anchor="ctr"/>
            <a:lstStyle/>
            <a:p>
              <a:pPr algn="l"/>
              <a:endParaRPr lang="ja-JP" altLang="en-US" sz="1600" b="0">
                <a:latin typeface="Arial" panose="020B0604020202020204" pitchFamily="34" charset="0"/>
                <a:cs typeface="Arial" panose="020B0604020202020204" pitchFamily="34" charset="0"/>
              </a:endParaRPr>
            </a:p>
          </p:txBody>
        </p:sp>
        <p:sp>
          <p:nvSpPr>
            <p:cNvPr id="112" name="Rectangle 61">
              <a:extLst>
                <a:ext uri="{FF2B5EF4-FFF2-40B4-BE49-F238E27FC236}">
                  <a16:creationId xmlns:a16="http://schemas.microsoft.com/office/drawing/2014/main" id="{DF7A6F97-1E5C-4365-A566-C806A551E456}"/>
                </a:ext>
              </a:extLst>
            </p:cNvPr>
            <p:cNvSpPr>
              <a:spLocks noChangeAspect="1" noChangeArrowheads="1"/>
            </p:cNvSpPr>
            <p:nvPr/>
          </p:nvSpPr>
          <p:spPr bwMode="auto">
            <a:xfrm>
              <a:off x="8679342" y="3484439"/>
              <a:ext cx="84903" cy="55826"/>
            </a:xfrm>
            <a:prstGeom prst="rect">
              <a:avLst/>
            </a:prstGeom>
            <a:solidFill>
              <a:srgbClr val="009900"/>
            </a:solidFill>
            <a:ln w="9525">
              <a:solidFill>
                <a:schemeClr val="tx1"/>
              </a:solidFill>
              <a:miter lim="800000"/>
              <a:headEnd/>
              <a:tailEnd/>
            </a:ln>
          </p:spPr>
          <p:txBody>
            <a:bodyPr wrap="none" anchor="ctr"/>
            <a:lstStyle/>
            <a:p>
              <a:pPr algn="l"/>
              <a:endParaRPr lang="ja-JP" altLang="en-US" sz="1600" b="0">
                <a:latin typeface="Arial" panose="020B0604020202020204" pitchFamily="34" charset="0"/>
                <a:cs typeface="Arial" panose="020B0604020202020204" pitchFamily="34" charset="0"/>
              </a:endParaRPr>
            </a:p>
          </p:txBody>
        </p:sp>
        <p:sp>
          <p:nvSpPr>
            <p:cNvPr id="113" name="Rectangle 62">
              <a:extLst>
                <a:ext uri="{FF2B5EF4-FFF2-40B4-BE49-F238E27FC236}">
                  <a16:creationId xmlns:a16="http://schemas.microsoft.com/office/drawing/2014/main" id="{D771CEC7-9FB8-4F88-8A10-2FE089AED76F}"/>
                </a:ext>
              </a:extLst>
            </p:cNvPr>
            <p:cNvSpPr>
              <a:spLocks noChangeAspect="1" noChangeArrowheads="1"/>
            </p:cNvSpPr>
            <p:nvPr/>
          </p:nvSpPr>
          <p:spPr bwMode="auto">
            <a:xfrm>
              <a:off x="8765762" y="3546585"/>
              <a:ext cx="86420" cy="55826"/>
            </a:xfrm>
            <a:prstGeom prst="rect">
              <a:avLst/>
            </a:prstGeom>
            <a:solidFill>
              <a:srgbClr val="009900"/>
            </a:solidFill>
            <a:ln w="9525">
              <a:solidFill>
                <a:schemeClr val="tx1"/>
              </a:solidFill>
              <a:miter lim="800000"/>
              <a:headEnd/>
              <a:tailEnd/>
            </a:ln>
          </p:spPr>
          <p:txBody>
            <a:bodyPr wrap="none" anchor="ctr"/>
            <a:lstStyle/>
            <a:p>
              <a:pPr algn="l"/>
              <a:endParaRPr lang="ja-JP" altLang="en-US" sz="1600" b="0">
                <a:latin typeface="Arial" panose="020B0604020202020204" pitchFamily="34" charset="0"/>
                <a:cs typeface="Arial" panose="020B0604020202020204" pitchFamily="34" charset="0"/>
              </a:endParaRPr>
            </a:p>
          </p:txBody>
        </p:sp>
        <p:sp>
          <p:nvSpPr>
            <p:cNvPr id="114" name="Rectangle 63">
              <a:extLst>
                <a:ext uri="{FF2B5EF4-FFF2-40B4-BE49-F238E27FC236}">
                  <a16:creationId xmlns:a16="http://schemas.microsoft.com/office/drawing/2014/main" id="{9D086349-178B-4E1C-8288-38E5D398688C}"/>
                </a:ext>
              </a:extLst>
            </p:cNvPr>
            <p:cNvSpPr>
              <a:spLocks noChangeAspect="1" noChangeArrowheads="1"/>
            </p:cNvSpPr>
            <p:nvPr/>
          </p:nvSpPr>
          <p:spPr bwMode="auto">
            <a:xfrm>
              <a:off x="8843085" y="3921568"/>
              <a:ext cx="86420" cy="55826"/>
            </a:xfrm>
            <a:prstGeom prst="rect">
              <a:avLst/>
            </a:prstGeom>
            <a:solidFill>
              <a:srgbClr val="009900"/>
            </a:solidFill>
            <a:ln w="9525">
              <a:solidFill>
                <a:schemeClr val="tx1"/>
              </a:solidFill>
              <a:miter lim="800000"/>
              <a:headEnd/>
              <a:tailEnd/>
            </a:ln>
          </p:spPr>
          <p:txBody>
            <a:bodyPr wrap="none" anchor="ctr"/>
            <a:lstStyle/>
            <a:p>
              <a:pPr algn="l"/>
              <a:endParaRPr lang="ja-JP" altLang="en-US" sz="1600" b="0">
                <a:latin typeface="Arial" panose="020B0604020202020204" pitchFamily="34" charset="0"/>
                <a:cs typeface="Arial" panose="020B0604020202020204" pitchFamily="34" charset="0"/>
              </a:endParaRPr>
            </a:p>
          </p:txBody>
        </p:sp>
        <p:sp>
          <p:nvSpPr>
            <p:cNvPr id="115" name="Rectangle 64">
              <a:extLst>
                <a:ext uri="{FF2B5EF4-FFF2-40B4-BE49-F238E27FC236}">
                  <a16:creationId xmlns:a16="http://schemas.microsoft.com/office/drawing/2014/main" id="{4E1719B9-5B12-41E7-A64F-E9B504481F3C}"/>
                </a:ext>
              </a:extLst>
            </p:cNvPr>
            <p:cNvSpPr>
              <a:spLocks noChangeAspect="1" noChangeArrowheads="1"/>
            </p:cNvSpPr>
            <p:nvPr/>
          </p:nvSpPr>
          <p:spPr bwMode="auto">
            <a:xfrm>
              <a:off x="8915859" y="4044806"/>
              <a:ext cx="84903" cy="55826"/>
            </a:xfrm>
            <a:prstGeom prst="rect">
              <a:avLst/>
            </a:prstGeom>
            <a:solidFill>
              <a:srgbClr val="009900"/>
            </a:solidFill>
            <a:ln w="9525">
              <a:solidFill>
                <a:schemeClr val="tx1"/>
              </a:solidFill>
              <a:miter lim="800000"/>
              <a:headEnd/>
              <a:tailEnd/>
            </a:ln>
          </p:spPr>
          <p:txBody>
            <a:bodyPr wrap="none" anchor="ctr"/>
            <a:lstStyle/>
            <a:p>
              <a:pPr algn="l"/>
              <a:endParaRPr lang="ja-JP" altLang="en-US" sz="1600" b="0">
                <a:latin typeface="Arial" panose="020B0604020202020204" pitchFamily="34" charset="0"/>
                <a:cs typeface="Arial" panose="020B0604020202020204" pitchFamily="34" charset="0"/>
              </a:endParaRPr>
            </a:p>
          </p:txBody>
        </p:sp>
        <p:sp>
          <p:nvSpPr>
            <p:cNvPr id="116" name="Rectangle 65">
              <a:extLst>
                <a:ext uri="{FF2B5EF4-FFF2-40B4-BE49-F238E27FC236}">
                  <a16:creationId xmlns:a16="http://schemas.microsoft.com/office/drawing/2014/main" id="{66EC54D3-9100-4A1A-9472-0AFBAFEFDF5F}"/>
                </a:ext>
              </a:extLst>
            </p:cNvPr>
            <p:cNvSpPr>
              <a:spLocks noChangeAspect="1" noChangeArrowheads="1"/>
            </p:cNvSpPr>
            <p:nvPr/>
          </p:nvSpPr>
          <p:spPr bwMode="auto">
            <a:xfrm>
              <a:off x="9099311" y="4498788"/>
              <a:ext cx="86420" cy="54773"/>
            </a:xfrm>
            <a:prstGeom prst="rect">
              <a:avLst/>
            </a:prstGeom>
            <a:solidFill>
              <a:srgbClr val="009900"/>
            </a:solidFill>
            <a:ln w="9525">
              <a:solidFill>
                <a:schemeClr val="tx1"/>
              </a:solidFill>
              <a:miter lim="800000"/>
              <a:headEnd/>
              <a:tailEnd/>
            </a:ln>
          </p:spPr>
          <p:txBody>
            <a:bodyPr wrap="none" anchor="ctr"/>
            <a:lstStyle/>
            <a:p>
              <a:pPr algn="l"/>
              <a:endParaRPr lang="ja-JP" altLang="en-US" sz="1600" b="0">
                <a:latin typeface="Arial" panose="020B0604020202020204" pitchFamily="34" charset="0"/>
                <a:cs typeface="Arial" panose="020B0604020202020204" pitchFamily="34" charset="0"/>
              </a:endParaRPr>
            </a:p>
          </p:txBody>
        </p:sp>
        <p:sp>
          <p:nvSpPr>
            <p:cNvPr id="117" name="Rectangle 66">
              <a:extLst>
                <a:ext uri="{FF2B5EF4-FFF2-40B4-BE49-F238E27FC236}">
                  <a16:creationId xmlns:a16="http://schemas.microsoft.com/office/drawing/2014/main" id="{8A1CA716-E264-45D8-8572-A7BBCA03F94D}"/>
                </a:ext>
              </a:extLst>
            </p:cNvPr>
            <p:cNvSpPr>
              <a:spLocks noChangeAspect="1" noChangeArrowheads="1"/>
            </p:cNvSpPr>
            <p:nvPr/>
          </p:nvSpPr>
          <p:spPr bwMode="auto">
            <a:xfrm>
              <a:off x="9206957" y="4539868"/>
              <a:ext cx="86420" cy="55826"/>
            </a:xfrm>
            <a:prstGeom prst="rect">
              <a:avLst/>
            </a:prstGeom>
            <a:solidFill>
              <a:srgbClr val="009900"/>
            </a:solidFill>
            <a:ln w="9525">
              <a:solidFill>
                <a:schemeClr val="tx1"/>
              </a:solidFill>
              <a:miter lim="800000"/>
              <a:headEnd/>
              <a:tailEnd/>
            </a:ln>
          </p:spPr>
          <p:txBody>
            <a:bodyPr wrap="none" anchor="ctr"/>
            <a:lstStyle/>
            <a:p>
              <a:pPr algn="l"/>
              <a:endParaRPr lang="ja-JP" altLang="en-US" sz="1600" b="0">
                <a:latin typeface="Arial" panose="020B0604020202020204" pitchFamily="34" charset="0"/>
                <a:cs typeface="Arial" panose="020B0604020202020204" pitchFamily="34" charset="0"/>
              </a:endParaRPr>
            </a:p>
          </p:txBody>
        </p:sp>
        <p:sp>
          <p:nvSpPr>
            <p:cNvPr id="118" name="Rectangle 67">
              <a:extLst>
                <a:ext uri="{FF2B5EF4-FFF2-40B4-BE49-F238E27FC236}">
                  <a16:creationId xmlns:a16="http://schemas.microsoft.com/office/drawing/2014/main" id="{0ECCBEA3-2A2E-4945-A986-967C35758EE0}"/>
                </a:ext>
              </a:extLst>
            </p:cNvPr>
            <p:cNvSpPr>
              <a:spLocks noChangeAspect="1" noChangeArrowheads="1"/>
            </p:cNvSpPr>
            <p:nvPr/>
          </p:nvSpPr>
          <p:spPr bwMode="auto">
            <a:xfrm>
              <a:off x="9341892" y="4580947"/>
              <a:ext cx="86420" cy="55826"/>
            </a:xfrm>
            <a:prstGeom prst="rect">
              <a:avLst/>
            </a:prstGeom>
            <a:solidFill>
              <a:srgbClr val="009900"/>
            </a:solidFill>
            <a:ln w="9525">
              <a:solidFill>
                <a:schemeClr val="tx1"/>
              </a:solidFill>
              <a:miter lim="800000"/>
              <a:headEnd/>
              <a:tailEnd/>
            </a:ln>
          </p:spPr>
          <p:txBody>
            <a:bodyPr wrap="none" anchor="ctr"/>
            <a:lstStyle/>
            <a:p>
              <a:pPr algn="l"/>
              <a:endParaRPr lang="ja-JP" altLang="en-US" sz="1600" b="0">
                <a:latin typeface="Arial" panose="020B0604020202020204" pitchFamily="34" charset="0"/>
                <a:cs typeface="Arial" panose="020B0604020202020204" pitchFamily="34" charset="0"/>
              </a:endParaRPr>
            </a:p>
          </p:txBody>
        </p:sp>
        <p:sp>
          <p:nvSpPr>
            <p:cNvPr id="119" name="AutoShape 68">
              <a:extLst>
                <a:ext uri="{FF2B5EF4-FFF2-40B4-BE49-F238E27FC236}">
                  <a16:creationId xmlns:a16="http://schemas.microsoft.com/office/drawing/2014/main" id="{5348991E-5F24-41F3-A22B-B940368B839E}"/>
                </a:ext>
              </a:extLst>
            </p:cNvPr>
            <p:cNvSpPr>
              <a:spLocks noChangeAspect="1" noChangeArrowheads="1"/>
            </p:cNvSpPr>
            <p:nvPr/>
          </p:nvSpPr>
          <p:spPr bwMode="auto">
            <a:xfrm>
              <a:off x="9161473" y="3355934"/>
              <a:ext cx="87936" cy="55826"/>
            </a:xfrm>
            <a:prstGeom prst="triangle">
              <a:avLst>
                <a:gd name="adj" fmla="val 50000"/>
              </a:avLst>
            </a:prstGeom>
            <a:solidFill>
              <a:srgbClr val="0000FF"/>
            </a:solidFill>
            <a:ln w="12700">
              <a:solidFill>
                <a:schemeClr val="tx1"/>
              </a:solidFill>
              <a:miter lim="800000"/>
              <a:headEnd/>
              <a:tailEnd/>
            </a:ln>
          </p:spPr>
          <p:txBody>
            <a:bodyPr wrap="none" anchor="ctr"/>
            <a:lstStyle/>
            <a:p>
              <a:pPr algn="l"/>
              <a:endParaRPr lang="ja-JP" altLang="en-US" sz="1600" b="0">
                <a:latin typeface="Arial" panose="020B0604020202020204" pitchFamily="34" charset="0"/>
                <a:cs typeface="Arial" panose="020B0604020202020204" pitchFamily="34" charset="0"/>
              </a:endParaRPr>
            </a:p>
          </p:txBody>
        </p:sp>
        <p:sp>
          <p:nvSpPr>
            <p:cNvPr id="120" name="AutoShape 69">
              <a:extLst>
                <a:ext uri="{FF2B5EF4-FFF2-40B4-BE49-F238E27FC236}">
                  <a16:creationId xmlns:a16="http://schemas.microsoft.com/office/drawing/2014/main" id="{87E6CB10-253A-4D3A-8BF1-58BF3B32116F}"/>
                </a:ext>
              </a:extLst>
            </p:cNvPr>
            <p:cNvSpPr>
              <a:spLocks noChangeAspect="1" noChangeArrowheads="1"/>
            </p:cNvSpPr>
            <p:nvPr/>
          </p:nvSpPr>
          <p:spPr bwMode="auto">
            <a:xfrm>
              <a:off x="7997082" y="2903006"/>
              <a:ext cx="87936" cy="54773"/>
            </a:xfrm>
            <a:prstGeom prst="triangle">
              <a:avLst>
                <a:gd name="adj" fmla="val 50000"/>
              </a:avLst>
            </a:prstGeom>
            <a:solidFill>
              <a:srgbClr val="0000FF"/>
            </a:solidFill>
            <a:ln w="12700">
              <a:solidFill>
                <a:schemeClr val="tx1"/>
              </a:solidFill>
              <a:miter lim="800000"/>
              <a:headEnd/>
              <a:tailEnd/>
            </a:ln>
          </p:spPr>
          <p:txBody>
            <a:bodyPr wrap="none" anchor="ctr"/>
            <a:lstStyle/>
            <a:p>
              <a:pPr algn="l"/>
              <a:endParaRPr lang="ja-JP" altLang="en-US" sz="1600" b="0">
                <a:latin typeface="Arial" panose="020B0604020202020204" pitchFamily="34" charset="0"/>
                <a:cs typeface="Arial" panose="020B0604020202020204" pitchFamily="34" charset="0"/>
              </a:endParaRPr>
            </a:p>
          </p:txBody>
        </p:sp>
        <p:sp>
          <p:nvSpPr>
            <p:cNvPr id="121" name="AutoShape 70">
              <a:extLst>
                <a:ext uri="{FF2B5EF4-FFF2-40B4-BE49-F238E27FC236}">
                  <a16:creationId xmlns:a16="http://schemas.microsoft.com/office/drawing/2014/main" id="{A120DF43-E0F5-4CF9-BA50-7B6748BE48CD}"/>
                </a:ext>
              </a:extLst>
            </p:cNvPr>
            <p:cNvSpPr>
              <a:spLocks noChangeAspect="1" noChangeArrowheads="1"/>
            </p:cNvSpPr>
            <p:nvPr/>
          </p:nvSpPr>
          <p:spPr bwMode="auto">
            <a:xfrm>
              <a:off x="8048631" y="2771340"/>
              <a:ext cx="84903" cy="54773"/>
            </a:xfrm>
            <a:prstGeom prst="triangle">
              <a:avLst>
                <a:gd name="adj" fmla="val 50000"/>
              </a:avLst>
            </a:prstGeom>
            <a:solidFill>
              <a:srgbClr val="0000FF"/>
            </a:solidFill>
            <a:ln w="12700">
              <a:solidFill>
                <a:schemeClr val="tx1"/>
              </a:solidFill>
              <a:miter lim="800000"/>
              <a:headEnd/>
              <a:tailEnd/>
            </a:ln>
          </p:spPr>
          <p:txBody>
            <a:bodyPr wrap="none" anchor="ctr"/>
            <a:lstStyle/>
            <a:p>
              <a:pPr algn="l"/>
              <a:endParaRPr lang="ja-JP" altLang="en-US" sz="1600" b="0">
                <a:latin typeface="Arial" panose="020B0604020202020204" pitchFamily="34" charset="0"/>
                <a:cs typeface="Arial" panose="020B0604020202020204" pitchFamily="34" charset="0"/>
              </a:endParaRPr>
            </a:p>
          </p:txBody>
        </p:sp>
        <p:sp>
          <p:nvSpPr>
            <p:cNvPr id="122" name="AutoShape 71">
              <a:extLst>
                <a:ext uri="{FF2B5EF4-FFF2-40B4-BE49-F238E27FC236}">
                  <a16:creationId xmlns:a16="http://schemas.microsoft.com/office/drawing/2014/main" id="{252E4F2E-55D3-4167-8A5D-5E23320A819F}"/>
                </a:ext>
              </a:extLst>
            </p:cNvPr>
            <p:cNvSpPr>
              <a:spLocks noChangeAspect="1" noChangeArrowheads="1"/>
            </p:cNvSpPr>
            <p:nvPr/>
          </p:nvSpPr>
          <p:spPr bwMode="auto">
            <a:xfrm>
              <a:off x="8142631" y="2642835"/>
              <a:ext cx="87936" cy="55826"/>
            </a:xfrm>
            <a:prstGeom prst="triangle">
              <a:avLst>
                <a:gd name="adj" fmla="val 50000"/>
              </a:avLst>
            </a:prstGeom>
            <a:solidFill>
              <a:srgbClr val="0000FF"/>
            </a:solidFill>
            <a:ln w="12700">
              <a:solidFill>
                <a:schemeClr val="tx1"/>
              </a:solidFill>
              <a:miter lim="800000"/>
              <a:headEnd/>
              <a:tailEnd/>
            </a:ln>
          </p:spPr>
          <p:txBody>
            <a:bodyPr wrap="none" anchor="ctr"/>
            <a:lstStyle/>
            <a:p>
              <a:pPr algn="l"/>
              <a:endParaRPr lang="ja-JP" altLang="en-US" sz="1600" b="0">
                <a:latin typeface="Arial" panose="020B0604020202020204" pitchFamily="34" charset="0"/>
                <a:cs typeface="Arial" panose="020B0604020202020204" pitchFamily="34" charset="0"/>
              </a:endParaRPr>
            </a:p>
          </p:txBody>
        </p:sp>
        <p:sp>
          <p:nvSpPr>
            <p:cNvPr id="123" name="AutoShape 72">
              <a:extLst>
                <a:ext uri="{FF2B5EF4-FFF2-40B4-BE49-F238E27FC236}">
                  <a16:creationId xmlns:a16="http://schemas.microsoft.com/office/drawing/2014/main" id="{902B1F93-2F79-4D4D-A231-494179DB1EC7}"/>
                </a:ext>
              </a:extLst>
            </p:cNvPr>
            <p:cNvSpPr>
              <a:spLocks noChangeAspect="1" noChangeArrowheads="1"/>
            </p:cNvSpPr>
            <p:nvPr/>
          </p:nvSpPr>
          <p:spPr bwMode="auto">
            <a:xfrm>
              <a:off x="8451922" y="2642835"/>
              <a:ext cx="87936" cy="55826"/>
            </a:xfrm>
            <a:prstGeom prst="triangle">
              <a:avLst>
                <a:gd name="adj" fmla="val 50000"/>
              </a:avLst>
            </a:prstGeom>
            <a:solidFill>
              <a:srgbClr val="0000FF"/>
            </a:solidFill>
            <a:ln w="12700">
              <a:solidFill>
                <a:schemeClr val="tx1"/>
              </a:solidFill>
              <a:miter lim="800000"/>
              <a:headEnd/>
              <a:tailEnd/>
            </a:ln>
          </p:spPr>
          <p:txBody>
            <a:bodyPr wrap="none" anchor="ctr"/>
            <a:lstStyle/>
            <a:p>
              <a:pPr algn="l"/>
              <a:endParaRPr lang="ja-JP" altLang="en-US" sz="1600" b="0">
                <a:latin typeface="Arial" panose="020B0604020202020204" pitchFamily="34" charset="0"/>
                <a:cs typeface="Arial" panose="020B0604020202020204" pitchFamily="34" charset="0"/>
              </a:endParaRPr>
            </a:p>
          </p:txBody>
        </p:sp>
        <p:sp>
          <p:nvSpPr>
            <p:cNvPr id="124" name="AutoShape 73">
              <a:extLst>
                <a:ext uri="{FF2B5EF4-FFF2-40B4-BE49-F238E27FC236}">
                  <a16:creationId xmlns:a16="http://schemas.microsoft.com/office/drawing/2014/main" id="{CDCBF07B-A6D2-48DE-A1EB-AB9AAC0EEFA8}"/>
                </a:ext>
              </a:extLst>
            </p:cNvPr>
            <p:cNvSpPr>
              <a:spLocks noChangeAspect="1" noChangeArrowheads="1"/>
            </p:cNvSpPr>
            <p:nvPr/>
          </p:nvSpPr>
          <p:spPr bwMode="auto">
            <a:xfrm>
              <a:off x="8227534" y="2618609"/>
              <a:ext cx="87936" cy="55826"/>
            </a:xfrm>
            <a:prstGeom prst="triangle">
              <a:avLst>
                <a:gd name="adj" fmla="val 50000"/>
              </a:avLst>
            </a:prstGeom>
            <a:solidFill>
              <a:srgbClr val="0000FF"/>
            </a:solidFill>
            <a:ln w="12700">
              <a:solidFill>
                <a:schemeClr val="tx1"/>
              </a:solidFill>
              <a:miter lim="800000"/>
              <a:headEnd/>
              <a:tailEnd/>
            </a:ln>
          </p:spPr>
          <p:txBody>
            <a:bodyPr wrap="none" anchor="ctr"/>
            <a:lstStyle/>
            <a:p>
              <a:pPr algn="l"/>
              <a:endParaRPr lang="ja-JP" altLang="en-US" sz="1600" b="0">
                <a:latin typeface="Arial" panose="020B0604020202020204" pitchFamily="34" charset="0"/>
                <a:cs typeface="Arial" panose="020B0604020202020204" pitchFamily="34" charset="0"/>
              </a:endParaRPr>
            </a:p>
          </p:txBody>
        </p:sp>
        <p:sp>
          <p:nvSpPr>
            <p:cNvPr id="125" name="AutoShape 74">
              <a:extLst>
                <a:ext uri="{FF2B5EF4-FFF2-40B4-BE49-F238E27FC236}">
                  <a16:creationId xmlns:a16="http://schemas.microsoft.com/office/drawing/2014/main" id="{CE1D1D2F-97DA-4DD6-A5E5-FA161C5EF2C3}"/>
                </a:ext>
              </a:extLst>
            </p:cNvPr>
            <p:cNvSpPr>
              <a:spLocks noChangeAspect="1" noChangeArrowheads="1"/>
            </p:cNvSpPr>
            <p:nvPr/>
          </p:nvSpPr>
          <p:spPr bwMode="auto">
            <a:xfrm>
              <a:off x="8373083" y="2597542"/>
              <a:ext cx="87936" cy="55826"/>
            </a:xfrm>
            <a:prstGeom prst="triangle">
              <a:avLst>
                <a:gd name="adj" fmla="val 50000"/>
              </a:avLst>
            </a:prstGeom>
            <a:solidFill>
              <a:srgbClr val="0000FF"/>
            </a:solidFill>
            <a:ln w="12700">
              <a:solidFill>
                <a:schemeClr val="tx1"/>
              </a:solidFill>
              <a:miter lim="800000"/>
              <a:headEnd/>
              <a:tailEnd/>
            </a:ln>
          </p:spPr>
          <p:txBody>
            <a:bodyPr wrap="none" anchor="ctr"/>
            <a:lstStyle/>
            <a:p>
              <a:pPr algn="l"/>
              <a:endParaRPr lang="ja-JP" altLang="en-US" sz="1600" b="0">
                <a:latin typeface="Arial" panose="020B0604020202020204" pitchFamily="34" charset="0"/>
                <a:cs typeface="Arial" panose="020B0604020202020204" pitchFamily="34" charset="0"/>
              </a:endParaRPr>
            </a:p>
          </p:txBody>
        </p:sp>
        <p:sp>
          <p:nvSpPr>
            <p:cNvPr id="126" name="AutoShape 75">
              <a:extLst>
                <a:ext uri="{FF2B5EF4-FFF2-40B4-BE49-F238E27FC236}">
                  <a16:creationId xmlns:a16="http://schemas.microsoft.com/office/drawing/2014/main" id="{C4D5C9EA-A4EB-4BC4-B25A-1F4B8EF1087D}"/>
                </a:ext>
              </a:extLst>
            </p:cNvPr>
            <p:cNvSpPr>
              <a:spLocks noChangeAspect="1" noChangeArrowheads="1"/>
            </p:cNvSpPr>
            <p:nvPr/>
          </p:nvSpPr>
          <p:spPr bwMode="auto">
            <a:xfrm>
              <a:off x="8515600" y="2622822"/>
              <a:ext cx="86420" cy="55826"/>
            </a:xfrm>
            <a:prstGeom prst="triangle">
              <a:avLst>
                <a:gd name="adj" fmla="val 50000"/>
              </a:avLst>
            </a:prstGeom>
            <a:solidFill>
              <a:srgbClr val="0000FF"/>
            </a:solidFill>
            <a:ln w="12700">
              <a:solidFill>
                <a:schemeClr val="tx1"/>
              </a:solidFill>
              <a:miter lim="800000"/>
              <a:headEnd/>
              <a:tailEnd/>
            </a:ln>
          </p:spPr>
          <p:txBody>
            <a:bodyPr wrap="none" anchor="ctr"/>
            <a:lstStyle/>
            <a:p>
              <a:pPr algn="l"/>
              <a:endParaRPr lang="ja-JP" altLang="en-US" sz="1600" b="0">
                <a:latin typeface="Arial" panose="020B0604020202020204" pitchFamily="34" charset="0"/>
                <a:cs typeface="Arial" panose="020B0604020202020204" pitchFamily="34" charset="0"/>
              </a:endParaRPr>
            </a:p>
          </p:txBody>
        </p:sp>
        <p:sp>
          <p:nvSpPr>
            <p:cNvPr id="127" name="AutoShape 76">
              <a:extLst>
                <a:ext uri="{FF2B5EF4-FFF2-40B4-BE49-F238E27FC236}">
                  <a16:creationId xmlns:a16="http://schemas.microsoft.com/office/drawing/2014/main" id="{7AF86EF2-2DDD-42F0-8EF7-2E3E78F23BFE}"/>
                </a:ext>
              </a:extLst>
            </p:cNvPr>
            <p:cNvSpPr>
              <a:spLocks noChangeAspect="1" noChangeArrowheads="1"/>
            </p:cNvSpPr>
            <p:nvPr/>
          </p:nvSpPr>
          <p:spPr bwMode="auto">
            <a:xfrm>
              <a:off x="8885536" y="3108403"/>
              <a:ext cx="86420" cy="55826"/>
            </a:xfrm>
            <a:prstGeom prst="triangle">
              <a:avLst>
                <a:gd name="adj" fmla="val 50000"/>
              </a:avLst>
            </a:prstGeom>
            <a:solidFill>
              <a:srgbClr val="0000FF"/>
            </a:solidFill>
            <a:ln w="12700">
              <a:solidFill>
                <a:schemeClr val="tx1"/>
              </a:solidFill>
              <a:miter lim="800000"/>
              <a:headEnd/>
              <a:tailEnd/>
            </a:ln>
          </p:spPr>
          <p:txBody>
            <a:bodyPr wrap="none" anchor="ctr"/>
            <a:lstStyle/>
            <a:p>
              <a:pPr algn="l"/>
              <a:endParaRPr lang="ja-JP" altLang="en-US" sz="1600" b="0">
                <a:latin typeface="Arial" panose="020B0604020202020204" pitchFamily="34" charset="0"/>
                <a:cs typeface="Arial" panose="020B0604020202020204" pitchFamily="34" charset="0"/>
              </a:endParaRPr>
            </a:p>
          </p:txBody>
        </p:sp>
        <p:sp>
          <p:nvSpPr>
            <p:cNvPr id="128" name="AutoShape 77">
              <a:extLst>
                <a:ext uri="{FF2B5EF4-FFF2-40B4-BE49-F238E27FC236}">
                  <a16:creationId xmlns:a16="http://schemas.microsoft.com/office/drawing/2014/main" id="{5BD286DE-D5DD-4F2A-9AE7-64983DAB4560}"/>
                </a:ext>
              </a:extLst>
            </p:cNvPr>
            <p:cNvSpPr>
              <a:spLocks noChangeAspect="1" noChangeArrowheads="1"/>
            </p:cNvSpPr>
            <p:nvPr/>
          </p:nvSpPr>
          <p:spPr bwMode="auto">
            <a:xfrm>
              <a:off x="9052311" y="3289575"/>
              <a:ext cx="87936" cy="55826"/>
            </a:xfrm>
            <a:prstGeom prst="triangle">
              <a:avLst>
                <a:gd name="adj" fmla="val 50000"/>
              </a:avLst>
            </a:prstGeom>
            <a:solidFill>
              <a:srgbClr val="0000FF"/>
            </a:solidFill>
            <a:ln w="12700">
              <a:solidFill>
                <a:schemeClr val="tx1"/>
              </a:solidFill>
              <a:miter lim="800000"/>
              <a:headEnd/>
              <a:tailEnd/>
            </a:ln>
          </p:spPr>
          <p:txBody>
            <a:bodyPr wrap="none" anchor="ctr"/>
            <a:lstStyle/>
            <a:p>
              <a:pPr algn="l"/>
              <a:endParaRPr lang="ja-JP" altLang="en-US" sz="1600" b="0">
                <a:latin typeface="Arial" panose="020B0604020202020204" pitchFamily="34" charset="0"/>
                <a:cs typeface="Arial" panose="020B0604020202020204" pitchFamily="34" charset="0"/>
              </a:endParaRPr>
            </a:p>
          </p:txBody>
        </p:sp>
        <p:sp>
          <p:nvSpPr>
            <p:cNvPr id="129" name="AutoShape 78">
              <a:extLst>
                <a:ext uri="{FF2B5EF4-FFF2-40B4-BE49-F238E27FC236}">
                  <a16:creationId xmlns:a16="http://schemas.microsoft.com/office/drawing/2014/main" id="{D067368A-C8A0-448C-847D-EF9C66EBAF66}"/>
                </a:ext>
              </a:extLst>
            </p:cNvPr>
            <p:cNvSpPr>
              <a:spLocks noChangeAspect="1" noChangeArrowheads="1"/>
            </p:cNvSpPr>
            <p:nvPr/>
          </p:nvSpPr>
          <p:spPr bwMode="auto">
            <a:xfrm>
              <a:off x="7037370" y="3116830"/>
              <a:ext cx="125839" cy="82159"/>
            </a:xfrm>
            <a:prstGeom prst="star5">
              <a:avLst/>
            </a:prstGeom>
            <a:solidFill>
              <a:schemeClr val="folHlink"/>
            </a:solidFill>
            <a:ln w="9525">
              <a:solidFill>
                <a:schemeClr val="tx1"/>
              </a:solidFill>
              <a:miter lim="800000"/>
              <a:headEnd/>
              <a:tailEnd/>
            </a:ln>
            <a:effectLst/>
          </p:spPr>
          <p:txBody>
            <a:bodyPr wrap="none" anchor="ctr"/>
            <a:lstStyle/>
            <a:p>
              <a:pPr algn="l">
                <a:defRPr/>
              </a:pPr>
              <a:endParaRPr lang="ja-JP" altLang="en-US" sz="1600" b="0">
                <a:latin typeface="Arial" panose="020B0604020202020204" pitchFamily="34" charset="0"/>
                <a:cs typeface="Arial" panose="020B0604020202020204" pitchFamily="34" charset="0"/>
              </a:endParaRPr>
            </a:p>
          </p:txBody>
        </p:sp>
        <p:sp>
          <p:nvSpPr>
            <p:cNvPr id="130" name="AutoShape 79">
              <a:extLst>
                <a:ext uri="{FF2B5EF4-FFF2-40B4-BE49-F238E27FC236}">
                  <a16:creationId xmlns:a16="http://schemas.microsoft.com/office/drawing/2014/main" id="{B3DF0E83-C38A-4027-AE72-18761454AA40}"/>
                </a:ext>
              </a:extLst>
            </p:cNvPr>
            <p:cNvSpPr>
              <a:spLocks noChangeAspect="1" noChangeArrowheads="1"/>
            </p:cNvSpPr>
            <p:nvPr/>
          </p:nvSpPr>
          <p:spPr bwMode="auto">
            <a:xfrm>
              <a:off x="7114693" y="3203202"/>
              <a:ext cx="127355" cy="82159"/>
            </a:xfrm>
            <a:prstGeom prst="star5">
              <a:avLst/>
            </a:prstGeom>
            <a:solidFill>
              <a:schemeClr val="folHlink"/>
            </a:solidFill>
            <a:ln w="9525">
              <a:solidFill>
                <a:schemeClr val="tx1"/>
              </a:solidFill>
              <a:miter lim="800000"/>
              <a:headEnd/>
              <a:tailEnd/>
            </a:ln>
            <a:effectLst/>
          </p:spPr>
          <p:txBody>
            <a:bodyPr wrap="none" anchor="ctr"/>
            <a:lstStyle/>
            <a:p>
              <a:pPr algn="l">
                <a:defRPr/>
              </a:pPr>
              <a:endParaRPr lang="ja-JP" altLang="en-US" sz="1600" b="0">
                <a:latin typeface="Arial" panose="020B0604020202020204" pitchFamily="34" charset="0"/>
                <a:cs typeface="Arial" panose="020B0604020202020204" pitchFamily="34" charset="0"/>
              </a:endParaRPr>
            </a:p>
          </p:txBody>
        </p:sp>
        <p:sp>
          <p:nvSpPr>
            <p:cNvPr id="131" name="AutoShape 80">
              <a:extLst>
                <a:ext uri="{FF2B5EF4-FFF2-40B4-BE49-F238E27FC236}">
                  <a16:creationId xmlns:a16="http://schemas.microsoft.com/office/drawing/2014/main" id="{6AE781F3-E7EC-4B29-A5A4-7ADA6398C6A8}"/>
                </a:ext>
              </a:extLst>
            </p:cNvPr>
            <p:cNvSpPr>
              <a:spLocks noChangeAspect="1" noChangeArrowheads="1"/>
            </p:cNvSpPr>
            <p:nvPr/>
          </p:nvSpPr>
          <p:spPr bwMode="auto">
            <a:xfrm>
              <a:off x="7166241" y="3232695"/>
              <a:ext cx="127355" cy="82159"/>
            </a:xfrm>
            <a:prstGeom prst="star5">
              <a:avLst/>
            </a:prstGeom>
            <a:solidFill>
              <a:schemeClr val="folHlink"/>
            </a:solidFill>
            <a:ln w="9525">
              <a:solidFill>
                <a:schemeClr val="tx1"/>
              </a:solidFill>
              <a:miter lim="800000"/>
              <a:headEnd/>
              <a:tailEnd/>
            </a:ln>
            <a:effectLst/>
          </p:spPr>
          <p:txBody>
            <a:bodyPr wrap="none" anchor="ctr"/>
            <a:lstStyle/>
            <a:p>
              <a:pPr algn="l">
                <a:defRPr/>
              </a:pPr>
              <a:endParaRPr lang="ja-JP" altLang="en-US" sz="1600" b="0">
                <a:latin typeface="Arial" panose="020B0604020202020204" pitchFamily="34" charset="0"/>
                <a:cs typeface="Arial" panose="020B0604020202020204" pitchFamily="34" charset="0"/>
              </a:endParaRPr>
            </a:p>
          </p:txBody>
        </p:sp>
        <p:sp>
          <p:nvSpPr>
            <p:cNvPr id="132" name="AutoShape 81">
              <a:extLst>
                <a:ext uri="{FF2B5EF4-FFF2-40B4-BE49-F238E27FC236}">
                  <a16:creationId xmlns:a16="http://schemas.microsoft.com/office/drawing/2014/main" id="{DE70C7E0-2F44-47ED-8D77-4672C18D621B}"/>
                </a:ext>
              </a:extLst>
            </p:cNvPr>
            <p:cNvSpPr>
              <a:spLocks noChangeAspect="1" noChangeArrowheads="1"/>
            </p:cNvSpPr>
            <p:nvPr/>
          </p:nvSpPr>
          <p:spPr bwMode="auto">
            <a:xfrm>
              <a:off x="7292080" y="3310641"/>
              <a:ext cx="127355" cy="82159"/>
            </a:xfrm>
            <a:prstGeom prst="star5">
              <a:avLst/>
            </a:prstGeom>
            <a:solidFill>
              <a:schemeClr val="folHlink"/>
            </a:solidFill>
            <a:ln w="9525">
              <a:solidFill>
                <a:schemeClr val="tx1"/>
              </a:solidFill>
              <a:miter lim="800000"/>
              <a:headEnd/>
              <a:tailEnd/>
            </a:ln>
            <a:effectLst/>
          </p:spPr>
          <p:txBody>
            <a:bodyPr wrap="none" anchor="ctr"/>
            <a:lstStyle/>
            <a:p>
              <a:pPr algn="l">
                <a:defRPr/>
              </a:pPr>
              <a:endParaRPr lang="ja-JP" altLang="en-US" sz="1600" b="0">
                <a:latin typeface="Arial" panose="020B0604020202020204" pitchFamily="34" charset="0"/>
                <a:cs typeface="Arial" panose="020B0604020202020204" pitchFamily="34" charset="0"/>
              </a:endParaRPr>
            </a:p>
          </p:txBody>
        </p:sp>
        <p:sp>
          <p:nvSpPr>
            <p:cNvPr id="133" name="AutoShape 82">
              <a:extLst>
                <a:ext uri="{FF2B5EF4-FFF2-40B4-BE49-F238E27FC236}">
                  <a16:creationId xmlns:a16="http://schemas.microsoft.com/office/drawing/2014/main" id="{BDA20D2B-8175-4DF6-BB1D-3C6C84F51CD1}"/>
                </a:ext>
              </a:extLst>
            </p:cNvPr>
            <p:cNvSpPr>
              <a:spLocks noChangeAspect="1" noChangeArrowheads="1"/>
            </p:cNvSpPr>
            <p:nvPr/>
          </p:nvSpPr>
          <p:spPr bwMode="auto">
            <a:xfrm>
              <a:off x="7383048" y="3310641"/>
              <a:ext cx="127355" cy="82159"/>
            </a:xfrm>
            <a:prstGeom prst="star5">
              <a:avLst/>
            </a:prstGeom>
            <a:solidFill>
              <a:schemeClr val="folHlink"/>
            </a:solidFill>
            <a:ln w="9525">
              <a:solidFill>
                <a:schemeClr val="tx1"/>
              </a:solidFill>
              <a:miter lim="800000"/>
              <a:headEnd/>
              <a:tailEnd/>
            </a:ln>
            <a:effectLst/>
          </p:spPr>
          <p:txBody>
            <a:bodyPr wrap="none" anchor="ctr"/>
            <a:lstStyle/>
            <a:p>
              <a:pPr algn="l">
                <a:defRPr/>
              </a:pPr>
              <a:endParaRPr lang="ja-JP" altLang="en-US" sz="1600" b="0">
                <a:latin typeface="Arial" panose="020B0604020202020204" pitchFamily="34" charset="0"/>
                <a:cs typeface="Arial" panose="020B0604020202020204" pitchFamily="34" charset="0"/>
              </a:endParaRPr>
            </a:p>
          </p:txBody>
        </p:sp>
        <p:sp>
          <p:nvSpPr>
            <p:cNvPr id="134" name="AutoShape 83">
              <a:extLst>
                <a:ext uri="{FF2B5EF4-FFF2-40B4-BE49-F238E27FC236}">
                  <a16:creationId xmlns:a16="http://schemas.microsoft.com/office/drawing/2014/main" id="{A98D7EF5-E497-4AC1-924C-33E1440052D4}"/>
                </a:ext>
              </a:extLst>
            </p:cNvPr>
            <p:cNvSpPr>
              <a:spLocks noChangeAspect="1" noChangeArrowheads="1"/>
            </p:cNvSpPr>
            <p:nvPr/>
          </p:nvSpPr>
          <p:spPr bwMode="auto">
            <a:xfrm>
              <a:off x="7442177" y="3347507"/>
              <a:ext cx="125839" cy="82159"/>
            </a:xfrm>
            <a:prstGeom prst="star5">
              <a:avLst/>
            </a:prstGeom>
            <a:solidFill>
              <a:schemeClr val="folHlink"/>
            </a:solidFill>
            <a:ln w="9525">
              <a:solidFill>
                <a:schemeClr val="tx1"/>
              </a:solidFill>
              <a:miter lim="800000"/>
              <a:headEnd/>
              <a:tailEnd/>
            </a:ln>
            <a:effectLst/>
          </p:spPr>
          <p:txBody>
            <a:bodyPr wrap="none" anchor="ctr"/>
            <a:lstStyle/>
            <a:p>
              <a:pPr algn="l">
                <a:defRPr/>
              </a:pPr>
              <a:endParaRPr lang="ja-JP" altLang="en-US" sz="1600" b="0">
                <a:latin typeface="Arial" panose="020B0604020202020204" pitchFamily="34" charset="0"/>
                <a:cs typeface="Arial" panose="020B0604020202020204" pitchFamily="34" charset="0"/>
              </a:endParaRPr>
            </a:p>
          </p:txBody>
        </p:sp>
        <p:sp>
          <p:nvSpPr>
            <p:cNvPr id="135" name="AutoShape 84">
              <a:extLst>
                <a:ext uri="{FF2B5EF4-FFF2-40B4-BE49-F238E27FC236}">
                  <a16:creationId xmlns:a16="http://schemas.microsoft.com/office/drawing/2014/main" id="{A1A719E2-DCA8-4BD2-A572-8C48EF3B6C8A}"/>
                </a:ext>
              </a:extLst>
            </p:cNvPr>
            <p:cNvSpPr>
              <a:spLocks noChangeAspect="1" noChangeArrowheads="1"/>
            </p:cNvSpPr>
            <p:nvPr/>
          </p:nvSpPr>
          <p:spPr bwMode="auto">
            <a:xfrm>
              <a:off x="7516468" y="3392800"/>
              <a:ext cx="127355" cy="82159"/>
            </a:xfrm>
            <a:prstGeom prst="star5">
              <a:avLst/>
            </a:prstGeom>
            <a:solidFill>
              <a:schemeClr val="folHlink"/>
            </a:solidFill>
            <a:ln w="9525">
              <a:solidFill>
                <a:schemeClr val="tx1"/>
              </a:solidFill>
              <a:miter lim="800000"/>
              <a:headEnd/>
              <a:tailEnd/>
            </a:ln>
            <a:effectLst/>
          </p:spPr>
          <p:txBody>
            <a:bodyPr wrap="none" anchor="ctr"/>
            <a:lstStyle/>
            <a:p>
              <a:pPr algn="l">
                <a:defRPr/>
              </a:pPr>
              <a:endParaRPr lang="ja-JP" altLang="en-US" sz="1600" b="0">
                <a:latin typeface="Arial" panose="020B0604020202020204" pitchFamily="34" charset="0"/>
                <a:cs typeface="Arial" panose="020B0604020202020204" pitchFamily="34" charset="0"/>
              </a:endParaRPr>
            </a:p>
          </p:txBody>
        </p:sp>
        <p:sp>
          <p:nvSpPr>
            <p:cNvPr id="136" name="AutoShape 85">
              <a:extLst>
                <a:ext uri="{FF2B5EF4-FFF2-40B4-BE49-F238E27FC236}">
                  <a16:creationId xmlns:a16="http://schemas.microsoft.com/office/drawing/2014/main" id="{5B70EF75-B634-470B-A78E-0F8D74C1F48C}"/>
                </a:ext>
              </a:extLst>
            </p:cNvPr>
            <p:cNvSpPr>
              <a:spLocks noChangeAspect="1" noChangeArrowheads="1"/>
            </p:cNvSpPr>
            <p:nvPr/>
          </p:nvSpPr>
          <p:spPr bwMode="auto">
            <a:xfrm>
              <a:off x="7945534" y="3392800"/>
              <a:ext cx="125839" cy="82159"/>
            </a:xfrm>
            <a:prstGeom prst="star5">
              <a:avLst/>
            </a:prstGeom>
            <a:solidFill>
              <a:schemeClr val="folHlink"/>
            </a:solidFill>
            <a:ln w="9525">
              <a:solidFill>
                <a:schemeClr val="tx1"/>
              </a:solidFill>
              <a:miter lim="800000"/>
              <a:headEnd/>
              <a:tailEnd/>
            </a:ln>
            <a:effectLst/>
          </p:spPr>
          <p:txBody>
            <a:bodyPr wrap="none" anchor="ctr"/>
            <a:lstStyle/>
            <a:p>
              <a:pPr algn="l">
                <a:defRPr/>
              </a:pPr>
              <a:endParaRPr lang="ja-JP" altLang="en-US" sz="1600" b="0">
                <a:latin typeface="Arial" panose="020B0604020202020204" pitchFamily="34" charset="0"/>
                <a:cs typeface="Arial" panose="020B0604020202020204" pitchFamily="34" charset="0"/>
              </a:endParaRPr>
            </a:p>
          </p:txBody>
        </p:sp>
        <p:sp>
          <p:nvSpPr>
            <p:cNvPr id="137" name="AutoShape 86">
              <a:extLst>
                <a:ext uri="{FF2B5EF4-FFF2-40B4-BE49-F238E27FC236}">
                  <a16:creationId xmlns:a16="http://schemas.microsoft.com/office/drawing/2014/main" id="{F5AA1D79-CD3C-414C-935F-4BA0687437A5}"/>
                </a:ext>
              </a:extLst>
            </p:cNvPr>
            <p:cNvSpPr>
              <a:spLocks noChangeAspect="1" noChangeArrowheads="1"/>
            </p:cNvSpPr>
            <p:nvPr/>
          </p:nvSpPr>
          <p:spPr bwMode="auto">
            <a:xfrm>
              <a:off x="7965243" y="3207416"/>
              <a:ext cx="125839" cy="82159"/>
            </a:xfrm>
            <a:prstGeom prst="star5">
              <a:avLst/>
            </a:prstGeom>
            <a:solidFill>
              <a:schemeClr val="folHlink"/>
            </a:solidFill>
            <a:ln w="9525">
              <a:solidFill>
                <a:schemeClr val="tx1"/>
              </a:solidFill>
              <a:miter lim="800000"/>
              <a:headEnd/>
              <a:tailEnd/>
            </a:ln>
            <a:effectLst/>
          </p:spPr>
          <p:txBody>
            <a:bodyPr wrap="none" anchor="ctr"/>
            <a:lstStyle/>
            <a:p>
              <a:pPr algn="l">
                <a:defRPr/>
              </a:pPr>
              <a:endParaRPr lang="ja-JP" altLang="en-US" sz="1600" b="0">
                <a:latin typeface="Arial" panose="020B0604020202020204" pitchFamily="34" charset="0"/>
                <a:cs typeface="Arial" panose="020B0604020202020204" pitchFamily="34" charset="0"/>
              </a:endParaRPr>
            </a:p>
          </p:txBody>
        </p:sp>
        <p:sp>
          <p:nvSpPr>
            <p:cNvPr id="138" name="AutoShape 87">
              <a:extLst>
                <a:ext uri="{FF2B5EF4-FFF2-40B4-BE49-F238E27FC236}">
                  <a16:creationId xmlns:a16="http://schemas.microsoft.com/office/drawing/2014/main" id="{275E2EB7-706E-49FF-AA11-ADE03046F50E}"/>
                </a:ext>
              </a:extLst>
            </p:cNvPr>
            <p:cNvSpPr>
              <a:spLocks noChangeAspect="1" noChangeArrowheads="1"/>
            </p:cNvSpPr>
            <p:nvPr/>
          </p:nvSpPr>
          <p:spPr bwMode="auto">
            <a:xfrm>
              <a:off x="7969792" y="2634409"/>
              <a:ext cx="131904" cy="84266"/>
            </a:xfrm>
            <a:prstGeom prst="star5">
              <a:avLst/>
            </a:prstGeom>
            <a:solidFill>
              <a:schemeClr val="folHlink"/>
            </a:solidFill>
            <a:ln w="9525">
              <a:solidFill>
                <a:schemeClr val="tx1"/>
              </a:solidFill>
              <a:miter lim="800000"/>
              <a:headEnd/>
              <a:tailEnd/>
            </a:ln>
            <a:effectLst/>
          </p:spPr>
          <p:txBody>
            <a:bodyPr wrap="none" anchor="ctr"/>
            <a:lstStyle/>
            <a:p>
              <a:pPr algn="l">
                <a:defRPr/>
              </a:pPr>
              <a:endParaRPr lang="ja-JP" altLang="en-US" sz="1600" b="0">
                <a:latin typeface="Arial" panose="020B0604020202020204" pitchFamily="34" charset="0"/>
                <a:cs typeface="Arial" panose="020B0604020202020204" pitchFamily="34" charset="0"/>
              </a:endParaRPr>
            </a:p>
          </p:txBody>
        </p:sp>
        <p:sp>
          <p:nvSpPr>
            <p:cNvPr id="139" name="AutoShape 88">
              <a:extLst>
                <a:ext uri="{FF2B5EF4-FFF2-40B4-BE49-F238E27FC236}">
                  <a16:creationId xmlns:a16="http://schemas.microsoft.com/office/drawing/2014/main" id="{5D2A7E70-6623-4F8C-AB7C-4425CFE5CF00}"/>
                </a:ext>
              </a:extLst>
            </p:cNvPr>
            <p:cNvSpPr>
              <a:spLocks noChangeAspect="1" noChangeArrowheads="1"/>
            </p:cNvSpPr>
            <p:nvPr/>
          </p:nvSpPr>
          <p:spPr bwMode="auto">
            <a:xfrm>
              <a:off x="8012244" y="2581743"/>
              <a:ext cx="125839" cy="82159"/>
            </a:xfrm>
            <a:prstGeom prst="star5">
              <a:avLst/>
            </a:prstGeom>
            <a:solidFill>
              <a:schemeClr val="folHlink"/>
            </a:solidFill>
            <a:ln w="9525">
              <a:solidFill>
                <a:schemeClr val="tx1"/>
              </a:solidFill>
              <a:miter lim="800000"/>
              <a:headEnd/>
              <a:tailEnd/>
            </a:ln>
            <a:effectLst/>
          </p:spPr>
          <p:txBody>
            <a:bodyPr wrap="none" anchor="ctr"/>
            <a:lstStyle/>
            <a:p>
              <a:pPr algn="l">
                <a:defRPr/>
              </a:pPr>
              <a:endParaRPr lang="ja-JP" altLang="en-US" sz="1600" b="0">
                <a:latin typeface="Arial" panose="020B0604020202020204" pitchFamily="34" charset="0"/>
                <a:cs typeface="Arial" panose="020B0604020202020204" pitchFamily="34" charset="0"/>
              </a:endParaRPr>
            </a:p>
          </p:txBody>
        </p:sp>
        <p:sp>
          <p:nvSpPr>
            <p:cNvPr id="140" name="AutoShape 89">
              <a:extLst>
                <a:ext uri="{FF2B5EF4-FFF2-40B4-BE49-F238E27FC236}">
                  <a16:creationId xmlns:a16="http://schemas.microsoft.com/office/drawing/2014/main" id="{099615D3-4E59-4702-95A8-B480D91881AB}"/>
                </a:ext>
              </a:extLst>
            </p:cNvPr>
            <p:cNvSpPr>
              <a:spLocks noChangeAspect="1" noChangeArrowheads="1"/>
            </p:cNvSpPr>
            <p:nvPr/>
          </p:nvSpPr>
          <p:spPr bwMode="auto">
            <a:xfrm>
              <a:off x="8098663" y="2573316"/>
              <a:ext cx="131904" cy="82159"/>
            </a:xfrm>
            <a:prstGeom prst="star5">
              <a:avLst/>
            </a:prstGeom>
            <a:solidFill>
              <a:schemeClr val="folHlink"/>
            </a:solidFill>
            <a:ln w="9525">
              <a:solidFill>
                <a:schemeClr val="tx1"/>
              </a:solidFill>
              <a:miter lim="800000"/>
              <a:headEnd/>
              <a:tailEnd/>
            </a:ln>
            <a:effectLst/>
          </p:spPr>
          <p:txBody>
            <a:bodyPr wrap="none" anchor="ctr"/>
            <a:lstStyle/>
            <a:p>
              <a:pPr algn="l">
                <a:defRPr/>
              </a:pPr>
              <a:endParaRPr lang="ja-JP" altLang="en-US" sz="1600" b="0">
                <a:latin typeface="Arial" panose="020B0604020202020204" pitchFamily="34" charset="0"/>
                <a:cs typeface="Arial" panose="020B0604020202020204" pitchFamily="34" charset="0"/>
              </a:endParaRPr>
            </a:p>
          </p:txBody>
        </p:sp>
        <p:sp>
          <p:nvSpPr>
            <p:cNvPr id="141" name="AutoShape 90">
              <a:extLst>
                <a:ext uri="{FF2B5EF4-FFF2-40B4-BE49-F238E27FC236}">
                  <a16:creationId xmlns:a16="http://schemas.microsoft.com/office/drawing/2014/main" id="{193F2439-66B0-460C-A93B-3CE7A93544E3}"/>
                </a:ext>
              </a:extLst>
            </p:cNvPr>
            <p:cNvSpPr>
              <a:spLocks noChangeAspect="1" noChangeArrowheads="1"/>
            </p:cNvSpPr>
            <p:nvPr/>
          </p:nvSpPr>
          <p:spPr bwMode="auto">
            <a:xfrm>
              <a:off x="8142631" y="2601756"/>
              <a:ext cx="131904" cy="82159"/>
            </a:xfrm>
            <a:prstGeom prst="star5">
              <a:avLst/>
            </a:prstGeom>
            <a:solidFill>
              <a:schemeClr val="folHlink"/>
            </a:solidFill>
            <a:ln w="9525">
              <a:solidFill>
                <a:schemeClr val="tx1"/>
              </a:solidFill>
              <a:miter lim="800000"/>
              <a:headEnd/>
              <a:tailEnd/>
            </a:ln>
            <a:effectLst/>
          </p:spPr>
          <p:txBody>
            <a:bodyPr wrap="none" anchor="ctr"/>
            <a:lstStyle/>
            <a:p>
              <a:pPr algn="l">
                <a:defRPr/>
              </a:pPr>
              <a:endParaRPr lang="ja-JP" altLang="en-US" sz="1600" b="0">
                <a:latin typeface="Arial" panose="020B0604020202020204" pitchFamily="34" charset="0"/>
                <a:cs typeface="Arial" panose="020B0604020202020204" pitchFamily="34" charset="0"/>
              </a:endParaRPr>
            </a:p>
          </p:txBody>
        </p:sp>
        <p:sp>
          <p:nvSpPr>
            <p:cNvPr id="142" name="AutoShape 91">
              <a:extLst>
                <a:ext uri="{FF2B5EF4-FFF2-40B4-BE49-F238E27FC236}">
                  <a16:creationId xmlns:a16="http://schemas.microsoft.com/office/drawing/2014/main" id="{AB586B4F-147F-4670-B771-B76C592EB3E8}"/>
                </a:ext>
              </a:extLst>
            </p:cNvPr>
            <p:cNvSpPr>
              <a:spLocks noChangeAspect="1" noChangeArrowheads="1"/>
            </p:cNvSpPr>
            <p:nvPr/>
          </p:nvSpPr>
          <p:spPr bwMode="auto">
            <a:xfrm>
              <a:off x="8200244" y="2676542"/>
              <a:ext cx="131904" cy="82159"/>
            </a:xfrm>
            <a:prstGeom prst="star5">
              <a:avLst/>
            </a:prstGeom>
            <a:solidFill>
              <a:schemeClr val="folHlink"/>
            </a:solidFill>
            <a:ln w="9525">
              <a:solidFill>
                <a:schemeClr val="tx1"/>
              </a:solidFill>
              <a:miter lim="800000"/>
              <a:headEnd/>
              <a:tailEnd/>
            </a:ln>
            <a:effectLst/>
          </p:spPr>
          <p:txBody>
            <a:bodyPr wrap="none" anchor="ctr"/>
            <a:lstStyle/>
            <a:p>
              <a:pPr algn="l">
                <a:defRPr/>
              </a:pPr>
              <a:endParaRPr lang="ja-JP" altLang="en-US" sz="1600" b="0">
                <a:latin typeface="Arial" panose="020B0604020202020204" pitchFamily="34" charset="0"/>
                <a:cs typeface="Arial" panose="020B0604020202020204" pitchFamily="34" charset="0"/>
              </a:endParaRPr>
            </a:p>
          </p:txBody>
        </p:sp>
        <p:sp>
          <p:nvSpPr>
            <p:cNvPr id="143" name="AutoShape 92">
              <a:extLst>
                <a:ext uri="{FF2B5EF4-FFF2-40B4-BE49-F238E27FC236}">
                  <a16:creationId xmlns:a16="http://schemas.microsoft.com/office/drawing/2014/main" id="{919BE728-AF3B-46DA-8AEA-A0599CD6E6A2}"/>
                </a:ext>
              </a:extLst>
            </p:cNvPr>
            <p:cNvSpPr>
              <a:spLocks noChangeAspect="1" noChangeArrowheads="1"/>
            </p:cNvSpPr>
            <p:nvPr/>
          </p:nvSpPr>
          <p:spPr bwMode="auto">
            <a:xfrm>
              <a:off x="8424632" y="2782927"/>
              <a:ext cx="131904" cy="82159"/>
            </a:xfrm>
            <a:prstGeom prst="star5">
              <a:avLst/>
            </a:prstGeom>
            <a:solidFill>
              <a:schemeClr val="folHlink"/>
            </a:solidFill>
            <a:ln w="9525">
              <a:solidFill>
                <a:schemeClr val="tx1"/>
              </a:solidFill>
              <a:miter lim="800000"/>
              <a:headEnd/>
              <a:tailEnd/>
            </a:ln>
            <a:effectLst/>
          </p:spPr>
          <p:txBody>
            <a:bodyPr wrap="none" anchor="ctr"/>
            <a:lstStyle/>
            <a:p>
              <a:pPr algn="l">
                <a:defRPr/>
              </a:pPr>
              <a:endParaRPr lang="ja-JP" altLang="en-US" sz="1600" b="0">
                <a:latin typeface="Arial" panose="020B0604020202020204" pitchFamily="34" charset="0"/>
                <a:cs typeface="Arial" panose="020B0604020202020204" pitchFamily="34" charset="0"/>
              </a:endParaRPr>
            </a:p>
          </p:txBody>
        </p:sp>
        <p:sp>
          <p:nvSpPr>
            <p:cNvPr id="144" name="AutoShape 93">
              <a:extLst>
                <a:ext uri="{FF2B5EF4-FFF2-40B4-BE49-F238E27FC236}">
                  <a16:creationId xmlns:a16="http://schemas.microsoft.com/office/drawing/2014/main" id="{019FCF15-5E0B-4111-8024-6FC8C777B1FE}"/>
                </a:ext>
              </a:extLst>
            </p:cNvPr>
            <p:cNvSpPr>
              <a:spLocks noChangeAspect="1" noChangeArrowheads="1"/>
            </p:cNvSpPr>
            <p:nvPr/>
          </p:nvSpPr>
          <p:spPr bwMode="auto">
            <a:xfrm>
              <a:off x="8982569" y="3796222"/>
              <a:ext cx="128871" cy="82159"/>
            </a:xfrm>
            <a:prstGeom prst="star5">
              <a:avLst/>
            </a:prstGeom>
            <a:solidFill>
              <a:schemeClr val="folHlink"/>
            </a:solidFill>
            <a:ln w="9525">
              <a:solidFill>
                <a:schemeClr val="tx1"/>
              </a:solidFill>
              <a:miter lim="800000"/>
              <a:headEnd/>
              <a:tailEnd/>
            </a:ln>
            <a:effectLst/>
          </p:spPr>
          <p:txBody>
            <a:bodyPr wrap="none" anchor="ctr"/>
            <a:lstStyle/>
            <a:p>
              <a:pPr algn="l">
                <a:defRPr/>
              </a:pPr>
              <a:endParaRPr lang="ja-JP" altLang="en-US" sz="1600" b="0">
                <a:latin typeface="Arial" panose="020B0604020202020204" pitchFamily="34" charset="0"/>
                <a:cs typeface="Arial" panose="020B0604020202020204" pitchFamily="34" charset="0"/>
              </a:endParaRPr>
            </a:p>
          </p:txBody>
        </p:sp>
        <p:sp>
          <p:nvSpPr>
            <p:cNvPr id="145" name="AutoShape 94">
              <a:extLst>
                <a:ext uri="{FF2B5EF4-FFF2-40B4-BE49-F238E27FC236}">
                  <a16:creationId xmlns:a16="http://schemas.microsoft.com/office/drawing/2014/main" id="{20CE0E56-48F4-49A6-A960-DA238E6ECB36}"/>
                </a:ext>
              </a:extLst>
            </p:cNvPr>
            <p:cNvSpPr>
              <a:spLocks noChangeAspect="1" noChangeArrowheads="1"/>
            </p:cNvSpPr>
            <p:nvPr/>
          </p:nvSpPr>
          <p:spPr bwMode="auto">
            <a:xfrm>
              <a:off x="8777891" y="3232695"/>
              <a:ext cx="127355" cy="82159"/>
            </a:xfrm>
            <a:prstGeom prst="star5">
              <a:avLst/>
            </a:prstGeom>
            <a:solidFill>
              <a:schemeClr val="folHlink"/>
            </a:solidFill>
            <a:ln w="9525">
              <a:solidFill>
                <a:schemeClr val="tx1"/>
              </a:solidFill>
              <a:miter lim="800000"/>
              <a:headEnd/>
              <a:tailEnd/>
            </a:ln>
            <a:effectLst/>
          </p:spPr>
          <p:txBody>
            <a:bodyPr wrap="none" anchor="ctr"/>
            <a:lstStyle/>
            <a:p>
              <a:pPr algn="l">
                <a:defRPr/>
              </a:pPr>
              <a:endParaRPr lang="ja-JP" altLang="en-US" sz="1600" b="0">
                <a:latin typeface="Arial" panose="020B0604020202020204" pitchFamily="34" charset="0"/>
                <a:cs typeface="Arial" panose="020B0604020202020204" pitchFamily="34" charset="0"/>
              </a:endParaRPr>
            </a:p>
          </p:txBody>
        </p:sp>
        <p:sp>
          <p:nvSpPr>
            <p:cNvPr id="146" name="AutoShape 95">
              <a:extLst>
                <a:ext uri="{FF2B5EF4-FFF2-40B4-BE49-F238E27FC236}">
                  <a16:creationId xmlns:a16="http://schemas.microsoft.com/office/drawing/2014/main" id="{77C9546A-ED71-465F-A247-25B888902B9D}"/>
                </a:ext>
              </a:extLst>
            </p:cNvPr>
            <p:cNvSpPr>
              <a:spLocks noChangeAspect="1" noChangeArrowheads="1"/>
            </p:cNvSpPr>
            <p:nvPr/>
          </p:nvSpPr>
          <p:spPr bwMode="auto">
            <a:xfrm>
              <a:off x="8688439" y="2865086"/>
              <a:ext cx="125839" cy="84266"/>
            </a:xfrm>
            <a:prstGeom prst="star5">
              <a:avLst/>
            </a:prstGeom>
            <a:solidFill>
              <a:schemeClr val="folHlink"/>
            </a:solidFill>
            <a:ln w="9525">
              <a:solidFill>
                <a:schemeClr val="tx1"/>
              </a:solidFill>
              <a:miter lim="800000"/>
              <a:headEnd/>
              <a:tailEnd/>
            </a:ln>
            <a:effectLst/>
          </p:spPr>
          <p:txBody>
            <a:bodyPr wrap="none" anchor="ctr"/>
            <a:lstStyle/>
            <a:p>
              <a:pPr algn="l">
                <a:defRPr/>
              </a:pPr>
              <a:endParaRPr lang="ja-JP" altLang="en-US" sz="1600" b="0">
                <a:latin typeface="Arial" panose="020B0604020202020204" pitchFamily="34" charset="0"/>
                <a:cs typeface="Arial" panose="020B0604020202020204" pitchFamily="34" charset="0"/>
              </a:endParaRPr>
            </a:p>
          </p:txBody>
        </p:sp>
        <p:sp>
          <p:nvSpPr>
            <p:cNvPr id="147" name="AutoShape 96">
              <a:extLst>
                <a:ext uri="{FF2B5EF4-FFF2-40B4-BE49-F238E27FC236}">
                  <a16:creationId xmlns:a16="http://schemas.microsoft.com/office/drawing/2014/main" id="{0DD1BE60-5206-43E5-8954-C714542CDEEC}"/>
                </a:ext>
              </a:extLst>
            </p:cNvPr>
            <p:cNvSpPr>
              <a:spLocks noChangeAspect="1" noChangeArrowheads="1"/>
            </p:cNvSpPr>
            <p:nvPr/>
          </p:nvSpPr>
          <p:spPr bwMode="auto">
            <a:xfrm>
              <a:off x="9079601" y="3821502"/>
              <a:ext cx="127355" cy="82159"/>
            </a:xfrm>
            <a:prstGeom prst="star5">
              <a:avLst/>
            </a:prstGeom>
            <a:solidFill>
              <a:schemeClr val="folHlink"/>
            </a:solidFill>
            <a:ln w="9525">
              <a:solidFill>
                <a:schemeClr val="tx1"/>
              </a:solidFill>
              <a:miter lim="800000"/>
              <a:headEnd/>
              <a:tailEnd/>
            </a:ln>
            <a:effectLst/>
          </p:spPr>
          <p:txBody>
            <a:bodyPr wrap="none" anchor="ctr"/>
            <a:lstStyle/>
            <a:p>
              <a:pPr algn="l">
                <a:defRPr/>
              </a:pPr>
              <a:endParaRPr lang="ja-JP" altLang="en-US" sz="1600" b="0">
                <a:latin typeface="Arial" panose="020B0604020202020204" pitchFamily="34" charset="0"/>
                <a:cs typeface="Arial" panose="020B0604020202020204" pitchFamily="34" charset="0"/>
              </a:endParaRPr>
            </a:p>
          </p:txBody>
        </p:sp>
        <p:sp>
          <p:nvSpPr>
            <p:cNvPr id="148" name="AutoShape 97">
              <a:extLst>
                <a:ext uri="{FF2B5EF4-FFF2-40B4-BE49-F238E27FC236}">
                  <a16:creationId xmlns:a16="http://schemas.microsoft.com/office/drawing/2014/main" id="{EACED7F4-66C0-4ECB-B3D9-2D1F19959FCC}"/>
                </a:ext>
              </a:extLst>
            </p:cNvPr>
            <p:cNvSpPr>
              <a:spLocks noChangeAspect="1" noChangeArrowheads="1"/>
            </p:cNvSpPr>
            <p:nvPr/>
          </p:nvSpPr>
          <p:spPr bwMode="auto">
            <a:xfrm>
              <a:off x="9167537" y="3940528"/>
              <a:ext cx="128871" cy="82159"/>
            </a:xfrm>
            <a:prstGeom prst="star5">
              <a:avLst/>
            </a:prstGeom>
            <a:solidFill>
              <a:schemeClr val="folHlink"/>
            </a:solidFill>
            <a:ln w="9525">
              <a:solidFill>
                <a:schemeClr val="tx1"/>
              </a:solidFill>
              <a:miter lim="800000"/>
              <a:headEnd/>
              <a:tailEnd/>
            </a:ln>
            <a:effectLst/>
          </p:spPr>
          <p:txBody>
            <a:bodyPr wrap="none" anchor="ctr"/>
            <a:lstStyle/>
            <a:p>
              <a:pPr algn="l">
                <a:defRPr/>
              </a:pPr>
              <a:endParaRPr lang="ja-JP" altLang="en-US" sz="1600" b="0">
                <a:latin typeface="Arial" panose="020B0604020202020204" pitchFamily="34" charset="0"/>
                <a:cs typeface="Arial" panose="020B0604020202020204" pitchFamily="34" charset="0"/>
              </a:endParaRPr>
            </a:p>
          </p:txBody>
        </p:sp>
        <p:grpSp>
          <p:nvGrpSpPr>
            <p:cNvPr id="149" name="Group 98">
              <a:extLst>
                <a:ext uri="{FF2B5EF4-FFF2-40B4-BE49-F238E27FC236}">
                  <a16:creationId xmlns:a16="http://schemas.microsoft.com/office/drawing/2014/main" id="{22C27772-7CB2-405E-A2B3-655EE7510B4D}"/>
                </a:ext>
              </a:extLst>
            </p:cNvPr>
            <p:cNvGrpSpPr>
              <a:grpSpLocks/>
            </p:cNvGrpSpPr>
            <p:nvPr/>
          </p:nvGrpSpPr>
          <p:grpSpPr bwMode="auto">
            <a:xfrm>
              <a:off x="6884240" y="4815838"/>
              <a:ext cx="3082589" cy="338116"/>
              <a:chOff x="686" y="3194"/>
              <a:chExt cx="1393" cy="247"/>
            </a:xfrm>
          </p:grpSpPr>
          <p:sp>
            <p:nvSpPr>
              <p:cNvPr id="150" name="Text Box 99">
                <a:extLst>
                  <a:ext uri="{FF2B5EF4-FFF2-40B4-BE49-F238E27FC236}">
                    <a16:creationId xmlns:a16="http://schemas.microsoft.com/office/drawing/2014/main" id="{C6B9614A-9AB5-4F20-9EF6-55895A89267B}"/>
                  </a:ext>
                </a:extLst>
              </p:cNvPr>
              <p:cNvSpPr txBox="1">
                <a:spLocks noChangeArrowheads="1"/>
              </p:cNvSpPr>
              <p:nvPr/>
            </p:nvSpPr>
            <p:spPr bwMode="auto">
              <a:xfrm>
                <a:off x="686" y="3194"/>
                <a:ext cx="135" cy="247"/>
              </a:xfrm>
              <a:prstGeom prst="rect">
                <a:avLst/>
              </a:prstGeom>
              <a:noFill/>
              <a:ln w="9525">
                <a:noFill/>
                <a:miter lim="800000"/>
                <a:headEnd/>
                <a:tailEnd/>
              </a:ln>
            </p:spPr>
            <p:txBody>
              <a:bodyPr wrap="none">
                <a:spAutoFit/>
              </a:bodyPr>
              <a:lstStyle/>
              <a:p>
                <a:pPr algn="l"/>
                <a:r>
                  <a:rPr lang="en-US" altLang="ja-JP" sz="1600">
                    <a:latin typeface="Arial" panose="020B0604020202020204" pitchFamily="34" charset="0"/>
                    <a:cs typeface="Arial" panose="020B0604020202020204" pitchFamily="34" charset="0"/>
                  </a:rPr>
                  <a:t>0</a:t>
                </a:r>
              </a:p>
            </p:txBody>
          </p:sp>
          <p:sp>
            <p:nvSpPr>
              <p:cNvPr id="151" name="Text Box 100">
                <a:extLst>
                  <a:ext uri="{FF2B5EF4-FFF2-40B4-BE49-F238E27FC236}">
                    <a16:creationId xmlns:a16="http://schemas.microsoft.com/office/drawing/2014/main" id="{B3E6E00E-8BCA-4B80-BA6A-78E825B15DA8}"/>
                  </a:ext>
                </a:extLst>
              </p:cNvPr>
              <p:cNvSpPr txBox="1">
                <a:spLocks noChangeArrowheads="1"/>
              </p:cNvSpPr>
              <p:nvPr/>
            </p:nvSpPr>
            <p:spPr bwMode="auto">
              <a:xfrm>
                <a:off x="1028" y="3194"/>
                <a:ext cx="238" cy="247"/>
              </a:xfrm>
              <a:prstGeom prst="rect">
                <a:avLst/>
              </a:prstGeom>
              <a:noFill/>
              <a:ln w="9525">
                <a:noFill/>
                <a:miter lim="800000"/>
                <a:headEnd/>
                <a:tailEnd/>
              </a:ln>
            </p:spPr>
            <p:txBody>
              <a:bodyPr wrap="none">
                <a:spAutoFit/>
              </a:bodyPr>
              <a:lstStyle/>
              <a:p>
                <a:pPr algn="l"/>
                <a:r>
                  <a:rPr lang="en-US" altLang="ja-JP" sz="1600">
                    <a:latin typeface="Arial" panose="020B0604020202020204" pitchFamily="34" charset="0"/>
                    <a:cs typeface="Arial" panose="020B0604020202020204" pitchFamily="34" charset="0"/>
                  </a:rPr>
                  <a:t>800</a:t>
                </a:r>
              </a:p>
            </p:txBody>
          </p:sp>
          <p:sp>
            <p:nvSpPr>
              <p:cNvPr id="152" name="Text Box 101">
                <a:extLst>
                  <a:ext uri="{FF2B5EF4-FFF2-40B4-BE49-F238E27FC236}">
                    <a16:creationId xmlns:a16="http://schemas.microsoft.com/office/drawing/2014/main" id="{42F6D416-EC15-4051-BC07-7CDA9B53509C}"/>
                  </a:ext>
                </a:extLst>
              </p:cNvPr>
              <p:cNvSpPr txBox="1">
                <a:spLocks noChangeArrowheads="1"/>
              </p:cNvSpPr>
              <p:nvPr/>
            </p:nvSpPr>
            <p:spPr bwMode="auto">
              <a:xfrm>
                <a:off x="1410" y="3194"/>
                <a:ext cx="289" cy="247"/>
              </a:xfrm>
              <a:prstGeom prst="rect">
                <a:avLst/>
              </a:prstGeom>
              <a:noFill/>
              <a:ln w="9525">
                <a:noFill/>
                <a:miter lim="800000"/>
                <a:headEnd/>
                <a:tailEnd/>
              </a:ln>
            </p:spPr>
            <p:txBody>
              <a:bodyPr wrap="none">
                <a:spAutoFit/>
              </a:bodyPr>
              <a:lstStyle/>
              <a:p>
                <a:pPr algn="l"/>
                <a:r>
                  <a:rPr lang="en-US" altLang="ja-JP" sz="1600">
                    <a:latin typeface="Arial" panose="020B0604020202020204" pitchFamily="34" charset="0"/>
                    <a:cs typeface="Arial" panose="020B0604020202020204" pitchFamily="34" charset="0"/>
                  </a:rPr>
                  <a:t>1600</a:t>
                </a:r>
              </a:p>
            </p:txBody>
          </p:sp>
          <p:sp>
            <p:nvSpPr>
              <p:cNvPr id="153" name="Text Box 102">
                <a:extLst>
                  <a:ext uri="{FF2B5EF4-FFF2-40B4-BE49-F238E27FC236}">
                    <a16:creationId xmlns:a16="http://schemas.microsoft.com/office/drawing/2014/main" id="{61A02D70-3330-4B57-AE1F-062C1ED2A2FE}"/>
                  </a:ext>
                </a:extLst>
              </p:cNvPr>
              <p:cNvSpPr txBox="1">
                <a:spLocks noChangeArrowheads="1"/>
              </p:cNvSpPr>
              <p:nvPr/>
            </p:nvSpPr>
            <p:spPr bwMode="auto">
              <a:xfrm>
                <a:off x="1790" y="3194"/>
                <a:ext cx="289" cy="247"/>
              </a:xfrm>
              <a:prstGeom prst="rect">
                <a:avLst/>
              </a:prstGeom>
              <a:noFill/>
              <a:ln w="9525">
                <a:noFill/>
                <a:miter lim="800000"/>
                <a:headEnd/>
                <a:tailEnd/>
              </a:ln>
            </p:spPr>
            <p:txBody>
              <a:bodyPr wrap="none">
                <a:spAutoFit/>
              </a:bodyPr>
              <a:lstStyle/>
              <a:p>
                <a:pPr algn="l"/>
                <a:r>
                  <a:rPr lang="en-US" altLang="ja-JP" sz="1600">
                    <a:latin typeface="Arial" panose="020B0604020202020204" pitchFamily="34" charset="0"/>
                    <a:cs typeface="Arial" panose="020B0604020202020204" pitchFamily="34" charset="0"/>
                  </a:rPr>
                  <a:t>2400</a:t>
                </a:r>
              </a:p>
            </p:txBody>
          </p:sp>
        </p:grpSp>
        <p:grpSp>
          <p:nvGrpSpPr>
            <p:cNvPr id="154" name="Group 103">
              <a:extLst>
                <a:ext uri="{FF2B5EF4-FFF2-40B4-BE49-F238E27FC236}">
                  <a16:creationId xmlns:a16="http://schemas.microsoft.com/office/drawing/2014/main" id="{3606CDC5-CBA6-4D2A-89C9-F0AC562B430A}"/>
                </a:ext>
              </a:extLst>
            </p:cNvPr>
            <p:cNvGrpSpPr>
              <a:grpSpLocks/>
            </p:cNvGrpSpPr>
            <p:nvPr/>
          </p:nvGrpSpPr>
          <p:grpSpPr bwMode="auto">
            <a:xfrm>
              <a:off x="6546356" y="2346852"/>
              <a:ext cx="477950" cy="2356460"/>
              <a:chOff x="548" y="1394"/>
              <a:chExt cx="216" cy="1716"/>
            </a:xfrm>
          </p:grpSpPr>
          <p:sp>
            <p:nvSpPr>
              <p:cNvPr id="155" name="Text Box 104">
                <a:extLst>
                  <a:ext uri="{FF2B5EF4-FFF2-40B4-BE49-F238E27FC236}">
                    <a16:creationId xmlns:a16="http://schemas.microsoft.com/office/drawing/2014/main" id="{AAF8AC3D-03D7-40D1-AAA0-F0116BAC204F}"/>
                  </a:ext>
                </a:extLst>
              </p:cNvPr>
              <p:cNvSpPr txBox="1">
                <a:spLocks noChangeArrowheads="1"/>
              </p:cNvSpPr>
              <p:nvPr/>
            </p:nvSpPr>
            <p:spPr bwMode="auto">
              <a:xfrm>
                <a:off x="548" y="1776"/>
                <a:ext cx="191" cy="185"/>
              </a:xfrm>
              <a:prstGeom prst="rect">
                <a:avLst/>
              </a:prstGeom>
              <a:noFill/>
              <a:ln w="9525">
                <a:noFill/>
                <a:miter lim="800000"/>
                <a:headEnd/>
                <a:tailEnd/>
              </a:ln>
            </p:spPr>
            <p:txBody>
              <a:bodyPr wrap="none">
                <a:spAutoFit/>
              </a:bodyPr>
              <a:lstStyle/>
              <a:p>
                <a:r>
                  <a:rPr lang="en-US" altLang="ja-JP" sz="1600" dirty="0">
                    <a:latin typeface="Arial" panose="020B0604020202020204" pitchFamily="34" charset="0"/>
                    <a:cs typeface="Arial" panose="020B0604020202020204" pitchFamily="34" charset="0"/>
                  </a:rPr>
                  <a:t>10</a:t>
                </a:r>
                <a:r>
                  <a:rPr lang="en-US" altLang="ja-JP" sz="1600" baseline="30000" dirty="0">
                    <a:latin typeface="Arial" panose="020B0604020202020204" pitchFamily="34" charset="0"/>
                    <a:cs typeface="Arial" panose="020B0604020202020204" pitchFamily="34" charset="0"/>
                    <a:sym typeface="Symbol" panose="05050102010706020507" pitchFamily="18" charset="2"/>
                  </a:rPr>
                  <a:t>6</a:t>
                </a:r>
              </a:p>
            </p:txBody>
          </p:sp>
          <p:sp>
            <p:nvSpPr>
              <p:cNvPr id="156" name="Text Box 105">
                <a:extLst>
                  <a:ext uri="{FF2B5EF4-FFF2-40B4-BE49-F238E27FC236}">
                    <a16:creationId xmlns:a16="http://schemas.microsoft.com/office/drawing/2014/main" id="{86E39577-C5E9-44EE-BD95-A39AAF537534}"/>
                  </a:ext>
                </a:extLst>
              </p:cNvPr>
              <p:cNvSpPr txBox="1">
                <a:spLocks noChangeArrowheads="1"/>
              </p:cNvSpPr>
              <p:nvPr/>
            </p:nvSpPr>
            <p:spPr bwMode="auto">
              <a:xfrm>
                <a:off x="548" y="1394"/>
                <a:ext cx="191" cy="185"/>
              </a:xfrm>
              <a:prstGeom prst="rect">
                <a:avLst/>
              </a:prstGeom>
              <a:noFill/>
              <a:ln w="9525">
                <a:noFill/>
                <a:miter lim="800000"/>
                <a:headEnd/>
                <a:tailEnd/>
              </a:ln>
            </p:spPr>
            <p:txBody>
              <a:bodyPr wrap="none">
                <a:spAutoFit/>
              </a:bodyPr>
              <a:lstStyle/>
              <a:p>
                <a:pPr algn="l"/>
                <a:r>
                  <a:rPr lang="en-US" altLang="ja-JP" sz="1600" dirty="0">
                    <a:latin typeface="Arial" panose="020B0604020202020204" pitchFamily="34" charset="0"/>
                    <a:cs typeface="Arial" panose="020B0604020202020204" pitchFamily="34" charset="0"/>
                  </a:rPr>
                  <a:t>10</a:t>
                </a:r>
                <a:r>
                  <a:rPr lang="en-US" altLang="ja-JP" sz="1600" baseline="30000" dirty="0">
                    <a:latin typeface="Arial" panose="020B0604020202020204" pitchFamily="34" charset="0"/>
                    <a:cs typeface="Arial" panose="020B0604020202020204" pitchFamily="34" charset="0"/>
                    <a:sym typeface="Symbol" panose="05050102010706020507" pitchFamily="18" charset="2"/>
                  </a:rPr>
                  <a:t></a:t>
                </a:r>
                <a:r>
                  <a:rPr lang="en-US" altLang="ja-JP" sz="1600" baseline="30000" dirty="0">
                    <a:latin typeface="Arial" panose="020B0604020202020204" pitchFamily="34" charset="0"/>
                    <a:cs typeface="Arial" panose="020B0604020202020204" pitchFamily="34" charset="0"/>
                  </a:rPr>
                  <a:t>4</a:t>
                </a:r>
              </a:p>
            </p:txBody>
          </p:sp>
          <p:sp>
            <p:nvSpPr>
              <p:cNvPr id="157" name="Text Box 106">
                <a:extLst>
                  <a:ext uri="{FF2B5EF4-FFF2-40B4-BE49-F238E27FC236}">
                    <a16:creationId xmlns:a16="http://schemas.microsoft.com/office/drawing/2014/main" id="{862F0456-D59E-4E6F-9D44-5B2DBAF7CE09}"/>
                  </a:ext>
                </a:extLst>
              </p:cNvPr>
              <p:cNvSpPr txBox="1">
                <a:spLocks noChangeArrowheads="1"/>
              </p:cNvSpPr>
              <p:nvPr/>
            </p:nvSpPr>
            <p:spPr bwMode="auto">
              <a:xfrm>
                <a:off x="548" y="2159"/>
                <a:ext cx="191" cy="185"/>
              </a:xfrm>
              <a:prstGeom prst="rect">
                <a:avLst/>
              </a:prstGeom>
              <a:noFill/>
              <a:ln w="9525">
                <a:noFill/>
                <a:miter lim="800000"/>
                <a:headEnd/>
                <a:tailEnd/>
              </a:ln>
            </p:spPr>
            <p:txBody>
              <a:bodyPr wrap="none">
                <a:spAutoFit/>
              </a:bodyPr>
              <a:lstStyle/>
              <a:p>
                <a:r>
                  <a:rPr lang="en-US" altLang="ja-JP" sz="1600" dirty="0">
                    <a:latin typeface="Arial" panose="020B0604020202020204" pitchFamily="34" charset="0"/>
                    <a:cs typeface="Arial" panose="020B0604020202020204" pitchFamily="34" charset="0"/>
                  </a:rPr>
                  <a:t>10</a:t>
                </a:r>
                <a:r>
                  <a:rPr lang="en-US" altLang="ja-JP" sz="1600" baseline="30000" dirty="0">
                    <a:latin typeface="Arial" panose="020B0604020202020204" pitchFamily="34" charset="0"/>
                    <a:cs typeface="Arial" panose="020B0604020202020204" pitchFamily="34" charset="0"/>
                    <a:sym typeface="Symbol" panose="05050102010706020507" pitchFamily="18" charset="2"/>
                  </a:rPr>
                  <a:t>8</a:t>
                </a:r>
                <a:endParaRPr lang="en-US" altLang="ja-JP" sz="1600" baseline="30000" dirty="0">
                  <a:latin typeface="Arial" panose="020B0604020202020204" pitchFamily="34" charset="0"/>
                  <a:cs typeface="Arial" panose="020B0604020202020204" pitchFamily="34" charset="0"/>
                </a:endParaRPr>
              </a:p>
            </p:txBody>
          </p:sp>
          <p:sp>
            <p:nvSpPr>
              <p:cNvPr id="158" name="Text Box 107">
                <a:extLst>
                  <a:ext uri="{FF2B5EF4-FFF2-40B4-BE49-F238E27FC236}">
                    <a16:creationId xmlns:a16="http://schemas.microsoft.com/office/drawing/2014/main" id="{1E2D1F73-B2A8-40EE-89DA-FB5B10E29A09}"/>
                  </a:ext>
                </a:extLst>
              </p:cNvPr>
              <p:cNvSpPr txBox="1">
                <a:spLocks noChangeArrowheads="1"/>
              </p:cNvSpPr>
              <p:nvPr/>
            </p:nvSpPr>
            <p:spPr bwMode="auto">
              <a:xfrm>
                <a:off x="548" y="2541"/>
                <a:ext cx="216" cy="185"/>
              </a:xfrm>
              <a:prstGeom prst="rect">
                <a:avLst/>
              </a:prstGeom>
              <a:noFill/>
              <a:ln w="9525">
                <a:noFill/>
                <a:miter lim="800000"/>
                <a:headEnd/>
                <a:tailEnd/>
              </a:ln>
            </p:spPr>
            <p:txBody>
              <a:bodyPr wrap="none">
                <a:spAutoFit/>
              </a:bodyPr>
              <a:lstStyle/>
              <a:p>
                <a:r>
                  <a:rPr lang="en-US" altLang="ja-JP" sz="1600" dirty="0">
                    <a:latin typeface="Arial" panose="020B0604020202020204" pitchFamily="34" charset="0"/>
                    <a:cs typeface="Arial" panose="020B0604020202020204" pitchFamily="34" charset="0"/>
                  </a:rPr>
                  <a:t>10</a:t>
                </a:r>
                <a:r>
                  <a:rPr lang="en-US" altLang="ja-JP" sz="1600" baseline="30000" dirty="0">
                    <a:latin typeface="Arial" panose="020B0604020202020204" pitchFamily="34" charset="0"/>
                    <a:cs typeface="Arial" panose="020B0604020202020204" pitchFamily="34" charset="0"/>
                    <a:sym typeface="Symbol" panose="05050102010706020507" pitchFamily="18" charset="2"/>
                  </a:rPr>
                  <a:t>10</a:t>
                </a:r>
                <a:endParaRPr lang="en-US" altLang="ja-JP" sz="1600" baseline="30000" dirty="0">
                  <a:latin typeface="Arial" panose="020B0604020202020204" pitchFamily="34" charset="0"/>
                  <a:cs typeface="Arial" panose="020B0604020202020204" pitchFamily="34" charset="0"/>
                </a:endParaRPr>
              </a:p>
            </p:txBody>
          </p:sp>
          <p:sp>
            <p:nvSpPr>
              <p:cNvPr id="159" name="Text Box 108">
                <a:extLst>
                  <a:ext uri="{FF2B5EF4-FFF2-40B4-BE49-F238E27FC236}">
                    <a16:creationId xmlns:a16="http://schemas.microsoft.com/office/drawing/2014/main" id="{BDDE7786-9C50-4472-A78E-5C591F8172A3}"/>
                  </a:ext>
                </a:extLst>
              </p:cNvPr>
              <p:cNvSpPr txBox="1">
                <a:spLocks noChangeArrowheads="1"/>
              </p:cNvSpPr>
              <p:nvPr/>
            </p:nvSpPr>
            <p:spPr bwMode="auto">
              <a:xfrm>
                <a:off x="548" y="2925"/>
                <a:ext cx="216" cy="185"/>
              </a:xfrm>
              <a:prstGeom prst="rect">
                <a:avLst/>
              </a:prstGeom>
              <a:noFill/>
              <a:ln w="9525">
                <a:noFill/>
                <a:miter lim="800000"/>
                <a:headEnd/>
                <a:tailEnd/>
              </a:ln>
            </p:spPr>
            <p:txBody>
              <a:bodyPr wrap="none">
                <a:spAutoFit/>
              </a:bodyPr>
              <a:lstStyle/>
              <a:p>
                <a:r>
                  <a:rPr lang="en-US" altLang="ja-JP" sz="1600" dirty="0">
                    <a:latin typeface="Arial" panose="020B0604020202020204" pitchFamily="34" charset="0"/>
                    <a:cs typeface="Arial" panose="020B0604020202020204" pitchFamily="34" charset="0"/>
                  </a:rPr>
                  <a:t>10</a:t>
                </a:r>
                <a:r>
                  <a:rPr lang="en-US" altLang="ja-JP" sz="1600" baseline="30000" dirty="0">
                    <a:latin typeface="Arial" panose="020B0604020202020204" pitchFamily="34" charset="0"/>
                    <a:cs typeface="Arial" panose="020B0604020202020204" pitchFamily="34" charset="0"/>
                    <a:sym typeface="Symbol" panose="05050102010706020507" pitchFamily="18" charset="2"/>
                  </a:rPr>
                  <a:t>12</a:t>
                </a:r>
                <a:endParaRPr lang="en-US" altLang="ja-JP" sz="1600" baseline="30000" dirty="0">
                  <a:latin typeface="Arial" panose="020B0604020202020204" pitchFamily="34" charset="0"/>
                  <a:cs typeface="Arial" panose="020B0604020202020204" pitchFamily="34" charset="0"/>
                </a:endParaRPr>
              </a:p>
            </p:txBody>
          </p:sp>
        </p:grpSp>
        <p:sp>
          <p:nvSpPr>
            <p:cNvPr id="160" name="Text Box 109">
              <a:extLst>
                <a:ext uri="{FF2B5EF4-FFF2-40B4-BE49-F238E27FC236}">
                  <a16:creationId xmlns:a16="http://schemas.microsoft.com/office/drawing/2014/main" id="{14AD66D8-43EF-4E90-91B3-9002F0F113B3}"/>
                </a:ext>
              </a:extLst>
            </p:cNvPr>
            <p:cNvSpPr txBox="1">
              <a:spLocks noChangeArrowheads="1"/>
            </p:cNvSpPr>
            <p:nvPr/>
          </p:nvSpPr>
          <p:spPr bwMode="auto">
            <a:xfrm rot="16200000">
              <a:off x="5784925" y="3410833"/>
              <a:ext cx="1283998" cy="253899"/>
            </a:xfrm>
            <a:prstGeom prst="rect">
              <a:avLst/>
            </a:prstGeom>
            <a:noFill/>
            <a:ln w="9525">
              <a:noFill/>
              <a:miter lim="800000"/>
              <a:headEnd/>
              <a:tailEnd/>
            </a:ln>
          </p:spPr>
          <p:txBody>
            <a:bodyPr wrap="square">
              <a:spAutoFit/>
            </a:bodyPr>
            <a:lstStyle/>
            <a:p>
              <a:pPr algn="ctr"/>
              <a:r>
                <a:rPr lang="en-US" altLang="ja-JP" sz="1600" dirty="0">
                  <a:latin typeface="Arial" panose="020B0604020202020204" pitchFamily="34" charset="0"/>
                  <a:cs typeface="Arial" panose="020B0604020202020204" pitchFamily="34" charset="0"/>
                </a:rPr>
                <a:t>Pressure  [Pa]</a:t>
              </a:r>
              <a:r>
                <a:rPr lang="ja-JP" altLang="en-US" sz="1600" dirty="0">
                  <a:latin typeface="Arial" panose="020B0604020202020204" pitchFamily="34" charset="0"/>
                  <a:cs typeface="Arial" panose="020B0604020202020204" pitchFamily="34" charset="0"/>
                </a:rPr>
                <a:t>　　　</a:t>
              </a:r>
            </a:p>
          </p:txBody>
        </p:sp>
        <p:sp>
          <p:nvSpPr>
            <p:cNvPr id="161" name="Text Box 110">
              <a:extLst>
                <a:ext uri="{FF2B5EF4-FFF2-40B4-BE49-F238E27FC236}">
                  <a16:creationId xmlns:a16="http://schemas.microsoft.com/office/drawing/2014/main" id="{D0383BCD-E5EF-41D6-AD35-895A659570C7}"/>
                </a:ext>
              </a:extLst>
            </p:cNvPr>
            <p:cNvSpPr txBox="1">
              <a:spLocks noChangeArrowheads="1"/>
            </p:cNvSpPr>
            <p:nvPr/>
          </p:nvSpPr>
          <p:spPr bwMode="auto">
            <a:xfrm>
              <a:off x="7892086" y="5011982"/>
              <a:ext cx="2047545" cy="253899"/>
            </a:xfrm>
            <a:prstGeom prst="rect">
              <a:avLst/>
            </a:prstGeom>
            <a:noFill/>
            <a:ln w="9525">
              <a:noFill/>
              <a:miter lim="800000"/>
              <a:headEnd/>
              <a:tailEnd/>
            </a:ln>
          </p:spPr>
          <p:txBody>
            <a:bodyPr wrap="none">
              <a:spAutoFit/>
            </a:bodyPr>
            <a:lstStyle/>
            <a:p>
              <a:pPr algn="l"/>
              <a:r>
                <a:rPr lang="en-US" altLang="ja-JP" sz="1600" dirty="0">
                  <a:latin typeface="Arial" panose="020B0604020202020204" pitchFamily="34" charset="0"/>
                  <a:cs typeface="Arial" panose="020B0604020202020204" pitchFamily="34" charset="0"/>
                </a:rPr>
                <a:t>Evacuation</a:t>
              </a:r>
              <a:r>
                <a:rPr lang="ja-JP" altLang="en-US" sz="1600" dirty="0">
                  <a:latin typeface="Arial" panose="020B0604020202020204" pitchFamily="34" charset="0"/>
                  <a:cs typeface="Arial" panose="020B0604020202020204" pitchFamily="34" charset="0"/>
                </a:rPr>
                <a:t> </a:t>
              </a:r>
              <a:r>
                <a:rPr lang="en-US" altLang="ja-JP" sz="1600" dirty="0">
                  <a:latin typeface="Arial" panose="020B0604020202020204" pitchFamily="34" charset="0"/>
                  <a:cs typeface="Arial" panose="020B0604020202020204" pitchFamily="34" charset="0"/>
                </a:rPr>
                <a:t>time</a:t>
              </a:r>
              <a:r>
                <a:rPr lang="ja-JP" altLang="en-US" sz="1600" dirty="0">
                  <a:latin typeface="Arial" panose="020B0604020202020204" pitchFamily="34" charset="0"/>
                  <a:cs typeface="Arial" panose="020B0604020202020204" pitchFamily="34" charset="0"/>
                </a:rPr>
                <a:t> </a:t>
              </a:r>
              <a:r>
                <a:rPr lang="en-US" altLang="ja-JP" sz="1600" i="1" dirty="0">
                  <a:latin typeface="Arial" panose="020B0604020202020204" pitchFamily="34" charset="0"/>
                  <a:cs typeface="Arial" panose="020B0604020202020204" pitchFamily="34" charset="0"/>
                </a:rPr>
                <a:t>t</a:t>
              </a:r>
              <a:r>
                <a:rPr lang="en-US" altLang="ja-JP" sz="1600" dirty="0">
                  <a:latin typeface="Arial" panose="020B0604020202020204" pitchFamily="34" charset="0"/>
                  <a:cs typeface="Arial" panose="020B0604020202020204" pitchFamily="34" charset="0"/>
                </a:rPr>
                <a:t> [min.]</a:t>
              </a:r>
              <a:r>
                <a:rPr lang="ja-JP" altLang="en-US" sz="1600" dirty="0">
                  <a:latin typeface="Arial" panose="020B0604020202020204" pitchFamily="34" charset="0"/>
                  <a:cs typeface="Arial" panose="020B0604020202020204" pitchFamily="34" charset="0"/>
                </a:rPr>
                <a:t>　　</a:t>
              </a:r>
            </a:p>
          </p:txBody>
        </p:sp>
        <p:sp>
          <p:nvSpPr>
            <p:cNvPr id="163" name="Line 114">
              <a:extLst>
                <a:ext uri="{FF2B5EF4-FFF2-40B4-BE49-F238E27FC236}">
                  <a16:creationId xmlns:a16="http://schemas.microsoft.com/office/drawing/2014/main" id="{6D9D7274-219A-4503-9BBC-E07BD018DEEA}"/>
                </a:ext>
              </a:extLst>
            </p:cNvPr>
            <p:cNvSpPr>
              <a:spLocks noChangeShapeType="1"/>
            </p:cNvSpPr>
            <p:nvPr/>
          </p:nvSpPr>
          <p:spPr bwMode="auto">
            <a:xfrm>
              <a:off x="6999466" y="2371078"/>
              <a:ext cx="943035" cy="0"/>
            </a:xfrm>
            <a:prstGeom prst="line">
              <a:avLst/>
            </a:prstGeom>
            <a:noFill/>
            <a:ln w="9525">
              <a:solidFill>
                <a:schemeClr val="tx1"/>
              </a:solidFill>
              <a:round/>
              <a:headEnd type="triangle" w="med" len="med"/>
              <a:tailEnd type="triangle" w="med" len="med"/>
            </a:ln>
          </p:spPr>
          <p:txBody>
            <a:bodyPr/>
            <a:lstStyle/>
            <a:p>
              <a:endParaRPr lang="ja-JP" altLang="en-US" sz="1600">
                <a:latin typeface="Arial" panose="020B0604020202020204" pitchFamily="34" charset="0"/>
                <a:cs typeface="Arial" panose="020B0604020202020204" pitchFamily="34" charset="0"/>
              </a:endParaRPr>
            </a:p>
          </p:txBody>
        </p:sp>
        <p:sp>
          <p:nvSpPr>
            <p:cNvPr id="164" name="Line 115">
              <a:extLst>
                <a:ext uri="{FF2B5EF4-FFF2-40B4-BE49-F238E27FC236}">
                  <a16:creationId xmlns:a16="http://schemas.microsoft.com/office/drawing/2014/main" id="{348A838F-C924-4E0B-97EC-1232FC101065}"/>
                </a:ext>
              </a:extLst>
            </p:cNvPr>
            <p:cNvSpPr>
              <a:spLocks noChangeShapeType="1"/>
            </p:cNvSpPr>
            <p:nvPr/>
          </p:nvSpPr>
          <p:spPr bwMode="auto">
            <a:xfrm>
              <a:off x="7963727" y="2371078"/>
              <a:ext cx="888454" cy="0"/>
            </a:xfrm>
            <a:prstGeom prst="line">
              <a:avLst/>
            </a:prstGeom>
            <a:noFill/>
            <a:ln w="9525">
              <a:solidFill>
                <a:schemeClr val="tx1"/>
              </a:solidFill>
              <a:round/>
              <a:headEnd type="triangle" w="med" len="med"/>
              <a:tailEnd type="triangle" w="med" len="med"/>
            </a:ln>
          </p:spPr>
          <p:txBody>
            <a:bodyPr/>
            <a:lstStyle/>
            <a:p>
              <a:endParaRPr lang="ja-JP" altLang="en-US" sz="1600">
                <a:latin typeface="Arial" panose="020B0604020202020204" pitchFamily="34" charset="0"/>
                <a:cs typeface="Arial" panose="020B0604020202020204" pitchFamily="34" charset="0"/>
              </a:endParaRPr>
            </a:p>
          </p:txBody>
        </p:sp>
        <p:sp>
          <p:nvSpPr>
            <p:cNvPr id="165" name="Line 116">
              <a:extLst>
                <a:ext uri="{FF2B5EF4-FFF2-40B4-BE49-F238E27FC236}">
                  <a16:creationId xmlns:a16="http://schemas.microsoft.com/office/drawing/2014/main" id="{11CF1252-AC95-4380-8927-A2E51466C5B8}"/>
                </a:ext>
              </a:extLst>
            </p:cNvPr>
            <p:cNvSpPr>
              <a:spLocks noChangeShapeType="1"/>
            </p:cNvSpPr>
            <p:nvPr/>
          </p:nvSpPr>
          <p:spPr bwMode="auto">
            <a:xfrm>
              <a:off x="9073537" y="2371078"/>
              <a:ext cx="876325" cy="0"/>
            </a:xfrm>
            <a:prstGeom prst="line">
              <a:avLst/>
            </a:prstGeom>
            <a:noFill/>
            <a:ln w="9525">
              <a:solidFill>
                <a:schemeClr val="tx1"/>
              </a:solidFill>
              <a:round/>
              <a:headEnd type="triangle" w="med" len="med"/>
              <a:tailEnd type="triangle" w="med" len="med"/>
            </a:ln>
          </p:spPr>
          <p:txBody>
            <a:bodyPr/>
            <a:lstStyle/>
            <a:p>
              <a:endParaRPr lang="ja-JP" altLang="en-US" sz="1600">
                <a:latin typeface="Arial" panose="020B0604020202020204" pitchFamily="34" charset="0"/>
                <a:cs typeface="Arial" panose="020B0604020202020204" pitchFamily="34" charset="0"/>
              </a:endParaRPr>
            </a:p>
          </p:txBody>
        </p:sp>
        <p:sp>
          <p:nvSpPr>
            <p:cNvPr id="166" name="Text Box 117">
              <a:extLst>
                <a:ext uri="{FF2B5EF4-FFF2-40B4-BE49-F238E27FC236}">
                  <a16:creationId xmlns:a16="http://schemas.microsoft.com/office/drawing/2014/main" id="{24F91682-C5F9-475A-8C30-F2C54E4DDA68}"/>
                </a:ext>
              </a:extLst>
            </p:cNvPr>
            <p:cNvSpPr txBox="1">
              <a:spLocks noChangeArrowheads="1"/>
            </p:cNvSpPr>
            <p:nvPr/>
          </p:nvSpPr>
          <p:spPr bwMode="auto">
            <a:xfrm>
              <a:off x="7247520" y="2186541"/>
              <a:ext cx="675185" cy="338554"/>
            </a:xfrm>
            <a:prstGeom prst="rect">
              <a:avLst/>
            </a:prstGeom>
            <a:noFill/>
            <a:ln w="9525">
              <a:noFill/>
              <a:miter lim="800000"/>
              <a:headEnd/>
              <a:tailEnd/>
            </a:ln>
          </p:spPr>
          <p:txBody>
            <a:bodyPr wrap="none">
              <a:spAutoFit/>
            </a:bodyPr>
            <a:lstStyle/>
            <a:p>
              <a:pPr algn="l"/>
              <a:r>
                <a:rPr lang="en-US" altLang="ja-JP" sz="1600" dirty="0">
                  <a:latin typeface="Arial" panose="020B0604020202020204" pitchFamily="34" charset="0"/>
                  <a:cs typeface="Arial" panose="020B0604020202020204" pitchFamily="34" charset="0"/>
                </a:rPr>
                <a:t>23 ℃</a:t>
              </a:r>
            </a:p>
          </p:txBody>
        </p:sp>
        <p:sp>
          <p:nvSpPr>
            <p:cNvPr id="167" name="Text Box 118">
              <a:extLst>
                <a:ext uri="{FF2B5EF4-FFF2-40B4-BE49-F238E27FC236}">
                  <a16:creationId xmlns:a16="http://schemas.microsoft.com/office/drawing/2014/main" id="{DAE253A7-73E5-4921-9A2E-E0211CA1D367}"/>
                </a:ext>
              </a:extLst>
            </p:cNvPr>
            <p:cNvSpPr txBox="1">
              <a:spLocks noChangeArrowheads="1"/>
            </p:cNvSpPr>
            <p:nvPr/>
          </p:nvSpPr>
          <p:spPr bwMode="auto">
            <a:xfrm>
              <a:off x="8071373" y="2181302"/>
              <a:ext cx="788999" cy="338554"/>
            </a:xfrm>
            <a:prstGeom prst="rect">
              <a:avLst/>
            </a:prstGeom>
            <a:noFill/>
            <a:ln w="9525">
              <a:noFill/>
              <a:miter lim="800000"/>
              <a:headEnd/>
              <a:tailEnd/>
            </a:ln>
          </p:spPr>
          <p:txBody>
            <a:bodyPr wrap="none">
              <a:spAutoFit/>
            </a:bodyPr>
            <a:lstStyle/>
            <a:p>
              <a:pPr algn="l"/>
              <a:r>
                <a:rPr lang="en-US" altLang="ja-JP" sz="1600" dirty="0">
                  <a:solidFill>
                    <a:srgbClr val="FF0000"/>
                  </a:solidFill>
                  <a:latin typeface="Arial" panose="020B0604020202020204" pitchFamily="34" charset="0"/>
                  <a:cs typeface="Arial" panose="020B0604020202020204" pitchFamily="34" charset="0"/>
                </a:rPr>
                <a:t>150 ℃</a:t>
              </a:r>
            </a:p>
          </p:txBody>
        </p:sp>
        <p:sp>
          <p:nvSpPr>
            <p:cNvPr id="168" name="Text Box 119">
              <a:extLst>
                <a:ext uri="{FF2B5EF4-FFF2-40B4-BE49-F238E27FC236}">
                  <a16:creationId xmlns:a16="http://schemas.microsoft.com/office/drawing/2014/main" id="{59B0D598-0CDD-4681-8A75-7A173078C464}"/>
                </a:ext>
              </a:extLst>
            </p:cNvPr>
            <p:cNvSpPr txBox="1">
              <a:spLocks noChangeArrowheads="1"/>
            </p:cNvSpPr>
            <p:nvPr/>
          </p:nvSpPr>
          <p:spPr bwMode="auto">
            <a:xfrm>
              <a:off x="9227113" y="2194327"/>
              <a:ext cx="675185" cy="338554"/>
            </a:xfrm>
            <a:prstGeom prst="rect">
              <a:avLst/>
            </a:prstGeom>
            <a:noFill/>
            <a:ln w="9525">
              <a:noFill/>
              <a:miter lim="800000"/>
              <a:headEnd/>
              <a:tailEnd/>
            </a:ln>
          </p:spPr>
          <p:txBody>
            <a:bodyPr wrap="none">
              <a:spAutoFit/>
            </a:bodyPr>
            <a:lstStyle/>
            <a:p>
              <a:pPr algn="l"/>
              <a:r>
                <a:rPr lang="en-US" altLang="ja-JP" sz="1600" dirty="0">
                  <a:latin typeface="Arial" panose="020B0604020202020204" pitchFamily="34" charset="0"/>
                  <a:cs typeface="Arial" panose="020B0604020202020204" pitchFamily="34" charset="0"/>
                </a:rPr>
                <a:t>23 ℃</a:t>
              </a:r>
            </a:p>
          </p:txBody>
        </p:sp>
        <p:sp>
          <p:nvSpPr>
            <p:cNvPr id="169" name="Text Box 121">
              <a:extLst>
                <a:ext uri="{FF2B5EF4-FFF2-40B4-BE49-F238E27FC236}">
                  <a16:creationId xmlns:a16="http://schemas.microsoft.com/office/drawing/2014/main" id="{DFBD70A3-E6D5-4024-BD65-5E1ECD0D4115}"/>
                </a:ext>
              </a:extLst>
            </p:cNvPr>
            <p:cNvSpPr txBox="1">
              <a:spLocks noChangeArrowheads="1"/>
            </p:cNvSpPr>
            <p:nvPr/>
          </p:nvSpPr>
          <p:spPr bwMode="auto">
            <a:xfrm>
              <a:off x="9197556" y="3176869"/>
              <a:ext cx="306257" cy="197242"/>
            </a:xfrm>
            <a:prstGeom prst="rect">
              <a:avLst/>
            </a:prstGeom>
            <a:solidFill>
              <a:schemeClr val="bg1"/>
            </a:solidFill>
            <a:ln w="9525">
              <a:noFill/>
              <a:miter lim="800000"/>
              <a:headEnd/>
              <a:tailEnd/>
            </a:ln>
          </p:spPr>
          <p:txBody>
            <a:bodyPr wrap="square">
              <a:spAutoFit/>
            </a:bodyPr>
            <a:lstStyle/>
            <a:p>
              <a:pPr algn="l"/>
              <a:r>
                <a:rPr lang="en-US" altLang="ja-JP" sz="1600" dirty="0">
                  <a:solidFill>
                    <a:srgbClr val="0000FF"/>
                  </a:solidFill>
                  <a:latin typeface="Arial" panose="020B0604020202020204" pitchFamily="34" charset="0"/>
                  <a:cs typeface="Arial" panose="020B0604020202020204" pitchFamily="34" charset="0"/>
                </a:rPr>
                <a:t>H</a:t>
              </a:r>
              <a:r>
                <a:rPr lang="en-US" altLang="ja-JP" sz="1600" baseline="-25000" dirty="0">
                  <a:solidFill>
                    <a:srgbClr val="0000FF"/>
                  </a:solidFill>
                  <a:latin typeface="Arial" panose="020B0604020202020204" pitchFamily="34" charset="0"/>
                  <a:cs typeface="Arial" panose="020B0604020202020204" pitchFamily="34" charset="0"/>
                </a:rPr>
                <a:t>2</a:t>
              </a:r>
            </a:p>
          </p:txBody>
        </p:sp>
        <p:sp>
          <p:nvSpPr>
            <p:cNvPr id="170" name="Text Box 122">
              <a:extLst>
                <a:ext uri="{FF2B5EF4-FFF2-40B4-BE49-F238E27FC236}">
                  <a16:creationId xmlns:a16="http://schemas.microsoft.com/office/drawing/2014/main" id="{80C785B7-C98D-444C-9E27-7083F3F29B5A}"/>
                </a:ext>
              </a:extLst>
            </p:cNvPr>
            <p:cNvSpPr txBox="1">
              <a:spLocks noChangeArrowheads="1"/>
            </p:cNvSpPr>
            <p:nvPr/>
          </p:nvSpPr>
          <p:spPr bwMode="auto">
            <a:xfrm>
              <a:off x="9277457" y="4014622"/>
              <a:ext cx="682261" cy="197242"/>
            </a:xfrm>
            <a:prstGeom prst="rect">
              <a:avLst/>
            </a:prstGeom>
            <a:solidFill>
              <a:schemeClr val="bg1"/>
            </a:solidFill>
            <a:ln w="9525">
              <a:noFill/>
              <a:miter lim="800000"/>
              <a:headEnd/>
              <a:tailEnd/>
            </a:ln>
          </p:spPr>
          <p:txBody>
            <a:bodyPr wrap="square">
              <a:spAutoFit/>
            </a:bodyPr>
            <a:lstStyle/>
            <a:p>
              <a:pPr algn="l"/>
              <a:r>
                <a:rPr lang="en-US" altLang="ja-JP" sz="1600" dirty="0">
                  <a:latin typeface="Arial" panose="020B0604020202020204" pitchFamily="34" charset="0"/>
                  <a:cs typeface="Arial" panose="020B0604020202020204" pitchFamily="34" charset="0"/>
                </a:rPr>
                <a:t>N</a:t>
              </a:r>
              <a:r>
                <a:rPr lang="en-US" altLang="ja-JP" sz="1600" baseline="-25000" dirty="0">
                  <a:latin typeface="Arial" panose="020B0604020202020204" pitchFamily="34" charset="0"/>
                  <a:cs typeface="Arial" panose="020B0604020202020204" pitchFamily="34" charset="0"/>
                </a:rPr>
                <a:t>2</a:t>
              </a:r>
              <a:r>
                <a:rPr lang="en-US" altLang="ja-JP" sz="1600" dirty="0">
                  <a:latin typeface="Arial" panose="020B0604020202020204" pitchFamily="34" charset="0"/>
                  <a:cs typeface="Arial" panose="020B0604020202020204" pitchFamily="34" charset="0"/>
                </a:rPr>
                <a:t> +CO</a:t>
              </a:r>
            </a:p>
          </p:txBody>
        </p:sp>
        <p:sp>
          <p:nvSpPr>
            <p:cNvPr id="173" name="Text Box 125">
              <a:extLst>
                <a:ext uri="{FF2B5EF4-FFF2-40B4-BE49-F238E27FC236}">
                  <a16:creationId xmlns:a16="http://schemas.microsoft.com/office/drawing/2014/main" id="{5BD23AF4-7F10-40CC-A911-15F5A999DCBA}"/>
                </a:ext>
              </a:extLst>
            </p:cNvPr>
            <p:cNvSpPr txBox="1">
              <a:spLocks noChangeArrowheads="1"/>
            </p:cNvSpPr>
            <p:nvPr/>
          </p:nvSpPr>
          <p:spPr bwMode="auto">
            <a:xfrm>
              <a:off x="7321341" y="2578737"/>
              <a:ext cx="442206" cy="197922"/>
            </a:xfrm>
            <a:prstGeom prst="rect">
              <a:avLst/>
            </a:prstGeom>
            <a:solidFill>
              <a:schemeClr val="bg1"/>
            </a:solidFill>
            <a:ln w="9525">
              <a:noFill/>
              <a:miter lim="800000"/>
              <a:headEnd/>
              <a:tailEnd/>
            </a:ln>
          </p:spPr>
          <p:txBody>
            <a:bodyPr wrap="square">
              <a:spAutoFit/>
            </a:bodyPr>
            <a:lstStyle/>
            <a:p>
              <a:pPr algn="ctr"/>
              <a:r>
                <a:rPr lang="en-US" altLang="ja-JP" sz="1600" dirty="0">
                  <a:solidFill>
                    <a:srgbClr val="FF0000"/>
                  </a:solidFill>
                  <a:latin typeface="Arial" panose="020B0604020202020204" pitchFamily="34" charset="0"/>
                  <a:cs typeface="Arial" panose="020B0604020202020204" pitchFamily="34" charset="0"/>
                </a:rPr>
                <a:t>H</a:t>
              </a:r>
              <a:r>
                <a:rPr lang="en-US" altLang="ja-JP" sz="1600" baseline="-25000" dirty="0">
                  <a:solidFill>
                    <a:srgbClr val="FF0000"/>
                  </a:solidFill>
                  <a:latin typeface="Arial" panose="020B0604020202020204" pitchFamily="34" charset="0"/>
                  <a:cs typeface="Arial" panose="020B0604020202020204" pitchFamily="34" charset="0"/>
                </a:rPr>
                <a:t>2</a:t>
              </a:r>
              <a:r>
                <a:rPr lang="en-US" altLang="ja-JP" sz="1600" dirty="0">
                  <a:solidFill>
                    <a:srgbClr val="FF0000"/>
                  </a:solidFill>
                  <a:latin typeface="Arial" panose="020B0604020202020204" pitchFamily="34" charset="0"/>
                  <a:cs typeface="Arial" panose="020B0604020202020204" pitchFamily="34" charset="0"/>
                </a:rPr>
                <a:t>O</a:t>
              </a:r>
            </a:p>
          </p:txBody>
        </p:sp>
        <p:sp>
          <p:nvSpPr>
            <p:cNvPr id="174" name="Text Box 126">
              <a:extLst>
                <a:ext uri="{FF2B5EF4-FFF2-40B4-BE49-F238E27FC236}">
                  <a16:creationId xmlns:a16="http://schemas.microsoft.com/office/drawing/2014/main" id="{9C7024D9-8102-4106-BE87-31D8F7EE4470}"/>
                </a:ext>
              </a:extLst>
            </p:cNvPr>
            <p:cNvSpPr txBox="1">
              <a:spLocks noChangeArrowheads="1"/>
            </p:cNvSpPr>
            <p:nvPr/>
          </p:nvSpPr>
          <p:spPr bwMode="auto">
            <a:xfrm>
              <a:off x="9511699" y="4488052"/>
              <a:ext cx="324479" cy="197242"/>
            </a:xfrm>
            <a:prstGeom prst="rect">
              <a:avLst/>
            </a:prstGeom>
            <a:solidFill>
              <a:schemeClr val="bg1"/>
            </a:solidFill>
            <a:ln w="9525">
              <a:noFill/>
              <a:miter lim="800000"/>
              <a:headEnd/>
              <a:tailEnd/>
            </a:ln>
          </p:spPr>
          <p:txBody>
            <a:bodyPr wrap="square">
              <a:spAutoFit/>
            </a:bodyPr>
            <a:lstStyle/>
            <a:p>
              <a:pPr algn="l"/>
              <a:r>
                <a:rPr lang="en-US" altLang="ja-JP" sz="1600" dirty="0">
                  <a:solidFill>
                    <a:srgbClr val="008000"/>
                  </a:solidFill>
                  <a:latin typeface="Arial" panose="020B0604020202020204" pitchFamily="34" charset="0"/>
                  <a:cs typeface="Arial" panose="020B0604020202020204" pitchFamily="34" charset="0"/>
                </a:rPr>
                <a:t>O</a:t>
              </a:r>
              <a:r>
                <a:rPr lang="en-US" altLang="ja-JP" sz="1600" baseline="-25000" dirty="0">
                  <a:solidFill>
                    <a:srgbClr val="008000"/>
                  </a:solidFill>
                  <a:latin typeface="Arial" panose="020B0604020202020204" pitchFamily="34" charset="0"/>
                  <a:cs typeface="Arial" panose="020B0604020202020204" pitchFamily="34" charset="0"/>
                </a:rPr>
                <a:t>2</a:t>
              </a:r>
            </a:p>
          </p:txBody>
        </p:sp>
      </p:grpSp>
      <p:cxnSp>
        <p:nvCxnSpPr>
          <p:cNvPr id="18" name="直線矢印コネクタ 17">
            <a:extLst>
              <a:ext uri="{FF2B5EF4-FFF2-40B4-BE49-F238E27FC236}">
                <a16:creationId xmlns:a16="http://schemas.microsoft.com/office/drawing/2014/main" id="{3A043C4E-1408-4BD1-AB9F-E94E53FF54D1}"/>
              </a:ext>
            </a:extLst>
          </p:cNvPr>
          <p:cNvCxnSpPr>
            <a:cxnSpLocks/>
          </p:cNvCxnSpPr>
          <p:nvPr/>
        </p:nvCxnSpPr>
        <p:spPr>
          <a:xfrm flipV="1">
            <a:off x="5490202" y="1922717"/>
            <a:ext cx="1744765" cy="15187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9" name="直線矢印コネクタ 178">
            <a:extLst>
              <a:ext uri="{FF2B5EF4-FFF2-40B4-BE49-F238E27FC236}">
                <a16:creationId xmlns:a16="http://schemas.microsoft.com/office/drawing/2014/main" id="{7D503B7C-61A7-4F4B-9114-BED3CED10BF8}"/>
              </a:ext>
            </a:extLst>
          </p:cNvPr>
          <p:cNvCxnSpPr>
            <a:cxnSpLocks/>
          </p:cNvCxnSpPr>
          <p:nvPr/>
        </p:nvCxnSpPr>
        <p:spPr>
          <a:xfrm flipV="1">
            <a:off x="5111592" y="3173493"/>
            <a:ext cx="5067996" cy="500259"/>
          </a:xfrm>
          <a:prstGeom prst="straightConnector1">
            <a:avLst/>
          </a:prstGeom>
          <a:ln>
            <a:solidFill>
              <a:srgbClr val="0000FF"/>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7228106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p:cNvPicPr>
            <a:picLocks noChangeAspect="1"/>
          </p:cNvPicPr>
          <p:nvPr/>
        </p:nvPicPr>
        <p:blipFill>
          <a:blip r:embed="rId3"/>
          <a:stretch>
            <a:fillRect/>
          </a:stretch>
        </p:blipFill>
        <p:spPr>
          <a:xfrm>
            <a:off x="0" y="17257"/>
            <a:ext cx="12192000" cy="1122652"/>
          </a:xfrm>
          <a:prstGeom prst="rect">
            <a:avLst/>
          </a:prstGeom>
        </p:spPr>
      </p:pic>
      <p:sp>
        <p:nvSpPr>
          <p:cNvPr id="5" name="タイトル 1"/>
          <p:cNvSpPr txBox="1">
            <a:spLocks/>
          </p:cNvSpPr>
          <p:nvPr/>
        </p:nvSpPr>
        <p:spPr>
          <a:xfrm>
            <a:off x="1785678" y="0"/>
            <a:ext cx="8784976" cy="735582"/>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en-US" altLang="ja-JP" sz="4000" b="1" dirty="0">
                <a:solidFill>
                  <a:srgbClr val="FFC000"/>
                </a:solidFill>
                <a:latin typeface="Calibri Light" panose="020F0302020204030204" pitchFamily="34" charset="0"/>
              </a:rPr>
              <a:t>Baking 2</a:t>
            </a:r>
            <a:endParaRPr lang="ja-JP" altLang="en-US" sz="4000" b="1" dirty="0">
              <a:solidFill>
                <a:srgbClr val="FFC000"/>
              </a:solidFill>
              <a:latin typeface="Calibri Light" panose="020F0302020204030204" pitchFamily="34" charset="0"/>
            </a:endParaRPr>
          </a:p>
        </p:txBody>
      </p:sp>
      <p:sp>
        <p:nvSpPr>
          <p:cNvPr id="11" name="正方形/長方形 10"/>
          <p:cNvSpPr/>
          <p:nvPr/>
        </p:nvSpPr>
        <p:spPr>
          <a:xfrm>
            <a:off x="0" y="6434515"/>
            <a:ext cx="12192000" cy="431329"/>
          </a:xfrm>
          <a:prstGeom prst="rect">
            <a:avLst/>
          </a:prstGeom>
          <a:solidFill>
            <a:srgbClr val="00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latin typeface="Calibri" panose="020F0502020204030204" pitchFamily="34" charset="0"/>
            </a:endParaRPr>
          </a:p>
        </p:txBody>
      </p:sp>
      <p:pic>
        <p:nvPicPr>
          <p:cNvPr id="13" name="Picture 5" descr="C:\Documents and Settings\Administrator\デスクトップ\keklogo_blue.gif"/>
          <p:cNvPicPr>
            <a:picLocks noChangeAspect="1" noChangeArrowheads="1"/>
          </p:cNvPicPr>
          <p:nvPr/>
        </p:nvPicPr>
        <p:blipFill>
          <a:blip r:embed="rId4" cstate="print"/>
          <a:srcRect/>
          <a:stretch>
            <a:fillRect/>
          </a:stretch>
        </p:blipFill>
        <p:spPr bwMode="auto">
          <a:xfrm>
            <a:off x="65316" y="6463741"/>
            <a:ext cx="702056" cy="402103"/>
          </a:xfrm>
          <a:prstGeom prst="rect">
            <a:avLst/>
          </a:prstGeom>
          <a:noFill/>
        </p:spPr>
      </p:pic>
      <p:pic>
        <p:nvPicPr>
          <p:cNvPr id="14" name="Picture 1" descr="C:\Documents and Settings\Administrator\デスクトップ\SuperKEKB_logo.gif"/>
          <p:cNvPicPr>
            <a:picLocks noChangeAspect="1" noChangeArrowheads="1"/>
          </p:cNvPicPr>
          <p:nvPr/>
        </p:nvPicPr>
        <p:blipFill>
          <a:blip r:embed="rId5" cstate="print"/>
          <a:srcRect/>
          <a:stretch>
            <a:fillRect/>
          </a:stretch>
        </p:blipFill>
        <p:spPr bwMode="auto">
          <a:xfrm>
            <a:off x="11432495" y="6449005"/>
            <a:ext cx="759505" cy="408995"/>
          </a:xfrm>
          <a:prstGeom prst="rect">
            <a:avLst/>
          </a:prstGeom>
          <a:noFill/>
        </p:spPr>
      </p:pic>
      <p:sp>
        <p:nvSpPr>
          <p:cNvPr id="15" name="日付プレースホルダー 14"/>
          <p:cNvSpPr>
            <a:spLocks noGrp="1"/>
          </p:cNvSpPr>
          <p:nvPr>
            <p:ph type="dt" sz="half" idx="10"/>
          </p:nvPr>
        </p:nvSpPr>
        <p:spPr>
          <a:xfrm>
            <a:off x="838200" y="6475618"/>
            <a:ext cx="2743200" cy="365125"/>
          </a:xfrm>
        </p:spPr>
        <p:txBody>
          <a:bodyPr/>
          <a:lstStyle/>
          <a:p>
            <a:r>
              <a:rPr kumimoji="1" lang="en-US" altLang="ja-JP" dirty="0">
                <a:solidFill>
                  <a:srgbClr val="FFFF00"/>
                </a:solidFill>
                <a:latin typeface="Calibri" panose="020F0502020204030204" pitchFamily="34" charset="0"/>
              </a:rPr>
              <a:t>2019/10/31</a:t>
            </a:r>
            <a:endParaRPr kumimoji="1" lang="ja-JP" altLang="en-US" dirty="0">
              <a:solidFill>
                <a:srgbClr val="FFFF00"/>
              </a:solidFill>
              <a:latin typeface="Calibri" panose="020F0502020204030204" pitchFamily="34" charset="0"/>
            </a:endParaRPr>
          </a:p>
        </p:txBody>
      </p:sp>
      <p:sp>
        <p:nvSpPr>
          <p:cNvPr id="16" name="フッター プレースホルダー 15"/>
          <p:cNvSpPr>
            <a:spLocks noGrp="1"/>
          </p:cNvSpPr>
          <p:nvPr>
            <p:ph type="ftr" sz="quarter" idx="11"/>
          </p:nvPr>
        </p:nvSpPr>
        <p:spPr>
          <a:xfrm>
            <a:off x="3110967" y="6489670"/>
            <a:ext cx="6276433" cy="365125"/>
          </a:xfrm>
        </p:spPr>
        <p:txBody>
          <a:bodyPr/>
          <a:lstStyle/>
          <a:p>
            <a:r>
              <a:rPr lang="en-US" altLang="ja-JP" dirty="0">
                <a:solidFill>
                  <a:srgbClr val="FFFF00"/>
                </a:solidFill>
                <a:latin typeface="Calibri" panose="020F0502020204030204" pitchFamily="34" charset="0"/>
              </a:rPr>
              <a:t>Joint-US-CERN-Japan-Russia International Accelerator School, 2019, Ion Colliders @ </a:t>
            </a:r>
            <a:r>
              <a:rPr lang="en-US" altLang="ja-JP" dirty="0" err="1">
                <a:solidFill>
                  <a:srgbClr val="FFFF00"/>
                </a:solidFill>
                <a:latin typeface="Calibri" panose="020F0502020204030204" pitchFamily="34" charset="0"/>
              </a:rPr>
              <a:t>Dubna</a:t>
            </a:r>
            <a:endParaRPr kumimoji="1" lang="ja-JP" altLang="en-US" dirty="0">
              <a:solidFill>
                <a:srgbClr val="FFFF00"/>
              </a:solidFill>
              <a:latin typeface="Calibri" panose="020F0502020204030204" pitchFamily="34" charset="0"/>
            </a:endParaRPr>
          </a:p>
        </p:txBody>
      </p:sp>
      <p:sp>
        <p:nvSpPr>
          <p:cNvPr id="17" name="スライド番号プレースホルダー 16"/>
          <p:cNvSpPr>
            <a:spLocks noGrp="1"/>
          </p:cNvSpPr>
          <p:nvPr>
            <p:ph type="sldNum" sz="quarter" idx="12"/>
          </p:nvPr>
        </p:nvSpPr>
        <p:spPr>
          <a:xfrm>
            <a:off x="8610600" y="6475618"/>
            <a:ext cx="2743200" cy="365125"/>
          </a:xfrm>
        </p:spPr>
        <p:txBody>
          <a:bodyPr/>
          <a:lstStyle/>
          <a:p>
            <a:fld id="{2703563A-5760-4490-B9C0-0ADE44AA5E72}" type="slidenum">
              <a:rPr kumimoji="1" lang="ja-JP" altLang="en-US" smtClean="0">
                <a:solidFill>
                  <a:srgbClr val="FFFF00"/>
                </a:solidFill>
                <a:latin typeface="Calibri" panose="020F0502020204030204" pitchFamily="34" charset="0"/>
              </a:rPr>
              <a:t>34</a:t>
            </a:fld>
            <a:endParaRPr kumimoji="1" lang="ja-JP" altLang="en-US">
              <a:solidFill>
                <a:srgbClr val="FFFF00"/>
              </a:solidFill>
              <a:latin typeface="Calibri" panose="020F0502020204030204" pitchFamily="34" charset="0"/>
            </a:endParaRPr>
          </a:p>
        </p:txBody>
      </p:sp>
      <p:sp>
        <p:nvSpPr>
          <p:cNvPr id="33" name="コンテンツ プレースホルダー 1">
            <a:extLst>
              <a:ext uri="{FF2B5EF4-FFF2-40B4-BE49-F238E27FC236}">
                <a16:creationId xmlns:a16="http://schemas.microsoft.com/office/drawing/2014/main" id="{8421128A-39A2-499B-A4A5-3B6C234BFB32}"/>
              </a:ext>
            </a:extLst>
          </p:cNvPr>
          <p:cNvSpPr txBox="1">
            <a:spLocks/>
          </p:cNvSpPr>
          <p:nvPr/>
        </p:nvSpPr>
        <p:spPr>
          <a:xfrm>
            <a:off x="287429" y="1050804"/>
            <a:ext cx="11617142" cy="487737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2400" dirty="0">
                <a:latin typeface="Calibri" panose="020F0502020204030204" pitchFamily="34" charset="0"/>
              </a:rPr>
              <a:t>Baking of SuperKEKB beam pipes before installation.</a:t>
            </a:r>
          </a:p>
          <a:p>
            <a:pPr lvl="1">
              <a:buFont typeface="Wingdings" panose="05000000000000000000" pitchFamily="2" charset="2"/>
              <a:buChar char="Ø"/>
            </a:pPr>
            <a:r>
              <a:rPr lang="en-US" altLang="ja-JP" sz="2000" dirty="0">
                <a:solidFill>
                  <a:srgbClr val="002060"/>
                </a:solidFill>
                <a:latin typeface="Calibri" panose="020F0502020204030204" pitchFamily="34" charset="0"/>
                <a:sym typeface="Symbol" panose="05050102010706020507" pitchFamily="18" charset="2"/>
              </a:rPr>
              <a:t>All beam pipes of SuperKEKB were baked at laboratory before installation. </a:t>
            </a:r>
            <a:endParaRPr lang="en-US" altLang="ja-JP" sz="2000" dirty="0">
              <a:solidFill>
                <a:srgbClr val="0000FF"/>
              </a:solidFill>
              <a:latin typeface="Calibri" panose="020F0502020204030204" pitchFamily="34" charset="0"/>
            </a:endParaRPr>
          </a:p>
          <a:p>
            <a:pPr lvl="1">
              <a:buFont typeface="Wingdings" panose="05000000000000000000" pitchFamily="2" charset="2"/>
              <a:buChar char="Ø"/>
            </a:pPr>
            <a:r>
              <a:rPr lang="en-US" altLang="ja-JP" sz="2000" dirty="0">
                <a:solidFill>
                  <a:srgbClr val="002060"/>
                </a:solidFill>
                <a:latin typeface="Calibri" panose="020F0502020204030204" pitchFamily="34" charset="0"/>
                <a:sym typeface="Symbol" panose="05050102010706020507" pitchFamily="18" charset="2"/>
              </a:rPr>
              <a:t>Beam pipes were placed in a thermal insulated box (hot-air oven), and heated up to 150C with hot air.</a:t>
            </a:r>
          </a:p>
          <a:p>
            <a:pPr lvl="1">
              <a:buFont typeface="Wingdings" panose="05000000000000000000" pitchFamily="2" charset="2"/>
              <a:buChar char="Ø"/>
            </a:pPr>
            <a:r>
              <a:rPr lang="en-US" altLang="ja-JP" sz="2000" dirty="0">
                <a:solidFill>
                  <a:srgbClr val="002060"/>
                </a:solidFill>
                <a:latin typeface="Calibri" panose="020F0502020204030204" pitchFamily="34" charset="0"/>
                <a:sym typeface="Symbol" panose="05050102010706020507" pitchFamily="18" charset="2"/>
              </a:rPr>
              <a:t>Typical baking period was 24 hours.</a:t>
            </a:r>
          </a:p>
          <a:p>
            <a:pPr lvl="1">
              <a:buFont typeface="Wingdings" panose="05000000000000000000" pitchFamily="2" charset="2"/>
              <a:buChar char="Ø"/>
            </a:pPr>
            <a:r>
              <a:rPr lang="en-US" altLang="ja-JP" sz="2000" dirty="0">
                <a:solidFill>
                  <a:srgbClr val="002060"/>
                </a:solidFill>
                <a:latin typeface="Calibri" panose="020F0502020204030204" pitchFamily="34" charset="0"/>
                <a:sym typeface="Symbol" panose="05050102010706020507" pitchFamily="18" charset="2"/>
              </a:rPr>
              <a:t>Pressure inside of beam pipes dropped to 10</a:t>
            </a:r>
            <a:r>
              <a:rPr lang="en-US" altLang="ja-JP" sz="2000" baseline="30000" dirty="0">
                <a:solidFill>
                  <a:srgbClr val="002060"/>
                </a:solidFill>
                <a:latin typeface="Calibri" panose="020F0502020204030204" pitchFamily="34" charset="0"/>
                <a:sym typeface="Symbol" panose="05050102010706020507" pitchFamily="18" charset="2"/>
              </a:rPr>
              <a:t>8</a:t>
            </a:r>
            <a:r>
              <a:rPr lang="en-US" altLang="ja-JP" sz="2000" dirty="0">
                <a:solidFill>
                  <a:srgbClr val="002060"/>
                </a:solidFill>
                <a:latin typeface="Calibri" panose="020F0502020204030204" pitchFamily="34" charset="0"/>
                <a:sym typeface="Symbol" panose="05050102010706020507" pitchFamily="18" charset="2"/>
              </a:rPr>
              <a:t> Pa after baking.</a:t>
            </a:r>
          </a:p>
        </p:txBody>
      </p:sp>
      <p:pic>
        <p:nvPicPr>
          <p:cNvPr id="162" name="Picture 2">
            <a:extLst>
              <a:ext uri="{FF2B5EF4-FFF2-40B4-BE49-F238E27FC236}">
                <a16:creationId xmlns:a16="http://schemas.microsoft.com/office/drawing/2014/main" id="{1FF90627-FA5D-4E26-A069-18F07BBF1E9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9951" y="2961224"/>
            <a:ext cx="4502031" cy="33765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1" name="Picture 3">
            <a:extLst>
              <a:ext uri="{FF2B5EF4-FFF2-40B4-BE49-F238E27FC236}">
                <a16:creationId xmlns:a16="http://schemas.microsoft.com/office/drawing/2014/main" id="{CAA90A62-DF79-4C4E-BA75-CA858C390159}"/>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237579" y="2967010"/>
            <a:ext cx="4495331" cy="33707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2" name="正方形/長方形 171">
            <a:extLst>
              <a:ext uri="{FF2B5EF4-FFF2-40B4-BE49-F238E27FC236}">
                <a16:creationId xmlns:a16="http://schemas.microsoft.com/office/drawing/2014/main" id="{9DBBA7E6-DBED-4D7D-AE05-B30CABF10782}"/>
              </a:ext>
            </a:extLst>
          </p:cNvPr>
          <p:cNvSpPr/>
          <p:nvPr/>
        </p:nvSpPr>
        <p:spPr>
          <a:xfrm>
            <a:off x="9941925" y="5772750"/>
            <a:ext cx="1390124" cy="369332"/>
          </a:xfrm>
          <a:prstGeom prst="rect">
            <a:avLst/>
          </a:prstGeom>
          <a:solidFill>
            <a:schemeClr val="bg1"/>
          </a:solidFill>
        </p:spPr>
        <p:txBody>
          <a:bodyPr wrap="none">
            <a:spAutoFit/>
          </a:bodyPr>
          <a:lstStyle/>
          <a:p>
            <a:r>
              <a:rPr lang="en-US" altLang="ja-JP" dirty="0">
                <a:solidFill>
                  <a:srgbClr val="FF0000"/>
                </a:solidFill>
                <a:latin typeface="Arial" panose="020B0604020202020204" pitchFamily="34" charset="0"/>
                <a:ea typeface="ＭＳ Ｐゴシック" panose="020B0600070205080204" pitchFamily="50" charset="-128"/>
                <a:cs typeface="Arial" panose="020B0604020202020204" pitchFamily="34" charset="0"/>
              </a:rPr>
              <a:t>Now baking</a:t>
            </a:r>
            <a:endParaRPr lang="ja-JP" altLang="en-US" dirty="0">
              <a:solidFill>
                <a:srgbClr val="FF0000"/>
              </a:solidFill>
              <a:latin typeface="Arial" panose="020B0604020202020204" pitchFamily="34" charset="0"/>
              <a:cs typeface="Arial" panose="020B0604020202020204" pitchFamily="34" charset="0"/>
            </a:endParaRPr>
          </a:p>
        </p:txBody>
      </p:sp>
      <p:sp>
        <p:nvSpPr>
          <p:cNvPr id="175" name="正方形/長方形 174">
            <a:extLst>
              <a:ext uri="{FF2B5EF4-FFF2-40B4-BE49-F238E27FC236}">
                <a16:creationId xmlns:a16="http://schemas.microsoft.com/office/drawing/2014/main" id="{4C87F67E-3756-49B6-8A9E-046A1F8D9930}"/>
              </a:ext>
            </a:extLst>
          </p:cNvPr>
          <p:cNvSpPr/>
          <p:nvPr/>
        </p:nvSpPr>
        <p:spPr>
          <a:xfrm>
            <a:off x="9387400" y="2641572"/>
            <a:ext cx="1402948" cy="369332"/>
          </a:xfrm>
          <a:prstGeom prst="rect">
            <a:avLst/>
          </a:prstGeom>
          <a:noFill/>
        </p:spPr>
        <p:txBody>
          <a:bodyPr wrap="none">
            <a:spAutoFit/>
          </a:bodyPr>
          <a:lstStyle/>
          <a:p>
            <a:r>
              <a:rPr lang="en-US" altLang="ja-JP" dirty="0">
                <a:solidFill>
                  <a:srgbClr val="00B0F0"/>
                </a:solidFill>
                <a:latin typeface="Arial" panose="020B0604020202020204" pitchFamily="34" charset="0"/>
                <a:ea typeface="ＭＳ Ｐゴシック" panose="020B0600070205080204" pitchFamily="50" charset="-128"/>
                <a:cs typeface="Arial" panose="020B0604020202020204" pitchFamily="34" charset="0"/>
              </a:rPr>
              <a:t>hot-air oven</a:t>
            </a:r>
            <a:endParaRPr lang="ja-JP" altLang="en-US" dirty="0">
              <a:solidFill>
                <a:srgbClr val="00B0F0"/>
              </a:solidFill>
              <a:latin typeface="Arial" panose="020B0604020202020204" pitchFamily="34" charset="0"/>
              <a:cs typeface="Arial" panose="020B0604020202020204" pitchFamily="34" charset="0"/>
            </a:endParaRPr>
          </a:p>
        </p:txBody>
      </p:sp>
      <p:sp>
        <p:nvSpPr>
          <p:cNvPr id="176" name="正方形/長方形 175">
            <a:extLst>
              <a:ext uri="{FF2B5EF4-FFF2-40B4-BE49-F238E27FC236}">
                <a16:creationId xmlns:a16="http://schemas.microsoft.com/office/drawing/2014/main" id="{12CB9387-3A26-4C1B-98D9-90FCCB03BCA5}"/>
              </a:ext>
            </a:extLst>
          </p:cNvPr>
          <p:cNvSpPr/>
          <p:nvPr/>
        </p:nvSpPr>
        <p:spPr>
          <a:xfrm>
            <a:off x="5361982" y="5963067"/>
            <a:ext cx="1838965" cy="369332"/>
          </a:xfrm>
          <a:prstGeom prst="rect">
            <a:avLst/>
          </a:prstGeom>
          <a:noFill/>
        </p:spPr>
        <p:txBody>
          <a:bodyPr wrap="none">
            <a:spAutoFit/>
          </a:bodyPr>
          <a:lstStyle/>
          <a:p>
            <a:r>
              <a:rPr lang="en-US" altLang="ja-JP" dirty="0">
                <a:solidFill>
                  <a:srgbClr val="00B0F0"/>
                </a:solidFill>
                <a:latin typeface="Arial" panose="020B0604020202020204" pitchFamily="34" charset="0"/>
                <a:ea typeface="ＭＳ Ｐゴシック" panose="020B0600070205080204" pitchFamily="50" charset="-128"/>
                <a:cs typeface="Arial" panose="020B0604020202020204" pitchFamily="34" charset="0"/>
              </a:rPr>
              <a:t>hot-air circulator</a:t>
            </a:r>
            <a:endParaRPr lang="ja-JP" altLang="en-US" dirty="0">
              <a:solidFill>
                <a:srgbClr val="00B0F0"/>
              </a:solidFill>
              <a:latin typeface="Arial" panose="020B0604020202020204" pitchFamily="34" charset="0"/>
              <a:cs typeface="Arial" panose="020B0604020202020204" pitchFamily="34" charset="0"/>
            </a:endParaRPr>
          </a:p>
        </p:txBody>
      </p:sp>
      <p:cxnSp>
        <p:nvCxnSpPr>
          <p:cNvPr id="4" name="直線矢印コネクタ 3">
            <a:extLst>
              <a:ext uri="{FF2B5EF4-FFF2-40B4-BE49-F238E27FC236}">
                <a16:creationId xmlns:a16="http://schemas.microsoft.com/office/drawing/2014/main" id="{0624101C-D355-4649-8616-DA5CA4F400D4}"/>
              </a:ext>
            </a:extLst>
          </p:cNvPr>
          <p:cNvCxnSpPr/>
          <p:nvPr/>
        </p:nvCxnSpPr>
        <p:spPr>
          <a:xfrm flipH="1" flipV="1">
            <a:off x="4325510" y="5701085"/>
            <a:ext cx="1036472" cy="446648"/>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77" name="直線矢印コネクタ 176">
            <a:extLst>
              <a:ext uri="{FF2B5EF4-FFF2-40B4-BE49-F238E27FC236}">
                <a16:creationId xmlns:a16="http://schemas.microsoft.com/office/drawing/2014/main" id="{DD66F1BD-4464-407D-B670-1D98ACB0C0E2}"/>
              </a:ext>
            </a:extLst>
          </p:cNvPr>
          <p:cNvCxnSpPr>
            <a:cxnSpLocks/>
            <a:stCxn id="176" idx="1"/>
          </p:cNvCxnSpPr>
          <p:nvPr/>
        </p:nvCxnSpPr>
        <p:spPr>
          <a:xfrm flipH="1" flipV="1">
            <a:off x="4843746" y="4748099"/>
            <a:ext cx="518236" cy="1399634"/>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78" name="正方形/長方形 177">
            <a:extLst>
              <a:ext uri="{FF2B5EF4-FFF2-40B4-BE49-F238E27FC236}">
                <a16:creationId xmlns:a16="http://schemas.microsoft.com/office/drawing/2014/main" id="{6B034BDC-50EE-4220-9CD8-0B35AEE17D03}"/>
              </a:ext>
            </a:extLst>
          </p:cNvPr>
          <p:cNvSpPr/>
          <p:nvPr/>
        </p:nvSpPr>
        <p:spPr>
          <a:xfrm>
            <a:off x="5303562" y="3156082"/>
            <a:ext cx="1261884" cy="369332"/>
          </a:xfrm>
          <a:prstGeom prst="rect">
            <a:avLst/>
          </a:prstGeom>
          <a:noFill/>
        </p:spPr>
        <p:txBody>
          <a:bodyPr wrap="none">
            <a:spAutoFit/>
          </a:bodyPr>
          <a:lstStyle/>
          <a:p>
            <a:r>
              <a:rPr lang="en-US" altLang="ja-JP" dirty="0">
                <a:solidFill>
                  <a:srgbClr val="00B0F0"/>
                </a:solidFill>
                <a:latin typeface="Arial" panose="020B0604020202020204" pitchFamily="34" charset="0"/>
                <a:ea typeface="ＭＳ Ｐゴシック" panose="020B0600070205080204" pitchFamily="50" charset="-128"/>
                <a:cs typeface="Arial" panose="020B0604020202020204" pitchFamily="34" charset="0"/>
              </a:rPr>
              <a:t>beam pipe</a:t>
            </a:r>
            <a:endParaRPr lang="ja-JP" altLang="en-US" dirty="0">
              <a:solidFill>
                <a:srgbClr val="00B0F0"/>
              </a:solidFill>
              <a:latin typeface="Arial" panose="020B0604020202020204" pitchFamily="34" charset="0"/>
              <a:cs typeface="Arial" panose="020B0604020202020204" pitchFamily="34" charset="0"/>
            </a:endParaRPr>
          </a:p>
        </p:txBody>
      </p:sp>
      <p:cxnSp>
        <p:nvCxnSpPr>
          <p:cNvPr id="180" name="直線矢印コネクタ 179">
            <a:extLst>
              <a:ext uri="{FF2B5EF4-FFF2-40B4-BE49-F238E27FC236}">
                <a16:creationId xmlns:a16="http://schemas.microsoft.com/office/drawing/2014/main" id="{F80CF593-2AED-4EF7-BD72-7D3C567026D7}"/>
              </a:ext>
            </a:extLst>
          </p:cNvPr>
          <p:cNvCxnSpPr>
            <a:cxnSpLocks/>
          </p:cNvCxnSpPr>
          <p:nvPr/>
        </p:nvCxnSpPr>
        <p:spPr>
          <a:xfrm flipH="1">
            <a:off x="4227616" y="3337497"/>
            <a:ext cx="1134366" cy="151993"/>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81" name="直線矢印コネクタ 180">
            <a:extLst>
              <a:ext uri="{FF2B5EF4-FFF2-40B4-BE49-F238E27FC236}">
                <a16:creationId xmlns:a16="http://schemas.microsoft.com/office/drawing/2014/main" id="{EB3679B6-0931-4770-B728-88C19BBFDCED}"/>
              </a:ext>
            </a:extLst>
          </p:cNvPr>
          <p:cNvCxnSpPr>
            <a:cxnSpLocks/>
          </p:cNvCxnSpPr>
          <p:nvPr/>
        </p:nvCxnSpPr>
        <p:spPr>
          <a:xfrm flipH="1">
            <a:off x="4139665" y="3334247"/>
            <a:ext cx="1222317" cy="727649"/>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82" name="正方形/長方形 181">
            <a:extLst>
              <a:ext uri="{FF2B5EF4-FFF2-40B4-BE49-F238E27FC236}">
                <a16:creationId xmlns:a16="http://schemas.microsoft.com/office/drawing/2014/main" id="{C58AC206-933E-4630-A720-708CEA9C1ED0}"/>
              </a:ext>
            </a:extLst>
          </p:cNvPr>
          <p:cNvSpPr/>
          <p:nvPr/>
        </p:nvSpPr>
        <p:spPr>
          <a:xfrm>
            <a:off x="5732039" y="4464819"/>
            <a:ext cx="1505540" cy="369332"/>
          </a:xfrm>
          <a:prstGeom prst="rect">
            <a:avLst/>
          </a:prstGeom>
          <a:noFill/>
        </p:spPr>
        <p:txBody>
          <a:bodyPr wrap="none">
            <a:spAutoFit/>
          </a:bodyPr>
          <a:lstStyle/>
          <a:p>
            <a:r>
              <a:rPr lang="en-US" altLang="ja-JP" dirty="0">
                <a:solidFill>
                  <a:srgbClr val="00B0F0"/>
                </a:solidFill>
                <a:latin typeface="Arial" panose="020B0604020202020204" pitchFamily="34" charset="0"/>
                <a:ea typeface="ＭＳ Ｐゴシック" panose="020B0600070205080204" pitchFamily="50" charset="-128"/>
                <a:cs typeface="Arial" panose="020B0604020202020204" pitchFamily="34" charset="0"/>
              </a:rPr>
              <a:t>pumping unit</a:t>
            </a:r>
            <a:endParaRPr lang="ja-JP" altLang="en-US" dirty="0">
              <a:solidFill>
                <a:srgbClr val="00B0F0"/>
              </a:solidFill>
              <a:latin typeface="Arial" panose="020B0604020202020204" pitchFamily="34" charset="0"/>
              <a:cs typeface="Arial" panose="020B0604020202020204" pitchFamily="34" charset="0"/>
            </a:endParaRPr>
          </a:p>
        </p:txBody>
      </p:sp>
      <p:cxnSp>
        <p:nvCxnSpPr>
          <p:cNvPr id="183" name="直線矢印コネクタ 182">
            <a:extLst>
              <a:ext uri="{FF2B5EF4-FFF2-40B4-BE49-F238E27FC236}">
                <a16:creationId xmlns:a16="http://schemas.microsoft.com/office/drawing/2014/main" id="{73029703-DE58-4203-AC8A-24B363095C2C}"/>
              </a:ext>
            </a:extLst>
          </p:cNvPr>
          <p:cNvCxnSpPr>
            <a:cxnSpLocks/>
            <a:stCxn id="171" idx="1"/>
          </p:cNvCxnSpPr>
          <p:nvPr/>
        </p:nvCxnSpPr>
        <p:spPr>
          <a:xfrm>
            <a:off x="7237579" y="4652379"/>
            <a:ext cx="784539" cy="71117"/>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84" name="直線矢印コネクタ 183">
            <a:extLst>
              <a:ext uri="{FF2B5EF4-FFF2-40B4-BE49-F238E27FC236}">
                <a16:creationId xmlns:a16="http://schemas.microsoft.com/office/drawing/2014/main" id="{06427534-B342-4B63-B24C-D25F14B53A85}"/>
              </a:ext>
            </a:extLst>
          </p:cNvPr>
          <p:cNvCxnSpPr>
            <a:cxnSpLocks/>
            <a:stCxn id="171" idx="1"/>
          </p:cNvCxnSpPr>
          <p:nvPr/>
        </p:nvCxnSpPr>
        <p:spPr>
          <a:xfrm>
            <a:off x="7237579" y="4652379"/>
            <a:ext cx="1219351" cy="831095"/>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85" name="直線矢印コネクタ 184">
            <a:extLst>
              <a:ext uri="{FF2B5EF4-FFF2-40B4-BE49-F238E27FC236}">
                <a16:creationId xmlns:a16="http://schemas.microsoft.com/office/drawing/2014/main" id="{B2B321FE-A190-43C7-92A1-ED9F0F998374}"/>
              </a:ext>
            </a:extLst>
          </p:cNvPr>
          <p:cNvCxnSpPr>
            <a:cxnSpLocks/>
          </p:cNvCxnSpPr>
          <p:nvPr/>
        </p:nvCxnSpPr>
        <p:spPr>
          <a:xfrm flipH="1">
            <a:off x="9982201" y="2978779"/>
            <a:ext cx="106673" cy="853750"/>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86" name="正方形/長方形 185">
            <a:extLst>
              <a:ext uri="{FF2B5EF4-FFF2-40B4-BE49-F238E27FC236}">
                <a16:creationId xmlns:a16="http://schemas.microsoft.com/office/drawing/2014/main" id="{618B6052-7CB5-440B-B95B-3205174C4077}"/>
              </a:ext>
            </a:extLst>
          </p:cNvPr>
          <p:cNvSpPr/>
          <p:nvPr/>
        </p:nvSpPr>
        <p:spPr>
          <a:xfrm>
            <a:off x="210693" y="2961224"/>
            <a:ext cx="1261884" cy="369332"/>
          </a:xfrm>
          <a:prstGeom prst="rect">
            <a:avLst/>
          </a:prstGeom>
          <a:solidFill>
            <a:schemeClr val="bg1"/>
          </a:solidFill>
        </p:spPr>
        <p:txBody>
          <a:bodyPr wrap="none">
            <a:spAutoFit/>
          </a:bodyPr>
          <a:lstStyle/>
          <a:p>
            <a:r>
              <a:rPr lang="en-US" altLang="ja-JP" dirty="0">
                <a:solidFill>
                  <a:srgbClr val="7030A0"/>
                </a:solidFill>
                <a:latin typeface="Arial" panose="020B0604020202020204" pitchFamily="34" charset="0"/>
                <a:ea typeface="ＭＳ Ｐゴシック" panose="020B0600070205080204" pitchFamily="50" charset="-128"/>
                <a:cs typeface="Arial" panose="020B0604020202020204" pitchFamily="34" charset="0"/>
              </a:rPr>
              <a:t>oven open</a:t>
            </a:r>
            <a:endParaRPr lang="ja-JP" altLang="en-US" dirty="0">
              <a:solidFill>
                <a:srgbClr val="7030A0"/>
              </a:solidFill>
              <a:latin typeface="Arial" panose="020B0604020202020204" pitchFamily="34" charset="0"/>
              <a:cs typeface="Arial" panose="020B0604020202020204" pitchFamily="34" charset="0"/>
            </a:endParaRPr>
          </a:p>
        </p:txBody>
      </p:sp>
      <p:sp>
        <p:nvSpPr>
          <p:cNvPr id="187" name="正方形/長方形 186">
            <a:extLst>
              <a:ext uri="{FF2B5EF4-FFF2-40B4-BE49-F238E27FC236}">
                <a16:creationId xmlns:a16="http://schemas.microsoft.com/office/drawing/2014/main" id="{F1FD1F5D-313D-4882-80BA-336595125C93}"/>
              </a:ext>
            </a:extLst>
          </p:cNvPr>
          <p:cNvSpPr/>
          <p:nvPr/>
        </p:nvSpPr>
        <p:spPr>
          <a:xfrm>
            <a:off x="6803633" y="2915794"/>
            <a:ext cx="1287532" cy="369332"/>
          </a:xfrm>
          <a:prstGeom prst="rect">
            <a:avLst/>
          </a:prstGeom>
          <a:solidFill>
            <a:schemeClr val="bg1"/>
          </a:solidFill>
        </p:spPr>
        <p:txBody>
          <a:bodyPr wrap="none">
            <a:spAutoFit/>
          </a:bodyPr>
          <a:lstStyle/>
          <a:p>
            <a:r>
              <a:rPr lang="en-US" altLang="ja-JP" dirty="0">
                <a:solidFill>
                  <a:srgbClr val="7030A0"/>
                </a:solidFill>
                <a:latin typeface="Arial" panose="020B0604020202020204" pitchFamily="34" charset="0"/>
                <a:ea typeface="ＭＳ Ｐゴシック" panose="020B0600070205080204" pitchFamily="50" charset="-128"/>
                <a:cs typeface="Arial" panose="020B0604020202020204" pitchFamily="34" charset="0"/>
              </a:rPr>
              <a:t>oven close</a:t>
            </a:r>
            <a:endParaRPr lang="ja-JP" altLang="en-US" dirty="0">
              <a:solidFill>
                <a:srgbClr val="7030A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7911439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p:cNvPicPr>
            <a:picLocks noChangeAspect="1"/>
          </p:cNvPicPr>
          <p:nvPr/>
        </p:nvPicPr>
        <p:blipFill>
          <a:blip r:embed="rId3"/>
          <a:stretch>
            <a:fillRect/>
          </a:stretch>
        </p:blipFill>
        <p:spPr>
          <a:xfrm>
            <a:off x="0" y="0"/>
            <a:ext cx="12192000" cy="1122652"/>
          </a:xfrm>
          <a:prstGeom prst="rect">
            <a:avLst/>
          </a:prstGeom>
        </p:spPr>
      </p:pic>
      <p:sp>
        <p:nvSpPr>
          <p:cNvPr id="5" name="タイトル 1"/>
          <p:cNvSpPr txBox="1">
            <a:spLocks/>
          </p:cNvSpPr>
          <p:nvPr/>
        </p:nvSpPr>
        <p:spPr>
          <a:xfrm>
            <a:off x="1785678" y="0"/>
            <a:ext cx="8784976" cy="735582"/>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en-US" altLang="ja-JP" sz="4000" b="1" dirty="0">
                <a:solidFill>
                  <a:srgbClr val="FFC000"/>
                </a:solidFill>
                <a:latin typeface="Calibri Light" panose="020F0302020204030204" pitchFamily="34" charset="0"/>
              </a:rPr>
              <a:t>Vacuum system for accelerators 1</a:t>
            </a:r>
            <a:endParaRPr lang="ja-JP" altLang="en-US" sz="4000" b="1" dirty="0">
              <a:solidFill>
                <a:srgbClr val="FFC000"/>
              </a:solidFill>
              <a:latin typeface="Calibri Light" panose="020F0302020204030204" pitchFamily="34" charset="0"/>
            </a:endParaRPr>
          </a:p>
        </p:txBody>
      </p:sp>
      <p:sp>
        <p:nvSpPr>
          <p:cNvPr id="11" name="正方形/長方形 10"/>
          <p:cNvSpPr/>
          <p:nvPr/>
        </p:nvSpPr>
        <p:spPr>
          <a:xfrm>
            <a:off x="0" y="6434515"/>
            <a:ext cx="12192000" cy="431329"/>
          </a:xfrm>
          <a:prstGeom prst="rect">
            <a:avLst/>
          </a:prstGeom>
          <a:solidFill>
            <a:srgbClr val="00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latin typeface="Calibri" panose="020F0502020204030204" pitchFamily="34" charset="0"/>
            </a:endParaRPr>
          </a:p>
        </p:txBody>
      </p:sp>
      <p:pic>
        <p:nvPicPr>
          <p:cNvPr id="13" name="Picture 5" descr="C:\Documents and Settings\Administrator\デスクトップ\keklogo_blue.gif"/>
          <p:cNvPicPr>
            <a:picLocks noChangeAspect="1" noChangeArrowheads="1"/>
          </p:cNvPicPr>
          <p:nvPr/>
        </p:nvPicPr>
        <p:blipFill>
          <a:blip r:embed="rId4" cstate="print"/>
          <a:srcRect/>
          <a:stretch>
            <a:fillRect/>
          </a:stretch>
        </p:blipFill>
        <p:spPr bwMode="auto">
          <a:xfrm>
            <a:off x="65316" y="6463741"/>
            <a:ext cx="702056" cy="402103"/>
          </a:xfrm>
          <a:prstGeom prst="rect">
            <a:avLst/>
          </a:prstGeom>
          <a:noFill/>
        </p:spPr>
      </p:pic>
      <p:pic>
        <p:nvPicPr>
          <p:cNvPr id="14" name="Picture 1" descr="C:\Documents and Settings\Administrator\デスクトップ\SuperKEKB_logo.gif"/>
          <p:cNvPicPr>
            <a:picLocks noChangeAspect="1" noChangeArrowheads="1"/>
          </p:cNvPicPr>
          <p:nvPr/>
        </p:nvPicPr>
        <p:blipFill>
          <a:blip r:embed="rId5" cstate="print"/>
          <a:srcRect/>
          <a:stretch>
            <a:fillRect/>
          </a:stretch>
        </p:blipFill>
        <p:spPr bwMode="auto">
          <a:xfrm>
            <a:off x="11432495" y="6449005"/>
            <a:ext cx="759505" cy="408995"/>
          </a:xfrm>
          <a:prstGeom prst="rect">
            <a:avLst/>
          </a:prstGeom>
          <a:noFill/>
        </p:spPr>
      </p:pic>
      <p:sp>
        <p:nvSpPr>
          <p:cNvPr id="15" name="日付プレースホルダー 14"/>
          <p:cNvSpPr>
            <a:spLocks noGrp="1"/>
          </p:cNvSpPr>
          <p:nvPr>
            <p:ph type="dt" sz="half" idx="10"/>
          </p:nvPr>
        </p:nvSpPr>
        <p:spPr>
          <a:xfrm>
            <a:off x="838200" y="6475618"/>
            <a:ext cx="2743200" cy="365125"/>
          </a:xfrm>
        </p:spPr>
        <p:txBody>
          <a:bodyPr/>
          <a:lstStyle/>
          <a:p>
            <a:r>
              <a:rPr kumimoji="1" lang="en-US" altLang="ja-JP" dirty="0">
                <a:solidFill>
                  <a:srgbClr val="FFFF00"/>
                </a:solidFill>
                <a:latin typeface="Calibri" panose="020F0502020204030204" pitchFamily="34" charset="0"/>
              </a:rPr>
              <a:t>2019/10/31</a:t>
            </a:r>
            <a:endParaRPr kumimoji="1" lang="ja-JP" altLang="en-US" dirty="0">
              <a:solidFill>
                <a:srgbClr val="FFFF00"/>
              </a:solidFill>
              <a:latin typeface="Calibri" panose="020F0502020204030204" pitchFamily="34" charset="0"/>
            </a:endParaRPr>
          </a:p>
        </p:txBody>
      </p:sp>
      <p:sp>
        <p:nvSpPr>
          <p:cNvPr id="16" name="フッター プレースホルダー 15"/>
          <p:cNvSpPr>
            <a:spLocks noGrp="1"/>
          </p:cNvSpPr>
          <p:nvPr>
            <p:ph type="ftr" sz="quarter" idx="11"/>
          </p:nvPr>
        </p:nvSpPr>
        <p:spPr>
          <a:xfrm>
            <a:off x="3110967" y="6489670"/>
            <a:ext cx="6276433" cy="365125"/>
          </a:xfrm>
        </p:spPr>
        <p:txBody>
          <a:bodyPr/>
          <a:lstStyle/>
          <a:p>
            <a:r>
              <a:rPr lang="en-US" altLang="ja-JP" dirty="0">
                <a:solidFill>
                  <a:srgbClr val="FFFF00"/>
                </a:solidFill>
                <a:latin typeface="Calibri" panose="020F0502020204030204" pitchFamily="34" charset="0"/>
              </a:rPr>
              <a:t>Joint-US-CERN-Japan-Russia International Accelerator School, 2019, Ion Colliders @ </a:t>
            </a:r>
            <a:r>
              <a:rPr lang="en-US" altLang="ja-JP" dirty="0" err="1">
                <a:solidFill>
                  <a:srgbClr val="FFFF00"/>
                </a:solidFill>
                <a:latin typeface="Calibri" panose="020F0502020204030204" pitchFamily="34" charset="0"/>
              </a:rPr>
              <a:t>Dubna</a:t>
            </a:r>
            <a:endParaRPr kumimoji="1" lang="ja-JP" altLang="en-US" dirty="0">
              <a:solidFill>
                <a:srgbClr val="FFFF00"/>
              </a:solidFill>
              <a:latin typeface="Calibri" panose="020F0502020204030204" pitchFamily="34" charset="0"/>
            </a:endParaRPr>
          </a:p>
        </p:txBody>
      </p:sp>
      <p:sp>
        <p:nvSpPr>
          <p:cNvPr id="17" name="スライド番号プレースホルダー 16"/>
          <p:cNvSpPr>
            <a:spLocks noGrp="1"/>
          </p:cNvSpPr>
          <p:nvPr>
            <p:ph type="sldNum" sz="quarter" idx="12"/>
          </p:nvPr>
        </p:nvSpPr>
        <p:spPr>
          <a:xfrm>
            <a:off x="8610600" y="6475618"/>
            <a:ext cx="2743200" cy="365125"/>
          </a:xfrm>
        </p:spPr>
        <p:txBody>
          <a:bodyPr/>
          <a:lstStyle/>
          <a:p>
            <a:fld id="{2703563A-5760-4490-B9C0-0ADE44AA5E72}" type="slidenum">
              <a:rPr kumimoji="1" lang="ja-JP" altLang="en-US" smtClean="0">
                <a:solidFill>
                  <a:srgbClr val="FFFF00"/>
                </a:solidFill>
                <a:latin typeface="Calibri" panose="020F0502020204030204" pitchFamily="34" charset="0"/>
              </a:rPr>
              <a:t>35</a:t>
            </a:fld>
            <a:endParaRPr kumimoji="1" lang="ja-JP" altLang="en-US">
              <a:solidFill>
                <a:srgbClr val="FFFF00"/>
              </a:solidFill>
              <a:latin typeface="Calibri" panose="020F0502020204030204" pitchFamily="34" charset="0"/>
            </a:endParaRPr>
          </a:p>
        </p:txBody>
      </p:sp>
      <p:sp>
        <p:nvSpPr>
          <p:cNvPr id="33" name="コンテンツ プレースホルダー 1">
            <a:extLst>
              <a:ext uri="{FF2B5EF4-FFF2-40B4-BE49-F238E27FC236}">
                <a16:creationId xmlns:a16="http://schemas.microsoft.com/office/drawing/2014/main" id="{8421128A-39A2-499B-A4A5-3B6C234BFB32}"/>
              </a:ext>
            </a:extLst>
          </p:cNvPr>
          <p:cNvSpPr txBox="1">
            <a:spLocks/>
          </p:cNvSpPr>
          <p:nvPr/>
        </p:nvSpPr>
        <p:spPr>
          <a:xfrm>
            <a:off x="101119" y="980126"/>
            <a:ext cx="7224898" cy="5707225"/>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2400" dirty="0">
                <a:latin typeface="Calibri" panose="020F0502020204030204" pitchFamily="34" charset="0"/>
              </a:rPr>
              <a:t>Vacuum vessels are “long and narrow beam pipes”.</a:t>
            </a:r>
          </a:p>
          <a:p>
            <a:pPr lvl="1">
              <a:buFont typeface="Wingdings" panose="05000000000000000000" pitchFamily="2" charset="2"/>
              <a:buChar char="Ø"/>
            </a:pPr>
            <a:r>
              <a:rPr lang="en-US" altLang="ja-JP" sz="2000" dirty="0">
                <a:solidFill>
                  <a:srgbClr val="002060"/>
                </a:solidFill>
                <a:latin typeface="Calibri" panose="020F0502020204030204" pitchFamily="34" charset="0"/>
                <a:sym typeface="Symbol" panose="05050102010706020507" pitchFamily="18" charset="2"/>
              </a:rPr>
              <a:t>Material:</a:t>
            </a:r>
          </a:p>
          <a:p>
            <a:pPr lvl="2"/>
            <a:r>
              <a:rPr lang="en-US" altLang="ja-JP" dirty="0">
                <a:solidFill>
                  <a:srgbClr val="00B050"/>
                </a:solidFill>
                <a:latin typeface="Calibri" panose="020F0502020204030204" pitchFamily="34" charset="0"/>
                <a:sym typeface="Symbol" panose="05050102010706020507" pitchFamily="18" charset="2"/>
              </a:rPr>
              <a:t>Requirement for accelerators: </a:t>
            </a:r>
          </a:p>
          <a:p>
            <a:pPr lvl="3">
              <a:buFont typeface="Wingdings" panose="05000000000000000000" pitchFamily="2" charset="2"/>
              <a:buChar char="ü"/>
            </a:pPr>
            <a:r>
              <a:rPr lang="en-US" altLang="ja-JP" sz="2000" dirty="0">
                <a:latin typeface="Calibri" panose="020F0502020204030204" pitchFamily="34" charset="0"/>
                <a:sym typeface="Symbol" panose="05050102010706020507" pitchFamily="18" charset="2"/>
              </a:rPr>
              <a:t>low outgassing, high radiation shielding, high radiation resistance, high machinability, good weldability, non-magnetic (low permeability, in magnets), high electric conductivity, etc.</a:t>
            </a:r>
          </a:p>
          <a:p>
            <a:pPr lvl="2"/>
            <a:r>
              <a:rPr lang="en-US" altLang="ja-JP" dirty="0">
                <a:latin typeface="Calibri" panose="020F0502020204030204" pitchFamily="34" charset="0"/>
                <a:sym typeface="Symbol" panose="05050102010706020507" pitchFamily="18" charset="2"/>
              </a:rPr>
              <a:t>Stainless steel, aluminum alloy, copper (oxygen free copper),  titanium, ceramics (in AC magnets), etc.</a:t>
            </a:r>
            <a:endParaRPr lang="en-US" altLang="ja-JP" sz="2000" dirty="0">
              <a:latin typeface="Calibri" panose="020F0502020204030204" pitchFamily="34" charset="0"/>
              <a:sym typeface="Symbol" panose="05050102010706020507" pitchFamily="18" charset="2"/>
            </a:endParaRPr>
          </a:p>
          <a:p>
            <a:pPr lvl="1">
              <a:buFont typeface="Wingdings" panose="05000000000000000000" pitchFamily="2" charset="2"/>
              <a:buChar char="Ø"/>
            </a:pPr>
            <a:r>
              <a:rPr lang="en-US" altLang="ja-JP" sz="2000" dirty="0">
                <a:solidFill>
                  <a:srgbClr val="002060"/>
                </a:solidFill>
                <a:latin typeface="Calibri" panose="020F0502020204030204" pitchFamily="34" charset="0"/>
                <a:sym typeface="Symbol" panose="05050102010706020507" pitchFamily="18" charset="2"/>
              </a:rPr>
              <a:t>Cross-section:</a:t>
            </a:r>
          </a:p>
          <a:p>
            <a:pPr lvl="2"/>
            <a:r>
              <a:rPr lang="en-US" altLang="ja-JP" dirty="0">
                <a:solidFill>
                  <a:srgbClr val="00B050"/>
                </a:solidFill>
                <a:latin typeface="Calibri" panose="020F0502020204030204" pitchFamily="34" charset="0"/>
                <a:sym typeface="Symbol" panose="05050102010706020507" pitchFamily="18" charset="2"/>
              </a:rPr>
              <a:t>Requirement for accelerators:</a:t>
            </a:r>
          </a:p>
          <a:p>
            <a:pPr lvl="3">
              <a:buFont typeface="Wingdings" panose="05000000000000000000" pitchFamily="2" charset="2"/>
              <a:buChar char="ü"/>
            </a:pPr>
            <a:r>
              <a:rPr lang="en-US" altLang="ja-JP" sz="2000" dirty="0">
                <a:latin typeface="Calibri" panose="020F0502020204030204" pitchFamily="34" charset="0"/>
                <a:sym typeface="Symbol" panose="05050102010706020507" pitchFamily="18" charset="2"/>
              </a:rPr>
              <a:t>Large enough to keep the beam in it.</a:t>
            </a:r>
          </a:p>
          <a:p>
            <a:pPr marL="1828800" lvl="4" indent="0">
              <a:buNone/>
            </a:pPr>
            <a:r>
              <a:rPr lang="en-US" altLang="ja-JP" sz="2000" dirty="0">
                <a:latin typeface="Calibri" panose="020F0502020204030204" pitchFamily="34" charset="0"/>
                <a:sym typeface="Symbol" panose="05050102010706020507" pitchFamily="18" charset="2"/>
              </a:rPr>
              <a:t>Larger aperture results in larger outgassing. </a:t>
            </a:r>
            <a:r>
              <a:rPr lang="en-US" altLang="ja-JP" sz="2000" dirty="0">
                <a:latin typeface="Calibri" panose="020F0502020204030204" pitchFamily="34" charset="0"/>
                <a:sym typeface="Wingdings" panose="05000000000000000000" pitchFamily="2" charset="2"/>
              </a:rPr>
              <a:t></a:t>
            </a:r>
            <a:endParaRPr lang="en-US" altLang="ja-JP" sz="2000" dirty="0">
              <a:latin typeface="Calibri" panose="020F0502020204030204" pitchFamily="34" charset="0"/>
              <a:sym typeface="Symbol" panose="05050102010706020507" pitchFamily="18" charset="2"/>
            </a:endParaRPr>
          </a:p>
          <a:p>
            <a:pPr lvl="3">
              <a:buFont typeface="Wingdings" panose="05000000000000000000" pitchFamily="2" charset="2"/>
              <a:buChar char="ü"/>
            </a:pPr>
            <a:r>
              <a:rPr lang="en-US" altLang="ja-JP" sz="2000" dirty="0">
                <a:latin typeface="Calibri" panose="020F0502020204030204" pitchFamily="34" charset="0"/>
                <a:sym typeface="Symbol" panose="05050102010706020507" pitchFamily="18" charset="2"/>
              </a:rPr>
              <a:t>Small enough to fit in magnet apertures.</a:t>
            </a:r>
          </a:p>
          <a:p>
            <a:pPr marL="1371600" lvl="3" indent="0">
              <a:buNone/>
            </a:pPr>
            <a:r>
              <a:rPr lang="en-US" altLang="ja-JP" sz="2000" dirty="0">
                <a:latin typeface="Calibri" panose="020F0502020204030204" pitchFamily="34" charset="0"/>
                <a:sym typeface="Symbol" panose="05050102010706020507" pitchFamily="18" charset="2"/>
              </a:rPr>
              <a:t>	Smaller aperture results in smaller conductance.</a:t>
            </a:r>
            <a:r>
              <a:rPr lang="en-US" altLang="ja-JP" sz="2000" dirty="0">
                <a:latin typeface="Calibri" panose="020F0502020204030204" pitchFamily="34" charset="0"/>
                <a:sym typeface="Wingdings" panose="05000000000000000000" pitchFamily="2" charset="2"/>
              </a:rPr>
              <a:t></a:t>
            </a:r>
            <a:endParaRPr lang="en-US" altLang="ja-JP" sz="2000" dirty="0">
              <a:latin typeface="Calibri" panose="020F0502020204030204" pitchFamily="34" charset="0"/>
              <a:sym typeface="Symbol" panose="05050102010706020507" pitchFamily="18" charset="2"/>
            </a:endParaRPr>
          </a:p>
          <a:p>
            <a:r>
              <a:rPr lang="en-US" altLang="ja-JP" sz="2400" dirty="0">
                <a:solidFill>
                  <a:srgbClr val="7030A0"/>
                </a:solidFill>
                <a:latin typeface="Calibri" panose="020F0502020204030204" pitchFamily="34" charset="0"/>
                <a:sym typeface="Symbol" panose="05050102010706020507" pitchFamily="18" charset="2"/>
              </a:rPr>
              <a:t>Beam pipes for SuperKEKB</a:t>
            </a:r>
          </a:p>
          <a:p>
            <a:pPr lvl="1">
              <a:buFont typeface="Wingdings" panose="05000000000000000000" pitchFamily="2" charset="2"/>
              <a:buChar char="Ø"/>
            </a:pPr>
            <a:r>
              <a:rPr lang="en-US" altLang="ja-JP" sz="2000" dirty="0">
                <a:solidFill>
                  <a:srgbClr val="002060"/>
                </a:solidFill>
                <a:latin typeface="Calibri" panose="020F0502020204030204" pitchFamily="34" charset="0"/>
                <a:sym typeface="Symbol" panose="05050102010706020507" pitchFamily="18" charset="2"/>
              </a:rPr>
              <a:t>Material : oxygen free copper, aluminum alloy</a:t>
            </a:r>
          </a:p>
          <a:p>
            <a:pPr lvl="1">
              <a:buFont typeface="Wingdings" panose="05000000000000000000" pitchFamily="2" charset="2"/>
              <a:buChar char="Ø"/>
            </a:pPr>
            <a:r>
              <a:rPr lang="en-US" altLang="ja-JP" sz="2000" dirty="0">
                <a:solidFill>
                  <a:srgbClr val="002060"/>
                </a:solidFill>
                <a:latin typeface="Calibri" panose="020F0502020204030204" pitchFamily="34" charset="0"/>
                <a:sym typeface="Symbol" panose="05050102010706020507" pitchFamily="18" charset="2"/>
              </a:rPr>
              <a:t>Cross-section : </a:t>
            </a:r>
            <a:r>
              <a:rPr lang="en-US" altLang="ja-JP" sz="2000" dirty="0">
                <a:solidFill>
                  <a:srgbClr val="00B0F0"/>
                </a:solidFill>
                <a:latin typeface="Calibri" panose="020F0502020204030204" pitchFamily="34" charset="0"/>
                <a:sym typeface="Symbol" panose="05050102010706020507" pitchFamily="18" charset="2"/>
              </a:rPr>
              <a:t>racetrack (electron ring), </a:t>
            </a:r>
          </a:p>
          <a:p>
            <a:pPr marL="457200" lvl="1" indent="0">
              <a:buNone/>
            </a:pPr>
            <a:r>
              <a:rPr lang="en-US" altLang="ja-JP" sz="2000" dirty="0">
                <a:solidFill>
                  <a:srgbClr val="C00000"/>
                </a:solidFill>
                <a:latin typeface="Calibri" panose="020F0502020204030204" pitchFamily="34" charset="0"/>
                <a:sym typeface="Symbol" panose="05050102010706020507" pitchFamily="18" charset="2"/>
              </a:rPr>
              <a:t>                                circular with antechambers (positron ring)</a:t>
            </a:r>
          </a:p>
          <a:p>
            <a:pPr lvl="1">
              <a:buFont typeface="Wingdings" panose="05000000000000000000" pitchFamily="2" charset="2"/>
              <a:buChar char="Ø"/>
            </a:pPr>
            <a:endParaRPr lang="en-US" altLang="ja-JP" sz="2000" dirty="0">
              <a:solidFill>
                <a:srgbClr val="002060"/>
              </a:solidFill>
              <a:latin typeface="Calibri" panose="020F0502020204030204" pitchFamily="34" charset="0"/>
              <a:sym typeface="Symbol" panose="05050102010706020507" pitchFamily="18" charset="2"/>
            </a:endParaRPr>
          </a:p>
          <a:p>
            <a:pPr lvl="1">
              <a:buFont typeface="Wingdings" panose="05000000000000000000" pitchFamily="2" charset="2"/>
              <a:buChar char="Ø"/>
            </a:pPr>
            <a:endParaRPr lang="en-US" altLang="ja-JP" sz="2000" dirty="0">
              <a:solidFill>
                <a:srgbClr val="002060"/>
              </a:solidFill>
              <a:latin typeface="Calibri" panose="020F0502020204030204" pitchFamily="34" charset="0"/>
              <a:sym typeface="Symbol" panose="05050102010706020507" pitchFamily="18" charset="2"/>
            </a:endParaRPr>
          </a:p>
          <a:p>
            <a:pPr marL="457200" lvl="1" indent="0">
              <a:buNone/>
            </a:pPr>
            <a:endParaRPr lang="en-US" altLang="ja-JP" sz="2000" dirty="0">
              <a:solidFill>
                <a:srgbClr val="0000FF"/>
              </a:solidFill>
              <a:latin typeface="Calibri" panose="020F0502020204030204" pitchFamily="34" charset="0"/>
            </a:endParaRPr>
          </a:p>
        </p:txBody>
      </p:sp>
      <p:grpSp>
        <p:nvGrpSpPr>
          <p:cNvPr id="6" name="グループ化 5">
            <a:extLst>
              <a:ext uri="{FF2B5EF4-FFF2-40B4-BE49-F238E27FC236}">
                <a16:creationId xmlns:a16="http://schemas.microsoft.com/office/drawing/2014/main" id="{FCC0B37B-00BF-47D0-8D3A-7548D486A191}"/>
              </a:ext>
            </a:extLst>
          </p:cNvPr>
          <p:cNvGrpSpPr>
            <a:grpSpLocks noChangeAspect="1"/>
          </p:cNvGrpSpPr>
          <p:nvPr/>
        </p:nvGrpSpPr>
        <p:grpSpPr>
          <a:xfrm>
            <a:off x="7023018" y="947781"/>
            <a:ext cx="5125552" cy="5165715"/>
            <a:chOff x="7065689" y="666161"/>
            <a:chExt cx="5777827" cy="5823103"/>
          </a:xfrm>
        </p:grpSpPr>
        <p:pic>
          <p:nvPicPr>
            <p:cNvPr id="27" name="図 26">
              <a:extLst>
                <a:ext uri="{FF2B5EF4-FFF2-40B4-BE49-F238E27FC236}">
                  <a16:creationId xmlns:a16="http://schemas.microsoft.com/office/drawing/2014/main" id="{5BF827F3-FCCD-4956-A05B-66204E0324DA}"/>
                </a:ext>
              </a:extLst>
            </p:cNvPr>
            <p:cNvPicPr>
              <a:picLocks noChangeAspect="1"/>
            </p:cNvPicPr>
            <p:nvPr/>
          </p:nvPicPr>
          <p:blipFill rotWithShape="1">
            <a:blip r:embed="rId6"/>
            <a:srcRect l="36059" t="49296" r="19152" b="139"/>
            <a:stretch/>
          </p:blipFill>
          <p:spPr>
            <a:xfrm>
              <a:off x="7330005" y="1427496"/>
              <a:ext cx="5469442" cy="4631351"/>
            </a:xfrm>
            <a:prstGeom prst="rect">
              <a:avLst/>
            </a:prstGeom>
          </p:spPr>
        </p:pic>
        <p:pic>
          <p:nvPicPr>
            <p:cNvPr id="28" name="図 27">
              <a:extLst>
                <a:ext uri="{FF2B5EF4-FFF2-40B4-BE49-F238E27FC236}">
                  <a16:creationId xmlns:a16="http://schemas.microsoft.com/office/drawing/2014/main" id="{85C05EC1-7620-4708-B674-BB1BE5366804}"/>
                </a:ext>
              </a:extLst>
            </p:cNvPr>
            <p:cNvPicPr>
              <a:picLocks noChangeAspect="1"/>
            </p:cNvPicPr>
            <p:nvPr/>
          </p:nvPicPr>
          <p:blipFill>
            <a:blip r:embed="rId7"/>
            <a:stretch>
              <a:fillRect/>
            </a:stretch>
          </p:blipFill>
          <p:spPr>
            <a:xfrm>
              <a:off x="7065689" y="4385514"/>
              <a:ext cx="2030366" cy="2103750"/>
            </a:xfrm>
            <a:prstGeom prst="rect">
              <a:avLst/>
            </a:prstGeom>
          </p:spPr>
        </p:pic>
        <p:pic>
          <p:nvPicPr>
            <p:cNvPr id="29" name="図 28">
              <a:extLst>
                <a:ext uri="{FF2B5EF4-FFF2-40B4-BE49-F238E27FC236}">
                  <a16:creationId xmlns:a16="http://schemas.microsoft.com/office/drawing/2014/main" id="{3268FCDA-FCAF-4324-95E4-681F9F8E29A7}"/>
                </a:ext>
              </a:extLst>
            </p:cNvPr>
            <p:cNvPicPr>
              <a:picLocks noChangeAspect="1"/>
            </p:cNvPicPr>
            <p:nvPr/>
          </p:nvPicPr>
          <p:blipFill>
            <a:blip r:embed="rId8"/>
            <a:stretch>
              <a:fillRect/>
            </a:stretch>
          </p:blipFill>
          <p:spPr>
            <a:xfrm>
              <a:off x="10298098" y="666161"/>
              <a:ext cx="2545418" cy="1880493"/>
            </a:xfrm>
            <a:prstGeom prst="rect">
              <a:avLst/>
            </a:prstGeom>
          </p:spPr>
        </p:pic>
        <p:sp>
          <p:nvSpPr>
            <p:cNvPr id="30" name="テキスト ボックス 29">
              <a:extLst>
                <a:ext uri="{FF2B5EF4-FFF2-40B4-BE49-F238E27FC236}">
                  <a16:creationId xmlns:a16="http://schemas.microsoft.com/office/drawing/2014/main" id="{A8611E5D-B2FA-45EE-93B1-CD5D76F76481}"/>
                </a:ext>
              </a:extLst>
            </p:cNvPr>
            <p:cNvSpPr txBox="1"/>
            <p:nvPr/>
          </p:nvSpPr>
          <p:spPr>
            <a:xfrm>
              <a:off x="8997887" y="5677527"/>
              <a:ext cx="2600421" cy="728583"/>
            </a:xfrm>
            <a:prstGeom prst="rect">
              <a:avLst/>
            </a:prstGeom>
            <a:solidFill>
              <a:schemeClr val="bg1"/>
            </a:solidFill>
          </p:spPr>
          <p:txBody>
            <a:bodyPr wrap="square" rtlCol="0">
              <a:spAutoFit/>
            </a:bodyPr>
            <a:lstStyle/>
            <a:p>
              <a:pPr algn="ctr"/>
              <a:r>
                <a:rPr lang="en-US" altLang="ja-JP" dirty="0">
                  <a:solidFill>
                    <a:srgbClr val="00B0F0"/>
                  </a:solidFill>
                  <a:latin typeface="Arial" panose="020B0604020202020204" pitchFamily="34" charset="0"/>
                  <a:ea typeface="ＭＳ Ｐゴシック" panose="020B0600070205080204" pitchFamily="50" charset="-128"/>
                  <a:cs typeface="Arial" panose="020B0604020202020204" pitchFamily="34" charset="0"/>
                </a:rPr>
                <a:t>oxygen free copper (electron)</a:t>
              </a:r>
            </a:p>
          </p:txBody>
        </p:sp>
        <p:sp>
          <p:nvSpPr>
            <p:cNvPr id="32" name="テキスト ボックス 31">
              <a:extLst>
                <a:ext uri="{FF2B5EF4-FFF2-40B4-BE49-F238E27FC236}">
                  <a16:creationId xmlns:a16="http://schemas.microsoft.com/office/drawing/2014/main" id="{322535C2-E62F-4CDE-A6B9-87B8FF6C5515}"/>
                </a:ext>
              </a:extLst>
            </p:cNvPr>
            <p:cNvSpPr txBox="1"/>
            <p:nvPr/>
          </p:nvSpPr>
          <p:spPr>
            <a:xfrm>
              <a:off x="8272751" y="802287"/>
              <a:ext cx="2167121" cy="728583"/>
            </a:xfrm>
            <a:prstGeom prst="rect">
              <a:avLst/>
            </a:prstGeom>
            <a:solidFill>
              <a:schemeClr val="bg1"/>
            </a:solidFill>
          </p:spPr>
          <p:txBody>
            <a:bodyPr wrap="square" rtlCol="0">
              <a:spAutoFit/>
            </a:bodyPr>
            <a:lstStyle/>
            <a:p>
              <a:pPr algn="ctr"/>
              <a:r>
                <a:rPr lang="en-US" altLang="ja-JP" dirty="0">
                  <a:solidFill>
                    <a:srgbClr val="C00000"/>
                  </a:solidFill>
                  <a:latin typeface="Arial" panose="020B0604020202020204" pitchFamily="34" charset="0"/>
                  <a:ea typeface="ＭＳ Ｐゴシック" panose="020B0600070205080204" pitchFamily="50" charset="-128"/>
                  <a:cs typeface="Arial" panose="020B0604020202020204" pitchFamily="34" charset="0"/>
                </a:rPr>
                <a:t>Aluminum alloy</a:t>
              </a:r>
            </a:p>
            <a:p>
              <a:pPr algn="ctr"/>
              <a:r>
                <a:rPr lang="en-US" altLang="ja-JP" dirty="0">
                  <a:solidFill>
                    <a:srgbClr val="C00000"/>
                  </a:solidFill>
                  <a:latin typeface="Arial" panose="020B0604020202020204" pitchFamily="34" charset="0"/>
                  <a:ea typeface="ＭＳ Ｐゴシック" panose="020B0600070205080204" pitchFamily="50" charset="-128"/>
                  <a:cs typeface="Arial" panose="020B0604020202020204" pitchFamily="34" charset="0"/>
                </a:rPr>
                <a:t>(positron</a:t>
              </a:r>
              <a:r>
                <a:rPr kumimoji="1" lang="en-US" altLang="ja-JP" dirty="0">
                  <a:solidFill>
                    <a:srgbClr val="C00000"/>
                  </a:solidFill>
                  <a:latin typeface="Arial" panose="020B0604020202020204" pitchFamily="34" charset="0"/>
                  <a:ea typeface="ＭＳ Ｐゴシック" panose="020B0600070205080204" pitchFamily="50" charset="-128"/>
                  <a:cs typeface="Arial" panose="020B0604020202020204" pitchFamily="34" charset="0"/>
                </a:rPr>
                <a:t>)</a:t>
              </a:r>
              <a:endParaRPr kumimoji="1" lang="ja-JP" altLang="en-US" dirty="0">
                <a:solidFill>
                  <a:srgbClr val="C00000"/>
                </a:solidFill>
                <a:latin typeface="Arial" panose="020B0604020202020204" pitchFamily="34" charset="0"/>
                <a:ea typeface="ＭＳ Ｐゴシック" panose="020B0600070205080204" pitchFamily="50" charset="-128"/>
                <a:cs typeface="Arial" panose="020B0604020202020204" pitchFamily="34" charset="0"/>
              </a:endParaRPr>
            </a:p>
          </p:txBody>
        </p:sp>
        <p:cxnSp>
          <p:nvCxnSpPr>
            <p:cNvPr id="3" name="直線矢印コネクタ 2">
              <a:extLst>
                <a:ext uri="{FF2B5EF4-FFF2-40B4-BE49-F238E27FC236}">
                  <a16:creationId xmlns:a16="http://schemas.microsoft.com/office/drawing/2014/main" id="{16F6E2A3-A48A-417B-90F9-20148A664C6B}"/>
                </a:ext>
              </a:extLst>
            </p:cNvPr>
            <p:cNvCxnSpPr>
              <a:cxnSpLocks/>
              <a:stCxn id="30" idx="0"/>
            </p:cNvCxnSpPr>
            <p:nvPr/>
          </p:nvCxnSpPr>
          <p:spPr>
            <a:xfrm flipV="1">
              <a:off x="10298098" y="4886046"/>
              <a:ext cx="766696" cy="791482"/>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直線矢印コネクタ 34">
              <a:extLst>
                <a:ext uri="{FF2B5EF4-FFF2-40B4-BE49-F238E27FC236}">
                  <a16:creationId xmlns:a16="http://schemas.microsoft.com/office/drawing/2014/main" id="{09F3BB88-C1E1-4E39-8ECD-FB93D4EEF22C}"/>
                </a:ext>
              </a:extLst>
            </p:cNvPr>
            <p:cNvCxnSpPr>
              <a:cxnSpLocks/>
            </p:cNvCxnSpPr>
            <p:nvPr/>
          </p:nvCxnSpPr>
          <p:spPr>
            <a:xfrm>
              <a:off x="9447622" y="1523982"/>
              <a:ext cx="538349" cy="953956"/>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sp>
        <p:nvSpPr>
          <p:cNvPr id="24" name="テキスト ボックス 23">
            <a:extLst>
              <a:ext uri="{FF2B5EF4-FFF2-40B4-BE49-F238E27FC236}">
                <a16:creationId xmlns:a16="http://schemas.microsoft.com/office/drawing/2014/main" id="{40C0EFA0-FD9B-4167-86DF-C05073316105}"/>
              </a:ext>
            </a:extLst>
          </p:cNvPr>
          <p:cNvSpPr txBox="1"/>
          <p:nvPr/>
        </p:nvSpPr>
        <p:spPr>
          <a:xfrm>
            <a:off x="8392358" y="6039730"/>
            <a:ext cx="3048202" cy="369332"/>
          </a:xfrm>
          <a:prstGeom prst="rect">
            <a:avLst/>
          </a:prstGeom>
          <a:noFill/>
        </p:spPr>
        <p:txBody>
          <a:bodyPr wrap="square" rtlCol="0">
            <a:spAutoFit/>
          </a:bodyPr>
          <a:lstStyle/>
          <a:p>
            <a:r>
              <a:rPr lang="en-US" altLang="ja-JP" dirty="0">
                <a:solidFill>
                  <a:srgbClr val="7030A0"/>
                </a:solidFill>
                <a:latin typeface="Arial" panose="020B0604020202020204" pitchFamily="34" charset="0"/>
                <a:cs typeface="Arial" panose="020B0604020202020204" pitchFamily="34" charset="0"/>
              </a:rPr>
              <a:t>Beam pipes of SuperKEKB </a:t>
            </a:r>
            <a:endParaRPr kumimoji="1" lang="ja-JP" altLang="en-US" dirty="0">
              <a:solidFill>
                <a:srgbClr val="7030A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8310734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p:cNvPicPr>
            <a:picLocks noChangeAspect="1"/>
          </p:cNvPicPr>
          <p:nvPr/>
        </p:nvPicPr>
        <p:blipFill>
          <a:blip r:embed="rId3"/>
          <a:stretch>
            <a:fillRect/>
          </a:stretch>
        </p:blipFill>
        <p:spPr>
          <a:xfrm>
            <a:off x="0" y="0"/>
            <a:ext cx="12192000" cy="1122652"/>
          </a:xfrm>
          <a:prstGeom prst="rect">
            <a:avLst/>
          </a:prstGeom>
        </p:spPr>
      </p:pic>
      <p:sp>
        <p:nvSpPr>
          <p:cNvPr id="5" name="タイトル 1"/>
          <p:cNvSpPr txBox="1">
            <a:spLocks/>
          </p:cNvSpPr>
          <p:nvPr/>
        </p:nvSpPr>
        <p:spPr>
          <a:xfrm>
            <a:off x="1785678" y="0"/>
            <a:ext cx="8784976" cy="735582"/>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en-US" altLang="ja-JP" sz="4000" b="1" dirty="0">
                <a:solidFill>
                  <a:srgbClr val="FFC000"/>
                </a:solidFill>
                <a:latin typeface="Calibri Light" panose="020F0302020204030204" pitchFamily="34" charset="0"/>
              </a:rPr>
              <a:t>Vacuum system for accelerators 2</a:t>
            </a:r>
            <a:endParaRPr lang="ja-JP" altLang="en-US" sz="4000" b="1" dirty="0">
              <a:solidFill>
                <a:srgbClr val="FFC000"/>
              </a:solidFill>
              <a:latin typeface="Calibri Light" panose="020F0302020204030204" pitchFamily="34" charset="0"/>
            </a:endParaRPr>
          </a:p>
        </p:txBody>
      </p:sp>
      <p:sp>
        <p:nvSpPr>
          <p:cNvPr id="11" name="正方形/長方形 10"/>
          <p:cNvSpPr/>
          <p:nvPr/>
        </p:nvSpPr>
        <p:spPr>
          <a:xfrm>
            <a:off x="0" y="6434515"/>
            <a:ext cx="12192000" cy="431329"/>
          </a:xfrm>
          <a:prstGeom prst="rect">
            <a:avLst/>
          </a:prstGeom>
          <a:solidFill>
            <a:srgbClr val="00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latin typeface="Calibri" panose="020F0502020204030204" pitchFamily="34" charset="0"/>
            </a:endParaRPr>
          </a:p>
        </p:txBody>
      </p:sp>
      <p:pic>
        <p:nvPicPr>
          <p:cNvPr id="13" name="Picture 5" descr="C:\Documents and Settings\Administrator\デスクトップ\keklogo_blue.gif"/>
          <p:cNvPicPr>
            <a:picLocks noChangeAspect="1" noChangeArrowheads="1"/>
          </p:cNvPicPr>
          <p:nvPr/>
        </p:nvPicPr>
        <p:blipFill>
          <a:blip r:embed="rId4" cstate="print"/>
          <a:srcRect/>
          <a:stretch>
            <a:fillRect/>
          </a:stretch>
        </p:blipFill>
        <p:spPr bwMode="auto">
          <a:xfrm>
            <a:off x="65316" y="6463741"/>
            <a:ext cx="702056" cy="402103"/>
          </a:xfrm>
          <a:prstGeom prst="rect">
            <a:avLst/>
          </a:prstGeom>
          <a:noFill/>
        </p:spPr>
      </p:pic>
      <p:pic>
        <p:nvPicPr>
          <p:cNvPr id="14" name="Picture 1" descr="C:\Documents and Settings\Administrator\デスクトップ\SuperKEKB_logo.gif"/>
          <p:cNvPicPr>
            <a:picLocks noChangeAspect="1" noChangeArrowheads="1"/>
          </p:cNvPicPr>
          <p:nvPr/>
        </p:nvPicPr>
        <p:blipFill>
          <a:blip r:embed="rId5" cstate="print"/>
          <a:srcRect/>
          <a:stretch>
            <a:fillRect/>
          </a:stretch>
        </p:blipFill>
        <p:spPr bwMode="auto">
          <a:xfrm>
            <a:off x="11432495" y="6449005"/>
            <a:ext cx="759505" cy="408995"/>
          </a:xfrm>
          <a:prstGeom prst="rect">
            <a:avLst/>
          </a:prstGeom>
          <a:noFill/>
        </p:spPr>
      </p:pic>
      <p:sp>
        <p:nvSpPr>
          <p:cNvPr id="15" name="日付プレースホルダー 14"/>
          <p:cNvSpPr>
            <a:spLocks noGrp="1"/>
          </p:cNvSpPr>
          <p:nvPr>
            <p:ph type="dt" sz="half" idx="10"/>
          </p:nvPr>
        </p:nvSpPr>
        <p:spPr>
          <a:xfrm>
            <a:off x="838200" y="6475618"/>
            <a:ext cx="2743200" cy="365125"/>
          </a:xfrm>
        </p:spPr>
        <p:txBody>
          <a:bodyPr/>
          <a:lstStyle/>
          <a:p>
            <a:r>
              <a:rPr kumimoji="1" lang="en-US" altLang="ja-JP" dirty="0">
                <a:solidFill>
                  <a:srgbClr val="FFFF00"/>
                </a:solidFill>
                <a:latin typeface="Calibri" panose="020F0502020204030204" pitchFamily="34" charset="0"/>
              </a:rPr>
              <a:t>2019/10/31</a:t>
            </a:r>
            <a:endParaRPr kumimoji="1" lang="ja-JP" altLang="en-US" dirty="0">
              <a:solidFill>
                <a:srgbClr val="FFFF00"/>
              </a:solidFill>
              <a:latin typeface="Calibri" panose="020F0502020204030204" pitchFamily="34" charset="0"/>
            </a:endParaRPr>
          </a:p>
        </p:txBody>
      </p:sp>
      <p:sp>
        <p:nvSpPr>
          <p:cNvPr id="16" name="フッター プレースホルダー 15"/>
          <p:cNvSpPr>
            <a:spLocks noGrp="1"/>
          </p:cNvSpPr>
          <p:nvPr>
            <p:ph type="ftr" sz="quarter" idx="11"/>
          </p:nvPr>
        </p:nvSpPr>
        <p:spPr>
          <a:xfrm>
            <a:off x="3110967" y="6489670"/>
            <a:ext cx="6276433" cy="365125"/>
          </a:xfrm>
        </p:spPr>
        <p:txBody>
          <a:bodyPr/>
          <a:lstStyle/>
          <a:p>
            <a:r>
              <a:rPr lang="en-US" altLang="ja-JP" dirty="0">
                <a:solidFill>
                  <a:srgbClr val="FFFF00"/>
                </a:solidFill>
                <a:latin typeface="Calibri" panose="020F0502020204030204" pitchFamily="34" charset="0"/>
              </a:rPr>
              <a:t>Joint-US-CERN-Japan-Russia International Accelerator School, 2019, Ion Colliders @ </a:t>
            </a:r>
            <a:r>
              <a:rPr lang="en-US" altLang="ja-JP" dirty="0" err="1">
                <a:solidFill>
                  <a:srgbClr val="FFFF00"/>
                </a:solidFill>
                <a:latin typeface="Calibri" panose="020F0502020204030204" pitchFamily="34" charset="0"/>
              </a:rPr>
              <a:t>Dubna</a:t>
            </a:r>
            <a:endParaRPr kumimoji="1" lang="ja-JP" altLang="en-US" dirty="0">
              <a:solidFill>
                <a:srgbClr val="FFFF00"/>
              </a:solidFill>
              <a:latin typeface="Calibri" panose="020F0502020204030204" pitchFamily="34" charset="0"/>
            </a:endParaRPr>
          </a:p>
        </p:txBody>
      </p:sp>
      <p:sp>
        <p:nvSpPr>
          <p:cNvPr id="17" name="スライド番号プレースホルダー 16"/>
          <p:cNvSpPr>
            <a:spLocks noGrp="1"/>
          </p:cNvSpPr>
          <p:nvPr>
            <p:ph type="sldNum" sz="quarter" idx="12"/>
          </p:nvPr>
        </p:nvSpPr>
        <p:spPr>
          <a:xfrm>
            <a:off x="8610600" y="6475618"/>
            <a:ext cx="2743200" cy="365125"/>
          </a:xfrm>
        </p:spPr>
        <p:txBody>
          <a:bodyPr/>
          <a:lstStyle/>
          <a:p>
            <a:fld id="{2703563A-5760-4490-B9C0-0ADE44AA5E72}" type="slidenum">
              <a:rPr kumimoji="1" lang="ja-JP" altLang="en-US" smtClean="0">
                <a:solidFill>
                  <a:srgbClr val="FFFF00"/>
                </a:solidFill>
                <a:latin typeface="Calibri" panose="020F0502020204030204" pitchFamily="34" charset="0"/>
              </a:rPr>
              <a:t>36</a:t>
            </a:fld>
            <a:endParaRPr kumimoji="1" lang="ja-JP" altLang="en-US">
              <a:solidFill>
                <a:srgbClr val="FFFF00"/>
              </a:solidFill>
              <a:latin typeface="Calibri" panose="020F0502020204030204" pitchFamily="34" charset="0"/>
            </a:endParaRPr>
          </a:p>
        </p:txBody>
      </p:sp>
      <p:sp>
        <p:nvSpPr>
          <p:cNvPr id="33" name="コンテンツ プレースホルダー 1">
            <a:extLst>
              <a:ext uri="{FF2B5EF4-FFF2-40B4-BE49-F238E27FC236}">
                <a16:creationId xmlns:a16="http://schemas.microsoft.com/office/drawing/2014/main" id="{8421128A-39A2-499B-A4A5-3B6C234BFB32}"/>
              </a:ext>
            </a:extLst>
          </p:cNvPr>
          <p:cNvSpPr txBox="1">
            <a:spLocks/>
          </p:cNvSpPr>
          <p:nvPr/>
        </p:nvSpPr>
        <p:spPr>
          <a:xfrm>
            <a:off x="0" y="987491"/>
            <a:ext cx="12126683" cy="375600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2400" dirty="0">
                <a:latin typeface="Calibri" panose="020F0502020204030204" pitchFamily="34" charset="0"/>
              </a:rPr>
              <a:t>Gas load in accelerators</a:t>
            </a:r>
          </a:p>
          <a:p>
            <a:pPr lvl="1">
              <a:buFont typeface="Wingdings" panose="05000000000000000000" pitchFamily="2" charset="2"/>
              <a:buChar char="Ø"/>
            </a:pPr>
            <a:r>
              <a:rPr lang="en-US" altLang="ja-JP" sz="2000" dirty="0">
                <a:solidFill>
                  <a:srgbClr val="002060"/>
                </a:solidFill>
                <a:latin typeface="Calibri" panose="020F0502020204030204" pitchFamily="34" charset="0"/>
                <a:sym typeface="Symbol" panose="05050102010706020507" pitchFamily="18" charset="2"/>
              </a:rPr>
              <a:t>Thermal outgassing</a:t>
            </a:r>
          </a:p>
          <a:p>
            <a:pPr lvl="2"/>
            <a:r>
              <a:rPr lang="en-US" altLang="ja-JP" dirty="0">
                <a:solidFill>
                  <a:srgbClr val="002060"/>
                </a:solidFill>
                <a:latin typeface="Calibri" panose="020F0502020204030204" pitchFamily="34" charset="0"/>
                <a:sym typeface="Symbol" panose="05050102010706020507" pitchFamily="18" charset="2"/>
              </a:rPr>
              <a:t>Thermal outgassing rate can be reduced by baking.</a:t>
            </a:r>
            <a:endParaRPr lang="en-US" altLang="ja-JP" sz="2800" dirty="0">
              <a:solidFill>
                <a:srgbClr val="002060"/>
              </a:solidFill>
              <a:latin typeface="Calibri" panose="020F0502020204030204" pitchFamily="34" charset="0"/>
              <a:sym typeface="Symbol" panose="05050102010706020507" pitchFamily="18" charset="2"/>
            </a:endParaRPr>
          </a:p>
          <a:p>
            <a:pPr lvl="1">
              <a:buFont typeface="Wingdings" panose="05000000000000000000" pitchFamily="2" charset="2"/>
              <a:buChar char="Ø"/>
            </a:pPr>
            <a:r>
              <a:rPr lang="en-US" altLang="ja-JP" sz="2000" dirty="0">
                <a:solidFill>
                  <a:srgbClr val="002060"/>
                </a:solidFill>
                <a:latin typeface="Calibri" panose="020F0502020204030204" pitchFamily="34" charset="0"/>
                <a:sym typeface="Symbol" panose="05050102010706020507" pitchFamily="18" charset="2"/>
              </a:rPr>
              <a:t>Gas desorption induced by bombardment (irradiation) only occurred with beam</a:t>
            </a:r>
            <a:endParaRPr lang="en-US" altLang="ja-JP" dirty="0">
              <a:solidFill>
                <a:srgbClr val="002060"/>
              </a:solidFill>
              <a:latin typeface="Calibri" panose="020F0502020204030204" pitchFamily="34" charset="0"/>
              <a:sym typeface="Symbol" panose="05050102010706020507" pitchFamily="18" charset="2"/>
            </a:endParaRPr>
          </a:p>
          <a:p>
            <a:pPr marL="1428750" lvl="2" indent="-514350">
              <a:buFont typeface="+mj-lt"/>
              <a:buAutoNum type="romanLcPeriod"/>
            </a:pPr>
            <a:r>
              <a:rPr lang="en-US" altLang="ja-JP" dirty="0">
                <a:solidFill>
                  <a:srgbClr val="FFC000"/>
                </a:solidFill>
                <a:latin typeface="Calibri" panose="020F0502020204030204" pitchFamily="34" charset="0"/>
                <a:sym typeface="Symbol" panose="05050102010706020507" pitchFamily="18" charset="2"/>
              </a:rPr>
              <a:t>Photon stimulated desorption (PSD)</a:t>
            </a:r>
          </a:p>
          <a:p>
            <a:pPr marL="1428750" lvl="2" indent="-514350">
              <a:buFont typeface="+mj-lt"/>
              <a:buAutoNum type="romanLcPeriod"/>
            </a:pPr>
            <a:r>
              <a:rPr lang="en-US" altLang="ja-JP" dirty="0">
                <a:solidFill>
                  <a:srgbClr val="7030A0"/>
                </a:solidFill>
                <a:latin typeface="Calibri" panose="020F0502020204030204" pitchFamily="34" charset="0"/>
                <a:sym typeface="Symbol" panose="05050102010706020507" pitchFamily="18" charset="2"/>
              </a:rPr>
              <a:t>Electron stimulated desorption (ESD)</a:t>
            </a:r>
          </a:p>
          <a:p>
            <a:pPr marL="1428750" lvl="2" indent="-514350">
              <a:buFont typeface="+mj-lt"/>
              <a:buAutoNum type="romanLcPeriod"/>
            </a:pPr>
            <a:r>
              <a:rPr lang="en-US" altLang="ja-JP" dirty="0">
                <a:solidFill>
                  <a:srgbClr val="0000FF"/>
                </a:solidFill>
                <a:latin typeface="Calibri" panose="020F0502020204030204" pitchFamily="34" charset="0"/>
                <a:sym typeface="Symbol" panose="05050102010706020507" pitchFamily="18" charset="2"/>
              </a:rPr>
              <a:t>Ion stimulated desorption (ISD)</a:t>
            </a:r>
          </a:p>
          <a:p>
            <a:pPr lvl="2"/>
            <a:r>
              <a:rPr lang="en-US" altLang="ja-JP" dirty="0">
                <a:solidFill>
                  <a:srgbClr val="002060"/>
                </a:solidFill>
                <a:latin typeface="Calibri" panose="020F0502020204030204" pitchFamily="34" charset="0"/>
                <a:sym typeface="Symbol" panose="05050102010706020507" pitchFamily="18" charset="2"/>
              </a:rPr>
              <a:t>Photons, electrons and ions are produced by accelerated beam. </a:t>
            </a:r>
          </a:p>
          <a:p>
            <a:pPr lvl="2"/>
            <a:r>
              <a:rPr lang="en-US" altLang="ja-JP" dirty="0">
                <a:solidFill>
                  <a:srgbClr val="002060"/>
                </a:solidFill>
                <a:latin typeface="Calibri" panose="020F0502020204030204" pitchFamily="34" charset="0"/>
                <a:sym typeface="Symbol" panose="05050102010706020507" pitchFamily="18" charset="2"/>
              </a:rPr>
              <a:t>Outgassing rates due to these gas desorption are difficult to be reduced by baking because photons, electrons and ions have large energy. (They can desorb molecules which can not be desorbed by baking.)</a:t>
            </a:r>
            <a:endParaRPr lang="en-US" altLang="ja-JP" sz="2800" dirty="0">
              <a:solidFill>
                <a:srgbClr val="002060"/>
              </a:solidFill>
              <a:latin typeface="Calibri" panose="020F0502020204030204" pitchFamily="34" charset="0"/>
              <a:sym typeface="Symbol" panose="05050102010706020507" pitchFamily="18" charset="2"/>
            </a:endParaRPr>
          </a:p>
          <a:p>
            <a:pPr lvl="1">
              <a:buFont typeface="Wingdings" panose="05000000000000000000" pitchFamily="2" charset="2"/>
              <a:buChar char="Ø"/>
            </a:pPr>
            <a:r>
              <a:rPr lang="en-US" altLang="ja-JP" sz="2000" dirty="0">
                <a:solidFill>
                  <a:srgbClr val="FF0000"/>
                </a:solidFill>
                <a:latin typeface="Calibri" panose="020F0502020204030204" pitchFamily="34" charset="0"/>
                <a:sym typeface="Symbol" panose="05050102010706020507" pitchFamily="18" charset="2"/>
              </a:rPr>
              <a:t>Pressure in the beam pipes may increase with stored beam.</a:t>
            </a:r>
          </a:p>
          <a:p>
            <a:pPr marL="457200" lvl="1" indent="0">
              <a:buNone/>
            </a:pPr>
            <a:endParaRPr lang="en-US" altLang="ja-JP" sz="2000" dirty="0">
              <a:solidFill>
                <a:srgbClr val="0000FF"/>
              </a:solidFill>
              <a:latin typeface="Calibri" panose="020F0502020204030204" pitchFamily="34" charset="0"/>
            </a:endParaRPr>
          </a:p>
        </p:txBody>
      </p:sp>
      <p:sp>
        <p:nvSpPr>
          <p:cNvPr id="26" name="Arc 46">
            <a:extLst>
              <a:ext uri="{FF2B5EF4-FFF2-40B4-BE49-F238E27FC236}">
                <a16:creationId xmlns:a16="http://schemas.microsoft.com/office/drawing/2014/main" id="{0720009A-F8D8-4968-89BB-D2B2F553204D}"/>
              </a:ext>
            </a:extLst>
          </p:cNvPr>
          <p:cNvSpPr>
            <a:spLocks/>
          </p:cNvSpPr>
          <p:nvPr/>
        </p:nvSpPr>
        <p:spPr bwMode="auto">
          <a:xfrm flipV="1">
            <a:off x="529747" y="5554059"/>
            <a:ext cx="3673475" cy="862013"/>
          </a:xfrm>
          <a:custGeom>
            <a:avLst/>
            <a:gdLst>
              <a:gd name="G0" fmla="+- 20665 0 0"/>
              <a:gd name="G1" fmla="+- 0 0 0"/>
              <a:gd name="G2" fmla="+- 21600 0 0"/>
              <a:gd name="T0" fmla="*/ 32780 w 32780"/>
              <a:gd name="T1" fmla="*/ 17883 h 21600"/>
              <a:gd name="T2" fmla="*/ 0 w 32780"/>
              <a:gd name="T3" fmla="*/ 6287 h 21600"/>
              <a:gd name="T4" fmla="*/ 20665 w 32780"/>
              <a:gd name="T5" fmla="*/ 0 h 21600"/>
            </a:gdLst>
            <a:ahLst/>
            <a:cxnLst>
              <a:cxn ang="0">
                <a:pos x="T0" y="T1"/>
              </a:cxn>
              <a:cxn ang="0">
                <a:pos x="T2" y="T3"/>
              </a:cxn>
              <a:cxn ang="0">
                <a:pos x="T4" y="T5"/>
              </a:cxn>
            </a:cxnLst>
            <a:rect l="0" t="0" r="r" b="b"/>
            <a:pathLst>
              <a:path w="32780" h="21600" fill="none" extrusionOk="0">
                <a:moveTo>
                  <a:pt x="32779" y="17882"/>
                </a:moveTo>
                <a:cubicBezTo>
                  <a:pt x="29204" y="20305"/>
                  <a:pt x="24984" y="21600"/>
                  <a:pt x="20665" y="21600"/>
                </a:cubicBezTo>
                <a:cubicBezTo>
                  <a:pt x="11157" y="21600"/>
                  <a:pt x="2767" y="15383"/>
                  <a:pt x="0" y="6286"/>
                </a:cubicBezTo>
              </a:path>
              <a:path w="32780" h="21600" stroke="0" extrusionOk="0">
                <a:moveTo>
                  <a:pt x="32779" y="17882"/>
                </a:moveTo>
                <a:cubicBezTo>
                  <a:pt x="29204" y="20305"/>
                  <a:pt x="24984" y="21600"/>
                  <a:pt x="20665" y="21600"/>
                </a:cubicBezTo>
                <a:cubicBezTo>
                  <a:pt x="11157" y="21600"/>
                  <a:pt x="2767" y="15383"/>
                  <a:pt x="0" y="6286"/>
                </a:cubicBezTo>
                <a:lnTo>
                  <a:pt x="20665" y="0"/>
                </a:lnTo>
                <a:close/>
              </a:path>
            </a:pathLst>
          </a:custGeom>
          <a:noFill/>
          <a:ln w="9525">
            <a:solidFill>
              <a:schemeClr val="tx1"/>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latin typeface="Arial" panose="020B0604020202020204" pitchFamily="34" charset="0"/>
              <a:cs typeface="Arial" panose="020B0604020202020204" pitchFamily="34" charset="0"/>
            </a:endParaRPr>
          </a:p>
        </p:txBody>
      </p:sp>
      <p:sp>
        <p:nvSpPr>
          <p:cNvPr id="27" name="Line 48">
            <a:extLst>
              <a:ext uri="{FF2B5EF4-FFF2-40B4-BE49-F238E27FC236}">
                <a16:creationId xmlns:a16="http://schemas.microsoft.com/office/drawing/2014/main" id="{D4FF94D1-AC31-4B69-8296-D859D8E45D4C}"/>
              </a:ext>
            </a:extLst>
          </p:cNvPr>
          <p:cNvSpPr>
            <a:spLocks noChangeShapeType="1"/>
          </p:cNvSpPr>
          <p:nvPr/>
        </p:nvSpPr>
        <p:spPr bwMode="auto">
          <a:xfrm>
            <a:off x="2171277" y="5706796"/>
            <a:ext cx="50182" cy="400603"/>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latin typeface="Arial" panose="020B0604020202020204" pitchFamily="34" charset="0"/>
              <a:cs typeface="Arial" panose="020B0604020202020204" pitchFamily="34" charset="0"/>
            </a:endParaRPr>
          </a:p>
        </p:txBody>
      </p:sp>
      <p:sp>
        <p:nvSpPr>
          <p:cNvPr id="28" name="Arc 53">
            <a:extLst>
              <a:ext uri="{FF2B5EF4-FFF2-40B4-BE49-F238E27FC236}">
                <a16:creationId xmlns:a16="http://schemas.microsoft.com/office/drawing/2014/main" id="{89013C8B-561A-401F-830A-BB039B02386E}"/>
              </a:ext>
            </a:extLst>
          </p:cNvPr>
          <p:cNvSpPr>
            <a:spLocks/>
          </p:cNvSpPr>
          <p:nvPr/>
        </p:nvSpPr>
        <p:spPr bwMode="auto">
          <a:xfrm flipV="1">
            <a:off x="2377597" y="5550884"/>
            <a:ext cx="577850" cy="871538"/>
          </a:xfrm>
          <a:custGeom>
            <a:avLst/>
            <a:gdLst>
              <a:gd name="G0" fmla="+- 5162 0 0"/>
              <a:gd name="G1" fmla="+- 0 0 0"/>
              <a:gd name="G2" fmla="+- 21600 0 0"/>
              <a:gd name="T0" fmla="*/ 4494 w 5162"/>
              <a:gd name="T1" fmla="*/ 21590 h 21590"/>
              <a:gd name="T2" fmla="*/ 0 w 5162"/>
              <a:gd name="T3" fmla="*/ 20974 h 21590"/>
              <a:gd name="T4" fmla="*/ 5162 w 5162"/>
              <a:gd name="T5" fmla="*/ 0 h 21590"/>
            </a:gdLst>
            <a:ahLst/>
            <a:cxnLst>
              <a:cxn ang="0">
                <a:pos x="T0" y="T1"/>
              </a:cxn>
              <a:cxn ang="0">
                <a:pos x="T2" y="T3"/>
              </a:cxn>
              <a:cxn ang="0">
                <a:pos x="T4" y="T5"/>
              </a:cxn>
            </a:cxnLst>
            <a:rect l="0" t="0" r="r" b="b"/>
            <a:pathLst>
              <a:path w="5162" h="21590" fill="none" extrusionOk="0">
                <a:moveTo>
                  <a:pt x="4494" y="21589"/>
                </a:moveTo>
                <a:cubicBezTo>
                  <a:pt x="2978" y="21542"/>
                  <a:pt x="1472" y="21336"/>
                  <a:pt x="-1" y="20974"/>
                </a:cubicBezTo>
              </a:path>
              <a:path w="5162" h="21590" stroke="0" extrusionOk="0">
                <a:moveTo>
                  <a:pt x="4494" y="21589"/>
                </a:moveTo>
                <a:cubicBezTo>
                  <a:pt x="2978" y="21542"/>
                  <a:pt x="1472" y="21336"/>
                  <a:pt x="-1" y="20974"/>
                </a:cubicBezTo>
                <a:lnTo>
                  <a:pt x="5162" y="0"/>
                </a:lnTo>
                <a:close/>
              </a:path>
            </a:pathLst>
          </a:custGeom>
          <a:noFill/>
          <a:ln w="9525">
            <a:solidFill>
              <a:schemeClr val="tx1"/>
            </a:solidFill>
            <a:round/>
            <a:headEnd type="triangle" w="med" len="me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latin typeface="Arial" panose="020B0604020202020204" pitchFamily="34" charset="0"/>
              <a:cs typeface="Arial" panose="020B0604020202020204" pitchFamily="34" charset="0"/>
            </a:endParaRPr>
          </a:p>
        </p:txBody>
      </p:sp>
      <p:sp>
        <p:nvSpPr>
          <p:cNvPr id="29" name="AutoShape 67">
            <a:extLst>
              <a:ext uri="{FF2B5EF4-FFF2-40B4-BE49-F238E27FC236}">
                <a16:creationId xmlns:a16="http://schemas.microsoft.com/office/drawing/2014/main" id="{54440047-FAB1-414E-BE26-D1411A0574BD}"/>
              </a:ext>
            </a:extLst>
          </p:cNvPr>
          <p:cNvSpPr>
            <a:spLocks noChangeArrowheads="1"/>
          </p:cNvSpPr>
          <p:nvPr/>
        </p:nvSpPr>
        <p:spPr bwMode="auto">
          <a:xfrm rot="15776506">
            <a:off x="3311448" y="3988554"/>
            <a:ext cx="336550" cy="2799208"/>
          </a:xfrm>
          <a:prstGeom prst="triangle">
            <a:avLst>
              <a:gd name="adj" fmla="val 50000"/>
            </a:avLst>
          </a:prstGeom>
          <a:gradFill rotWithShape="1">
            <a:gsLst>
              <a:gs pos="0">
                <a:srgbClr val="FFFF00"/>
              </a:gs>
              <a:gs pos="100000">
                <a:srgbClr val="FFFF00">
                  <a:gamma/>
                  <a:tint val="11373"/>
                  <a:invGamma/>
                </a:srgb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latin typeface="Arial" panose="020B0604020202020204" pitchFamily="34" charset="0"/>
              <a:cs typeface="Arial" panose="020B0604020202020204" pitchFamily="34" charset="0"/>
            </a:endParaRPr>
          </a:p>
        </p:txBody>
      </p:sp>
      <p:sp>
        <p:nvSpPr>
          <p:cNvPr id="30" name="Oval 47">
            <a:extLst>
              <a:ext uri="{FF2B5EF4-FFF2-40B4-BE49-F238E27FC236}">
                <a16:creationId xmlns:a16="http://schemas.microsoft.com/office/drawing/2014/main" id="{F11B0C10-A710-4203-B361-8DBC9A279E57}"/>
              </a:ext>
            </a:extLst>
          </p:cNvPr>
          <p:cNvSpPr>
            <a:spLocks noChangeArrowheads="1"/>
          </p:cNvSpPr>
          <p:nvPr/>
        </p:nvSpPr>
        <p:spPr bwMode="auto">
          <a:xfrm>
            <a:off x="1969610" y="5482622"/>
            <a:ext cx="360362" cy="214312"/>
          </a:xfrm>
          <a:prstGeom prst="ellipse">
            <a:avLst/>
          </a:prstGeom>
          <a:gradFill rotWithShape="1">
            <a:gsLst>
              <a:gs pos="0">
                <a:srgbClr val="FF9900">
                  <a:gamma/>
                  <a:shade val="79216"/>
                  <a:invGamma/>
                </a:srgbClr>
              </a:gs>
              <a:gs pos="100000">
                <a:srgbClr val="FF9900"/>
              </a:gs>
            </a:gsLst>
            <a:lin ang="189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latin typeface="Arial" panose="020B0604020202020204" pitchFamily="34" charset="0"/>
              <a:cs typeface="Arial" panose="020B0604020202020204" pitchFamily="34" charset="0"/>
            </a:endParaRPr>
          </a:p>
        </p:txBody>
      </p:sp>
      <p:sp>
        <p:nvSpPr>
          <p:cNvPr id="31" name="Text Box 68">
            <a:extLst>
              <a:ext uri="{FF2B5EF4-FFF2-40B4-BE49-F238E27FC236}">
                <a16:creationId xmlns:a16="http://schemas.microsoft.com/office/drawing/2014/main" id="{5C5DAD67-D157-47EA-8523-9EFB716F3207}"/>
              </a:ext>
            </a:extLst>
          </p:cNvPr>
          <p:cNvSpPr txBox="1">
            <a:spLocks noChangeArrowheads="1"/>
          </p:cNvSpPr>
          <p:nvPr/>
        </p:nvSpPr>
        <p:spPr bwMode="auto">
          <a:xfrm>
            <a:off x="1176832" y="6112954"/>
            <a:ext cx="2493502"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spcBef>
                <a:spcPct val="50000"/>
              </a:spcBef>
            </a:pPr>
            <a:r>
              <a:rPr lang="en-US" altLang="ja-JP" sz="1600" dirty="0">
                <a:latin typeface="Arial" panose="020B0604020202020204" pitchFamily="34" charset="0"/>
                <a:cs typeface="Arial" panose="020B0604020202020204" pitchFamily="34" charset="0"/>
                <a:sym typeface="Symbol" panose="05050102010706020507" pitchFamily="18" charset="2"/>
              </a:rPr>
              <a:t>Direction of acceleration</a:t>
            </a:r>
            <a:endParaRPr lang="ja-JP" altLang="en-US" sz="1600" dirty="0">
              <a:latin typeface="Arial" panose="020B0604020202020204" pitchFamily="34" charset="0"/>
              <a:cs typeface="Arial" panose="020B0604020202020204" pitchFamily="34" charset="0"/>
              <a:sym typeface="Symbol" panose="05050102010706020507" pitchFamily="18" charset="2"/>
            </a:endParaRPr>
          </a:p>
        </p:txBody>
      </p:sp>
      <p:sp>
        <p:nvSpPr>
          <p:cNvPr id="32" name="Text Box 69">
            <a:extLst>
              <a:ext uri="{FF2B5EF4-FFF2-40B4-BE49-F238E27FC236}">
                <a16:creationId xmlns:a16="http://schemas.microsoft.com/office/drawing/2014/main" id="{10439763-BF37-41E7-8C3D-81FE51742DB8}"/>
              </a:ext>
            </a:extLst>
          </p:cNvPr>
          <p:cNvSpPr txBox="1">
            <a:spLocks noChangeArrowheads="1"/>
          </p:cNvSpPr>
          <p:nvPr/>
        </p:nvSpPr>
        <p:spPr bwMode="auto">
          <a:xfrm>
            <a:off x="43772" y="5587774"/>
            <a:ext cx="1556999"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spcBef>
                <a:spcPct val="50000"/>
              </a:spcBef>
            </a:pPr>
            <a:r>
              <a:rPr lang="en-US" altLang="ja-JP" sz="1600" dirty="0">
                <a:latin typeface="Arial" panose="020B0604020202020204" pitchFamily="34" charset="0"/>
                <a:cs typeface="Arial" panose="020B0604020202020204" pitchFamily="34" charset="0"/>
                <a:sym typeface="Symbol" panose="05050102010706020507" pitchFamily="18" charset="2"/>
              </a:rPr>
              <a:t>Beam orbit</a:t>
            </a:r>
            <a:endParaRPr lang="ja-JP" altLang="en-US" sz="1600" dirty="0">
              <a:latin typeface="Arial" panose="020B0604020202020204" pitchFamily="34" charset="0"/>
              <a:cs typeface="Arial" panose="020B0604020202020204" pitchFamily="34" charset="0"/>
              <a:sym typeface="Symbol" panose="05050102010706020507" pitchFamily="18" charset="2"/>
            </a:endParaRPr>
          </a:p>
        </p:txBody>
      </p:sp>
      <p:sp>
        <p:nvSpPr>
          <p:cNvPr id="34" name="Text Box 70">
            <a:extLst>
              <a:ext uri="{FF2B5EF4-FFF2-40B4-BE49-F238E27FC236}">
                <a16:creationId xmlns:a16="http://schemas.microsoft.com/office/drawing/2014/main" id="{D1329802-C889-4EB7-9EC0-ADF82AF4760C}"/>
              </a:ext>
            </a:extLst>
          </p:cNvPr>
          <p:cNvSpPr txBox="1">
            <a:spLocks noChangeArrowheads="1"/>
          </p:cNvSpPr>
          <p:nvPr/>
        </p:nvSpPr>
        <p:spPr bwMode="auto">
          <a:xfrm>
            <a:off x="1084819" y="5090029"/>
            <a:ext cx="2154237"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spcBef>
                <a:spcPct val="50000"/>
              </a:spcBef>
            </a:pPr>
            <a:r>
              <a:rPr lang="en-US" altLang="ja-JP" sz="1600" dirty="0">
                <a:latin typeface="Arial" panose="020B0604020202020204" pitchFamily="34" charset="0"/>
                <a:cs typeface="Arial" panose="020B0604020202020204" pitchFamily="34" charset="0"/>
                <a:sym typeface="Symbol" panose="05050102010706020507" pitchFamily="18" charset="2"/>
              </a:rPr>
              <a:t>Synchrotron radiation</a:t>
            </a:r>
            <a:endParaRPr lang="ja-JP" altLang="en-US" sz="1600" dirty="0">
              <a:latin typeface="Arial" panose="020B0604020202020204" pitchFamily="34" charset="0"/>
              <a:cs typeface="Arial" panose="020B0604020202020204" pitchFamily="34" charset="0"/>
              <a:sym typeface="Symbol" panose="05050102010706020507" pitchFamily="18" charset="2"/>
            </a:endParaRPr>
          </a:p>
        </p:txBody>
      </p:sp>
      <p:sp>
        <p:nvSpPr>
          <p:cNvPr id="35" name="正方形/長方形 34">
            <a:extLst>
              <a:ext uri="{FF2B5EF4-FFF2-40B4-BE49-F238E27FC236}">
                <a16:creationId xmlns:a16="http://schemas.microsoft.com/office/drawing/2014/main" id="{A07A1F14-40F8-46A9-B8C4-F3DB7F4B652F}"/>
              </a:ext>
            </a:extLst>
          </p:cNvPr>
          <p:cNvSpPr/>
          <p:nvPr/>
        </p:nvSpPr>
        <p:spPr>
          <a:xfrm rot="538635">
            <a:off x="3484208" y="4986895"/>
            <a:ext cx="2349157" cy="27937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sp>
        <p:nvSpPr>
          <p:cNvPr id="36" name="Text Box 68">
            <a:extLst>
              <a:ext uri="{FF2B5EF4-FFF2-40B4-BE49-F238E27FC236}">
                <a16:creationId xmlns:a16="http://schemas.microsoft.com/office/drawing/2014/main" id="{3CAABCFA-062F-4B39-BC4B-A96663D2D421}"/>
              </a:ext>
            </a:extLst>
          </p:cNvPr>
          <p:cNvSpPr txBox="1">
            <a:spLocks noChangeArrowheads="1"/>
          </p:cNvSpPr>
          <p:nvPr/>
        </p:nvSpPr>
        <p:spPr bwMode="auto">
          <a:xfrm>
            <a:off x="3563887" y="5757051"/>
            <a:ext cx="711677"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spcBef>
                <a:spcPct val="50000"/>
              </a:spcBef>
            </a:pPr>
            <a:r>
              <a:rPr lang="en-US" altLang="ja-JP" sz="1600" dirty="0">
                <a:solidFill>
                  <a:srgbClr val="FFC000"/>
                </a:solidFill>
                <a:latin typeface="Arial" panose="020B0604020202020204" pitchFamily="34" charset="0"/>
                <a:cs typeface="Arial" panose="020B0604020202020204" pitchFamily="34" charset="0"/>
                <a:sym typeface="Symbol" panose="05050102010706020507" pitchFamily="18" charset="2"/>
              </a:rPr>
              <a:t>PSD</a:t>
            </a:r>
            <a:endParaRPr lang="ja-JP" altLang="en-US" sz="1600" dirty="0">
              <a:solidFill>
                <a:srgbClr val="FFC000"/>
              </a:solidFill>
              <a:latin typeface="Arial" panose="020B0604020202020204" pitchFamily="34" charset="0"/>
              <a:cs typeface="Arial" panose="020B0604020202020204" pitchFamily="34" charset="0"/>
              <a:sym typeface="Symbol" panose="05050102010706020507" pitchFamily="18" charset="2"/>
            </a:endParaRPr>
          </a:p>
        </p:txBody>
      </p:sp>
      <p:sp>
        <p:nvSpPr>
          <p:cNvPr id="39" name="Text Box 68">
            <a:extLst>
              <a:ext uri="{FF2B5EF4-FFF2-40B4-BE49-F238E27FC236}">
                <a16:creationId xmlns:a16="http://schemas.microsoft.com/office/drawing/2014/main" id="{7AC164F1-B18D-4B79-8F3A-FD66E4F1E54F}"/>
              </a:ext>
            </a:extLst>
          </p:cNvPr>
          <p:cNvSpPr txBox="1">
            <a:spLocks noChangeArrowheads="1"/>
          </p:cNvSpPr>
          <p:nvPr/>
        </p:nvSpPr>
        <p:spPr bwMode="auto">
          <a:xfrm>
            <a:off x="4282394" y="4679539"/>
            <a:ext cx="1348642"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spcBef>
                <a:spcPct val="50000"/>
              </a:spcBef>
            </a:pPr>
            <a:r>
              <a:rPr lang="en-US" altLang="ja-JP" sz="1600" dirty="0">
                <a:latin typeface="Arial" panose="020B0604020202020204" pitchFamily="34" charset="0"/>
                <a:cs typeface="Arial" panose="020B0604020202020204" pitchFamily="34" charset="0"/>
                <a:sym typeface="Symbol" panose="05050102010706020507" pitchFamily="18" charset="2"/>
              </a:rPr>
              <a:t>Beam pipe</a:t>
            </a:r>
            <a:endParaRPr lang="ja-JP" altLang="en-US" sz="1600" dirty="0">
              <a:latin typeface="Arial" panose="020B0604020202020204" pitchFamily="34" charset="0"/>
              <a:cs typeface="Arial" panose="020B0604020202020204" pitchFamily="34" charset="0"/>
              <a:sym typeface="Symbol" panose="05050102010706020507" pitchFamily="18" charset="2"/>
            </a:endParaRPr>
          </a:p>
        </p:txBody>
      </p:sp>
      <p:sp>
        <p:nvSpPr>
          <p:cNvPr id="18" name="右矢印 3">
            <a:extLst>
              <a:ext uri="{FF2B5EF4-FFF2-40B4-BE49-F238E27FC236}">
                <a16:creationId xmlns:a16="http://schemas.microsoft.com/office/drawing/2014/main" id="{3B2BCB46-886E-4A4D-B15F-CED1C5193014}"/>
              </a:ext>
            </a:extLst>
          </p:cNvPr>
          <p:cNvSpPr/>
          <p:nvPr/>
        </p:nvSpPr>
        <p:spPr>
          <a:xfrm rot="16911040" flipH="1">
            <a:off x="3824465" y="5308627"/>
            <a:ext cx="575861" cy="399920"/>
          </a:xfrm>
          <a:prstGeom prst="rightArrow">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sp>
        <p:nvSpPr>
          <p:cNvPr id="41" name="右矢印 3">
            <a:extLst>
              <a:ext uri="{FF2B5EF4-FFF2-40B4-BE49-F238E27FC236}">
                <a16:creationId xmlns:a16="http://schemas.microsoft.com/office/drawing/2014/main" id="{8026C1F6-5B42-4EAA-8DDE-87BA6C259EF2}"/>
              </a:ext>
            </a:extLst>
          </p:cNvPr>
          <p:cNvSpPr/>
          <p:nvPr/>
        </p:nvSpPr>
        <p:spPr>
          <a:xfrm rot="16911040" flipH="1">
            <a:off x="4401373" y="5404937"/>
            <a:ext cx="537027" cy="348536"/>
          </a:xfrm>
          <a:prstGeom prst="rightArrow">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sp>
        <p:nvSpPr>
          <p:cNvPr id="42" name="Text Box 68">
            <a:extLst>
              <a:ext uri="{FF2B5EF4-FFF2-40B4-BE49-F238E27FC236}">
                <a16:creationId xmlns:a16="http://schemas.microsoft.com/office/drawing/2014/main" id="{53D5090B-CDBF-4876-A127-CAC211988E0C}"/>
              </a:ext>
            </a:extLst>
          </p:cNvPr>
          <p:cNvSpPr txBox="1">
            <a:spLocks noChangeArrowheads="1"/>
          </p:cNvSpPr>
          <p:nvPr/>
        </p:nvSpPr>
        <p:spPr bwMode="auto">
          <a:xfrm>
            <a:off x="4240840" y="5856032"/>
            <a:ext cx="1827220"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spcBef>
                <a:spcPct val="50000"/>
              </a:spcBef>
            </a:pPr>
            <a:r>
              <a:rPr lang="en-US" altLang="ja-JP" sz="1600" dirty="0">
                <a:solidFill>
                  <a:srgbClr val="00B050"/>
                </a:solidFill>
                <a:latin typeface="Arial" panose="020B0604020202020204" pitchFamily="34" charset="0"/>
                <a:cs typeface="Arial" panose="020B0604020202020204" pitchFamily="34" charset="0"/>
                <a:sym typeface="Symbol" panose="05050102010706020507" pitchFamily="18" charset="2"/>
              </a:rPr>
              <a:t>photo-electrons</a:t>
            </a:r>
            <a:endParaRPr lang="ja-JP" altLang="en-US" sz="1600" dirty="0">
              <a:solidFill>
                <a:srgbClr val="00B050"/>
              </a:solidFill>
              <a:latin typeface="Arial" panose="020B0604020202020204" pitchFamily="34" charset="0"/>
              <a:cs typeface="Arial" panose="020B0604020202020204" pitchFamily="34" charset="0"/>
              <a:sym typeface="Symbol" panose="05050102010706020507" pitchFamily="18" charset="2"/>
            </a:endParaRPr>
          </a:p>
        </p:txBody>
      </p:sp>
      <p:sp>
        <p:nvSpPr>
          <p:cNvPr id="43" name="正方形/長方形 42">
            <a:extLst>
              <a:ext uri="{FF2B5EF4-FFF2-40B4-BE49-F238E27FC236}">
                <a16:creationId xmlns:a16="http://schemas.microsoft.com/office/drawing/2014/main" id="{2C6CA460-5A0A-4F04-BB7A-A1BDD55CC9B3}"/>
              </a:ext>
            </a:extLst>
          </p:cNvPr>
          <p:cNvSpPr/>
          <p:nvPr/>
        </p:nvSpPr>
        <p:spPr>
          <a:xfrm>
            <a:off x="6408928" y="4669354"/>
            <a:ext cx="5484559" cy="21630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sp>
        <p:nvSpPr>
          <p:cNvPr id="44" name="正方形/長方形 43">
            <a:extLst>
              <a:ext uri="{FF2B5EF4-FFF2-40B4-BE49-F238E27FC236}">
                <a16:creationId xmlns:a16="http://schemas.microsoft.com/office/drawing/2014/main" id="{DE7F866F-F2B7-4C15-9B88-F8202011B220}"/>
              </a:ext>
            </a:extLst>
          </p:cNvPr>
          <p:cNvSpPr/>
          <p:nvPr/>
        </p:nvSpPr>
        <p:spPr>
          <a:xfrm>
            <a:off x="6408928" y="6190630"/>
            <a:ext cx="5484559" cy="21630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sp>
        <p:nvSpPr>
          <p:cNvPr id="46" name="Oval 47">
            <a:extLst>
              <a:ext uri="{FF2B5EF4-FFF2-40B4-BE49-F238E27FC236}">
                <a16:creationId xmlns:a16="http://schemas.microsoft.com/office/drawing/2014/main" id="{2D94EE9A-315A-472C-B63D-C83E05A87925}"/>
              </a:ext>
            </a:extLst>
          </p:cNvPr>
          <p:cNvSpPr>
            <a:spLocks noChangeArrowheads="1"/>
          </p:cNvSpPr>
          <p:nvPr/>
        </p:nvSpPr>
        <p:spPr bwMode="auto">
          <a:xfrm>
            <a:off x="7280368" y="5355738"/>
            <a:ext cx="360362" cy="214312"/>
          </a:xfrm>
          <a:prstGeom prst="ellipse">
            <a:avLst/>
          </a:prstGeom>
          <a:gradFill rotWithShape="1">
            <a:gsLst>
              <a:gs pos="0">
                <a:srgbClr val="FF9900">
                  <a:gamma/>
                  <a:shade val="79216"/>
                  <a:invGamma/>
                </a:srgbClr>
              </a:gs>
              <a:gs pos="100000">
                <a:srgbClr val="FF9900"/>
              </a:gs>
            </a:gsLst>
            <a:lin ang="189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latin typeface="Arial" panose="020B0604020202020204" pitchFamily="34" charset="0"/>
              <a:cs typeface="Arial" panose="020B0604020202020204" pitchFamily="34" charset="0"/>
            </a:endParaRPr>
          </a:p>
        </p:txBody>
      </p:sp>
      <p:grpSp>
        <p:nvGrpSpPr>
          <p:cNvPr id="71" name="グループ化 70">
            <a:extLst>
              <a:ext uri="{FF2B5EF4-FFF2-40B4-BE49-F238E27FC236}">
                <a16:creationId xmlns:a16="http://schemas.microsoft.com/office/drawing/2014/main" id="{DF6058BE-A81D-417A-B564-D99A356C17C6}"/>
              </a:ext>
            </a:extLst>
          </p:cNvPr>
          <p:cNvGrpSpPr/>
          <p:nvPr/>
        </p:nvGrpSpPr>
        <p:grpSpPr>
          <a:xfrm>
            <a:off x="8673832" y="4795502"/>
            <a:ext cx="3225126" cy="1401397"/>
            <a:chOff x="6278490" y="4785783"/>
            <a:chExt cx="3225126" cy="1401397"/>
          </a:xfrm>
        </p:grpSpPr>
        <p:sp>
          <p:nvSpPr>
            <p:cNvPr id="45" name="Oval 47">
              <a:extLst>
                <a:ext uri="{FF2B5EF4-FFF2-40B4-BE49-F238E27FC236}">
                  <a16:creationId xmlns:a16="http://schemas.microsoft.com/office/drawing/2014/main" id="{9C4DC072-3117-4E55-94AE-C99B74AF1265}"/>
                </a:ext>
              </a:extLst>
            </p:cNvPr>
            <p:cNvSpPr>
              <a:spLocks noChangeArrowheads="1"/>
            </p:cNvSpPr>
            <p:nvPr/>
          </p:nvSpPr>
          <p:spPr bwMode="auto">
            <a:xfrm>
              <a:off x="7278730" y="5394502"/>
              <a:ext cx="360362" cy="214312"/>
            </a:xfrm>
            <a:prstGeom prst="ellipse">
              <a:avLst/>
            </a:prstGeom>
            <a:gradFill rotWithShape="1">
              <a:gsLst>
                <a:gs pos="0">
                  <a:srgbClr val="FF9900">
                    <a:gamma/>
                    <a:shade val="79216"/>
                    <a:invGamma/>
                  </a:srgbClr>
                </a:gs>
                <a:gs pos="100000">
                  <a:srgbClr val="FF9900"/>
                </a:gs>
              </a:gsLst>
              <a:lin ang="189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latin typeface="Arial" panose="020B0604020202020204" pitchFamily="34" charset="0"/>
                <a:cs typeface="Arial" panose="020B0604020202020204" pitchFamily="34" charset="0"/>
              </a:endParaRPr>
            </a:p>
          </p:txBody>
        </p:sp>
        <p:sp>
          <p:nvSpPr>
            <p:cNvPr id="2" name="フローチャート: 結合子 1">
              <a:extLst>
                <a:ext uri="{FF2B5EF4-FFF2-40B4-BE49-F238E27FC236}">
                  <a16:creationId xmlns:a16="http://schemas.microsoft.com/office/drawing/2014/main" id="{3665336E-174F-49DE-85D1-D3F93078158F}"/>
                </a:ext>
              </a:extLst>
            </p:cNvPr>
            <p:cNvSpPr/>
            <p:nvPr/>
          </p:nvSpPr>
          <p:spPr>
            <a:xfrm>
              <a:off x="7572789" y="5035940"/>
              <a:ext cx="72000" cy="72000"/>
            </a:xfrm>
            <a:prstGeom prst="flowChartConnector">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 name="直線矢印コネクタ 3">
              <a:extLst>
                <a:ext uri="{FF2B5EF4-FFF2-40B4-BE49-F238E27FC236}">
                  <a16:creationId xmlns:a16="http://schemas.microsoft.com/office/drawing/2014/main" id="{76EBCFFC-7C21-4040-84B9-BDB04CBE0826}"/>
                </a:ext>
              </a:extLst>
            </p:cNvPr>
            <p:cNvCxnSpPr>
              <a:cxnSpLocks/>
            </p:cNvCxnSpPr>
            <p:nvPr/>
          </p:nvCxnSpPr>
          <p:spPr>
            <a:xfrm flipH="1">
              <a:off x="7169032" y="5140733"/>
              <a:ext cx="403757" cy="91416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8" name="フローチャート: 結合子 47">
              <a:extLst>
                <a:ext uri="{FF2B5EF4-FFF2-40B4-BE49-F238E27FC236}">
                  <a16:creationId xmlns:a16="http://schemas.microsoft.com/office/drawing/2014/main" id="{4664DB1F-6715-42E5-8F34-2E3F913AD942}"/>
                </a:ext>
              </a:extLst>
            </p:cNvPr>
            <p:cNvSpPr/>
            <p:nvPr/>
          </p:nvSpPr>
          <p:spPr>
            <a:xfrm>
              <a:off x="7089085" y="6115180"/>
              <a:ext cx="72000" cy="72000"/>
            </a:xfrm>
            <a:prstGeom prst="flowChartConnector">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9" name="直線矢印コネクタ 48">
              <a:extLst>
                <a:ext uri="{FF2B5EF4-FFF2-40B4-BE49-F238E27FC236}">
                  <a16:creationId xmlns:a16="http://schemas.microsoft.com/office/drawing/2014/main" id="{3B0C21C5-C32F-432A-A9F4-71FFE95EA9C1}"/>
                </a:ext>
              </a:extLst>
            </p:cNvPr>
            <p:cNvCxnSpPr>
              <a:cxnSpLocks/>
            </p:cNvCxnSpPr>
            <p:nvPr/>
          </p:nvCxnSpPr>
          <p:spPr>
            <a:xfrm flipH="1" flipV="1">
              <a:off x="6762225" y="5783046"/>
              <a:ext cx="291689" cy="328684"/>
            </a:xfrm>
            <a:prstGeom prst="straightConnector1">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54" name="直線矢印コネクタ 53">
              <a:extLst>
                <a:ext uri="{FF2B5EF4-FFF2-40B4-BE49-F238E27FC236}">
                  <a16:creationId xmlns:a16="http://schemas.microsoft.com/office/drawing/2014/main" id="{EA7A5B8F-0AC9-4B57-93A9-D906708E4F4F}"/>
                </a:ext>
              </a:extLst>
            </p:cNvPr>
            <p:cNvCxnSpPr>
              <a:cxnSpLocks/>
            </p:cNvCxnSpPr>
            <p:nvPr/>
          </p:nvCxnSpPr>
          <p:spPr>
            <a:xfrm flipH="1" flipV="1">
              <a:off x="7022825" y="5677226"/>
              <a:ext cx="80891" cy="426905"/>
            </a:xfrm>
            <a:prstGeom prst="straightConnector1">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57" name="直線矢印コネクタ 56">
              <a:extLst>
                <a:ext uri="{FF2B5EF4-FFF2-40B4-BE49-F238E27FC236}">
                  <a16:creationId xmlns:a16="http://schemas.microsoft.com/office/drawing/2014/main" id="{8BCE1600-A654-4050-AF20-AEEE6DED6998}"/>
                </a:ext>
              </a:extLst>
            </p:cNvPr>
            <p:cNvCxnSpPr>
              <a:cxnSpLocks/>
            </p:cNvCxnSpPr>
            <p:nvPr/>
          </p:nvCxnSpPr>
          <p:spPr>
            <a:xfrm flipV="1">
              <a:off x="7182441" y="5783045"/>
              <a:ext cx="388063" cy="339358"/>
            </a:xfrm>
            <a:prstGeom prst="straightConnector1">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61" name="フローチャート: 結合子 60">
              <a:extLst>
                <a:ext uri="{FF2B5EF4-FFF2-40B4-BE49-F238E27FC236}">
                  <a16:creationId xmlns:a16="http://schemas.microsoft.com/office/drawing/2014/main" id="{790107A6-16EA-42E1-B361-5852929FFC56}"/>
                </a:ext>
              </a:extLst>
            </p:cNvPr>
            <p:cNvSpPr/>
            <p:nvPr/>
          </p:nvSpPr>
          <p:spPr>
            <a:xfrm>
              <a:off x="7613068" y="5716840"/>
              <a:ext cx="72000" cy="72000"/>
            </a:xfrm>
            <a:prstGeom prst="flowChartConnector">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2" name="フローチャート: 結合子 61">
              <a:extLst>
                <a:ext uri="{FF2B5EF4-FFF2-40B4-BE49-F238E27FC236}">
                  <a16:creationId xmlns:a16="http://schemas.microsoft.com/office/drawing/2014/main" id="{2D273D60-B147-42EE-AC7A-6E57F199D375}"/>
                </a:ext>
              </a:extLst>
            </p:cNvPr>
            <p:cNvSpPr/>
            <p:nvPr/>
          </p:nvSpPr>
          <p:spPr>
            <a:xfrm>
              <a:off x="6981914" y="5590215"/>
              <a:ext cx="72000" cy="72000"/>
            </a:xfrm>
            <a:prstGeom prst="flowChartConnector">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3" name="フローチャート: 結合子 62">
              <a:extLst>
                <a:ext uri="{FF2B5EF4-FFF2-40B4-BE49-F238E27FC236}">
                  <a16:creationId xmlns:a16="http://schemas.microsoft.com/office/drawing/2014/main" id="{1210B2BD-ED26-4742-80C7-8186EF682676}"/>
                </a:ext>
              </a:extLst>
            </p:cNvPr>
            <p:cNvSpPr/>
            <p:nvPr/>
          </p:nvSpPr>
          <p:spPr>
            <a:xfrm>
              <a:off x="6678302" y="5689705"/>
              <a:ext cx="72000" cy="72000"/>
            </a:xfrm>
            <a:prstGeom prst="flowChartConnector">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66" name="直線矢印コネクタ 65">
              <a:extLst>
                <a:ext uri="{FF2B5EF4-FFF2-40B4-BE49-F238E27FC236}">
                  <a16:creationId xmlns:a16="http://schemas.microsoft.com/office/drawing/2014/main" id="{C0B367CF-0AF7-46CE-8D94-1951377C0A2A}"/>
                </a:ext>
              </a:extLst>
            </p:cNvPr>
            <p:cNvCxnSpPr>
              <a:cxnSpLocks/>
            </p:cNvCxnSpPr>
            <p:nvPr/>
          </p:nvCxnSpPr>
          <p:spPr>
            <a:xfrm>
              <a:off x="7703002" y="5482065"/>
              <a:ext cx="560716"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7" name="Text Box 68">
              <a:extLst>
                <a:ext uri="{FF2B5EF4-FFF2-40B4-BE49-F238E27FC236}">
                  <a16:creationId xmlns:a16="http://schemas.microsoft.com/office/drawing/2014/main" id="{355416B3-F6D5-4EBE-986E-A671BDC9F148}"/>
                </a:ext>
              </a:extLst>
            </p:cNvPr>
            <p:cNvSpPr txBox="1">
              <a:spLocks noChangeArrowheads="1"/>
            </p:cNvSpPr>
            <p:nvPr/>
          </p:nvSpPr>
          <p:spPr bwMode="auto">
            <a:xfrm>
              <a:off x="7569840" y="4785783"/>
              <a:ext cx="1229770"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spcBef>
                  <a:spcPct val="50000"/>
                </a:spcBef>
              </a:pPr>
              <a:r>
                <a:rPr lang="en-US" altLang="ja-JP" sz="1600" dirty="0">
                  <a:solidFill>
                    <a:srgbClr val="00B050"/>
                  </a:solidFill>
                  <a:latin typeface="Arial" panose="020B0604020202020204" pitchFamily="34" charset="0"/>
                  <a:cs typeface="Arial" panose="020B0604020202020204" pitchFamily="34" charset="0"/>
                  <a:sym typeface="Symbol" panose="05050102010706020507" pitchFamily="18" charset="2"/>
                </a:rPr>
                <a:t>electron</a:t>
              </a:r>
              <a:endParaRPr lang="ja-JP" altLang="en-US" sz="1600" dirty="0">
                <a:solidFill>
                  <a:srgbClr val="00B050"/>
                </a:solidFill>
                <a:latin typeface="Arial" panose="020B0604020202020204" pitchFamily="34" charset="0"/>
                <a:cs typeface="Arial" panose="020B0604020202020204" pitchFamily="34" charset="0"/>
                <a:sym typeface="Symbol" panose="05050102010706020507" pitchFamily="18" charset="2"/>
              </a:endParaRPr>
            </a:p>
          </p:txBody>
        </p:sp>
        <p:sp>
          <p:nvSpPr>
            <p:cNvPr id="68" name="Text Box 68">
              <a:extLst>
                <a:ext uri="{FF2B5EF4-FFF2-40B4-BE49-F238E27FC236}">
                  <a16:creationId xmlns:a16="http://schemas.microsoft.com/office/drawing/2014/main" id="{049338AE-7E00-4CE0-B4BD-0C83DB3A12C9}"/>
                </a:ext>
              </a:extLst>
            </p:cNvPr>
            <p:cNvSpPr txBox="1">
              <a:spLocks noChangeArrowheads="1"/>
            </p:cNvSpPr>
            <p:nvPr/>
          </p:nvSpPr>
          <p:spPr bwMode="auto">
            <a:xfrm>
              <a:off x="7354741" y="5069613"/>
              <a:ext cx="2148875"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r">
                <a:spcBef>
                  <a:spcPct val="50000"/>
                </a:spcBef>
              </a:pPr>
              <a:r>
                <a:rPr lang="en-US" altLang="ja-JP" sz="1600" dirty="0">
                  <a:solidFill>
                    <a:srgbClr val="00B0F0"/>
                  </a:solidFill>
                  <a:latin typeface="Arial" panose="020B0604020202020204" pitchFamily="34" charset="0"/>
                  <a:cs typeface="Arial" panose="020B0604020202020204" pitchFamily="34" charset="0"/>
                  <a:sym typeface="Symbol" panose="05050102010706020507" pitchFamily="18" charset="2"/>
                </a:rPr>
                <a:t>accelerated by beam</a:t>
              </a:r>
              <a:endParaRPr lang="ja-JP" altLang="en-US" sz="1600" dirty="0">
                <a:solidFill>
                  <a:srgbClr val="00B0F0"/>
                </a:solidFill>
                <a:latin typeface="Arial" panose="020B0604020202020204" pitchFamily="34" charset="0"/>
                <a:cs typeface="Arial" panose="020B0604020202020204" pitchFamily="34" charset="0"/>
                <a:sym typeface="Symbol" panose="05050102010706020507" pitchFamily="18" charset="2"/>
              </a:endParaRPr>
            </a:p>
          </p:txBody>
        </p:sp>
        <p:sp>
          <p:nvSpPr>
            <p:cNvPr id="69" name="Text Box 68">
              <a:extLst>
                <a:ext uri="{FF2B5EF4-FFF2-40B4-BE49-F238E27FC236}">
                  <a16:creationId xmlns:a16="http://schemas.microsoft.com/office/drawing/2014/main" id="{1A492EF6-CAC2-40F2-A8E1-639D25159FCF}"/>
                </a:ext>
              </a:extLst>
            </p:cNvPr>
            <p:cNvSpPr txBox="1">
              <a:spLocks noChangeArrowheads="1"/>
            </p:cNvSpPr>
            <p:nvPr/>
          </p:nvSpPr>
          <p:spPr bwMode="auto">
            <a:xfrm>
              <a:off x="6278490" y="5846980"/>
              <a:ext cx="711677"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spcBef>
                  <a:spcPct val="50000"/>
                </a:spcBef>
              </a:pPr>
              <a:r>
                <a:rPr lang="en-US" altLang="ja-JP" sz="1600" dirty="0">
                  <a:solidFill>
                    <a:srgbClr val="7030A0"/>
                  </a:solidFill>
                  <a:latin typeface="Arial" panose="020B0604020202020204" pitchFamily="34" charset="0"/>
                  <a:cs typeface="Arial" panose="020B0604020202020204" pitchFamily="34" charset="0"/>
                  <a:sym typeface="Symbol" panose="05050102010706020507" pitchFamily="18" charset="2"/>
                </a:rPr>
                <a:t>ESD</a:t>
              </a:r>
              <a:endParaRPr lang="ja-JP" altLang="en-US" sz="1600" dirty="0">
                <a:solidFill>
                  <a:srgbClr val="7030A0"/>
                </a:solidFill>
                <a:latin typeface="Arial" panose="020B0604020202020204" pitchFamily="34" charset="0"/>
                <a:cs typeface="Arial" panose="020B0604020202020204" pitchFamily="34" charset="0"/>
                <a:sym typeface="Symbol" panose="05050102010706020507" pitchFamily="18" charset="2"/>
              </a:endParaRPr>
            </a:p>
          </p:txBody>
        </p:sp>
      </p:grpSp>
      <p:sp>
        <p:nvSpPr>
          <p:cNvPr id="73" name="フローチャート: 結合子 72">
            <a:extLst>
              <a:ext uri="{FF2B5EF4-FFF2-40B4-BE49-F238E27FC236}">
                <a16:creationId xmlns:a16="http://schemas.microsoft.com/office/drawing/2014/main" id="{85145DFC-9564-48E6-9B71-FC7C1A7F2013}"/>
              </a:ext>
            </a:extLst>
          </p:cNvPr>
          <p:cNvSpPr/>
          <p:nvPr/>
        </p:nvSpPr>
        <p:spPr>
          <a:xfrm>
            <a:off x="7673774" y="5142811"/>
            <a:ext cx="72000" cy="72000"/>
          </a:xfrm>
          <a:prstGeom prst="flowChartConnector">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4" name="フローチャート: 結合子 73">
            <a:extLst>
              <a:ext uri="{FF2B5EF4-FFF2-40B4-BE49-F238E27FC236}">
                <a16:creationId xmlns:a16="http://schemas.microsoft.com/office/drawing/2014/main" id="{6F96C935-8DF6-4CA8-AAE1-A216D2C7AE79}"/>
              </a:ext>
            </a:extLst>
          </p:cNvPr>
          <p:cNvSpPr/>
          <p:nvPr/>
        </p:nvSpPr>
        <p:spPr>
          <a:xfrm>
            <a:off x="7047547" y="5711213"/>
            <a:ext cx="72000" cy="72000"/>
          </a:xfrm>
          <a:prstGeom prst="flowChartConnector">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5" name="フローチャート: 結合子 74">
            <a:extLst>
              <a:ext uri="{FF2B5EF4-FFF2-40B4-BE49-F238E27FC236}">
                <a16:creationId xmlns:a16="http://schemas.microsoft.com/office/drawing/2014/main" id="{9DCCAE47-D5EB-40A9-81AC-722BBFD15D14}"/>
              </a:ext>
            </a:extLst>
          </p:cNvPr>
          <p:cNvSpPr/>
          <p:nvPr/>
        </p:nvSpPr>
        <p:spPr>
          <a:xfrm>
            <a:off x="7690532" y="5497059"/>
            <a:ext cx="72000" cy="72000"/>
          </a:xfrm>
          <a:prstGeom prst="flowChartConnector">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6" name="フローチャート: 結合子 75">
            <a:extLst>
              <a:ext uri="{FF2B5EF4-FFF2-40B4-BE49-F238E27FC236}">
                <a16:creationId xmlns:a16="http://schemas.microsoft.com/office/drawing/2014/main" id="{C52E2561-D59F-441B-9B65-5F6B8FBEC3DD}"/>
              </a:ext>
            </a:extLst>
          </p:cNvPr>
          <p:cNvSpPr/>
          <p:nvPr/>
        </p:nvSpPr>
        <p:spPr>
          <a:xfrm>
            <a:off x="7592309" y="5308974"/>
            <a:ext cx="72000" cy="72000"/>
          </a:xfrm>
          <a:prstGeom prst="flowChartConnector">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7" name="フローチャート: 結合子 76">
            <a:extLst>
              <a:ext uri="{FF2B5EF4-FFF2-40B4-BE49-F238E27FC236}">
                <a16:creationId xmlns:a16="http://schemas.microsoft.com/office/drawing/2014/main" id="{002C86BF-100E-4109-9B2C-EE5498DD8C20}"/>
              </a:ext>
            </a:extLst>
          </p:cNvPr>
          <p:cNvSpPr/>
          <p:nvPr/>
        </p:nvSpPr>
        <p:spPr>
          <a:xfrm>
            <a:off x="7475054" y="5679007"/>
            <a:ext cx="72000" cy="72000"/>
          </a:xfrm>
          <a:prstGeom prst="flowChartConnector">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8" name="フローチャート: 結合子 77">
            <a:extLst>
              <a:ext uri="{FF2B5EF4-FFF2-40B4-BE49-F238E27FC236}">
                <a16:creationId xmlns:a16="http://schemas.microsoft.com/office/drawing/2014/main" id="{39970F96-4BA7-4660-9AC7-FC0458B004B3}"/>
              </a:ext>
            </a:extLst>
          </p:cNvPr>
          <p:cNvSpPr/>
          <p:nvPr/>
        </p:nvSpPr>
        <p:spPr>
          <a:xfrm>
            <a:off x="7829642" y="5228105"/>
            <a:ext cx="72000" cy="72000"/>
          </a:xfrm>
          <a:prstGeom prst="flowChartConnector">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9" name="フローチャート: 結合子 78">
            <a:extLst>
              <a:ext uri="{FF2B5EF4-FFF2-40B4-BE49-F238E27FC236}">
                <a16:creationId xmlns:a16="http://schemas.microsoft.com/office/drawing/2014/main" id="{BD3921DF-F01C-4EEF-8BF9-70D9518567BE}"/>
              </a:ext>
            </a:extLst>
          </p:cNvPr>
          <p:cNvSpPr/>
          <p:nvPr/>
        </p:nvSpPr>
        <p:spPr>
          <a:xfrm>
            <a:off x="7262404" y="5119928"/>
            <a:ext cx="72000" cy="72000"/>
          </a:xfrm>
          <a:prstGeom prst="flowChartConnector">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80" name="直線矢印コネクタ 79">
            <a:extLst>
              <a:ext uri="{FF2B5EF4-FFF2-40B4-BE49-F238E27FC236}">
                <a16:creationId xmlns:a16="http://schemas.microsoft.com/office/drawing/2014/main" id="{83FB2C7D-0258-46F6-A224-5998BB25930C}"/>
              </a:ext>
            </a:extLst>
          </p:cNvPr>
          <p:cNvCxnSpPr>
            <a:cxnSpLocks/>
          </p:cNvCxnSpPr>
          <p:nvPr/>
        </p:nvCxnSpPr>
        <p:spPr>
          <a:xfrm flipH="1" flipV="1">
            <a:off x="7488071" y="5054692"/>
            <a:ext cx="124004" cy="263447"/>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82" name="直線矢印コネクタ 81">
            <a:extLst>
              <a:ext uri="{FF2B5EF4-FFF2-40B4-BE49-F238E27FC236}">
                <a16:creationId xmlns:a16="http://schemas.microsoft.com/office/drawing/2014/main" id="{41071DC4-1B4D-4498-9343-648E02144841}"/>
              </a:ext>
            </a:extLst>
          </p:cNvPr>
          <p:cNvCxnSpPr>
            <a:cxnSpLocks/>
          </p:cNvCxnSpPr>
          <p:nvPr/>
        </p:nvCxnSpPr>
        <p:spPr>
          <a:xfrm>
            <a:off x="7640730" y="5436770"/>
            <a:ext cx="560716"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3" name="フローチャート: 結合子 82">
            <a:extLst>
              <a:ext uri="{FF2B5EF4-FFF2-40B4-BE49-F238E27FC236}">
                <a16:creationId xmlns:a16="http://schemas.microsoft.com/office/drawing/2014/main" id="{6835FCAA-787E-4AA6-BA44-480227D83CB4}"/>
              </a:ext>
            </a:extLst>
          </p:cNvPr>
          <p:cNvSpPr/>
          <p:nvPr/>
        </p:nvSpPr>
        <p:spPr>
          <a:xfrm>
            <a:off x="7439054" y="4987273"/>
            <a:ext cx="72000" cy="72000"/>
          </a:xfrm>
          <a:prstGeom prst="flowChartConnector">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4" name="Text Box 68">
            <a:extLst>
              <a:ext uri="{FF2B5EF4-FFF2-40B4-BE49-F238E27FC236}">
                <a16:creationId xmlns:a16="http://schemas.microsoft.com/office/drawing/2014/main" id="{5BE78737-6A3B-41CF-BEE3-E14E868AECE0}"/>
              </a:ext>
            </a:extLst>
          </p:cNvPr>
          <p:cNvSpPr txBox="1">
            <a:spLocks noChangeArrowheads="1"/>
          </p:cNvSpPr>
          <p:nvPr/>
        </p:nvSpPr>
        <p:spPr bwMode="auto">
          <a:xfrm>
            <a:off x="6449917" y="4818632"/>
            <a:ext cx="1229770"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spcBef>
                <a:spcPct val="50000"/>
              </a:spcBef>
            </a:pPr>
            <a:r>
              <a:rPr lang="en-US" altLang="ja-JP" sz="1600" dirty="0">
                <a:solidFill>
                  <a:srgbClr val="C00000"/>
                </a:solidFill>
                <a:latin typeface="Arial" panose="020B0604020202020204" pitchFamily="34" charset="0"/>
                <a:cs typeface="Arial" panose="020B0604020202020204" pitchFamily="34" charset="0"/>
                <a:sym typeface="Symbol" panose="05050102010706020507" pitchFamily="18" charset="2"/>
              </a:rPr>
              <a:t>ionization</a:t>
            </a:r>
            <a:endParaRPr lang="ja-JP" altLang="en-US" sz="1600" dirty="0">
              <a:solidFill>
                <a:srgbClr val="C00000"/>
              </a:solidFill>
              <a:latin typeface="Arial" panose="020B0604020202020204" pitchFamily="34" charset="0"/>
              <a:cs typeface="Arial" panose="020B0604020202020204" pitchFamily="34" charset="0"/>
              <a:sym typeface="Symbol" panose="05050102010706020507" pitchFamily="18" charset="2"/>
            </a:endParaRPr>
          </a:p>
        </p:txBody>
      </p:sp>
      <p:sp>
        <p:nvSpPr>
          <p:cNvPr id="85" name="フローチャート: 結合子 84">
            <a:extLst>
              <a:ext uri="{FF2B5EF4-FFF2-40B4-BE49-F238E27FC236}">
                <a16:creationId xmlns:a16="http://schemas.microsoft.com/office/drawing/2014/main" id="{CEC38EEE-341E-400E-84A5-94589F74DCCD}"/>
              </a:ext>
            </a:extLst>
          </p:cNvPr>
          <p:cNvSpPr/>
          <p:nvPr/>
        </p:nvSpPr>
        <p:spPr>
          <a:xfrm>
            <a:off x="9638072" y="5006241"/>
            <a:ext cx="72000" cy="72000"/>
          </a:xfrm>
          <a:prstGeom prst="flowChartConnector">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86" name="直線矢印コネクタ 85">
            <a:extLst>
              <a:ext uri="{FF2B5EF4-FFF2-40B4-BE49-F238E27FC236}">
                <a16:creationId xmlns:a16="http://schemas.microsoft.com/office/drawing/2014/main" id="{8C65672C-CD73-4B2B-8711-19DD7C5627DE}"/>
              </a:ext>
            </a:extLst>
          </p:cNvPr>
          <p:cNvCxnSpPr>
            <a:cxnSpLocks/>
            <a:stCxn id="85" idx="5"/>
          </p:cNvCxnSpPr>
          <p:nvPr/>
        </p:nvCxnSpPr>
        <p:spPr>
          <a:xfrm>
            <a:off x="9699528" y="5067697"/>
            <a:ext cx="748117" cy="109518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0" name="フローチャート: 結合子 89">
            <a:extLst>
              <a:ext uri="{FF2B5EF4-FFF2-40B4-BE49-F238E27FC236}">
                <a16:creationId xmlns:a16="http://schemas.microsoft.com/office/drawing/2014/main" id="{E149D02C-B7AE-4141-B389-768B52FAAF90}"/>
              </a:ext>
            </a:extLst>
          </p:cNvPr>
          <p:cNvSpPr/>
          <p:nvPr/>
        </p:nvSpPr>
        <p:spPr>
          <a:xfrm>
            <a:off x="10451754" y="6121249"/>
            <a:ext cx="72000" cy="72000"/>
          </a:xfrm>
          <a:prstGeom prst="flowChartConnector">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1" name="フローチャート: 結合子 90">
            <a:extLst>
              <a:ext uri="{FF2B5EF4-FFF2-40B4-BE49-F238E27FC236}">
                <a16:creationId xmlns:a16="http://schemas.microsoft.com/office/drawing/2014/main" id="{E27186C7-94BD-4EA8-8D20-EA7B79C078E7}"/>
              </a:ext>
            </a:extLst>
          </p:cNvPr>
          <p:cNvSpPr/>
          <p:nvPr/>
        </p:nvSpPr>
        <p:spPr>
          <a:xfrm>
            <a:off x="10879948" y="5860817"/>
            <a:ext cx="72000" cy="72000"/>
          </a:xfrm>
          <a:prstGeom prst="flowChartConnector">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2" name="フローチャート: 結合子 91">
            <a:extLst>
              <a:ext uri="{FF2B5EF4-FFF2-40B4-BE49-F238E27FC236}">
                <a16:creationId xmlns:a16="http://schemas.microsoft.com/office/drawing/2014/main" id="{AA4EA3D3-AB54-42DE-9501-7832B446898E}"/>
              </a:ext>
            </a:extLst>
          </p:cNvPr>
          <p:cNvSpPr/>
          <p:nvPr/>
        </p:nvSpPr>
        <p:spPr>
          <a:xfrm>
            <a:off x="10415754" y="5639213"/>
            <a:ext cx="72000" cy="72000"/>
          </a:xfrm>
          <a:prstGeom prst="flowChartConnector">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3" name="フローチャート: 結合子 92">
            <a:extLst>
              <a:ext uri="{FF2B5EF4-FFF2-40B4-BE49-F238E27FC236}">
                <a16:creationId xmlns:a16="http://schemas.microsoft.com/office/drawing/2014/main" id="{83FFF6E7-9BB4-4169-AF6E-49AEF71CE3FC}"/>
              </a:ext>
            </a:extLst>
          </p:cNvPr>
          <p:cNvSpPr/>
          <p:nvPr/>
        </p:nvSpPr>
        <p:spPr>
          <a:xfrm>
            <a:off x="10094373" y="5885107"/>
            <a:ext cx="72000" cy="72000"/>
          </a:xfrm>
          <a:prstGeom prst="flowChartConnector">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94" name="直線矢印コネクタ 93">
            <a:extLst>
              <a:ext uri="{FF2B5EF4-FFF2-40B4-BE49-F238E27FC236}">
                <a16:creationId xmlns:a16="http://schemas.microsoft.com/office/drawing/2014/main" id="{B208E142-ECE3-41FD-9427-134740EDF076}"/>
              </a:ext>
            </a:extLst>
          </p:cNvPr>
          <p:cNvCxnSpPr>
            <a:cxnSpLocks/>
            <a:endCxn id="91" idx="3"/>
          </p:cNvCxnSpPr>
          <p:nvPr/>
        </p:nvCxnSpPr>
        <p:spPr>
          <a:xfrm flipV="1">
            <a:off x="10540285" y="5922273"/>
            <a:ext cx="350207" cy="204514"/>
          </a:xfrm>
          <a:prstGeom prst="straightConnector1">
            <a:avLst/>
          </a:prstGeom>
          <a:ln>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96" name="直線矢印コネクタ 95">
            <a:extLst>
              <a:ext uri="{FF2B5EF4-FFF2-40B4-BE49-F238E27FC236}">
                <a16:creationId xmlns:a16="http://schemas.microsoft.com/office/drawing/2014/main" id="{FC59B8EC-A5CF-4D05-9FE7-920D6749CA66}"/>
              </a:ext>
            </a:extLst>
          </p:cNvPr>
          <p:cNvCxnSpPr>
            <a:cxnSpLocks/>
            <a:stCxn id="90" idx="0"/>
          </p:cNvCxnSpPr>
          <p:nvPr/>
        </p:nvCxnSpPr>
        <p:spPr>
          <a:xfrm flipH="1" flipV="1">
            <a:off x="10437232" y="5730719"/>
            <a:ext cx="50522" cy="390530"/>
          </a:xfrm>
          <a:prstGeom prst="straightConnector1">
            <a:avLst/>
          </a:prstGeom>
          <a:ln>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99" name="直線矢印コネクタ 98">
            <a:extLst>
              <a:ext uri="{FF2B5EF4-FFF2-40B4-BE49-F238E27FC236}">
                <a16:creationId xmlns:a16="http://schemas.microsoft.com/office/drawing/2014/main" id="{A3764DDD-9501-4852-BAE4-2B3B21987F44}"/>
              </a:ext>
            </a:extLst>
          </p:cNvPr>
          <p:cNvCxnSpPr>
            <a:cxnSpLocks/>
            <a:stCxn id="90" idx="3"/>
          </p:cNvCxnSpPr>
          <p:nvPr/>
        </p:nvCxnSpPr>
        <p:spPr>
          <a:xfrm flipH="1" flipV="1">
            <a:off x="10171844" y="5962163"/>
            <a:ext cx="290454" cy="220542"/>
          </a:xfrm>
          <a:prstGeom prst="straightConnector1">
            <a:avLst/>
          </a:prstGeom>
          <a:ln>
            <a:solidFill>
              <a:srgbClr val="0000FF"/>
            </a:solidFill>
            <a:tailEnd type="triangle"/>
          </a:ln>
        </p:spPr>
        <p:style>
          <a:lnRef idx="1">
            <a:schemeClr val="accent1"/>
          </a:lnRef>
          <a:fillRef idx="0">
            <a:schemeClr val="accent1"/>
          </a:fillRef>
          <a:effectRef idx="0">
            <a:schemeClr val="accent1"/>
          </a:effectRef>
          <a:fontRef idx="minor">
            <a:schemeClr val="tx1"/>
          </a:fontRef>
        </p:style>
      </p:cxnSp>
      <p:sp>
        <p:nvSpPr>
          <p:cNvPr id="102" name="Text Box 68">
            <a:extLst>
              <a:ext uri="{FF2B5EF4-FFF2-40B4-BE49-F238E27FC236}">
                <a16:creationId xmlns:a16="http://schemas.microsoft.com/office/drawing/2014/main" id="{6C127CE3-0763-4C61-8576-3A39AC287355}"/>
              </a:ext>
            </a:extLst>
          </p:cNvPr>
          <p:cNvSpPr txBox="1">
            <a:spLocks noChangeArrowheads="1"/>
          </p:cNvSpPr>
          <p:nvPr/>
        </p:nvSpPr>
        <p:spPr bwMode="auto">
          <a:xfrm>
            <a:off x="9219190" y="4828775"/>
            <a:ext cx="508009"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spcBef>
                <a:spcPct val="50000"/>
              </a:spcBef>
            </a:pPr>
            <a:r>
              <a:rPr lang="en-US" altLang="ja-JP" sz="1600" dirty="0">
                <a:solidFill>
                  <a:srgbClr val="C00000"/>
                </a:solidFill>
                <a:latin typeface="Arial" panose="020B0604020202020204" pitchFamily="34" charset="0"/>
                <a:cs typeface="Arial" panose="020B0604020202020204" pitchFamily="34" charset="0"/>
                <a:sym typeface="Symbol" panose="05050102010706020507" pitchFamily="18" charset="2"/>
              </a:rPr>
              <a:t>ion</a:t>
            </a:r>
            <a:endParaRPr lang="ja-JP" altLang="en-US" sz="1600" dirty="0">
              <a:solidFill>
                <a:srgbClr val="C00000"/>
              </a:solidFill>
              <a:latin typeface="Arial" panose="020B0604020202020204" pitchFamily="34" charset="0"/>
              <a:cs typeface="Arial" panose="020B0604020202020204" pitchFamily="34" charset="0"/>
              <a:sym typeface="Symbol" panose="05050102010706020507" pitchFamily="18" charset="2"/>
            </a:endParaRPr>
          </a:p>
        </p:txBody>
      </p:sp>
      <p:sp>
        <p:nvSpPr>
          <p:cNvPr id="103" name="Text Box 68">
            <a:extLst>
              <a:ext uri="{FF2B5EF4-FFF2-40B4-BE49-F238E27FC236}">
                <a16:creationId xmlns:a16="http://schemas.microsoft.com/office/drawing/2014/main" id="{5206441C-3E9B-4F2F-B30F-2235AC7CBC65}"/>
              </a:ext>
            </a:extLst>
          </p:cNvPr>
          <p:cNvSpPr txBox="1">
            <a:spLocks noChangeArrowheads="1"/>
          </p:cNvSpPr>
          <p:nvPr/>
        </p:nvSpPr>
        <p:spPr bwMode="auto">
          <a:xfrm>
            <a:off x="10900233" y="5873078"/>
            <a:ext cx="711677"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spcBef>
                <a:spcPct val="50000"/>
              </a:spcBef>
            </a:pPr>
            <a:r>
              <a:rPr lang="en-US" altLang="ja-JP" sz="1600" dirty="0">
                <a:solidFill>
                  <a:srgbClr val="0000FF"/>
                </a:solidFill>
                <a:latin typeface="Arial" panose="020B0604020202020204" pitchFamily="34" charset="0"/>
                <a:cs typeface="Arial" panose="020B0604020202020204" pitchFamily="34" charset="0"/>
                <a:sym typeface="Symbol" panose="05050102010706020507" pitchFamily="18" charset="2"/>
              </a:rPr>
              <a:t>ISD</a:t>
            </a:r>
            <a:endParaRPr lang="ja-JP" altLang="en-US" sz="1600" dirty="0">
              <a:solidFill>
                <a:srgbClr val="0000FF"/>
              </a:solidFill>
              <a:latin typeface="Arial" panose="020B0604020202020204" pitchFamily="34" charset="0"/>
              <a:cs typeface="Arial" panose="020B0604020202020204" pitchFamily="34" charset="0"/>
              <a:sym typeface="Symbol" panose="05050102010706020507" pitchFamily="18" charset="2"/>
            </a:endParaRPr>
          </a:p>
        </p:txBody>
      </p:sp>
      <p:sp>
        <p:nvSpPr>
          <p:cNvPr id="104" name="Text Box 68">
            <a:extLst>
              <a:ext uri="{FF2B5EF4-FFF2-40B4-BE49-F238E27FC236}">
                <a16:creationId xmlns:a16="http://schemas.microsoft.com/office/drawing/2014/main" id="{415186EC-1372-4986-8800-4876F3BEE748}"/>
              </a:ext>
            </a:extLst>
          </p:cNvPr>
          <p:cNvSpPr txBox="1">
            <a:spLocks noChangeArrowheads="1"/>
          </p:cNvSpPr>
          <p:nvPr/>
        </p:nvSpPr>
        <p:spPr bwMode="auto">
          <a:xfrm>
            <a:off x="7292627" y="5715830"/>
            <a:ext cx="1597488"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spcBef>
                <a:spcPct val="50000"/>
              </a:spcBef>
            </a:pPr>
            <a:r>
              <a:rPr lang="en-US" altLang="ja-JP" sz="1600" dirty="0">
                <a:solidFill>
                  <a:srgbClr val="FFC000"/>
                </a:solidFill>
                <a:latin typeface="Arial" panose="020B0604020202020204" pitchFamily="34" charset="0"/>
                <a:cs typeface="Arial" panose="020B0604020202020204" pitchFamily="34" charset="0"/>
                <a:sym typeface="Symbol" panose="05050102010706020507" pitchFamily="18" charset="2"/>
              </a:rPr>
              <a:t>residual gas</a:t>
            </a:r>
            <a:endParaRPr lang="ja-JP" altLang="en-US" sz="1600" dirty="0">
              <a:solidFill>
                <a:srgbClr val="FFC000"/>
              </a:solidFill>
              <a:latin typeface="Arial" panose="020B0604020202020204" pitchFamily="34" charset="0"/>
              <a:cs typeface="Arial" panose="020B0604020202020204" pitchFamily="34" charset="0"/>
              <a:sym typeface="Symbol" panose="05050102010706020507" pitchFamily="18" charset="2"/>
            </a:endParaRPr>
          </a:p>
        </p:txBody>
      </p:sp>
    </p:spTree>
    <p:extLst>
      <p:ext uri="{BB962C8B-B14F-4D97-AF65-F5344CB8AC3E}">
        <p14:creationId xmlns:p14="http://schemas.microsoft.com/office/powerpoint/2010/main" val="128176840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p:cNvPicPr>
            <a:picLocks noChangeAspect="1"/>
          </p:cNvPicPr>
          <p:nvPr/>
        </p:nvPicPr>
        <p:blipFill>
          <a:blip r:embed="rId3"/>
          <a:stretch>
            <a:fillRect/>
          </a:stretch>
        </p:blipFill>
        <p:spPr>
          <a:xfrm>
            <a:off x="0" y="0"/>
            <a:ext cx="12192000" cy="1122652"/>
          </a:xfrm>
          <a:prstGeom prst="rect">
            <a:avLst/>
          </a:prstGeom>
        </p:spPr>
      </p:pic>
      <p:sp>
        <p:nvSpPr>
          <p:cNvPr id="5" name="タイトル 1"/>
          <p:cNvSpPr txBox="1">
            <a:spLocks/>
          </p:cNvSpPr>
          <p:nvPr/>
        </p:nvSpPr>
        <p:spPr>
          <a:xfrm>
            <a:off x="1785678" y="0"/>
            <a:ext cx="8784976" cy="735582"/>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en-US" altLang="ja-JP" sz="4000" b="1" dirty="0">
                <a:solidFill>
                  <a:srgbClr val="FFC000"/>
                </a:solidFill>
                <a:latin typeface="Calibri Light" panose="020F0302020204030204" pitchFamily="34" charset="0"/>
              </a:rPr>
              <a:t>Vacuum system for accelerators 3</a:t>
            </a:r>
            <a:endParaRPr lang="ja-JP" altLang="en-US" sz="4000" b="1" dirty="0">
              <a:solidFill>
                <a:srgbClr val="FFC000"/>
              </a:solidFill>
              <a:latin typeface="Calibri Light" panose="020F0302020204030204" pitchFamily="34" charset="0"/>
            </a:endParaRPr>
          </a:p>
        </p:txBody>
      </p:sp>
      <p:sp>
        <p:nvSpPr>
          <p:cNvPr id="11" name="正方形/長方形 10"/>
          <p:cNvSpPr/>
          <p:nvPr/>
        </p:nvSpPr>
        <p:spPr>
          <a:xfrm>
            <a:off x="0" y="6434515"/>
            <a:ext cx="12192000" cy="431329"/>
          </a:xfrm>
          <a:prstGeom prst="rect">
            <a:avLst/>
          </a:prstGeom>
          <a:solidFill>
            <a:srgbClr val="00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latin typeface="Calibri" panose="020F0502020204030204" pitchFamily="34" charset="0"/>
            </a:endParaRPr>
          </a:p>
        </p:txBody>
      </p:sp>
      <p:pic>
        <p:nvPicPr>
          <p:cNvPr id="13" name="Picture 5" descr="C:\Documents and Settings\Administrator\デスクトップ\keklogo_blue.gif"/>
          <p:cNvPicPr>
            <a:picLocks noChangeAspect="1" noChangeArrowheads="1"/>
          </p:cNvPicPr>
          <p:nvPr/>
        </p:nvPicPr>
        <p:blipFill>
          <a:blip r:embed="rId4" cstate="print"/>
          <a:srcRect/>
          <a:stretch>
            <a:fillRect/>
          </a:stretch>
        </p:blipFill>
        <p:spPr bwMode="auto">
          <a:xfrm>
            <a:off x="65316" y="6463741"/>
            <a:ext cx="702056" cy="402103"/>
          </a:xfrm>
          <a:prstGeom prst="rect">
            <a:avLst/>
          </a:prstGeom>
          <a:noFill/>
        </p:spPr>
      </p:pic>
      <p:pic>
        <p:nvPicPr>
          <p:cNvPr id="14" name="Picture 1" descr="C:\Documents and Settings\Administrator\デスクトップ\SuperKEKB_logo.gif"/>
          <p:cNvPicPr>
            <a:picLocks noChangeAspect="1" noChangeArrowheads="1"/>
          </p:cNvPicPr>
          <p:nvPr/>
        </p:nvPicPr>
        <p:blipFill>
          <a:blip r:embed="rId5" cstate="print"/>
          <a:srcRect/>
          <a:stretch>
            <a:fillRect/>
          </a:stretch>
        </p:blipFill>
        <p:spPr bwMode="auto">
          <a:xfrm>
            <a:off x="11432495" y="6449005"/>
            <a:ext cx="759505" cy="408995"/>
          </a:xfrm>
          <a:prstGeom prst="rect">
            <a:avLst/>
          </a:prstGeom>
          <a:noFill/>
        </p:spPr>
      </p:pic>
      <p:sp>
        <p:nvSpPr>
          <p:cNvPr id="15" name="日付プレースホルダー 14"/>
          <p:cNvSpPr>
            <a:spLocks noGrp="1"/>
          </p:cNvSpPr>
          <p:nvPr>
            <p:ph type="dt" sz="half" idx="10"/>
          </p:nvPr>
        </p:nvSpPr>
        <p:spPr>
          <a:xfrm>
            <a:off x="838200" y="6475618"/>
            <a:ext cx="2743200" cy="365125"/>
          </a:xfrm>
        </p:spPr>
        <p:txBody>
          <a:bodyPr/>
          <a:lstStyle/>
          <a:p>
            <a:r>
              <a:rPr kumimoji="1" lang="en-US" altLang="ja-JP" dirty="0">
                <a:solidFill>
                  <a:srgbClr val="FFFF00"/>
                </a:solidFill>
                <a:latin typeface="Calibri" panose="020F0502020204030204" pitchFamily="34" charset="0"/>
              </a:rPr>
              <a:t>2019/10/31</a:t>
            </a:r>
            <a:endParaRPr kumimoji="1" lang="ja-JP" altLang="en-US" dirty="0">
              <a:solidFill>
                <a:srgbClr val="FFFF00"/>
              </a:solidFill>
              <a:latin typeface="Calibri" panose="020F0502020204030204" pitchFamily="34" charset="0"/>
            </a:endParaRPr>
          </a:p>
        </p:txBody>
      </p:sp>
      <p:sp>
        <p:nvSpPr>
          <p:cNvPr id="16" name="フッター プレースホルダー 15"/>
          <p:cNvSpPr>
            <a:spLocks noGrp="1"/>
          </p:cNvSpPr>
          <p:nvPr>
            <p:ph type="ftr" sz="quarter" idx="11"/>
          </p:nvPr>
        </p:nvSpPr>
        <p:spPr>
          <a:xfrm>
            <a:off x="3110967" y="6489670"/>
            <a:ext cx="6276433" cy="365125"/>
          </a:xfrm>
        </p:spPr>
        <p:txBody>
          <a:bodyPr/>
          <a:lstStyle/>
          <a:p>
            <a:r>
              <a:rPr lang="en-US" altLang="ja-JP" dirty="0">
                <a:solidFill>
                  <a:srgbClr val="FFFF00"/>
                </a:solidFill>
                <a:latin typeface="Calibri" panose="020F0502020204030204" pitchFamily="34" charset="0"/>
              </a:rPr>
              <a:t>Joint-US-CERN-Japan-Russia International Accelerator School, 2019, Ion Colliders @ </a:t>
            </a:r>
            <a:r>
              <a:rPr lang="en-US" altLang="ja-JP" dirty="0" err="1">
                <a:solidFill>
                  <a:srgbClr val="FFFF00"/>
                </a:solidFill>
                <a:latin typeface="Calibri" panose="020F0502020204030204" pitchFamily="34" charset="0"/>
              </a:rPr>
              <a:t>Dubna</a:t>
            </a:r>
            <a:endParaRPr kumimoji="1" lang="ja-JP" altLang="en-US" dirty="0">
              <a:solidFill>
                <a:srgbClr val="FFFF00"/>
              </a:solidFill>
              <a:latin typeface="Calibri" panose="020F0502020204030204" pitchFamily="34" charset="0"/>
            </a:endParaRPr>
          </a:p>
        </p:txBody>
      </p:sp>
      <p:sp>
        <p:nvSpPr>
          <p:cNvPr id="17" name="スライド番号プレースホルダー 16"/>
          <p:cNvSpPr>
            <a:spLocks noGrp="1"/>
          </p:cNvSpPr>
          <p:nvPr>
            <p:ph type="sldNum" sz="quarter" idx="12"/>
          </p:nvPr>
        </p:nvSpPr>
        <p:spPr>
          <a:xfrm>
            <a:off x="8610600" y="6475618"/>
            <a:ext cx="2743200" cy="365125"/>
          </a:xfrm>
        </p:spPr>
        <p:txBody>
          <a:bodyPr/>
          <a:lstStyle/>
          <a:p>
            <a:fld id="{2703563A-5760-4490-B9C0-0ADE44AA5E72}" type="slidenum">
              <a:rPr kumimoji="1" lang="ja-JP" altLang="en-US" smtClean="0">
                <a:solidFill>
                  <a:srgbClr val="FFFF00"/>
                </a:solidFill>
                <a:latin typeface="Calibri" panose="020F0502020204030204" pitchFamily="34" charset="0"/>
              </a:rPr>
              <a:t>37</a:t>
            </a:fld>
            <a:endParaRPr kumimoji="1" lang="ja-JP" altLang="en-US">
              <a:solidFill>
                <a:srgbClr val="FFFF00"/>
              </a:solidFill>
              <a:latin typeface="Calibri" panose="020F0502020204030204" pitchFamily="34" charset="0"/>
            </a:endParaRPr>
          </a:p>
        </p:txBody>
      </p:sp>
      <p:sp>
        <p:nvSpPr>
          <p:cNvPr id="33" name="コンテンツ プレースホルダー 1">
            <a:extLst>
              <a:ext uri="{FF2B5EF4-FFF2-40B4-BE49-F238E27FC236}">
                <a16:creationId xmlns:a16="http://schemas.microsoft.com/office/drawing/2014/main" id="{8421128A-39A2-499B-A4A5-3B6C234BFB32}"/>
              </a:ext>
            </a:extLst>
          </p:cNvPr>
          <p:cNvSpPr txBox="1">
            <a:spLocks/>
          </p:cNvSpPr>
          <p:nvPr/>
        </p:nvSpPr>
        <p:spPr>
          <a:xfrm>
            <a:off x="115119" y="1053728"/>
            <a:ext cx="8604338" cy="54078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2000" dirty="0">
                <a:latin typeface="Calibri" panose="020F0502020204030204" pitchFamily="34" charset="0"/>
              </a:rPr>
              <a:t>Evacuation of “long and narrow beam pipes”.</a:t>
            </a:r>
          </a:p>
          <a:p>
            <a:pPr lvl="1">
              <a:buFont typeface="Wingdings" panose="05000000000000000000" pitchFamily="2" charset="2"/>
              <a:buChar char="Ø"/>
            </a:pPr>
            <a:r>
              <a:rPr lang="en-US" altLang="ja-JP" sz="1800" dirty="0">
                <a:solidFill>
                  <a:srgbClr val="002060"/>
                </a:solidFill>
                <a:latin typeface="Calibri" panose="020F0502020204030204" pitchFamily="34" charset="0"/>
                <a:sym typeface="Symbol" panose="05050102010706020507" pitchFamily="18" charset="2"/>
              </a:rPr>
              <a:t>Disadvantages compared to general vacuum system:</a:t>
            </a:r>
          </a:p>
          <a:p>
            <a:pPr lvl="2"/>
            <a:r>
              <a:rPr lang="en-US" altLang="ja-JP" sz="1800" dirty="0">
                <a:latin typeface="Calibri" panose="020F0502020204030204" pitchFamily="34" charset="0"/>
                <a:sym typeface="Symbol" panose="05050102010706020507" pitchFamily="18" charset="2"/>
              </a:rPr>
              <a:t>Small conductance of long and narrow beam pipe</a:t>
            </a:r>
          </a:p>
          <a:p>
            <a:pPr lvl="2"/>
            <a:r>
              <a:rPr lang="en-US" altLang="ja-JP" sz="1800" dirty="0">
                <a:latin typeface="Calibri" panose="020F0502020204030204" pitchFamily="34" charset="0"/>
                <a:sym typeface="Symbol" panose="05050102010706020507" pitchFamily="18" charset="2"/>
              </a:rPr>
              <a:t>Large gas loads (PSD, ESD, ISD) due to beams</a:t>
            </a:r>
            <a:endParaRPr lang="en-US" altLang="ja-JP" sz="1800" dirty="0">
              <a:solidFill>
                <a:srgbClr val="002060"/>
              </a:solidFill>
              <a:latin typeface="Calibri" panose="020F0502020204030204" pitchFamily="34" charset="0"/>
              <a:sym typeface="Symbol" panose="05050102010706020507" pitchFamily="18" charset="2"/>
            </a:endParaRPr>
          </a:p>
          <a:p>
            <a:r>
              <a:rPr lang="en-US" altLang="ja-JP" sz="2000" dirty="0">
                <a:latin typeface="Calibri" panose="020F0502020204030204" pitchFamily="34" charset="0"/>
                <a:sym typeface="Symbol" panose="05050102010706020507" pitchFamily="18" charset="2"/>
              </a:rPr>
              <a:t>Required vacuum range:</a:t>
            </a:r>
          </a:p>
          <a:p>
            <a:pPr lvl="1"/>
            <a:r>
              <a:rPr lang="en-US" altLang="ja-JP" sz="2000" dirty="0">
                <a:solidFill>
                  <a:srgbClr val="00B050"/>
                </a:solidFill>
                <a:latin typeface="Calibri" panose="020F0502020204030204" pitchFamily="34" charset="0"/>
                <a:sym typeface="Symbol" panose="05050102010706020507" pitchFamily="18" charset="2"/>
              </a:rPr>
              <a:t>Low  High vacuum (110</a:t>
            </a:r>
            <a:r>
              <a:rPr lang="en-US" altLang="ja-JP" sz="2000" baseline="30000" dirty="0">
                <a:solidFill>
                  <a:srgbClr val="00B050"/>
                </a:solidFill>
                <a:latin typeface="Calibri" panose="020F0502020204030204" pitchFamily="34" charset="0"/>
                <a:sym typeface="Symbol" panose="05050102010706020507" pitchFamily="18" charset="2"/>
              </a:rPr>
              <a:t>5</a:t>
            </a:r>
            <a:r>
              <a:rPr lang="en-US" altLang="ja-JP" sz="2000" dirty="0">
                <a:solidFill>
                  <a:srgbClr val="00B050"/>
                </a:solidFill>
                <a:latin typeface="Calibri" panose="020F0502020204030204" pitchFamily="34" charset="0"/>
                <a:sym typeface="Symbol" panose="05050102010706020507" pitchFamily="18" charset="2"/>
              </a:rPr>
              <a:t>  110</a:t>
            </a:r>
            <a:r>
              <a:rPr lang="en-US" altLang="ja-JP" sz="2000" baseline="30000" dirty="0">
                <a:solidFill>
                  <a:srgbClr val="00B050"/>
                </a:solidFill>
                <a:latin typeface="Calibri" panose="020F0502020204030204" pitchFamily="34" charset="0"/>
                <a:sym typeface="Symbol" panose="05050102010706020507" pitchFamily="18" charset="2"/>
              </a:rPr>
              <a:t>5</a:t>
            </a:r>
            <a:r>
              <a:rPr lang="en-US" altLang="ja-JP" sz="2000" dirty="0">
                <a:solidFill>
                  <a:srgbClr val="00B050"/>
                </a:solidFill>
                <a:latin typeface="Calibri" panose="020F0502020204030204" pitchFamily="34" charset="0"/>
                <a:sym typeface="Symbol" panose="05050102010706020507" pitchFamily="18" charset="2"/>
              </a:rPr>
              <a:t> Pa) : </a:t>
            </a:r>
          </a:p>
          <a:p>
            <a:pPr lvl="2">
              <a:buFont typeface="Wingdings" panose="05000000000000000000" pitchFamily="2" charset="2"/>
              <a:buChar char="ü"/>
            </a:pPr>
            <a:r>
              <a:rPr lang="en-US" altLang="ja-JP" dirty="0">
                <a:solidFill>
                  <a:srgbClr val="002060"/>
                </a:solidFill>
                <a:latin typeface="Calibri" panose="020F0502020204030204" pitchFamily="34" charset="0"/>
                <a:sym typeface="Symbol" panose="05050102010706020507" pitchFamily="18" charset="2"/>
              </a:rPr>
              <a:t>These vacuum ranges are easily achievable.</a:t>
            </a:r>
          </a:p>
          <a:p>
            <a:pPr lvl="1"/>
            <a:r>
              <a:rPr lang="en-US" altLang="ja-JP" sz="2000" dirty="0">
                <a:solidFill>
                  <a:srgbClr val="C00000"/>
                </a:solidFill>
                <a:latin typeface="Calibri" panose="020F0502020204030204" pitchFamily="34" charset="0"/>
                <a:sym typeface="Symbol" panose="05050102010706020507" pitchFamily="18" charset="2"/>
              </a:rPr>
              <a:t>Ultra-high vacuum ( 110</a:t>
            </a:r>
            <a:r>
              <a:rPr lang="en-US" altLang="ja-JP" sz="2000" baseline="30000" dirty="0">
                <a:solidFill>
                  <a:srgbClr val="C00000"/>
                </a:solidFill>
                <a:latin typeface="Calibri" panose="020F0502020204030204" pitchFamily="34" charset="0"/>
                <a:sym typeface="Symbol" panose="05050102010706020507" pitchFamily="18" charset="2"/>
              </a:rPr>
              <a:t>5</a:t>
            </a:r>
            <a:r>
              <a:rPr lang="en-US" altLang="ja-JP" sz="2000" dirty="0">
                <a:solidFill>
                  <a:srgbClr val="C00000"/>
                </a:solidFill>
                <a:latin typeface="Calibri" panose="020F0502020204030204" pitchFamily="34" charset="0"/>
                <a:sym typeface="Symbol" panose="05050102010706020507" pitchFamily="18" charset="2"/>
              </a:rPr>
              <a:t> ) :</a:t>
            </a:r>
          </a:p>
          <a:p>
            <a:pPr lvl="2">
              <a:buFont typeface="Wingdings" panose="05000000000000000000" pitchFamily="2" charset="2"/>
              <a:buChar char="ü"/>
            </a:pPr>
            <a:r>
              <a:rPr lang="en-US" altLang="ja-JP" dirty="0">
                <a:solidFill>
                  <a:srgbClr val="002060"/>
                </a:solidFill>
                <a:latin typeface="Calibri" panose="020F0502020204030204" pitchFamily="34" charset="0"/>
                <a:sym typeface="Symbol" panose="05050102010706020507" pitchFamily="18" charset="2"/>
              </a:rPr>
              <a:t>Many accelerators require ultra-high vacuum range.</a:t>
            </a:r>
          </a:p>
          <a:p>
            <a:pPr lvl="2">
              <a:buFont typeface="Wingdings" panose="05000000000000000000" pitchFamily="2" charset="2"/>
              <a:buChar char="ü"/>
            </a:pPr>
            <a:r>
              <a:rPr lang="en-US" altLang="ja-JP" dirty="0">
                <a:solidFill>
                  <a:srgbClr val="002060"/>
                </a:solidFill>
                <a:latin typeface="Calibri" panose="020F0502020204030204" pitchFamily="34" charset="0"/>
                <a:sym typeface="Symbol" panose="05050102010706020507" pitchFamily="18" charset="2"/>
              </a:rPr>
              <a:t>Careful designing of the vacuum system is necessary.</a:t>
            </a:r>
          </a:p>
          <a:p>
            <a:pPr lvl="3">
              <a:buFont typeface="Wingdings" panose="05000000000000000000" pitchFamily="2" charset="2"/>
              <a:buChar char="p"/>
            </a:pPr>
            <a:r>
              <a:rPr lang="en-US" altLang="ja-JP" dirty="0">
                <a:latin typeface="Calibri" panose="020F0502020204030204" pitchFamily="34" charset="0"/>
                <a:sym typeface="Symbol" panose="05050102010706020507" pitchFamily="18" charset="2"/>
              </a:rPr>
              <a:t>Selection of suitable materials for each accelerator </a:t>
            </a:r>
          </a:p>
          <a:p>
            <a:pPr lvl="3">
              <a:buFont typeface="Wingdings" panose="05000000000000000000" pitchFamily="2" charset="2"/>
              <a:buChar char="p"/>
            </a:pPr>
            <a:r>
              <a:rPr lang="en-US" altLang="ja-JP" dirty="0">
                <a:latin typeface="Calibri" panose="020F0502020204030204" pitchFamily="34" charset="0"/>
                <a:sym typeface="Symbol" panose="05050102010706020507" pitchFamily="18" charset="2"/>
              </a:rPr>
              <a:t>Surface treatment to reduce outgassing rate</a:t>
            </a:r>
          </a:p>
          <a:p>
            <a:pPr lvl="3">
              <a:buFont typeface="Wingdings" panose="05000000000000000000" pitchFamily="2" charset="2"/>
              <a:buChar char="p"/>
            </a:pPr>
            <a:r>
              <a:rPr lang="en-US" altLang="ja-JP" dirty="0">
                <a:latin typeface="Calibri" panose="020F0502020204030204" pitchFamily="34" charset="0"/>
                <a:sym typeface="Symbol" panose="05050102010706020507" pitchFamily="18" charset="2"/>
              </a:rPr>
              <a:t>Baking before and after installation</a:t>
            </a:r>
          </a:p>
          <a:p>
            <a:pPr lvl="3">
              <a:buFont typeface="Wingdings" panose="05000000000000000000" pitchFamily="2" charset="2"/>
              <a:buChar char="p"/>
            </a:pPr>
            <a:r>
              <a:rPr lang="en-US" altLang="ja-JP" dirty="0">
                <a:latin typeface="Calibri" panose="020F0502020204030204" pitchFamily="34" charset="0"/>
                <a:sym typeface="Symbol" panose="05050102010706020507" pitchFamily="18" charset="2"/>
              </a:rPr>
              <a:t>Arrangement of pumps to get large effective pumping speed</a:t>
            </a:r>
          </a:p>
          <a:p>
            <a:pPr lvl="3">
              <a:buFont typeface="Wingdings" panose="05000000000000000000" pitchFamily="2" charset="2"/>
              <a:buChar char="p"/>
            </a:pPr>
            <a:r>
              <a:rPr lang="en-US" altLang="ja-JP" dirty="0">
                <a:latin typeface="Calibri" panose="020F0502020204030204" pitchFamily="34" charset="0"/>
                <a:sym typeface="Symbol" panose="05050102010706020507" pitchFamily="18" charset="2"/>
              </a:rPr>
              <a:t>Estimation of location of high gas load and outgassing rate</a:t>
            </a:r>
          </a:p>
          <a:p>
            <a:pPr lvl="3">
              <a:buFont typeface="Wingdings" panose="05000000000000000000" pitchFamily="2" charset="2"/>
              <a:buChar char="p"/>
            </a:pPr>
            <a:r>
              <a:rPr lang="en-US" altLang="ja-JP" dirty="0">
                <a:latin typeface="Calibri" panose="020F0502020204030204" pitchFamily="34" charset="0"/>
                <a:sym typeface="Symbol" panose="05050102010706020507" pitchFamily="18" charset="2"/>
              </a:rPr>
              <a:t>Etc.</a:t>
            </a:r>
            <a:endParaRPr lang="en-US" altLang="ja-JP" sz="1800" dirty="0">
              <a:solidFill>
                <a:srgbClr val="002060"/>
              </a:solidFill>
              <a:latin typeface="Calibri" panose="020F0502020204030204" pitchFamily="34" charset="0"/>
              <a:sym typeface="Symbol" panose="05050102010706020507" pitchFamily="18" charset="2"/>
            </a:endParaRPr>
          </a:p>
        </p:txBody>
      </p:sp>
      <p:sp>
        <p:nvSpPr>
          <p:cNvPr id="19" name="コンテンツ プレースホルダー 1">
            <a:extLst>
              <a:ext uri="{FF2B5EF4-FFF2-40B4-BE49-F238E27FC236}">
                <a16:creationId xmlns:a16="http://schemas.microsoft.com/office/drawing/2014/main" id="{7738420B-F4F8-4615-B176-CDC874369573}"/>
              </a:ext>
            </a:extLst>
          </p:cNvPr>
          <p:cNvSpPr txBox="1">
            <a:spLocks/>
          </p:cNvSpPr>
          <p:nvPr/>
        </p:nvSpPr>
        <p:spPr>
          <a:xfrm>
            <a:off x="7519726" y="1026678"/>
            <a:ext cx="4557154" cy="2434532"/>
          </a:xfrm>
          <a:prstGeom prst="rect">
            <a:avLst/>
          </a:prstGeom>
          <a:ln w="19050">
            <a:solidFill>
              <a:srgbClr val="FF0000"/>
            </a:solidFill>
            <a:prstDash val="dash"/>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nSpc>
                <a:spcPct val="100000"/>
              </a:lnSpc>
              <a:spcBef>
                <a:spcPct val="20000"/>
              </a:spcBef>
            </a:pPr>
            <a:r>
              <a:rPr lang="en-US" altLang="ja-JP" sz="1600" dirty="0">
                <a:latin typeface="Calibri"/>
                <a:ea typeface="ＭＳ Ｐゴシック" panose="020B0600070205080204" pitchFamily="50" charset="-128"/>
              </a:rPr>
              <a:t>Conductance is (for circular pipe, molecular flow)</a:t>
            </a:r>
            <a:endParaRPr lang="en-US" altLang="ja-JP" sz="1600" dirty="0">
              <a:latin typeface="Calibri" panose="020F0502020204030204" pitchFamily="34" charset="0"/>
            </a:endParaRPr>
          </a:p>
          <a:p>
            <a:pPr marL="857250" lvl="1" indent="-400050">
              <a:buFont typeface="+mj-lt"/>
              <a:buAutoNum type="romanLcPeriod"/>
            </a:pPr>
            <a:r>
              <a:rPr lang="en-US" altLang="ja-JP" sz="1400" dirty="0">
                <a:solidFill>
                  <a:srgbClr val="002060"/>
                </a:solidFill>
                <a:latin typeface="Calibri" panose="020F0502020204030204" pitchFamily="34" charset="0"/>
              </a:rPr>
              <a:t>Independent of average pressure</a:t>
            </a:r>
          </a:p>
          <a:p>
            <a:pPr marL="857250" lvl="1" indent="-400050">
              <a:buFont typeface="+mj-lt"/>
              <a:buAutoNum type="romanLcPeriod"/>
            </a:pPr>
            <a:r>
              <a:rPr lang="en-US" altLang="ja-JP" sz="1400" dirty="0">
                <a:solidFill>
                  <a:srgbClr val="002060"/>
                </a:solidFill>
                <a:latin typeface="Calibri" panose="020F0502020204030204" pitchFamily="34" charset="0"/>
              </a:rPr>
              <a:t>Proportional to the third power of ID of the pipe (2a)</a:t>
            </a:r>
          </a:p>
          <a:p>
            <a:pPr marL="857250" lvl="1" indent="-400050">
              <a:buFont typeface="+mj-lt"/>
              <a:buAutoNum type="romanLcPeriod"/>
            </a:pPr>
            <a:r>
              <a:rPr lang="en-US" altLang="ja-JP" sz="1400" dirty="0">
                <a:solidFill>
                  <a:srgbClr val="002060"/>
                </a:solidFill>
                <a:latin typeface="Calibri" panose="020F0502020204030204" pitchFamily="34" charset="0"/>
              </a:rPr>
              <a:t>Inversely proportional to the length of the pipe (L)</a:t>
            </a:r>
          </a:p>
          <a:p>
            <a:pPr marL="857250" lvl="1" indent="-400050">
              <a:buFont typeface="+mj-lt"/>
              <a:buAutoNum type="romanLcPeriod"/>
            </a:pPr>
            <a:r>
              <a:rPr lang="en-US" altLang="ja-JP" sz="1400" dirty="0">
                <a:solidFill>
                  <a:srgbClr val="002060"/>
                </a:solidFill>
                <a:latin typeface="Calibri" panose="020F0502020204030204" pitchFamily="34" charset="0"/>
              </a:rPr>
              <a:t>Proportional to most probable velocity of gas molecular</a:t>
            </a:r>
          </a:p>
        </p:txBody>
      </p:sp>
      <p:sp>
        <p:nvSpPr>
          <p:cNvPr id="20" name="テキスト ボックス 19">
            <a:extLst>
              <a:ext uri="{FF2B5EF4-FFF2-40B4-BE49-F238E27FC236}">
                <a16:creationId xmlns:a16="http://schemas.microsoft.com/office/drawing/2014/main" id="{BAA1D95D-F8E7-43C6-B963-4194647C766A}"/>
              </a:ext>
            </a:extLst>
          </p:cNvPr>
          <p:cNvSpPr txBox="1"/>
          <p:nvPr/>
        </p:nvSpPr>
        <p:spPr>
          <a:xfrm>
            <a:off x="8581495" y="2985779"/>
            <a:ext cx="1192768" cy="338554"/>
          </a:xfrm>
          <a:prstGeom prst="rect">
            <a:avLst/>
          </a:prstGeom>
          <a:noFill/>
        </p:spPr>
        <p:txBody>
          <a:bodyPr wrap="square" rtlCol="0">
            <a:spAutoFit/>
          </a:bodyPr>
          <a:lstStyle/>
          <a:p>
            <a:r>
              <a:rPr kumimoji="1" lang="en-US" altLang="ja-JP" sz="1600" i="1" dirty="0">
                <a:latin typeface="Calibri" panose="020F0502020204030204" pitchFamily="34" charset="0"/>
              </a:rPr>
              <a:t>C</a:t>
            </a:r>
            <a:r>
              <a:rPr kumimoji="1" lang="en-US" altLang="ja-JP" sz="1600" dirty="0">
                <a:latin typeface="Calibri" panose="020F0502020204030204" pitchFamily="34" charset="0"/>
              </a:rPr>
              <a:t> </a:t>
            </a:r>
            <a:r>
              <a:rPr kumimoji="1" lang="en-US" altLang="ja-JP" sz="1600" dirty="0">
                <a:latin typeface="Calibri" panose="020F0502020204030204" pitchFamily="34" charset="0"/>
                <a:sym typeface="Symbol" panose="05050102010706020507" pitchFamily="18" charset="2"/>
              </a:rPr>
              <a:t> (2</a:t>
            </a:r>
            <a:r>
              <a:rPr kumimoji="1" lang="en-US" altLang="ja-JP" sz="1600" i="1" dirty="0">
                <a:latin typeface="Calibri" panose="020F0502020204030204" pitchFamily="34" charset="0"/>
                <a:sym typeface="Symbol" panose="05050102010706020507" pitchFamily="18" charset="2"/>
              </a:rPr>
              <a:t>a</a:t>
            </a:r>
            <a:r>
              <a:rPr kumimoji="1" lang="en-US" altLang="ja-JP" sz="1600" dirty="0">
                <a:latin typeface="Calibri" panose="020F0502020204030204" pitchFamily="34" charset="0"/>
                <a:sym typeface="Symbol" panose="05050102010706020507" pitchFamily="18" charset="2"/>
              </a:rPr>
              <a:t>)</a:t>
            </a:r>
            <a:r>
              <a:rPr kumimoji="1" lang="en-US" altLang="ja-JP" sz="1600" baseline="30000" dirty="0">
                <a:latin typeface="Calibri" panose="020F0502020204030204" pitchFamily="34" charset="0"/>
                <a:sym typeface="Symbol" panose="05050102010706020507" pitchFamily="18" charset="2"/>
              </a:rPr>
              <a:t>3</a:t>
            </a:r>
            <a:r>
              <a:rPr kumimoji="1" lang="en-US" altLang="ja-JP" sz="1600" dirty="0">
                <a:latin typeface="Calibri" panose="020F0502020204030204" pitchFamily="34" charset="0"/>
                <a:sym typeface="Symbol" panose="05050102010706020507" pitchFamily="18" charset="2"/>
              </a:rPr>
              <a:t>/</a:t>
            </a:r>
            <a:r>
              <a:rPr kumimoji="1" lang="en-US" altLang="ja-JP" sz="1600" i="1" dirty="0">
                <a:latin typeface="Calibri" panose="020F0502020204030204" pitchFamily="34" charset="0"/>
                <a:sym typeface="Symbol" panose="05050102010706020507" pitchFamily="18" charset="2"/>
              </a:rPr>
              <a:t>L</a:t>
            </a:r>
            <a:endParaRPr kumimoji="1" lang="ja-JP" altLang="en-US" sz="1600" i="1" dirty="0">
              <a:latin typeface="Calibri" panose="020F0502020204030204" pitchFamily="34" charset="0"/>
            </a:endParaRPr>
          </a:p>
        </p:txBody>
      </p:sp>
      <p:sp>
        <p:nvSpPr>
          <p:cNvPr id="21" name="四角形: 角を丸くする 20">
            <a:extLst>
              <a:ext uri="{FF2B5EF4-FFF2-40B4-BE49-F238E27FC236}">
                <a16:creationId xmlns:a16="http://schemas.microsoft.com/office/drawing/2014/main" id="{BFE6FDA7-4392-45FD-B5CE-7DD36DECC3AC}"/>
              </a:ext>
            </a:extLst>
          </p:cNvPr>
          <p:cNvSpPr/>
          <p:nvPr/>
        </p:nvSpPr>
        <p:spPr>
          <a:xfrm>
            <a:off x="8536102" y="2985778"/>
            <a:ext cx="1238162" cy="318705"/>
          </a:xfrm>
          <a:prstGeom prst="roundRect">
            <a:avLst/>
          </a:prstGeom>
          <a:noFill/>
          <a:ln>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22" name="テキスト ボックス 21">
            <a:extLst>
              <a:ext uri="{FF2B5EF4-FFF2-40B4-BE49-F238E27FC236}">
                <a16:creationId xmlns:a16="http://schemas.microsoft.com/office/drawing/2014/main" id="{D24327AC-5243-4D64-B646-5242351D868D}"/>
              </a:ext>
            </a:extLst>
          </p:cNvPr>
          <p:cNvSpPr txBox="1"/>
          <p:nvPr/>
        </p:nvSpPr>
        <p:spPr>
          <a:xfrm>
            <a:off x="11157431" y="3025024"/>
            <a:ext cx="919450" cy="307777"/>
          </a:xfrm>
          <a:prstGeom prst="rect">
            <a:avLst/>
          </a:prstGeom>
          <a:noFill/>
        </p:spPr>
        <p:txBody>
          <a:bodyPr wrap="square" rtlCol="0">
            <a:spAutoFit/>
          </a:bodyPr>
          <a:lstStyle/>
          <a:p>
            <a:r>
              <a:rPr lang="en-US" altLang="ja-JP" sz="1400" dirty="0">
                <a:latin typeface="Calibri" panose="020F0502020204030204" pitchFamily="34" charset="0"/>
              </a:rPr>
              <a:t>Smaller </a:t>
            </a:r>
            <a:r>
              <a:rPr lang="en-US" altLang="ja-JP" sz="1400" i="1" dirty="0">
                <a:latin typeface="Calibri" panose="020F0502020204030204" pitchFamily="34" charset="0"/>
              </a:rPr>
              <a:t>C</a:t>
            </a:r>
            <a:endParaRPr kumimoji="1" lang="ja-JP" altLang="en-US" sz="1400" i="1" dirty="0">
              <a:latin typeface="Calibri" panose="020F0502020204030204" pitchFamily="34" charset="0"/>
            </a:endParaRPr>
          </a:p>
        </p:txBody>
      </p:sp>
      <p:sp>
        <p:nvSpPr>
          <p:cNvPr id="23" name="テキスト ボックス 22">
            <a:extLst>
              <a:ext uri="{FF2B5EF4-FFF2-40B4-BE49-F238E27FC236}">
                <a16:creationId xmlns:a16="http://schemas.microsoft.com/office/drawing/2014/main" id="{299037D5-AEB2-4309-A730-F95099C0F3E1}"/>
              </a:ext>
            </a:extLst>
          </p:cNvPr>
          <p:cNvSpPr txBox="1"/>
          <p:nvPr/>
        </p:nvSpPr>
        <p:spPr>
          <a:xfrm>
            <a:off x="9950473" y="2896816"/>
            <a:ext cx="947870" cy="523220"/>
          </a:xfrm>
          <a:prstGeom prst="rect">
            <a:avLst/>
          </a:prstGeom>
          <a:noFill/>
        </p:spPr>
        <p:txBody>
          <a:bodyPr wrap="square" rtlCol="0">
            <a:spAutoFit/>
          </a:bodyPr>
          <a:lstStyle/>
          <a:p>
            <a:r>
              <a:rPr lang="en-US" altLang="ja-JP" sz="1400" dirty="0">
                <a:latin typeface="Calibri" panose="020F0502020204030204" pitchFamily="34" charset="0"/>
              </a:rPr>
              <a:t>smaller </a:t>
            </a:r>
            <a:r>
              <a:rPr lang="en-US" altLang="ja-JP" sz="1400" i="1" dirty="0">
                <a:latin typeface="Calibri" panose="020F0502020204030204" pitchFamily="34" charset="0"/>
              </a:rPr>
              <a:t>a</a:t>
            </a:r>
            <a:r>
              <a:rPr lang="en-US" altLang="ja-JP" sz="1400" dirty="0">
                <a:latin typeface="Calibri" panose="020F0502020204030204" pitchFamily="34" charset="0"/>
              </a:rPr>
              <a:t> Longer </a:t>
            </a:r>
            <a:r>
              <a:rPr lang="en-US" altLang="ja-JP" sz="1400" i="1" dirty="0">
                <a:latin typeface="Calibri" panose="020F0502020204030204" pitchFamily="34" charset="0"/>
              </a:rPr>
              <a:t>L</a:t>
            </a:r>
            <a:endParaRPr kumimoji="1" lang="ja-JP" altLang="en-US" sz="1400" i="1" dirty="0">
              <a:latin typeface="Calibri" panose="020F0502020204030204" pitchFamily="34" charset="0"/>
            </a:endParaRPr>
          </a:p>
        </p:txBody>
      </p:sp>
      <p:sp>
        <p:nvSpPr>
          <p:cNvPr id="24" name="下矢印 17">
            <a:extLst>
              <a:ext uri="{FF2B5EF4-FFF2-40B4-BE49-F238E27FC236}">
                <a16:creationId xmlns:a16="http://schemas.microsoft.com/office/drawing/2014/main" id="{0FC14592-5EA8-477D-A087-6E233ECF19E2}"/>
              </a:ext>
            </a:extLst>
          </p:cNvPr>
          <p:cNvSpPr/>
          <p:nvPr/>
        </p:nvSpPr>
        <p:spPr>
          <a:xfrm rot="16200000">
            <a:off x="10885233" y="2986119"/>
            <a:ext cx="158806" cy="385588"/>
          </a:xfrm>
          <a:prstGeom prst="downArrow">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5315017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p:cNvPicPr>
            <a:picLocks noChangeAspect="1"/>
          </p:cNvPicPr>
          <p:nvPr/>
        </p:nvPicPr>
        <p:blipFill>
          <a:blip r:embed="rId3"/>
          <a:stretch>
            <a:fillRect/>
          </a:stretch>
        </p:blipFill>
        <p:spPr>
          <a:xfrm>
            <a:off x="0" y="0"/>
            <a:ext cx="12192000" cy="1122652"/>
          </a:xfrm>
          <a:prstGeom prst="rect">
            <a:avLst/>
          </a:prstGeom>
        </p:spPr>
      </p:pic>
      <p:sp>
        <p:nvSpPr>
          <p:cNvPr id="5" name="タイトル 1"/>
          <p:cNvSpPr txBox="1">
            <a:spLocks/>
          </p:cNvSpPr>
          <p:nvPr/>
        </p:nvSpPr>
        <p:spPr>
          <a:xfrm>
            <a:off x="1785678" y="0"/>
            <a:ext cx="8784976" cy="735582"/>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en-US" altLang="ja-JP" sz="4000" b="1" dirty="0">
                <a:solidFill>
                  <a:srgbClr val="FFC000"/>
                </a:solidFill>
                <a:latin typeface="Calibri Light" panose="020F0302020204030204" pitchFamily="34" charset="0"/>
              </a:rPr>
              <a:t>Pressure distribution in beam pipe</a:t>
            </a:r>
            <a:endParaRPr lang="ja-JP" altLang="en-US" sz="4000" b="1" dirty="0">
              <a:solidFill>
                <a:srgbClr val="FFC000"/>
              </a:solidFill>
              <a:latin typeface="Calibri Light" panose="020F0302020204030204" pitchFamily="34" charset="0"/>
            </a:endParaRPr>
          </a:p>
        </p:txBody>
      </p:sp>
      <p:sp>
        <p:nvSpPr>
          <p:cNvPr id="11" name="正方形/長方形 10"/>
          <p:cNvSpPr/>
          <p:nvPr/>
        </p:nvSpPr>
        <p:spPr>
          <a:xfrm>
            <a:off x="0" y="6434515"/>
            <a:ext cx="12192000" cy="431329"/>
          </a:xfrm>
          <a:prstGeom prst="rect">
            <a:avLst/>
          </a:prstGeom>
          <a:solidFill>
            <a:srgbClr val="00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latin typeface="Calibri" panose="020F0502020204030204" pitchFamily="34" charset="0"/>
            </a:endParaRPr>
          </a:p>
        </p:txBody>
      </p:sp>
      <p:pic>
        <p:nvPicPr>
          <p:cNvPr id="13" name="Picture 5" descr="C:\Documents and Settings\Administrator\デスクトップ\keklogo_blue.gif"/>
          <p:cNvPicPr>
            <a:picLocks noChangeAspect="1" noChangeArrowheads="1"/>
          </p:cNvPicPr>
          <p:nvPr/>
        </p:nvPicPr>
        <p:blipFill>
          <a:blip r:embed="rId4" cstate="print"/>
          <a:srcRect/>
          <a:stretch>
            <a:fillRect/>
          </a:stretch>
        </p:blipFill>
        <p:spPr bwMode="auto">
          <a:xfrm>
            <a:off x="65316" y="6463741"/>
            <a:ext cx="702056" cy="402103"/>
          </a:xfrm>
          <a:prstGeom prst="rect">
            <a:avLst/>
          </a:prstGeom>
          <a:noFill/>
        </p:spPr>
      </p:pic>
      <p:pic>
        <p:nvPicPr>
          <p:cNvPr id="14" name="Picture 1" descr="C:\Documents and Settings\Administrator\デスクトップ\SuperKEKB_logo.gif"/>
          <p:cNvPicPr>
            <a:picLocks noChangeAspect="1" noChangeArrowheads="1"/>
          </p:cNvPicPr>
          <p:nvPr/>
        </p:nvPicPr>
        <p:blipFill>
          <a:blip r:embed="rId5" cstate="print"/>
          <a:srcRect/>
          <a:stretch>
            <a:fillRect/>
          </a:stretch>
        </p:blipFill>
        <p:spPr bwMode="auto">
          <a:xfrm>
            <a:off x="11432495" y="6449005"/>
            <a:ext cx="759505" cy="408995"/>
          </a:xfrm>
          <a:prstGeom prst="rect">
            <a:avLst/>
          </a:prstGeom>
          <a:noFill/>
        </p:spPr>
      </p:pic>
      <p:sp>
        <p:nvSpPr>
          <p:cNvPr id="15" name="日付プレースホルダー 14"/>
          <p:cNvSpPr>
            <a:spLocks noGrp="1"/>
          </p:cNvSpPr>
          <p:nvPr>
            <p:ph type="dt" sz="half" idx="10"/>
          </p:nvPr>
        </p:nvSpPr>
        <p:spPr>
          <a:xfrm>
            <a:off x="838200" y="6475618"/>
            <a:ext cx="2743200" cy="365125"/>
          </a:xfrm>
        </p:spPr>
        <p:txBody>
          <a:bodyPr/>
          <a:lstStyle/>
          <a:p>
            <a:r>
              <a:rPr kumimoji="1" lang="en-US" altLang="ja-JP" dirty="0">
                <a:solidFill>
                  <a:srgbClr val="FFFF00"/>
                </a:solidFill>
                <a:latin typeface="Calibri" panose="020F0502020204030204" pitchFamily="34" charset="0"/>
              </a:rPr>
              <a:t>2019/10/31</a:t>
            </a:r>
            <a:endParaRPr kumimoji="1" lang="ja-JP" altLang="en-US" dirty="0">
              <a:solidFill>
                <a:srgbClr val="FFFF00"/>
              </a:solidFill>
              <a:latin typeface="Calibri" panose="020F0502020204030204" pitchFamily="34" charset="0"/>
            </a:endParaRPr>
          </a:p>
        </p:txBody>
      </p:sp>
      <p:sp>
        <p:nvSpPr>
          <p:cNvPr id="16" name="フッター プレースホルダー 15"/>
          <p:cNvSpPr>
            <a:spLocks noGrp="1"/>
          </p:cNvSpPr>
          <p:nvPr>
            <p:ph type="ftr" sz="quarter" idx="11"/>
          </p:nvPr>
        </p:nvSpPr>
        <p:spPr>
          <a:xfrm>
            <a:off x="3110967" y="6489670"/>
            <a:ext cx="6276433" cy="365125"/>
          </a:xfrm>
        </p:spPr>
        <p:txBody>
          <a:bodyPr/>
          <a:lstStyle/>
          <a:p>
            <a:r>
              <a:rPr lang="en-US" altLang="ja-JP" dirty="0">
                <a:solidFill>
                  <a:srgbClr val="FFFF00"/>
                </a:solidFill>
                <a:latin typeface="Calibri" panose="020F0502020204030204" pitchFamily="34" charset="0"/>
              </a:rPr>
              <a:t>Joint-US-CERN-Japan-Russia International Accelerator School, 2019, Ion Colliders @ </a:t>
            </a:r>
            <a:r>
              <a:rPr lang="en-US" altLang="ja-JP" dirty="0" err="1">
                <a:solidFill>
                  <a:srgbClr val="FFFF00"/>
                </a:solidFill>
                <a:latin typeface="Calibri" panose="020F0502020204030204" pitchFamily="34" charset="0"/>
              </a:rPr>
              <a:t>Dubna</a:t>
            </a:r>
            <a:endParaRPr kumimoji="1" lang="ja-JP" altLang="en-US" dirty="0">
              <a:solidFill>
                <a:srgbClr val="FFFF00"/>
              </a:solidFill>
              <a:latin typeface="Calibri" panose="020F0502020204030204" pitchFamily="34" charset="0"/>
            </a:endParaRPr>
          </a:p>
        </p:txBody>
      </p:sp>
      <p:sp>
        <p:nvSpPr>
          <p:cNvPr id="17" name="スライド番号プレースホルダー 16"/>
          <p:cNvSpPr>
            <a:spLocks noGrp="1"/>
          </p:cNvSpPr>
          <p:nvPr>
            <p:ph type="sldNum" sz="quarter" idx="12"/>
          </p:nvPr>
        </p:nvSpPr>
        <p:spPr>
          <a:xfrm>
            <a:off x="8610600" y="6475618"/>
            <a:ext cx="2743200" cy="365125"/>
          </a:xfrm>
        </p:spPr>
        <p:txBody>
          <a:bodyPr/>
          <a:lstStyle/>
          <a:p>
            <a:fld id="{2703563A-5760-4490-B9C0-0ADE44AA5E72}" type="slidenum">
              <a:rPr kumimoji="1" lang="ja-JP" altLang="en-US" smtClean="0">
                <a:solidFill>
                  <a:srgbClr val="FFFF00"/>
                </a:solidFill>
                <a:latin typeface="Calibri" panose="020F0502020204030204" pitchFamily="34" charset="0"/>
              </a:rPr>
              <a:t>38</a:t>
            </a:fld>
            <a:endParaRPr kumimoji="1" lang="ja-JP" altLang="en-US">
              <a:solidFill>
                <a:srgbClr val="FFFF00"/>
              </a:solidFill>
              <a:latin typeface="Calibri" panose="020F0502020204030204" pitchFamily="34" charset="0"/>
            </a:endParaRPr>
          </a:p>
        </p:txBody>
      </p:sp>
      <p:sp>
        <p:nvSpPr>
          <p:cNvPr id="33" name="コンテンツ プレースホルダー 1">
            <a:extLst>
              <a:ext uri="{FF2B5EF4-FFF2-40B4-BE49-F238E27FC236}">
                <a16:creationId xmlns:a16="http://schemas.microsoft.com/office/drawing/2014/main" id="{8421128A-39A2-499B-A4A5-3B6C234BFB32}"/>
              </a:ext>
            </a:extLst>
          </p:cNvPr>
          <p:cNvSpPr txBox="1">
            <a:spLocks/>
          </p:cNvSpPr>
          <p:nvPr/>
        </p:nvSpPr>
        <p:spPr>
          <a:xfrm>
            <a:off x="115119" y="1026678"/>
            <a:ext cx="11894001" cy="391108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2400" dirty="0">
                <a:latin typeface="Calibri" panose="020F0502020204030204" pitchFamily="34" charset="0"/>
              </a:rPr>
              <a:t>Pressure distribution in “long and narrow beam pipes”.</a:t>
            </a:r>
          </a:p>
          <a:p>
            <a:pPr lvl="1">
              <a:buFont typeface="Wingdings" panose="05000000000000000000" pitchFamily="2" charset="2"/>
              <a:buChar char="Ø"/>
            </a:pPr>
            <a:r>
              <a:rPr lang="en-US" altLang="ja-JP" sz="2000" dirty="0">
                <a:solidFill>
                  <a:srgbClr val="002060"/>
                </a:solidFill>
                <a:latin typeface="Calibri" panose="020F0502020204030204" pitchFamily="34" charset="0"/>
                <a:sym typeface="Symbol" panose="05050102010706020507" pitchFamily="18" charset="2"/>
              </a:rPr>
              <a:t>For periodically pumped, linear vacuum system with</a:t>
            </a:r>
          </a:p>
          <a:p>
            <a:pPr lvl="2"/>
            <a:r>
              <a:rPr lang="en-US" altLang="ja-JP" dirty="0">
                <a:latin typeface="Calibri" panose="020F0502020204030204" pitchFamily="34" charset="0"/>
                <a:sym typeface="Symbol" panose="05050102010706020507" pitchFamily="18" charset="2"/>
              </a:rPr>
              <a:t>Conductance of pipe with unit length : </a:t>
            </a:r>
            <a:r>
              <a:rPr lang="en-US" altLang="ja-JP" i="1" dirty="0">
                <a:latin typeface="Calibri" panose="020F0502020204030204" pitchFamily="34" charset="0"/>
                <a:sym typeface="Symbol" panose="05050102010706020507" pitchFamily="18" charset="2"/>
              </a:rPr>
              <a:t>C</a:t>
            </a:r>
            <a:r>
              <a:rPr lang="en-US" altLang="ja-JP" dirty="0">
                <a:latin typeface="Calibri" panose="020F0502020204030204" pitchFamily="34" charset="0"/>
                <a:sym typeface="Symbol" panose="05050102010706020507" pitchFamily="18" charset="2"/>
              </a:rPr>
              <a:t> [m</a:t>
            </a:r>
            <a:r>
              <a:rPr lang="en-US" altLang="ja-JP" baseline="30000" dirty="0">
                <a:latin typeface="Calibri" panose="020F0502020204030204" pitchFamily="34" charset="0"/>
                <a:sym typeface="Symbol" panose="05050102010706020507" pitchFamily="18" charset="2"/>
              </a:rPr>
              <a:t>3</a:t>
            </a:r>
            <a:r>
              <a:rPr lang="en-US" altLang="ja-JP" dirty="0">
                <a:latin typeface="Calibri" panose="020F0502020204030204" pitchFamily="34" charset="0"/>
                <a:sym typeface="Symbol" panose="05050102010706020507" pitchFamily="18" charset="2"/>
              </a:rPr>
              <a:t>s</a:t>
            </a:r>
            <a:r>
              <a:rPr lang="en-US" altLang="ja-JP" baseline="30000" dirty="0">
                <a:latin typeface="Calibri" panose="020F0502020204030204" pitchFamily="34" charset="0"/>
                <a:sym typeface="Symbol" panose="05050102010706020507" pitchFamily="18" charset="2"/>
              </a:rPr>
              <a:t>1</a:t>
            </a:r>
            <a:r>
              <a:rPr lang="en-US" altLang="ja-JP" dirty="0">
                <a:latin typeface="Calibri" panose="020F0502020204030204" pitchFamily="34" charset="0"/>
                <a:sym typeface="Symbol" panose="05050102010706020507" pitchFamily="18" charset="2"/>
              </a:rPr>
              <a:t>m]</a:t>
            </a:r>
          </a:p>
          <a:p>
            <a:pPr lvl="2"/>
            <a:r>
              <a:rPr lang="en-US" altLang="ja-JP" dirty="0">
                <a:latin typeface="Calibri" panose="020F0502020204030204" pitchFamily="34" charset="0"/>
                <a:sym typeface="Symbol" panose="05050102010706020507" pitchFamily="18" charset="2"/>
              </a:rPr>
              <a:t>Linear outgassing rate : </a:t>
            </a:r>
            <a:r>
              <a:rPr lang="en-US" altLang="ja-JP" i="1" dirty="0">
                <a:latin typeface="Calibri" panose="020F0502020204030204" pitchFamily="34" charset="0"/>
                <a:sym typeface="Symbol" panose="05050102010706020507" pitchFamily="18" charset="2"/>
              </a:rPr>
              <a:t>q</a:t>
            </a:r>
            <a:r>
              <a:rPr lang="en-US" altLang="ja-JP" dirty="0">
                <a:latin typeface="Calibri" panose="020F0502020204030204" pitchFamily="34" charset="0"/>
                <a:sym typeface="Symbol" panose="05050102010706020507" pitchFamily="18" charset="2"/>
              </a:rPr>
              <a:t> [Pam</a:t>
            </a:r>
            <a:r>
              <a:rPr lang="en-US" altLang="ja-JP" baseline="30000" dirty="0">
                <a:latin typeface="Calibri" panose="020F0502020204030204" pitchFamily="34" charset="0"/>
                <a:sym typeface="Symbol" panose="05050102010706020507" pitchFamily="18" charset="2"/>
              </a:rPr>
              <a:t>3</a:t>
            </a:r>
            <a:r>
              <a:rPr lang="en-US" altLang="ja-JP" dirty="0">
                <a:latin typeface="Calibri" panose="020F0502020204030204" pitchFamily="34" charset="0"/>
                <a:sym typeface="Symbol" panose="05050102010706020507" pitchFamily="18" charset="2"/>
              </a:rPr>
              <a:t>s</a:t>
            </a:r>
            <a:r>
              <a:rPr lang="en-US" altLang="ja-JP" baseline="30000" dirty="0">
                <a:latin typeface="Calibri" panose="020F0502020204030204" pitchFamily="34" charset="0"/>
                <a:sym typeface="Symbol" panose="05050102010706020507" pitchFamily="18" charset="2"/>
              </a:rPr>
              <a:t>1</a:t>
            </a:r>
            <a:r>
              <a:rPr lang="en-US" altLang="ja-JP" dirty="0">
                <a:latin typeface="Calibri" panose="020F0502020204030204" pitchFamily="34" charset="0"/>
                <a:sym typeface="Symbol" panose="05050102010706020507" pitchFamily="18" charset="2"/>
              </a:rPr>
              <a:t>m</a:t>
            </a:r>
            <a:r>
              <a:rPr lang="en-US" altLang="ja-JP" baseline="30000" dirty="0">
                <a:latin typeface="Calibri" panose="020F0502020204030204" pitchFamily="34" charset="0"/>
                <a:sym typeface="Symbol" panose="05050102010706020507" pitchFamily="18" charset="2"/>
              </a:rPr>
              <a:t>1</a:t>
            </a:r>
            <a:r>
              <a:rPr lang="en-US" altLang="ja-JP" dirty="0">
                <a:latin typeface="Calibri" panose="020F0502020204030204" pitchFamily="34" charset="0"/>
                <a:sym typeface="Symbol" panose="05050102010706020507" pitchFamily="18" charset="2"/>
              </a:rPr>
              <a:t>]</a:t>
            </a:r>
          </a:p>
          <a:p>
            <a:pPr lvl="2"/>
            <a:r>
              <a:rPr lang="en-US" altLang="ja-JP" dirty="0">
                <a:latin typeface="Calibri" panose="020F0502020204030204" pitchFamily="34" charset="0"/>
                <a:sym typeface="Symbol" panose="05050102010706020507" pitchFamily="18" charset="2"/>
              </a:rPr>
              <a:t>Effective pumping speed : </a:t>
            </a:r>
            <a:r>
              <a:rPr lang="en-US" altLang="ja-JP" i="1" dirty="0" err="1">
                <a:latin typeface="Calibri" panose="020F0502020204030204" pitchFamily="34" charset="0"/>
                <a:sym typeface="Symbol" panose="05050102010706020507" pitchFamily="18" charset="2"/>
              </a:rPr>
              <a:t>S</a:t>
            </a:r>
            <a:r>
              <a:rPr lang="en-US" altLang="ja-JP" baseline="-25000" dirty="0" err="1">
                <a:latin typeface="Calibri" panose="020F0502020204030204" pitchFamily="34" charset="0"/>
                <a:sym typeface="Symbol" panose="05050102010706020507" pitchFamily="18" charset="2"/>
              </a:rPr>
              <a:t>eff</a:t>
            </a:r>
            <a:r>
              <a:rPr lang="en-US" altLang="ja-JP" dirty="0">
                <a:latin typeface="Calibri" panose="020F0502020204030204" pitchFamily="34" charset="0"/>
                <a:sym typeface="Symbol" panose="05050102010706020507" pitchFamily="18" charset="2"/>
              </a:rPr>
              <a:t> [m</a:t>
            </a:r>
            <a:r>
              <a:rPr lang="en-US" altLang="ja-JP" baseline="30000" dirty="0">
                <a:latin typeface="Calibri" panose="020F0502020204030204" pitchFamily="34" charset="0"/>
                <a:sym typeface="Symbol" panose="05050102010706020507" pitchFamily="18" charset="2"/>
              </a:rPr>
              <a:t>3</a:t>
            </a:r>
            <a:r>
              <a:rPr lang="en-US" altLang="ja-JP" dirty="0">
                <a:latin typeface="Calibri" panose="020F0502020204030204" pitchFamily="34" charset="0"/>
                <a:sym typeface="Symbol" panose="05050102010706020507" pitchFamily="18" charset="2"/>
              </a:rPr>
              <a:t>s</a:t>
            </a:r>
            <a:r>
              <a:rPr lang="en-US" altLang="ja-JP" baseline="30000" dirty="0">
                <a:latin typeface="Calibri" panose="020F0502020204030204" pitchFamily="34" charset="0"/>
                <a:sym typeface="Symbol" panose="05050102010706020507" pitchFamily="18" charset="2"/>
              </a:rPr>
              <a:t>1</a:t>
            </a:r>
            <a:r>
              <a:rPr lang="en-US" altLang="ja-JP" dirty="0">
                <a:latin typeface="Calibri" panose="020F0502020204030204" pitchFamily="34" charset="0"/>
                <a:sym typeface="Symbol" panose="05050102010706020507" pitchFamily="18" charset="2"/>
              </a:rPr>
              <a:t>]</a:t>
            </a:r>
          </a:p>
          <a:p>
            <a:pPr lvl="2"/>
            <a:r>
              <a:rPr lang="en-US" altLang="ja-JP" dirty="0">
                <a:latin typeface="Calibri" panose="020F0502020204030204" pitchFamily="34" charset="0"/>
                <a:sym typeface="Symbol" panose="05050102010706020507" pitchFamily="18" charset="2"/>
              </a:rPr>
              <a:t>Distance between pumps : 2</a:t>
            </a:r>
            <a:r>
              <a:rPr lang="en-US" altLang="ja-JP" i="1" dirty="0">
                <a:latin typeface="Calibri" panose="020F0502020204030204" pitchFamily="34" charset="0"/>
                <a:sym typeface="Symbol" panose="05050102010706020507" pitchFamily="18" charset="2"/>
              </a:rPr>
              <a:t>L</a:t>
            </a:r>
            <a:r>
              <a:rPr lang="en-US" altLang="ja-JP" dirty="0">
                <a:latin typeface="Calibri" panose="020F0502020204030204" pitchFamily="34" charset="0"/>
                <a:sym typeface="Symbol" panose="05050102010706020507" pitchFamily="18" charset="2"/>
              </a:rPr>
              <a:t> [m]</a:t>
            </a:r>
          </a:p>
          <a:p>
            <a:pPr marL="457200" lvl="1" indent="0">
              <a:buNone/>
            </a:pPr>
            <a:endParaRPr lang="en-US" altLang="ja-JP" sz="2000" dirty="0">
              <a:solidFill>
                <a:srgbClr val="0000FF"/>
              </a:solidFill>
              <a:latin typeface="Calibri" panose="020F0502020204030204" pitchFamily="34" charset="0"/>
            </a:endParaRPr>
          </a:p>
        </p:txBody>
      </p:sp>
      <p:sp>
        <p:nvSpPr>
          <p:cNvPr id="72" name="テキスト ボックス 71">
            <a:extLst>
              <a:ext uri="{FF2B5EF4-FFF2-40B4-BE49-F238E27FC236}">
                <a16:creationId xmlns:a16="http://schemas.microsoft.com/office/drawing/2014/main" id="{45128AA8-F68A-42CD-8B3E-C97DC3AE9B1A}"/>
              </a:ext>
            </a:extLst>
          </p:cNvPr>
          <p:cNvSpPr txBox="1"/>
          <p:nvPr/>
        </p:nvSpPr>
        <p:spPr>
          <a:xfrm>
            <a:off x="501985" y="3216332"/>
            <a:ext cx="2501789" cy="338554"/>
          </a:xfrm>
          <a:prstGeom prst="rect">
            <a:avLst/>
          </a:prstGeom>
          <a:noFill/>
        </p:spPr>
        <p:txBody>
          <a:bodyPr wrap="square" rtlCol="0">
            <a:spAutoFit/>
          </a:bodyPr>
          <a:lstStyle/>
          <a:p>
            <a:r>
              <a:rPr lang="en-US" altLang="ja-JP" sz="1600" i="1" dirty="0">
                <a:latin typeface="Arial" panose="020B0604020202020204" pitchFamily="34" charset="0"/>
                <a:cs typeface="Arial" panose="020B0604020202020204" pitchFamily="34" charset="0"/>
              </a:rPr>
              <a:t>Q</a:t>
            </a:r>
            <a:r>
              <a:rPr lang="en-US" altLang="ja-JP" sz="1600" dirty="0">
                <a:latin typeface="Arial" panose="020B0604020202020204" pitchFamily="34" charset="0"/>
                <a:cs typeface="Arial" panose="020B0604020202020204" pitchFamily="34" charset="0"/>
              </a:rPr>
              <a:t>(</a:t>
            </a:r>
            <a:r>
              <a:rPr lang="en-US" altLang="ja-JP" sz="1600" i="1" dirty="0">
                <a:latin typeface="Arial" panose="020B0604020202020204" pitchFamily="34" charset="0"/>
                <a:cs typeface="Arial" panose="020B0604020202020204" pitchFamily="34" charset="0"/>
              </a:rPr>
              <a:t>x</a:t>
            </a:r>
            <a:r>
              <a:rPr lang="en-US" altLang="ja-JP" sz="1600" dirty="0">
                <a:latin typeface="Arial" panose="020B0604020202020204" pitchFamily="34" charset="0"/>
                <a:cs typeface="Arial" panose="020B0604020202020204" pitchFamily="34" charset="0"/>
              </a:rPr>
              <a:t>+</a:t>
            </a:r>
            <a:r>
              <a:rPr lang="en-US" altLang="ja-JP" sz="1600" dirty="0">
                <a:latin typeface="Arial" panose="020B0604020202020204" pitchFamily="34" charset="0"/>
                <a:cs typeface="Arial" panose="020B0604020202020204" pitchFamily="34" charset="0"/>
                <a:sym typeface="Symbol" panose="05050102010706020507" pitchFamily="18" charset="2"/>
              </a:rPr>
              <a:t></a:t>
            </a:r>
            <a:r>
              <a:rPr lang="en-US" altLang="ja-JP" sz="1600" i="1" dirty="0">
                <a:latin typeface="Arial" panose="020B0604020202020204" pitchFamily="34" charset="0"/>
                <a:cs typeface="Arial" panose="020B0604020202020204" pitchFamily="34" charset="0"/>
                <a:sym typeface="Symbol" panose="05050102010706020507" pitchFamily="18" charset="2"/>
              </a:rPr>
              <a:t>x</a:t>
            </a:r>
            <a:r>
              <a:rPr lang="en-US" altLang="ja-JP" sz="1600" dirty="0">
                <a:latin typeface="Arial" panose="020B0604020202020204" pitchFamily="34" charset="0"/>
                <a:cs typeface="Arial" panose="020B0604020202020204" pitchFamily="34" charset="0"/>
              </a:rPr>
              <a:t>) </a:t>
            </a:r>
            <a:r>
              <a:rPr lang="en-US" altLang="ja-JP" sz="1600" dirty="0">
                <a:latin typeface="Arial" panose="020B0604020202020204" pitchFamily="34" charset="0"/>
                <a:cs typeface="Arial" panose="020B0604020202020204" pitchFamily="34" charset="0"/>
                <a:sym typeface="Symbol" panose="05050102010706020507" pitchFamily="18" charset="2"/>
              </a:rPr>
              <a:t></a:t>
            </a:r>
            <a:r>
              <a:rPr lang="en-US" altLang="ja-JP" sz="1600" i="1" dirty="0">
                <a:latin typeface="Arial" panose="020B0604020202020204" pitchFamily="34" charset="0"/>
                <a:cs typeface="Arial" panose="020B0604020202020204" pitchFamily="34" charset="0"/>
              </a:rPr>
              <a:t> Q</a:t>
            </a:r>
            <a:r>
              <a:rPr lang="en-US" altLang="ja-JP" sz="1600" dirty="0">
                <a:latin typeface="Arial" panose="020B0604020202020204" pitchFamily="34" charset="0"/>
                <a:cs typeface="Arial" panose="020B0604020202020204" pitchFamily="34" charset="0"/>
              </a:rPr>
              <a:t>(</a:t>
            </a:r>
            <a:r>
              <a:rPr lang="en-US" altLang="ja-JP" sz="1600" i="1" dirty="0">
                <a:latin typeface="Arial" panose="020B0604020202020204" pitchFamily="34" charset="0"/>
                <a:cs typeface="Arial" panose="020B0604020202020204" pitchFamily="34" charset="0"/>
              </a:rPr>
              <a:t>x</a:t>
            </a:r>
            <a:r>
              <a:rPr lang="en-US" altLang="ja-JP" sz="1600" dirty="0">
                <a:latin typeface="Arial" panose="020B0604020202020204" pitchFamily="34" charset="0"/>
                <a:cs typeface="Arial" panose="020B0604020202020204" pitchFamily="34" charset="0"/>
              </a:rPr>
              <a:t>) = </a:t>
            </a:r>
            <a:r>
              <a:rPr lang="en-US" altLang="ja-JP" sz="1600" i="1" dirty="0" err="1">
                <a:latin typeface="Arial" panose="020B0604020202020204" pitchFamily="34" charset="0"/>
                <a:cs typeface="Arial" panose="020B0604020202020204" pitchFamily="34" charset="0"/>
              </a:rPr>
              <a:t>q</a:t>
            </a:r>
            <a:r>
              <a:rPr lang="en-US" altLang="ja-JP" sz="1600" dirty="0" err="1">
                <a:latin typeface="Arial" panose="020B0604020202020204" pitchFamily="34" charset="0"/>
                <a:cs typeface="Arial" panose="020B0604020202020204" pitchFamily="34" charset="0"/>
                <a:sym typeface="Symbol" panose="05050102010706020507" pitchFamily="18" charset="2"/>
              </a:rPr>
              <a:t></a:t>
            </a:r>
            <a:r>
              <a:rPr lang="en-US" altLang="ja-JP" sz="1600" i="1" dirty="0" err="1">
                <a:latin typeface="Arial" panose="020B0604020202020204" pitchFamily="34" charset="0"/>
                <a:cs typeface="Arial" panose="020B0604020202020204" pitchFamily="34" charset="0"/>
                <a:sym typeface="Symbol" panose="05050102010706020507" pitchFamily="18" charset="2"/>
              </a:rPr>
              <a:t>x</a:t>
            </a:r>
            <a:endParaRPr kumimoji="1" lang="ja-JP" altLang="en-US" sz="1600" i="1" dirty="0">
              <a:latin typeface="Arial" panose="020B0604020202020204" pitchFamily="34" charset="0"/>
              <a:cs typeface="Arial" panose="020B0604020202020204" pitchFamily="34" charset="0"/>
            </a:endParaRPr>
          </a:p>
        </p:txBody>
      </p:sp>
      <p:sp>
        <p:nvSpPr>
          <p:cNvPr id="73" name="テキスト ボックス 72">
            <a:extLst>
              <a:ext uri="{FF2B5EF4-FFF2-40B4-BE49-F238E27FC236}">
                <a16:creationId xmlns:a16="http://schemas.microsoft.com/office/drawing/2014/main" id="{5A09FF94-538C-4980-9C1B-FD7DFC7DB680}"/>
              </a:ext>
            </a:extLst>
          </p:cNvPr>
          <p:cNvSpPr txBox="1"/>
          <p:nvPr/>
        </p:nvSpPr>
        <p:spPr>
          <a:xfrm>
            <a:off x="501985" y="3602036"/>
            <a:ext cx="3100453" cy="338554"/>
          </a:xfrm>
          <a:prstGeom prst="rect">
            <a:avLst/>
          </a:prstGeom>
          <a:noFill/>
        </p:spPr>
        <p:txBody>
          <a:bodyPr wrap="square" rtlCol="0">
            <a:spAutoFit/>
          </a:bodyPr>
          <a:lstStyle/>
          <a:p>
            <a:r>
              <a:rPr lang="en-US" altLang="ja-JP" sz="1600" dirty="0">
                <a:latin typeface="Arial" panose="020B0604020202020204" pitchFamily="34" charset="0"/>
                <a:cs typeface="Arial" panose="020B0604020202020204" pitchFamily="34" charset="0"/>
              </a:rPr>
              <a:t>(</a:t>
            </a:r>
            <a:r>
              <a:rPr lang="en-US" altLang="ja-JP" sz="1600" i="1" dirty="0">
                <a:latin typeface="Arial" panose="020B0604020202020204" pitchFamily="34" charset="0"/>
                <a:cs typeface="Arial" panose="020B0604020202020204" pitchFamily="34" charset="0"/>
              </a:rPr>
              <a:t>C</a:t>
            </a:r>
            <a:r>
              <a:rPr lang="en-US" altLang="ja-JP" sz="1600" dirty="0">
                <a:latin typeface="Arial" panose="020B0604020202020204" pitchFamily="34" charset="0"/>
                <a:cs typeface="Arial" panose="020B0604020202020204" pitchFamily="34" charset="0"/>
              </a:rPr>
              <a:t>/</a:t>
            </a:r>
            <a:r>
              <a:rPr lang="en-US" altLang="ja-JP" sz="1600" dirty="0">
                <a:latin typeface="Arial" panose="020B0604020202020204" pitchFamily="34" charset="0"/>
                <a:cs typeface="Arial" panose="020B0604020202020204" pitchFamily="34" charset="0"/>
                <a:sym typeface="Symbol" panose="05050102010706020507" pitchFamily="18" charset="2"/>
              </a:rPr>
              <a:t></a:t>
            </a:r>
            <a:r>
              <a:rPr lang="en-US" altLang="ja-JP" sz="1600" i="1" dirty="0">
                <a:latin typeface="Arial" panose="020B0604020202020204" pitchFamily="34" charset="0"/>
                <a:cs typeface="Arial" panose="020B0604020202020204" pitchFamily="34" charset="0"/>
                <a:sym typeface="Symbol" panose="05050102010706020507" pitchFamily="18" charset="2"/>
              </a:rPr>
              <a:t>x</a:t>
            </a:r>
            <a:r>
              <a:rPr lang="en-US" altLang="ja-JP" sz="1600" dirty="0">
                <a:latin typeface="Arial" panose="020B0604020202020204" pitchFamily="34" charset="0"/>
                <a:cs typeface="Arial" panose="020B0604020202020204" pitchFamily="34" charset="0"/>
              </a:rPr>
              <a:t>)</a:t>
            </a:r>
            <a:r>
              <a:rPr lang="en-US" altLang="ja-JP" sz="1600" dirty="0">
                <a:latin typeface="Arial" panose="020B0604020202020204" pitchFamily="34" charset="0"/>
                <a:cs typeface="Arial" panose="020B0604020202020204" pitchFamily="34" charset="0"/>
                <a:sym typeface="Symbol" panose="05050102010706020507" pitchFamily="18" charset="2"/>
              </a:rPr>
              <a:t></a:t>
            </a:r>
            <a:r>
              <a:rPr lang="en-US" altLang="ja-JP" sz="1600" dirty="0">
                <a:latin typeface="Arial" panose="020B0604020202020204" pitchFamily="34" charset="0"/>
                <a:cs typeface="Arial" panose="020B0604020202020204" pitchFamily="34" charset="0"/>
              </a:rPr>
              <a:t>{</a:t>
            </a:r>
            <a:r>
              <a:rPr lang="en-US" altLang="ja-JP" sz="1600" i="1" dirty="0">
                <a:latin typeface="Arial" panose="020B0604020202020204" pitchFamily="34" charset="0"/>
                <a:cs typeface="Arial" panose="020B0604020202020204" pitchFamily="34" charset="0"/>
              </a:rPr>
              <a:t>p</a:t>
            </a:r>
            <a:r>
              <a:rPr lang="en-US" altLang="ja-JP" sz="1600" dirty="0">
                <a:latin typeface="Arial" panose="020B0604020202020204" pitchFamily="34" charset="0"/>
                <a:cs typeface="Arial" panose="020B0604020202020204" pitchFamily="34" charset="0"/>
              </a:rPr>
              <a:t>(</a:t>
            </a:r>
            <a:r>
              <a:rPr lang="en-US" altLang="ja-JP" sz="1600" i="1" dirty="0">
                <a:latin typeface="Arial" panose="020B0604020202020204" pitchFamily="34" charset="0"/>
                <a:cs typeface="Arial" panose="020B0604020202020204" pitchFamily="34" charset="0"/>
              </a:rPr>
              <a:t>x</a:t>
            </a:r>
            <a:r>
              <a:rPr lang="en-US" altLang="ja-JP" sz="1600" dirty="0">
                <a:latin typeface="Arial" panose="020B0604020202020204" pitchFamily="34" charset="0"/>
                <a:cs typeface="Arial" panose="020B0604020202020204" pitchFamily="34" charset="0"/>
              </a:rPr>
              <a:t>+</a:t>
            </a:r>
            <a:r>
              <a:rPr lang="en-US" altLang="ja-JP" sz="1600" dirty="0">
                <a:latin typeface="Arial" panose="020B0604020202020204" pitchFamily="34" charset="0"/>
                <a:cs typeface="Arial" panose="020B0604020202020204" pitchFamily="34" charset="0"/>
                <a:sym typeface="Symbol" panose="05050102010706020507" pitchFamily="18" charset="2"/>
              </a:rPr>
              <a:t></a:t>
            </a:r>
            <a:r>
              <a:rPr lang="en-US" altLang="ja-JP" sz="1600" i="1" dirty="0">
                <a:latin typeface="Arial" panose="020B0604020202020204" pitchFamily="34" charset="0"/>
                <a:cs typeface="Arial" panose="020B0604020202020204" pitchFamily="34" charset="0"/>
                <a:sym typeface="Symbol" panose="05050102010706020507" pitchFamily="18" charset="2"/>
              </a:rPr>
              <a:t>x</a:t>
            </a:r>
            <a:r>
              <a:rPr lang="en-US" altLang="ja-JP" sz="1600" dirty="0">
                <a:latin typeface="Arial" panose="020B0604020202020204" pitchFamily="34" charset="0"/>
                <a:cs typeface="Arial" panose="020B0604020202020204" pitchFamily="34" charset="0"/>
              </a:rPr>
              <a:t>) </a:t>
            </a:r>
            <a:r>
              <a:rPr lang="en-US" altLang="ja-JP" sz="1600" dirty="0">
                <a:latin typeface="Arial" panose="020B0604020202020204" pitchFamily="34" charset="0"/>
                <a:cs typeface="Arial" panose="020B0604020202020204" pitchFamily="34" charset="0"/>
                <a:sym typeface="Symbol" panose="05050102010706020507" pitchFamily="18" charset="2"/>
              </a:rPr>
              <a:t></a:t>
            </a:r>
            <a:r>
              <a:rPr lang="en-US" altLang="ja-JP" sz="1600" i="1" dirty="0">
                <a:latin typeface="Arial" panose="020B0604020202020204" pitchFamily="34" charset="0"/>
                <a:cs typeface="Arial" panose="020B0604020202020204" pitchFamily="34" charset="0"/>
              </a:rPr>
              <a:t> p</a:t>
            </a:r>
            <a:r>
              <a:rPr lang="en-US" altLang="ja-JP" sz="1600" dirty="0">
                <a:latin typeface="Arial" panose="020B0604020202020204" pitchFamily="34" charset="0"/>
                <a:cs typeface="Arial" panose="020B0604020202020204" pitchFamily="34" charset="0"/>
              </a:rPr>
              <a:t>(</a:t>
            </a:r>
            <a:r>
              <a:rPr lang="en-US" altLang="ja-JP" sz="1600" i="1" dirty="0">
                <a:latin typeface="Arial" panose="020B0604020202020204" pitchFamily="34" charset="0"/>
                <a:cs typeface="Arial" panose="020B0604020202020204" pitchFamily="34" charset="0"/>
              </a:rPr>
              <a:t>x</a:t>
            </a:r>
            <a:r>
              <a:rPr lang="en-US" altLang="ja-JP" sz="1600" dirty="0">
                <a:latin typeface="Arial" panose="020B0604020202020204" pitchFamily="34" charset="0"/>
                <a:cs typeface="Arial" panose="020B0604020202020204" pitchFamily="34" charset="0"/>
              </a:rPr>
              <a:t>)} = </a:t>
            </a:r>
            <a:r>
              <a:rPr lang="en-US" altLang="ja-JP" sz="1600" dirty="0">
                <a:latin typeface="Arial" panose="020B0604020202020204" pitchFamily="34" charset="0"/>
                <a:cs typeface="Arial" panose="020B0604020202020204" pitchFamily="34" charset="0"/>
                <a:sym typeface="Symbol" panose="05050102010706020507" pitchFamily="18" charset="2"/>
              </a:rPr>
              <a:t></a:t>
            </a:r>
            <a:r>
              <a:rPr lang="en-US" altLang="ja-JP" sz="1600" i="1" dirty="0">
                <a:latin typeface="Arial" panose="020B0604020202020204" pitchFamily="34" charset="0"/>
                <a:cs typeface="Arial" panose="020B0604020202020204" pitchFamily="34" charset="0"/>
              </a:rPr>
              <a:t>Q</a:t>
            </a:r>
            <a:r>
              <a:rPr lang="en-US" altLang="ja-JP" sz="1600" dirty="0">
                <a:latin typeface="Arial" panose="020B0604020202020204" pitchFamily="34" charset="0"/>
                <a:cs typeface="Arial" panose="020B0604020202020204" pitchFamily="34" charset="0"/>
              </a:rPr>
              <a:t>(</a:t>
            </a:r>
            <a:r>
              <a:rPr lang="en-US" altLang="ja-JP" sz="1600" i="1" dirty="0">
                <a:latin typeface="Arial" panose="020B0604020202020204" pitchFamily="34" charset="0"/>
                <a:cs typeface="Arial" panose="020B0604020202020204" pitchFamily="34" charset="0"/>
              </a:rPr>
              <a:t>x</a:t>
            </a:r>
            <a:r>
              <a:rPr lang="en-US" altLang="ja-JP" sz="1600" dirty="0">
                <a:latin typeface="Arial" panose="020B0604020202020204" pitchFamily="34" charset="0"/>
                <a:cs typeface="Arial" panose="020B0604020202020204" pitchFamily="34" charset="0"/>
              </a:rPr>
              <a:t>) </a:t>
            </a:r>
            <a:endParaRPr kumimoji="1" lang="ja-JP" altLang="en-US" sz="1600" i="1" dirty="0">
              <a:latin typeface="Arial" panose="020B0604020202020204" pitchFamily="34" charset="0"/>
              <a:cs typeface="Arial" panose="020B0604020202020204" pitchFamily="34" charset="0"/>
            </a:endParaRPr>
          </a:p>
        </p:txBody>
      </p:sp>
      <p:sp>
        <p:nvSpPr>
          <p:cNvPr id="74" name="左中かっこ 73">
            <a:extLst>
              <a:ext uri="{FF2B5EF4-FFF2-40B4-BE49-F238E27FC236}">
                <a16:creationId xmlns:a16="http://schemas.microsoft.com/office/drawing/2014/main" id="{1935D87C-25B1-4EC3-8BAE-786960892351}"/>
              </a:ext>
            </a:extLst>
          </p:cNvPr>
          <p:cNvSpPr/>
          <p:nvPr/>
        </p:nvSpPr>
        <p:spPr>
          <a:xfrm>
            <a:off x="485095" y="3215574"/>
            <a:ext cx="121530" cy="720663"/>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cxnSp>
        <p:nvCxnSpPr>
          <p:cNvPr id="75" name="直線矢印コネクタ 74">
            <a:extLst>
              <a:ext uri="{FF2B5EF4-FFF2-40B4-BE49-F238E27FC236}">
                <a16:creationId xmlns:a16="http://schemas.microsoft.com/office/drawing/2014/main" id="{29C40CC0-C836-462A-A02F-E106221DBD5B}"/>
              </a:ext>
            </a:extLst>
          </p:cNvPr>
          <p:cNvCxnSpPr>
            <a:cxnSpLocks/>
          </p:cNvCxnSpPr>
          <p:nvPr/>
        </p:nvCxnSpPr>
        <p:spPr>
          <a:xfrm>
            <a:off x="336215" y="4372721"/>
            <a:ext cx="421272" cy="31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6" name="正方形/長方形 75">
            <a:extLst>
              <a:ext uri="{FF2B5EF4-FFF2-40B4-BE49-F238E27FC236}">
                <a16:creationId xmlns:a16="http://schemas.microsoft.com/office/drawing/2014/main" id="{32F224CF-9D43-4752-98A8-75165DB19175}"/>
              </a:ext>
            </a:extLst>
          </p:cNvPr>
          <p:cNvSpPr/>
          <p:nvPr/>
        </p:nvSpPr>
        <p:spPr>
          <a:xfrm>
            <a:off x="236178" y="4414142"/>
            <a:ext cx="596638" cy="261610"/>
          </a:xfrm>
          <a:prstGeom prst="rect">
            <a:avLst/>
          </a:prstGeom>
        </p:spPr>
        <p:txBody>
          <a:bodyPr wrap="none">
            <a:spAutoFit/>
          </a:bodyPr>
          <a:lstStyle/>
          <a:p>
            <a:r>
              <a:rPr lang="ja-JP" altLang="ja-JP" sz="1050" dirty="0">
                <a:solidFill>
                  <a:srgbClr val="0070C0"/>
                </a:solidFill>
                <a:latin typeface="Calibri" panose="020F0502020204030204" pitchFamily="34" charset="0"/>
                <a:sym typeface="Symbol" panose="05050102010706020507" pitchFamily="18" charset="2"/>
              </a:rPr>
              <a:t></a:t>
            </a:r>
            <a:r>
              <a:rPr lang="en-US" altLang="ja-JP" sz="1050" i="1" dirty="0">
                <a:solidFill>
                  <a:srgbClr val="0070C0"/>
                </a:solidFill>
                <a:latin typeface="Calibri" panose="020F0502020204030204" pitchFamily="34" charset="0"/>
                <a:sym typeface="Symbol" panose="05050102010706020507" pitchFamily="18" charset="2"/>
              </a:rPr>
              <a:t>x</a:t>
            </a:r>
            <a:r>
              <a:rPr lang="ja-JP" altLang="en-US" sz="1050" i="1" dirty="0">
                <a:solidFill>
                  <a:srgbClr val="0070C0"/>
                </a:solidFill>
                <a:latin typeface="Calibri" panose="020F0502020204030204" pitchFamily="34" charset="0"/>
                <a:sym typeface="Symbol" panose="05050102010706020507" pitchFamily="18" charset="2"/>
              </a:rPr>
              <a:t> </a:t>
            </a:r>
            <a:r>
              <a:rPr lang="ja-JP" altLang="en-US" sz="1050" dirty="0">
                <a:solidFill>
                  <a:srgbClr val="0070C0"/>
                </a:solidFill>
                <a:latin typeface="Calibri" panose="020F0502020204030204" pitchFamily="34" charset="0"/>
                <a:sym typeface="Symbol" panose="05050102010706020507" pitchFamily="18" charset="2"/>
              </a:rPr>
              <a:t>→</a:t>
            </a:r>
            <a:r>
              <a:rPr lang="en-US" altLang="ja-JP" sz="1050" dirty="0">
                <a:solidFill>
                  <a:srgbClr val="0070C0"/>
                </a:solidFill>
                <a:latin typeface="Calibri" panose="020F0502020204030204" pitchFamily="34" charset="0"/>
                <a:sym typeface="Symbol" panose="05050102010706020507" pitchFamily="18" charset="2"/>
              </a:rPr>
              <a:t> 0</a:t>
            </a:r>
            <a:endParaRPr lang="ja-JP" altLang="en-US" sz="1050" dirty="0">
              <a:solidFill>
                <a:srgbClr val="0070C0"/>
              </a:solidFill>
              <a:latin typeface="Calibri" panose="020F0502020204030204" pitchFamily="34" charset="0"/>
            </a:endParaRPr>
          </a:p>
        </p:txBody>
      </p:sp>
      <mc:AlternateContent xmlns:mc="http://schemas.openxmlformats.org/markup-compatibility/2006" xmlns:a14="http://schemas.microsoft.com/office/drawing/2010/main">
        <mc:Choice Requires="a14">
          <p:sp>
            <p:nvSpPr>
              <p:cNvPr id="83" name="テキスト ボックス 82">
                <a:extLst>
                  <a:ext uri="{FF2B5EF4-FFF2-40B4-BE49-F238E27FC236}">
                    <a16:creationId xmlns:a16="http://schemas.microsoft.com/office/drawing/2014/main" id="{0505291C-4D05-42C2-940A-36CFE0CDE19C}"/>
                  </a:ext>
                </a:extLst>
              </p:cNvPr>
              <p:cNvSpPr txBox="1"/>
              <p:nvPr/>
            </p:nvSpPr>
            <p:spPr>
              <a:xfrm>
                <a:off x="1044482" y="4023249"/>
                <a:ext cx="461152" cy="30687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kumimoji="1" lang="en-US" altLang="ja-JP" sz="1050" i="1" smtClean="0">
                              <a:latin typeface="Cambria Math" panose="02040503050406030204" pitchFamily="18" charset="0"/>
                            </a:rPr>
                          </m:ctrlPr>
                        </m:fPr>
                        <m:num>
                          <m:r>
                            <m:rPr>
                              <m:sty m:val="p"/>
                            </m:rPr>
                            <a:rPr kumimoji="1" lang="en-US" altLang="ja-JP" sz="1050" b="0" i="0" smtClean="0">
                              <a:latin typeface="Cambria Math" panose="02040503050406030204" pitchFamily="18" charset="0"/>
                            </a:rPr>
                            <m:t>d</m:t>
                          </m:r>
                          <m:r>
                            <a:rPr kumimoji="1" lang="en-US" altLang="ja-JP" sz="1050" b="0" i="1" smtClean="0">
                              <a:latin typeface="Cambria Math" panose="02040503050406030204" pitchFamily="18" charset="0"/>
                            </a:rPr>
                            <m:t>𝑄</m:t>
                          </m:r>
                        </m:num>
                        <m:den>
                          <m:r>
                            <m:rPr>
                              <m:sty m:val="p"/>
                            </m:rPr>
                            <a:rPr kumimoji="1" lang="en-US" altLang="ja-JP" sz="1050" b="0" i="0" smtClean="0">
                              <a:latin typeface="Cambria Math" panose="02040503050406030204" pitchFamily="18" charset="0"/>
                            </a:rPr>
                            <m:t>d</m:t>
                          </m:r>
                          <m:r>
                            <a:rPr kumimoji="1" lang="en-US" altLang="ja-JP" sz="1050" b="0" i="1" smtClean="0">
                              <a:latin typeface="Cambria Math" panose="02040503050406030204" pitchFamily="18" charset="0"/>
                            </a:rPr>
                            <m:t>𝑥</m:t>
                          </m:r>
                        </m:den>
                      </m:f>
                      <m:r>
                        <a:rPr kumimoji="1" lang="en-US" altLang="ja-JP" sz="1050" b="0" i="1" smtClean="0">
                          <a:latin typeface="Cambria Math" panose="02040503050406030204" pitchFamily="18" charset="0"/>
                        </a:rPr>
                        <m:t>=</m:t>
                      </m:r>
                      <m:r>
                        <a:rPr kumimoji="1" lang="en-US" altLang="ja-JP" sz="1050" b="0" i="1" smtClean="0">
                          <a:latin typeface="Cambria Math" panose="02040503050406030204" pitchFamily="18" charset="0"/>
                        </a:rPr>
                        <m:t>𝑞</m:t>
                      </m:r>
                    </m:oMath>
                  </m:oMathPara>
                </a14:m>
                <a:endParaRPr kumimoji="1" lang="ja-JP" altLang="en-US" sz="1050" dirty="0"/>
              </a:p>
            </p:txBody>
          </p:sp>
        </mc:Choice>
        <mc:Fallback xmlns="">
          <p:sp>
            <p:nvSpPr>
              <p:cNvPr id="83" name="テキスト ボックス 82">
                <a:extLst>
                  <a:ext uri="{FF2B5EF4-FFF2-40B4-BE49-F238E27FC236}">
                    <a16:creationId xmlns:a16="http://schemas.microsoft.com/office/drawing/2014/main" id="{0505291C-4D05-42C2-940A-36CFE0CDE19C}"/>
                  </a:ext>
                </a:extLst>
              </p:cNvPr>
              <p:cNvSpPr txBox="1">
                <a:spLocks noRot="1" noChangeAspect="1" noMove="1" noResize="1" noEditPoints="1" noAdjustHandles="1" noChangeArrowheads="1" noChangeShapeType="1" noTextEdit="1"/>
              </p:cNvSpPr>
              <p:nvPr/>
            </p:nvSpPr>
            <p:spPr>
              <a:xfrm>
                <a:off x="1044482" y="4023249"/>
                <a:ext cx="461152" cy="306879"/>
              </a:xfrm>
              <a:prstGeom prst="rect">
                <a:avLst/>
              </a:prstGeom>
              <a:blipFill>
                <a:blip r:embed="rId6"/>
                <a:stretch>
                  <a:fillRect l="-6579" t="-6000" r="-5263" b="-16000"/>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84" name="テキスト ボックス 83">
                <a:extLst>
                  <a:ext uri="{FF2B5EF4-FFF2-40B4-BE49-F238E27FC236}">
                    <a16:creationId xmlns:a16="http://schemas.microsoft.com/office/drawing/2014/main" id="{EAA23F38-E9B2-4EEA-B389-E62D10757992}"/>
                  </a:ext>
                </a:extLst>
              </p:cNvPr>
              <p:cNvSpPr txBox="1"/>
              <p:nvPr/>
            </p:nvSpPr>
            <p:spPr>
              <a:xfrm>
                <a:off x="1005529" y="4370334"/>
                <a:ext cx="1047530" cy="31361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ja-JP" sz="1050" b="0" i="1" smtClean="0">
                          <a:latin typeface="Cambria Math" panose="02040503050406030204" pitchFamily="18" charset="0"/>
                        </a:rPr>
                        <m:t>𝐶</m:t>
                      </m:r>
                      <m:f>
                        <m:fPr>
                          <m:ctrlPr>
                            <a:rPr kumimoji="1" lang="en-US" altLang="ja-JP" sz="1050" b="0" i="1" smtClean="0">
                              <a:latin typeface="Cambria Math" panose="02040503050406030204" pitchFamily="18" charset="0"/>
                            </a:rPr>
                          </m:ctrlPr>
                        </m:fPr>
                        <m:num>
                          <m:r>
                            <m:rPr>
                              <m:sty m:val="p"/>
                            </m:rPr>
                            <a:rPr kumimoji="1" lang="en-US" altLang="ja-JP" sz="1050" b="0" i="0" smtClean="0">
                              <a:latin typeface="Cambria Math" panose="02040503050406030204" pitchFamily="18" charset="0"/>
                            </a:rPr>
                            <m:t>d</m:t>
                          </m:r>
                          <m:r>
                            <a:rPr kumimoji="1" lang="en-US" altLang="ja-JP" sz="1050" b="0" i="1" smtClean="0">
                              <a:latin typeface="Cambria Math" panose="02040503050406030204" pitchFamily="18" charset="0"/>
                            </a:rPr>
                            <m:t>𝑝</m:t>
                          </m:r>
                          <m:d>
                            <m:dPr>
                              <m:ctrlPr>
                                <a:rPr kumimoji="1" lang="en-US" altLang="ja-JP" sz="1050" b="0" i="1" smtClean="0">
                                  <a:latin typeface="Cambria Math" panose="02040503050406030204" pitchFamily="18" charset="0"/>
                                </a:rPr>
                              </m:ctrlPr>
                            </m:dPr>
                            <m:e>
                              <m:r>
                                <a:rPr kumimoji="1" lang="en-US" altLang="ja-JP" sz="1050" b="0" i="1" smtClean="0">
                                  <a:latin typeface="Cambria Math" panose="02040503050406030204" pitchFamily="18" charset="0"/>
                                </a:rPr>
                                <m:t>𝑥</m:t>
                              </m:r>
                            </m:e>
                          </m:d>
                        </m:num>
                        <m:den>
                          <m:r>
                            <m:rPr>
                              <m:sty m:val="p"/>
                            </m:rPr>
                            <a:rPr kumimoji="1" lang="en-US" altLang="ja-JP" sz="1050" b="0" i="0" smtClean="0">
                              <a:latin typeface="Cambria Math" panose="02040503050406030204" pitchFamily="18" charset="0"/>
                            </a:rPr>
                            <m:t>d</m:t>
                          </m:r>
                          <m:r>
                            <a:rPr kumimoji="1" lang="en-US" altLang="ja-JP" sz="1050" b="0" i="1" smtClean="0">
                              <a:latin typeface="Cambria Math" panose="02040503050406030204" pitchFamily="18" charset="0"/>
                            </a:rPr>
                            <m:t>𝑥</m:t>
                          </m:r>
                        </m:den>
                      </m:f>
                      <m:r>
                        <a:rPr kumimoji="1" lang="en-US" altLang="ja-JP" sz="1050" b="0" i="1" smtClean="0">
                          <a:latin typeface="Cambria Math" panose="02040503050406030204" pitchFamily="18" charset="0"/>
                        </a:rPr>
                        <m:t>=−</m:t>
                      </m:r>
                      <m:r>
                        <a:rPr kumimoji="1" lang="en-US" altLang="ja-JP" sz="1050" b="0" i="1" smtClean="0">
                          <a:latin typeface="Cambria Math" panose="02040503050406030204" pitchFamily="18" charset="0"/>
                        </a:rPr>
                        <m:t>𝑄</m:t>
                      </m:r>
                      <m:d>
                        <m:dPr>
                          <m:ctrlPr>
                            <a:rPr kumimoji="1" lang="en-US" altLang="ja-JP" sz="1050" b="0" i="1" smtClean="0">
                              <a:latin typeface="Cambria Math" panose="02040503050406030204" pitchFamily="18" charset="0"/>
                            </a:rPr>
                          </m:ctrlPr>
                        </m:dPr>
                        <m:e>
                          <m:r>
                            <a:rPr kumimoji="1" lang="en-US" altLang="ja-JP" sz="1050" b="0" i="1" smtClean="0">
                              <a:latin typeface="Cambria Math" panose="02040503050406030204" pitchFamily="18" charset="0"/>
                            </a:rPr>
                            <m:t>𝑥</m:t>
                          </m:r>
                        </m:e>
                      </m:d>
                    </m:oMath>
                  </m:oMathPara>
                </a14:m>
                <a:endParaRPr kumimoji="1" lang="ja-JP" altLang="en-US" sz="1050" dirty="0"/>
              </a:p>
            </p:txBody>
          </p:sp>
        </mc:Choice>
        <mc:Fallback xmlns="">
          <p:sp>
            <p:nvSpPr>
              <p:cNvPr id="84" name="テキスト ボックス 83">
                <a:extLst>
                  <a:ext uri="{FF2B5EF4-FFF2-40B4-BE49-F238E27FC236}">
                    <a16:creationId xmlns:a16="http://schemas.microsoft.com/office/drawing/2014/main" id="{EAA23F38-E9B2-4EEA-B389-E62D10757992}"/>
                  </a:ext>
                </a:extLst>
              </p:cNvPr>
              <p:cNvSpPr txBox="1">
                <a:spLocks noRot="1" noChangeAspect="1" noMove="1" noResize="1" noEditPoints="1" noAdjustHandles="1" noChangeArrowheads="1" noChangeShapeType="1" noTextEdit="1"/>
              </p:cNvSpPr>
              <p:nvPr/>
            </p:nvSpPr>
            <p:spPr>
              <a:xfrm>
                <a:off x="1005529" y="4370334"/>
                <a:ext cx="1047530" cy="313612"/>
              </a:xfrm>
              <a:prstGeom prst="rect">
                <a:avLst/>
              </a:prstGeom>
              <a:blipFill>
                <a:blip r:embed="rId7"/>
                <a:stretch>
                  <a:fillRect l="-2326" t="-3922" b="-15686"/>
                </a:stretch>
              </a:blipFill>
            </p:spPr>
            <p:txBody>
              <a:bodyPr/>
              <a:lstStyle/>
              <a:p>
                <a:r>
                  <a:rPr lang="ja-JP" altLang="en-US">
                    <a:noFill/>
                  </a:rPr>
                  <a:t> </a:t>
                </a:r>
              </a:p>
            </p:txBody>
          </p:sp>
        </mc:Fallback>
      </mc:AlternateContent>
      <p:sp>
        <p:nvSpPr>
          <p:cNvPr id="85" name="左中かっこ 84">
            <a:extLst>
              <a:ext uri="{FF2B5EF4-FFF2-40B4-BE49-F238E27FC236}">
                <a16:creationId xmlns:a16="http://schemas.microsoft.com/office/drawing/2014/main" id="{1C55E27C-5857-42DE-B817-820E86B90A66}"/>
              </a:ext>
            </a:extLst>
          </p:cNvPr>
          <p:cNvSpPr/>
          <p:nvPr/>
        </p:nvSpPr>
        <p:spPr>
          <a:xfrm>
            <a:off x="896965" y="4015870"/>
            <a:ext cx="147517" cy="718248"/>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sz="1050"/>
          </a:p>
        </p:txBody>
      </p:sp>
      <p:cxnSp>
        <p:nvCxnSpPr>
          <p:cNvPr id="86" name="直線矢印コネクタ 85">
            <a:extLst>
              <a:ext uri="{FF2B5EF4-FFF2-40B4-BE49-F238E27FC236}">
                <a16:creationId xmlns:a16="http://schemas.microsoft.com/office/drawing/2014/main" id="{1485FE21-2ED4-4E46-9B0D-FA8865A8CEC3}"/>
              </a:ext>
            </a:extLst>
          </p:cNvPr>
          <p:cNvCxnSpPr>
            <a:cxnSpLocks/>
          </p:cNvCxnSpPr>
          <p:nvPr/>
        </p:nvCxnSpPr>
        <p:spPr>
          <a:xfrm>
            <a:off x="1905369" y="4352974"/>
            <a:ext cx="30443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7" name="テキスト ボックス 86">
                <a:extLst>
                  <a:ext uri="{FF2B5EF4-FFF2-40B4-BE49-F238E27FC236}">
                    <a16:creationId xmlns:a16="http://schemas.microsoft.com/office/drawing/2014/main" id="{1229601C-142B-46FD-9F51-D6D3BA48E09F}"/>
                  </a:ext>
                </a:extLst>
              </p:cNvPr>
              <p:cNvSpPr txBox="1"/>
              <p:nvPr/>
            </p:nvSpPr>
            <p:spPr>
              <a:xfrm>
                <a:off x="2278748" y="4202583"/>
                <a:ext cx="902042" cy="32425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ja-JP" sz="1050" b="0" i="1" smtClean="0">
                          <a:latin typeface="Cambria Math" panose="02040503050406030204" pitchFamily="18" charset="0"/>
                        </a:rPr>
                        <m:t>𝐶</m:t>
                      </m:r>
                      <m:f>
                        <m:fPr>
                          <m:ctrlPr>
                            <a:rPr kumimoji="1" lang="en-US" altLang="ja-JP" sz="1050" b="0" i="1" smtClean="0">
                              <a:latin typeface="Cambria Math" panose="02040503050406030204" pitchFamily="18" charset="0"/>
                            </a:rPr>
                          </m:ctrlPr>
                        </m:fPr>
                        <m:num>
                          <m:sSup>
                            <m:sSupPr>
                              <m:ctrlPr>
                                <a:rPr kumimoji="1" lang="en-US" altLang="ja-JP" sz="1050" b="0" i="1" smtClean="0">
                                  <a:latin typeface="Cambria Math" panose="02040503050406030204" pitchFamily="18" charset="0"/>
                                </a:rPr>
                              </m:ctrlPr>
                            </m:sSupPr>
                            <m:e>
                              <m:r>
                                <m:rPr>
                                  <m:sty m:val="p"/>
                                </m:rPr>
                                <a:rPr kumimoji="1" lang="en-US" altLang="ja-JP" sz="1050" b="0" i="0" smtClean="0">
                                  <a:latin typeface="Cambria Math" panose="02040503050406030204" pitchFamily="18" charset="0"/>
                                </a:rPr>
                                <m:t>d</m:t>
                              </m:r>
                            </m:e>
                            <m:sup>
                              <m:r>
                                <a:rPr kumimoji="1" lang="en-US" altLang="ja-JP" sz="1050" b="0" i="1" smtClean="0">
                                  <a:latin typeface="Cambria Math" panose="02040503050406030204" pitchFamily="18" charset="0"/>
                                </a:rPr>
                                <m:t>2</m:t>
                              </m:r>
                            </m:sup>
                          </m:sSup>
                          <m:r>
                            <a:rPr kumimoji="1" lang="en-US" altLang="ja-JP" sz="1050" b="0" i="1" smtClean="0">
                              <a:latin typeface="Cambria Math" panose="02040503050406030204" pitchFamily="18" charset="0"/>
                            </a:rPr>
                            <m:t>𝑝</m:t>
                          </m:r>
                          <m:d>
                            <m:dPr>
                              <m:ctrlPr>
                                <a:rPr kumimoji="1" lang="en-US" altLang="ja-JP" sz="1050" b="0" i="1" smtClean="0">
                                  <a:latin typeface="Cambria Math" panose="02040503050406030204" pitchFamily="18" charset="0"/>
                                </a:rPr>
                              </m:ctrlPr>
                            </m:dPr>
                            <m:e>
                              <m:r>
                                <a:rPr kumimoji="1" lang="en-US" altLang="ja-JP" sz="1050" b="0" i="1" smtClean="0">
                                  <a:latin typeface="Cambria Math" panose="02040503050406030204" pitchFamily="18" charset="0"/>
                                </a:rPr>
                                <m:t>𝑥</m:t>
                              </m:r>
                            </m:e>
                          </m:d>
                        </m:num>
                        <m:den>
                          <m:r>
                            <m:rPr>
                              <m:sty m:val="p"/>
                            </m:rPr>
                            <a:rPr kumimoji="1" lang="en-US" altLang="ja-JP" sz="1050" b="0" i="0" smtClean="0">
                              <a:latin typeface="Cambria Math" panose="02040503050406030204" pitchFamily="18" charset="0"/>
                            </a:rPr>
                            <m:t>d</m:t>
                          </m:r>
                          <m:sSup>
                            <m:sSupPr>
                              <m:ctrlPr>
                                <a:rPr kumimoji="1" lang="en-US" altLang="ja-JP" sz="1050" b="0" i="1" smtClean="0">
                                  <a:latin typeface="Cambria Math" panose="02040503050406030204" pitchFamily="18" charset="0"/>
                                </a:rPr>
                              </m:ctrlPr>
                            </m:sSupPr>
                            <m:e>
                              <m:r>
                                <a:rPr kumimoji="1" lang="en-US" altLang="ja-JP" sz="1050" b="0" i="1" smtClean="0">
                                  <a:latin typeface="Cambria Math" panose="02040503050406030204" pitchFamily="18" charset="0"/>
                                </a:rPr>
                                <m:t>𝑥</m:t>
                              </m:r>
                            </m:e>
                            <m:sup>
                              <m:r>
                                <a:rPr kumimoji="1" lang="en-US" altLang="ja-JP" sz="1050" b="0" i="1" smtClean="0">
                                  <a:latin typeface="Cambria Math" panose="02040503050406030204" pitchFamily="18" charset="0"/>
                                </a:rPr>
                                <m:t>2</m:t>
                              </m:r>
                            </m:sup>
                          </m:sSup>
                        </m:den>
                      </m:f>
                      <m:r>
                        <a:rPr kumimoji="1" lang="en-US" altLang="ja-JP" sz="1050" b="0" i="1" smtClean="0">
                          <a:latin typeface="Cambria Math" panose="02040503050406030204" pitchFamily="18" charset="0"/>
                        </a:rPr>
                        <m:t>=−</m:t>
                      </m:r>
                      <m:r>
                        <a:rPr kumimoji="1" lang="en-US" altLang="ja-JP" sz="1050" b="0" i="1" smtClean="0">
                          <a:latin typeface="Cambria Math" panose="02040503050406030204" pitchFamily="18" charset="0"/>
                        </a:rPr>
                        <m:t>𝑞</m:t>
                      </m:r>
                    </m:oMath>
                  </m:oMathPara>
                </a14:m>
                <a:endParaRPr kumimoji="1" lang="ja-JP" altLang="en-US" sz="1050" dirty="0"/>
              </a:p>
            </p:txBody>
          </p:sp>
        </mc:Choice>
        <mc:Fallback xmlns="">
          <p:sp>
            <p:nvSpPr>
              <p:cNvPr id="87" name="テキスト ボックス 86">
                <a:extLst>
                  <a:ext uri="{FF2B5EF4-FFF2-40B4-BE49-F238E27FC236}">
                    <a16:creationId xmlns:a16="http://schemas.microsoft.com/office/drawing/2014/main" id="{1229601C-142B-46FD-9F51-D6D3BA48E09F}"/>
                  </a:ext>
                </a:extLst>
              </p:cNvPr>
              <p:cNvSpPr txBox="1">
                <a:spLocks noRot="1" noChangeAspect="1" noMove="1" noResize="1" noEditPoints="1" noAdjustHandles="1" noChangeArrowheads="1" noChangeShapeType="1" noTextEdit="1"/>
              </p:cNvSpPr>
              <p:nvPr/>
            </p:nvSpPr>
            <p:spPr>
              <a:xfrm>
                <a:off x="2278748" y="4202583"/>
                <a:ext cx="902042" cy="324256"/>
              </a:xfrm>
              <a:prstGeom prst="rect">
                <a:avLst/>
              </a:prstGeom>
              <a:blipFill>
                <a:blip r:embed="rId8"/>
                <a:stretch>
                  <a:fillRect l="-2703" r="-2703" b="-14815"/>
                </a:stretch>
              </a:blipFill>
            </p:spPr>
            <p:txBody>
              <a:bodyPr/>
              <a:lstStyle/>
              <a:p>
                <a:r>
                  <a:rPr lang="ja-JP" altLang="en-US">
                    <a:noFill/>
                  </a:rPr>
                  <a:t> </a:t>
                </a:r>
              </a:p>
            </p:txBody>
          </p:sp>
        </mc:Fallback>
      </mc:AlternateContent>
      <p:sp>
        <p:nvSpPr>
          <p:cNvPr id="105" name="正方形/長方形 104">
            <a:extLst>
              <a:ext uri="{FF2B5EF4-FFF2-40B4-BE49-F238E27FC236}">
                <a16:creationId xmlns:a16="http://schemas.microsoft.com/office/drawing/2014/main" id="{3E9BFCA5-1A0B-4978-B435-590B81CEF183}"/>
              </a:ext>
            </a:extLst>
          </p:cNvPr>
          <p:cNvSpPr/>
          <p:nvPr/>
        </p:nvSpPr>
        <p:spPr>
          <a:xfrm>
            <a:off x="130699" y="5016796"/>
            <a:ext cx="7457808" cy="1323439"/>
          </a:xfrm>
          <a:prstGeom prst="rect">
            <a:avLst/>
          </a:prstGeom>
        </p:spPr>
        <p:txBody>
          <a:bodyPr wrap="square">
            <a:spAutoFit/>
          </a:bodyPr>
          <a:lstStyle/>
          <a:p>
            <a:pPr lvl="1">
              <a:buFont typeface="Wingdings" panose="05000000000000000000" pitchFamily="2" charset="2"/>
              <a:buChar char="Ø"/>
            </a:pPr>
            <a:r>
              <a:rPr lang="en-US" altLang="ja-JP" sz="2000" dirty="0">
                <a:solidFill>
                  <a:srgbClr val="002060"/>
                </a:solidFill>
                <a:latin typeface="Calibri" panose="020F0502020204030204" pitchFamily="34" charset="0"/>
                <a:sym typeface="Symbol" panose="05050102010706020507" pitchFamily="18" charset="2"/>
              </a:rPr>
              <a:t>Vacuum system with small </a:t>
            </a:r>
            <a:r>
              <a:rPr lang="en-US" altLang="ja-JP" sz="2000" i="1" dirty="0">
                <a:solidFill>
                  <a:srgbClr val="002060"/>
                </a:solidFill>
                <a:latin typeface="Calibri" panose="020F0502020204030204" pitchFamily="34" charset="0"/>
                <a:sym typeface="Symbol" panose="05050102010706020507" pitchFamily="18" charset="2"/>
              </a:rPr>
              <a:t>C</a:t>
            </a:r>
            <a:r>
              <a:rPr lang="en-US" altLang="ja-JP" sz="2000" dirty="0">
                <a:solidFill>
                  <a:srgbClr val="002060"/>
                </a:solidFill>
                <a:latin typeface="Calibri" panose="020F0502020204030204" pitchFamily="34" charset="0"/>
                <a:sym typeface="Symbol" panose="05050102010706020507" pitchFamily="18" charset="2"/>
              </a:rPr>
              <a:t>, large </a:t>
            </a:r>
            <a:r>
              <a:rPr lang="en-US" altLang="ja-JP" sz="2000" i="1" dirty="0">
                <a:solidFill>
                  <a:srgbClr val="002060"/>
                </a:solidFill>
                <a:latin typeface="Calibri" panose="020F0502020204030204" pitchFamily="34" charset="0"/>
                <a:sym typeface="Symbol" panose="05050102010706020507" pitchFamily="18" charset="2"/>
              </a:rPr>
              <a:t>L</a:t>
            </a:r>
            <a:r>
              <a:rPr lang="en-US" altLang="ja-JP" sz="2000" dirty="0">
                <a:solidFill>
                  <a:srgbClr val="002060"/>
                </a:solidFill>
                <a:latin typeface="Calibri" panose="020F0502020204030204" pitchFamily="34" charset="0"/>
                <a:sym typeface="Symbol" panose="05050102010706020507" pitchFamily="18" charset="2"/>
              </a:rPr>
              <a:t> and </a:t>
            </a:r>
            <a:r>
              <a:rPr lang="en-US" altLang="ja-JP" sz="2000" i="1" dirty="0">
                <a:solidFill>
                  <a:srgbClr val="002060"/>
                </a:solidFill>
                <a:latin typeface="Calibri" panose="020F0502020204030204" pitchFamily="34" charset="0"/>
                <a:sym typeface="Symbol" panose="05050102010706020507" pitchFamily="18" charset="2"/>
              </a:rPr>
              <a:t>q</a:t>
            </a:r>
            <a:r>
              <a:rPr lang="en-US" altLang="ja-JP" sz="2000" dirty="0">
                <a:solidFill>
                  <a:srgbClr val="002060"/>
                </a:solidFill>
                <a:latin typeface="Calibri" panose="020F0502020204030204" pitchFamily="34" charset="0"/>
                <a:sym typeface="Symbol" panose="05050102010706020507" pitchFamily="18" charset="2"/>
              </a:rPr>
              <a:t> results in larger </a:t>
            </a:r>
            <a:r>
              <a:rPr lang="en-US" altLang="ja-JP" sz="2000" i="1" dirty="0" err="1">
                <a:solidFill>
                  <a:srgbClr val="002060"/>
                </a:solidFill>
                <a:latin typeface="Calibri" panose="020F0502020204030204" pitchFamily="34" charset="0"/>
                <a:sym typeface="Symbol" panose="05050102010706020507" pitchFamily="18" charset="2"/>
              </a:rPr>
              <a:t>p</a:t>
            </a:r>
            <a:r>
              <a:rPr lang="en-US" altLang="ja-JP" sz="2000" baseline="-25000" dirty="0" err="1">
                <a:solidFill>
                  <a:srgbClr val="002060"/>
                </a:solidFill>
                <a:latin typeface="Calibri" panose="020F0502020204030204" pitchFamily="34" charset="0"/>
                <a:sym typeface="Symbol" panose="05050102010706020507" pitchFamily="18" charset="2"/>
              </a:rPr>
              <a:t>max</a:t>
            </a:r>
            <a:r>
              <a:rPr lang="en-US" altLang="ja-JP" sz="2000" dirty="0">
                <a:solidFill>
                  <a:srgbClr val="002060"/>
                </a:solidFill>
                <a:latin typeface="Calibri" panose="020F0502020204030204" pitchFamily="34" charset="0"/>
                <a:sym typeface="Symbol" panose="05050102010706020507" pitchFamily="18" charset="2"/>
              </a:rPr>
              <a:t>.</a:t>
            </a:r>
          </a:p>
          <a:p>
            <a:pPr marL="1257300" lvl="2" indent="-342900">
              <a:buFont typeface="Arial" panose="020B0604020202020204" pitchFamily="34" charset="0"/>
              <a:buChar char="•"/>
            </a:pPr>
            <a:r>
              <a:rPr lang="en-US" altLang="ja-JP" sz="2000" dirty="0">
                <a:latin typeface="Calibri" panose="020F0502020204030204" pitchFamily="34" charset="0"/>
                <a:sym typeface="Symbol" panose="05050102010706020507" pitchFamily="18" charset="2"/>
              </a:rPr>
              <a:t>Narrow beam pipe</a:t>
            </a:r>
          </a:p>
          <a:p>
            <a:pPr marL="1257300" lvl="2" indent="-342900">
              <a:buFont typeface="Arial" panose="020B0604020202020204" pitchFamily="34" charset="0"/>
              <a:buChar char="•"/>
            </a:pPr>
            <a:r>
              <a:rPr lang="en-US" altLang="ja-JP" sz="2000" dirty="0">
                <a:latin typeface="Calibri" panose="020F0502020204030204" pitchFamily="34" charset="0"/>
                <a:sym typeface="Symbol" panose="05050102010706020507" pitchFamily="18" charset="2"/>
              </a:rPr>
              <a:t>No space for pump</a:t>
            </a:r>
          </a:p>
          <a:p>
            <a:pPr marL="1257300" lvl="2" indent="-342900">
              <a:buFont typeface="Arial" panose="020B0604020202020204" pitchFamily="34" charset="0"/>
              <a:buChar char="•"/>
            </a:pPr>
            <a:r>
              <a:rPr lang="en-US" altLang="ja-JP" sz="2000" dirty="0">
                <a:latin typeface="Calibri" panose="020F0502020204030204" pitchFamily="34" charset="0"/>
                <a:sym typeface="Symbol" panose="05050102010706020507" pitchFamily="18" charset="2"/>
              </a:rPr>
              <a:t>Large gas load due to PSD, ESD and ISD</a:t>
            </a:r>
          </a:p>
        </p:txBody>
      </p:sp>
      <p:sp>
        <p:nvSpPr>
          <p:cNvPr id="112" name="テキスト ボックス 111">
            <a:extLst>
              <a:ext uri="{FF2B5EF4-FFF2-40B4-BE49-F238E27FC236}">
                <a16:creationId xmlns:a16="http://schemas.microsoft.com/office/drawing/2014/main" id="{F7850B9E-B8B2-4205-9911-B608703B5424}"/>
              </a:ext>
            </a:extLst>
          </p:cNvPr>
          <p:cNvSpPr txBox="1"/>
          <p:nvPr/>
        </p:nvSpPr>
        <p:spPr>
          <a:xfrm>
            <a:off x="4336669" y="5396824"/>
            <a:ext cx="4389361" cy="369332"/>
          </a:xfrm>
          <a:prstGeom prst="rect">
            <a:avLst/>
          </a:prstGeom>
          <a:noFill/>
        </p:spPr>
        <p:txBody>
          <a:bodyPr wrap="square" rtlCol="0">
            <a:spAutoFit/>
          </a:bodyPr>
          <a:lstStyle/>
          <a:p>
            <a:r>
              <a:rPr lang="en-US" altLang="ja-JP" dirty="0">
                <a:solidFill>
                  <a:srgbClr val="FF0000"/>
                </a:solidFill>
                <a:latin typeface="Arial" panose="020B0604020202020204" pitchFamily="34" charset="0"/>
                <a:cs typeface="Arial" panose="020B0604020202020204" pitchFamily="34" charset="0"/>
              </a:rPr>
              <a:t>It must be checked if </a:t>
            </a:r>
            <a:r>
              <a:rPr lang="en-US" altLang="ja-JP" i="1" dirty="0" err="1">
                <a:solidFill>
                  <a:srgbClr val="FF0000"/>
                </a:solidFill>
                <a:latin typeface="Arial" panose="020B0604020202020204" pitchFamily="34" charset="0"/>
                <a:cs typeface="Arial" panose="020B0604020202020204" pitchFamily="34" charset="0"/>
              </a:rPr>
              <a:t>p</a:t>
            </a:r>
            <a:r>
              <a:rPr lang="en-US" altLang="ja-JP" baseline="-25000" dirty="0" err="1">
                <a:solidFill>
                  <a:srgbClr val="FF0000"/>
                </a:solidFill>
                <a:latin typeface="Arial" panose="020B0604020202020204" pitchFamily="34" charset="0"/>
                <a:cs typeface="Arial" panose="020B0604020202020204" pitchFamily="34" charset="0"/>
              </a:rPr>
              <a:t>max</a:t>
            </a:r>
            <a:r>
              <a:rPr lang="en-US" altLang="ja-JP" dirty="0">
                <a:solidFill>
                  <a:srgbClr val="FF0000"/>
                </a:solidFill>
                <a:latin typeface="Arial" panose="020B0604020202020204" pitchFamily="34" charset="0"/>
                <a:cs typeface="Arial" panose="020B0604020202020204" pitchFamily="34" charset="0"/>
              </a:rPr>
              <a:t> is acceptable. </a:t>
            </a:r>
            <a:endParaRPr kumimoji="1" lang="ja-JP" altLang="en-US" dirty="0">
              <a:solidFill>
                <a:srgbClr val="FF0000"/>
              </a:solidFill>
              <a:latin typeface="Arial" panose="020B0604020202020204" pitchFamily="34" charset="0"/>
              <a:cs typeface="Arial" panose="020B0604020202020204" pitchFamily="34" charset="0"/>
            </a:endParaRPr>
          </a:p>
        </p:txBody>
      </p:sp>
      <p:grpSp>
        <p:nvGrpSpPr>
          <p:cNvPr id="2" name="グループ化 1">
            <a:extLst>
              <a:ext uri="{FF2B5EF4-FFF2-40B4-BE49-F238E27FC236}">
                <a16:creationId xmlns:a16="http://schemas.microsoft.com/office/drawing/2014/main" id="{F709E463-FE15-4027-9815-CF67FA9D2BC2}"/>
              </a:ext>
            </a:extLst>
          </p:cNvPr>
          <p:cNvGrpSpPr>
            <a:grpSpLocks noChangeAspect="1"/>
          </p:cNvGrpSpPr>
          <p:nvPr/>
        </p:nvGrpSpPr>
        <p:grpSpPr>
          <a:xfrm>
            <a:off x="5375965" y="1074082"/>
            <a:ext cx="6748274" cy="3676417"/>
            <a:chOff x="4907797" y="1255383"/>
            <a:chExt cx="7179015" cy="3911082"/>
          </a:xfrm>
        </p:grpSpPr>
        <p:grpSp>
          <p:nvGrpSpPr>
            <p:cNvPr id="95" name="グループ化 94">
              <a:extLst>
                <a:ext uri="{FF2B5EF4-FFF2-40B4-BE49-F238E27FC236}">
                  <a16:creationId xmlns:a16="http://schemas.microsoft.com/office/drawing/2014/main" id="{F15FC8AD-C11C-4362-891C-FD886898ED20}"/>
                </a:ext>
              </a:extLst>
            </p:cNvPr>
            <p:cNvGrpSpPr/>
            <p:nvPr/>
          </p:nvGrpSpPr>
          <p:grpSpPr>
            <a:xfrm>
              <a:off x="6219521" y="1255383"/>
              <a:ext cx="5867291" cy="3911082"/>
              <a:chOff x="6278377" y="1413748"/>
              <a:chExt cx="5867291" cy="3911082"/>
            </a:xfrm>
          </p:grpSpPr>
          <p:sp>
            <p:nvSpPr>
              <p:cNvPr id="18" name="円柱 17">
                <a:extLst>
                  <a:ext uri="{FF2B5EF4-FFF2-40B4-BE49-F238E27FC236}">
                    <a16:creationId xmlns:a16="http://schemas.microsoft.com/office/drawing/2014/main" id="{39663DB7-7327-4468-9C3C-826BF09B3310}"/>
                  </a:ext>
                </a:extLst>
              </p:cNvPr>
              <p:cNvSpPr/>
              <p:nvPr/>
            </p:nvSpPr>
            <p:spPr>
              <a:xfrm rot="5400000">
                <a:off x="8691876" y="-220622"/>
                <a:ext cx="1020120" cy="4922763"/>
              </a:xfrm>
              <a:prstGeom prst="can">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solidFill>
                    <a:srgbClr val="0070C0"/>
                  </a:solidFill>
                </a:endParaRPr>
              </a:p>
            </p:txBody>
          </p:sp>
          <p:sp>
            <p:nvSpPr>
              <p:cNvPr id="25" name="円柱 24">
                <a:extLst>
                  <a:ext uri="{FF2B5EF4-FFF2-40B4-BE49-F238E27FC236}">
                    <a16:creationId xmlns:a16="http://schemas.microsoft.com/office/drawing/2014/main" id="{C4FBF732-5B17-4648-A0FC-8DBC306115D0}"/>
                  </a:ext>
                </a:extLst>
              </p:cNvPr>
              <p:cNvSpPr/>
              <p:nvPr/>
            </p:nvSpPr>
            <p:spPr>
              <a:xfrm rot="10800000">
                <a:off x="7600525" y="2698379"/>
                <a:ext cx="339692" cy="633902"/>
              </a:xfrm>
              <a:prstGeom prst="can">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solidFill>
                    <a:srgbClr val="0070C0"/>
                  </a:solidFill>
                </a:endParaRPr>
              </a:p>
            </p:txBody>
          </p:sp>
          <p:sp>
            <p:nvSpPr>
              <p:cNvPr id="26" name="円柱 25">
                <a:extLst>
                  <a:ext uri="{FF2B5EF4-FFF2-40B4-BE49-F238E27FC236}">
                    <a16:creationId xmlns:a16="http://schemas.microsoft.com/office/drawing/2014/main" id="{ECB8D061-0901-4884-BD86-7B8300D51D7B}"/>
                  </a:ext>
                </a:extLst>
              </p:cNvPr>
              <p:cNvSpPr/>
              <p:nvPr/>
            </p:nvSpPr>
            <p:spPr>
              <a:xfrm rot="10800000">
                <a:off x="10477447" y="2698379"/>
                <a:ext cx="339692" cy="633902"/>
              </a:xfrm>
              <a:prstGeom prst="can">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solidFill>
                    <a:srgbClr val="0070C0"/>
                  </a:solidFill>
                </a:endParaRPr>
              </a:p>
            </p:txBody>
          </p:sp>
          <p:sp>
            <p:nvSpPr>
              <p:cNvPr id="27" name="右矢印 22">
                <a:extLst>
                  <a:ext uri="{FF2B5EF4-FFF2-40B4-BE49-F238E27FC236}">
                    <a16:creationId xmlns:a16="http://schemas.microsoft.com/office/drawing/2014/main" id="{7EBFADB6-0BFD-4619-B5F5-E9EE2A39C03D}"/>
                  </a:ext>
                </a:extLst>
              </p:cNvPr>
              <p:cNvSpPr/>
              <p:nvPr/>
            </p:nvSpPr>
            <p:spPr>
              <a:xfrm rot="5400000">
                <a:off x="7534175" y="3373862"/>
                <a:ext cx="472390" cy="185129"/>
              </a:xfrm>
              <a:prstGeom prst="rightArrow">
                <a:avLst>
                  <a:gd name="adj1" fmla="val 50000"/>
                  <a:gd name="adj2" fmla="val 97078"/>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solidFill>
                    <a:srgbClr val="0070C0"/>
                  </a:solidFill>
                  <a:latin typeface="Arial" panose="020B0604020202020204" pitchFamily="34" charset="0"/>
                  <a:ea typeface="ＭＳ ゴシック" panose="020B0609070205080204" pitchFamily="49" charset="-128"/>
                  <a:cs typeface="Arial" panose="020B0604020202020204" pitchFamily="34" charset="0"/>
                </a:endParaRPr>
              </a:p>
            </p:txBody>
          </p:sp>
          <p:sp>
            <p:nvSpPr>
              <p:cNvPr id="28" name="右矢印 22">
                <a:extLst>
                  <a:ext uri="{FF2B5EF4-FFF2-40B4-BE49-F238E27FC236}">
                    <a16:creationId xmlns:a16="http://schemas.microsoft.com/office/drawing/2014/main" id="{906FD440-D0DD-40BA-99E1-D9CEDB7CE1C7}"/>
                  </a:ext>
                </a:extLst>
              </p:cNvPr>
              <p:cNvSpPr/>
              <p:nvPr/>
            </p:nvSpPr>
            <p:spPr>
              <a:xfrm rot="5400000">
                <a:off x="10418593" y="3415075"/>
                <a:ext cx="472390" cy="185129"/>
              </a:xfrm>
              <a:prstGeom prst="rightArrow">
                <a:avLst>
                  <a:gd name="adj1" fmla="val 50000"/>
                  <a:gd name="adj2" fmla="val 97078"/>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solidFill>
                    <a:srgbClr val="0070C0"/>
                  </a:solidFill>
                  <a:latin typeface="Arial" panose="020B0604020202020204" pitchFamily="34" charset="0"/>
                  <a:ea typeface="ＭＳ ゴシック" panose="020B0609070205080204" pitchFamily="49" charset="-128"/>
                  <a:cs typeface="Arial" panose="020B0604020202020204" pitchFamily="34" charset="0"/>
                </a:endParaRPr>
              </a:p>
            </p:txBody>
          </p:sp>
          <p:sp>
            <p:nvSpPr>
              <p:cNvPr id="29" name="テキスト ボックス 28">
                <a:extLst>
                  <a:ext uri="{FF2B5EF4-FFF2-40B4-BE49-F238E27FC236}">
                    <a16:creationId xmlns:a16="http://schemas.microsoft.com/office/drawing/2014/main" id="{C570E2C0-3752-4244-874C-EDCED44CDDF1}"/>
                  </a:ext>
                </a:extLst>
              </p:cNvPr>
              <p:cNvSpPr txBox="1"/>
              <p:nvPr/>
            </p:nvSpPr>
            <p:spPr>
              <a:xfrm>
                <a:off x="7852684" y="3345051"/>
                <a:ext cx="714657" cy="338554"/>
              </a:xfrm>
              <a:prstGeom prst="rect">
                <a:avLst/>
              </a:prstGeom>
              <a:noFill/>
            </p:spPr>
            <p:txBody>
              <a:bodyPr wrap="square" rtlCol="0">
                <a:spAutoFit/>
              </a:bodyPr>
              <a:lstStyle/>
              <a:p>
                <a:r>
                  <a:rPr lang="en-US" altLang="ja-JP" sz="1600" dirty="0">
                    <a:solidFill>
                      <a:srgbClr val="00B0F0"/>
                    </a:solidFill>
                    <a:latin typeface="Arial" panose="020B0604020202020204" pitchFamily="34" charset="0"/>
                    <a:cs typeface="Arial" panose="020B0604020202020204" pitchFamily="34" charset="0"/>
                  </a:rPr>
                  <a:t>2</a:t>
                </a:r>
                <a:r>
                  <a:rPr lang="en-US" altLang="ja-JP" sz="1600" i="1" dirty="0">
                    <a:solidFill>
                      <a:srgbClr val="00B0F0"/>
                    </a:solidFill>
                    <a:latin typeface="Arial" panose="020B0604020202020204" pitchFamily="34" charset="0"/>
                    <a:cs typeface="Arial" panose="020B0604020202020204" pitchFamily="34" charset="0"/>
                  </a:rPr>
                  <a:t>S</a:t>
                </a:r>
                <a:r>
                  <a:rPr lang="en-US" altLang="ja-JP" sz="1600" baseline="-25000" dirty="0">
                    <a:solidFill>
                      <a:srgbClr val="00B0F0"/>
                    </a:solidFill>
                    <a:latin typeface="Arial" panose="020B0604020202020204" pitchFamily="34" charset="0"/>
                    <a:cs typeface="Arial" panose="020B0604020202020204" pitchFamily="34" charset="0"/>
                  </a:rPr>
                  <a:t>eff</a:t>
                </a:r>
                <a:endParaRPr kumimoji="1" lang="ja-JP" altLang="en-US" sz="1600" dirty="0">
                  <a:solidFill>
                    <a:srgbClr val="00B0F0"/>
                  </a:solidFill>
                  <a:latin typeface="Arial" panose="020B0604020202020204" pitchFamily="34" charset="0"/>
                  <a:cs typeface="Arial" panose="020B0604020202020204" pitchFamily="34" charset="0"/>
                </a:endParaRPr>
              </a:p>
            </p:txBody>
          </p:sp>
          <p:sp>
            <p:nvSpPr>
              <p:cNvPr id="30" name="テキスト ボックス 29">
                <a:extLst>
                  <a:ext uri="{FF2B5EF4-FFF2-40B4-BE49-F238E27FC236}">
                    <a16:creationId xmlns:a16="http://schemas.microsoft.com/office/drawing/2014/main" id="{5073D647-FED5-4978-8211-16ED6C3F6F0D}"/>
                  </a:ext>
                </a:extLst>
              </p:cNvPr>
              <p:cNvSpPr txBox="1"/>
              <p:nvPr/>
            </p:nvSpPr>
            <p:spPr>
              <a:xfrm>
                <a:off x="10770570" y="3372933"/>
                <a:ext cx="624630" cy="338554"/>
              </a:xfrm>
              <a:prstGeom prst="rect">
                <a:avLst/>
              </a:prstGeom>
              <a:noFill/>
            </p:spPr>
            <p:txBody>
              <a:bodyPr wrap="square" rtlCol="0">
                <a:spAutoFit/>
              </a:bodyPr>
              <a:lstStyle/>
              <a:p>
                <a:r>
                  <a:rPr lang="en-US" altLang="ja-JP" sz="1600" dirty="0">
                    <a:solidFill>
                      <a:srgbClr val="00B0F0"/>
                    </a:solidFill>
                    <a:latin typeface="Arial" panose="020B0604020202020204" pitchFamily="34" charset="0"/>
                    <a:cs typeface="Arial" panose="020B0604020202020204" pitchFamily="34" charset="0"/>
                  </a:rPr>
                  <a:t>2</a:t>
                </a:r>
                <a:r>
                  <a:rPr lang="en-US" altLang="ja-JP" sz="1600" i="1" dirty="0">
                    <a:solidFill>
                      <a:srgbClr val="00B0F0"/>
                    </a:solidFill>
                    <a:latin typeface="Arial" panose="020B0604020202020204" pitchFamily="34" charset="0"/>
                    <a:cs typeface="Arial" panose="020B0604020202020204" pitchFamily="34" charset="0"/>
                  </a:rPr>
                  <a:t>S</a:t>
                </a:r>
                <a:r>
                  <a:rPr lang="en-US" altLang="ja-JP" sz="1600" baseline="-25000" dirty="0">
                    <a:solidFill>
                      <a:srgbClr val="00B0F0"/>
                    </a:solidFill>
                    <a:latin typeface="Arial" panose="020B0604020202020204" pitchFamily="34" charset="0"/>
                    <a:cs typeface="Arial" panose="020B0604020202020204" pitchFamily="34" charset="0"/>
                  </a:rPr>
                  <a:t>eff</a:t>
                </a:r>
                <a:endParaRPr kumimoji="1" lang="ja-JP" altLang="en-US" sz="1600" dirty="0">
                  <a:solidFill>
                    <a:srgbClr val="00B0F0"/>
                  </a:solidFill>
                  <a:latin typeface="Arial" panose="020B0604020202020204" pitchFamily="34" charset="0"/>
                  <a:cs typeface="Arial" panose="020B0604020202020204" pitchFamily="34" charset="0"/>
                </a:endParaRPr>
              </a:p>
            </p:txBody>
          </p:sp>
          <p:cxnSp>
            <p:nvCxnSpPr>
              <p:cNvPr id="4" name="直線矢印コネクタ 3">
                <a:extLst>
                  <a:ext uri="{FF2B5EF4-FFF2-40B4-BE49-F238E27FC236}">
                    <a16:creationId xmlns:a16="http://schemas.microsoft.com/office/drawing/2014/main" id="{A10E3CA0-E4F8-4951-9E76-DAA450018542}"/>
                  </a:ext>
                </a:extLst>
              </p:cNvPr>
              <p:cNvCxnSpPr>
                <a:cxnSpLocks/>
              </p:cNvCxnSpPr>
              <p:nvPr/>
            </p:nvCxnSpPr>
            <p:spPr>
              <a:xfrm>
                <a:off x="7770370" y="3015330"/>
                <a:ext cx="2876923"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31" name="テキスト ボックス 30">
                <a:extLst>
                  <a:ext uri="{FF2B5EF4-FFF2-40B4-BE49-F238E27FC236}">
                    <a16:creationId xmlns:a16="http://schemas.microsoft.com/office/drawing/2014/main" id="{7A57A2F6-280F-4E41-93A1-00406F1C24DD}"/>
                  </a:ext>
                </a:extLst>
              </p:cNvPr>
              <p:cNvSpPr txBox="1"/>
              <p:nvPr/>
            </p:nvSpPr>
            <p:spPr>
              <a:xfrm>
                <a:off x="9085145" y="3015330"/>
                <a:ext cx="474627" cy="307634"/>
              </a:xfrm>
              <a:prstGeom prst="rect">
                <a:avLst/>
              </a:prstGeom>
              <a:noFill/>
            </p:spPr>
            <p:txBody>
              <a:bodyPr wrap="square" rtlCol="0">
                <a:spAutoFit/>
              </a:bodyPr>
              <a:lstStyle/>
              <a:p>
                <a:r>
                  <a:rPr lang="en-US" altLang="ja-JP" sz="1600" dirty="0">
                    <a:solidFill>
                      <a:srgbClr val="00B0F0"/>
                    </a:solidFill>
                    <a:latin typeface="Arial" panose="020B0604020202020204" pitchFamily="34" charset="0"/>
                    <a:cs typeface="Arial" panose="020B0604020202020204" pitchFamily="34" charset="0"/>
                  </a:rPr>
                  <a:t>2</a:t>
                </a:r>
                <a:r>
                  <a:rPr lang="en-US" altLang="ja-JP" sz="1600" i="1" dirty="0">
                    <a:solidFill>
                      <a:srgbClr val="00B0F0"/>
                    </a:solidFill>
                    <a:latin typeface="Arial" panose="020B0604020202020204" pitchFamily="34" charset="0"/>
                    <a:cs typeface="Arial" panose="020B0604020202020204" pitchFamily="34" charset="0"/>
                  </a:rPr>
                  <a:t>L</a:t>
                </a:r>
                <a:endParaRPr kumimoji="1" lang="ja-JP" altLang="en-US" sz="1600" dirty="0">
                  <a:solidFill>
                    <a:srgbClr val="00B0F0"/>
                  </a:solidFill>
                  <a:latin typeface="Arial" panose="020B0604020202020204" pitchFamily="34" charset="0"/>
                  <a:cs typeface="Arial" panose="020B0604020202020204" pitchFamily="34" charset="0"/>
                </a:endParaRPr>
              </a:p>
            </p:txBody>
          </p:sp>
          <p:cxnSp>
            <p:nvCxnSpPr>
              <p:cNvPr id="32" name="直線矢印コネクタ 31">
                <a:extLst>
                  <a:ext uri="{FF2B5EF4-FFF2-40B4-BE49-F238E27FC236}">
                    <a16:creationId xmlns:a16="http://schemas.microsoft.com/office/drawing/2014/main" id="{6283001C-AB29-44D5-A81A-7946539CD9AE}"/>
                  </a:ext>
                </a:extLst>
              </p:cNvPr>
              <p:cNvCxnSpPr>
                <a:cxnSpLocks/>
              </p:cNvCxnSpPr>
              <p:nvPr/>
            </p:nvCxnSpPr>
            <p:spPr>
              <a:xfrm>
                <a:off x="6325640" y="2746175"/>
                <a:ext cx="5820028" cy="7353"/>
              </a:xfrm>
              <a:prstGeom prst="straightConnector1">
                <a:avLst/>
              </a:prstGeom>
              <a:ln>
                <a:solidFill>
                  <a:schemeClr val="tx1"/>
                </a:solidFill>
                <a:headEnd type="none"/>
                <a:tailEnd type="arrow"/>
              </a:ln>
            </p:spPr>
            <p:style>
              <a:lnRef idx="1">
                <a:schemeClr val="accent1"/>
              </a:lnRef>
              <a:fillRef idx="0">
                <a:schemeClr val="accent1"/>
              </a:fillRef>
              <a:effectRef idx="0">
                <a:schemeClr val="accent1"/>
              </a:effectRef>
              <a:fontRef idx="minor">
                <a:schemeClr val="tx1"/>
              </a:fontRef>
            </p:style>
          </p:cxnSp>
          <p:sp>
            <p:nvSpPr>
              <p:cNvPr id="34" name="テキスト ボックス 33">
                <a:extLst>
                  <a:ext uri="{FF2B5EF4-FFF2-40B4-BE49-F238E27FC236}">
                    <a16:creationId xmlns:a16="http://schemas.microsoft.com/office/drawing/2014/main" id="{1BBF513B-3ADD-4561-8C04-9080365CAE60}"/>
                  </a:ext>
                </a:extLst>
              </p:cNvPr>
              <p:cNvSpPr txBox="1"/>
              <p:nvPr/>
            </p:nvSpPr>
            <p:spPr>
              <a:xfrm>
                <a:off x="11826103" y="2467868"/>
                <a:ext cx="214898" cy="307634"/>
              </a:xfrm>
              <a:prstGeom prst="rect">
                <a:avLst/>
              </a:prstGeom>
              <a:noFill/>
            </p:spPr>
            <p:txBody>
              <a:bodyPr wrap="square" rtlCol="0">
                <a:spAutoFit/>
              </a:bodyPr>
              <a:lstStyle/>
              <a:p>
                <a:r>
                  <a:rPr lang="en-US" altLang="ja-JP" sz="1600" i="1" dirty="0">
                    <a:latin typeface="Arial" panose="020B0604020202020204" pitchFamily="34" charset="0"/>
                    <a:cs typeface="Arial" panose="020B0604020202020204" pitchFamily="34" charset="0"/>
                  </a:rPr>
                  <a:t>x</a:t>
                </a:r>
                <a:endParaRPr kumimoji="1" lang="ja-JP" altLang="en-US" sz="1600" dirty="0">
                  <a:latin typeface="Arial" panose="020B0604020202020204" pitchFamily="34" charset="0"/>
                  <a:cs typeface="Arial" panose="020B0604020202020204" pitchFamily="34" charset="0"/>
                </a:endParaRPr>
              </a:p>
            </p:txBody>
          </p:sp>
          <p:cxnSp>
            <p:nvCxnSpPr>
              <p:cNvPr id="35" name="直線矢印コネクタ 34">
                <a:extLst>
                  <a:ext uri="{FF2B5EF4-FFF2-40B4-BE49-F238E27FC236}">
                    <a16:creationId xmlns:a16="http://schemas.microsoft.com/office/drawing/2014/main" id="{115800E2-1088-485E-988E-BB0AE4CCEFC8}"/>
                  </a:ext>
                </a:extLst>
              </p:cNvPr>
              <p:cNvCxnSpPr>
                <a:cxnSpLocks/>
              </p:cNvCxnSpPr>
              <p:nvPr/>
            </p:nvCxnSpPr>
            <p:spPr>
              <a:xfrm flipV="1">
                <a:off x="9212561" y="2618421"/>
                <a:ext cx="0" cy="286257"/>
              </a:xfrm>
              <a:prstGeom prst="straightConnector1">
                <a:avLst/>
              </a:prstGeom>
              <a:ln>
                <a:headEnd type="none"/>
                <a:tailEnd type="none"/>
              </a:ln>
            </p:spPr>
            <p:style>
              <a:lnRef idx="1">
                <a:schemeClr val="accent1"/>
              </a:lnRef>
              <a:fillRef idx="0">
                <a:schemeClr val="accent1"/>
              </a:fillRef>
              <a:effectRef idx="0">
                <a:schemeClr val="accent1"/>
              </a:effectRef>
              <a:fontRef idx="minor">
                <a:schemeClr val="tx1"/>
              </a:fontRef>
            </p:style>
          </p:cxnSp>
          <p:sp>
            <p:nvSpPr>
              <p:cNvPr id="38" name="テキスト ボックス 37">
                <a:extLst>
                  <a:ext uri="{FF2B5EF4-FFF2-40B4-BE49-F238E27FC236}">
                    <a16:creationId xmlns:a16="http://schemas.microsoft.com/office/drawing/2014/main" id="{C23B1594-B031-4E88-8EAF-711764C1B63B}"/>
                  </a:ext>
                </a:extLst>
              </p:cNvPr>
              <p:cNvSpPr txBox="1"/>
              <p:nvPr/>
            </p:nvSpPr>
            <p:spPr>
              <a:xfrm>
                <a:off x="8857892" y="2700178"/>
                <a:ext cx="678825" cy="338554"/>
              </a:xfrm>
              <a:prstGeom prst="rect">
                <a:avLst/>
              </a:prstGeom>
              <a:noFill/>
            </p:spPr>
            <p:txBody>
              <a:bodyPr wrap="square" rtlCol="0">
                <a:spAutoFit/>
              </a:bodyPr>
              <a:lstStyle/>
              <a:p>
                <a:r>
                  <a:rPr lang="en-US" altLang="ja-JP" sz="1600" i="1" dirty="0">
                    <a:latin typeface="Arial" panose="020B0604020202020204" pitchFamily="34" charset="0"/>
                    <a:cs typeface="Arial" panose="020B0604020202020204" pitchFamily="34" charset="0"/>
                  </a:rPr>
                  <a:t>x</a:t>
                </a:r>
                <a:r>
                  <a:rPr lang="en-US" altLang="ja-JP" sz="1600" dirty="0">
                    <a:latin typeface="Arial" panose="020B0604020202020204" pitchFamily="34" charset="0"/>
                    <a:cs typeface="Arial" panose="020B0604020202020204" pitchFamily="34" charset="0"/>
                  </a:rPr>
                  <a:t> = 0</a:t>
                </a:r>
                <a:endParaRPr kumimoji="1" lang="ja-JP" altLang="en-US" sz="1600" dirty="0">
                  <a:latin typeface="Arial" panose="020B0604020202020204" pitchFamily="34" charset="0"/>
                  <a:cs typeface="Arial" panose="020B0604020202020204" pitchFamily="34" charset="0"/>
                </a:endParaRPr>
              </a:p>
            </p:txBody>
          </p:sp>
          <p:cxnSp>
            <p:nvCxnSpPr>
              <p:cNvPr id="39" name="直線矢印コネクタ 38">
                <a:extLst>
                  <a:ext uri="{FF2B5EF4-FFF2-40B4-BE49-F238E27FC236}">
                    <a16:creationId xmlns:a16="http://schemas.microsoft.com/office/drawing/2014/main" id="{A80BB48D-EE04-44AB-8C47-F8017C91A800}"/>
                  </a:ext>
                </a:extLst>
              </p:cNvPr>
              <p:cNvCxnSpPr>
                <a:cxnSpLocks/>
              </p:cNvCxnSpPr>
              <p:nvPr/>
            </p:nvCxnSpPr>
            <p:spPr>
              <a:xfrm flipV="1">
                <a:off x="10633546" y="2632374"/>
                <a:ext cx="0" cy="286257"/>
              </a:xfrm>
              <a:prstGeom prst="straightConnector1">
                <a:avLst/>
              </a:prstGeom>
              <a:ln>
                <a:headEnd type="none"/>
                <a:tailEnd type="none"/>
              </a:ln>
            </p:spPr>
            <p:style>
              <a:lnRef idx="1">
                <a:schemeClr val="accent1"/>
              </a:lnRef>
              <a:fillRef idx="0">
                <a:schemeClr val="accent1"/>
              </a:fillRef>
              <a:effectRef idx="0">
                <a:schemeClr val="accent1"/>
              </a:effectRef>
              <a:fontRef idx="minor">
                <a:schemeClr val="tx1"/>
              </a:fontRef>
            </p:style>
          </p:cxnSp>
          <p:sp>
            <p:nvSpPr>
              <p:cNvPr id="40" name="テキスト ボックス 39">
                <a:extLst>
                  <a:ext uri="{FF2B5EF4-FFF2-40B4-BE49-F238E27FC236}">
                    <a16:creationId xmlns:a16="http://schemas.microsoft.com/office/drawing/2014/main" id="{329B4219-D8E3-4635-9F0C-2418F33A7CA0}"/>
                  </a:ext>
                </a:extLst>
              </p:cNvPr>
              <p:cNvSpPr txBox="1"/>
              <p:nvPr/>
            </p:nvSpPr>
            <p:spPr>
              <a:xfrm>
                <a:off x="10362647" y="2392684"/>
                <a:ext cx="884385" cy="360164"/>
              </a:xfrm>
              <a:prstGeom prst="rect">
                <a:avLst/>
              </a:prstGeom>
              <a:noFill/>
            </p:spPr>
            <p:txBody>
              <a:bodyPr wrap="square" rtlCol="0">
                <a:spAutoFit/>
              </a:bodyPr>
              <a:lstStyle/>
              <a:p>
                <a:r>
                  <a:rPr lang="en-US" altLang="ja-JP" sz="1600" i="1" dirty="0">
                    <a:latin typeface="Arial" panose="020B0604020202020204" pitchFamily="34" charset="0"/>
                    <a:cs typeface="Arial" panose="020B0604020202020204" pitchFamily="34" charset="0"/>
                  </a:rPr>
                  <a:t>x</a:t>
                </a:r>
                <a:r>
                  <a:rPr lang="en-US" altLang="ja-JP" sz="1600" dirty="0">
                    <a:latin typeface="Arial" panose="020B0604020202020204" pitchFamily="34" charset="0"/>
                    <a:cs typeface="Arial" panose="020B0604020202020204" pitchFamily="34" charset="0"/>
                  </a:rPr>
                  <a:t> = </a:t>
                </a:r>
                <a:r>
                  <a:rPr lang="en-US" altLang="ja-JP" sz="1600" i="1" dirty="0">
                    <a:latin typeface="Arial" panose="020B0604020202020204" pitchFamily="34" charset="0"/>
                    <a:cs typeface="Arial" panose="020B0604020202020204" pitchFamily="34" charset="0"/>
                  </a:rPr>
                  <a:t>L</a:t>
                </a:r>
                <a:endParaRPr kumimoji="1" lang="ja-JP" altLang="en-US" sz="1600" i="1" dirty="0">
                  <a:latin typeface="Arial" panose="020B0604020202020204" pitchFamily="34" charset="0"/>
                  <a:cs typeface="Arial" panose="020B0604020202020204" pitchFamily="34" charset="0"/>
                </a:endParaRPr>
              </a:p>
            </p:txBody>
          </p:sp>
          <p:sp>
            <p:nvSpPr>
              <p:cNvPr id="41" name="円柱 40">
                <a:extLst>
                  <a:ext uri="{FF2B5EF4-FFF2-40B4-BE49-F238E27FC236}">
                    <a16:creationId xmlns:a16="http://schemas.microsoft.com/office/drawing/2014/main" id="{063144B5-1969-4561-9FE4-B436B9424F3A}"/>
                  </a:ext>
                </a:extLst>
              </p:cNvPr>
              <p:cNvSpPr/>
              <p:nvPr/>
            </p:nvSpPr>
            <p:spPr>
              <a:xfrm rot="5400000">
                <a:off x="9329179" y="1913317"/>
                <a:ext cx="1020120" cy="654886"/>
              </a:xfrm>
              <a:prstGeom prst="can">
                <a:avLst/>
              </a:prstGeom>
              <a:noFill/>
              <a:ln w="190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solidFill>
                    <a:srgbClr val="0070C0"/>
                  </a:solidFill>
                </a:endParaRPr>
              </a:p>
            </p:txBody>
          </p:sp>
          <p:sp>
            <p:nvSpPr>
              <p:cNvPr id="45" name="テキスト ボックス 44">
                <a:extLst>
                  <a:ext uri="{FF2B5EF4-FFF2-40B4-BE49-F238E27FC236}">
                    <a16:creationId xmlns:a16="http://schemas.microsoft.com/office/drawing/2014/main" id="{18AC5EB3-B274-4963-B47D-8FB053FF18F7}"/>
                  </a:ext>
                </a:extLst>
              </p:cNvPr>
              <p:cNvSpPr txBox="1"/>
              <p:nvPr/>
            </p:nvSpPr>
            <p:spPr>
              <a:xfrm>
                <a:off x="9425382" y="2697038"/>
                <a:ext cx="170115" cy="307634"/>
              </a:xfrm>
              <a:prstGeom prst="rect">
                <a:avLst/>
              </a:prstGeom>
              <a:noFill/>
            </p:spPr>
            <p:txBody>
              <a:bodyPr wrap="square" rtlCol="0">
                <a:spAutoFit/>
              </a:bodyPr>
              <a:lstStyle/>
              <a:p>
                <a:r>
                  <a:rPr lang="en-US" altLang="ja-JP" sz="1600" i="1" dirty="0">
                    <a:latin typeface="Arial" panose="020B0604020202020204" pitchFamily="34" charset="0"/>
                    <a:cs typeface="Arial" panose="020B0604020202020204" pitchFamily="34" charset="0"/>
                  </a:rPr>
                  <a:t>x</a:t>
                </a:r>
                <a:endParaRPr kumimoji="1" lang="ja-JP" altLang="en-US" sz="1600" dirty="0">
                  <a:latin typeface="Arial" panose="020B0604020202020204" pitchFamily="34" charset="0"/>
                  <a:cs typeface="Arial" panose="020B0604020202020204" pitchFamily="34" charset="0"/>
                </a:endParaRPr>
              </a:p>
            </p:txBody>
          </p:sp>
          <p:sp>
            <p:nvSpPr>
              <p:cNvPr id="47" name="テキスト ボックス 46">
                <a:extLst>
                  <a:ext uri="{FF2B5EF4-FFF2-40B4-BE49-F238E27FC236}">
                    <a16:creationId xmlns:a16="http://schemas.microsoft.com/office/drawing/2014/main" id="{4BE3945D-A2CD-4026-A9DD-384A3F6AB07F}"/>
                  </a:ext>
                </a:extLst>
              </p:cNvPr>
              <p:cNvSpPr txBox="1"/>
              <p:nvPr/>
            </p:nvSpPr>
            <p:spPr>
              <a:xfrm>
                <a:off x="9752089" y="2703915"/>
                <a:ext cx="1080028" cy="360164"/>
              </a:xfrm>
              <a:prstGeom prst="rect">
                <a:avLst/>
              </a:prstGeom>
              <a:noFill/>
            </p:spPr>
            <p:txBody>
              <a:bodyPr wrap="square" rtlCol="0">
                <a:spAutoFit/>
              </a:bodyPr>
              <a:lstStyle/>
              <a:p>
                <a:r>
                  <a:rPr lang="en-US" altLang="ja-JP" sz="1600" i="1" dirty="0">
                    <a:latin typeface="Arial" panose="020B0604020202020204" pitchFamily="34" charset="0"/>
                    <a:cs typeface="Arial" panose="020B0604020202020204" pitchFamily="34" charset="0"/>
                  </a:rPr>
                  <a:t>x</a:t>
                </a:r>
                <a:r>
                  <a:rPr lang="en-US" altLang="ja-JP" sz="1600" dirty="0">
                    <a:latin typeface="Arial" panose="020B0604020202020204" pitchFamily="34" charset="0"/>
                    <a:cs typeface="Arial" panose="020B0604020202020204" pitchFamily="34" charset="0"/>
                  </a:rPr>
                  <a:t> + </a:t>
                </a:r>
                <a:r>
                  <a:rPr lang="en-US" altLang="ja-JP" sz="1600" dirty="0">
                    <a:latin typeface="Arial" panose="020B0604020202020204" pitchFamily="34" charset="0"/>
                    <a:cs typeface="Arial" panose="020B0604020202020204" pitchFamily="34" charset="0"/>
                    <a:sym typeface="Symbol" panose="05050102010706020507" pitchFamily="18" charset="2"/>
                  </a:rPr>
                  <a:t></a:t>
                </a:r>
                <a:r>
                  <a:rPr lang="en-US" altLang="ja-JP" sz="1600" i="1" dirty="0">
                    <a:latin typeface="Arial" panose="020B0604020202020204" pitchFamily="34" charset="0"/>
                    <a:cs typeface="Arial" panose="020B0604020202020204" pitchFamily="34" charset="0"/>
                    <a:sym typeface="Symbol" panose="05050102010706020507" pitchFamily="18" charset="2"/>
                  </a:rPr>
                  <a:t>x</a:t>
                </a:r>
                <a:endParaRPr kumimoji="1" lang="ja-JP" altLang="en-US" sz="1600" i="1" dirty="0">
                  <a:latin typeface="Arial" panose="020B0604020202020204" pitchFamily="34" charset="0"/>
                  <a:cs typeface="Arial" panose="020B0604020202020204" pitchFamily="34" charset="0"/>
                </a:endParaRPr>
              </a:p>
            </p:txBody>
          </p:sp>
          <p:sp>
            <p:nvSpPr>
              <p:cNvPr id="50" name="テキスト ボックス 49">
                <a:extLst>
                  <a:ext uri="{FF2B5EF4-FFF2-40B4-BE49-F238E27FC236}">
                    <a16:creationId xmlns:a16="http://schemas.microsoft.com/office/drawing/2014/main" id="{8E70DFA3-9D7B-4EC4-8F6A-7EB210E86043}"/>
                  </a:ext>
                </a:extLst>
              </p:cNvPr>
              <p:cNvSpPr txBox="1"/>
              <p:nvPr/>
            </p:nvSpPr>
            <p:spPr>
              <a:xfrm>
                <a:off x="9472574" y="1957886"/>
                <a:ext cx="611473" cy="338554"/>
              </a:xfrm>
              <a:prstGeom prst="rect">
                <a:avLst/>
              </a:prstGeom>
              <a:noFill/>
            </p:spPr>
            <p:txBody>
              <a:bodyPr wrap="square" rtlCol="0">
                <a:spAutoFit/>
              </a:bodyPr>
              <a:lstStyle/>
              <a:p>
                <a:r>
                  <a:rPr lang="en-US" altLang="ja-JP" sz="1600" i="1" dirty="0">
                    <a:latin typeface="Arial" panose="020B0604020202020204" pitchFamily="34" charset="0"/>
                    <a:cs typeface="Arial" panose="020B0604020202020204" pitchFamily="34" charset="0"/>
                  </a:rPr>
                  <a:t>p</a:t>
                </a:r>
                <a:r>
                  <a:rPr lang="en-US" altLang="ja-JP" sz="1600" dirty="0">
                    <a:latin typeface="Arial" panose="020B0604020202020204" pitchFamily="34" charset="0"/>
                    <a:cs typeface="Arial" panose="020B0604020202020204" pitchFamily="34" charset="0"/>
                  </a:rPr>
                  <a:t>(</a:t>
                </a:r>
                <a:r>
                  <a:rPr lang="en-US" altLang="ja-JP" sz="1600" i="1" dirty="0">
                    <a:latin typeface="Arial" panose="020B0604020202020204" pitchFamily="34" charset="0"/>
                    <a:cs typeface="Arial" panose="020B0604020202020204" pitchFamily="34" charset="0"/>
                  </a:rPr>
                  <a:t>x</a:t>
                </a:r>
                <a:r>
                  <a:rPr lang="en-US" altLang="ja-JP" sz="1600" dirty="0">
                    <a:latin typeface="Arial" panose="020B0604020202020204" pitchFamily="34" charset="0"/>
                    <a:cs typeface="Arial" panose="020B0604020202020204" pitchFamily="34" charset="0"/>
                  </a:rPr>
                  <a:t>)</a:t>
                </a:r>
                <a:endParaRPr kumimoji="1" lang="ja-JP" altLang="en-US" sz="1600" i="1" dirty="0">
                  <a:latin typeface="Arial" panose="020B0604020202020204" pitchFamily="34" charset="0"/>
                  <a:cs typeface="Arial" panose="020B0604020202020204" pitchFamily="34" charset="0"/>
                </a:endParaRPr>
              </a:p>
            </p:txBody>
          </p:sp>
          <p:sp>
            <p:nvSpPr>
              <p:cNvPr id="52" name="テキスト ボックス 51">
                <a:extLst>
                  <a:ext uri="{FF2B5EF4-FFF2-40B4-BE49-F238E27FC236}">
                    <a16:creationId xmlns:a16="http://schemas.microsoft.com/office/drawing/2014/main" id="{8FFA1CF7-F127-4A51-805F-FBC82CB78766}"/>
                  </a:ext>
                </a:extLst>
              </p:cNvPr>
              <p:cNvSpPr txBox="1"/>
              <p:nvPr/>
            </p:nvSpPr>
            <p:spPr>
              <a:xfrm>
                <a:off x="9429161" y="2225690"/>
                <a:ext cx="654886" cy="338554"/>
              </a:xfrm>
              <a:prstGeom prst="rect">
                <a:avLst/>
              </a:prstGeom>
              <a:noFill/>
            </p:spPr>
            <p:txBody>
              <a:bodyPr wrap="square" rtlCol="0">
                <a:spAutoFit/>
              </a:bodyPr>
              <a:lstStyle/>
              <a:p>
                <a:r>
                  <a:rPr lang="en-US" altLang="ja-JP" sz="1600" i="1" dirty="0">
                    <a:latin typeface="Arial" panose="020B0604020202020204" pitchFamily="34" charset="0"/>
                    <a:cs typeface="Arial" panose="020B0604020202020204" pitchFamily="34" charset="0"/>
                  </a:rPr>
                  <a:t>Q</a:t>
                </a:r>
                <a:r>
                  <a:rPr lang="en-US" altLang="ja-JP" sz="1600" dirty="0">
                    <a:latin typeface="Arial" panose="020B0604020202020204" pitchFamily="34" charset="0"/>
                    <a:cs typeface="Arial" panose="020B0604020202020204" pitchFamily="34" charset="0"/>
                  </a:rPr>
                  <a:t>(</a:t>
                </a:r>
                <a:r>
                  <a:rPr lang="en-US" altLang="ja-JP" sz="1600" i="1" dirty="0">
                    <a:latin typeface="Arial" panose="020B0604020202020204" pitchFamily="34" charset="0"/>
                    <a:cs typeface="Arial" panose="020B0604020202020204" pitchFamily="34" charset="0"/>
                  </a:rPr>
                  <a:t>x</a:t>
                </a:r>
                <a:r>
                  <a:rPr lang="en-US" altLang="ja-JP" sz="1600" dirty="0">
                    <a:latin typeface="Arial" panose="020B0604020202020204" pitchFamily="34" charset="0"/>
                    <a:cs typeface="Arial" panose="020B0604020202020204" pitchFamily="34" charset="0"/>
                  </a:rPr>
                  <a:t>)</a:t>
                </a:r>
                <a:endParaRPr kumimoji="1" lang="ja-JP" altLang="en-US" sz="1600" i="1" dirty="0">
                  <a:latin typeface="Arial" panose="020B0604020202020204" pitchFamily="34" charset="0"/>
                  <a:cs typeface="Arial" panose="020B0604020202020204" pitchFamily="34" charset="0"/>
                </a:endParaRPr>
              </a:p>
            </p:txBody>
          </p:sp>
          <p:sp>
            <p:nvSpPr>
              <p:cNvPr id="53" name="右矢印 22">
                <a:extLst>
                  <a:ext uri="{FF2B5EF4-FFF2-40B4-BE49-F238E27FC236}">
                    <a16:creationId xmlns:a16="http://schemas.microsoft.com/office/drawing/2014/main" id="{F2E00E98-39F8-4707-B39C-868E5C6773ED}"/>
                  </a:ext>
                </a:extLst>
              </p:cNvPr>
              <p:cNvSpPr/>
              <p:nvPr/>
            </p:nvSpPr>
            <p:spPr>
              <a:xfrm>
                <a:off x="9634720" y="2519799"/>
                <a:ext cx="322362" cy="174659"/>
              </a:xfrm>
              <a:prstGeom prst="rightArrow">
                <a:avLst>
                  <a:gd name="adj1" fmla="val 50000"/>
                  <a:gd name="adj2" fmla="val 97078"/>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solidFill>
                    <a:srgbClr val="0070C0"/>
                  </a:solidFill>
                  <a:latin typeface="Arial" panose="020B0604020202020204" pitchFamily="34" charset="0"/>
                  <a:ea typeface="ＭＳ ゴシック" panose="020B0609070205080204" pitchFamily="49" charset="-128"/>
                  <a:cs typeface="Arial" panose="020B0604020202020204" pitchFamily="34" charset="0"/>
                </a:endParaRPr>
              </a:p>
            </p:txBody>
          </p:sp>
          <p:sp>
            <p:nvSpPr>
              <p:cNvPr id="54" name="右矢印 22">
                <a:extLst>
                  <a:ext uri="{FF2B5EF4-FFF2-40B4-BE49-F238E27FC236}">
                    <a16:creationId xmlns:a16="http://schemas.microsoft.com/office/drawing/2014/main" id="{0217FE3C-B780-496D-B98C-388AB1E55C56}"/>
                  </a:ext>
                </a:extLst>
              </p:cNvPr>
              <p:cNvSpPr/>
              <p:nvPr/>
            </p:nvSpPr>
            <p:spPr>
              <a:xfrm rot="5400000">
                <a:off x="9633279" y="1824573"/>
                <a:ext cx="237618" cy="63165"/>
              </a:xfrm>
              <a:prstGeom prst="rightArrow">
                <a:avLst>
                  <a:gd name="adj1" fmla="val 50000"/>
                  <a:gd name="adj2" fmla="val 97078"/>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solidFill>
                    <a:srgbClr val="0070C0"/>
                  </a:solidFill>
                  <a:latin typeface="Arial" panose="020B0604020202020204" pitchFamily="34" charset="0"/>
                  <a:ea typeface="ＭＳ ゴシック" panose="020B0609070205080204" pitchFamily="49" charset="-128"/>
                  <a:cs typeface="Arial" panose="020B0604020202020204" pitchFamily="34" charset="0"/>
                </a:endParaRPr>
              </a:p>
            </p:txBody>
          </p:sp>
          <p:sp>
            <p:nvSpPr>
              <p:cNvPr id="55" name="テキスト ボックス 54">
                <a:extLst>
                  <a:ext uri="{FF2B5EF4-FFF2-40B4-BE49-F238E27FC236}">
                    <a16:creationId xmlns:a16="http://schemas.microsoft.com/office/drawing/2014/main" id="{57C1F455-7669-469C-BE54-E358BF1952A8}"/>
                  </a:ext>
                </a:extLst>
              </p:cNvPr>
              <p:cNvSpPr txBox="1"/>
              <p:nvPr/>
            </p:nvSpPr>
            <p:spPr>
              <a:xfrm>
                <a:off x="9583205" y="1413748"/>
                <a:ext cx="309732" cy="338554"/>
              </a:xfrm>
              <a:prstGeom prst="rect">
                <a:avLst/>
              </a:prstGeom>
              <a:noFill/>
            </p:spPr>
            <p:txBody>
              <a:bodyPr wrap="square" rtlCol="0">
                <a:spAutoFit/>
              </a:bodyPr>
              <a:lstStyle/>
              <a:p>
                <a:r>
                  <a:rPr kumimoji="1" lang="en-US" altLang="ja-JP" sz="1600" i="1" dirty="0">
                    <a:latin typeface="Arial" panose="020B0604020202020204" pitchFamily="34" charset="0"/>
                    <a:cs typeface="Arial" panose="020B0604020202020204" pitchFamily="34" charset="0"/>
                  </a:rPr>
                  <a:t>q</a:t>
                </a:r>
                <a:endParaRPr kumimoji="1" lang="ja-JP" altLang="en-US" sz="1600" i="1" dirty="0">
                  <a:latin typeface="Arial" panose="020B0604020202020204" pitchFamily="34" charset="0"/>
                  <a:cs typeface="Arial" panose="020B0604020202020204" pitchFamily="34" charset="0"/>
                </a:endParaRPr>
              </a:p>
            </p:txBody>
          </p:sp>
          <p:grpSp>
            <p:nvGrpSpPr>
              <p:cNvPr id="60" name="グループ化 59">
                <a:extLst>
                  <a:ext uri="{FF2B5EF4-FFF2-40B4-BE49-F238E27FC236}">
                    <a16:creationId xmlns:a16="http://schemas.microsoft.com/office/drawing/2014/main" id="{729E464D-083B-405B-BEB7-FEE2A1532B18}"/>
                  </a:ext>
                </a:extLst>
              </p:cNvPr>
              <p:cNvGrpSpPr/>
              <p:nvPr/>
            </p:nvGrpSpPr>
            <p:grpSpPr>
              <a:xfrm>
                <a:off x="6734310" y="3861825"/>
                <a:ext cx="4840276" cy="1112901"/>
                <a:chOff x="1436914" y="4601266"/>
                <a:chExt cx="8229600" cy="1224759"/>
              </a:xfrm>
            </p:grpSpPr>
            <p:pic>
              <p:nvPicPr>
                <p:cNvPr id="57" name="図 56">
                  <a:extLst>
                    <a:ext uri="{FF2B5EF4-FFF2-40B4-BE49-F238E27FC236}">
                      <a16:creationId xmlns:a16="http://schemas.microsoft.com/office/drawing/2014/main" id="{9FAB8D88-BF79-479D-B924-E26396FE384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114730" y="4609085"/>
                  <a:ext cx="5277752" cy="1213441"/>
                </a:xfrm>
                <a:prstGeom prst="rect">
                  <a:avLst/>
                </a:prstGeom>
              </p:spPr>
            </p:pic>
            <p:pic>
              <p:nvPicPr>
                <p:cNvPr id="58" name="図 57">
                  <a:extLst>
                    <a:ext uri="{FF2B5EF4-FFF2-40B4-BE49-F238E27FC236}">
                      <a16:creationId xmlns:a16="http://schemas.microsoft.com/office/drawing/2014/main" id="{137CEAB8-882B-46AD-AB1D-F17A2A22727E}"/>
                    </a:ext>
                  </a:extLst>
                </p:cNvPr>
                <p:cNvPicPr>
                  <a:picLocks noChangeAspect="1"/>
                </p:cNvPicPr>
                <p:nvPr/>
              </p:nvPicPr>
              <p:blipFill rotWithShape="1">
                <a:blip r:embed="rId9">
                  <a:extLst>
                    <a:ext uri="{28A0092B-C50C-407E-A947-70E740481C1C}">
                      <a14:useLocalDpi xmlns:a14="http://schemas.microsoft.com/office/drawing/2010/main" val="0"/>
                    </a:ext>
                  </a:extLst>
                </a:blip>
                <a:srcRect l="61344"/>
                <a:stretch/>
              </p:blipFill>
              <p:spPr>
                <a:xfrm>
                  <a:off x="1436914" y="4612584"/>
                  <a:ext cx="2040162" cy="1213441"/>
                </a:xfrm>
                <a:prstGeom prst="rect">
                  <a:avLst/>
                </a:prstGeom>
              </p:spPr>
            </p:pic>
            <p:pic>
              <p:nvPicPr>
                <p:cNvPr id="59" name="図 58">
                  <a:extLst>
                    <a:ext uri="{FF2B5EF4-FFF2-40B4-BE49-F238E27FC236}">
                      <a16:creationId xmlns:a16="http://schemas.microsoft.com/office/drawing/2014/main" id="{AA1B58B5-B451-4043-8D57-2539BA2127CB}"/>
                    </a:ext>
                  </a:extLst>
                </p:cNvPr>
                <p:cNvPicPr>
                  <a:picLocks noChangeAspect="1"/>
                </p:cNvPicPr>
                <p:nvPr/>
              </p:nvPicPr>
              <p:blipFill rotWithShape="1">
                <a:blip r:embed="rId9">
                  <a:extLst>
                    <a:ext uri="{28A0092B-C50C-407E-A947-70E740481C1C}">
                      <a14:useLocalDpi xmlns:a14="http://schemas.microsoft.com/office/drawing/2010/main" val="0"/>
                    </a:ext>
                  </a:extLst>
                </a:blip>
                <a:srcRect r="69162"/>
                <a:stretch/>
              </p:blipFill>
              <p:spPr>
                <a:xfrm>
                  <a:off x="8038955" y="4601266"/>
                  <a:ext cx="1627559" cy="1213441"/>
                </a:xfrm>
                <a:prstGeom prst="rect">
                  <a:avLst/>
                </a:prstGeom>
              </p:spPr>
            </p:pic>
          </p:grpSp>
          <p:cxnSp>
            <p:nvCxnSpPr>
              <p:cNvPr id="61" name="直線矢印コネクタ 60">
                <a:extLst>
                  <a:ext uri="{FF2B5EF4-FFF2-40B4-BE49-F238E27FC236}">
                    <a16:creationId xmlns:a16="http://schemas.microsoft.com/office/drawing/2014/main" id="{1488A918-B2E4-4E66-920B-9586AB8AE089}"/>
                  </a:ext>
                </a:extLst>
              </p:cNvPr>
              <p:cNvCxnSpPr>
                <a:cxnSpLocks/>
              </p:cNvCxnSpPr>
              <p:nvPr/>
            </p:nvCxnSpPr>
            <p:spPr>
              <a:xfrm>
                <a:off x="6278377" y="5072533"/>
                <a:ext cx="5820028" cy="7353"/>
              </a:xfrm>
              <a:prstGeom prst="straightConnector1">
                <a:avLst/>
              </a:prstGeom>
              <a:ln>
                <a:solidFill>
                  <a:schemeClr val="tx1"/>
                </a:solidFill>
                <a:headEnd type="none"/>
                <a:tailEnd type="arrow"/>
              </a:ln>
            </p:spPr>
            <p:style>
              <a:lnRef idx="1">
                <a:schemeClr val="accent1"/>
              </a:lnRef>
              <a:fillRef idx="0">
                <a:schemeClr val="accent1"/>
              </a:fillRef>
              <a:effectRef idx="0">
                <a:schemeClr val="accent1"/>
              </a:effectRef>
              <a:fontRef idx="minor">
                <a:schemeClr val="tx1"/>
              </a:fontRef>
            </p:style>
          </p:cxnSp>
          <p:cxnSp>
            <p:nvCxnSpPr>
              <p:cNvPr id="62" name="直線矢印コネクタ 61">
                <a:extLst>
                  <a:ext uri="{FF2B5EF4-FFF2-40B4-BE49-F238E27FC236}">
                    <a16:creationId xmlns:a16="http://schemas.microsoft.com/office/drawing/2014/main" id="{B23656B8-22E2-4CBA-B0B6-5F8F3641F0DE}"/>
                  </a:ext>
                </a:extLst>
              </p:cNvPr>
              <p:cNvCxnSpPr>
                <a:cxnSpLocks/>
              </p:cNvCxnSpPr>
              <p:nvPr/>
            </p:nvCxnSpPr>
            <p:spPr>
              <a:xfrm flipV="1">
                <a:off x="9243021" y="3466427"/>
                <a:ext cx="0" cy="1858403"/>
              </a:xfrm>
              <a:prstGeom prst="straightConnector1">
                <a:avLst/>
              </a:prstGeom>
              <a:ln>
                <a:solidFill>
                  <a:schemeClr val="tx1"/>
                </a:solidFill>
                <a:headEnd type="none"/>
                <a:tailEnd type="arrow"/>
              </a:ln>
            </p:spPr>
            <p:style>
              <a:lnRef idx="1">
                <a:schemeClr val="accent1"/>
              </a:lnRef>
              <a:fillRef idx="0">
                <a:schemeClr val="accent1"/>
              </a:fillRef>
              <a:effectRef idx="0">
                <a:schemeClr val="accent1"/>
              </a:effectRef>
              <a:fontRef idx="minor">
                <a:schemeClr val="tx1"/>
              </a:fontRef>
            </p:style>
          </p:cxnSp>
          <p:sp>
            <p:nvSpPr>
              <p:cNvPr id="65" name="テキスト ボックス 64">
                <a:extLst>
                  <a:ext uri="{FF2B5EF4-FFF2-40B4-BE49-F238E27FC236}">
                    <a16:creationId xmlns:a16="http://schemas.microsoft.com/office/drawing/2014/main" id="{1C76068F-5BED-4C64-BACD-4A9567D9798E}"/>
                  </a:ext>
                </a:extLst>
              </p:cNvPr>
              <p:cNvSpPr txBox="1"/>
              <p:nvPr/>
            </p:nvSpPr>
            <p:spPr>
              <a:xfrm>
                <a:off x="8766223" y="3483408"/>
                <a:ext cx="706351" cy="360164"/>
              </a:xfrm>
              <a:prstGeom prst="rect">
                <a:avLst/>
              </a:prstGeom>
              <a:noFill/>
            </p:spPr>
            <p:txBody>
              <a:bodyPr wrap="square" rtlCol="0">
                <a:spAutoFit/>
              </a:bodyPr>
              <a:lstStyle/>
              <a:p>
                <a:r>
                  <a:rPr lang="en-US" altLang="ja-JP" sz="1600" i="1" dirty="0">
                    <a:latin typeface="Arial" panose="020B0604020202020204" pitchFamily="34" charset="0"/>
                    <a:cs typeface="Arial" panose="020B0604020202020204" pitchFamily="34" charset="0"/>
                  </a:rPr>
                  <a:t>p</a:t>
                </a:r>
                <a:r>
                  <a:rPr lang="en-US" altLang="ja-JP" sz="1600" dirty="0">
                    <a:latin typeface="Arial" panose="020B0604020202020204" pitchFamily="34" charset="0"/>
                    <a:cs typeface="Arial" panose="020B0604020202020204" pitchFamily="34" charset="0"/>
                  </a:rPr>
                  <a:t>(</a:t>
                </a:r>
                <a:r>
                  <a:rPr lang="en-US" altLang="ja-JP" sz="1600" i="1" dirty="0">
                    <a:latin typeface="Arial" panose="020B0604020202020204" pitchFamily="34" charset="0"/>
                    <a:cs typeface="Arial" panose="020B0604020202020204" pitchFamily="34" charset="0"/>
                  </a:rPr>
                  <a:t>x</a:t>
                </a:r>
                <a:r>
                  <a:rPr lang="en-US" altLang="ja-JP" sz="1600" dirty="0">
                    <a:latin typeface="Arial" panose="020B0604020202020204" pitchFamily="34" charset="0"/>
                    <a:cs typeface="Arial" panose="020B0604020202020204" pitchFamily="34" charset="0"/>
                  </a:rPr>
                  <a:t>)</a:t>
                </a:r>
                <a:endParaRPr kumimoji="1" lang="ja-JP" altLang="en-US" sz="1600" i="1" dirty="0">
                  <a:latin typeface="Arial" panose="020B0604020202020204" pitchFamily="34" charset="0"/>
                  <a:cs typeface="Arial" panose="020B0604020202020204" pitchFamily="34" charset="0"/>
                </a:endParaRPr>
              </a:p>
            </p:txBody>
          </p:sp>
          <p:sp>
            <p:nvSpPr>
              <p:cNvPr id="69" name="テキスト ボックス 68">
                <a:extLst>
                  <a:ext uri="{FF2B5EF4-FFF2-40B4-BE49-F238E27FC236}">
                    <a16:creationId xmlns:a16="http://schemas.microsoft.com/office/drawing/2014/main" id="{C9FE28CA-452C-42F8-B4D2-6777D5FC6F62}"/>
                  </a:ext>
                </a:extLst>
              </p:cNvPr>
              <p:cNvSpPr txBox="1"/>
              <p:nvPr/>
            </p:nvSpPr>
            <p:spPr>
              <a:xfrm>
                <a:off x="11768014" y="4817730"/>
                <a:ext cx="214898" cy="307634"/>
              </a:xfrm>
              <a:prstGeom prst="rect">
                <a:avLst/>
              </a:prstGeom>
              <a:noFill/>
            </p:spPr>
            <p:txBody>
              <a:bodyPr wrap="square" rtlCol="0">
                <a:spAutoFit/>
              </a:bodyPr>
              <a:lstStyle/>
              <a:p>
                <a:r>
                  <a:rPr lang="en-US" altLang="ja-JP" sz="1600" i="1" dirty="0">
                    <a:latin typeface="Arial" panose="020B0604020202020204" pitchFamily="34" charset="0"/>
                    <a:cs typeface="Arial" panose="020B0604020202020204" pitchFamily="34" charset="0"/>
                  </a:rPr>
                  <a:t>x</a:t>
                </a:r>
                <a:endParaRPr kumimoji="1" lang="ja-JP" altLang="en-US" sz="1600" dirty="0">
                  <a:latin typeface="Arial" panose="020B0604020202020204" pitchFamily="34"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97" name="テキスト ボックス 96">
                  <a:extLst>
                    <a:ext uri="{FF2B5EF4-FFF2-40B4-BE49-F238E27FC236}">
                      <a16:creationId xmlns:a16="http://schemas.microsoft.com/office/drawing/2014/main" id="{2F64E237-248D-488D-810C-66A8B03D629F}"/>
                    </a:ext>
                  </a:extLst>
                </p:cNvPr>
                <p:cNvSpPr txBox="1"/>
                <p:nvPr/>
              </p:nvSpPr>
              <p:spPr>
                <a:xfrm>
                  <a:off x="4907797" y="3233751"/>
                  <a:ext cx="2458267" cy="498500"/>
                </a:xfrm>
                <a:prstGeom prst="rect">
                  <a:avLst/>
                </a:prstGeom>
                <a:solidFill>
                  <a:schemeClr val="bg1"/>
                </a:solid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ja-JP" sz="1400" b="0" i="1" smtClean="0">
                                <a:latin typeface="Cambria Math" panose="02040503050406030204" pitchFamily="18" charset="0"/>
                              </a:rPr>
                            </m:ctrlPr>
                          </m:sSubPr>
                          <m:e>
                            <m:r>
                              <a:rPr kumimoji="1" lang="en-US" altLang="ja-JP" sz="1400" b="0" i="1" smtClean="0">
                                <a:latin typeface="Cambria Math" panose="02040503050406030204" pitchFamily="18" charset="0"/>
                              </a:rPr>
                              <m:t>𝑝</m:t>
                            </m:r>
                          </m:e>
                          <m:sub>
                            <m:r>
                              <m:rPr>
                                <m:sty m:val="p"/>
                              </m:rPr>
                              <a:rPr kumimoji="1" lang="en-US" altLang="ja-JP" sz="1400" b="0" i="0" smtClean="0">
                                <a:latin typeface="Cambria Math" panose="02040503050406030204" pitchFamily="18" charset="0"/>
                              </a:rPr>
                              <m:t>max</m:t>
                            </m:r>
                          </m:sub>
                        </m:sSub>
                        <m:r>
                          <a:rPr kumimoji="1" lang="en-US" altLang="ja-JP" sz="1400" b="0" i="1" smtClean="0">
                            <a:latin typeface="Cambria Math" panose="02040503050406030204" pitchFamily="18" charset="0"/>
                          </a:rPr>
                          <m:t>=</m:t>
                        </m:r>
                        <m:f>
                          <m:fPr>
                            <m:ctrlPr>
                              <a:rPr kumimoji="1" lang="en-US" altLang="ja-JP" sz="1400" b="0" i="1" smtClean="0">
                                <a:latin typeface="Cambria Math" panose="02040503050406030204" pitchFamily="18" charset="0"/>
                                <a:ea typeface="Cambria Math" panose="02040503050406030204" pitchFamily="18" charset="0"/>
                              </a:rPr>
                            </m:ctrlPr>
                          </m:fPr>
                          <m:num>
                            <m:r>
                              <a:rPr kumimoji="1" lang="en-US" altLang="ja-JP" sz="1400" b="0" i="1" smtClean="0">
                                <a:latin typeface="Cambria Math" panose="02040503050406030204" pitchFamily="18" charset="0"/>
                                <a:ea typeface="Cambria Math" panose="02040503050406030204" pitchFamily="18" charset="0"/>
                              </a:rPr>
                              <m:t>𝑞</m:t>
                            </m:r>
                            <m:sSub>
                              <m:sSubPr>
                                <m:ctrlPr>
                                  <a:rPr kumimoji="1" lang="en-US" altLang="ja-JP" sz="1400" b="0" i="1" smtClean="0">
                                    <a:latin typeface="Cambria Math" panose="02040503050406030204" pitchFamily="18" charset="0"/>
                                    <a:ea typeface="Cambria Math" panose="02040503050406030204" pitchFamily="18" charset="0"/>
                                  </a:rPr>
                                </m:ctrlPr>
                              </m:sSubPr>
                              <m:e>
                                <m:r>
                                  <a:rPr kumimoji="1" lang="en-US" altLang="ja-JP" sz="1400" b="0" i="1" smtClean="0">
                                    <a:latin typeface="Cambria Math" panose="02040503050406030204" pitchFamily="18" charset="0"/>
                                    <a:ea typeface="Cambria Math" panose="02040503050406030204" pitchFamily="18" charset="0"/>
                                  </a:rPr>
                                  <m:t>𝑆</m:t>
                                </m:r>
                              </m:e>
                              <m:sub>
                                <m:r>
                                  <m:rPr>
                                    <m:sty m:val="p"/>
                                  </m:rPr>
                                  <a:rPr kumimoji="1" lang="en-US" altLang="ja-JP" sz="1400" b="0" i="0" smtClean="0">
                                    <a:latin typeface="Cambria Math" panose="02040503050406030204" pitchFamily="18" charset="0"/>
                                    <a:ea typeface="Cambria Math" panose="02040503050406030204" pitchFamily="18" charset="0"/>
                                  </a:rPr>
                                  <m:t>eff</m:t>
                                </m:r>
                              </m:sub>
                            </m:sSub>
                            <m:sSup>
                              <m:sSupPr>
                                <m:ctrlPr>
                                  <a:rPr kumimoji="1" lang="en-US" altLang="ja-JP" sz="1400" b="0" i="1" smtClean="0">
                                    <a:latin typeface="Cambria Math" panose="02040503050406030204" pitchFamily="18" charset="0"/>
                                    <a:ea typeface="Cambria Math" panose="02040503050406030204" pitchFamily="18" charset="0"/>
                                  </a:rPr>
                                </m:ctrlPr>
                              </m:sSupPr>
                              <m:e>
                                <m:r>
                                  <a:rPr kumimoji="1" lang="en-US" altLang="ja-JP" sz="1400" b="0" i="1" smtClean="0">
                                    <a:latin typeface="Cambria Math" panose="02040503050406030204" pitchFamily="18" charset="0"/>
                                    <a:ea typeface="Cambria Math" panose="02040503050406030204" pitchFamily="18" charset="0"/>
                                  </a:rPr>
                                  <m:t>𝐿</m:t>
                                </m:r>
                              </m:e>
                              <m:sup>
                                <m:r>
                                  <a:rPr kumimoji="1" lang="en-US" altLang="ja-JP" sz="1400" b="0" i="1" smtClean="0">
                                    <a:latin typeface="Cambria Math" panose="02040503050406030204" pitchFamily="18" charset="0"/>
                                    <a:ea typeface="Cambria Math" panose="02040503050406030204" pitchFamily="18" charset="0"/>
                                  </a:rPr>
                                  <m:t>2</m:t>
                                </m:r>
                              </m:sup>
                            </m:sSup>
                          </m:num>
                          <m:den>
                            <m:r>
                              <a:rPr kumimoji="1" lang="en-US" altLang="ja-JP" sz="1400" b="0" i="1" smtClean="0">
                                <a:latin typeface="Cambria Math" panose="02040503050406030204" pitchFamily="18" charset="0"/>
                                <a:ea typeface="Cambria Math" panose="02040503050406030204" pitchFamily="18" charset="0"/>
                              </a:rPr>
                              <m:t>2</m:t>
                            </m:r>
                            <m:r>
                              <a:rPr kumimoji="1" lang="en-US" altLang="ja-JP" sz="1400" b="0" i="1" smtClean="0">
                                <a:latin typeface="Cambria Math" panose="02040503050406030204" pitchFamily="18" charset="0"/>
                                <a:ea typeface="Cambria Math" panose="02040503050406030204" pitchFamily="18" charset="0"/>
                              </a:rPr>
                              <m:t>𝐶</m:t>
                            </m:r>
                          </m:den>
                        </m:f>
                        <m:r>
                          <a:rPr kumimoji="1" lang="en-US" altLang="ja-JP" sz="1400" b="0" i="1" smtClean="0">
                            <a:latin typeface="Cambria Math" panose="02040503050406030204" pitchFamily="18" charset="0"/>
                            <a:ea typeface="Cambria Math" panose="02040503050406030204" pitchFamily="18" charset="0"/>
                          </a:rPr>
                          <m:t>+</m:t>
                        </m:r>
                        <m:f>
                          <m:fPr>
                            <m:ctrlPr>
                              <a:rPr kumimoji="1" lang="en-US" altLang="ja-JP" sz="1400" b="0" i="1" smtClean="0">
                                <a:latin typeface="Cambria Math" panose="02040503050406030204" pitchFamily="18" charset="0"/>
                                <a:ea typeface="Cambria Math" panose="02040503050406030204" pitchFamily="18" charset="0"/>
                              </a:rPr>
                            </m:ctrlPr>
                          </m:fPr>
                          <m:num>
                            <m:r>
                              <a:rPr kumimoji="1" lang="en-US" altLang="ja-JP" sz="1400" b="0" i="1" smtClean="0">
                                <a:latin typeface="Cambria Math" panose="02040503050406030204" pitchFamily="18" charset="0"/>
                                <a:ea typeface="Cambria Math" panose="02040503050406030204" pitchFamily="18" charset="0"/>
                              </a:rPr>
                              <m:t>𝑞𝐿</m:t>
                            </m:r>
                          </m:num>
                          <m:den>
                            <m:sSub>
                              <m:sSubPr>
                                <m:ctrlPr>
                                  <a:rPr kumimoji="1" lang="en-US" altLang="ja-JP" sz="1400" b="0" i="1" smtClean="0">
                                    <a:latin typeface="Cambria Math" panose="02040503050406030204" pitchFamily="18" charset="0"/>
                                    <a:ea typeface="Cambria Math" panose="02040503050406030204" pitchFamily="18" charset="0"/>
                                  </a:rPr>
                                </m:ctrlPr>
                              </m:sSubPr>
                              <m:e>
                                <m:r>
                                  <a:rPr kumimoji="1" lang="en-US" altLang="ja-JP" sz="1400" b="0" i="1" smtClean="0">
                                    <a:latin typeface="Cambria Math" panose="02040503050406030204" pitchFamily="18" charset="0"/>
                                    <a:ea typeface="Cambria Math" panose="02040503050406030204" pitchFamily="18" charset="0"/>
                                  </a:rPr>
                                  <m:t>𝑆</m:t>
                                </m:r>
                              </m:e>
                              <m:sub>
                                <m:r>
                                  <m:rPr>
                                    <m:sty m:val="p"/>
                                  </m:rPr>
                                  <a:rPr kumimoji="1" lang="en-US" altLang="ja-JP" sz="1400" b="0" i="0" smtClean="0">
                                    <a:latin typeface="Cambria Math" panose="02040503050406030204" pitchFamily="18" charset="0"/>
                                    <a:ea typeface="Cambria Math" panose="02040503050406030204" pitchFamily="18" charset="0"/>
                                  </a:rPr>
                                  <m:t>eff</m:t>
                                </m:r>
                              </m:sub>
                            </m:sSub>
                          </m:den>
                        </m:f>
                      </m:oMath>
                    </m:oMathPara>
                  </a14:m>
                  <a:endParaRPr kumimoji="1" lang="ja-JP" altLang="en-US" sz="1400" dirty="0"/>
                </a:p>
              </p:txBody>
            </p:sp>
          </mc:Choice>
          <mc:Fallback xmlns="">
            <p:sp>
              <p:nvSpPr>
                <p:cNvPr id="97" name="テキスト ボックス 96">
                  <a:extLst>
                    <a:ext uri="{FF2B5EF4-FFF2-40B4-BE49-F238E27FC236}">
                      <a16:creationId xmlns:a16="http://schemas.microsoft.com/office/drawing/2014/main" id="{2F64E237-248D-488D-810C-66A8B03D629F}"/>
                    </a:ext>
                  </a:extLst>
                </p:cNvPr>
                <p:cNvSpPr txBox="1">
                  <a:spLocks noRot="1" noChangeAspect="1" noMove="1" noResize="1" noEditPoints="1" noAdjustHandles="1" noChangeArrowheads="1" noChangeShapeType="1" noTextEdit="1"/>
                </p:cNvSpPr>
                <p:nvPr/>
              </p:nvSpPr>
              <p:spPr>
                <a:xfrm>
                  <a:off x="4907797" y="3233751"/>
                  <a:ext cx="2458267" cy="498500"/>
                </a:xfrm>
                <a:prstGeom prst="rect">
                  <a:avLst/>
                </a:prstGeom>
                <a:blipFill>
                  <a:blip r:embed="rId10"/>
                  <a:stretch>
                    <a:fillRect/>
                  </a:stretch>
                </a:blipFill>
              </p:spPr>
              <p:txBody>
                <a:bodyPr/>
                <a:lstStyle/>
                <a:p>
                  <a:r>
                    <a:rPr lang="ja-JP" altLang="en-US">
                      <a:noFill/>
                    </a:rPr>
                    <a:t> </a:t>
                  </a:r>
                </a:p>
              </p:txBody>
            </p:sp>
          </mc:Fallback>
        </mc:AlternateContent>
        <p:cxnSp>
          <p:nvCxnSpPr>
            <p:cNvPr id="99" name="直線矢印コネクタ 98">
              <a:extLst>
                <a:ext uri="{FF2B5EF4-FFF2-40B4-BE49-F238E27FC236}">
                  <a16:creationId xmlns:a16="http://schemas.microsoft.com/office/drawing/2014/main" id="{74FFAAD4-A893-4EB8-A9CA-2F3811C928B6}"/>
                </a:ext>
              </a:extLst>
            </p:cNvPr>
            <p:cNvCxnSpPr>
              <a:cxnSpLocks/>
            </p:cNvCxnSpPr>
            <p:nvPr/>
          </p:nvCxnSpPr>
          <p:spPr>
            <a:xfrm>
              <a:off x="7022220" y="3559915"/>
              <a:ext cx="2165322" cy="19347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4" name="直線コネクタ 113">
              <a:extLst>
                <a:ext uri="{FF2B5EF4-FFF2-40B4-BE49-F238E27FC236}">
                  <a16:creationId xmlns:a16="http://schemas.microsoft.com/office/drawing/2014/main" id="{FE8519F2-4A73-4438-A59B-18220B2CCDA2}"/>
                </a:ext>
              </a:extLst>
            </p:cNvPr>
            <p:cNvCxnSpPr>
              <a:cxnSpLocks/>
            </p:cNvCxnSpPr>
            <p:nvPr/>
          </p:nvCxnSpPr>
          <p:spPr>
            <a:xfrm flipV="1">
              <a:off x="6975566" y="4200246"/>
              <a:ext cx="4456929" cy="39595"/>
            </a:xfrm>
            <a:prstGeom prst="line">
              <a:avLst/>
            </a:prstGeom>
            <a:ln>
              <a:prstDash val="das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20" name="テキスト ボックス 119">
                  <a:extLst>
                    <a:ext uri="{FF2B5EF4-FFF2-40B4-BE49-F238E27FC236}">
                      <a16:creationId xmlns:a16="http://schemas.microsoft.com/office/drawing/2014/main" id="{98426E34-40DC-49AC-AF51-85FD07F9333B}"/>
                    </a:ext>
                  </a:extLst>
                </p:cNvPr>
                <p:cNvSpPr txBox="1"/>
                <p:nvPr/>
              </p:nvSpPr>
              <p:spPr>
                <a:xfrm>
                  <a:off x="11478439" y="4013732"/>
                  <a:ext cx="487454" cy="303160"/>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ja-JP" b="0" i="1" smtClean="0">
                                <a:latin typeface="Cambria Math" panose="02040503050406030204" pitchFamily="18" charset="0"/>
                              </a:rPr>
                            </m:ctrlPr>
                          </m:sSubPr>
                          <m:e>
                            <m:r>
                              <a:rPr kumimoji="1" lang="en-US" altLang="ja-JP" b="0" i="1" smtClean="0">
                                <a:latin typeface="Cambria Math" panose="02040503050406030204" pitchFamily="18" charset="0"/>
                              </a:rPr>
                              <m:t>𝑝</m:t>
                            </m:r>
                          </m:e>
                          <m:sub>
                            <m:r>
                              <m:rPr>
                                <m:sty m:val="p"/>
                              </m:rPr>
                              <a:rPr kumimoji="1" lang="en-US" altLang="ja-JP" b="0" i="0" smtClean="0">
                                <a:latin typeface="Cambria Math" panose="02040503050406030204" pitchFamily="18" charset="0"/>
                              </a:rPr>
                              <m:t>avg</m:t>
                            </m:r>
                          </m:sub>
                        </m:sSub>
                      </m:oMath>
                    </m:oMathPara>
                  </a14:m>
                  <a:endParaRPr kumimoji="1" lang="ja-JP" altLang="en-US" dirty="0"/>
                </a:p>
              </p:txBody>
            </p:sp>
          </mc:Choice>
          <mc:Fallback xmlns="">
            <p:sp>
              <p:nvSpPr>
                <p:cNvPr id="120" name="テキスト ボックス 119">
                  <a:extLst>
                    <a:ext uri="{FF2B5EF4-FFF2-40B4-BE49-F238E27FC236}">
                      <a16:creationId xmlns:a16="http://schemas.microsoft.com/office/drawing/2014/main" id="{98426E34-40DC-49AC-AF51-85FD07F9333B}"/>
                    </a:ext>
                  </a:extLst>
                </p:cNvPr>
                <p:cNvSpPr txBox="1">
                  <a:spLocks noRot="1" noChangeAspect="1" noMove="1" noResize="1" noEditPoints="1" noAdjustHandles="1" noChangeArrowheads="1" noChangeShapeType="1" noTextEdit="1"/>
                </p:cNvSpPr>
                <p:nvPr/>
              </p:nvSpPr>
              <p:spPr>
                <a:xfrm>
                  <a:off x="11478439" y="4013732"/>
                  <a:ext cx="487454" cy="303160"/>
                </a:xfrm>
                <a:prstGeom prst="rect">
                  <a:avLst/>
                </a:prstGeom>
                <a:blipFill>
                  <a:blip r:embed="rId11"/>
                  <a:stretch>
                    <a:fillRect l="-13333" r="-9333" b="-30435"/>
                  </a:stretch>
                </a:blipFill>
              </p:spPr>
              <p:txBody>
                <a:bodyPr/>
                <a:lstStyle/>
                <a:p>
                  <a:r>
                    <a:rPr lang="ja-JP" altLang="en-US">
                      <a:noFill/>
                    </a:rPr>
                    <a:t> </a:t>
                  </a:r>
                </a:p>
              </p:txBody>
            </p:sp>
          </mc:Fallback>
        </mc:AlternateContent>
      </p:grpSp>
      <mc:AlternateContent xmlns:mc="http://schemas.openxmlformats.org/markup-compatibility/2006" xmlns:a14="http://schemas.microsoft.com/office/drawing/2010/main">
        <mc:Choice Requires="a14">
          <p:sp>
            <p:nvSpPr>
              <p:cNvPr id="67" name="テキスト ボックス 66">
                <a:extLst>
                  <a:ext uri="{FF2B5EF4-FFF2-40B4-BE49-F238E27FC236}">
                    <a16:creationId xmlns:a16="http://schemas.microsoft.com/office/drawing/2014/main" id="{E645A032-ADF2-47F5-B83D-9A4954DDB451}"/>
                  </a:ext>
                </a:extLst>
              </p:cNvPr>
              <p:cNvSpPr txBox="1"/>
              <p:nvPr/>
            </p:nvSpPr>
            <p:spPr>
              <a:xfrm>
                <a:off x="3844110" y="4031010"/>
                <a:ext cx="3242747" cy="610488"/>
              </a:xfrm>
              <a:prstGeom prst="rect">
                <a:avLst/>
              </a:prstGeom>
              <a:solidFill>
                <a:schemeClr val="bg1"/>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ja-JP" b="0" i="1" smtClean="0">
                          <a:latin typeface="Cambria Math" panose="02040503050406030204" pitchFamily="18" charset="0"/>
                        </a:rPr>
                        <m:t>𝑝</m:t>
                      </m:r>
                      <m:d>
                        <m:dPr>
                          <m:ctrlPr>
                            <a:rPr kumimoji="1" lang="en-US" altLang="ja-JP" b="0" i="1" smtClean="0">
                              <a:latin typeface="Cambria Math" panose="02040503050406030204" pitchFamily="18" charset="0"/>
                            </a:rPr>
                          </m:ctrlPr>
                        </m:dPr>
                        <m:e>
                          <m:r>
                            <a:rPr kumimoji="1" lang="en-US" altLang="ja-JP" b="0" i="1" smtClean="0">
                              <a:latin typeface="Cambria Math" panose="02040503050406030204" pitchFamily="18" charset="0"/>
                            </a:rPr>
                            <m:t>𝑥</m:t>
                          </m:r>
                        </m:e>
                      </m:d>
                      <m:r>
                        <a:rPr kumimoji="1" lang="en-US" altLang="ja-JP" b="0" i="1" smtClean="0">
                          <a:latin typeface="Cambria Math" panose="02040503050406030204" pitchFamily="18" charset="0"/>
                        </a:rPr>
                        <m:t>=</m:t>
                      </m:r>
                      <m:r>
                        <a:rPr kumimoji="1" lang="en-US" altLang="ja-JP" b="0" i="1" smtClean="0">
                          <a:latin typeface="Cambria Math" panose="02040503050406030204" pitchFamily="18" charset="0"/>
                          <a:ea typeface="Cambria Math" panose="02040503050406030204" pitchFamily="18" charset="0"/>
                        </a:rPr>
                        <m:t>−</m:t>
                      </m:r>
                      <m:f>
                        <m:fPr>
                          <m:ctrlPr>
                            <a:rPr kumimoji="1" lang="en-US" altLang="ja-JP" b="0" i="1" smtClean="0">
                              <a:latin typeface="Cambria Math" panose="02040503050406030204" pitchFamily="18" charset="0"/>
                              <a:ea typeface="Cambria Math" panose="02040503050406030204" pitchFamily="18" charset="0"/>
                            </a:rPr>
                          </m:ctrlPr>
                        </m:fPr>
                        <m:num>
                          <m:r>
                            <a:rPr kumimoji="1" lang="en-US" altLang="ja-JP" b="0" i="1" smtClean="0">
                              <a:latin typeface="Cambria Math" panose="02040503050406030204" pitchFamily="18" charset="0"/>
                              <a:ea typeface="Cambria Math" panose="02040503050406030204" pitchFamily="18" charset="0"/>
                            </a:rPr>
                            <m:t>𝑞</m:t>
                          </m:r>
                        </m:num>
                        <m:den>
                          <m:r>
                            <a:rPr kumimoji="1" lang="en-US" altLang="ja-JP" b="0" i="1" smtClean="0">
                              <a:latin typeface="Cambria Math" panose="02040503050406030204" pitchFamily="18" charset="0"/>
                              <a:ea typeface="Cambria Math" panose="02040503050406030204" pitchFamily="18" charset="0"/>
                            </a:rPr>
                            <m:t>2</m:t>
                          </m:r>
                          <m:r>
                            <a:rPr kumimoji="1" lang="en-US" altLang="ja-JP" b="0" i="1" smtClean="0">
                              <a:latin typeface="Cambria Math" panose="02040503050406030204" pitchFamily="18" charset="0"/>
                              <a:ea typeface="Cambria Math" panose="02040503050406030204" pitchFamily="18" charset="0"/>
                            </a:rPr>
                            <m:t>𝐶</m:t>
                          </m:r>
                        </m:den>
                      </m:f>
                      <m:sSup>
                        <m:sSupPr>
                          <m:ctrlPr>
                            <a:rPr kumimoji="1" lang="en-US" altLang="ja-JP" b="0" i="1" smtClean="0">
                              <a:latin typeface="Cambria Math" panose="02040503050406030204" pitchFamily="18" charset="0"/>
                              <a:ea typeface="Cambria Math" panose="02040503050406030204" pitchFamily="18" charset="0"/>
                            </a:rPr>
                          </m:ctrlPr>
                        </m:sSupPr>
                        <m:e>
                          <m:r>
                            <a:rPr kumimoji="1" lang="en-US" altLang="ja-JP" b="0" i="1" smtClean="0">
                              <a:latin typeface="Cambria Math" panose="02040503050406030204" pitchFamily="18" charset="0"/>
                              <a:ea typeface="Cambria Math" panose="02040503050406030204" pitchFamily="18" charset="0"/>
                            </a:rPr>
                            <m:t>𝑥</m:t>
                          </m:r>
                        </m:e>
                        <m:sup>
                          <m:r>
                            <a:rPr kumimoji="1" lang="en-US" altLang="ja-JP" b="0" i="1" smtClean="0">
                              <a:latin typeface="Cambria Math" panose="02040503050406030204" pitchFamily="18" charset="0"/>
                              <a:ea typeface="Cambria Math" panose="02040503050406030204" pitchFamily="18" charset="0"/>
                            </a:rPr>
                            <m:t>2</m:t>
                          </m:r>
                        </m:sup>
                      </m:sSup>
                      <m:r>
                        <a:rPr kumimoji="1" lang="en-US" altLang="ja-JP" b="0" i="1" smtClean="0">
                          <a:latin typeface="Cambria Math" panose="02040503050406030204" pitchFamily="18" charset="0"/>
                          <a:ea typeface="Cambria Math" panose="02040503050406030204" pitchFamily="18" charset="0"/>
                        </a:rPr>
                        <m:t>+</m:t>
                      </m:r>
                      <m:f>
                        <m:fPr>
                          <m:ctrlPr>
                            <a:rPr kumimoji="1" lang="en-US" altLang="ja-JP" b="0" i="1" smtClean="0">
                              <a:latin typeface="Cambria Math" panose="02040503050406030204" pitchFamily="18" charset="0"/>
                              <a:ea typeface="Cambria Math" panose="02040503050406030204" pitchFamily="18" charset="0"/>
                            </a:rPr>
                          </m:ctrlPr>
                        </m:fPr>
                        <m:num>
                          <m:r>
                            <a:rPr kumimoji="1" lang="en-US" altLang="ja-JP" b="0" i="1" smtClean="0">
                              <a:latin typeface="Cambria Math" panose="02040503050406030204" pitchFamily="18" charset="0"/>
                              <a:ea typeface="Cambria Math" panose="02040503050406030204" pitchFamily="18" charset="0"/>
                            </a:rPr>
                            <m:t>𝑞</m:t>
                          </m:r>
                          <m:sSub>
                            <m:sSubPr>
                              <m:ctrlPr>
                                <a:rPr kumimoji="1" lang="en-US" altLang="ja-JP" b="0" i="1" smtClean="0">
                                  <a:latin typeface="Cambria Math" panose="02040503050406030204" pitchFamily="18" charset="0"/>
                                  <a:ea typeface="Cambria Math" panose="02040503050406030204" pitchFamily="18" charset="0"/>
                                </a:rPr>
                              </m:ctrlPr>
                            </m:sSubPr>
                            <m:e>
                              <m:r>
                                <a:rPr kumimoji="1" lang="en-US" altLang="ja-JP" b="0" i="1" smtClean="0">
                                  <a:latin typeface="Cambria Math" panose="02040503050406030204" pitchFamily="18" charset="0"/>
                                  <a:ea typeface="Cambria Math" panose="02040503050406030204" pitchFamily="18" charset="0"/>
                                </a:rPr>
                                <m:t>𝑆</m:t>
                              </m:r>
                            </m:e>
                            <m:sub>
                              <m:r>
                                <m:rPr>
                                  <m:sty m:val="p"/>
                                </m:rPr>
                                <a:rPr kumimoji="1" lang="en-US" altLang="ja-JP" b="0" i="0" smtClean="0">
                                  <a:latin typeface="Cambria Math" panose="02040503050406030204" pitchFamily="18" charset="0"/>
                                  <a:ea typeface="Cambria Math" panose="02040503050406030204" pitchFamily="18" charset="0"/>
                                </a:rPr>
                                <m:t>eff</m:t>
                              </m:r>
                            </m:sub>
                          </m:sSub>
                          <m:sSup>
                            <m:sSupPr>
                              <m:ctrlPr>
                                <a:rPr kumimoji="1" lang="en-US" altLang="ja-JP" b="0" i="1" smtClean="0">
                                  <a:latin typeface="Cambria Math" panose="02040503050406030204" pitchFamily="18" charset="0"/>
                                  <a:ea typeface="Cambria Math" panose="02040503050406030204" pitchFamily="18" charset="0"/>
                                </a:rPr>
                              </m:ctrlPr>
                            </m:sSupPr>
                            <m:e>
                              <m:r>
                                <a:rPr kumimoji="1" lang="en-US" altLang="ja-JP" b="0" i="1" smtClean="0">
                                  <a:latin typeface="Cambria Math" panose="02040503050406030204" pitchFamily="18" charset="0"/>
                                  <a:ea typeface="Cambria Math" panose="02040503050406030204" pitchFamily="18" charset="0"/>
                                </a:rPr>
                                <m:t>𝐿</m:t>
                              </m:r>
                            </m:e>
                            <m:sup>
                              <m:r>
                                <a:rPr kumimoji="1" lang="en-US" altLang="ja-JP" b="0" i="1" smtClean="0">
                                  <a:latin typeface="Cambria Math" panose="02040503050406030204" pitchFamily="18" charset="0"/>
                                  <a:ea typeface="Cambria Math" panose="02040503050406030204" pitchFamily="18" charset="0"/>
                                </a:rPr>
                                <m:t>2</m:t>
                              </m:r>
                            </m:sup>
                          </m:sSup>
                        </m:num>
                        <m:den>
                          <m:r>
                            <a:rPr kumimoji="1" lang="en-US" altLang="ja-JP" b="0" i="1" smtClean="0">
                              <a:latin typeface="Cambria Math" panose="02040503050406030204" pitchFamily="18" charset="0"/>
                              <a:ea typeface="Cambria Math" panose="02040503050406030204" pitchFamily="18" charset="0"/>
                            </a:rPr>
                            <m:t>2</m:t>
                          </m:r>
                          <m:r>
                            <a:rPr kumimoji="1" lang="en-US" altLang="ja-JP" b="0" i="1" smtClean="0">
                              <a:latin typeface="Cambria Math" panose="02040503050406030204" pitchFamily="18" charset="0"/>
                              <a:ea typeface="Cambria Math" panose="02040503050406030204" pitchFamily="18" charset="0"/>
                            </a:rPr>
                            <m:t>𝐶</m:t>
                          </m:r>
                        </m:den>
                      </m:f>
                      <m:r>
                        <a:rPr kumimoji="1" lang="en-US" altLang="ja-JP" b="0" i="1" smtClean="0">
                          <a:latin typeface="Cambria Math" panose="02040503050406030204" pitchFamily="18" charset="0"/>
                          <a:ea typeface="Cambria Math" panose="02040503050406030204" pitchFamily="18" charset="0"/>
                        </a:rPr>
                        <m:t>+</m:t>
                      </m:r>
                      <m:f>
                        <m:fPr>
                          <m:ctrlPr>
                            <a:rPr kumimoji="1" lang="en-US" altLang="ja-JP" b="0" i="1" smtClean="0">
                              <a:latin typeface="Cambria Math" panose="02040503050406030204" pitchFamily="18" charset="0"/>
                              <a:ea typeface="Cambria Math" panose="02040503050406030204" pitchFamily="18" charset="0"/>
                            </a:rPr>
                          </m:ctrlPr>
                        </m:fPr>
                        <m:num>
                          <m:r>
                            <a:rPr kumimoji="1" lang="en-US" altLang="ja-JP" b="0" i="1" smtClean="0">
                              <a:latin typeface="Cambria Math" panose="02040503050406030204" pitchFamily="18" charset="0"/>
                              <a:ea typeface="Cambria Math" panose="02040503050406030204" pitchFamily="18" charset="0"/>
                            </a:rPr>
                            <m:t>𝑞𝐿</m:t>
                          </m:r>
                        </m:num>
                        <m:den>
                          <m:sSub>
                            <m:sSubPr>
                              <m:ctrlPr>
                                <a:rPr kumimoji="1" lang="en-US" altLang="ja-JP" b="0" i="1" smtClean="0">
                                  <a:latin typeface="Cambria Math" panose="02040503050406030204" pitchFamily="18" charset="0"/>
                                  <a:ea typeface="Cambria Math" panose="02040503050406030204" pitchFamily="18" charset="0"/>
                                </a:rPr>
                              </m:ctrlPr>
                            </m:sSubPr>
                            <m:e>
                              <m:r>
                                <a:rPr kumimoji="1" lang="en-US" altLang="ja-JP" b="0" i="1" smtClean="0">
                                  <a:latin typeface="Cambria Math" panose="02040503050406030204" pitchFamily="18" charset="0"/>
                                  <a:ea typeface="Cambria Math" panose="02040503050406030204" pitchFamily="18" charset="0"/>
                                </a:rPr>
                                <m:t>𝑆</m:t>
                              </m:r>
                            </m:e>
                            <m:sub>
                              <m:r>
                                <m:rPr>
                                  <m:sty m:val="p"/>
                                </m:rPr>
                                <a:rPr kumimoji="1" lang="en-US" altLang="ja-JP" b="0" i="0" smtClean="0">
                                  <a:latin typeface="Cambria Math" panose="02040503050406030204" pitchFamily="18" charset="0"/>
                                  <a:ea typeface="Cambria Math" panose="02040503050406030204" pitchFamily="18" charset="0"/>
                                </a:rPr>
                                <m:t>eff</m:t>
                              </m:r>
                            </m:sub>
                          </m:sSub>
                        </m:den>
                      </m:f>
                    </m:oMath>
                  </m:oMathPara>
                </a14:m>
                <a:endParaRPr kumimoji="1" lang="ja-JP" altLang="en-US" dirty="0"/>
              </a:p>
            </p:txBody>
          </p:sp>
        </mc:Choice>
        <mc:Fallback xmlns="">
          <p:sp>
            <p:nvSpPr>
              <p:cNvPr id="67" name="テキスト ボックス 66">
                <a:extLst>
                  <a:ext uri="{FF2B5EF4-FFF2-40B4-BE49-F238E27FC236}">
                    <a16:creationId xmlns:a16="http://schemas.microsoft.com/office/drawing/2014/main" id="{E645A032-ADF2-47F5-B83D-9A4954DDB451}"/>
                  </a:ext>
                </a:extLst>
              </p:cNvPr>
              <p:cNvSpPr txBox="1">
                <a:spLocks noRot="1" noChangeAspect="1" noMove="1" noResize="1" noEditPoints="1" noAdjustHandles="1" noChangeArrowheads="1" noChangeShapeType="1" noTextEdit="1"/>
              </p:cNvSpPr>
              <p:nvPr/>
            </p:nvSpPr>
            <p:spPr>
              <a:xfrm>
                <a:off x="3844110" y="4031010"/>
                <a:ext cx="3242747" cy="610488"/>
              </a:xfrm>
              <a:prstGeom prst="rect">
                <a:avLst/>
              </a:prstGeom>
              <a:blipFill>
                <a:blip r:embed="rId12"/>
                <a:stretch>
                  <a:fillRect/>
                </a:stretch>
              </a:blipFill>
            </p:spPr>
            <p:txBody>
              <a:bodyPr/>
              <a:lstStyle/>
              <a:p>
                <a:r>
                  <a:rPr lang="ja-JP" altLang="en-US">
                    <a:noFill/>
                  </a:rPr>
                  <a:t> </a:t>
                </a:r>
              </a:p>
            </p:txBody>
          </p:sp>
        </mc:Fallback>
      </mc:AlternateContent>
      <p:cxnSp>
        <p:nvCxnSpPr>
          <p:cNvPr id="89" name="直線矢印コネクタ 88">
            <a:extLst>
              <a:ext uri="{FF2B5EF4-FFF2-40B4-BE49-F238E27FC236}">
                <a16:creationId xmlns:a16="http://schemas.microsoft.com/office/drawing/2014/main" id="{BC711669-F307-43DC-887D-9D9FEE1E9A31}"/>
              </a:ext>
            </a:extLst>
          </p:cNvPr>
          <p:cNvCxnSpPr>
            <a:cxnSpLocks/>
          </p:cNvCxnSpPr>
          <p:nvPr/>
        </p:nvCxnSpPr>
        <p:spPr>
          <a:xfrm>
            <a:off x="3222947" y="4373039"/>
            <a:ext cx="554215" cy="735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2" name="テキスト ボックス 91">
            <a:extLst>
              <a:ext uri="{FF2B5EF4-FFF2-40B4-BE49-F238E27FC236}">
                <a16:creationId xmlns:a16="http://schemas.microsoft.com/office/drawing/2014/main" id="{19FC7058-3EBC-4CAF-A242-91D5F0F16E48}"/>
              </a:ext>
            </a:extLst>
          </p:cNvPr>
          <p:cNvSpPr txBox="1"/>
          <p:nvPr/>
        </p:nvSpPr>
        <p:spPr>
          <a:xfrm>
            <a:off x="3076346" y="4021429"/>
            <a:ext cx="1109785" cy="261610"/>
          </a:xfrm>
          <a:prstGeom prst="rect">
            <a:avLst/>
          </a:prstGeom>
          <a:noFill/>
        </p:spPr>
        <p:txBody>
          <a:bodyPr wrap="square" rtlCol="0">
            <a:spAutoFit/>
          </a:bodyPr>
          <a:lstStyle/>
          <a:p>
            <a:r>
              <a:rPr lang="en-US" altLang="ja-JP" sz="1100" i="1" dirty="0">
                <a:solidFill>
                  <a:srgbClr val="0070C0"/>
                </a:solidFill>
                <a:latin typeface="Arial" panose="020B0604020202020204" pitchFamily="34" charset="0"/>
                <a:cs typeface="Arial" panose="020B0604020202020204" pitchFamily="34" charset="0"/>
              </a:rPr>
              <a:t>p</a:t>
            </a:r>
            <a:r>
              <a:rPr lang="en-US" altLang="ja-JP" sz="1100" dirty="0">
                <a:solidFill>
                  <a:srgbClr val="0070C0"/>
                </a:solidFill>
                <a:latin typeface="Arial" panose="020B0604020202020204" pitchFamily="34" charset="0"/>
                <a:cs typeface="Arial" panose="020B0604020202020204" pitchFamily="34" charset="0"/>
              </a:rPr>
              <a:t>(</a:t>
            </a:r>
            <a:r>
              <a:rPr lang="en-US" altLang="ja-JP" sz="1100" dirty="0">
                <a:solidFill>
                  <a:srgbClr val="0070C0"/>
                </a:solidFill>
                <a:latin typeface="Arial" panose="020B0604020202020204" pitchFamily="34" charset="0"/>
                <a:cs typeface="Arial" panose="020B0604020202020204" pitchFamily="34" charset="0"/>
                <a:sym typeface="Symbol" panose="05050102010706020507" pitchFamily="18" charset="2"/>
              </a:rPr>
              <a:t></a:t>
            </a:r>
            <a:r>
              <a:rPr lang="en-US" altLang="ja-JP" sz="1100" i="1" dirty="0">
                <a:solidFill>
                  <a:srgbClr val="0070C0"/>
                </a:solidFill>
                <a:latin typeface="Arial" panose="020B0604020202020204" pitchFamily="34" charset="0"/>
                <a:cs typeface="Arial" panose="020B0604020202020204" pitchFamily="34" charset="0"/>
              </a:rPr>
              <a:t>L</a:t>
            </a:r>
            <a:r>
              <a:rPr lang="en-US" altLang="ja-JP" sz="1100" dirty="0">
                <a:solidFill>
                  <a:srgbClr val="0070C0"/>
                </a:solidFill>
                <a:latin typeface="Arial" panose="020B0604020202020204" pitchFamily="34" charset="0"/>
                <a:cs typeface="Arial" panose="020B0604020202020204" pitchFamily="34" charset="0"/>
              </a:rPr>
              <a:t>) = </a:t>
            </a:r>
            <a:r>
              <a:rPr lang="en-US" altLang="ja-JP" sz="1100" i="1" dirty="0">
                <a:solidFill>
                  <a:srgbClr val="0070C0"/>
                </a:solidFill>
                <a:latin typeface="Arial" panose="020B0604020202020204" pitchFamily="34" charset="0"/>
                <a:cs typeface="Arial" panose="020B0604020202020204" pitchFamily="34" charset="0"/>
              </a:rPr>
              <a:t>p</a:t>
            </a:r>
            <a:r>
              <a:rPr lang="en-US" altLang="ja-JP" sz="1100" dirty="0">
                <a:solidFill>
                  <a:srgbClr val="0070C0"/>
                </a:solidFill>
                <a:latin typeface="Arial" panose="020B0604020202020204" pitchFamily="34" charset="0"/>
                <a:cs typeface="Arial" panose="020B0604020202020204" pitchFamily="34" charset="0"/>
              </a:rPr>
              <a:t>(</a:t>
            </a:r>
            <a:r>
              <a:rPr lang="en-US" altLang="ja-JP" sz="1100" i="1" dirty="0">
                <a:solidFill>
                  <a:srgbClr val="0070C0"/>
                </a:solidFill>
                <a:latin typeface="Arial" panose="020B0604020202020204" pitchFamily="34" charset="0"/>
                <a:cs typeface="Arial" panose="020B0604020202020204" pitchFamily="34" charset="0"/>
              </a:rPr>
              <a:t>L</a:t>
            </a:r>
            <a:r>
              <a:rPr lang="en-US" altLang="ja-JP" sz="1100" dirty="0">
                <a:solidFill>
                  <a:srgbClr val="0070C0"/>
                </a:solidFill>
                <a:latin typeface="Arial" panose="020B0604020202020204" pitchFamily="34" charset="0"/>
                <a:cs typeface="Arial" panose="020B0604020202020204" pitchFamily="34" charset="0"/>
              </a:rPr>
              <a:t>) </a:t>
            </a:r>
            <a:endParaRPr kumimoji="1" lang="ja-JP" altLang="en-US" sz="1100" i="1" dirty="0">
              <a:solidFill>
                <a:srgbClr val="0070C0"/>
              </a:solidFill>
              <a:latin typeface="Arial" panose="020B0604020202020204" pitchFamily="34" charset="0"/>
              <a:cs typeface="Arial" panose="020B0604020202020204" pitchFamily="34" charset="0"/>
            </a:endParaRPr>
          </a:p>
        </p:txBody>
      </p:sp>
      <p:sp>
        <p:nvSpPr>
          <p:cNvPr id="70" name="正方形/長方形 69">
            <a:extLst>
              <a:ext uri="{FF2B5EF4-FFF2-40B4-BE49-F238E27FC236}">
                <a16:creationId xmlns:a16="http://schemas.microsoft.com/office/drawing/2014/main" id="{C27BAFC3-1C2C-435C-BF37-BBE23EA35BFC}"/>
              </a:ext>
            </a:extLst>
          </p:cNvPr>
          <p:cNvSpPr/>
          <p:nvPr/>
        </p:nvSpPr>
        <p:spPr>
          <a:xfrm>
            <a:off x="5473601" y="5860436"/>
            <a:ext cx="3287011" cy="523220"/>
          </a:xfrm>
          <a:prstGeom prst="rect">
            <a:avLst/>
          </a:prstGeom>
        </p:spPr>
        <p:txBody>
          <a:bodyPr wrap="square">
            <a:spAutoFit/>
          </a:bodyPr>
          <a:lstStyle/>
          <a:p>
            <a:pPr algn="ctr"/>
            <a:r>
              <a:rPr lang="en-US" altLang="ja-JP" sz="1400" dirty="0">
                <a:solidFill>
                  <a:srgbClr val="00B0F0"/>
                </a:solidFill>
                <a:latin typeface="Arial" panose="020B0604020202020204" pitchFamily="34" charset="0"/>
                <a:cs typeface="Arial" panose="020B0604020202020204" pitchFamily="34" charset="0"/>
              </a:rPr>
              <a:t>Some accelerators may not have enough  space for vacuum system…</a:t>
            </a:r>
            <a:r>
              <a:rPr lang="en-US" altLang="ja-JP" sz="1400" dirty="0">
                <a:solidFill>
                  <a:srgbClr val="00B0F0"/>
                </a:solidFill>
                <a:latin typeface="Arial" panose="020B0604020202020204" pitchFamily="34" charset="0"/>
                <a:cs typeface="Arial" panose="020B0604020202020204" pitchFamily="34" charset="0"/>
                <a:sym typeface="Wingdings" panose="05000000000000000000" pitchFamily="2" charset="2"/>
              </a:rPr>
              <a:t></a:t>
            </a:r>
            <a:endParaRPr lang="en-US" altLang="ja-JP" sz="1400" dirty="0">
              <a:solidFill>
                <a:srgbClr val="00B0F0"/>
              </a:solidFill>
              <a:latin typeface="Arial" panose="020B0604020202020204" pitchFamily="34" charset="0"/>
              <a:cs typeface="Arial" panose="020B0604020202020204" pitchFamily="34" charset="0"/>
            </a:endParaRPr>
          </a:p>
        </p:txBody>
      </p:sp>
      <p:pic>
        <p:nvPicPr>
          <p:cNvPr id="19" name="図 18">
            <a:extLst>
              <a:ext uri="{FF2B5EF4-FFF2-40B4-BE49-F238E27FC236}">
                <a16:creationId xmlns:a16="http://schemas.microsoft.com/office/drawing/2014/main" id="{A5437E11-1E8E-4232-B8F2-371537DB5AB8}"/>
              </a:ext>
            </a:extLst>
          </p:cNvPr>
          <p:cNvPicPr>
            <a:picLocks noChangeAspect="1"/>
          </p:cNvPicPr>
          <p:nvPr/>
        </p:nvPicPr>
        <p:blipFill rotWithShape="1">
          <a:blip r:embed="rId13">
            <a:extLst>
              <a:ext uri="{28A0092B-C50C-407E-A947-70E740481C1C}">
                <a14:useLocalDpi xmlns:a14="http://schemas.microsoft.com/office/drawing/2010/main" val="0"/>
              </a:ext>
            </a:extLst>
          </a:blip>
          <a:srcRect t="23439" b="14425"/>
          <a:stretch/>
        </p:blipFill>
        <p:spPr>
          <a:xfrm>
            <a:off x="8684103" y="4776938"/>
            <a:ext cx="3492833" cy="1627755"/>
          </a:xfrm>
          <a:prstGeom prst="rect">
            <a:avLst/>
          </a:prstGeom>
        </p:spPr>
      </p:pic>
    </p:spTree>
    <p:extLst>
      <p:ext uri="{BB962C8B-B14F-4D97-AF65-F5344CB8AC3E}">
        <p14:creationId xmlns:p14="http://schemas.microsoft.com/office/powerpoint/2010/main" val="138496108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 name="Picture 11" descr="https://upload.wikimedia.org/wikipedia/commons/4/4c/Cut_through_turbomolecular_pump.jpg">
            <a:extLst>
              <a:ext uri="{FF2B5EF4-FFF2-40B4-BE49-F238E27FC236}">
                <a16:creationId xmlns:a16="http://schemas.microsoft.com/office/drawing/2014/main" id="{777A5C24-FAE2-4F7B-85A5-F4B24AF348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28316" y="2477693"/>
            <a:ext cx="738031" cy="1024122"/>
          </a:xfrm>
          <a:prstGeom prst="rect">
            <a:avLst/>
          </a:prstGeom>
          <a:noFill/>
          <a:extLst>
            <a:ext uri="{909E8E84-426E-40DD-AFC4-6F175D3DCCD1}">
              <a14:hiddenFill xmlns:a14="http://schemas.microsoft.com/office/drawing/2010/main">
                <a:solidFill>
                  <a:srgbClr val="FFFFFF"/>
                </a:solidFill>
              </a14:hiddenFill>
            </a:ext>
          </a:extLst>
        </p:spPr>
      </p:pic>
      <p:pic>
        <p:nvPicPr>
          <p:cNvPr id="110" name="Picture 9" descr="アネスト岩田 ドライ真空ポンプ ISPシリーズ（スクロールマイスター） ISP-90">
            <a:extLst>
              <a:ext uri="{FF2B5EF4-FFF2-40B4-BE49-F238E27FC236}">
                <a16:creationId xmlns:a16="http://schemas.microsoft.com/office/drawing/2014/main" id="{D1526C42-631C-40A4-B3FB-1FCBB7637E6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44710" y="2375363"/>
            <a:ext cx="1132171" cy="1132171"/>
          </a:xfrm>
          <a:prstGeom prst="rect">
            <a:avLst/>
          </a:prstGeom>
          <a:noFill/>
          <a:extLst>
            <a:ext uri="{909E8E84-426E-40DD-AFC4-6F175D3DCCD1}">
              <a14:hiddenFill xmlns:a14="http://schemas.microsoft.com/office/drawing/2010/main">
                <a:solidFill>
                  <a:srgbClr val="FFFFFF"/>
                </a:solidFill>
              </a14:hiddenFill>
            </a:ext>
          </a:extLst>
        </p:spPr>
      </p:pic>
      <p:pic>
        <p:nvPicPr>
          <p:cNvPr id="109" name="Picture 15" descr="クリックすると新しいウィンドウで開きます">
            <a:extLst>
              <a:ext uri="{FF2B5EF4-FFF2-40B4-BE49-F238E27FC236}">
                <a16:creationId xmlns:a16="http://schemas.microsoft.com/office/drawing/2014/main" id="{60BFA21E-0AED-4615-8E46-312D46F41C6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19999" y="5006402"/>
            <a:ext cx="1553704" cy="1239760"/>
          </a:xfrm>
          <a:prstGeom prst="rect">
            <a:avLst/>
          </a:prstGeom>
          <a:noFill/>
          <a:extLst>
            <a:ext uri="{909E8E84-426E-40DD-AFC4-6F175D3DCCD1}">
              <a14:hiddenFill xmlns:a14="http://schemas.microsoft.com/office/drawing/2010/main">
                <a:solidFill>
                  <a:srgbClr val="FFFFFF"/>
                </a:solidFill>
              </a14:hiddenFill>
            </a:ext>
          </a:extLst>
        </p:spPr>
      </p:pic>
      <p:pic>
        <p:nvPicPr>
          <p:cNvPr id="8" name="図 7"/>
          <p:cNvPicPr>
            <a:picLocks noChangeAspect="1"/>
          </p:cNvPicPr>
          <p:nvPr/>
        </p:nvPicPr>
        <p:blipFill>
          <a:blip r:embed="rId6"/>
          <a:stretch>
            <a:fillRect/>
          </a:stretch>
        </p:blipFill>
        <p:spPr>
          <a:xfrm>
            <a:off x="0" y="0"/>
            <a:ext cx="12192000" cy="1122652"/>
          </a:xfrm>
          <a:prstGeom prst="rect">
            <a:avLst/>
          </a:prstGeom>
        </p:spPr>
      </p:pic>
      <p:sp>
        <p:nvSpPr>
          <p:cNvPr id="5" name="タイトル 1"/>
          <p:cNvSpPr txBox="1">
            <a:spLocks/>
          </p:cNvSpPr>
          <p:nvPr/>
        </p:nvSpPr>
        <p:spPr>
          <a:xfrm>
            <a:off x="1785678" y="0"/>
            <a:ext cx="8784976" cy="735582"/>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en-US" altLang="ja-JP" sz="4000" b="1" dirty="0">
                <a:solidFill>
                  <a:srgbClr val="FFC000"/>
                </a:solidFill>
                <a:latin typeface="Calibri Light" panose="020F0302020204030204" pitchFamily="34" charset="0"/>
              </a:rPr>
              <a:t>Vacuum pumps for accelerators</a:t>
            </a:r>
            <a:endParaRPr lang="ja-JP" altLang="en-US" sz="4000" b="1" dirty="0">
              <a:solidFill>
                <a:srgbClr val="FFC000"/>
              </a:solidFill>
              <a:latin typeface="Calibri Light" panose="020F0302020204030204" pitchFamily="34" charset="0"/>
            </a:endParaRPr>
          </a:p>
        </p:txBody>
      </p:sp>
      <p:sp>
        <p:nvSpPr>
          <p:cNvPr id="11" name="正方形/長方形 10"/>
          <p:cNvSpPr/>
          <p:nvPr/>
        </p:nvSpPr>
        <p:spPr>
          <a:xfrm>
            <a:off x="0" y="6434515"/>
            <a:ext cx="12192000" cy="431329"/>
          </a:xfrm>
          <a:prstGeom prst="rect">
            <a:avLst/>
          </a:prstGeom>
          <a:solidFill>
            <a:srgbClr val="00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latin typeface="Calibri" panose="020F0502020204030204" pitchFamily="34" charset="0"/>
            </a:endParaRPr>
          </a:p>
        </p:txBody>
      </p:sp>
      <p:pic>
        <p:nvPicPr>
          <p:cNvPr id="13" name="Picture 5" descr="C:\Documents and Settings\Administrator\デスクトップ\keklogo_blue.gif"/>
          <p:cNvPicPr>
            <a:picLocks noChangeAspect="1" noChangeArrowheads="1"/>
          </p:cNvPicPr>
          <p:nvPr/>
        </p:nvPicPr>
        <p:blipFill>
          <a:blip r:embed="rId7" cstate="print"/>
          <a:srcRect/>
          <a:stretch>
            <a:fillRect/>
          </a:stretch>
        </p:blipFill>
        <p:spPr bwMode="auto">
          <a:xfrm>
            <a:off x="65316" y="6463741"/>
            <a:ext cx="702056" cy="402103"/>
          </a:xfrm>
          <a:prstGeom prst="rect">
            <a:avLst/>
          </a:prstGeom>
          <a:noFill/>
        </p:spPr>
      </p:pic>
      <p:pic>
        <p:nvPicPr>
          <p:cNvPr id="14" name="Picture 1" descr="C:\Documents and Settings\Administrator\デスクトップ\SuperKEKB_logo.gif"/>
          <p:cNvPicPr>
            <a:picLocks noChangeAspect="1" noChangeArrowheads="1"/>
          </p:cNvPicPr>
          <p:nvPr/>
        </p:nvPicPr>
        <p:blipFill>
          <a:blip r:embed="rId8" cstate="print"/>
          <a:srcRect/>
          <a:stretch>
            <a:fillRect/>
          </a:stretch>
        </p:blipFill>
        <p:spPr bwMode="auto">
          <a:xfrm>
            <a:off x="11432495" y="6449005"/>
            <a:ext cx="759505" cy="408995"/>
          </a:xfrm>
          <a:prstGeom prst="rect">
            <a:avLst/>
          </a:prstGeom>
          <a:noFill/>
        </p:spPr>
      </p:pic>
      <p:sp>
        <p:nvSpPr>
          <p:cNvPr id="15" name="日付プレースホルダー 14"/>
          <p:cNvSpPr>
            <a:spLocks noGrp="1"/>
          </p:cNvSpPr>
          <p:nvPr>
            <p:ph type="dt" sz="half" idx="10"/>
          </p:nvPr>
        </p:nvSpPr>
        <p:spPr>
          <a:xfrm>
            <a:off x="838200" y="6475618"/>
            <a:ext cx="2743200" cy="365125"/>
          </a:xfrm>
        </p:spPr>
        <p:txBody>
          <a:bodyPr/>
          <a:lstStyle/>
          <a:p>
            <a:r>
              <a:rPr kumimoji="1" lang="en-US" altLang="ja-JP" dirty="0">
                <a:solidFill>
                  <a:srgbClr val="FFFF00"/>
                </a:solidFill>
                <a:latin typeface="Calibri" panose="020F0502020204030204" pitchFamily="34" charset="0"/>
              </a:rPr>
              <a:t>2019/10/31</a:t>
            </a:r>
            <a:endParaRPr kumimoji="1" lang="ja-JP" altLang="en-US" dirty="0">
              <a:solidFill>
                <a:srgbClr val="FFFF00"/>
              </a:solidFill>
              <a:latin typeface="Calibri" panose="020F0502020204030204" pitchFamily="34" charset="0"/>
            </a:endParaRPr>
          </a:p>
        </p:txBody>
      </p:sp>
      <p:sp>
        <p:nvSpPr>
          <p:cNvPr id="16" name="フッター プレースホルダー 15"/>
          <p:cNvSpPr>
            <a:spLocks noGrp="1"/>
          </p:cNvSpPr>
          <p:nvPr>
            <p:ph type="ftr" sz="quarter" idx="11"/>
          </p:nvPr>
        </p:nvSpPr>
        <p:spPr>
          <a:xfrm>
            <a:off x="3110967" y="6489670"/>
            <a:ext cx="6276433" cy="365125"/>
          </a:xfrm>
        </p:spPr>
        <p:txBody>
          <a:bodyPr/>
          <a:lstStyle/>
          <a:p>
            <a:r>
              <a:rPr lang="en-US" altLang="ja-JP" dirty="0">
                <a:solidFill>
                  <a:srgbClr val="FFFF00"/>
                </a:solidFill>
                <a:latin typeface="Calibri" panose="020F0502020204030204" pitchFamily="34" charset="0"/>
              </a:rPr>
              <a:t>Joint-US-CERN-Japan-Russia International Accelerator School, 2019, Ion Colliders @ </a:t>
            </a:r>
            <a:r>
              <a:rPr lang="en-US" altLang="ja-JP" dirty="0" err="1">
                <a:solidFill>
                  <a:srgbClr val="FFFF00"/>
                </a:solidFill>
                <a:latin typeface="Calibri" panose="020F0502020204030204" pitchFamily="34" charset="0"/>
              </a:rPr>
              <a:t>Dubna</a:t>
            </a:r>
            <a:endParaRPr kumimoji="1" lang="ja-JP" altLang="en-US" dirty="0">
              <a:solidFill>
                <a:srgbClr val="FFFF00"/>
              </a:solidFill>
              <a:latin typeface="Calibri" panose="020F0502020204030204" pitchFamily="34" charset="0"/>
            </a:endParaRPr>
          </a:p>
        </p:txBody>
      </p:sp>
      <p:sp>
        <p:nvSpPr>
          <p:cNvPr id="17" name="スライド番号プレースホルダー 16"/>
          <p:cNvSpPr>
            <a:spLocks noGrp="1"/>
          </p:cNvSpPr>
          <p:nvPr>
            <p:ph type="sldNum" sz="quarter" idx="12"/>
          </p:nvPr>
        </p:nvSpPr>
        <p:spPr>
          <a:xfrm>
            <a:off x="8610600" y="6475618"/>
            <a:ext cx="2743200" cy="365125"/>
          </a:xfrm>
        </p:spPr>
        <p:txBody>
          <a:bodyPr/>
          <a:lstStyle/>
          <a:p>
            <a:fld id="{2703563A-5760-4490-B9C0-0ADE44AA5E72}" type="slidenum">
              <a:rPr kumimoji="1" lang="ja-JP" altLang="en-US" smtClean="0">
                <a:solidFill>
                  <a:srgbClr val="FFFF00"/>
                </a:solidFill>
                <a:latin typeface="Calibri" panose="020F0502020204030204" pitchFamily="34" charset="0"/>
              </a:rPr>
              <a:t>39</a:t>
            </a:fld>
            <a:endParaRPr kumimoji="1" lang="ja-JP" altLang="en-US">
              <a:solidFill>
                <a:srgbClr val="FFFF00"/>
              </a:solidFill>
              <a:latin typeface="Calibri" panose="020F0502020204030204" pitchFamily="34" charset="0"/>
            </a:endParaRPr>
          </a:p>
        </p:txBody>
      </p:sp>
      <p:sp>
        <p:nvSpPr>
          <p:cNvPr id="33" name="コンテンツ プレースホルダー 1">
            <a:extLst>
              <a:ext uri="{FF2B5EF4-FFF2-40B4-BE49-F238E27FC236}">
                <a16:creationId xmlns:a16="http://schemas.microsoft.com/office/drawing/2014/main" id="{8421128A-39A2-499B-A4A5-3B6C234BFB32}"/>
              </a:ext>
            </a:extLst>
          </p:cNvPr>
          <p:cNvSpPr txBox="1">
            <a:spLocks/>
          </p:cNvSpPr>
          <p:nvPr/>
        </p:nvSpPr>
        <p:spPr>
          <a:xfrm>
            <a:off x="115119" y="1026677"/>
            <a:ext cx="7822209" cy="556571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2400" dirty="0">
                <a:latin typeface="Calibri" panose="020F0502020204030204" pitchFamily="34" charset="0"/>
              </a:rPr>
              <a:t>Classification of vacuum pumps</a:t>
            </a:r>
          </a:p>
          <a:p>
            <a:pPr lvl="1">
              <a:buFont typeface="Wingdings" panose="05000000000000000000" pitchFamily="2" charset="2"/>
              <a:buChar char="Ø"/>
            </a:pPr>
            <a:r>
              <a:rPr lang="en-US" altLang="ja-JP" sz="2000" dirty="0">
                <a:solidFill>
                  <a:srgbClr val="00B050"/>
                </a:solidFill>
                <a:latin typeface="Calibri" panose="020F0502020204030204" pitchFamily="34" charset="0"/>
                <a:sym typeface="Symbol" panose="05050102010706020507" pitchFamily="18" charset="2"/>
              </a:rPr>
              <a:t>Gas transfer pumps</a:t>
            </a:r>
          </a:p>
          <a:p>
            <a:pPr lvl="2"/>
            <a:r>
              <a:rPr lang="en-US" altLang="ja-JP" dirty="0">
                <a:latin typeface="Calibri" panose="020F0502020204030204" pitchFamily="34" charset="0"/>
                <a:sym typeface="Symbol" panose="05050102010706020507" pitchFamily="18" charset="2"/>
              </a:rPr>
              <a:t>They transport gas molecules in the volume inside the vacuum vessel to the outside of the vessel.</a:t>
            </a:r>
          </a:p>
          <a:p>
            <a:pPr lvl="2"/>
            <a:r>
              <a:rPr lang="en-US" altLang="ja-JP" dirty="0">
                <a:solidFill>
                  <a:srgbClr val="FF0000"/>
                </a:solidFill>
                <a:latin typeface="Calibri" panose="020F0502020204030204" pitchFamily="34" charset="0"/>
                <a:sym typeface="Symbol" panose="05050102010706020507" pitchFamily="18" charset="2"/>
              </a:rPr>
              <a:t>Atmosphere may flow back into the vacuum vessel. </a:t>
            </a:r>
            <a:r>
              <a:rPr lang="en-US" altLang="ja-JP" dirty="0">
                <a:latin typeface="Calibri" panose="020F0502020204030204" pitchFamily="34" charset="0"/>
                <a:sym typeface="Symbol" panose="05050102010706020507" pitchFamily="18" charset="2"/>
              </a:rPr>
              <a:t>(There is a path between the inside and outside of the vacuum vessel.)</a:t>
            </a:r>
            <a:endParaRPr lang="en-US" altLang="ja-JP" dirty="0">
              <a:solidFill>
                <a:srgbClr val="FF0000"/>
              </a:solidFill>
              <a:latin typeface="Calibri" panose="020F0502020204030204" pitchFamily="34" charset="0"/>
              <a:sym typeface="Symbol" panose="05050102010706020507" pitchFamily="18" charset="2"/>
            </a:endParaRPr>
          </a:p>
          <a:p>
            <a:pPr lvl="2"/>
            <a:r>
              <a:rPr lang="en-US" altLang="ja-JP" dirty="0">
                <a:latin typeface="Calibri" panose="020F0502020204030204" pitchFamily="34" charset="0"/>
                <a:sym typeface="Symbol" panose="05050102010706020507" pitchFamily="18" charset="2"/>
              </a:rPr>
              <a:t>Turbo-molecular pump, scroll pump, etc.</a:t>
            </a:r>
            <a:endParaRPr lang="en-US" altLang="ja-JP" sz="2000" dirty="0">
              <a:solidFill>
                <a:srgbClr val="002060"/>
              </a:solidFill>
              <a:latin typeface="Calibri" panose="020F0502020204030204" pitchFamily="34" charset="0"/>
              <a:sym typeface="Symbol" panose="05050102010706020507" pitchFamily="18" charset="2"/>
            </a:endParaRPr>
          </a:p>
          <a:p>
            <a:pPr lvl="1">
              <a:buFont typeface="Wingdings" panose="05000000000000000000" pitchFamily="2" charset="2"/>
              <a:buChar char="Ø"/>
            </a:pPr>
            <a:r>
              <a:rPr lang="en-US" altLang="ja-JP" sz="2000" dirty="0">
                <a:solidFill>
                  <a:srgbClr val="00B0F0"/>
                </a:solidFill>
                <a:latin typeface="Calibri" panose="020F0502020204030204" pitchFamily="34" charset="0"/>
                <a:sym typeface="Symbol" panose="05050102010706020507" pitchFamily="18" charset="2"/>
              </a:rPr>
              <a:t>Gas entrapment pumps (Gas binding pumps)</a:t>
            </a:r>
          </a:p>
          <a:p>
            <a:pPr lvl="2"/>
            <a:r>
              <a:rPr lang="en-US" altLang="ja-JP" dirty="0">
                <a:latin typeface="Calibri" panose="020F0502020204030204" pitchFamily="34" charset="0"/>
                <a:sym typeface="Symbol" panose="05050102010706020507" pitchFamily="18" charset="2"/>
              </a:rPr>
              <a:t>They avoid returning gas molecules to the volume by adsorption.</a:t>
            </a:r>
          </a:p>
          <a:p>
            <a:pPr lvl="2"/>
            <a:r>
              <a:rPr lang="en-US" altLang="ja-JP" dirty="0">
                <a:solidFill>
                  <a:srgbClr val="FF0000"/>
                </a:solidFill>
                <a:latin typeface="Calibri" panose="020F0502020204030204" pitchFamily="34" charset="0"/>
                <a:sym typeface="Symbol" panose="05050102010706020507" pitchFamily="18" charset="2"/>
              </a:rPr>
              <a:t>Atmosphere can not flow into the vacuum vessel.</a:t>
            </a:r>
            <a:r>
              <a:rPr lang="en-US" altLang="ja-JP" dirty="0">
                <a:latin typeface="Calibri" panose="020F0502020204030204" pitchFamily="34" charset="0"/>
                <a:sym typeface="Symbol" panose="05050102010706020507" pitchFamily="18" charset="2"/>
              </a:rPr>
              <a:t> (There is no path between the inside and outside of the vacuum vessel.)</a:t>
            </a:r>
          </a:p>
          <a:p>
            <a:pPr lvl="2"/>
            <a:r>
              <a:rPr lang="en-US" altLang="ja-JP" dirty="0">
                <a:latin typeface="Calibri" panose="020F0502020204030204" pitchFamily="34" charset="0"/>
                <a:sym typeface="Symbol" panose="05050102010706020507" pitchFamily="18" charset="2"/>
              </a:rPr>
              <a:t>Ion pump, Getter pump, etc.</a:t>
            </a:r>
          </a:p>
          <a:p>
            <a:r>
              <a:rPr lang="en-US" altLang="ja-JP" sz="2400" dirty="0">
                <a:latin typeface="Calibri" panose="020F0502020204030204" pitchFamily="34" charset="0"/>
                <a:sym typeface="Symbol" panose="05050102010706020507" pitchFamily="18" charset="2"/>
              </a:rPr>
              <a:t>Gas entrapment pumps are more suitable for accelerators.</a:t>
            </a:r>
          </a:p>
          <a:p>
            <a:pPr lvl="1"/>
            <a:r>
              <a:rPr lang="en-US" altLang="ja-JP" dirty="0">
                <a:solidFill>
                  <a:srgbClr val="002060"/>
                </a:solidFill>
                <a:latin typeface="Calibri" panose="020F0502020204030204" pitchFamily="34" charset="0"/>
                <a:sym typeface="Symbol" panose="05050102010706020507" pitchFamily="18" charset="2"/>
              </a:rPr>
              <a:t>Non-evaporable getter (NEG) pump and ion pump are mainly used in SuperKEKB.</a:t>
            </a:r>
          </a:p>
        </p:txBody>
      </p:sp>
      <p:grpSp>
        <p:nvGrpSpPr>
          <p:cNvPr id="36" name="グループ化 35">
            <a:extLst>
              <a:ext uri="{FF2B5EF4-FFF2-40B4-BE49-F238E27FC236}">
                <a16:creationId xmlns:a16="http://schemas.microsoft.com/office/drawing/2014/main" id="{A20C2F65-9A3B-44EE-8591-92B09471F811}"/>
              </a:ext>
            </a:extLst>
          </p:cNvPr>
          <p:cNvGrpSpPr>
            <a:grpSpLocks noChangeAspect="1"/>
          </p:cNvGrpSpPr>
          <p:nvPr/>
        </p:nvGrpSpPr>
        <p:grpSpPr>
          <a:xfrm>
            <a:off x="7765555" y="1042478"/>
            <a:ext cx="4064054" cy="1779363"/>
            <a:chOff x="6496798" y="1242692"/>
            <a:chExt cx="4326041" cy="1894068"/>
          </a:xfrm>
        </p:grpSpPr>
        <p:sp>
          <p:nvSpPr>
            <p:cNvPr id="63" name="雲 62">
              <a:extLst>
                <a:ext uri="{FF2B5EF4-FFF2-40B4-BE49-F238E27FC236}">
                  <a16:creationId xmlns:a16="http://schemas.microsoft.com/office/drawing/2014/main" id="{F9C1BDCB-67EB-46E2-AC4F-671D7097843F}"/>
                </a:ext>
              </a:extLst>
            </p:cNvPr>
            <p:cNvSpPr/>
            <p:nvPr/>
          </p:nvSpPr>
          <p:spPr>
            <a:xfrm>
              <a:off x="7051091" y="1918008"/>
              <a:ext cx="1276578" cy="915110"/>
            </a:xfrm>
            <a:prstGeom prst="cloud">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sp>
          <p:nvSpPr>
            <p:cNvPr id="66" name="正方形/長方形 65">
              <a:extLst>
                <a:ext uri="{FF2B5EF4-FFF2-40B4-BE49-F238E27FC236}">
                  <a16:creationId xmlns:a16="http://schemas.microsoft.com/office/drawing/2014/main" id="{22CBDE00-6565-4795-9D4C-18C9C3BFA7D1}"/>
                </a:ext>
              </a:extLst>
            </p:cNvPr>
            <p:cNvSpPr/>
            <p:nvPr/>
          </p:nvSpPr>
          <p:spPr>
            <a:xfrm>
              <a:off x="9206960" y="1242692"/>
              <a:ext cx="1615879" cy="1512168"/>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sp>
          <p:nvSpPr>
            <p:cNvPr id="78" name="正方形/長方形 77">
              <a:extLst>
                <a:ext uri="{FF2B5EF4-FFF2-40B4-BE49-F238E27FC236}">
                  <a16:creationId xmlns:a16="http://schemas.microsoft.com/office/drawing/2014/main" id="{F92360C7-52EA-4198-9C9C-927214BAB374}"/>
                </a:ext>
              </a:extLst>
            </p:cNvPr>
            <p:cNvSpPr/>
            <p:nvPr/>
          </p:nvSpPr>
          <p:spPr>
            <a:xfrm>
              <a:off x="6496798" y="1397954"/>
              <a:ext cx="2910120" cy="393141"/>
            </a:xfrm>
            <a:prstGeom prst="rect">
              <a:avLst/>
            </a:prstGeom>
          </p:spPr>
          <p:txBody>
            <a:bodyPr wrap="square">
              <a:spAutoFit/>
            </a:bodyPr>
            <a:lstStyle/>
            <a:p>
              <a:pPr algn="ctr"/>
              <a:r>
                <a:rPr lang="en-US" altLang="ja-JP" dirty="0">
                  <a:solidFill>
                    <a:srgbClr val="00B050"/>
                  </a:solidFill>
                  <a:latin typeface="Arial" panose="020B0604020202020204" pitchFamily="34" charset="0"/>
                  <a:cs typeface="Arial" panose="020B0604020202020204" pitchFamily="34" charset="0"/>
                </a:rPr>
                <a:t>Gas transfer pumps</a:t>
              </a:r>
            </a:p>
          </p:txBody>
        </p:sp>
        <p:sp>
          <p:nvSpPr>
            <p:cNvPr id="80" name="正方形/長方形 79">
              <a:extLst>
                <a:ext uri="{FF2B5EF4-FFF2-40B4-BE49-F238E27FC236}">
                  <a16:creationId xmlns:a16="http://schemas.microsoft.com/office/drawing/2014/main" id="{79107F4A-2832-4F2B-978F-CF2A0D64CD89}"/>
                </a:ext>
              </a:extLst>
            </p:cNvPr>
            <p:cNvSpPr/>
            <p:nvPr/>
          </p:nvSpPr>
          <p:spPr>
            <a:xfrm>
              <a:off x="9449004" y="1440325"/>
              <a:ext cx="1285871" cy="393141"/>
            </a:xfrm>
            <a:prstGeom prst="rect">
              <a:avLst/>
            </a:prstGeom>
          </p:spPr>
          <p:txBody>
            <a:bodyPr wrap="square">
              <a:spAutoFit/>
            </a:bodyPr>
            <a:lstStyle/>
            <a:p>
              <a:r>
                <a:rPr lang="en-US" altLang="ja-JP" dirty="0">
                  <a:solidFill>
                    <a:schemeClr val="tx2"/>
                  </a:solidFill>
                  <a:latin typeface="Arial" panose="020B0604020202020204" pitchFamily="34" charset="0"/>
                  <a:cs typeface="Arial" panose="020B0604020202020204" pitchFamily="34" charset="0"/>
                </a:rPr>
                <a:t>Vacuum</a:t>
              </a:r>
            </a:p>
          </p:txBody>
        </p:sp>
        <p:sp>
          <p:nvSpPr>
            <p:cNvPr id="81" name="正方形/長方形 80">
              <a:extLst>
                <a:ext uri="{FF2B5EF4-FFF2-40B4-BE49-F238E27FC236}">
                  <a16:creationId xmlns:a16="http://schemas.microsoft.com/office/drawing/2014/main" id="{81B0C371-837F-406A-94D5-93A004CEF9E6}"/>
                </a:ext>
              </a:extLst>
            </p:cNvPr>
            <p:cNvSpPr/>
            <p:nvPr/>
          </p:nvSpPr>
          <p:spPr>
            <a:xfrm>
              <a:off x="6982488" y="2767428"/>
              <a:ext cx="1428596" cy="369332"/>
            </a:xfrm>
            <a:prstGeom prst="rect">
              <a:avLst/>
            </a:prstGeom>
          </p:spPr>
          <p:txBody>
            <a:bodyPr wrap="none">
              <a:spAutoFit/>
            </a:bodyPr>
            <a:lstStyle/>
            <a:p>
              <a:r>
                <a:rPr lang="en-US" altLang="ja-JP" dirty="0">
                  <a:solidFill>
                    <a:schemeClr val="tx2"/>
                  </a:solidFill>
                  <a:latin typeface="Arial" panose="020B0604020202020204" pitchFamily="34" charset="0"/>
                  <a:cs typeface="Arial" panose="020B0604020202020204" pitchFamily="34" charset="0"/>
                </a:rPr>
                <a:t>Atmosphere</a:t>
              </a:r>
            </a:p>
          </p:txBody>
        </p:sp>
        <p:grpSp>
          <p:nvGrpSpPr>
            <p:cNvPr id="22" name="グループ化 21">
              <a:extLst>
                <a:ext uri="{FF2B5EF4-FFF2-40B4-BE49-F238E27FC236}">
                  <a16:creationId xmlns:a16="http://schemas.microsoft.com/office/drawing/2014/main" id="{4652E93D-8CBF-4A9D-B1F5-48D622BDA9FF}"/>
                </a:ext>
              </a:extLst>
            </p:cNvPr>
            <p:cNvGrpSpPr/>
            <p:nvPr/>
          </p:nvGrpSpPr>
          <p:grpSpPr>
            <a:xfrm>
              <a:off x="8046949" y="1854228"/>
              <a:ext cx="1325233" cy="993212"/>
              <a:chOff x="8585292" y="1783356"/>
              <a:chExt cx="1777607" cy="993212"/>
            </a:xfrm>
          </p:grpSpPr>
          <p:sp>
            <p:nvSpPr>
              <p:cNvPr id="68" name="正方形/長方形 67">
                <a:extLst>
                  <a:ext uri="{FF2B5EF4-FFF2-40B4-BE49-F238E27FC236}">
                    <a16:creationId xmlns:a16="http://schemas.microsoft.com/office/drawing/2014/main" id="{CAA0A83D-797C-4BBE-9752-19BD823B327F}"/>
                  </a:ext>
                </a:extLst>
              </p:cNvPr>
              <p:cNvSpPr/>
              <p:nvPr/>
            </p:nvSpPr>
            <p:spPr>
              <a:xfrm>
                <a:off x="9860332" y="1997725"/>
                <a:ext cx="502567" cy="504056"/>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cxnSp>
            <p:nvCxnSpPr>
              <p:cNvPr id="71" name="直線コネクタ 70">
                <a:extLst>
                  <a:ext uri="{FF2B5EF4-FFF2-40B4-BE49-F238E27FC236}">
                    <a16:creationId xmlns:a16="http://schemas.microsoft.com/office/drawing/2014/main" id="{4FE8BDB3-7E57-47D1-A8D0-4045858A58D5}"/>
                  </a:ext>
                </a:extLst>
              </p:cNvPr>
              <p:cNvCxnSpPr>
                <a:cxnSpLocks/>
              </p:cNvCxnSpPr>
              <p:nvPr/>
            </p:nvCxnSpPr>
            <p:spPr>
              <a:xfrm flipH="1">
                <a:off x="8585292" y="2501781"/>
                <a:ext cx="154247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直線コネクタ 81">
                <a:extLst>
                  <a:ext uri="{FF2B5EF4-FFF2-40B4-BE49-F238E27FC236}">
                    <a16:creationId xmlns:a16="http://schemas.microsoft.com/office/drawing/2014/main" id="{A0737DC5-92AA-42F4-AAE0-7FBBA311EBB2}"/>
                  </a:ext>
                </a:extLst>
              </p:cNvPr>
              <p:cNvCxnSpPr>
                <a:cxnSpLocks/>
              </p:cNvCxnSpPr>
              <p:nvPr/>
            </p:nvCxnSpPr>
            <p:spPr>
              <a:xfrm flipH="1">
                <a:off x="8585292" y="1987547"/>
                <a:ext cx="154247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正方形/長方形 11">
                <a:extLst>
                  <a:ext uri="{FF2B5EF4-FFF2-40B4-BE49-F238E27FC236}">
                    <a16:creationId xmlns:a16="http://schemas.microsoft.com/office/drawing/2014/main" id="{CC7FBB85-26C9-4726-8EDB-BA3010BF937F}"/>
                  </a:ext>
                </a:extLst>
              </p:cNvPr>
              <p:cNvSpPr/>
              <p:nvPr/>
            </p:nvSpPr>
            <p:spPr>
              <a:xfrm>
                <a:off x="9083532" y="1783356"/>
                <a:ext cx="851284" cy="993212"/>
              </a:xfrm>
              <a:prstGeom prst="rect">
                <a:avLst/>
              </a:prstGeom>
              <a:solidFill>
                <a:schemeClr val="bg1"/>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6" name="正方形/長方形 105">
                <a:extLst>
                  <a:ext uri="{FF2B5EF4-FFF2-40B4-BE49-F238E27FC236}">
                    <a16:creationId xmlns:a16="http://schemas.microsoft.com/office/drawing/2014/main" id="{803B570A-9558-48C6-854D-154307B13A4C}"/>
                  </a:ext>
                </a:extLst>
              </p:cNvPr>
              <p:cNvSpPr/>
              <p:nvPr/>
            </p:nvSpPr>
            <p:spPr>
              <a:xfrm>
                <a:off x="8961838" y="2001600"/>
                <a:ext cx="1136405" cy="475081"/>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grpSp>
        <p:sp>
          <p:nvSpPr>
            <p:cNvPr id="79" name="右矢印 35">
              <a:extLst>
                <a:ext uri="{FF2B5EF4-FFF2-40B4-BE49-F238E27FC236}">
                  <a16:creationId xmlns:a16="http://schemas.microsoft.com/office/drawing/2014/main" id="{C83BA848-A53F-4E56-B3D8-B7CF247C2AA2}"/>
                </a:ext>
              </a:extLst>
            </p:cNvPr>
            <p:cNvSpPr/>
            <p:nvPr/>
          </p:nvSpPr>
          <p:spPr>
            <a:xfrm>
              <a:off x="7663707" y="2096729"/>
              <a:ext cx="1807908" cy="291362"/>
            </a:xfrm>
            <a:prstGeom prst="rightArrow">
              <a:avLst>
                <a:gd name="adj1" fmla="val 35598"/>
                <a:gd name="adj2" fmla="val 50000"/>
              </a:avLst>
            </a:prstGeom>
            <a:solidFill>
              <a:schemeClr val="tx2">
                <a:lumMod val="20000"/>
                <a:lumOff val="80000"/>
              </a:schemeClr>
            </a:solidFill>
            <a:ln w="190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Arial" panose="020B0604020202020204" pitchFamily="34" charset="0"/>
                <a:cs typeface="Arial" panose="020B0604020202020204" pitchFamily="34" charset="0"/>
              </a:endParaRPr>
            </a:p>
          </p:txBody>
        </p:sp>
        <p:sp>
          <p:nvSpPr>
            <p:cNvPr id="77" name="右矢印 10">
              <a:extLst>
                <a:ext uri="{FF2B5EF4-FFF2-40B4-BE49-F238E27FC236}">
                  <a16:creationId xmlns:a16="http://schemas.microsoft.com/office/drawing/2014/main" id="{0094FAFC-6172-4D89-AFC0-8F76AF1C0DEA}"/>
                </a:ext>
              </a:extLst>
            </p:cNvPr>
            <p:cNvSpPr/>
            <p:nvPr/>
          </p:nvSpPr>
          <p:spPr>
            <a:xfrm rot="10800000">
              <a:off x="7599407" y="2327033"/>
              <a:ext cx="1872208" cy="213091"/>
            </a:xfrm>
            <a:prstGeom prst="rightArrow">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grpSp>
      <p:pic>
        <p:nvPicPr>
          <p:cNvPr id="113" name="Picture 13" descr="クリックすると新しいウィンドウで開きます">
            <a:extLst>
              <a:ext uri="{FF2B5EF4-FFF2-40B4-BE49-F238E27FC236}">
                <a16:creationId xmlns:a16="http://schemas.microsoft.com/office/drawing/2014/main" id="{3655224F-AAEA-42DF-B135-EC4A761EC3D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421510" y="5122369"/>
            <a:ext cx="1138704" cy="1138704"/>
          </a:xfrm>
          <a:prstGeom prst="rect">
            <a:avLst/>
          </a:prstGeom>
          <a:noFill/>
          <a:extLst>
            <a:ext uri="{909E8E84-426E-40DD-AFC4-6F175D3DCCD1}">
              <a14:hiddenFill xmlns:a14="http://schemas.microsoft.com/office/drawing/2010/main">
                <a:solidFill>
                  <a:srgbClr val="FFFFFF"/>
                </a:solidFill>
              </a14:hiddenFill>
            </a:ext>
          </a:extLst>
        </p:spPr>
      </p:pic>
      <p:grpSp>
        <p:nvGrpSpPr>
          <p:cNvPr id="24" name="グループ化 23">
            <a:extLst>
              <a:ext uri="{FF2B5EF4-FFF2-40B4-BE49-F238E27FC236}">
                <a16:creationId xmlns:a16="http://schemas.microsoft.com/office/drawing/2014/main" id="{992C6DC3-0649-46EA-97B6-7D288BAE94F6}"/>
              </a:ext>
            </a:extLst>
          </p:cNvPr>
          <p:cNvGrpSpPr>
            <a:grpSpLocks noChangeAspect="1"/>
          </p:cNvGrpSpPr>
          <p:nvPr/>
        </p:nvGrpSpPr>
        <p:grpSpPr>
          <a:xfrm>
            <a:off x="7679247" y="3678147"/>
            <a:ext cx="4133000" cy="1794392"/>
            <a:chOff x="7419127" y="4159084"/>
            <a:chExt cx="4657754" cy="2022223"/>
          </a:xfrm>
        </p:grpSpPr>
        <p:sp>
          <p:nvSpPr>
            <p:cNvPr id="88" name="雲 87">
              <a:extLst>
                <a:ext uri="{FF2B5EF4-FFF2-40B4-BE49-F238E27FC236}">
                  <a16:creationId xmlns:a16="http://schemas.microsoft.com/office/drawing/2014/main" id="{5FE588CF-B31D-41F9-B8B9-B8DCB364BB08}"/>
                </a:ext>
              </a:extLst>
            </p:cNvPr>
            <p:cNvSpPr/>
            <p:nvPr/>
          </p:nvSpPr>
          <p:spPr>
            <a:xfrm>
              <a:off x="8056476" y="4563458"/>
              <a:ext cx="2060457" cy="1449753"/>
            </a:xfrm>
            <a:prstGeom prst="cloud">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sp>
          <p:nvSpPr>
            <p:cNvPr id="91" name="正方形/長方形 90">
              <a:extLst>
                <a:ext uri="{FF2B5EF4-FFF2-40B4-BE49-F238E27FC236}">
                  <a16:creationId xmlns:a16="http://schemas.microsoft.com/office/drawing/2014/main" id="{A22A5754-BECF-4796-AB31-693D4F140381}"/>
                </a:ext>
              </a:extLst>
            </p:cNvPr>
            <p:cNvSpPr/>
            <p:nvPr/>
          </p:nvSpPr>
          <p:spPr>
            <a:xfrm>
              <a:off x="10403162" y="4159084"/>
              <a:ext cx="1673719" cy="1512168"/>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Arial" panose="020B0604020202020204" pitchFamily="34" charset="0"/>
                <a:cs typeface="Arial" panose="020B0604020202020204" pitchFamily="34" charset="0"/>
              </a:endParaRPr>
            </a:p>
          </p:txBody>
        </p:sp>
        <p:sp>
          <p:nvSpPr>
            <p:cNvPr id="98" name="正方形/長方形 97">
              <a:extLst>
                <a:ext uri="{FF2B5EF4-FFF2-40B4-BE49-F238E27FC236}">
                  <a16:creationId xmlns:a16="http://schemas.microsoft.com/office/drawing/2014/main" id="{6E3B7FF4-C2FF-492B-B283-FF9E7C3C9BC9}"/>
                </a:ext>
              </a:extLst>
            </p:cNvPr>
            <p:cNvSpPr/>
            <p:nvPr/>
          </p:nvSpPr>
          <p:spPr>
            <a:xfrm>
              <a:off x="7419127" y="4176323"/>
              <a:ext cx="2992435" cy="416225"/>
            </a:xfrm>
            <a:prstGeom prst="rect">
              <a:avLst/>
            </a:prstGeom>
          </p:spPr>
          <p:txBody>
            <a:bodyPr wrap="square">
              <a:spAutoFit/>
            </a:bodyPr>
            <a:lstStyle/>
            <a:p>
              <a:pPr algn="ctr"/>
              <a:r>
                <a:rPr lang="en-US" altLang="ja-JP" dirty="0">
                  <a:solidFill>
                    <a:srgbClr val="00B0F0"/>
                  </a:solidFill>
                  <a:latin typeface="Arial" panose="020B0604020202020204" pitchFamily="34" charset="0"/>
                  <a:cs typeface="Arial" panose="020B0604020202020204" pitchFamily="34" charset="0"/>
                </a:rPr>
                <a:t>Gas entrapment pumps</a:t>
              </a:r>
            </a:p>
          </p:txBody>
        </p:sp>
        <p:sp>
          <p:nvSpPr>
            <p:cNvPr id="101" name="正方形/長方形 100">
              <a:extLst>
                <a:ext uri="{FF2B5EF4-FFF2-40B4-BE49-F238E27FC236}">
                  <a16:creationId xmlns:a16="http://schemas.microsoft.com/office/drawing/2014/main" id="{CEFA54D1-FF61-4BD2-A6F7-4363AF05E1D7}"/>
                </a:ext>
              </a:extLst>
            </p:cNvPr>
            <p:cNvSpPr/>
            <p:nvPr/>
          </p:nvSpPr>
          <p:spPr>
            <a:xfrm>
              <a:off x="10678579" y="4348678"/>
              <a:ext cx="1217460" cy="416225"/>
            </a:xfrm>
            <a:prstGeom prst="rect">
              <a:avLst/>
            </a:prstGeom>
          </p:spPr>
          <p:txBody>
            <a:bodyPr wrap="square">
              <a:spAutoFit/>
            </a:bodyPr>
            <a:lstStyle/>
            <a:p>
              <a:r>
                <a:rPr lang="en-US" altLang="ja-JP" dirty="0">
                  <a:solidFill>
                    <a:schemeClr val="tx2"/>
                  </a:solidFill>
                  <a:latin typeface="Arial" panose="020B0604020202020204" pitchFamily="34" charset="0"/>
                  <a:cs typeface="Arial" panose="020B0604020202020204" pitchFamily="34" charset="0"/>
                </a:rPr>
                <a:t>Vacuum</a:t>
              </a:r>
            </a:p>
          </p:txBody>
        </p:sp>
        <p:sp>
          <p:nvSpPr>
            <p:cNvPr id="102" name="正方形/長方形 101">
              <a:extLst>
                <a:ext uri="{FF2B5EF4-FFF2-40B4-BE49-F238E27FC236}">
                  <a16:creationId xmlns:a16="http://schemas.microsoft.com/office/drawing/2014/main" id="{F6EA1651-C3C2-41E2-8158-75E7317FB6C0}"/>
                </a:ext>
              </a:extLst>
            </p:cNvPr>
            <p:cNvSpPr/>
            <p:nvPr/>
          </p:nvSpPr>
          <p:spPr>
            <a:xfrm>
              <a:off x="8124163" y="5811975"/>
              <a:ext cx="1428596" cy="369332"/>
            </a:xfrm>
            <a:prstGeom prst="rect">
              <a:avLst/>
            </a:prstGeom>
          </p:spPr>
          <p:txBody>
            <a:bodyPr wrap="none">
              <a:spAutoFit/>
            </a:bodyPr>
            <a:lstStyle/>
            <a:p>
              <a:r>
                <a:rPr lang="en-US" altLang="ja-JP" dirty="0">
                  <a:solidFill>
                    <a:schemeClr val="tx2"/>
                  </a:solidFill>
                  <a:latin typeface="Arial" panose="020B0604020202020204" pitchFamily="34" charset="0"/>
                  <a:cs typeface="Arial" panose="020B0604020202020204" pitchFamily="34" charset="0"/>
                </a:rPr>
                <a:t>Atmosphere</a:t>
              </a:r>
            </a:p>
          </p:txBody>
        </p:sp>
        <p:grpSp>
          <p:nvGrpSpPr>
            <p:cNvPr id="23" name="グループ化 22">
              <a:extLst>
                <a:ext uri="{FF2B5EF4-FFF2-40B4-BE49-F238E27FC236}">
                  <a16:creationId xmlns:a16="http://schemas.microsoft.com/office/drawing/2014/main" id="{B73CF50E-3B64-4921-B6B5-0E0AF1D8B0D9}"/>
                </a:ext>
              </a:extLst>
            </p:cNvPr>
            <p:cNvGrpSpPr/>
            <p:nvPr/>
          </p:nvGrpSpPr>
          <p:grpSpPr>
            <a:xfrm>
              <a:off x="8922676" y="4793952"/>
              <a:ext cx="1543516" cy="901366"/>
              <a:chOff x="8111150" y="4793830"/>
              <a:chExt cx="2400123" cy="901366"/>
            </a:xfrm>
          </p:grpSpPr>
          <p:sp>
            <p:nvSpPr>
              <p:cNvPr id="104" name="正方形/長方形 103">
                <a:extLst>
                  <a:ext uri="{FF2B5EF4-FFF2-40B4-BE49-F238E27FC236}">
                    <a16:creationId xmlns:a16="http://schemas.microsoft.com/office/drawing/2014/main" id="{426F8517-8330-43C1-ABEE-322148F1C070}"/>
                  </a:ext>
                </a:extLst>
              </p:cNvPr>
              <p:cNvSpPr/>
              <p:nvPr/>
            </p:nvSpPr>
            <p:spPr>
              <a:xfrm flipH="1">
                <a:off x="8111150" y="4793830"/>
                <a:ext cx="1247775" cy="901366"/>
              </a:xfrm>
              <a:prstGeom prst="rect">
                <a:avLst/>
              </a:prstGeom>
              <a:solidFill>
                <a:schemeClr val="bg1"/>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Arial" panose="020B0604020202020204" pitchFamily="34" charset="0"/>
                  <a:cs typeface="Arial" panose="020B0604020202020204" pitchFamily="34" charset="0"/>
                </a:endParaRPr>
              </a:p>
            </p:txBody>
          </p:sp>
          <p:grpSp>
            <p:nvGrpSpPr>
              <p:cNvPr id="10" name="グループ化 9">
                <a:extLst>
                  <a:ext uri="{FF2B5EF4-FFF2-40B4-BE49-F238E27FC236}">
                    <a16:creationId xmlns:a16="http://schemas.microsoft.com/office/drawing/2014/main" id="{931E15E5-1F88-45A8-AD6D-60FE3C8B05EE}"/>
                  </a:ext>
                </a:extLst>
              </p:cNvPr>
              <p:cNvGrpSpPr/>
              <p:nvPr/>
            </p:nvGrpSpPr>
            <p:grpSpPr>
              <a:xfrm>
                <a:off x="9326754" y="4980012"/>
                <a:ext cx="1184519" cy="514234"/>
                <a:chOff x="8112360" y="5126956"/>
                <a:chExt cx="1682759" cy="514234"/>
              </a:xfrm>
            </p:grpSpPr>
            <p:cxnSp>
              <p:nvCxnSpPr>
                <p:cNvPr id="94" name="直線コネクタ 93">
                  <a:extLst>
                    <a:ext uri="{FF2B5EF4-FFF2-40B4-BE49-F238E27FC236}">
                      <a16:creationId xmlns:a16="http://schemas.microsoft.com/office/drawing/2014/main" id="{9E3C6745-4034-4A84-8C16-8BB5FFB40968}"/>
                    </a:ext>
                  </a:extLst>
                </p:cNvPr>
                <p:cNvCxnSpPr>
                  <a:cxnSpLocks/>
                </p:cNvCxnSpPr>
                <p:nvPr/>
              </p:nvCxnSpPr>
              <p:spPr>
                <a:xfrm flipH="1">
                  <a:off x="8112360" y="5641190"/>
                  <a:ext cx="154247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3" name="直線コネクタ 102">
                  <a:extLst>
                    <a:ext uri="{FF2B5EF4-FFF2-40B4-BE49-F238E27FC236}">
                      <a16:creationId xmlns:a16="http://schemas.microsoft.com/office/drawing/2014/main" id="{CCF4DA83-9C01-4BA4-8F77-2AA533BCA6E0}"/>
                    </a:ext>
                  </a:extLst>
                </p:cNvPr>
                <p:cNvCxnSpPr>
                  <a:cxnSpLocks/>
                </p:cNvCxnSpPr>
                <p:nvPr/>
              </p:nvCxnSpPr>
              <p:spPr>
                <a:xfrm flipH="1">
                  <a:off x="8112360" y="5126956"/>
                  <a:ext cx="154247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93" name="正方形/長方形 92">
                  <a:extLst>
                    <a:ext uri="{FF2B5EF4-FFF2-40B4-BE49-F238E27FC236}">
                      <a16:creationId xmlns:a16="http://schemas.microsoft.com/office/drawing/2014/main" id="{0D78F00E-22FC-40CC-8F31-415556E1FFCC}"/>
                    </a:ext>
                  </a:extLst>
                </p:cNvPr>
                <p:cNvSpPr/>
                <p:nvPr/>
              </p:nvSpPr>
              <p:spPr>
                <a:xfrm>
                  <a:off x="8112360" y="5141009"/>
                  <a:ext cx="1682759" cy="486129"/>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grpSp>
          <p:sp>
            <p:nvSpPr>
              <p:cNvPr id="19" name="正方形/長方形 18">
                <a:extLst>
                  <a:ext uri="{FF2B5EF4-FFF2-40B4-BE49-F238E27FC236}">
                    <a16:creationId xmlns:a16="http://schemas.microsoft.com/office/drawing/2014/main" id="{CAE0B022-FEC6-4693-AB3F-F8E3459BCAE9}"/>
                  </a:ext>
                </a:extLst>
              </p:cNvPr>
              <p:cNvSpPr/>
              <p:nvPr/>
            </p:nvSpPr>
            <p:spPr>
              <a:xfrm>
                <a:off x="8137053" y="4811758"/>
                <a:ext cx="1182629" cy="80725"/>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7" name="正方形/長方形 106">
                <a:extLst>
                  <a:ext uri="{FF2B5EF4-FFF2-40B4-BE49-F238E27FC236}">
                    <a16:creationId xmlns:a16="http://schemas.microsoft.com/office/drawing/2014/main" id="{DF4BF769-61B3-4124-B9E2-169E0B0201CA}"/>
                  </a:ext>
                </a:extLst>
              </p:cNvPr>
              <p:cNvSpPr/>
              <p:nvPr/>
            </p:nvSpPr>
            <p:spPr>
              <a:xfrm>
                <a:off x="8137053" y="4814840"/>
                <a:ext cx="123221" cy="856403"/>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8" name="正方形/長方形 107">
                <a:extLst>
                  <a:ext uri="{FF2B5EF4-FFF2-40B4-BE49-F238E27FC236}">
                    <a16:creationId xmlns:a16="http://schemas.microsoft.com/office/drawing/2014/main" id="{1E5948F6-134F-48BB-B245-6D11B97E37AA}"/>
                  </a:ext>
                </a:extLst>
              </p:cNvPr>
              <p:cNvSpPr/>
              <p:nvPr/>
            </p:nvSpPr>
            <p:spPr>
              <a:xfrm>
                <a:off x="8169224" y="5568943"/>
                <a:ext cx="1157530" cy="104136"/>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96" name="右矢印 10">
              <a:extLst>
                <a:ext uri="{FF2B5EF4-FFF2-40B4-BE49-F238E27FC236}">
                  <a16:creationId xmlns:a16="http://schemas.microsoft.com/office/drawing/2014/main" id="{AE3C9A96-E9DF-431C-A7A2-EF7264BF967D}"/>
                </a:ext>
              </a:extLst>
            </p:cNvPr>
            <p:cNvSpPr/>
            <p:nvPr/>
          </p:nvSpPr>
          <p:spPr>
            <a:xfrm rot="10800000">
              <a:off x="9339201" y="5107089"/>
              <a:ext cx="1328615" cy="213091"/>
            </a:xfrm>
            <a:prstGeom prst="rightArrow">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grpSp>
      <p:sp>
        <p:nvSpPr>
          <p:cNvPr id="115" name="正方形/長方形 114">
            <a:extLst>
              <a:ext uri="{FF2B5EF4-FFF2-40B4-BE49-F238E27FC236}">
                <a16:creationId xmlns:a16="http://schemas.microsoft.com/office/drawing/2014/main" id="{82996621-8FBD-485C-AF17-0119AEFBA42A}"/>
              </a:ext>
            </a:extLst>
          </p:cNvPr>
          <p:cNvSpPr/>
          <p:nvPr/>
        </p:nvSpPr>
        <p:spPr>
          <a:xfrm>
            <a:off x="8761582" y="3030060"/>
            <a:ext cx="1447928" cy="461665"/>
          </a:xfrm>
          <a:prstGeom prst="rect">
            <a:avLst/>
          </a:prstGeom>
        </p:spPr>
        <p:txBody>
          <a:bodyPr wrap="square">
            <a:spAutoFit/>
          </a:bodyPr>
          <a:lstStyle/>
          <a:p>
            <a:pPr algn="r"/>
            <a:r>
              <a:rPr lang="en-US" altLang="ja-JP" sz="1200" dirty="0">
                <a:solidFill>
                  <a:srgbClr val="00B050"/>
                </a:solidFill>
                <a:latin typeface="Arial" panose="020B0604020202020204" pitchFamily="34" charset="0"/>
                <a:cs typeface="Arial" panose="020B0604020202020204" pitchFamily="34" charset="0"/>
              </a:rPr>
              <a:t>Turbo-molecular pump</a:t>
            </a:r>
          </a:p>
        </p:txBody>
      </p:sp>
      <p:sp>
        <p:nvSpPr>
          <p:cNvPr id="116" name="正方形/長方形 115">
            <a:extLst>
              <a:ext uri="{FF2B5EF4-FFF2-40B4-BE49-F238E27FC236}">
                <a16:creationId xmlns:a16="http://schemas.microsoft.com/office/drawing/2014/main" id="{B604B939-CE47-4682-A6B3-42D40C7E7A79}"/>
              </a:ext>
            </a:extLst>
          </p:cNvPr>
          <p:cNvSpPr/>
          <p:nvPr/>
        </p:nvSpPr>
        <p:spPr>
          <a:xfrm>
            <a:off x="10560214" y="3318802"/>
            <a:ext cx="1447928" cy="276999"/>
          </a:xfrm>
          <a:prstGeom prst="rect">
            <a:avLst/>
          </a:prstGeom>
        </p:spPr>
        <p:txBody>
          <a:bodyPr wrap="square">
            <a:spAutoFit/>
          </a:bodyPr>
          <a:lstStyle/>
          <a:p>
            <a:pPr algn="r"/>
            <a:r>
              <a:rPr lang="en-US" altLang="ja-JP" sz="1200" dirty="0">
                <a:solidFill>
                  <a:srgbClr val="00B050"/>
                </a:solidFill>
                <a:latin typeface="Arial" panose="020B0604020202020204" pitchFamily="34" charset="0"/>
                <a:cs typeface="Arial" panose="020B0604020202020204" pitchFamily="34" charset="0"/>
              </a:rPr>
              <a:t>scroll pump</a:t>
            </a:r>
          </a:p>
        </p:txBody>
      </p:sp>
      <p:sp>
        <p:nvSpPr>
          <p:cNvPr id="118" name="正方形/長方形 117">
            <a:extLst>
              <a:ext uri="{FF2B5EF4-FFF2-40B4-BE49-F238E27FC236}">
                <a16:creationId xmlns:a16="http://schemas.microsoft.com/office/drawing/2014/main" id="{C67AFF29-AAF2-480A-ADFA-F4F75B5BD208}"/>
              </a:ext>
            </a:extLst>
          </p:cNvPr>
          <p:cNvSpPr/>
          <p:nvPr/>
        </p:nvSpPr>
        <p:spPr>
          <a:xfrm>
            <a:off x="9648624" y="6212671"/>
            <a:ext cx="890348" cy="276999"/>
          </a:xfrm>
          <a:prstGeom prst="rect">
            <a:avLst/>
          </a:prstGeom>
        </p:spPr>
        <p:txBody>
          <a:bodyPr wrap="square">
            <a:spAutoFit/>
          </a:bodyPr>
          <a:lstStyle/>
          <a:p>
            <a:r>
              <a:rPr lang="en-US" altLang="ja-JP" sz="1200" dirty="0">
                <a:solidFill>
                  <a:srgbClr val="00B050"/>
                </a:solidFill>
                <a:latin typeface="Arial" panose="020B0604020202020204" pitchFamily="34" charset="0"/>
                <a:cs typeface="Arial" panose="020B0604020202020204" pitchFamily="34" charset="0"/>
              </a:rPr>
              <a:t>Ion pump</a:t>
            </a:r>
          </a:p>
        </p:txBody>
      </p:sp>
      <p:sp>
        <p:nvSpPr>
          <p:cNvPr id="119" name="正方形/長方形 118">
            <a:extLst>
              <a:ext uri="{FF2B5EF4-FFF2-40B4-BE49-F238E27FC236}">
                <a16:creationId xmlns:a16="http://schemas.microsoft.com/office/drawing/2014/main" id="{7E737B8C-36B7-43B9-8F65-21FEAFCD66E0}"/>
              </a:ext>
            </a:extLst>
          </p:cNvPr>
          <p:cNvSpPr/>
          <p:nvPr/>
        </p:nvSpPr>
        <p:spPr>
          <a:xfrm>
            <a:off x="10890961" y="6191374"/>
            <a:ext cx="1045248" cy="276999"/>
          </a:xfrm>
          <a:prstGeom prst="rect">
            <a:avLst/>
          </a:prstGeom>
        </p:spPr>
        <p:txBody>
          <a:bodyPr wrap="square">
            <a:spAutoFit/>
          </a:bodyPr>
          <a:lstStyle/>
          <a:p>
            <a:r>
              <a:rPr lang="en-US" altLang="ja-JP" sz="1200" dirty="0">
                <a:solidFill>
                  <a:srgbClr val="00B050"/>
                </a:solidFill>
                <a:latin typeface="Arial" panose="020B0604020202020204" pitchFamily="34" charset="0"/>
                <a:cs typeface="Arial" panose="020B0604020202020204" pitchFamily="34" charset="0"/>
              </a:rPr>
              <a:t>getter pump</a:t>
            </a:r>
          </a:p>
        </p:txBody>
      </p:sp>
    </p:spTree>
    <p:extLst>
      <p:ext uri="{BB962C8B-B14F-4D97-AF65-F5344CB8AC3E}">
        <p14:creationId xmlns:p14="http://schemas.microsoft.com/office/powerpoint/2010/main" val="15525093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p:cNvPicPr>
            <a:picLocks noChangeAspect="1"/>
          </p:cNvPicPr>
          <p:nvPr/>
        </p:nvPicPr>
        <p:blipFill>
          <a:blip r:embed="rId3"/>
          <a:stretch>
            <a:fillRect/>
          </a:stretch>
        </p:blipFill>
        <p:spPr>
          <a:xfrm>
            <a:off x="0" y="0"/>
            <a:ext cx="12192000" cy="1122652"/>
          </a:xfrm>
          <a:prstGeom prst="rect">
            <a:avLst/>
          </a:prstGeom>
        </p:spPr>
      </p:pic>
      <p:sp>
        <p:nvSpPr>
          <p:cNvPr id="2" name="コンテンツ プレースホルダー 1"/>
          <p:cNvSpPr>
            <a:spLocks noGrp="1"/>
          </p:cNvSpPr>
          <p:nvPr>
            <p:ph idx="1"/>
          </p:nvPr>
        </p:nvSpPr>
        <p:spPr>
          <a:xfrm>
            <a:off x="118690" y="986361"/>
            <a:ext cx="11807136" cy="5613426"/>
          </a:xfrm>
        </p:spPr>
        <p:txBody>
          <a:bodyPr>
            <a:normAutofit/>
          </a:bodyPr>
          <a:lstStyle/>
          <a:p>
            <a:r>
              <a:rPr lang="en-US" altLang="ja-JP" dirty="0">
                <a:latin typeface="Calibri" panose="020F0502020204030204" pitchFamily="34" charset="0"/>
              </a:rPr>
              <a:t>Definition of vacuum</a:t>
            </a:r>
          </a:p>
          <a:p>
            <a:pPr lvl="1" indent="-285750">
              <a:lnSpc>
                <a:spcPct val="100000"/>
              </a:lnSpc>
              <a:spcBef>
                <a:spcPct val="20000"/>
              </a:spcBef>
              <a:buFont typeface="Arial" pitchFamily="34" charset="0"/>
              <a:buChar char="–"/>
            </a:pPr>
            <a:r>
              <a:rPr lang="en-US" altLang="ja-JP" dirty="0">
                <a:solidFill>
                  <a:srgbClr val="FF0000"/>
                </a:solidFill>
                <a:latin typeface="Calibri" panose="020F0502020204030204" pitchFamily="34" charset="0"/>
              </a:rPr>
              <a:t>“The state of a gas at which its pressure in a vessel and therefore its particles density is lower than that of the ambient surrounding atmosphere”</a:t>
            </a:r>
            <a:endParaRPr lang="en-US" altLang="ja-JP" sz="2000" dirty="0">
              <a:solidFill>
                <a:srgbClr val="FF0000"/>
              </a:solidFill>
              <a:latin typeface="Calibri"/>
              <a:ea typeface="ＭＳ Ｐゴシック" panose="020B0600070205080204" pitchFamily="50" charset="-128"/>
            </a:endParaRPr>
          </a:p>
          <a:p>
            <a:pPr marL="1085850" lvl="2">
              <a:lnSpc>
                <a:spcPct val="100000"/>
              </a:lnSpc>
              <a:spcBef>
                <a:spcPct val="20000"/>
              </a:spcBef>
            </a:pPr>
            <a:r>
              <a:rPr lang="en-US" altLang="ja-JP" sz="2400" dirty="0">
                <a:solidFill>
                  <a:srgbClr val="002060"/>
                </a:solidFill>
                <a:latin typeface="Calibri"/>
                <a:ea typeface="ＭＳ Ｐゴシック" panose="020B0600070205080204" pitchFamily="50" charset="-128"/>
              </a:rPr>
              <a:t>At sea level (Elevation: 0 m);</a:t>
            </a:r>
          </a:p>
          <a:p>
            <a:pPr marL="1543050" lvl="3">
              <a:lnSpc>
                <a:spcPct val="100000"/>
              </a:lnSpc>
              <a:spcBef>
                <a:spcPct val="20000"/>
              </a:spcBef>
              <a:buFont typeface="Arial" pitchFamily="34" charset="0"/>
              <a:buChar char="–"/>
            </a:pPr>
            <a:r>
              <a:rPr lang="en-US" altLang="ja-JP" dirty="0">
                <a:solidFill>
                  <a:srgbClr val="0070C0"/>
                </a:solidFill>
                <a:latin typeface="Calibri"/>
                <a:ea typeface="ＭＳ Ｐゴシック" panose="020B0600070205080204" pitchFamily="50" charset="-128"/>
              </a:rPr>
              <a:t>Atmospheric pressure : 1 atm = 101,325 Pa = 1,013.25 </a:t>
            </a:r>
            <a:r>
              <a:rPr lang="en-US" altLang="ja-JP" dirty="0" err="1">
                <a:solidFill>
                  <a:srgbClr val="0070C0"/>
                </a:solidFill>
                <a:latin typeface="Calibri"/>
                <a:ea typeface="ＭＳ Ｐゴシック" panose="020B0600070205080204" pitchFamily="50" charset="-128"/>
              </a:rPr>
              <a:t>hP</a:t>
            </a:r>
            <a:r>
              <a:rPr lang="en-US" altLang="ja-JP" dirty="0">
                <a:solidFill>
                  <a:srgbClr val="0070C0"/>
                </a:solidFill>
                <a:latin typeface="Calibri"/>
                <a:ea typeface="ＭＳ Ｐゴシック" panose="020B0600070205080204" pitchFamily="50" charset="-128"/>
              </a:rPr>
              <a:t> = 1,013.25 mbar</a:t>
            </a:r>
          </a:p>
          <a:p>
            <a:pPr marL="1543050" lvl="3">
              <a:lnSpc>
                <a:spcPct val="100000"/>
              </a:lnSpc>
              <a:spcBef>
                <a:spcPct val="20000"/>
              </a:spcBef>
              <a:buFont typeface="Arial" pitchFamily="34" charset="0"/>
              <a:buChar char="–"/>
            </a:pPr>
            <a:r>
              <a:rPr lang="en-US" altLang="ja-JP" dirty="0">
                <a:solidFill>
                  <a:srgbClr val="00B050"/>
                </a:solidFill>
                <a:latin typeface="Calibri"/>
                <a:ea typeface="ＭＳ Ｐゴシック" panose="020B0600070205080204" pitchFamily="50" charset="-128"/>
              </a:rPr>
              <a:t>The state of a gas with a pressure of 100,000 Pa (a little bit lower than 1 atm) : Vacuum </a:t>
            </a:r>
          </a:p>
          <a:p>
            <a:pPr marL="1085850" lvl="2">
              <a:lnSpc>
                <a:spcPct val="100000"/>
              </a:lnSpc>
              <a:spcBef>
                <a:spcPct val="20000"/>
              </a:spcBef>
            </a:pPr>
            <a:r>
              <a:rPr lang="en-US" altLang="ja-JP" sz="2400" dirty="0">
                <a:solidFill>
                  <a:srgbClr val="002060"/>
                </a:solidFill>
                <a:latin typeface="Calibri"/>
                <a:ea typeface="ＭＳ Ｐゴシック" panose="020B0600070205080204" pitchFamily="50" charset="-128"/>
              </a:rPr>
              <a:t>At the top of Mt. Everest (Elevation: 8850 m); </a:t>
            </a:r>
          </a:p>
          <a:p>
            <a:pPr marL="1543050" lvl="3">
              <a:lnSpc>
                <a:spcPct val="100000"/>
              </a:lnSpc>
              <a:spcBef>
                <a:spcPct val="20000"/>
              </a:spcBef>
              <a:buFont typeface="Arial" pitchFamily="34" charset="0"/>
              <a:buChar char="–"/>
            </a:pPr>
            <a:r>
              <a:rPr lang="en-US" altLang="ja-JP" dirty="0">
                <a:solidFill>
                  <a:srgbClr val="0070C0"/>
                </a:solidFill>
                <a:latin typeface="Calibri"/>
                <a:ea typeface="ＭＳ Ｐゴシック" panose="020B0600070205080204" pitchFamily="50" charset="-128"/>
              </a:rPr>
              <a:t>Atmospheric pressure : </a:t>
            </a:r>
            <a:r>
              <a:rPr lang="en-US" altLang="ja-JP" dirty="0">
                <a:solidFill>
                  <a:srgbClr val="0070C0"/>
                </a:solidFill>
                <a:latin typeface="Calibri"/>
                <a:ea typeface="ＭＳ Ｐゴシック" panose="020B0600070205080204" pitchFamily="50" charset="-128"/>
                <a:sym typeface="Symbol" panose="05050102010706020507" pitchFamily="18" charset="2"/>
              </a:rPr>
              <a:t></a:t>
            </a:r>
            <a:r>
              <a:rPr lang="en-US" altLang="ja-JP" dirty="0">
                <a:solidFill>
                  <a:srgbClr val="0070C0"/>
                </a:solidFill>
                <a:latin typeface="Calibri"/>
                <a:ea typeface="ＭＳ Ｐゴシック" panose="020B0600070205080204" pitchFamily="50" charset="-128"/>
              </a:rPr>
              <a:t>33,000 Pa =</a:t>
            </a:r>
            <a:r>
              <a:rPr lang="en-US" altLang="ja-JP" dirty="0">
                <a:solidFill>
                  <a:srgbClr val="0070C0"/>
                </a:solidFill>
                <a:latin typeface="Calibri"/>
                <a:ea typeface="ＭＳ Ｐゴシック" panose="020B0600070205080204" pitchFamily="50" charset="-128"/>
                <a:sym typeface="Symbol" panose="05050102010706020507" pitchFamily="18" charset="2"/>
              </a:rPr>
              <a:t> </a:t>
            </a:r>
            <a:r>
              <a:rPr lang="en-US" altLang="ja-JP" dirty="0">
                <a:solidFill>
                  <a:srgbClr val="0070C0"/>
                </a:solidFill>
                <a:latin typeface="Calibri"/>
                <a:ea typeface="ＭＳ Ｐゴシック" panose="020B0600070205080204" pitchFamily="50" charset="-128"/>
              </a:rPr>
              <a:t>330 </a:t>
            </a:r>
            <a:r>
              <a:rPr lang="en-US" altLang="ja-JP" dirty="0" err="1">
                <a:solidFill>
                  <a:srgbClr val="0070C0"/>
                </a:solidFill>
                <a:latin typeface="Calibri"/>
                <a:ea typeface="ＭＳ Ｐゴシック" panose="020B0600070205080204" pitchFamily="50" charset="-128"/>
              </a:rPr>
              <a:t>hPa</a:t>
            </a:r>
            <a:r>
              <a:rPr lang="en-US" altLang="ja-JP" dirty="0">
                <a:solidFill>
                  <a:srgbClr val="0070C0"/>
                </a:solidFill>
                <a:latin typeface="Calibri"/>
                <a:ea typeface="ＭＳ Ｐゴシック" panose="020B0600070205080204" pitchFamily="50" charset="-128"/>
              </a:rPr>
              <a:t> (</a:t>
            </a:r>
            <a:r>
              <a:rPr lang="en-US" altLang="ja-JP" dirty="0">
                <a:solidFill>
                  <a:srgbClr val="0070C0"/>
                </a:solidFill>
                <a:latin typeface="Calibri"/>
                <a:ea typeface="ＭＳ Ｐゴシック" panose="020B0600070205080204" pitchFamily="50" charset="-128"/>
                <a:sym typeface="Symbol" panose="05050102010706020507" pitchFamily="18" charset="2"/>
              </a:rPr>
              <a:t>0.3</a:t>
            </a:r>
            <a:r>
              <a:rPr lang="en-US" altLang="ja-JP" dirty="0">
                <a:solidFill>
                  <a:srgbClr val="0070C0"/>
                </a:solidFill>
                <a:latin typeface="Calibri"/>
                <a:ea typeface="ＭＳ Ｐゴシック" panose="020B0600070205080204" pitchFamily="50" charset="-128"/>
              </a:rPr>
              <a:t> atm, 0.33 bar)</a:t>
            </a:r>
          </a:p>
          <a:p>
            <a:pPr marL="1543050" lvl="3">
              <a:lnSpc>
                <a:spcPct val="100000"/>
              </a:lnSpc>
              <a:spcBef>
                <a:spcPct val="20000"/>
              </a:spcBef>
              <a:buFont typeface="Arial" pitchFamily="34" charset="0"/>
              <a:buChar char="–"/>
            </a:pPr>
            <a:r>
              <a:rPr lang="en-US" altLang="ja-JP" dirty="0">
                <a:solidFill>
                  <a:schemeClr val="bg2">
                    <a:lumMod val="25000"/>
                  </a:schemeClr>
                </a:solidFill>
                <a:latin typeface="Calibri"/>
                <a:ea typeface="ＭＳ Ｐゴシック" panose="020B0600070205080204" pitchFamily="50" charset="-128"/>
              </a:rPr>
              <a:t>The state of a gas with a pressure of 50,000 Pa (0.5 atm): not vacuum</a:t>
            </a:r>
          </a:p>
          <a:p>
            <a:pPr marL="1543050" lvl="3">
              <a:lnSpc>
                <a:spcPct val="100000"/>
              </a:lnSpc>
              <a:spcBef>
                <a:spcPct val="20000"/>
              </a:spcBef>
              <a:buFont typeface="Arial" pitchFamily="34" charset="0"/>
              <a:buChar char="–"/>
            </a:pPr>
            <a:r>
              <a:rPr lang="en-US" altLang="ja-JP" dirty="0">
                <a:solidFill>
                  <a:srgbClr val="00B050"/>
                </a:solidFill>
                <a:latin typeface="Calibri"/>
                <a:ea typeface="ＭＳ Ｐゴシック" panose="020B0600070205080204" pitchFamily="50" charset="-128"/>
              </a:rPr>
              <a:t>The state of a gas with a pressure of 30,000 Pa (0.3 atm): Vacuum</a:t>
            </a:r>
          </a:p>
          <a:p>
            <a:pPr lvl="2" indent="-285750">
              <a:lnSpc>
                <a:spcPct val="100000"/>
              </a:lnSpc>
              <a:spcBef>
                <a:spcPct val="20000"/>
              </a:spcBef>
            </a:pPr>
            <a:r>
              <a:rPr lang="en-US" altLang="ja-JP" sz="2400" dirty="0">
                <a:solidFill>
                  <a:srgbClr val="002060"/>
                </a:solidFill>
                <a:latin typeface="Calibri"/>
                <a:ea typeface="ＭＳ Ｐゴシック" panose="020B0600070205080204" pitchFamily="50" charset="-128"/>
              </a:rPr>
              <a:t>Above the top of Mt. Everest</a:t>
            </a:r>
          </a:p>
          <a:p>
            <a:pPr lvl="3" indent="-285750">
              <a:lnSpc>
                <a:spcPct val="100000"/>
              </a:lnSpc>
              <a:spcBef>
                <a:spcPct val="20000"/>
              </a:spcBef>
              <a:buFont typeface="Arial" pitchFamily="34" charset="0"/>
              <a:buChar char="–"/>
            </a:pPr>
            <a:r>
              <a:rPr lang="en-US" altLang="ja-JP" dirty="0">
                <a:solidFill>
                  <a:srgbClr val="7030A0"/>
                </a:solidFill>
                <a:latin typeface="Calibri"/>
                <a:ea typeface="ＭＳ Ｐゴシック" panose="020B0600070205080204" pitchFamily="50" charset="-128"/>
              </a:rPr>
              <a:t>The state of a gas in which the pressure of the gas is lower than </a:t>
            </a:r>
            <a:r>
              <a:rPr lang="en-US" altLang="ja-JP" dirty="0">
                <a:solidFill>
                  <a:srgbClr val="7030A0"/>
                </a:solidFill>
                <a:latin typeface="Calibri"/>
                <a:ea typeface="ＭＳ Ｐゴシック" panose="020B0600070205080204" pitchFamily="50" charset="-128"/>
                <a:sym typeface="Symbol" panose="05050102010706020507" pitchFamily="18" charset="2"/>
              </a:rPr>
              <a:t></a:t>
            </a:r>
            <a:r>
              <a:rPr lang="en-US" altLang="ja-JP" dirty="0">
                <a:solidFill>
                  <a:srgbClr val="7030A0"/>
                </a:solidFill>
                <a:latin typeface="Calibri"/>
                <a:ea typeface="ＭＳ Ｐゴシック" panose="020B0600070205080204" pitchFamily="50" charset="-128"/>
              </a:rPr>
              <a:t>300 </a:t>
            </a:r>
            <a:r>
              <a:rPr lang="en-US" altLang="ja-JP" dirty="0" err="1">
                <a:solidFill>
                  <a:srgbClr val="7030A0"/>
                </a:solidFill>
                <a:latin typeface="Calibri"/>
                <a:ea typeface="ＭＳ Ｐゴシック" panose="020B0600070205080204" pitchFamily="50" charset="-128"/>
              </a:rPr>
              <a:t>hPa</a:t>
            </a:r>
            <a:r>
              <a:rPr lang="en-US" altLang="ja-JP" dirty="0">
                <a:solidFill>
                  <a:srgbClr val="7030A0"/>
                </a:solidFill>
                <a:latin typeface="Calibri"/>
                <a:ea typeface="ＭＳ Ｐゴシック" panose="020B0600070205080204" pitchFamily="50" charset="-128"/>
              </a:rPr>
              <a:t> (lower than the pressure of the atmosphere on the Earth’s surface) : Vacuum</a:t>
            </a:r>
          </a:p>
        </p:txBody>
      </p:sp>
      <p:sp>
        <p:nvSpPr>
          <p:cNvPr id="5" name="タイトル 1"/>
          <p:cNvSpPr txBox="1">
            <a:spLocks/>
          </p:cNvSpPr>
          <p:nvPr/>
        </p:nvSpPr>
        <p:spPr>
          <a:xfrm>
            <a:off x="1785678" y="0"/>
            <a:ext cx="8784976" cy="735582"/>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en-US" altLang="ja-JP" sz="4000" b="1" dirty="0">
                <a:solidFill>
                  <a:srgbClr val="FFC000"/>
                </a:solidFill>
                <a:latin typeface="Calibri Light" panose="020F0302020204030204" pitchFamily="34" charset="0"/>
              </a:rPr>
              <a:t>Overview of Vacuum 1</a:t>
            </a:r>
            <a:endParaRPr lang="ja-JP" altLang="en-US" sz="4000" b="1" dirty="0">
              <a:solidFill>
                <a:srgbClr val="FFC000"/>
              </a:solidFill>
              <a:latin typeface="Calibri Light" panose="020F0302020204030204" pitchFamily="34" charset="0"/>
            </a:endParaRPr>
          </a:p>
        </p:txBody>
      </p:sp>
      <p:sp>
        <p:nvSpPr>
          <p:cNvPr id="11" name="正方形/長方形 10"/>
          <p:cNvSpPr/>
          <p:nvPr/>
        </p:nvSpPr>
        <p:spPr>
          <a:xfrm>
            <a:off x="0" y="6434515"/>
            <a:ext cx="12192000" cy="431329"/>
          </a:xfrm>
          <a:prstGeom prst="rect">
            <a:avLst/>
          </a:prstGeom>
          <a:solidFill>
            <a:srgbClr val="00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latin typeface="Calibri" panose="020F0502020204030204" pitchFamily="34" charset="0"/>
            </a:endParaRPr>
          </a:p>
        </p:txBody>
      </p:sp>
      <p:pic>
        <p:nvPicPr>
          <p:cNvPr id="13" name="Picture 5" descr="C:\Documents and Settings\Administrator\デスクトップ\keklogo_blue.gif"/>
          <p:cNvPicPr>
            <a:picLocks noChangeAspect="1" noChangeArrowheads="1"/>
          </p:cNvPicPr>
          <p:nvPr/>
        </p:nvPicPr>
        <p:blipFill>
          <a:blip r:embed="rId4" cstate="print"/>
          <a:srcRect/>
          <a:stretch>
            <a:fillRect/>
          </a:stretch>
        </p:blipFill>
        <p:spPr bwMode="auto">
          <a:xfrm>
            <a:off x="65316" y="6463741"/>
            <a:ext cx="702056" cy="402103"/>
          </a:xfrm>
          <a:prstGeom prst="rect">
            <a:avLst/>
          </a:prstGeom>
          <a:noFill/>
        </p:spPr>
      </p:pic>
      <p:pic>
        <p:nvPicPr>
          <p:cNvPr id="14" name="Picture 1" descr="C:\Documents and Settings\Administrator\デスクトップ\SuperKEKB_logo.gif"/>
          <p:cNvPicPr>
            <a:picLocks noChangeAspect="1" noChangeArrowheads="1"/>
          </p:cNvPicPr>
          <p:nvPr/>
        </p:nvPicPr>
        <p:blipFill>
          <a:blip r:embed="rId5" cstate="print"/>
          <a:srcRect/>
          <a:stretch>
            <a:fillRect/>
          </a:stretch>
        </p:blipFill>
        <p:spPr bwMode="auto">
          <a:xfrm>
            <a:off x="11432495" y="6449005"/>
            <a:ext cx="759505" cy="408995"/>
          </a:xfrm>
          <a:prstGeom prst="rect">
            <a:avLst/>
          </a:prstGeom>
          <a:noFill/>
        </p:spPr>
      </p:pic>
      <p:sp>
        <p:nvSpPr>
          <p:cNvPr id="15" name="日付プレースホルダー 14"/>
          <p:cNvSpPr>
            <a:spLocks noGrp="1"/>
          </p:cNvSpPr>
          <p:nvPr>
            <p:ph type="dt" sz="half" idx="10"/>
          </p:nvPr>
        </p:nvSpPr>
        <p:spPr>
          <a:xfrm>
            <a:off x="838200" y="6475618"/>
            <a:ext cx="2743200" cy="365125"/>
          </a:xfrm>
        </p:spPr>
        <p:txBody>
          <a:bodyPr/>
          <a:lstStyle/>
          <a:p>
            <a:r>
              <a:rPr kumimoji="1" lang="en-US" altLang="ja-JP" dirty="0">
                <a:solidFill>
                  <a:srgbClr val="FFFF00"/>
                </a:solidFill>
                <a:latin typeface="Calibri" panose="020F0502020204030204" pitchFamily="34" charset="0"/>
              </a:rPr>
              <a:t>2019/10/31</a:t>
            </a:r>
            <a:endParaRPr kumimoji="1" lang="ja-JP" altLang="en-US" dirty="0">
              <a:solidFill>
                <a:srgbClr val="FFFF00"/>
              </a:solidFill>
              <a:latin typeface="Calibri" panose="020F0502020204030204" pitchFamily="34" charset="0"/>
            </a:endParaRPr>
          </a:p>
        </p:txBody>
      </p:sp>
      <p:sp>
        <p:nvSpPr>
          <p:cNvPr id="16" name="フッター プレースホルダー 15"/>
          <p:cNvSpPr>
            <a:spLocks noGrp="1"/>
          </p:cNvSpPr>
          <p:nvPr>
            <p:ph type="ftr" sz="quarter" idx="11"/>
          </p:nvPr>
        </p:nvSpPr>
        <p:spPr>
          <a:xfrm>
            <a:off x="3110967" y="6489670"/>
            <a:ext cx="6276433" cy="365125"/>
          </a:xfrm>
        </p:spPr>
        <p:txBody>
          <a:bodyPr/>
          <a:lstStyle/>
          <a:p>
            <a:r>
              <a:rPr lang="en-US" altLang="ja-JP" dirty="0">
                <a:solidFill>
                  <a:srgbClr val="FFFF00"/>
                </a:solidFill>
                <a:latin typeface="Calibri" panose="020F0502020204030204" pitchFamily="34" charset="0"/>
              </a:rPr>
              <a:t>Joint-US-CERN-Japan-Russia International Accelerator School, 2019, Ion Colliders @ </a:t>
            </a:r>
            <a:r>
              <a:rPr lang="en-US" altLang="ja-JP" dirty="0" err="1">
                <a:solidFill>
                  <a:srgbClr val="FFFF00"/>
                </a:solidFill>
                <a:latin typeface="Calibri" panose="020F0502020204030204" pitchFamily="34" charset="0"/>
              </a:rPr>
              <a:t>Dubna</a:t>
            </a:r>
            <a:endParaRPr kumimoji="1" lang="ja-JP" altLang="en-US" dirty="0">
              <a:solidFill>
                <a:srgbClr val="FFFF00"/>
              </a:solidFill>
              <a:latin typeface="Calibri" panose="020F0502020204030204" pitchFamily="34" charset="0"/>
            </a:endParaRPr>
          </a:p>
        </p:txBody>
      </p:sp>
      <p:sp>
        <p:nvSpPr>
          <p:cNvPr id="17" name="スライド番号プレースホルダー 16"/>
          <p:cNvSpPr>
            <a:spLocks noGrp="1"/>
          </p:cNvSpPr>
          <p:nvPr>
            <p:ph type="sldNum" sz="quarter" idx="12"/>
          </p:nvPr>
        </p:nvSpPr>
        <p:spPr>
          <a:xfrm>
            <a:off x="8610600" y="6475618"/>
            <a:ext cx="2743200" cy="365125"/>
          </a:xfrm>
        </p:spPr>
        <p:txBody>
          <a:bodyPr/>
          <a:lstStyle/>
          <a:p>
            <a:fld id="{2703563A-5760-4490-B9C0-0ADE44AA5E72}" type="slidenum">
              <a:rPr kumimoji="1" lang="ja-JP" altLang="en-US" smtClean="0">
                <a:solidFill>
                  <a:srgbClr val="FFFF00"/>
                </a:solidFill>
                <a:latin typeface="Calibri" panose="020F0502020204030204" pitchFamily="34" charset="0"/>
              </a:rPr>
              <a:t>4</a:t>
            </a:fld>
            <a:endParaRPr kumimoji="1" lang="ja-JP" altLang="en-US">
              <a:solidFill>
                <a:srgbClr val="FFFF00"/>
              </a:solidFill>
              <a:latin typeface="Calibri" panose="020F0502020204030204" pitchFamily="34" charset="0"/>
            </a:endParaRPr>
          </a:p>
        </p:txBody>
      </p:sp>
    </p:spTree>
    <p:extLst>
      <p:ext uri="{BB962C8B-B14F-4D97-AF65-F5344CB8AC3E}">
        <p14:creationId xmlns:p14="http://schemas.microsoft.com/office/powerpoint/2010/main" val="232443429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p:cNvPicPr>
            <a:picLocks noChangeAspect="1"/>
          </p:cNvPicPr>
          <p:nvPr/>
        </p:nvPicPr>
        <p:blipFill>
          <a:blip r:embed="rId3"/>
          <a:stretch>
            <a:fillRect/>
          </a:stretch>
        </p:blipFill>
        <p:spPr>
          <a:xfrm>
            <a:off x="0" y="0"/>
            <a:ext cx="12192000" cy="1122652"/>
          </a:xfrm>
          <a:prstGeom prst="rect">
            <a:avLst/>
          </a:prstGeom>
        </p:spPr>
      </p:pic>
      <p:sp>
        <p:nvSpPr>
          <p:cNvPr id="5" name="タイトル 1"/>
          <p:cNvSpPr txBox="1">
            <a:spLocks/>
          </p:cNvSpPr>
          <p:nvPr/>
        </p:nvSpPr>
        <p:spPr>
          <a:xfrm>
            <a:off x="1785678" y="0"/>
            <a:ext cx="8784976" cy="735582"/>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en-US" altLang="ja-JP" sz="4000" b="1" dirty="0">
                <a:solidFill>
                  <a:srgbClr val="FFC000"/>
                </a:solidFill>
                <a:latin typeface="Calibri Light" panose="020F0302020204030204" pitchFamily="34" charset="0"/>
              </a:rPr>
              <a:t>Beam impedance and wall current</a:t>
            </a:r>
            <a:endParaRPr lang="ja-JP" altLang="en-US" sz="4000" b="1" dirty="0">
              <a:solidFill>
                <a:srgbClr val="FFC000"/>
              </a:solidFill>
              <a:latin typeface="Calibri Light" panose="020F0302020204030204" pitchFamily="34" charset="0"/>
            </a:endParaRPr>
          </a:p>
        </p:txBody>
      </p:sp>
      <p:sp>
        <p:nvSpPr>
          <p:cNvPr id="11" name="正方形/長方形 10"/>
          <p:cNvSpPr/>
          <p:nvPr/>
        </p:nvSpPr>
        <p:spPr>
          <a:xfrm>
            <a:off x="0" y="6434515"/>
            <a:ext cx="12192000" cy="431329"/>
          </a:xfrm>
          <a:prstGeom prst="rect">
            <a:avLst/>
          </a:prstGeom>
          <a:solidFill>
            <a:srgbClr val="00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latin typeface="Calibri" panose="020F0502020204030204" pitchFamily="34" charset="0"/>
            </a:endParaRPr>
          </a:p>
        </p:txBody>
      </p:sp>
      <p:pic>
        <p:nvPicPr>
          <p:cNvPr id="13" name="Picture 5" descr="C:\Documents and Settings\Administrator\デスクトップ\keklogo_blue.gif"/>
          <p:cNvPicPr>
            <a:picLocks noChangeAspect="1" noChangeArrowheads="1"/>
          </p:cNvPicPr>
          <p:nvPr/>
        </p:nvPicPr>
        <p:blipFill>
          <a:blip r:embed="rId4" cstate="print"/>
          <a:srcRect/>
          <a:stretch>
            <a:fillRect/>
          </a:stretch>
        </p:blipFill>
        <p:spPr bwMode="auto">
          <a:xfrm>
            <a:off x="65316" y="6463741"/>
            <a:ext cx="702056" cy="402103"/>
          </a:xfrm>
          <a:prstGeom prst="rect">
            <a:avLst/>
          </a:prstGeom>
          <a:noFill/>
        </p:spPr>
      </p:pic>
      <p:pic>
        <p:nvPicPr>
          <p:cNvPr id="14" name="Picture 1" descr="C:\Documents and Settings\Administrator\デスクトップ\SuperKEKB_logo.gif"/>
          <p:cNvPicPr>
            <a:picLocks noChangeAspect="1" noChangeArrowheads="1"/>
          </p:cNvPicPr>
          <p:nvPr/>
        </p:nvPicPr>
        <p:blipFill>
          <a:blip r:embed="rId5" cstate="print"/>
          <a:srcRect/>
          <a:stretch>
            <a:fillRect/>
          </a:stretch>
        </p:blipFill>
        <p:spPr bwMode="auto">
          <a:xfrm>
            <a:off x="11432495" y="6449005"/>
            <a:ext cx="759505" cy="408995"/>
          </a:xfrm>
          <a:prstGeom prst="rect">
            <a:avLst/>
          </a:prstGeom>
          <a:noFill/>
        </p:spPr>
      </p:pic>
      <p:sp>
        <p:nvSpPr>
          <p:cNvPr id="15" name="日付プレースホルダー 14"/>
          <p:cNvSpPr>
            <a:spLocks noGrp="1"/>
          </p:cNvSpPr>
          <p:nvPr>
            <p:ph type="dt" sz="half" idx="10"/>
          </p:nvPr>
        </p:nvSpPr>
        <p:spPr>
          <a:xfrm>
            <a:off x="838200" y="6475618"/>
            <a:ext cx="2743200" cy="365125"/>
          </a:xfrm>
        </p:spPr>
        <p:txBody>
          <a:bodyPr/>
          <a:lstStyle/>
          <a:p>
            <a:r>
              <a:rPr kumimoji="1" lang="en-US" altLang="ja-JP" dirty="0">
                <a:solidFill>
                  <a:srgbClr val="FFFF00"/>
                </a:solidFill>
                <a:latin typeface="Calibri" panose="020F0502020204030204" pitchFamily="34" charset="0"/>
              </a:rPr>
              <a:t>2019/10/31</a:t>
            </a:r>
            <a:endParaRPr kumimoji="1" lang="ja-JP" altLang="en-US" dirty="0">
              <a:solidFill>
                <a:srgbClr val="FFFF00"/>
              </a:solidFill>
              <a:latin typeface="Calibri" panose="020F0502020204030204" pitchFamily="34" charset="0"/>
            </a:endParaRPr>
          </a:p>
        </p:txBody>
      </p:sp>
      <p:sp>
        <p:nvSpPr>
          <p:cNvPr id="16" name="フッター プレースホルダー 15"/>
          <p:cNvSpPr>
            <a:spLocks noGrp="1"/>
          </p:cNvSpPr>
          <p:nvPr>
            <p:ph type="ftr" sz="quarter" idx="11"/>
          </p:nvPr>
        </p:nvSpPr>
        <p:spPr>
          <a:xfrm>
            <a:off x="3110967" y="6489670"/>
            <a:ext cx="6276433" cy="365125"/>
          </a:xfrm>
        </p:spPr>
        <p:txBody>
          <a:bodyPr/>
          <a:lstStyle/>
          <a:p>
            <a:r>
              <a:rPr lang="en-US" altLang="ja-JP" dirty="0">
                <a:solidFill>
                  <a:srgbClr val="FFFF00"/>
                </a:solidFill>
                <a:latin typeface="Calibri" panose="020F0502020204030204" pitchFamily="34" charset="0"/>
              </a:rPr>
              <a:t>Joint-US-CERN-Japan-Russia International Accelerator School, 2019, Ion Colliders @ </a:t>
            </a:r>
            <a:r>
              <a:rPr lang="en-US" altLang="ja-JP" dirty="0" err="1">
                <a:solidFill>
                  <a:srgbClr val="FFFF00"/>
                </a:solidFill>
                <a:latin typeface="Calibri" panose="020F0502020204030204" pitchFamily="34" charset="0"/>
              </a:rPr>
              <a:t>Dubna</a:t>
            </a:r>
            <a:endParaRPr kumimoji="1" lang="ja-JP" altLang="en-US" dirty="0">
              <a:solidFill>
                <a:srgbClr val="FFFF00"/>
              </a:solidFill>
              <a:latin typeface="Calibri" panose="020F0502020204030204" pitchFamily="34" charset="0"/>
            </a:endParaRPr>
          </a:p>
        </p:txBody>
      </p:sp>
      <p:sp>
        <p:nvSpPr>
          <p:cNvPr id="17" name="スライド番号プレースホルダー 16"/>
          <p:cNvSpPr>
            <a:spLocks noGrp="1"/>
          </p:cNvSpPr>
          <p:nvPr>
            <p:ph type="sldNum" sz="quarter" idx="12"/>
          </p:nvPr>
        </p:nvSpPr>
        <p:spPr>
          <a:xfrm>
            <a:off x="8610600" y="6475618"/>
            <a:ext cx="2743200" cy="365125"/>
          </a:xfrm>
        </p:spPr>
        <p:txBody>
          <a:bodyPr/>
          <a:lstStyle/>
          <a:p>
            <a:fld id="{2703563A-5760-4490-B9C0-0ADE44AA5E72}" type="slidenum">
              <a:rPr kumimoji="1" lang="ja-JP" altLang="en-US" smtClean="0">
                <a:solidFill>
                  <a:srgbClr val="FFFF00"/>
                </a:solidFill>
                <a:latin typeface="Calibri" panose="020F0502020204030204" pitchFamily="34" charset="0"/>
              </a:rPr>
              <a:t>40</a:t>
            </a:fld>
            <a:endParaRPr kumimoji="1" lang="ja-JP" altLang="en-US">
              <a:solidFill>
                <a:srgbClr val="FFFF00"/>
              </a:solidFill>
              <a:latin typeface="Calibri" panose="020F0502020204030204" pitchFamily="34" charset="0"/>
            </a:endParaRPr>
          </a:p>
        </p:txBody>
      </p:sp>
      <p:sp>
        <p:nvSpPr>
          <p:cNvPr id="33" name="コンテンツ プレースホルダー 1">
            <a:extLst>
              <a:ext uri="{FF2B5EF4-FFF2-40B4-BE49-F238E27FC236}">
                <a16:creationId xmlns:a16="http://schemas.microsoft.com/office/drawing/2014/main" id="{8421128A-39A2-499B-A4A5-3B6C234BFB32}"/>
              </a:ext>
            </a:extLst>
          </p:cNvPr>
          <p:cNvSpPr txBox="1">
            <a:spLocks/>
          </p:cNvSpPr>
          <p:nvPr/>
        </p:nvSpPr>
        <p:spPr>
          <a:xfrm>
            <a:off x="115119" y="999244"/>
            <a:ext cx="11894001" cy="574902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2400" dirty="0">
                <a:latin typeface="Calibri" panose="020F0502020204030204" pitchFamily="34" charset="0"/>
              </a:rPr>
              <a:t>Countermeasures against electromagnetic field and wall current accompanying beam may also be necessary.</a:t>
            </a:r>
          </a:p>
          <a:p>
            <a:pPr lvl="1">
              <a:buFont typeface="Wingdings" panose="05000000000000000000" pitchFamily="2" charset="2"/>
              <a:buChar char="Ø"/>
            </a:pPr>
            <a:r>
              <a:rPr lang="en-US" altLang="ja-JP" sz="2000" dirty="0">
                <a:solidFill>
                  <a:srgbClr val="002060"/>
                </a:solidFill>
                <a:latin typeface="Calibri" panose="020F0502020204030204" pitchFamily="34" charset="0"/>
                <a:sym typeface="Symbol" panose="05050102010706020507" pitchFamily="18" charset="2"/>
              </a:rPr>
              <a:t>If there is a cavity structure or a change in the cross-section, electromagnetic field is trapped or disturbed resulting heat generation and beam instabilities.</a:t>
            </a:r>
          </a:p>
          <a:p>
            <a:pPr lvl="1">
              <a:buFont typeface="Wingdings" panose="05000000000000000000" pitchFamily="2" charset="2"/>
              <a:buChar char="Ø"/>
            </a:pPr>
            <a:r>
              <a:rPr lang="en-US" altLang="ja-JP" sz="2000" dirty="0">
                <a:solidFill>
                  <a:srgbClr val="002060"/>
                </a:solidFill>
                <a:latin typeface="Calibri" panose="020F0502020204030204" pitchFamily="34" charset="0"/>
                <a:sym typeface="Symbol" panose="05050102010706020507" pitchFamily="18" charset="2"/>
              </a:rPr>
              <a:t>Small gap or poor electrical contact can cause discharge or heat generation.</a:t>
            </a:r>
          </a:p>
          <a:p>
            <a:pPr lvl="1">
              <a:buFont typeface="Wingdings" panose="05000000000000000000" pitchFamily="2" charset="2"/>
              <a:buChar char="Ø"/>
            </a:pPr>
            <a:endParaRPr lang="en-US" altLang="ja-JP" sz="2000" dirty="0">
              <a:solidFill>
                <a:srgbClr val="002060"/>
              </a:solidFill>
              <a:latin typeface="Calibri" panose="020F0502020204030204" pitchFamily="34" charset="0"/>
              <a:sym typeface="Symbol" panose="05050102010706020507" pitchFamily="18" charset="2"/>
            </a:endParaRPr>
          </a:p>
          <a:p>
            <a:pPr lvl="1">
              <a:buFont typeface="Wingdings" panose="05000000000000000000" pitchFamily="2" charset="2"/>
              <a:buChar char="Ø"/>
            </a:pPr>
            <a:endParaRPr lang="en-US" altLang="ja-JP" sz="2000" dirty="0">
              <a:solidFill>
                <a:srgbClr val="002060"/>
              </a:solidFill>
              <a:latin typeface="Calibri" panose="020F0502020204030204" pitchFamily="34" charset="0"/>
              <a:sym typeface="Symbol" panose="05050102010706020507" pitchFamily="18" charset="2"/>
            </a:endParaRPr>
          </a:p>
          <a:p>
            <a:pPr lvl="1">
              <a:buFont typeface="Wingdings" panose="05000000000000000000" pitchFamily="2" charset="2"/>
              <a:buChar char="Ø"/>
            </a:pPr>
            <a:endParaRPr lang="en-US" altLang="ja-JP" sz="2000" dirty="0">
              <a:solidFill>
                <a:srgbClr val="002060"/>
              </a:solidFill>
              <a:latin typeface="Calibri" panose="020F0502020204030204" pitchFamily="34" charset="0"/>
              <a:sym typeface="Symbol" panose="05050102010706020507" pitchFamily="18" charset="2"/>
            </a:endParaRPr>
          </a:p>
          <a:p>
            <a:pPr lvl="1">
              <a:buFont typeface="Wingdings" panose="05000000000000000000" pitchFamily="2" charset="2"/>
              <a:buChar char="Ø"/>
            </a:pPr>
            <a:endParaRPr lang="en-US" altLang="ja-JP" sz="2000" dirty="0">
              <a:solidFill>
                <a:srgbClr val="002060"/>
              </a:solidFill>
              <a:latin typeface="Calibri" panose="020F0502020204030204" pitchFamily="34" charset="0"/>
              <a:sym typeface="Symbol" panose="05050102010706020507" pitchFamily="18" charset="2"/>
            </a:endParaRPr>
          </a:p>
          <a:p>
            <a:pPr lvl="1">
              <a:buFont typeface="Wingdings" panose="05000000000000000000" pitchFamily="2" charset="2"/>
              <a:buChar char="Ø"/>
            </a:pPr>
            <a:endParaRPr lang="en-US" altLang="ja-JP" sz="2000" dirty="0">
              <a:solidFill>
                <a:srgbClr val="002060"/>
              </a:solidFill>
              <a:latin typeface="Calibri" panose="020F0502020204030204" pitchFamily="34" charset="0"/>
              <a:sym typeface="Symbol" panose="05050102010706020507" pitchFamily="18" charset="2"/>
            </a:endParaRPr>
          </a:p>
          <a:p>
            <a:pPr marL="0" indent="0">
              <a:buNone/>
            </a:pPr>
            <a:r>
              <a:rPr lang="en-US" altLang="ja-JP" sz="2400" dirty="0">
                <a:solidFill>
                  <a:srgbClr val="00B050"/>
                </a:solidFill>
                <a:latin typeface="Calibri" panose="020F0502020204030204" pitchFamily="34" charset="0"/>
              </a:rPr>
              <a:t>Countermeasures:</a:t>
            </a:r>
            <a:endParaRPr lang="en-US" altLang="ja-JP" sz="2400" dirty="0">
              <a:solidFill>
                <a:srgbClr val="002060"/>
              </a:solidFill>
              <a:latin typeface="Calibri" panose="020F0502020204030204" pitchFamily="34" charset="0"/>
              <a:sym typeface="Symbol" panose="05050102010706020507" pitchFamily="18" charset="2"/>
            </a:endParaRPr>
          </a:p>
          <a:p>
            <a:pPr lvl="1">
              <a:buFont typeface="Wingdings" panose="05000000000000000000" pitchFamily="2" charset="2"/>
              <a:buChar char="p"/>
            </a:pPr>
            <a:r>
              <a:rPr lang="en-US" altLang="ja-JP" sz="2000" dirty="0">
                <a:solidFill>
                  <a:srgbClr val="002060"/>
                </a:solidFill>
                <a:latin typeface="Calibri" panose="020F0502020204030204" pitchFamily="34" charset="0"/>
                <a:sym typeface="Symbol" panose="05050102010706020507" pitchFamily="18" charset="2"/>
              </a:rPr>
              <a:t>Usage of nonmagnetic materials with good electrical conductivity. (copper plating on ceramic pipe)</a:t>
            </a:r>
          </a:p>
          <a:p>
            <a:pPr lvl="1">
              <a:buFont typeface="Wingdings" panose="05000000000000000000" pitchFamily="2" charset="2"/>
              <a:buChar char="p"/>
            </a:pPr>
            <a:r>
              <a:rPr lang="en-US" altLang="ja-JP" sz="2000" dirty="0">
                <a:solidFill>
                  <a:srgbClr val="002060"/>
                </a:solidFill>
                <a:latin typeface="Calibri" panose="020F0502020204030204" pitchFamily="34" charset="0"/>
                <a:sym typeface="Symbol" panose="05050102010706020507" pitchFamily="18" charset="2"/>
              </a:rPr>
              <a:t>Avoidance of unnecessary change of cross-section. (if necessary, change as smooth as possible.)</a:t>
            </a:r>
          </a:p>
          <a:p>
            <a:pPr lvl="1">
              <a:buFont typeface="Wingdings" panose="05000000000000000000" pitchFamily="2" charset="2"/>
              <a:buChar char="p"/>
            </a:pPr>
            <a:r>
              <a:rPr lang="en-US" altLang="ja-JP" sz="2000" dirty="0">
                <a:solidFill>
                  <a:srgbClr val="002060"/>
                </a:solidFill>
                <a:latin typeface="Calibri" panose="020F0502020204030204" pitchFamily="34" charset="0"/>
                <a:sym typeface="Symbol" panose="05050102010706020507" pitchFamily="18" charset="2"/>
              </a:rPr>
              <a:t>Avoidance of unnecessary gaps, steps and cavity structures. (especially at beam pipe connection.)</a:t>
            </a:r>
          </a:p>
          <a:p>
            <a:pPr lvl="1">
              <a:buFont typeface="Wingdings" panose="05000000000000000000" pitchFamily="2" charset="2"/>
              <a:buChar char="p"/>
            </a:pPr>
            <a:r>
              <a:rPr lang="en-US" altLang="ja-JP" sz="2000" dirty="0">
                <a:solidFill>
                  <a:srgbClr val="002060"/>
                </a:solidFill>
                <a:latin typeface="Calibri" panose="020F0502020204030204" pitchFamily="34" charset="0"/>
                <a:sym typeface="Symbol" panose="05050102010706020507" pitchFamily="18" charset="2"/>
              </a:rPr>
              <a:t>Installation of RF shield over pumping port.</a:t>
            </a:r>
          </a:p>
          <a:p>
            <a:pPr lvl="1">
              <a:buFont typeface="Wingdings" panose="05000000000000000000" pitchFamily="2" charset="2"/>
              <a:buChar char="p"/>
            </a:pPr>
            <a:r>
              <a:rPr lang="en-US" altLang="ja-JP" sz="2000" dirty="0">
                <a:solidFill>
                  <a:srgbClr val="002060"/>
                </a:solidFill>
                <a:latin typeface="Calibri" panose="020F0502020204030204" pitchFamily="34" charset="0"/>
                <a:sym typeface="Symbol" panose="05050102010706020507" pitchFamily="18" charset="2"/>
              </a:rPr>
              <a:t>Etc.</a:t>
            </a:r>
            <a:endParaRPr lang="en-US" altLang="ja-JP" sz="2400" dirty="0">
              <a:solidFill>
                <a:srgbClr val="002060"/>
              </a:solidFill>
              <a:latin typeface="Calibri" panose="020F0502020204030204" pitchFamily="34" charset="0"/>
            </a:endParaRPr>
          </a:p>
        </p:txBody>
      </p:sp>
      <p:grpSp>
        <p:nvGrpSpPr>
          <p:cNvPr id="63" name="Group 107">
            <a:extLst>
              <a:ext uri="{FF2B5EF4-FFF2-40B4-BE49-F238E27FC236}">
                <a16:creationId xmlns:a16="http://schemas.microsoft.com/office/drawing/2014/main" id="{06B815A5-E1BD-4AB8-8B0E-37E8832B3310}"/>
              </a:ext>
            </a:extLst>
          </p:cNvPr>
          <p:cNvGrpSpPr>
            <a:grpSpLocks/>
          </p:cNvGrpSpPr>
          <p:nvPr/>
        </p:nvGrpSpPr>
        <p:grpSpPr bwMode="auto">
          <a:xfrm>
            <a:off x="692391" y="3037980"/>
            <a:ext cx="10588373" cy="1428512"/>
            <a:chOff x="333" y="921"/>
            <a:chExt cx="4407" cy="834"/>
          </a:xfrm>
        </p:grpSpPr>
        <p:sp>
          <p:nvSpPr>
            <p:cNvPr id="64" name="Line 108">
              <a:extLst>
                <a:ext uri="{FF2B5EF4-FFF2-40B4-BE49-F238E27FC236}">
                  <a16:creationId xmlns:a16="http://schemas.microsoft.com/office/drawing/2014/main" id="{8B0F6586-E93D-4FB5-9F71-683005A4B9F5}"/>
                </a:ext>
              </a:extLst>
            </p:cNvPr>
            <p:cNvSpPr>
              <a:spLocks noChangeShapeType="1"/>
            </p:cNvSpPr>
            <p:nvPr/>
          </p:nvSpPr>
          <p:spPr bwMode="auto">
            <a:xfrm>
              <a:off x="654" y="1244"/>
              <a:ext cx="362"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latin typeface="Arial" panose="020B0604020202020204" pitchFamily="34" charset="0"/>
                <a:cs typeface="Arial" panose="020B0604020202020204" pitchFamily="34" charset="0"/>
              </a:endParaRPr>
            </a:p>
          </p:txBody>
        </p:sp>
        <p:sp>
          <p:nvSpPr>
            <p:cNvPr id="66" name="Freeform 109">
              <a:extLst>
                <a:ext uri="{FF2B5EF4-FFF2-40B4-BE49-F238E27FC236}">
                  <a16:creationId xmlns:a16="http://schemas.microsoft.com/office/drawing/2014/main" id="{6E30EF46-4244-466A-AC5F-7E3F58483EAD}"/>
                </a:ext>
              </a:extLst>
            </p:cNvPr>
            <p:cNvSpPr>
              <a:spLocks/>
            </p:cNvSpPr>
            <p:nvPr/>
          </p:nvSpPr>
          <p:spPr bwMode="auto">
            <a:xfrm>
              <a:off x="961" y="966"/>
              <a:ext cx="464" cy="279"/>
            </a:xfrm>
            <a:custGeom>
              <a:avLst/>
              <a:gdLst>
                <a:gd name="T0" fmla="*/ 48 w 464"/>
                <a:gd name="T1" fmla="*/ 271 h 279"/>
                <a:gd name="T2" fmla="*/ 20 w 464"/>
                <a:gd name="T3" fmla="*/ 227 h 279"/>
                <a:gd name="T4" fmla="*/ 0 w 464"/>
                <a:gd name="T5" fmla="*/ 175 h 279"/>
                <a:gd name="T6" fmla="*/ 18 w 464"/>
                <a:gd name="T7" fmla="*/ 95 h 279"/>
                <a:gd name="T8" fmla="*/ 86 w 464"/>
                <a:gd name="T9" fmla="*/ 61 h 279"/>
                <a:gd name="T10" fmla="*/ 148 w 464"/>
                <a:gd name="T11" fmla="*/ 71 h 279"/>
                <a:gd name="T12" fmla="*/ 214 w 464"/>
                <a:gd name="T13" fmla="*/ 53 h 279"/>
                <a:gd name="T14" fmla="*/ 274 w 464"/>
                <a:gd name="T15" fmla="*/ 19 h 279"/>
                <a:gd name="T16" fmla="*/ 380 w 464"/>
                <a:gd name="T17" fmla="*/ 13 h 279"/>
                <a:gd name="T18" fmla="*/ 453 w 464"/>
                <a:gd name="T19" fmla="*/ 95 h 279"/>
                <a:gd name="T20" fmla="*/ 447 w 464"/>
                <a:gd name="T21" fmla="*/ 219 h 279"/>
                <a:gd name="T22" fmla="*/ 400 w 464"/>
                <a:gd name="T23" fmla="*/ 279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64" h="279">
                  <a:moveTo>
                    <a:pt x="48" y="271"/>
                  </a:moveTo>
                  <a:cubicBezTo>
                    <a:pt x="44" y="264"/>
                    <a:pt x="28" y="243"/>
                    <a:pt x="20" y="227"/>
                  </a:cubicBezTo>
                  <a:cubicBezTo>
                    <a:pt x="12" y="211"/>
                    <a:pt x="0" y="197"/>
                    <a:pt x="0" y="175"/>
                  </a:cubicBezTo>
                  <a:cubicBezTo>
                    <a:pt x="0" y="153"/>
                    <a:pt x="4" y="114"/>
                    <a:pt x="18" y="95"/>
                  </a:cubicBezTo>
                  <a:cubicBezTo>
                    <a:pt x="32" y="76"/>
                    <a:pt x="64" y="65"/>
                    <a:pt x="86" y="61"/>
                  </a:cubicBezTo>
                  <a:cubicBezTo>
                    <a:pt x="108" y="57"/>
                    <a:pt x="127" y="72"/>
                    <a:pt x="148" y="71"/>
                  </a:cubicBezTo>
                  <a:cubicBezTo>
                    <a:pt x="169" y="70"/>
                    <a:pt x="193" y="62"/>
                    <a:pt x="214" y="53"/>
                  </a:cubicBezTo>
                  <a:cubicBezTo>
                    <a:pt x="235" y="44"/>
                    <a:pt x="246" y="26"/>
                    <a:pt x="274" y="19"/>
                  </a:cubicBezTo>
                  <a:cubicBezTo>
                    <a:pt x="302" y="12"/>
                    <a:pt x="350" y="0"/>
                    <a:pt x="380" y="13"/>
                  </a:cubicBezTo>
                  <a:cubicBezTo>
                    <a:pt x="410" y="26"/>
                    <a:pt x="442" y="61"/>
                    <a:pt x="453" y="95"/>
                  </a:cubicBezTo>
                  <a:cubicBezTo>
                    <a:pt x="464" y="129"/>
                    <a:pt x="456" y="188"/>
                    <a:pt x="447" y="219"/>
                  </a:cubicBezTo>
                  <a:cubicBezTo>
                    <a:pt x="438" y="250"/>
                    <a:pt x="410" y="267"/>
                    <a:pt x="400" y="279"/>
                  </a:cubicBezTo>
                </a:path>
              </a:pathLst>
            </a:custGeom>
            <a:noFill/>
            <a:ln w="12700" cap="flat" cmpd="sng">
              <a:solidFill>
                <a:schemeClr val="tx1"/>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latin typeface="Arial" panose="020B0604020202020204" pitchFamily="34" charset="0"/>
                <a:cs typeface="Arial" panose="020B0604020202020204" pitchFamily="34" charset="0"/>
              </a:endParaRPr>
            </a:p>
          </p:txBody>
        </p:sp>
        <p:sp>
          <p:nvSpPr>
            <p:cNvPr id="68" name="Line 110">
              <a:extLst>
                <a:ext uri="{FF2B5EF4-FFF2-40B4-BE49-F238E27FC236}">
                  <a16:creationId xmlns:a16="http://schemas.microsoft.com/office/drawing/2014/main" id="{162088ED-10EE-476D-8C9F-1797AD9B951D}"/>
                </a:ext>
              </a:extLst>
            </p:cNvPr>
            <p:cNvSpPr>
              <a:spLocks noChangeShapeType="1"/>
            </p:cNvSpPr>
            <p:nvPr/>
          </p:nvSpPr>
          <p:spPr bwMode="auto">
            <a:xfrm>
              <a:off x="1362" y="1245"/>
              <a:ext cx="362"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latin typeface="Arial" panose="020B0604020202020204" pitchFamily="34" charset="0"/>
                <a:cs typeface="Arial" panose="020B0604020202020204" pitchFamily="34" charset="0"/>
              </a:endParaRPr>
            </a:p>
          </p:txBody>
        </p:sp>
        <p:grpSp>
          <p:nvGrpSpPr>
            <p:cNvPr id="70" name="Group 111">
              <a:extLst>
                <a:ext uri="{FF2B5EF4-FFF2-40B4-BE49-F238E27FC236}">
                  <a16:creationId xmlns:a16="http://schemas.microsoft.com/office/drawing/2014/main" id="{946238EB-4BF0-406C-92EA-26F2690A8FCF}"/>
                </a:ext>
              </a:extLst>
            </p:cNvPr>
            <p:cNvGrpSpPr>
              <a:grpSpLocks/>
            </p:cNvGrpSpPr>
            <p:nvPr/>
          </p:nvGrpSpPr>
          <p:grpSpPr bwMode="auto">
            <a:xfrm flipV="1">
              <a:off x="654" y="1470"/>
              <a:ext cx="1065" cy="282"/>
              <a:chOff x="255" y="289"/>
              <a:chExt cx="1065" cy="282"/>
            </a:xfrm>
          </p:grpSpPr>
          <p:sp>
            <p:nvSpPr>
              <p:cNvPr id="159" name="Line 112">
                <a:extLst>
                  <a:ext uri="{FF2B5EF4-FFF2-40B4-BE49-F238E27FC236}">
                    <a16:creationId xmlns:a16="http://schemas.microsoft.com/office/drawing/2014/main" id="{9353966D-45EF-49D0-AE13-397612F1A2BF}"/>
                  </a:ext>
                </a:extLst>
              </p:cNvPr>
              <p:cNvSpPr>
                <a:spLocks noChangeShapeType="1"/>
              </p:cNvSpPr>
              <p:nvPr/>
            </p:nvSpPr>
            <p:spPr bwMode="auto">
              <a:xfrm>
                <a:off x="255" y="567"/>
                <a:ext cx="362"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latin typeface="Arial" panose="020B0604020202020204" pitchFamily="34" charset="0"/>
                  <a:cs typeface="Arial" panose="020B0604020202020204" pitchFamily="34" charset="0"/>
                </a:endParaRPr>
              </a:p>
            </p:txBody>
          </p:sp>
          <p:sp>
            <p:nvSpPr>
              <p:cNvPr id="160" name="Freeform 113">
                <a:extLst>
                  <a:ext uri="{FF2B5EF4-FFF2-40B4-BE49-F238E27FC236}">
                    <a16:creationId xmlns:a16="http://schemas.microsoft.com/office/drawing/2014/main" id="{4BE0D517-918E-4FB7-9AB4-42313A807949}"/>
                  </a:ext>
                </a:extLst>
              </p:cNvPr>
              <p:cNvSpPr>
                <a:spLocks/>
              </p:cNvSpPr>
              <p:nvPr/>
            </p:nvSpPr>
            <p:spPr bwMode="auto">
              <a:xfrm>
                <a:off x="562" y="289"/>
                <a:ext cx="464" cy="279"/>
              </a:xfrm>
              <a:custGeom>
                <a:avLst/>
                <a:gdLst>
                  <a:gd name="T0" fmla="*/ 48 w 464"/>
                  <a:gd name="T1" fmla="*/ 271 h 279"/>
                  <a:gd name="T2" fmla="*/ 20 w 464"/>
                  <a:gd name="T3" fmla="*/ 227 h 279"/>
                  <a:gd name="T4" fmla="*/ 0 w 464"/>
                  <a:gd name="T5" fmla="*/ 175 h 279"/>
                  <a:gd name="T6" fmla="*/ 18 w 464"/>
                  <a:gd name="T7" fmla="*/ 95 h 279"/>
                  <a:gd name="T8" fmla="*/ 86 w 464"/>
                  <a:gd name="T9" fmla="*/ 61 h 279"/>
                  <a:gd name="T10" fmla="*/ 148 w 464"/>
                  <a:gd name="T11" fmla="*/ 71 h 279"/>
                  <a:gd name="T12" fmla="*/ 214 w 464"/>
                  <a:gd name="T13" fmla="*/ 53 h 279"/>
                  <a:gd name="T14" fmla="*/ 274 w 464"/>
                  <a:gd name="T15" fmla="*/ 19 h 279"/>
                  <a:gd name="T16" fmla="*/ 380 w 464"/>
                  <a:gd name="T17" fmla="*/ 13 h 279"/>
                  <a:gd name="T18" fmla="*/ 453 w 464"/>
                  <a:gd name="T19" fmla="*/ 95 h 279"/>
                  <a:gd name="T20" fmla="*/ 447 w 464"/>
                  <a:gd name="T21" fmla="*/ 219 h 279"/>
                  <a:gd name="T22" fmla="*/ 400 w 464"/>
                  <a:gd name="T23" fmla="*/ 279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64" h="279">
                    <a:moveTo>
                      <a:pt x="48" y="271"/>
                    </a:moveTo>
                    <a:cubicBezTo>
                      <a:pt x="44" y="264"/>
                      <a:pt x="28" y="243"/>
                      <a:pt x="20" y="227"/>
                    </a:cubicBezTo>
                    <a:cubicBezTo>
                      <a:pt x="12" y="211"/>
                      <a:pt x="0" y="197"/>
                      <a:pt x="0" y="175"/>
                    </a:cubicBezTo>
                    <a:cubicBezTo>
                      <a:pt x="0" y="153"/>
                      <a:pt x="4" y="114"/>
                      <a:pt x="18" y="95"/>
                    </a:cubicBezTo>
                    <a:cubicBezTo>
                      <a:pt x="32" y="76"/>
                      <a:pt x="64" y="65"/>
                      <a:pt x="86" y="61"/>
                    </a:cubicBezTo>
                    <a:cubicBezTo>
                      <a:pt x="108" y="57"/>
                      <a:pt x="127" y="72"/>
                      <a:pt x="148" y="71"/>
                    </a:cubicBezTo>
                    <a:cubicBezTo>
                      <a:pt x="169" y="70"/>
                      <a:pt x="193" y="62"/>
                      <a:pt x="214" y="53"/>
                    </a:cubicBezTo>
                    <a:cubicBezTo>
                      <a:pt x="235" y="44"/>
                      <a:pt x="246" y="26"/>
                      <a:pt x="274" y="19"/>
                    </a:cubicBezTo>
                    <a:cubicBezTo>
                      <a:pt x="302" y="12"/>
                      <a:pt x="350" y="0"/>
                      <a:pt x="380" y="13"/>
                    </a:cubicBezTo>
                    <a:cubicBezTo>
                      <a:pt x="410" y="26"/>
                      <a:pt x="442" y="61"/>
                      <a:pt x="453" y="95"/>
                    </a:cubicBezTo>
                    <a:cubicBezTo>
                      <a:pt x="464" y="129"/>
                      <a:pt x="456" y="188"/>
                      <a:pt x="447" y="219"/>
                    </a:cubicBezTo>
                    <a:cubicBezTo>
                      <a:pt x="438" y="250"/>
                      <a:pt x="410" y="267"/>
                      <a:pt x="400" y="279"/>
                    </a:cubicBezTo>
                  </a:path>
                </a:pathLst>
              </a:custGeom>
              <a:noFill/>
              <a:ln w="12700" cap="flat" cmpd="sng">
                <a:solidFill>
                  <a:schemeClr val="tx1"/>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latin typeface="Arial" panose="020B0604020202020204" pitchFamily="34" charset="0"/>
                  <a:cs typeface="Arial" panose="020B0604020202020204" pitchFamily="34" charset="0"/>
                </a:endParaRPr>
              </a:p>
            </p:txBody>
          </p:sp>
          <p:sp>
            <p:nvSpPr>
              <p:cNvPr id="161" name="Line 114">
                <a:extLst>
                  <a:ext uri="{FF2B5EF4-FFF2-40B4-BE49-F238E27FC236}">
                    <a16:creationId xmlns:a16="http://schemas.microsoft.com/office/drawing/2014/main" id="{407D6F7C-ED61-43B7-A100-7C61DACE0A96}"/>
                  </a:ext>
                </a:extLst>
              </p:cNvPr>
              <p:cNvSpPr>
                <a:spLocks noChangeShapeType="1"/>
              </p:cNvSpPr>
              <p:nvPr/>
            </p:nvSpPr>
            <p:spPr bwMode="auto">
              <a:xfrm>
                <a:off x="958" y="571"/>
                <a:ext cx="362"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latin typeface="Arial" panose="020B0604020202020204" pitchFamily="34" charset="0"/>
                  <a:cs typeface="Arial" panose="020B0604020202020204" pitchFamily="34" charset="0"/>
                </a:endParaRPr>
              </a:p>
            </p:txBody>
          </p:sp>
        </p:grpSp>
        <p:sp>
          <p:nvSpPr>
            <p:cNvPr id="71" name="Line 115">
              <a:extLst>
                <a:ext uri="{FF2B5EF4-FFF2-40B4-BE49-F238E27FC236}">
                  <a16:creationId xmlns:a16="http://schemas.microsoft.com/office/drawing/2014/main" id="{C71E7D4F-5070-4BB7-89DE-7F19D9F772E6}"/>
                </a:ext>
              </a:extLst>
            </p:cNvPr>
            <p:cNvSpPr>
              <a:spLocks noChangeShapeType="1"/>
            </p:cNvSpPr>
            <p:nvPr/>
          </p:nvSpPr>
          <p:spPr bwMode="auto">
            <a:xfrm>
              <a:off x="567" y="1362"/>
              <a:ext cx="1225" cy="0"/>
            </a:xfrm>
            <a:prstGeom prst="line">
              <a:avLst/>
            </a:prstGeom>
            <a:noFill/>
            <a:ln w="12700">
              <a:solidFill>
                <a:srgbClr val="0000FF"/>
              </a:solidFill>
              <a:prstDash val="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latin typeface="Arial" panose="020B0604020202020204" pitchFamily="34" charset="0"/>
                <a:cs typeface="Arial" panose="020B0604020202020204" pitchFamily="34" charset="0"/>
              </a:endParaRPr>
            </a:p>
          </p:txBody>
        </p:sp>
        <p:sp>
          <p:nvSpPr>
            <p:cNvPr id="77" name="Oval 116">
              <a:extLst>
                <a:ext uri="{FF2B5EF4-FFF2-40B4-BE49-F238E27FC236}">
                  <a16:creationId xmlns:a16="http://schemas.microsoft.com/office/drawing/2014/main" id="{C76EA324-F6E9-40DA-A716-4975A4B6DE26}"/>
                </a:ext>
              </a:extLst>
            </p:cNvPr>
            <p:cNvSpPr>
              <a:spLocks noChangeAspect="1" noChangeArrowheads="1"/>
            </p:cNvSpPr>
            <p:nvPr/>
          </p:nvSpPr>
          <p:spPr bwMode="auto">
            <a:xfrm>
              <a:off x="725" y="1347"/>
              <a:ext cx="84" cy="27"/>
            </a:xfrm>
            <a:prstGeom prst="ellipse">
              <a:avLst/>
            </a:prstGeom>
            <a:solidFill>
              <a:srgbClr val="FF9933"/>
            </a:solidFill>
            <a:ln w="1270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latin typeface="Arial" panose="020B0604020202020204" pitchFamily="34" charset="0"/>
                <a:cs typeface="Arial" panose="020B0604020202020204" pitchFamily="34" charset="0"/>
              </a:endParaRPr>
            </a:p>
          </p:txBody>
        </p:sp>
        <p:sp>
          <p:nvSpPr>
            <p:cNvPr id="78" name="Line 117">
              <a:extLst>
                <a:ext uri="{FF2B5EF4-FFF2-40B4-BE49-F238E27FC236}">
                  <a16:creationId xmlns:a16="http://schemas.microsoft.com/office/drawing/2014/main" id="{15EA9B5C-C77F-4F44-9AD0-78DC3101F02A}"/>
                </a:ext>
              </a:extLst>
            </p:cNvPr>
            <p:cNvSpPr>
              <a:spLocks noChangeShapeType="1"/>
            </p:cNvSpPr>
            <p:nvPr/>
          </p:nvSpPr>
          <p:spPr bwMode="auto">
            <a:xfrm flipV="1">
              <a:off x="751" y="1248"/>
              <a:ext cx="0" cy="92"/>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latin typeface="Arial" panose="020B0604020202020204" pitchFamily="34" charset="0"/>
                <a:cs typeface="Arial" panose="020B0604020202020204" pitchFamily="34" charset="0"/>
              </a:endParaRPr>
            </a:p>
          </p:txBody>
        </p:sp>
        <p:sp>
          <p:nvSpPr>
            <p:cNvPr id="79" name="Line 118">
              <a:extLst>
                <a:ext uri="{FF2B5EF4-FFF2-40B4-BE49-F238E27FC236}">
                  <a16:creationId xmlns:a16="http://schemas.microsoft.com/office/drawing/2014/main" id="{1836CD28-DC6D-4178-A5A5-34AE4E06A798}"/>
                </a:ext>
              </a:extLst>
            </p:cNvPr>
            <p:cNvSpPr>
              <a:spLocks noChangeShapeType="1"/>
            </p:cNvSpPr>
            <p:nvPr/>
          </p:nvSpPr>
          <p:spPr bwMode="auto">
            <a:xfrm flipH="1" flipV="1">
              <a:off x="774" y="1246"/>
              <a:ext cx="1" cy="97"/>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latin typeface="Arial" panose="020B0604020202020204" pitchFamily="34" charset="0"/>
                <a:cs typeface="Arial" panose="020B0604020202020204" pitchFamily="34" charset="0"/>
              </a:endParaRPr>
            </a:p>
          </p:txBody>
        </p:sp>
        <p:sp>
          <p:nvSpPr>
            <p:cNvPr id="80" name="Line 119">
              <a:extLst>
                <a:ext uri="{FF2B5EF4-FFF2-40B4-BE49-F238E27FC236}">
                  <a16:creationId xmlns:a16="http://schemas.microsoft.com/office/drawing/2014/main" id="{9496EAA3-F521-4F52-A906-69EB7E242C4D}"/>
                </a:ext>
              </a:extLst>
            </p:cNvPr>
            <p:cNvSpPr>
              <a:spLocks noChangeShapeType="1"/>
            </p:cNvSpPr>
            <p:nvPr/>
          </p:nvSpPr>
          <p:spPr bwMode="auto">
            <a:xfrm flipV="1">
              <a:off x="799" y="1244"/>
              <a:ext cx="0" cy="107"/>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latin typeface="Arial" panose="020B0604020202020204" pitchFamily="34" charset="0"/>
                <a:cs typeface="Arial" panose="020B0604020202020204" pitchFamily="34" charset="0"/>
              </a:endParaRPr>
            </a:p>
          </p:txBody>
        </p:sp>
        <p:sp>
          <p:nvSpPr>
            <p:cNvPr id="81" name="Line 120">
              <a:extLst>
                <a:ext uri="{FF2B5EF4-FFF2-40B4-BE49-F238E27FC236}">
                  <a16:creationId xmlns:a16="http://schemas.microsoft.com/office/drawing/2014/main" id="{58C5BA30-B019-437D-BAC1-9A385A39136C}"/>
                </a:ext>
              </a:extLst>
            </p:cNvPr>
            <p:cNvSpPr>
              <a:spLocks noChangeShapeType="1"/>
            </p:cNvSpPr>
            <p:nvPr/>
          </p:nvSpPr>
          <p:spPr bwMode="auto">
            <a:xfrm flipV="1">
              <a:off x="728" y="1244"/>
              <a:ext cx="0" cy="102"/>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latin typeface="Arial" panose="020B0604020202020204" pitchFamily="34" charset="0"/>
                <a:cs typeface="Arial" panose="020B0604020202020204" pitchFamily="34" charset="0"/>
              </a:endParaRPr>
            </a:p>
          </p:txBody>
        </p:sp>
        <p:sp>
          <p:nvSpPr>
            <p:cNvPr id="82" name="Line 121">
              <a:extLst>
                <a:ext uri="{FF2B5EF4-FFF2-40B4-BE49-F238E27FC236}">
                  <a16:creationId xmlns:a16="http://schemas.microsoft.com/office/drawing/2014/main" id="{1D12BCF7-AE46-4CF3-8C77-D6F7AEF12E47}"/>
                </a:ext>
              </a:extLst>
            </p:cNvPr>
            <p:cNvSpPr>
              <a:spLocks noChangeShapeType="1"/>
            </p:cNvSpPr>
            <p:nvPr/>
          </p:nvSpPr>
          <p:spPr bwMode="auto">
            <a:xfrm>
              <a:off x="751" y="1381"/>
              <a:ext cx="0" cy="92"/>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latin typeface="Arial" panose="020B0604020202020204" pitchFamily="34" charset="0"/>
                <a:cs typeface="Arial" panose="020B0604020202020204" pitchFamily="34" charset="0"/>
              </a:endParaRPr>
            </a:p>
          </p:txBody>
        </p:sp>
        <p:sp>
          <p:nvSpPr>
            <p:cNvPr id="88" name="Line 122">
              <a:extLst>
                <a:ext uri="{FF2B5EF4-FFF2-40B4-BE49-F238E27FC236}">
                  <a16:creationId xmlns:a16="http://schemas.microsoft.com/office/drawing/2014/main" id="{84E826F4-80CF-4033-9488-877F4667C9A8}"/>
                </a:ext>
              </a:extLst>
            </p:cNvPr>
            <p:cNvSpPr>
              <a:spLocks noChangeShapeType="1"/>
            </p:cNvSpPr>
            <p:nvPr/>
          </p:nvSpPr>
          <p:spPr bwMode="auto">
            <a:xfrm flipH="1">
              <a:off x="774" y="1378"/>
              <a:ext cx="1" cy="97"/>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latin typeface="Arial" panose="020B0604020202020204" pitchFamily="34" charset="0"/>
                <a:cs typeface="Arial" panose="020B0604020202020204" pitchFamily="34" charset="0"/>
              </a:endParaRPr>
            </a:p>
          </p:txBody>
        </p:sp>
        <p:sp>
          <p:nvSpPr>
            <p:cNvPr id="90" name="Line 123">
              <a:extLst>
                <a:ext uri="{FF2B5EF4-FFF2-40B4-BE49-F238E27FC236}">
                  <a16:creationId xmlns:a16="http://schemas.microsoft.com/office/drawing/2014/main" id="{2128CDB3-E35F-4FEA-9DD1-5454E9211759}"/>
                </a:ext>
              </a:extLst>
            </p:cNvPr>
            <p:cNvSpPr>
              <a:spLocks noChangeShapeType="1"/>
            </p:cNvSpPr>
            <p:nvPr/>
          </p:nvSpPr>
          <p:spPr bwMode="auto">
            <a:xfrm>
              <a:off x="799" y="1370"/>
              <a:ext cx="0" cy="107"/>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latin typeface="Arial" panose="020B0604020202020204" pitchFamily="34" charset="0"/>
                <a:cs typeface="Arial" panose="020B0604020202020204" pitchFamily="34" charset="0"/>
              </a:endParaRPr>
            </a:p>
          </p:txBody>
        </p:sp>
        <p:sp>
          <p:nvSpPr>
            <p:cNvPr id="91" name="Line 124">
              <a:extLst>
                <a:ext uri="{FF2B5EF4-FFF2-40B4-BE49-F238E27FC236}">
                  <a16:creationId xmlns:a16="http://schemas.microsoft.com/office/drawing/2014/main" id="{A2FDAE85-61B8-4AD1-872D-68430EC44EA0}"/>
                </a:ext>
              </a:extLst>
            </p:cNvPr>
            <p:cNvSpPr>
              <a:spLocks noChangeShapeType="1"/>
            </p:cNvSpPr>
            <p:nvPr/>
          </p:nvSpPr>
          <p:spPr bwMode="auto">
            <a:xfrm>
              <a:off x="728" y="1375"/>
              <a:ext cx="0" cy="102"/>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latin typeface="Arial" panose="020B0604020202020204" pitchFamily="34" charset="0"/>
                <a:cs typeface="Arial" panose="020B0604020202020204" pitchFamily="34" charset="0"/>
              </a:endParaRPr>
            </a:p>
          </p:txBody>
        </p:sp>
        <p:sp>
          <p:nvSpPr>
            <p:cNvPr id="93" name="Line 125">
              <a:extLst>
                <a:ext uri="{FF2B5EF4-FFF2-40B4-BE49-F238E27FC236}">
                  <a16:creationId xmlns:a16="http://schemas.microsoft.com/office/drawing/2014/main" id="{CB02136D-794C-4C4C-A500-1E4F56603824}"/>
                </a:ext>
              </a:extLst>
            </p:cNvPr>
            <p:cNvSpPr>
              <a:spLocks noChangeShapeType="1"/>
            </p:cNvSpPr>
            <p:nvPr/>
          </p:nvSpPr>
          <p:spPr bwMode="auto">
            <a:xfrm>
              <a:off x="2150" y="1244"/>
              <a:ext cx="362"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latin typeface="Arial" panose="020B0604020202020204" pitchFamily="34" charset="0"/>
                <a:cs typeface="Arial" panose="020B0604020202020204" pitchFamily="34" charset="0"/>
              </a:endParaRPr>
            </a:p>
          </p:txBody>
        </p:sp>
        <p:sp>
          <p:nvSpPr>
            <p:cNvPr id="94" name="Freeform 126">
              <a:extLst>
                <a:ext uri="{FF2B5EF4-FFF2-40B4-BE49-F238E27FC236}">
                  <a16:creationId xmlns:a16="http://schemas.microsoft.com/office/drawing/2014/main" id="{DB0A8CE7-F8E5-4CC5-96D7-AEFFCDD020EC}"/>
                </a:ext>
              </a:extLst>
            </p:cNvPr>
            <p:cNvSpPr>
              <a:spLocks/>
            </p:cNvSpPr>
            <p:nvPr/>
          </p:nvSpPr>
          <p:spPr bwMode="auto">
            <a:xfrm>
              <a:off x="2457" y="966"/>
              <a:ext cx="464" cy="279"/>
            </a:xfrm>
            <a:custGeom>
              <a:avLst/>
              <a:gdLst>
                <a:gd name="T0" fmla="*/ 48 w 464"/>
                <a:gd name="T1" fmla="*/ 271 h 279"/>
                <a:gd name="T2" fmla="*/ 20 w 464"/>
                <a:gd name="T3" fmla="*/ 227 h 279"/>
                <a:gd name="T4" fmla="*/ 0 w 464"/>
                <a:gd name="T5" fmla="*/ 175 h 279"/>
                <a:gd name="T6" fmla="*/ 18 w 464"/>
                <a:gd name="T7" fmla="*/ 95 h 279"/>
                <a:gd name="T8" fmla="*/ 86 w 464"/>
                <a:gd name="T9" fmla="*/ 61 h 279"/>
                <a:gd name="T10" fmla="*/ 148 w 464"/>
                <a:gd name="T11" fmla="*/ 71 h 279"/>
                <a:gd name="T12" fmla="*/ 214 w 464"/>
                <a:gd name="T13" fmla="*/ 53 h 279"/>
                <a:gd name="T14" fmla="*/ 274 w 464"/>
                <a:gd name="T15" fmla="*/ 19 h 279"/>
                <a:gd name="T16" fmla="*/ 380 w 464"/>
                <a:gd name="T17" fmla="*/ 13 h 279"/>
                <a:gd name="T18" fmla="*/ 453 w 464"/>
                <a:gd name="T19" fmla="*/ 95 h 279"/>
                <a:gd name="T20" fmla="*/ 447 w 464"/>
                <a:gd name="T21" fmla="*/ 219 h 279"/>
                <a:gd name="T22" fmla="*/ 400 w 464"/>
                <a:gd name="T23" fmla="*/ 279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64" h="279">
                  <a:moveTo>
                    <a:pt x="48" y="271"/>
                  </a:moveTo>
                  <a:cubicBezTo>
                    <a:pt x="44" y="264"/>
                    <a:pt x="28" y="243"/>
                    <a:pt x="20" y="227"/>
                  </a:cubicBezTo>
                  <a:cubicBezTo>
                    <a:pt x="12" y="211"/>
                    <a:pt x="0" y="197"/>
                    <a:pt x="0" y="175"/>
                  </a:cubicBezTo>
                  <a:cubicBezTo>
                    <a:pt x="0" y="153"/>
                    <a:pt x="4" y="114"/>
                    <a:pt x="18" y="95"/>
                  </a:cubicBezTo>
                  <a:cubicBezTo>
                    <a:pt x="32" y="76"/>
                    <a:pt x="64" y="65"/>
                    <a:pt x="86" y="61"/>
                  </a:cubicBezTo>
                  <a:cubicBezTo>
                    <a:pt x="108" y="57"/>
                    <a:pt x="127" y="72"/>
                    <a:pt x="148" y="71"/>
                  </a:cubicBezTo>
                  <a:cubicBezTo>
                    <a:pt x="169" y="70"/>
                    <a:pt x="193" y="62"/>
                    <a:pt x="214" y="53"/>
                  </a:cubicBezTo>
                  <a:cubicBezTo>
                    <a:pt x="235" y="44"/>
                    <a:pt x="246" y="26"/>
                    <a:pt x="274" y="19"/>
                  </a:cubicBezTo>
                  <a:cubicBezTo>
                    <a:pt x="302" y="12"/>
                    <a:pt x="350" y="0"/>
                    <a:pt x="380" y="13"/>
                  </a:cubicBezTo>
                  <a:cubicBezTo>
                    <a:pt x="410" y="26"/>
                    <a:pt x="442" y="61"/>
                    <a:pt x="453" y="95"/>
                  </a:cubicBezTo>
                  <a:cubicBezTo>
                    <a:pt x="464" y="129"/>
                    <a:pt x="456" y="188"/>
                    <a:pt x="447" y="219"/>
                  </a:cubicBezTo>
                  <a:cubicBezTo>
                    <a:pt x="438" y="250"/>
                    <a:pt x="410" y="267"/>
                    <a:pt x="400" y="279"/>
                  </a:cubicBezTo>
                </a:path>
              </a:pathLst>
            </a:custGeom>
            <a:noFill/>
            <a:ln w="12700" cap="flat" cmpd="sng">
              <a:solidFill>
                <a:schemeClr val="tx1"/>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latin typeface="Arial" panose="020B0604020202020204" pitchFamily="34" charset="0"/>
                <a:cs typeface="Arial" panose="020B0604020202020204" pitchFamily="34" charset="0"/>
              </a:endParaRPr>
            </a:p>
          </p:txBody>
        </p:sp>
        <p:sp>
          <p:nvSpPr>
            <p:cNvPr id="96" name="Line 127">
              <a:extLst>
                <a:ext uri="{FF2B5EF4-FFF2-40B4-BE49-F238E27FC236}">
                  <a16:creationId xmlns:a16="http://schemas.microsoft.com/office/drawing/2014/main" id="{1EA69D5C-4D03-4F24-BAB3-808C8F1C0360}"/>
                </a:ext>
              </a:extLst>
            </p:cNvPr>
            <p:cNvSpPr>
              <a:spLocks noChangeShapeType="1"/>
            </p:cNvSpPr>
            <p:nvPr/>
          </p:nvSpPr>
          <p:spPr bwMode="auto">
            <a:xfrm>
              <a:off x="2853" y="1248"/>
              <a:ext cx="362"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latin typeface="Arial" panose="020B0604020202020204" pitchFamily="34" charset="0"/>
                <a:cs typeface="Arial" panose="020B0604020202020204" pitchFamily="34" charset="0"/>
              </a:endParaRPr>
            </a:p>
          </p:txBody>
        </p:sp>
        <p:grpSp>
          <p:nvGrpSpPr>
            <p:cNvPr id="98" name="Group 128">
              <a:extLst>
                <a:ext uri="{FF2B5EF4-FFF2-40B4-BE49-F238E27FC236}">
                  <a16:creationId xmlns:a16="http://schemas.microsoft.com/office/drawing/2014/main" id="{B650FD1A-4E97-4FFE-91D8-DF18C1DBA8BE}"/>
                </a:ext>
              </a:extLst>
            </p:cNvPr>
            <p:cNvGrpSpPr>
              <a:grpSpLocks/>
            </p:cNvGrpSpPr>
            <p:nvPr/>
          </p:nvGrpSpPr>
          <p:grpSpPr bwMode="auto">
            <a:xfrm flipV="1">
              <a:off x="2150" y="1470"/>
              <a:ext cx="1065" cy="282"/>
              <a:chOff x="255" y="289"/>
              <a:chExt cx="1065" cy="282"/>
            </a:xfrm>
          </p:grpSpPr>
          <p:sp>
            <p:nvSpPr>
              <p:cNvPr id="156" name="Line 129">
                <a:extLst>
                  <a:ext uri="{FF2B5EF4-FFF2-40B4-BE49-F238E27FC236}">
                    <a16:creationId xmlns:a16="http://schemas.microsoft.com/office/drawing/2014/main" id="{A73D7C32-E504-4BC8-847F-9AB3EE89B014}"/>
                  </a:ext>
                </a:extLst>
              </p:cNvPr>
              <p:cNvSpPr>
                <a:spLocks noChangeShapeType="1"/>
              </p:cNvSpPr>
              <p:nvPr/>
            </p:nvSpPr>
            <p:spPr bwMode="auto">
              <a:xfrm>
                <a:off x="255" y="567"/>
                <a:ext cx="362"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latin typeface="Arial" panose="020B0604020202020204" pitchFamily="34" charset="0"/>
                  <a:cs typeface="Arial" panose="020B0604020202020204" pitchFamily="34" charset="0"/>
                </a:endParaRPr>
              </a:p>
            </p:txBody>
          </p:sp>
          <p:sp>
            <p:nvSpPr>
              <p:cNvPr id="157" name="Freeform 130">
                <a:extLst>
                  <a:ext uri="{FF2B5EF4-FFF2-40B4-BE49-F238E27FC236}">
                    <a16:creationId xmlns:a16="http://schemas.microsoft.com/office/drawing/2014/main" id="{37A6AF7A-0B12-4339-A418-68BDFEB07EA0}"/>
                  </a:ext>
                </a:extLst>
              </p:cNvPr>
              <p:cNvSpPr>
                <a:spLocks/>
              </p:cNvSpPr>
              <p:nvPr/>
            </p:nvSpPr>
            <p:spPr bwMode="auto">
              <a:xfrm>
                <a:off x="562" y="289"/>
                <a:ext cx="464" cy="279"/>
              </a:xfrm>
              <a:custGeom>
                <a:avLst/>
                <a:gdLst>
                  <a:gd name="T0" fmla="*/ 48 w 464"/>
                  <a:gd name="T1" fmla="*/ 271 h 279"/>
                  <a:gd name="T2" fmla="*/ 20 w 464"/>
                  <a:gd name="T3" fmla="*/ 227 h 279"/>
                  <a:gd name="T4" fmla="*/ 0 w 464"/>
                  <a:gd name="T5" fmla="*/ 175 h 279"/>
                  <a:gd name="T6" fmla="*/ 18 w 464"/>
                  <a:gd name="T7" fmla="*/ 95 h 279"/>
                  <a:gd name="T8" fmla="*/ 86 w 464"/>
                  <a:gd name="T9" fmla="*/ 61 h 279"/>
                  <a:gd name="T10" fmla="*/ 148 w 464"/>
                  <a:gd name="T11" fmla="*/ 71 h 279"/>
                  <a:gd name="T12" fmla="*/ 214 w 464"/>
                  <a:gd name="T13" fmla="*/ 53 h 279"/>
                  <a:gd name="T14" fmla="*/ 274 w 464"/>
                  <a:gd name="T15" fmla="*/ 19 h 279"/>
                  <a:gd name="T16" fmla="*/ 380 w 464"/>
                  <a:gd name="T17" fmla="*/ 13 h 279"/>
                  <a:gd name="T18" fmla="*/ 453 w 464"/>
                  <a:gd name="T19" fmla="*/ 95 h 279"/>
                  <a:gd name="T20" fmla="*/ 447 w 464"/>
                  <a:gd name="T21" fmla="*/ 219 h 279"/>
                  <a:gd name="T22" fmla="*/ 400 w 464"/>
                  <a:gd name="T23" fmla="*/ 279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64" h="279">
                    <a:moveTo>
                      <a:pt x="48" y="271"/>
                    </a:moveTo>
                    <a:cubicBezTo>
                      <a:pt x="44" y="264"/>
                      <a:pt x="28" y="243"/>
                      <a:pt x="20" y="227"/>
                    </a:cubicBezTo>
                    <a:cubicBezTo>
                      <a:pt x="12" y="211"/>
                      <a:pt x="0" y="197"/>
                      <a:pt x="0" y="175"/>
                    </a:cubicBezTo>
                    <a:cubicBezTo>
                      <a:pt x="0" y="153"/>
                      <a:pt x="4" y="114"/>
                      <a:pt x="18" y="95"/>
                    </a:cubicBezTo>
                    <a:cubicBezTo>
                      <a:pt x="32" y="76"/>
                      <a:pt x="64" y="65"/>
                      <a:pt x="86" y="61"/>
                    </a:cubicBezTo>
                    <a:cubicBezTo>
                      <a:pt x="108" y="57"/>
                      <a:pt x="127" y="72"/>
                      <a:pt x="148" y="71"/>
                    </a:cubicBezTo>
                    <a:cubicBezTo>
                      <a:pt x="169" y="70"/>
                      <a:pt x="193" y="62"/>
                      <a:pt x="214" y="53"/>
                    </a:cubicBezTo>
                    <a:cubicBezTo>
                      <a:pt x="235" y="44"/>
                      <a:pt x="246" y="26"/>
                      <a:pt x="274" y="19"/>
                    </a:cubicBezTo>
                    <a:cubicBezTo>
                      <a:pt x="302" y="12"/>
                      <a:pt x="350" y="0"/>
                      <a:pt x="380" y="13"/>
                    </a:cubicBezTo>
                    <a:cubicBezTo>
                      <a:pt x="410" y="26"/>
                      <a:pt x="442" y="61"/>
                      <a:pt x="453" y="95"/>
                    </a:cubicBezTo>
                    <a:cubicBezTo>
                      <a:pt x="464" y="129"/>
                      <a:pt x="456" y="188"/>
                      <a:pt x="447" y="219"/>
                    </a:cubicBezTo>
                    <a:cubicBezTo>
                      <a:pt x="438" y="250"/>
                      <a:pt x="410" y="267"/>
                      <a:pt x="400" y="279"/>
                    </a:cubicBezTo>
                  </a:path>
                </a:pathLst>
              </a:custGeom>
              <a:noFill/>
              <a:ln w="12700" cap="flat" cmpd="sng">
                <a:solidFill>
                  <a:schemeClr val="tx1"/>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latin typeface="Arial" panose="020B0604020202020204" pitchFamily="34" charset="0"/>
                  <a:cs typeface="Arial" panose="020B0604020202020204" pitchFamily="34" charset="0"/>
                </a:endParaRPr>
              </a:p>
            </p:txBody>
          </p:sp>
          <p:sp>
            <p:nvSpPr>
              <p:cNvPr id="158" name="Line 131">
                <a:extLst>
                  <a:ext uri="{FF2B5EF4-FFF2-40B4-BE49-F238E27FC236}">
                    <a16:creationId xmlns:a16="http://schemas.microsoft.com/office/drawing/2014/main" id="{3CFC3243-4024-44DF-95DF-E6D66DCB85FD}"/>
                  </a:ext>
                </a:extLst>
              </p:cNvPr>
              <p:cNvSpPr>
                <a:spLocks noChangeShapeType="1"/>
              </p:cNvSpPr>
              <p:nvPr/>
            </p:nvSpPr>
            <p:spPr bwMode="auto">
              <a:xfrm>
                <a:off x="958" y="571"/>
                <a:ext cx="362"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latin typeface="Arial" panose="020B0604020202020204" pitchFamily="34" charset="0"/>
                  <a:cs typeface="Arial" panose="020B0604020202020204" pitchFamily="34" charset="0"/>
                </a:endParaRPr>
              </a:p>
            </p:txBody>
          </p:sp>
        </p:grpSp>
        <p:sp>
          <p:nvSpPr>
            <p:cNvPr id="100" name="Line 132">
              <a:extLst>
                <a:ext uri="{FF2B5EF4-FFF2-40B4-BE49-F238E27FC236}">
                  <a16:creationId xmlns:a16="http://schemas.microsoft.com/office/drawing/2014/main" id="{E3C62D6F-A58E-4292-A318-9863934ECFDE}"/>
                </a:ext>
              </a:extLst>
            </p:cNvPr>
            <p:cNvSpPr>
              <a:spLocks noChangeShapeType="1"/>
            </p:cNvSpPr>
            <p:nvPr/>
          </p:nvSpPr>
          <p:spPr bwMode="auto">
            <a:xfrm>
              <a:off x="2063" y="1362"/>
              <a:ext cx="1225" cy="0"/>
            </a:xfrm>
            <a:prstGeom prst="line">
              <a:avLst/>
            </a:prstGeom>
            <a:noFill/>
            <a:ln w="12700">
              <a:solidFill>
                <a:srgbClr val="0000FF"/>
              </a:solidFill>
              <a:prstDash val="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latin typeface="Arial" panose="020B0604020202020204" pitchFamily="34" charset="0"/>
                <a:cs typeface="Arial" panose="020B0604020202020204" pitchFamily="34" charset="0"/>
              </a:endParaRPr>
            </a:p>
          </p:txBody>
        </p:sp>
        <p:sp>
          <p:nvSpPr>
            <p:cNvPr id="101" name="Oval 133">
              <a:extLst>
                <a:ext uri="{FF2B5EF4-FFF2-40B4-BE49-F238E27FC236}">
                  <a16:creationId xmlns:a16="http://schemas.microsoft.com/office/drawing/2014/main" id="{01632E96-05C3-4CB5-BD45-EC1E1204FF6B}"/>
                </a:ext>
              </a:extLst>
            </p:cNvPr>
            <p:cNvSpPr>
              <a:spLocks noChangeAspect="1" noChangeArrowheads="1"/>
            </p:cNvSpPr>
            <p:nvPr/>
          </p:nvSpPr>
          <p:spPr bwMode="auto">
            <a:xfrm>
              <a:off x="2659" y="1347"/>
              <a:ext cx="84" cy="27"/>
            </a:xfrm>
            <a:prstGeom prst="ellipse">
              <a:avLst/>
            </a:prstGeom>
            <a:solidFill>
              <a:srgbClr val="FF9933"/>
            </a:solidFill>
            <a:ln w="1270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latin typeface="Arial" panose="020B0604020202020204" pitchFamily="34" charset="0"/>
                <a:cs typeface="Arial" panose="020B0604020202020204" pitchFamily="34" charset="0"/>
              </a:endParaRPr>
            </a:p>
          </p:txBody>
        </p:sp>
        <p:sp>
          <p:nvSpPr>
            <p:cNvPr id="102" name="Freeform 134">
              <a:extLst>
                <a:ext uri="{FF2B5EF4-FFF2-40B4-BE49-F238E27FC236}">
                  <a16:creationId xmlns:a16="http://schemas.microsoft.com/office/drawing/2014/main" id="{A492D5C4-4239-4AA6-8C08-FFC7238BF38E}"/>
                </a:ext>
              </a:extLst>
            </p:cNvPr>
            <p:cNvSpPr>
              <a:spLocks/>
            </p:cNvSpPr>
            <p:nvPr/>
          </p:nvSpPr>
          <p:spPr bwMode="auto">
            <a:xfrm>
              <a:off x="2641" y="1034"/>
              <a:ext cx="92" cy="318"/>
            </a:xfrm>
            <a:custGeom>
              <a:avLst/>
              <a:gdLst>
                <a:gd name="T0" fmla="*/ 92 w 92"/>
                <a:gd name="T1" fmla="*/ 318 h 318"/>
                <a:gd name="T2" fmla="*/ 87 w 92"/>
                <a:gd name="T3" fmla="*/ 240 h 318"/>
                <a:gd name="T4" fmla="*/ 81 w 92"/>
                <a:gd name="T5" fmla="*/ 165 h 318"/>
                <a:gd name="T6" fmla="*/ 74 w 92"/>
                <a:gd name="T7" fmla="*/ 126 h 318"/>
                <a:gd name="T8" fmla="*/ 63 w 92"/>
                <a:gd name="T9" fmla="*/ 92 h 318"/>
                <a:gd name="T10" fmla="*/ 47 w 92"/>
                <a:gd name="T11" fmla="*/ 60 h 318"/>
                <a:gd name="T12" fmla="*/ 24 w 92"/>
                <a:gd name="T13" fmla="*/ 30 h 318"/>
                <a:gd name="T14" fmla="*/ 0 w 92"/>
                <a:gd name="T15" fmla="*/ 0 h 3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2" h="318">
                  <a:moveTo>
                    <a:pt x="92" y="318"/>
                  </a:moveTo>
                  <a:lnTo>
                    <a:pt x="87" y="240"/>
                  </a:lnTo>
                  <a:lnTo>
                    <a:pt x="81" y="165"/>
                  </a:lnTo>
                  <a:lnTo>
                    <a:pt x="74" y="126"/>
                  </a:lnTo>
                  <a:lnTo>
                    <a:pt x="63" y="92"/>
                  </a:lnTo>
                  <a:lnTo>
                    <a:pt x="47" y="60"/>
                  </a:lnTo>
                  <a:lnTo>
                    <a:pt x="24" y="30"/>
                  </a:lnTo>
                  <a:lnTo>
                    <a:pt x="0" y="0"/>
                  </a:lnTo>
                </a:path>
              </a:pathLst>
            </a:custGeom>
            <a:noFill/>
            <a:ln w="127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latin typeface="Arial" panose="020B0604020202020204" pitchFamily="34" charset="0"/>
                <a:cs typeface="Arial" panose="020B0604020202020204" pitchFamily="34" charset="0"/>
              </a:endParaRPr>
            </a:p>
          </p:txBody>
        </p:sp>
        <p:sp>
          <p:nvSpPr>
            <p:cNvPr id="103" name="Freeform 135">
              <a:extLst>
                <a:ext uri="{FF2B5EF4-FFF2-40B4-BE49-F238E27FC236}">
                  <a16:creationId xmlns:a16="http://schemas.microsoft.com/office/drawing/2014/main" id="{FFF9D472-5FCC-4C9A-BEEA-08787BAB469F}"/>
                </a:ext>
              </a:extLst>
            </p:cNvPr>
            <p:cNvSpPr>
              <a:spLocks/>
            </p:cNvSpPr>
            <p:nvPr/>
          </p:nvSpPr>
          <p:spPr bwMode="auto">
            <a:xfrm>
              <a:off x="2583" y="1037"/>
              <a:ext cx="124" cy="306"/>
            </a:xfrm>
            <a:custGeom>
              <a:avLst/>
              <a:gdLst>
                <a:gd name="T0" fmla="*/ 124 w 124"/>
                <a:gd name="T1" fmla="*/ 306 h 306"/>
                <a:gd name="T2" fmla="*/ 119 w 124"/>
                <a:gd name="T3" fmla="*/ 228 h 306"/>
                <a:gd name="T4" fmla="*/ 113 w 124"/>
                <a:gd name="T5" fmla="*/ 153 h 306"/>
                <a:gd name="T6" fmla="*/ 102 w 124"/>
                <a:gd name="T7" fmla="*/ 124 h 306"/>
                <a:gd name="T8" fmla="*/ 92 w 124"/>
                <a:gd name="T9" fmla="*/ 100 h 306"/>
                <a:gd name="T10" fmla="*/ 74 w 124"/>
                <a:gd name="T11" fmla="*/ 76 h 306"/>
                <a:gd name="T12" fmla="*/ 50 w 124"/>
                <a:gd name="T13" fmla="*/ 55 h 306"/>
                <a:gd name="T14" fmla="*/ 25 w 124"/>
                <a:gd name="T15" fmla="*/ 35 h 306"/>
                <a:gd name="T16" fmla="*/ 7 w 124"/>
                <a:gd name="T17" fmla="*/ 23 h 306"/>
                <a:gd name="T18" fmla="*/ 0 w 124"/>
                <a:gd name="T19" fmla="*/ 9 h 306"/>
                <a:gd name="T20" fmla="*/ 3 w 124"/>
                <a:gd name="T21" fmla="*/ 0 h 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4" h="306">
                  <a:moveTo>
                    <a:pt x="124" y="306"/>
                  </a:moveTo>
                  <a:lnTo>
                    <a:pt x="119" y="228"/>
                  </a:lnTo>
                  <a:lnTo>
                    <a:pt x="113" y="153"/>
                  </a:lnTo>
                  <a:lnTo>
                    <a:pt x="102" y="124"/>
                  </a:lnTo>
                  <a:lnTo>
                    <a:pt x="92" y="100"/>
                  </a:lnTo>
                  <a:lnTo>
                    <a:pt x="74" y="76"/>
                  </a:lnTo>
                  <a:lnTo>
                    <a:pt x="50" y="55"/>
                  </a:lnTo>
                  <a:lnTo>
                    <a:pt x="25" y="35"/>
                  </a:lnTo>
                  <a:lnTo>
                    <a:pt x="7" y="23"/>
                  </a:lnTo>
                  <a:lnTo>
                    <a:pt x="0" y="9"/>
                  </a:lnTo>
                  <a:lnTo>
                    <a:pt x="3" y="0"/>
                  </a:lnTo>
                </a:path>
              </a:pathLst>
            </a:custGeom>
            <a:noFill/>
            <a:ln w="127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latin typeface="Arial" panose="020B0604020202020204" pitchFamily="34" charset="0"/>
                <a:cs typeface="Arial" panose="020B0604020202020204" pitchFamily="34" charset="0"/>
              </a:endParaRPr>
            </a:p>
          </p:txBody>
        </p:sp>
        <p:sp>
          <p:nvSpPr>
            <p:cNvPr id="104" name="Freeform 136">
              <a:extLst>
                <a:ext uri="{FF2B5EF4-FFF2-40B4-BE49-F238E27FC236}">
                  <a16:creationId xmlns:a16="http://schemas.microsoft.com/office/drawing/2014/main" id="{BA55CBA1-7906-42DF-A678-0A082A1C09B0}"/>
                </a:ext>
              </a:extLst>
            </p:cNvPr>
            <p:cNvSpPr>
              <a:spLocks/>
            </p:cNvSpPr>
            <p:nvPr/>
          </p:nvSpPr>
          <p:spPr bwMode="auto">
            <a:xfrm>
              <a:off x="2511" y="1037"/>
              <a:ext cx="172" cy="305"/>
            </a:xfrm>
            <a:custGeom>
              <a:avLst/>
              <a:gdLst>
                <a:gd name="T0" fmla="*/ 172 w 172"/>
                <a:gd name="T1" fmla="*/ 305 h 305"/>
                <a:gd name="T2" fmla="*/ 165 w 172"/>
                <a:gd name="T3" fmla="*/ 240 h 305"/>
                <a:gd name="T4" fmla="*/ 150 w 172"/>
                <a:gd name="T5" fmla="*/ 170 h 305"/>
                <a:gd name="T6" fmla="*/ 138 w 172"/>
                <a:gd name="T7" fmla="*/ 138 h 305"/>
                <a:gd name="T8" fmla="*/ 123 w 172"/>
                <a:gd name="T9" fmla="*/ 113 h 305"/>
                <a:gd name="T10" fmla="*/ 105 w 172"/>
                <a:gd name="T11" fmla="*/ 93 h 305"/>
                <a:gd name="T12" fmla="*/ 79 w 172"/>
                <a:gd name="T13" fmla="*/ 74 h 305"/>
                <a:gd name="T14" fmla="*/ 43 w 172"/>
                <a:gd name="T15" fmla="*/ 47 h 305"/>
                <a:gd name="T16" fmla="*/ 24 w 172"/>
                <a:gd name="T17" fmla="*/ 36 h 305"/>
                <a:gd name="T18" fmla="*/ 6 w 172"/>
                <a:gd name="T19" fmla="*/ 20 h 305"/>
                <a:gd name="T20" fmla="*/ 0 w 172"/>
                <a:gd name="T21" fmla="*/ 0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2" h="305">
                  <a:moveTo>
                    <a:pt x="172" y="305"/>
                  </a:moveTo>
                  <a:lnTo>
                    <a:pt x="165" y="240"/>
                  </a:lnTo>
                  <a:lnTo>
                    <a:pt x="150" y="170"/>
                  </a:lnTo>
                  <a:lnTo>
                    <a:pt x="138" y="138"/>
                  </a:lnTo>
                  <a:lnTo>
                    <a:pt x="123" y="113"/>
                  </a:lnTo>
                  <a:lnTo>
                    <a:pt x="105" y="93"/>
                  </a:lnTo>
                  <a:lnTo>
                    <a:pt x="79" y="74"/>
                  </a:lnTo>
                  <a:lnTo>
                    <a:pt x="43" y="47"/>
                  </a:lnTo>
                  <a:lnTo>
                    <a:pt x="24" y="36"/>
                  </a:lnTo>
                  <a:lnTo>
                    <a:pt x="6" y="20"/>
                  </a:lnTo>
                  <a:lnTo>
                    <a:pt x="0" y="0"/>
                  </a:lnTo>
                </a:path>
              </a:pathLst>
            </a:custGeom>
            <a:noFill/>
            <a:ln w="127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latin typeface="Arial" panose="020B0604020202020204" pitchFamily="34" charset="0"/>
                <a:cs typeface="Arial" panose="020B0604020202020204" pitchFamily="34" charset="0"/>
              </a:endParaRPr>
            </a:p>
          </p:txBody>
        </p:sp>
        <p:sp>
          <p:nvSpPr>
            <p:cNvPr id="106" name="Freeform 137">
              <a:extLst>
                <a:ext uri="{FF2B5EF4-FFF2-40B4-BE49-F238E27FC236}">
                  <a16:creationId xmlns:a16="http://schemas.microsoft.com/office/drawing/2014/main" id="{3FDBCC03-C732-4611-8929-DCE74C064746}"/>
                </a:ext>
              </a:extLst>
            </p:cNvPr>
            <p:cNvSpPr>
              <a:spLocks/>
            </p:cNvSpPr>
            <p:nvPr/>
          </p:nvSpPr>
          <p:spPr bwMode="auto">
            <a:xfrm>
              <a:off x="2463" y="1114"/>
              <a:ext cx="201" cy="237"/>
            </a:xfrm>
            <a:custGeom>
              <a:avLst/>
              <a:gdLst>
                <a:gd name="T0" fmla="*/ 201 w 201"/>
                <a:gd name="T1" fmla="*/ 237 h 237"/>
                <a:gd name="T2" fmla="*/ 194 w 201"/>
                <a:gd name="T3" fmla="*/ 197 h 237"/>
                <a:gd name="T4" fmla="*/ 187 w 201"/>
                <a:gd name="T5" fmla="*/ 166 h 237"/>
                <a:gd name="T6" fmla="*/ 180 w 201"/>
                <a:gd name="T7" fmla="*/ 144 h 237"/>
                <a:gd name="T8" fmla="*/ 169 w 201"/>
                <a:gd name="T9" fmla="*/ 117 h 237"/>
                <a:gd name="T10" fmla="*/ 157 w 201"/>
                <a:gd name="T11" fmla="*/ 90 h 237"/>
                <a:gd name="T12" fmla="*/ 145 w 201"/>
                <a:gd name="T13" fmla="*/ 69 h 237"/>
                <a:gd name="T14" fmla="*/ 124 w 201"/>
                <a:gd name="T15" fmla="*/ 47 h 237"/>
                <a:gd name="T16" fmla="*/ 112 w 201"/>
                <a:gd name="T17" fmla="*/ 38 h 237"/>
                <a:gd name="T18" fmla="*/ 86 w 201"/>
                <a:gd name="T19" fmla="*/ 20 h 237"/>
                <a:gd name="T20" fmla="*/ 62 w 201"/>
                <a:gd name="T21" fmla="*/ 9 h 237"/>
                <a:gd name="T22" fmla="*/ 31 w 201"/>
                <a:gd name="T23" fmla="*/ 3 h 237"/>
                <a:gd name="T24" fmla="*/ 0 w 201"/>
                <a:gd name="T25" fmla="*/ 0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1" h="237">
                  <a:moveTo>
                    <a:pt x="201" y="237"/>
                  </a:moveTo>
                  <a:lnTo>
                    <a:pt x="194" y="197"/>
                  </a:lnTo>
                  <a:lnTo>
                    <a:pt x="187" y="166"/>
                  </a:lnTo>
                  <a:lnTo>
                    <a:pt x="180" y="144"/>
                  </a:lnTo>
                  <a:lnTo>
                    <a:pt x="169" y="117"/>
                  </a:lnTo>
                  <a:lnTo>
                    <a:pt x="157" y="90"/>
                  </a:lnTo>
                  <a:lnTo>
                    <a:pt x="145" y="69"/>
                  </a:lnTo>
                  <a:lnTo>
                    <a:pt x="124" y="47"/>
                  </a:lnTo>
                  <a:lnTo>
                    <a:pt x="112" y="38"/>
                  </a:lnTo>
                  <a:lnTo>
                    <a:pt x="86" y="20"/>
                  </a:lnTo>
                  <a:lnTo>
                    <a:pt x="62" y="9"/>
                  </a:lnTo>
                  <a:lnTo>
                    <a:pt x="31" y="3"/>
                  </a:lnTo>
                  <a:lnTo>
                    <a:pt x="0" y="0"/>
                  </a:lnTo>
                </a:path>
              </a:pathLst>
            </a:custGeom>
            <a:noFill/>
            <a:ln w="127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latin typeface="Arial" panose="020B0604020202020204" pitchFamily="34" charset="0"/>
                <a:cs typeface="Arial" panose="020B0604020202020204" pitchFamily="34" charset="0"/>
              </a:endParaRPr>
            </a:p>
          </p:txBody>
        </p:sp>
        <p:sp>
          <p:nvSpPr>
            <p:cNvPr id="107" name="Freeform 138">
              <a:extLst>
                <a:ext uri="{FF2B5EF4-FFF2-40B4-BE49-F238E27FC236}">
                  <a16:creationId xmlns:a16="http://schemas.microsoft.com/office/drawing/2014/main" id="{923FEB4B-A0BF-4C9B-A505-8E81417D9686}"/>
                </a:ext>
              </a:extLst>
            </p:cNvPr>
            <p:cNvSpPr>
              <a:spLocks/>
            </p:cNvSpPr>
            <p:nvPr/>
          </p:nvSpPr>
          <p:spPr bwMode="auto">
            <a:xfrm>
              <a:off x="2433" y="1181"/>
              <a:ext cx="136" cy="125"/>
            </a:xfrm>
            <a:custGeom>
              <a:avLst/>
              <a:gdLst>
                <a:gd name="T0" fmla="*/ 0 w 136"/>
                <a:gd name="T1" fmla="*/ 69 h 125"/>
                <a:gd name="T2" fmla="*/ 0 w 136"/>
                <a:gd name="T3" fmla="*/ 87 h 125"/>
                <a:gd name="T4" fmla="*/ 15 w 136"/>
                <a:gd name="T5" fmla="*/ 105 h 125"/>
                <a:gd name="T6" fmla="*/ 55 w 136"/>
                <a:gd name="T7" fmla="*/ 125 h 125"/>
                <a:gd name="T8" fmla="*/ 94 w 136"/>
                <a:gd name="T9" fmla="*/ 122 h 125"/>
                <a:gd name="T10" fmla="*/ 126 w 136"/>
                <a:gd name="T11" fmla="*/ 96 h 125"/>
                <a:gd name="T12" fmla="*/ 136 w 136"/>
                <a:gd name="T13" fmla="*/ 66 h 125"/>
                <a:gd name="T14" fmla="*/ 126 w 136"/>
                <a:gd name="T15" fmla="*/ 33 h 125"/>
                <a:gd name="T16" fmla="*/ 94 w 136"/>
                <a:gd name="T17" fmla="*/ 3 h 125"/>
                <a:gd name="T18" fmla="*/ 64 w 136"/>
                <a:gd name="T19" fmla="*/ 0 h 125"/>
                <a:gd name="T20" fmla="*/ 48 w 136"/>
                <a:gd name="T21" fmla="*/ 6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6" h="125">
                  <a:moveTo>
                    <a:pt x="0" y="69"/>
                  </a:moveTo>
                  <a:lnTo>
                    <a:pt x="0" y="87"/>
                  </a:lnTo>
                  <a:lnTo>
                    <a:pt x="15" y="105"/>
                  </a:lnTo>
                  <a:lnTo>
                    <a:pt x="55" y="125"/>
                  </a:lnTo>
                  <a:lnTo>
                    <a:pt x="94" y="122"/>
                  </a:lnTo>
                  <a:lnTo>
                    <a:pt x="126" y="96"/>
                  </a:lnTo>
                  <a:lnTo>
                    <a:pt x="136" y="66"/>
                  </a:lnTo>
                  <a:lnTo>
                    <a:pt x="126" y="33"/>
                  </a:lnTo>
                  <a:lnTo>
                    <a:pt x="94" y="3"/>
                  </a:lnTo>
                  <a:lnTo>
                    <a:pt x="64" y="0"/>
                  </a:lnTo>
                  <a:lnTo>
                    <a:pt x="48" y="6"/>
                  </a:lnTo>
                </a:path>
              </a:pathLst>
            </a:custGeom>
            <a:noFill/>
            <a:ln w="127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latin typeface="Arial" panose="020B0604020202020204" pitchFamily="34" charset="0"/>
                <a:cs typeface="Arial" panose="020B0604020202020204" pitchFamily="34" charset="0"/>
              </a:endParaRPr>
            </a:p>
          </p:txBody>
        </p:sp>
        <p:sp>
          <p:nvSpPr>
            <p:cNvPr id="108" name="AutoShape 139">
              <a:extLst>
                <a:ext uri="{FF2B5EF4-FFF2-40B4-BE49-F238E27FC236}">
                  <a16:creationId xmlns:a16="http://schemas.microsoft.com/office/drawing/2014/main" id="{84E4BE3C-B537-460A-90DD-51E591C76E26}"/>
                </a:ext>
              </a:extLst>
            </p:cNvPr>
            <p:cNvSpPr>
              <a:spLocks noChangeAspect="1" noChangeArrowheads="1"/>
            </p:cNvSpPr>
            <p:nvPr/>
          </p:nvSpPr>
          <p:spPr bwMode="auto">
            <a:xfrm rot="2532979">
              <a:off x="2543" y="1269"/>
              <a:ext cx="23" cy="22"/>
            </a:xfrm>
            <a:prstGeom prst="triangle">
              <a:avLst>
                <a:gd name="adj" fmla="val 50000"/>
              </a:avLst>
            </a:prstGeom>
            <a:solidFill>
              <a:srgbClr val="000000"/>
            </a:solidFill>
            <a:ln w="127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latin typeface="Arial" panose="020B0604020202020204" pitchFamily="34" charset="0"/>
                <a:cs typeface="Arial" panose="020B0604020202020204" pitchFamily="34" charset="0"/>
              </a:endParaRPr>
            </a:p>
          </p:txBody>
        </p:sp>
        <p:sp>
          <p:nvSpPr>
            <p:cNvPr id="109" name="AutoShape 140">
              <a:extLst>
                <a:ext uri="{FF2B5EF4-FFF2-40B4-BE49-F238E27FC236}">
                  <a16:creationId xmlns:a16="http://schemas.microsoft.com/office/drawing/2014/main" id="{200DAF85-5D08-428B-96F8-0D1F2EC25725}"/>
                </a:ext>
              </a:extLst>
            </p:cNvPr>
            <p:cNvSpPr>
              <a:spLocks noChangeAspect="1" noChangeArrowheads="1"/>
            </p:cNvSpPr>
            <p:nvPr/>
          </p:nvSpPr>
          <p:spPr bwMode="auto">
            <a:xfrm rot="-1129180">
              <a:off x="2676" y="1157"/>
              <a:ext cx="23" cy="22"/>
            </a:xfrm>
            <a:prstGeom prst="triangle">
              <a:avLst>
                <a:gd name="adj" fmla="val 50000"/>
              </a:avLst>
            </a:prstGeom>
            <a:solidFill>
              <a:srgbClr val="000000"/>
            </a:solidFill>
            <a:ln w="127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latin typeface="Arial" panose="020B0604020202020204" pitchFamily="34" charset="0"/>
                <a:cs typeface="Arial" panose="020B0604020202020204" pitchFamily="34" charset="0"/>
              </a:endParaRPr>
            </a:p>
          </p:txBody>
        </p:sp>
        <p:grpSp>
          <p:nvGrpSpPr>
            <p:cNvPr id="110" name="Group 141">
              <a:extLst>
                <a:ext uri="{FF2B5EF4-FFF2-40B4-BE49-F238E27FC236}">
                  <a16:creationId xmlns:a16="http://schemas.microsoft.com/office/drawing/2014/main" id="{DEE2CC96-F446-40DD-8B59-669755632398}"/>
                </a:ext>
              </a:extLst>
            </p:cNvPr>
            <p:cNvGrpSpPr>
              <a:grpSpLocks/>
            </p:cNvGrpSpPr>
            <p:nvPr/>
          </p:nvGrpSpPr>
          <p:grpSpPr bwMode="auto">
            <a:xfrm flipV="1">
              <a:off x="2434" y="1368"/>
              <a:ext cx="300" cy="318"/>
              <a:chOff x="1895" y="348"/>
              <a:chExt cx="300" cy="318"/>
            </a:xfrm>
          </p:grpSpPr>
          <p:sp>
            <p:nvSpPr>
              <p:cNvPr id="149" name="Freeform 142">
                <a:extLst>
                  <a:ext uri="{FF2B5EF4-FFF2-40B4-BE49-F238E27FC236}">
                    <a16:creationId xmlns:a16="http://schemas.microsoft.com/office/drawing/2014/main" id="{BEDD5175-84DC-403E-95E2-FA4FCAED8044}"/>
                  </a:ext>
                </a:extLst>
              </p:cNvPr>
              <p:cNvSpPr>
                <a:spLocks/>
              </p:cNvSpPr>
              <p:nvPr/>
            </p:nvSpPr>
            <p:spPr bwMode="auto">
              <a:xfrm>
                <a:off x="2103" y="348"/>
                <a:ext cx="92" cy="318"/>
              </a:xfrm>
              <a:custGeom>
                <a:avLst/>
                <a:gdLst>
                  <a:gd name="T0" fmla="*/ 92 w 92"/>
                  <a:gd name="T1" fmla="*/ 318 h 318"/>
                  <a:gd name="T2" fmla="*/ 87 w 92"/>
                  <a:gd name="T3" fmla="*/ 240 h 318"/>
                  <a:gd name="T4" fmla="*/ 81 w 92"/>
                  <a:gd name="T5" fmla="*/ 165 h 318"/>
                  <a:gd name="T6" fmla="*/ 74 w 92"/>
                  <a:gd name="T7" fmla="*/ 126 h 318"/>
                  <a:gd name="T8" fmla="*/ 63 w 92"/>
                  <a:gd name="T9" fmla="*/ 92 h 318"/>
                  <a:gd name="T10" fmla="*/ 47 w 92"/>
                  <a:gd name="T11" fmla="*/ 60 h 318"/>
                  <a:gd name="T12" fmla="*/ 24 w 92"/>
                  <a:gd name="T13" fmla="*/ 30 h 318"/>
                  <a:gd name="T14" fmla="*/ 0 w 92"/>
                  <a:gd name="T15" fmla="*/ 0 h 3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2" h="318">
                    <a:moveTo>
                      <a:pt x="92" y="318"/>
                    </a:moveTo>
                    <a:lnTo>
                      <a:pt x="87" y="240"/>
                    </a:lnTo>
                    <a:lnTo>
                      <a:pt x="81" y="165"/>
                    </a:lnTo>
                    <a:lnTo>
                      <a:pt x="74" y="126"/>
                    </a:lnTo>
                    <a:lnTo>
                      <a:pt x="63" y="92"/>
                    </a:lnTo>
                    <a:lnTo>
                      <a:pt x="47" y="60"/>
                    </a:lnTo>
                    <a:lnTo>
                      <a:pt x="24" y="30"/>
                    </a:lnTo>
                    <a:lnTo>
                      <a:pt x="0" y="0"/>
                    </a:lnTo>
                  </a:path>
                </a:pathLst>
              </a:custGeom>
              <a:noFill/>
              <a:ln w="127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latin typeface="Arial" panose="020B0604020202020204" pitchFamily="34" charset="0"/>
                  <a:cs typeface="Arial" panose="020B0604020202020204" pitchFamily="34" charset="0"/>
                </a:endParaRPr>
              </a:p>
            </p:txBody>
          </p:sp>
          <p:sp>
            <p:nvSpPr>
              <p:cNvPr id="150" name="Freeform 143">
                <a:extLst>
                  <a:ext uri="{FF2B5EF4-FFF2-40B4-BE49-F238E27FC236}">
                    <a16:creationId xmlns:a16="http://schemas.microsoft.com/office/drawing/2014/main" id="{8F6E9805-EF2A-4D28-AEF6-0ACAE6562B7E}"/>
                  </a:ext>
                </a:extLst>
              </p:cNvPr>
              <p:cNvSpPr>
                <a:spLocks/>
              </p:cNvSpPr>
              <p:nvPr/>
            </p:nvSpPr>
            <p:spPr bwMode="auto">
              <a:xfrm>
                <a:off x="2045" y="351"/>
                <a:ext cx="124" cy="306"/>
              </a:xfrm>
              <a:custGeom>
                <a:avLst/>
                <a:gdLst>
                  <a:gd name="T0" fmla="*/ 124 w 124"/>
                  <a:gd name="T1" fmla="*/ 306 h 306"/>
                  <a:gd name="T2" fmla="*/ 119 w 124"/>
                  <a:gd name="T3" fmla="*/ 228 h 306"/>
                  <a:gd name="T4" fmla="*/ 113 w 124"/>
                  <a:gd name="T5" fmla="*/ 153 h 306"/>
                  <a:gd name="T6" fmla="*/ 102 w 124"/>
                  <a:gd name="T7" fmla="*/ 124 h 306"/>
                  <a:gd name="T8" fmla="*/ 92 w 124"/>
                  <a:gd name="T9" fmla="*/ 100 h 306"/>
                  <a:gd name="T10" fmla="*/ 74 w 124"/>
                  <a:gd name="T11" fmla="*/ 76 h 306"/>
                  <a:gd name="T12" fmla="*/ 50 w 124"/>
                  <a:gd name="T13" fmla="*/ 55 h 306"/>
                  <a:gd name="T14" fmla="*/ 25 w 124"/>
                  <a:gd name="T15" fmla="*/ 35 h 306"/>
                  <a:gd name="T16" fmla="*/ 7 w 124"/>
                  <a:gd name="T17" fmla="*/ 23 h 306"/>
                  <a:gd name="T18" fmla="*/ 0 w 124"/>
                  <a:gd name="T19" fmla="*/ 9 h 306"/>
                  <a:gd name="T20" fmla="*/ 3 w 124"/>
                  <a:gd name="T21" fmla="*/ 0 h 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4" h="306">
                    <a:moveTo>
                      <a:pt x="124" y="306"/>
                    </a:moveTo>
                    <a:lnTo>
                      <a:pt x="119" y="228"/>
                    </a:lnTo>
                    <a:lnTo>
                      <a:pt x="113" y="153"/>
                    </a:lnTo>
                    <a:lnTo>
                      <a:pt x="102" y="124"/>
                    </a:lnTo>
                    <a:lnTo>
                      <a:pt x="92" y="100"/>
                    </a:lnTo>
                    <a:lnTo>
                      <a:pt x="74" y="76"/>
                    </a:lnTo>
                    <a:lnTo>
                      <a:pt x="50" y="55"/>
                    </a:lnTo>
                    <a:lnTo>
                      <a:pt x="25" y="35"/>
                    </a:lnTo>
                    <a:lnTo>
                      <a:pt x="7" y="23"/>
                    </a:lnTo>
                    <a:lnTo>
                      <a:pt x="0" y="9"/>
                    </a:lnTo>
                    <a:lnTo>
                      <a:pt x="3" y="0"/>
                    </a:lnTo>
                  </a:path>
                </a:pathLst>
              </a:custGeom>
              <a:noFill/>
              <a:ln w="127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latin typeface="Arial" panose="020B0604020202020204" pitchFamily="34" charset="0"/>
                  <a:cs typeface="Arial" panose="020B0604020202020204" pitchFamily="34" charset="0"/>
                </a:endParaRPr>
              </a:p>
            </p:txBody>
          </p:sp>
          <p:sp>
            <p:nvSpPr>
              <p:cNvPr id="151" name="Freeform 144">
                <a:extLst>
                  <a:ext uri="{FF2B5EF4-FFF2-40B4-BE49-F238E27FC236}">
                    <a16:creationId xmlns:a16="http://schemas.microsoft.com/office/drawing/2014/main" id="{82B41261-F3F7-453D-8D93-AEBB7F449B1E}"/>
                  </a:ext>
                </a:extLst>
              </p:cNvPr>
              <p:cNvSpPr>
                <a:spLocks/>
              </p:cNvSpPr>
              <p:nvPr/>
            </p:nvSpPr>
            <p:spPr bwMode="auto">
              <a:xfrm>
                <a:off x="1973" y="351"/>
                <a:ext cx="172" cy="305"/>
              </a:xfrm>
              <a:custGeom>
                <a:avLst/>
                <a:gdLst>
                  <a:gd name="T0" fmla="*/ 172 w 172"/>
                  <a:gd name="T1" fmla="*/ 305 h 305"/>
                  <a:gd name="T2" fmla="*/ 165 w 172"/>
                  <a:gd name="T3" fmla="*/ 240 h 305"/>
                  <a:gd name="T4" fmla="*/ 150 w 172"/>
                  <a:gd name="T5" fmla="*/ 170 h 305"/>
                  <a:gd name="T6" fmla="*/ 138 w 172"/>
                  <a:gd name="T7" fmla="*/ 138 h 305"/>
                  <a:gd name="T8" fmla="*/ 123 w 172"/>
                  <a:gd name="T9" fmla="*/ 113 h 305"/>
                  <a:gd name="T10" fmla="*/ 105 w 172"/>
                  <a:gd name="T11" fmla="*/ 93 h 305"/>
                  <a:gd name="T12" fmla="*/ 79 w 172"/>
                  <a:gd name="T13" fmla="*/ 74 h 305"/>
                  <a:gd name="T14" fmla="*/ 43 w 172"/>
                  <a:gd name="T15" fmla="*/ 47 h 305"/>
                  <a:gd name="T16" fmla="*/ 24 w 172"/>
                  <a:gd name="T17" fmla="*/ 36 h 305"/>
                  <a:gd name="T18" fmla="*/ 6 w 172"/>
                  <a:gd name="T19" fmla="*/ 20 h 305"/>
                  <a:gd name="T20" fmla="*/ 0 w 172"/>
                  <a:gd name="T21" fmla="*/ 0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2" h="305">
                    <a:moveTo>
                      <a:pt x="172" y="305"/>
                    </a:moveTo>
                    <a:lnTo>
                      <a:pt x="165" y="240"/>
                    </a:lnTo>
                    <a:lnTo>
                      <a:pt x="150" y="170"/>
                    </a:lnTo>
                    <a:lnTo>
                      <a:pt x="138" y="138"/>
                    </a:lnTo>
                    <a:lnTo>
                      <a:pt x="123" y="113"/>
                    </a:lnTo>
                    <a:lnTo>
                      <a:pt x="105" y="93"/>
                    </a:lnTo>
                    <a:lnTo>
                      <a:pt x="79" y="74"/>
                    </a:lnTo>
                    <a:lnTo>
                      <a:pt x="43" y="47"/>
                    </a:lnTo>
                    <a:lnTo>
                      <a:pt x="24" y="36"/>
                    </a:lnTo>
                    <a:lnTo>
                      <a:pt x="6" y="20"/>
                    </a:lnTo>
                    <a:lnTo>
                      <a:pt x="0" y="0"/>
                    </a:lnTo>
                  </a:path>
                </a:pathLst>
              </a:custGeom>
              <a:noFill/>
              <a:ln w="127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latin typeface="Arial" panose="020B0604020202020204" pitchFamily="34" charset="0"/>
                  <a:cs typeface="Arial" panose="020B0604020202020204" pitchFamily="34" charset="0"/>
                </a:endParaRPr>
              </a:p>
            </p:txBody>
          </p:sp>
          <p:sp>
            <p:nvSpPr>
              <p:cNvPr id="152" name="Freeform 145">
                <a:extLst>
                  <a:ext uri="{FF2B5EF4-FFF2-40B4-BE49-F238E27FC236}">
                    <a16:creationId xmlns:a16="http://schemas.microsoft.com/office/drawing/2014/main" id="{9B3ABF3A-A85D-429A-BAA0-D145F95ADDDE}"/>
                  </a:ext>
                </a:extLst>
              </p:cNvPr>
              <p:cNvSpPr>
                <a:spLocks/>
              </p:cNvSpPr>
              <p:nvPr/>
            </p:nvSpPr>
            <p:spPr bwMode="auto">
              <a:xfrm>
                <a:off x="1925" y="428"/>
                <a:ext cx="201" cy="237"/>
              </a:xfrm>
              <a:custGeom>
                <a:avLst/>
                <a:gdLst>
                  <a:gd name="T0" fmla="*/ 201 w 201"/>
                  <a:gd name="T1" fmla="*/ 237 h 237"/>
                  <a:gd name="T2" fmla="*/ 194 w 201"/>
                  <a:gd name="T3" fmla="*/ 197 h 237"/>
                  <a:gd name="T4" fmla="*/ 187 w 201"/>
                  <a:gd name="T5" fmla="*/ 166 h 237"/>
                  <a:gd name="T6" fmla="*/ 180 w 201"/>
                  <a:gd name="T7" fmla="*/ 144 h 237"/>
                  <a:gd name="T8" fmla="*/ 169 w 201"/>
                  <a:gd name="T9" fmla="*/ 117 h 237"/>
                  <a:gd name="T10" fmla="*/ 157 w 201"/>
                  <a:gd name="T11" fmla="*/ 90 h 237"/>
                  <a:gd name="T12" fmla="*/ 145 w 201"/>
                  <a:gd name="T13" fmla="*/ 69 h 237"/>
                  <a:gd name="T14" fmla="*/ 124 w 201"/>
                  <a:gd name="T15" fmla="*/ 47 h 237"/>
                  <a:gd name="T16" fmla="*/ 112 w 201"/>
                  <a:gd name="T17" fmla="*/ 38 h 237"/>
                  <a:gd name="T18" fmla="*/ 86 w 201"/>
                  <a:gd name="T19" fmla="*/ 20 h 237"/>
                  <a:gd name="T20" fmla="*/ 62 w 201"/>
                  <a:gd name="T21" fmla="*/ 9 h 237"/>
                  <a:gd name="T22" fmla="*/ 31 w 201"/>
                  <a:gd name="T23" fmla="*/ 3 h 237"/>
                  <a:gd name="T24" fmla="*/ 0 w 201"/>
                  <a:gd name="T25" fmla="*/ 0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1" h="237">
                    <a:moveTo>
                      <a:pt x="201" y="237"/>
                    </a:moveTo>
                    <a:lnTo>
                      <a:pt x="194" y="197"/>
                    </a:lnTo>
                    <a:lnTo>
                      <a:pt x="187" y="166"/>
                    </a:lnTo>
                    <a:lnTo>
                      <a:pt x="180" y="144"/>
                    </a:lnTo>
                    <a:lnTo>
                      <a:pt x="169" y="117"/>
                    </a:lnTo>
                    <a:lnTo>
                      <a:pt x="157" y="90"/>
                    </a:lnTo>
                    <a:lnTo>
                      <a:pt x="145" y="69"/>
                    </a:lnTo>
                    <a:lnTo>
                      <a:pt x="124" y="47"/>
                    </a:lnTo>
                    <a:lnTo>
                      <a:pt x="112" y="38"/>
                    </a:lnTo>
                    <a:lnTo>
                      <a:pt x="86" y="20"/>
                    </a:lnTo>
                    <a:lnTo>
                      <a:pt x="62" y="9"/>
                    </a:lnTo>
                    <a:lnTo>
                      <a:pt x="31" y="3"/>
                    </a:lnTo>
                    <a:lnTo>
                      <a:pt x="0" y="0"/>
                    </a:lnTo>
                  </a:path>
                </a:pathLst>
              </a:custGeom>
              <a:noFill/>
              <a:ln w="127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latin typeface="Arial" panose="020B0604020202020204" pitchFamily="34" charset="0"/>
                  <a:cs typeface="Arial" panose="020B0604020202020204" pitchFamily="34" charset="0"/>
                </a:endParaRPr>
              </a:p>
            </p:txBody>
          </p:sp>
          <p:sp>
            <p:nvSpPr>
              <p:cNvPr id="153" name="Freeform 146">
                <a:extLst>
                  <a:ext uri="{FF2B5EF4-FFF2-40B4-BE49-F238E27FC236}">
                    <a16:creationId xmlns:a16="http://schemas.microsoft.com/office/drawing/2014/main" id="{B31F0DF0-1544-4CA5-9B02-C1CE8D6F7B4A}"/>
                  </a:ext>
                </a:extLst>
              </p:cNvPr>
              <p:cNvSpPr>
                <a:spLocks/>
              </p:cNvSpPr>
              <p:nvPr/>
            </p:nvSpPr>
            <p:spPr bwMode="auto">
              <a:xfrm>
                <a:off x="1895" y="495"/>
                <a:ext cx="136" cy="125"/>
              </a:xfrm>
              <a:custGeom>
                <a:avLst/>
                <a:gdLst>
                  <a:gd name="T0" fmla="*/ 0 w 136"/>
                  <a:gd name="T1" fmla="*/ 69 h 125"/>
                  <a:gd name="T2" fmla="*/ 0 w 136"/>
                  <a:gd name="T3" fmla="*/ 87 h 125"/>
                  <a:gd name="T4" fmla="*/ 15 w 136"/>
                  <a:gd name="T5" fmla="*/ 105 h 125"/>
                  <a:gd name="T6" fmla="*/ 55 w 136"/>
                  <a:gd name="T7" fmla="*/ 125 h 125"/>
                  <a:gd name="T8" fmla="*/ 94 w 136"/>
                  <a:gd name="T9" fmla="*/ 122 h 125"/>
                  <a:gd name="T10" fmla="*/ 126 w 136"/>
                  <a:gd name="T11" fmla="*/ 96 h 125"/>
                  <a:gd name="T12" fmla="*/ 136 w 136"/>
                  <a:gd name="T13" fmla="*/ 66 h 125"/>
                  <a:gd name="T14" fmla="*/ 126 w 136"/>
                  <a:gd name="T15" fmla="*/ 33 h 125"/>
                  <a:gd name="T16" fmla="*/ 94 w 136"/>
                  <a:gd name="T17" fmla="*/ 3 h 125"/>
                  <a:gd name="T18" fmla="*/ 64 w 136"/>
                  <a:gd name="T19" fmla="*/ 0 h 125"/>
                  <a:gd name="T20" fmla="*/ 48 w 136"/>
                  <a:gd name="T21" fmla="*/ 6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6" h="125">
                    <a:moveTo>
                      <a:pt x="0" y="69"/>
                    </a:moveTo>
                    <a:lnTo>
                      <a:pt x="0" y="87"/>
                    </a:lnTo>
                    <a:lnTo>
                      <a:pt x="15" y="105"/>
                    </a:lnTo>
                    <a:lnTo>
                      <a:pt x="55" y="125"/>
                    </a:lnTo>
                    <a:lnTo>
                      <a:pt x="94" y="122"/>
                    </a:lnTo>
                    <a:lnTo>
                      <a:pt x="126" y="96"/>
                    </a:lnTo>
                    <a:lnTo>
                      <a:pt x="136" y="66"/>
                    </a:lnTo>
                    <a:lnTo>
                      <a:pt x="126" y="33"/>
                    </a:lnTo>
                    <a:lnTo>
                      <a:pt x="94" y="3"/>
                    </a:lnTo>
                    <a:lnTo>
                      <a:pt x="64" y="0"/>
                    </a:lnTo>
                    <a:lnTo>
                      <a:pt x="48" y="6"/>
                    </a:lnTo>
                  </a:path>
                </a:pathLst>
              </a:custGeom>
              <a:noFill/>
              <a:ln w="127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latin typeface="Arial" panose="020B0604020202020204" pitchFamily="34" charset="0"/>
                  <a:cs typeface="Arial" panose="020B0604020202020204" pitchFamily="34" charset="0"/>
                </a:endParaRPr>
              </a:p>
            </p:txBody>
          </p:sp>
          <p:sp>
            <p:nvSpPr>
              <p:cNvPr id="154" name="AutoShape 147">
                <a:extLst>
                  <a:ext uri="{FF2B5EF4-FFF2-40B4-BE49-F238E27FC236}">
                    <a16:creationId xmlns:a16="http://schemas.microsoft.com/office/drawing/2014/main" id="{F398D2D2-FCEC-4D8C-B440-881702DF4906}"/>
                  </a:ext>
                </a:extLst>
              </p:cNvPr>
              <p:cNvSpPr>
                <a:spLocks noChangeAspect="1" noChangeArrowheads="1"/>
              </p:cNvSpPr>
              <p:nvPr/>
            </p:nvSpPr>
            <p:spPr bwMode="auto">
              <a:xfrm rot="2532979">
                <a:off x="2005" y="583"/>
                <a:ext cx="23" cy="22"/>
              </a:xfrm>
              <a:prstGeom prst="triangle">
                <a:avLst>
                  <a:gd name="adj" fmla="val 50000"/>
                </a:avLst>
              </a:prstGeom>
              <a:solidFill>
                <a:srgbClr val="000000"/>
              </a:solidFill>
              <a:ln w="127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latin typeface="Arial" panose="020B0604020202020204" pitchFamily="34" charset="0"/>
                  <a:cs typeface="Arial" panose="020B0604020202020204" pitchFamily="34" charset="0"/>
                </a:endParaRPr>
              </a:p>
            </p:txBody>
          </p:sp>
          <p:sp>
            <p:nvSpPr>
              <p:cNvPr id="155" name="AutoShape 148">
                <a:extLst>
                  <a:ext uri="{FF2B5EF4-FFF2-40B4-BE49-F238E27FC236}">
                    <a16:creationId xmlns:a16="http://schemas.microsoft.com/office/drawing/2014/main" id="{6D688754-B405-499F-A6E1-CB1C40C3F1DE}"/>
                  </a:ext>
                </a:extLst>
              </p:cNvPr>
              <p:cNvSpPr>
                <a:spLocks noChangeAspect="1" noChangeArrowheads="1"/>
              </p:cNvSpPr>
              <p:nvPr/>
            </p:nvSpPr>
            <p:spPr bwMode="auto">
              <a:xfrm rot="-1129180">
                <a:off x="2138" y="471"/>
                <a:ext cx="23" cy="22"/>
              </a:xfrm>
              <a:prstGeom prst="triangle">
                <a:avLst>
                  <a:gd name="adj" fmla="val 50000"/>
                </a:avLst>
              </a:prstGeom>
              <a:solidFill>
                <a:srgbClr val="000000"/>
              </a:solidFill>
              <a:ln w="127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latin typeface="Arial" panose="020B0604020202020204" pitchFamily="34" charset="0"/>
                  <a:cs typeface="Arial" panose="020B0604020202020204" pitchFamily="34" charset="0"/>
                </a:endParaRPr>
              </a:p>
            </p:txBody>
          </p:sp>
        </p:grpSp>
        <p:grpSp>
          <p:nvGrpSpPr>
            <p:cNvPr id="111" name="Group 149">
              <a:extLst>
                <a:ext uri="{FF2B5EF4-FFF2-40B4-BE49-F238E27FC236}">
                  <a16:creationId xmlns:a16="http://schemas.microsoft.com/office/drawing/2014/main" id="{A1E78345-DA0E-4305-B774-6EC529DA48E0}"/>
                </a:ext>
              </a:extLst>
            </p:cNvPr>
            <p:cNvGrpSpPr>
              <a:grpSpLocks/>
            </p:cNvGrpSpPr>
            <p:nvPr/>
          </p:nvGrpSpPr>
          <p:grpSpPr bwMode="auto">
            <a:xfrm>
              <a:off x="3595" y="967"/>
              <a:ext cx="1065" cy="282"/>
              <a:chOff x="2837" y="280"/>
              <a:chExt cx="1065" cy="282"/>
            </a:xfrm>
          </p:grpSpPr>
          <p:sp>
            <p:nvSpPr>
              <p:cNvPr id="146" name="Line 150">
                <a:extLst>
                  <a:ext uri="{FF2B5EF4-FFF2-40B4-BE49-F238E27FC236}">
                    <a16:creationId xmlns:a16="http://schemas.microsoft.com/office/drawing/2014/main" id="{3D1009B3-5FDD-42B3-89D9-31F429A301F1}"/>
                  </a:ext>
                </a:extLst>
              </p:cNvPr>
              <p:cNvSpPr>
                <a:spLocks noChangeShapeType="1"/>
              </p:cNvSpPr>
              <p:nvPr/>
            </p:nvSpPr>
            <p:spPr bwMode="auto">
              <a:xfrm>
                <a:off x="2837" y="558"/>
                <a:ext cx="362"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latin typeface="Arial" panose="020B0604020202020204" pitchFamily="34" charset="0"/>
                  <a:cs typeface="Arial" panose="020B0604020202020204" pitchFamily="34" charset="0"/>
                </a:endParaRPr>
              </a:p>
            </p:txBody>
          </p:sp>
          <p:sp>
            <p:nvSpPr>
              <p:cNvPr id="147" name="Freeform 151">
                <a:extLst>
                  <a:ext uri="{FF2B5EF4-FFF2-40B4-BE49-F238E27FC236}">
                    <a16:creationId xmlns:a16="http://schemas.microsoft.com/office/drawing/2014/main" id="{F508DACA-60B9-485C-85B5-21445DAFC78E}"/>
                  </a:ext>
                </a:extLst>
              </p:cNvPr>
              <p:cNvSpPr>
                <a:spLocks/>
              </p:cNvSpPr>
              <p:nvPr/>
            </p:nvSpPr>
            <p:spPr bwMode="auto">
              <a:xfrm>
                <a:off x="3144" y="280"/>
                <a:ext cx="464" cy="279"/>
              </a:xfrm>
              <a:custGeom>
                <a:avLst/>
                <a:gdLst>
                  <a:gd name="T0" fmla="*/ 48 w 464"/>
                  <a:gd name="T1" fmla="*/ 271 h 279"/>
                  <a:gd name="T2" fmla="*/ 20 w 464"/>
                  <a:gd name="T3" fmla="*/ 227 h 279"/>
                  <a:gd name="T4" fmla="*/ 0 w 464"/>
                  <a:gd name="T5" fmla="*/ 175 h 279"/>
                  <a:gd name="T6" fmla="*/ 18 w 464"/>
                  <a:gd name="T7" fmla="*/ 95 h 279"/>
                  <a:gd name="T8" fmla="*/ 86 w 464"/>
                  <a:gd name="T9" fmla="*/ 61 h 279"/>
                  <a:gd name="T10" fmla="*/ 148 w 464"/>
                  <a:gd name="T11" fmla="*/ 71 h 279"/>
                  <a:gd name="T12" fmla="*/ 214 w 464"/>
                  <a:gd name="T13" fmla="*/ 53 h 279"/>
                  <a:gd name="T14" fmla="*/ 274 w 464"/>
                  <a:gd name="T15" fmla="*/ 19 h 279"/>
                  <a:gd name="T16" fmla="*/ 380 w 464"/>
                  <a:gd name="T17" fmla="*/ 13 h 279"/>
                  <a:gd name="T18" fmla="*/ 453 w 464"/>
                  <a:gd name="T19" fmla="*/ 95 h 279"/>
                  <a:gd name="T20" fmla="*/ 447 w 464"/>
                  <a:gd name="T21" fmla="*/ 219 h 279"/>
                  <a:gd name="T22" fmla="*/ 400 w 464"/>
                  <a:gd name="T23" fmla="*/ 279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64" h="279">
                    <a:moveTo>
                      <a:pt x="48" y="271"/>
                    </a:moveTo>
                    <a:cubicBezTo>
                      <a:pt x="44" y="264"/>
                      <a:pt x="28" y="243"/>
                      <a:pt x="20" y="227"/>
                    </a:cubicBezTo>
                    <a:cubicBezTo>
                      <a:pt x="12" y="211"/>
                      <a:pt x="0" y="197"/>
                      <a:pt x="0" y="175"/>
                    </a:cubicBezTo>
                    <a:cubicBezTo>
                      <a:pt x="0" y="153"/>
                      <a:pt x="4" y="114"/>
                      <a:pt x="18" y="95"/>
                    </a:cubicBezTo>
                    <a:cubicBezTo>
                      <a:pt x="32" y="76"/>
                      <a:pt x="64" y="65"/>
                      <a:pt x="86" y="61"/>
                    </a:cubicBezTo>
                    <a:cubicBezTo>
                      <a:pt x="108" y="57"/>
                      <a:pt x="127" y="72"/>
                      <a:pt x="148" y="71"/>
                    </a:cubicBezTo>
                    <a:cubicBezTo>
                      <a:pt x="169" y="70"/>
                      <a:pt x="193" y="62"/>
                      <a:pt x="214" y="53"/>
                    </a:cubicBezTo>
                    <a:cubicBezTo>
                      <a:pt x="235" y="44"/>
                      <a:pt x="246" y="26"/>
                      <a:pt x="274" y="19"/>
                    </a:cubicBezTo>
                    <a:cubicBezTo>
                      <a:pt x="302" y="12"/>
                      <a:pt x="350" y="0"/>
                      <a:pt x="380" y="13"/>
                    </a:cubicBezTo>
                    <a:cubicBezTo>
                      <a:pt x="410" y="26"/>
                      <a:pt x="442" y="61"/>
                      <a:pt x="453" y="95"/>
                    </a:cubicBezTo>
                    <a:cubicBezTo>
                      <a:pt x="464" y="129"/>
                      <a:pt x="456" y="188"/>
                      <a:pt x="447" y="219"/>
                    </a:cubicBezTo>
                    <a:cubicBezTo>
                      <a:pt x="438" y="250"/>
                      <a:pt x="410" y="267"/>
                      <a:pt x="400" y="279"/>
                    </a:cubicBezTo>
                  </a:path>
                </a:pathLst>
              </a:custGeom>
              <a:noFill/>
              <a:ln w="12700" cap="flat" cmpd="sng">
                <a:solidFill>
                  <a:schemeClr val="tx1"/>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latin typeface="Arial" panose="020B0604020202020204" pitchFamily="34" charset="0"/>
                  <a:cs typeface="Arial" panose="020B0604020202020204" pitchFamily="34" charset="0"/>
                </a:endParaRPr>
              </a:p>
            </p:txBody>
          </p:sp>
          <p:sp>
            <p:nvSpPr>
              <p:cNvPr id="148" name="Line 152">
                <a:extLst>
                  <a:ext uri="{FF2B5EF4-FFF2-40B4-BE49-F238E27FC236}">
                    <a16:creationId xmlns:a16="http://schemas.microsoft.com/office/drawing/2014/main" id="{D0B8BACD-F4F6-4EFE-85BA-3A892F91D1A5}"/>
                  </a:ext>
                </a:extLst>
              </p:cNvPr>
              <p:cNvSpPr>
                <a:spLocks noChangeShapeType="1"/>
              </p:cNvSpPr>
              <p:nvPr/>
            </p:nvSpPr>
            <p:spPr bwMode="auto">
              <a:xfrm>
                <a:off x="3540" y="562"/>
                <a:ext cx="362"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latin typeface="Arial" panose="020B0604020202020204" pitchFamily="34" charset="0"/>
                  <a:cs typeface="Arial" panose="020B0604020202020204" pitchFamily="34" charset="0"/>
                </a:endParaRPr>
              </a:p>
            </p:txBody>
          </p:sp>
        </p:grpSp>
        <p:grpSp>
          <p:nvGrpSpPr>
            <p:cNvPr id="113" name="Group 153">
              <a:extLst>
                <a:ext uri="{FF2B5EF4-FFF2-40B4-BE49-F238E27FC236}">
                  <a16:creationId xmlns:a16="http://schemas.microsoft.com/office/drawing/2014/main" id="{316699FD-C10B-40E7-BEB0-8F4BBCF462A1}"/>
                </a:ext>
              </a:extLst>
            </p:cNvPr>
            <p:cNvGrpSpPr>
              <a:grpSpLocks/>
            </p:cNvGrpSpPr>
            <p:nvPr/>
          </p:nvGrpSpPr>
          <p:grpSpPr bwMode="auto">
            <a:xfrm flipV="1">
              <a:off x="3602" y="1473"/>
              <a:ext cx="1065" cy="282"/>
              <a:chOff x="255" y="289"/>
              <a:chExt cx="1065" cy="282"/>
            </a:xfrm>
          </p:grpSpPr>
          <p:sp>
            <p:nvSpPr>
              <p:cNvPr id="143" name="Line 154">
                <a:extLst>
                  <a:ext uri="{FF2B5EF4-FFF2-40B4-BE49-F238E27FC236}">
                    <a16:creationId xmlns:a16="http://schemas.microsoft.com/office/drawing/2014/main" id="{6EE9C2EB-6B34-4DC9-AD8E-51995629D340}"/>
                  </a:ext>
                </a:extLst>
              </p:cNvPr>
              <p:cNvSpPr>
                <a:spLocks noChangeShapeType="1"/>
              </p:cNvSpPr>
              <p:nvPr/>
            </p:nvSpPr>
            <p:spPr bwMode="auto">
              <a:xfrm>
                <a:off x="255" y="567"/>
                <a:ext cx="362"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latin typeface="Arial" panose="020B0604020202020204" pitchFamily="34" charset="0"/>
                  <a:cs typeface="Arial" panose="020B0604020202020204" pitchFamily="34" charset="0"/>
                </a:endParaRPr>
              </a:p>
            </p:txBody>
          </p:sp>
          <p:sp>
            <p:nvSpPr>
              <p:cNvPr id="144" name="Freeform 155">
                <a:extLst>
                  <a:ext uri="{FF2B5EF4-FFF2-40B4-BE49-F238E27FC236}">
                    <a16:creationId xmlns:a16="http://schemas.microsoft.com/office/drawing/2014/main" id="{889C1547-B403-4473-A2E2-F81E42EF9FD8}"/>
                  </a:ext>
                </a:extLst>
              </p:cNvPr>
              <p:cNvSpPr>
                <a:spLocks/>
              </p:cNvSpPr>
              <p:nvPr/>
            </p:nvSpPr>
            <p:spPr bwMode="auto">
              <a:xfrm>
                <a:off x="562" y="289"/>
                <a:ext cx="464" cy="279"/>
              </a:xfrm>
              <a:custGeom>
                <a:avLst/>
                <a:gdLst>
                  <a:gd name="T0" fmla="*/ 48 w 464"/>
                  <a:gd name="T1" fmla="*/ 271 h 279"/>
                  <a:gd name="T2" fmla="*/ 20 w 464"/>
                  <a:gd name="T3" fmla="*/ 227 h 279"/>
                  <a:gd name="T4" fmla="*/ 0 w 464"/>
                  <a:gd name="T5" fmla="*/ 175 h 279"/>
                  <a:gd name="T6" fmla="*/ 18 w 464"/>
                  <a:gd name="T7" fmla="*/ 95 h 279"/>
                  <a:gd name="T8" fmla="*/ 86 w 464"/>
                  <a:gd name="T9" fmla="*/ 61 h 279"/>
                  <a:gd name="T10" fmla="*/ 148 w 464"/>
                  <a:gd name="T11" fmla="*/ 71 h 279"/>
                  <a:gd name="T12" fmla="*/ 214 w 464"/>
                  <a:gd name="T13" fmla="*/ 53 h 279"/>
                  <a:gd name="T14" fmla="*/ 274 w 464"/>
                  <a:gd name="T15" fmla="*/ 19 h 279"/>
                  <a:gd name="T16" fmla="*/ 380 w 464"/>
                  <a:gd name="T17" fmla="*/ 13 h 279"/>
                  <a:gd name="T18" fmla="*/ 453 w 464"/>
                  <a:gd name="T19" fmla="*/ 95 h 279"/>
                  <a:gd name="T20" fmla="*/ 447 w 464"/>
                  <a:gd name="T21" fmla="*/ 219 h 279"/>
                  <a:gd name="T22" fmla="*/ 400 w 464"/>
                  <a:gd name="T23" fmla="*/ 279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64" h="279">
                    <a:moveTo>
                      <a:pt x="48" y="271"/>
                    </a:moveTo>
                    <a:cubicBezTo>
                      <a:pt x="44" y="264"/>
                      <a:pt x="28" y="243"/>
                      <a:pt x="20" y="227"/>
                    </a:cubicBezTo>
                    <a:cubicBezTo>
                      <a:pt x="12" y="211"/>
                      <a:pt x="0" y="197"/>
                      <a:pt x="0" y="175"/>
                    </a:cubicBezTo>
                    <a:cubicBezTo>
                      <a:pt x="0" y="153"/>
                      <a:pt x="4" y="114"/>
                      <a:pt x="18" y="95"/>
                    </a:cubicBezTo>
                    <a:cubicBezTo>
                      <a:pt x="32" y="76"/>
                      <a:pt x="64" y="65"/>
                      <a:pt x="86" y="61"/>
                    </a:cubicBezTo>
                    <a:cubicBezTo>
                      <a:pt x="108" y="57"/>
                      <a:pt x="127" y="72"/>
                      <a:pt x="148" y="71"/>
                    </a:cubicBezTo>
                    <a:cubicBezTo>
                      <a:pt x="169" y="70"/>
                      <a:pt x="193" y="62"/>
                      <a:pt x="214" y="53"/>
                    </a:cubicBezTo>
                    <a:cubicBezTo>
                      <a:pt x="235" y="44"/>
                      <a:pt x="246" y="26"/>
                      <a:pt x="274" y="19"/>
                    </a:cubicBezTo>
                    <a:cubicBezTo>
                      <a:pt x="302" y="12"/>
                      <a:pt x="350" y="0"/>
                      <a:pt x="380" y="13"/>
                    </a:cubicBezTo>
                    <a:cubicBezTo>
                      <a:pt x="410" y="26"/>
                      <a:pt x="442" y="61"/>
                      <a:pt x="453" y="95"/>
                    </a:cubicBezTo>
                    <a:cubicBezTo>
                      <a:pt x="464" y="129"/>
                      <a:pt x="456" y="188"/>
                      <a:pt x="447" y="219"/>
                    </a:cubicBezTo>
                    <a:cubicBezTo>
                      <a:pt x="438" y="250"/>
                      <a:pt x="410" y="267"/>
                      <a:pt x="400" y="279"/>
                    </a:cubicBezTo>
                  </a:path>
                </a:pathLst>
              </a:custGeom>
              <a:noFill/>
              <a:ln w="12700" cap="flat" cmpd="sng">
                <a:solidFill>
                  <a:schemeClr val="tx1"/>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latin typeface="Arial" panose="020B0604020202020204" pitchFamily="34" charset="0"/>
                  <a:cs typeface="Arial" panose="020B0604020202020204" pitchFamily="34" charset="0"/>
                </a:endParaRPr>
              </a:p>
            </p:txBody>
          </p:sp>
          <p:sp>
            <p:nvSpPr>
              <p:cNvPr id="145" name="Line 156">
                <a:extLst>
                  <a:ext uri="{FF2B5EF4-FFF2-40B4-BE49-F238E27FC236}">
                    <a16:creationId xmlns:a16="http://schemas.microsoft.com/office/drawing/2014/main" id="{55E29343-5C0E-4E94-B9E4-66FD74E3D1E4}"/>
                  </a:ext>
                </a:extLst>
              </p:cNvPr>
              <p:cNvSpPr>
                <a:spLocks noChangeShapeType="1"/>
              </p:cNvSpPr>
              <p:nvPr/>
            </p:nvSpPr>
            <p:spPr bwMode="auto">
              <a:xfrm>
                <a:off x="958" y="571"/>
                <a:ext cx="362"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latin typeface="Arial" panose="020B0604020202020204" pitchFamily="34" charset="0"/>
                  <a:cs typeface="Arial" panose="020B0604020202020204" pitchFamily="34" charset="0"/>
                </a:endParaRPr>
              </a:p>
            </p:txBody>
          </p:sp>
        </p:grpSp>
        <p:sp>
          <p:nvSpPr>
            <p:cNvPr id="114" name="Line 157">
              <a:extLst>
                <a:ext uri="{FF2B5EF4-FFF2-40B4-BE49-F238E27FC236}">
                  <a16:creationId xmlns:a16="http://schemas.microsoft.com/office/drawing/2014/main" id="{F17D2AAE-8A8B-4EF7-B423-950EDCF7CAAC}"/>
                </a:ext>
              </a:extLst>
            </p:cNvPr>
            <p:cNvSpPr>
              <a:spLocks noChangeShapeType="1"/>
            </p:cNvSpPr>
            <p:nvPr/>
          </p:nvSpPr>
          <p:spPr bwMode="auto">
            <a:xfrm>
              <a:off x="3515" y="1362"/>
              <a:ext cx="1225" cy="0"/>
            </a:xfrm>
            <a:prstGeom prst="line">
              <a:avLst/>
            </a:prstGeom>
            <a:noFill/>
            <a:ln w="12700">
              <a:solidFill>
                <a:srgbClr val="0000FF"/>
              </a:solidFill>
              <a:prstDash val="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latin typeface="Arial" panose="020B0604020202020204" pitchFamily="34" charset="0"/>
                <a:cs typeface="Arial" panose="020B0604020202020204" pitchFamily="34" charset="0"/>
              </a:endParaRPr>
            </a:p>
          </p:txBody>
        </p:sp>
        <p:sp>
          <p:nvSpPr>
            <p:cNvPr id="115" name="Freeform 158">
              <a:extLst>
                <a:ext uri="{FF2B5EF4-FFF2-40B4-BE49-F238E27FC236}">
                  <a16:creationId xmlns:a16="http://schemas.microsoft.com/office/drawing/2014/main" id="{956DC5EF-1F20-4482-A1D6-ACC0FA5E19A2}"/>
                </a:ext>
              </a:extLst>
            </p:cNvPr>
            <p:cNvSpPr>
              <a:spLocks/>
            </p:cNvSpPr>
            <p:nvPr/>
          </p:nvSpPr>
          <p:spPr bwMode="auto">
            <a:xfrm>
              <a:off x="4257" y="977"/>
              <a:ext cx="99" cy="125"/>
            </a:xfrm>
            <a:custGeom>
              <a:avLst/>
              <a:gdLst>
                <a:gd name="T0" fmla="*/ 99 w 99"/>
                <a:gd name="T1" fmla="*/ 125 h 125"/>
                <a:gd name="T2" fmla="*/ 78 w 99"/>
                <a:gd name="T3" fmla="*/ 125 h 125"/>
                <a:gd name="T4" fmla="*/ 54 w 99"/>
                <a:gd name="T5" fmla="*/ 117 h 125"/>
                <a:gd name="T6" fmla="*/ 27 w 99"/>
                <a:gd name="T7" fmla="*/ 101 h 125"/>
                <a:gd name="T8" fmla="*/ 11 w 99"/>
                <a:gd name="T9" fmla="*/ 87 h 125"/>
                <a:gd name="T10" fmla="*/ 2 w 99"/>
                <a:gd name="T11" fmla="*/ 63 h 125"/>
                <a:gd name="T12" fmla="*/ 0 w 99"/>
                <a:gd name="T13" fmla="*/ 35 h 125"/>
                <a:gd name="T14" fmla="*/ 3 w 99"/>
                <a:gd name="T15" fmla="*/ 14 h 125"/>
                <a:gd name="T16" fmla="*/ 9 w 99"/>
                <a:gd name="T17" fmla="*/ 0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9" h="125">
                  <a:moveTo>
                    <a:pt x="99" y="125"/>
                  </a:moveTo>
                  <a:lnTo>
                    <a:pt x="78" y="125"/>
                  </a:lnTo>
                  <a:lnTo>
                    <a:pt x="54" y="117"/>
                  </a:lnTo>
                  <a:lnTo>
                    <a:pt x="27" y="101"/>
                  </a:lnTo>
                  <a:lnTo>
                    <a:pt x="11" y="87"/>
                  </a:lnTo>
                  <a:lnTo>
                    <a:pt x="2" y="63"/>
                  </a:lnTo>
                  <a:lnTo>
                    <a:pt x="0" y="35"/>
                  </a:lnTo>
                  <a:lnTo>
                    <a:pt x="3" y="14"/>
                  </a:lnTo>
                  <a:lnTo>
                    <a:pt x="9" y="0"/>
                  </a:lnTo>
                </a:path>
              </a:pathLst>
            </a:custGeom>
            <a:noFill/>
            <a:ln w="127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latin typeface="Arial" panose="020B0604020202020204" pitchFamily="34" charset="0"/>
                <a:cs typeface="Arial" panose="020B0604020202020204" pitchFamily="34" charset="0"/>
              </a:endParaRPr>
            </a:p>
          </p:txBody>
        </p:sp>
        <p:sp>
          <p:nvSpPr>
            <p:cNvPr id="116" name="Freeform 159">
              <a:extLst>
                <a:ext uri="{FF2B5EF4-FFF2-40B4-BE49-F238E27FC236}">
                  <a16:creationId xmlns:a16="http://schemas.microsoft.com/office/drawing/2014/main" id="{278C87CF-5717-43D5-B8DD-03433541A2F7}"/>
                </a:ext>
              </a:extLst>
            </p:cNvPr>
            <p:cNvSpPr>
              <a:spLocks/>
            </p:cNvSpPr>
            <p:nvPr/>
          </p:nvSpPr>
          <p:spPr bwMode="auto">
            <a:xfrm>
              <a:off x="4175" y="989"/>
              <a:ext cx="180" cy="153"/>
            </a:xfrm>
            <a:custGeom>
              <a:avLst/>
              <a:gdLst>
                <a:gd name="T0" fmla="*/ 180 w 180"/>
                <a:gd name="T1" fmla="*/ 153 h 153"/>
                <a:gd name="T2" fmla="*/ 154 w 180"/>
                <a:gd name="T3" fmla="*/ 150 h 153"/>
                <a:gd name="T4" fmla="*/ 132 w 180"/>
                <a:gd name="T5" fmla="*/ 149 h 153"/>
                <a:gd name="T6" fmla="*/ 99 w 180"/>
                <a:gd name="T7" fmla="*/ 141 h 153"/>
                <a:gd name="T8" fmla="*/ 66 w 180"/>
                <a:gd name="T9" fmla="*/ 131 h 153"/>
                <a:gd name="T10" fmla="*/ 36 w 180"/>
                <a:gd name="T11" fmla="*/ 105 h 153"/>
                <a:gd name="T12" fmla="*/ 24 w 180"/>
                <a:gd name="T13" fmla="*/ 86 h 153"/>
                <a:gd name="T14" fmla="*/ 16 w 180"/>
                <a:gd name="T15" fmla="*/ 65 h 153"/>
                <a:gd name="T16" fmla="*/ 10 w 180"/>
                <a:gd name="T17" fmla="*/ 44 h 153"/>
                <a:gd name="T18" fmla="*/ 6 w 180"/>
                <a:gd name="T19" fmla="*/ 21 h 153"/>
                <a:gd name="T20" fmla="*/ 0 w 180"/>
                <a:gd name="T21" fmla="*/ 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0" h="153">
                  <a:moveTo>
                    <a:pt x="180" y="153"/>
                  </a:moveTo>
                  <a:lnTo>
                    <a:pt x="154" y="150"/>
                  </a:lnTo>
                  <a:lnTo>
                    <a:pt x="132" y="149"/>
                  </a:lnTo>
                  <a:lnTo>
                    <a:pt x="99" y="141"/>
                  </a:lnTo>
                  <a:lnTo>
                    <a:pt x="66" y="131"/>
                  </a:lnTo>
                  <a:lnTo>
                    <a:pt x="36" y="105"/>
                  </a:lnTo>
                  <a:lnTo>
                    <a:pt x="24" y="86"/>
                  </a:lnTo>
                  <a:lnTo>
                    <a:pt x="16" y="65"/>
                  </a:lnTo>
                  <a:lnTo>
                    <a:pt x="10" y="44"/>
                  </a:lnTo>
                  <a:lnTo>
                    <a:pt x="6" y="21"/>
                  </a:lnTo>
                  <a:lnTo>
                    <a:pt x="0" y="0"/>
                  </a:lnTo>
                </a:path>
              </a:pathLst>
            </a:custGeom>
            <a:noFill/>
            <a:ln w="127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latin typeface="Arial" panose="020B0604020202020204" pitchFamily="34" charset="0"/>
                <a:cs typeface="Arial" panose="020B0604020202020204" pitchFamily="34" charset="0"/>
              </a:endParaRPr>
            </a:p>
          </p:txBody>
        </p:sp>
        <p:sp>
          <p:nvSpPr>
            <p:cNvPr id="117" name="Freeform 160">
              <a:extLst>
                <a:ext uri="{FF2B5EF4-FFF2-40B4-BE49-F238E27FC236}">
                  <a16:creationId xmlns:a16="http://schemas.microsoft.com/office/drawing/2014/main" id="{AA658CE0-FF53-4D88-BFC7-676CB5AD820E}"/>
                </a:ext>
              </a:extLst>
            </p:cNvPr>
            <p:cNvSpPr>
              <a:spLocks/>
            </p:cNvSpPr>
            <p:nvPr/>
          </p:nvSpPr>
          <p:spPr bwMode="auto">
            <a:xfrm>
              <a:off x="4080" y="1033"/>
              <a:ext cx="267" cy="150"/>
            </a:xfrm>
            <a:custGeom>
              <a:avLst/>
              <a:gdLst>
                <a:gd name="T0" fmla="*/ 267 w 267"/>
                <a:gd name="T1" fmla="*/ 150 h 150"/>
                <a:gd name="T2" fmla="*/ 239 w 267"/>
                <a:gd name="T3" fmla="*/ 141 h 150"/>
                <a:gd name="T4" fmla="*/ 194 w 267"/>
                <a:gd name="T5" fmla="*/ 130 h 150"/>
                <a:gd name="T6" fmla="*/ 147 w 267"/>
                <a:gd name="T7" fmla="*/ 123 h 150"/>
                <a:gd name="T8" fmla="*/ 99 w 267"/>
                <a:gd name="T9" fmla="*/ 112 h 150"/>
                <a:gd name="T10" fmla="*/ 57 w 267"/>
                <a:gd name="T11" fmla="*/ 87 h 150"/>
                <a:gd name="T12" fmla="*/ 38 w 267"/>
                <a:gd name="T13" fmla="*/ 69 h 150"/>
                <a:gd name="T14" fmla="*/ 23 w 267"/>
                <a:gd name="T15" fmla="*/ 46 h 150"/>
                <a:gd name="T16" fmla="*/ 8 w 267"/>
                <a:gd name="T17" fmla="*/ 24 h 150"/>
                <a:gd name="T18" fmla="*/ 0 w 267"/>
                <a:gd name="T19"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7" h="150">
                  <a:moveTo>
                    <a:pt x="267" y="150"/>
                  </a:moveTo>
                  <a:lnTo>
                    <a:pt x="239" y="141"/>
                  </a:lnTo>
                  <a:lnTo>
                    <a:pt x="194" y="130"/>
                  </a:lnTo>
                  <a:lnTo>
                    <a:pt x="147" y="123"/>
                  </a:lnTo>
                  <a:lnTo>
                    <a:pt x="99" y="112"/>
                  </a:lnTo>
                  <a:lnTo>
                    <a:pt x="57" y="87"/>
                  </a:lnTo>
                  <a:lnTo>
                    <a:pt x="38" y="69"/>
                  </a:lnTo>
                  <a:lnTo>
                    <a:pt x="23" y="46"/>
                  </a:lnTo>
                  <a:lnTo>
                    <a:pt x="8" y="24"/>
                  </a:lnTo>
                  <a:lnTo>
                    <a:pt x="0" y="0"/>
                  </a:lnTo>
                </a:path>
              </a:pathLst>
            </a:custGeom>
            <a:noFill/>
            <a:ln w="127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latin typeface="Arial" panose="020B0604020202020204" pitchFamily="34" charset="0"/>
                <a:cs typeface="Arial" panose="020B0604020202020204" pitchFamily="34" charset="0"/>
              </a:endParaRPr>
            </a:p>
          </p:txBody>
        </p:sp>
        <p:sp>
          <p:nvSpPr>
            <p:cNvPr id="118" name="Freeform 161">
              <a:extLst>
                <a:ext uri="{FF2B5EF4-FFF2-40B4-BE49-F238E27FC236}">
                  <a16:creationId xmlns:a16="http://schemas.microsoft.com/office/drawing/2014/main" id="{D29AE069-1127-456F-AABB-C79169FE0F43}"/>
                </a:ext>
              </a:extLst>
            </p:cNvPr>
            <p:cNvSpPr>
              <a:spLocks/>
            </p:cNvSpPr>
            <p:nvPr/>
          </p:nvSpPr>
          <p:spPr bwMode="auto">
            <a:xfrm>
              <a:off x="3938" y="1169"/>
              <a:ext cx="385" cy="54"/>
            </a:xfrm>
            <a:custGeom>
              <a:avLst/>
              <a:gdLst>
                <a:gd name="T0" fmla="*/ 385 w 385"/>
                <a:gd name="T1" fmla="*/ 54 h 54"/>
                <a:gd name="T2" fmla="*/ 352 w 385"/>
                <a:gd name="T3" fmla="*/ 38 h 54"/>
                <a:gd name="T4" fmla="*/ 309 w 385"/>
                <a:gd name="T5" fmla="*/ 26 h 54"/>
                <a:gd name="T6" fmla="*/ 258 w 385"/>
                <a:gd name="T7" fmla="*/ 14 h 54"/>
                <a:gd name="T8" fmla="*/ 204 w 385"/>
                <a:gd name="T9" fmla="*/ 6 h 54"/>
                <a:gd name="T10" fmla="*/ 166 w 385"/>
                <a:gd name="T11" fmla="*/ 3 h 54"/>
                <a:gd name="T12" fmla="*/ 136 w 385"/>
                <a:gd name="T13" fmla="*/ 0 h 54"/>
                <a:gd name="T14" fmla="*/ 106 w 385"/>
                <a:gd name="T15" fmla="*/ 2 h 54"/>
                <a:gd name="T16" fmla="*/ 64 w 385"/>
                <a:gd name="T17" fmla="*/ 8 h 54"/>
                <a:gd name="T18" fmla="*/ 28 w 385"/>
                <a:gd name="T19" fmla="*/ 24 h 54"/>
                <a:gd name="T20" fmla="*/ 0 w 385"/>
                <a:gd name="T21" fmla="*/ 39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5" h="54">
                  <a:moveTo>
                    <a:pt x="385" y="54"/>
                  </a:moveTo>
                  <a:lnTo>
                    <a:pt x="352" y="38"/>
                  </a:lnTo>
                  <a:lnTo>
                    <a:pt x="309" y="26"/>
                  </a:lnTo>
                  <a:lnTo>
                    <a:pt x="258" y="14"/>
                  </a:lnTo>
                  <a:lnTo>
                    <a:pt x="204" y="6"/>
                  </a:lnTo>
                  <a:lnTo>
                    <a:pt x="166" y="3"/>
                  </a:lnTo>
                  <a:lnTo>
                    <a:pt x="136" y="0"/>
                  </a:lnTo>
                  <a:lnTo>
                    <a:pt x="106" y="2"/>
                  </a:lnTo>
                  <a:lnTo>
                    <a:pt x="64" y="8"/>
                  </a:lnTo>
                  <a:lnTo>
                    <a:pt x="28" y="24"/>
                  </a:lnTo>
                  <a:lnTo>
                    <a:pt x="0" y="39"/>
                  </a:lnTo>
                </a:path>
              </a:pathLst>
            </a:custGeom>
            <a:noFill/>
            <a:ln w="127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latin typeface="Arial" panose="020B0604020202020204" pitchFamily="34" charset="0"/>
                <a:cs typeface="Arial" panose="020B0604020202020204" pitchFamily="34" charset="0"/>
              </a:endParaRPr>
            </a:p>
          </p:txBody>
        </p:sp>
        <p:sp>
          <p:nvSpPr>
            <p:cNvPr id="119" name="AutoShape 162">
              <a:extLst>
                <a:ext uri="{FF2B5EF4-FFF2-40B4-BE49-F238E27FC236}">
                  <a16:creationId xmlns:a16="http://schemas.microsoft.com/office/drawing/2014/main" id="{CAEF7486-74B1-4A44-ADAD-27AE64E3BC59}"/>
                </a:ext>
              </a:extLst>
            </p:cNvPr>
            <p:cNvSpPr>
              <a:spLocks noChangeAspect="1" noChangeArrowheads="1"/>
            </p:cNvSpPr>
            <p:nvPr/>
          </p:nvSpPr>
          <p:spPr bwMode="auto">
            <a:xfrm rot="5873265">
              <a:off x="4085" y="1162"/>
              <a:ext cx="23" cy="22"/>
            </a:xfrm>
            <a:prstGeom prst="triangle">
              <a:avLst>
                <a:gd name="adj" fmla="val 50000"/>
              </a:avLst>
            </a:prstGeom>
            <a:solidFill>
              <a:srgbClr val="000000"/>
            </a:solidFill>
            <a:ln w="127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latin typeface="Arial" panose="020B0604020202020204" pitchFamily="34" charset="0"/>
                <a:cs typeface="Arial" panose="020B0604020202020204" pitchFamily="34" charset="0"/>
              </a:endParaRPr>
            </a:p>
          </p:txBody>
        </p:sp>
        <p:sp>
          <p:nvSpPr>
            <p:cNvPr id="120" name="AutoShape 163">
              <a:extLst>
                <a:ext uri="{FF2B5EF4-FFF2-40B4-BE49-F238E27FC236}">
                  <a16:creationId xmlns:a16="http://schemas.microsoft.com/office/drawing/2014/main" id="{A16645F5-33E9-4414-B4D2-1CB33616B661}"/>
                </a:ext>
              </a:extLst>
            </p:cNvPr>
            <p:cNvSpPr>
              <a:spLocks noChangeAspect="1" noChangeArrowheads="1"/>
            </p:cNvSpPr>
            <p:nvPr/>
          </p:nvSpPr>
          <p:spPr bwMode="auto">
            <a:xfrm rot="-14743729">
              <a:off x="4221" y="1103"/>
              <a:ext cx="23" cy="22"/>
            </a:xfrm>
            <a:prstGeom prst="triangle">
              <a:avLst>
                <a:gd name="adj" fmla="val 50000"/>
              </a:avLst>
            </a:prstGeom>
            <a:solidFill>
              <a:srgbClr val="000000"/>
            </a:solidFill>
            <a:ln w="127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latin typeface="Arial" panose="020B0604020202020204" pitchFamily="34" charset="0"/>
                <a:cs typeface="Arial" panose="020B0604020202020204" pitchFamily="34" charset="0"/>
              </a:endParaRPr>
            </a:p>
          </p:txBody>
        </p:sp>
        <p:sp>
          <p:nvSpPr>
            <p:cNvPr id="121" name="Oval 164">
              <a:extLst>
                <a:ext uri="{FF2B5EF4-FFF2-40B4-BE49-F238E27FC236}">
                  <a16:creationId xmlns:a16="http://schemas.microsoft.com/office/drawing/2014/main" id="{3154DD16-C777-48D3-A6E1-723B27A5482A}"/>
                </a:ext>
              </a:extLst>
            </p:cNvPr>
            <p:cNvSpPr>
              <a:spLocks noChangeAspect="1" noChangeArrowheads="1"/>
            </p:cNvSpPr>
            <p:nvPr/>
          </p:nvSpPr>
          <p:spPr bwMode="auto">
            <a:xfrm>
              <a:off x="4500" y="1348"/>
              <a:ext cx="84" cy="27"/>
            </a:xfrm>
            <a:prstGeom prst="ellipse">
              <a:avLst/>
            </a:prstGeom>
            <a:solidFill>
              <a:srgbClr val="FF9933"/>
            </a:solidFill>
            <a:ln w="1270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latin typeface="Arial" panose="020B0604020202020204" pitchFamily="34" charset="0"/>
                <a:cs typeface="Arial" panose="020B0604020202020204" pitchFamily="34" charset="0"/>
              </a:endParaRPr>
            </a:p>
          </p:txBody>
        </p:sp>
        <p:sp>
          <p:nvSpPr>
            <p:cNvPr id="122" name="Line 165">
              <a:extLst>
                <a:ext uri="{FF2B5EF4-FFF2-40B4-BE49-F238E27FC236}">
                  <a16:creationId xmlns:a16="http://schemas.microsoft.com/office/drawing/2014/main" id="{67016DD0-8DD6-49E2-BBF1-10320167F88D}"/>
                </a:ext>
              </a:extLst>
            </p:cNvPr>
            <p:cNvSpPr>
              <a:spLocks noChangeShapeType="1"/>
            </p:cNvSpPr>
            <p:nvPr/>
          </p:nvSpPr>
          <p:spPr bwMode="auto">
            <a:xfrm flipV="1">
              <a:off x="4530" y="1253"/>
              <a:ext cx="0" cy="8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latin typeface="Arial" panose="020B0604020202020204" pitchFamily="34" charset="0"/>
                <a:cs typeface="Arial" panose="020B0604020202020204" pitchFamily="34" charset="0"/>
              </a:endParaRPr>
            </a:p>
          </p:txBody>
        </p:sp>
        <p:sp>
          <p:nvSpPr>
            <p:cNvPr id="123" name="Line 166">
              <a:extLst>
                <a:ext uri="{FF2B5EF4-FFF2-40B4-BE49-F238E27FC236}">
                  <a16:creationId xmlns:a16="http://schemas.microsoft.com/office/drawing/2014/main" id="{93331DB3-3563-41FA-8CFC-57065224DEE5}"/>
                </a:ext>
              </a:extLst>
            </p:cNvPr>
            <p:cNvSpPr>
              <a:spLocks noChangeShapeType="1"/>
            </p:cNvSpPr>
            <p:nvPr/>
          </p:nvSpPr>
          <p:spPr bwMode="auto">
            <a:xfrm flipH="1" flipV="1">
              <a:off x="4553" y="1251"/>
              <a:ext cx="1" cy="9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latin typeface="Arial" panose="020B0604020202020204" pitchFamily="34" charset="0"/>
                <a:cs typeface="Arial" panose="020B0604020202020204" pitchFamily="34" charset="0"/>
              </a:endParaRPr>
            </a:p>
          </p:txBody>
        </p:sp>
        <p:sp>
          <p:nvSpPr>
            <p:cNvPr id="124" name="Line 167">
              <a:extLst>
                <a:ext uri="{FF2B5EF4-FFF2-40B4-BE49-F238E27FC236}">
                  <a16:creationId xmlns:a16="http://schemas.microsoft.com/office/drawing/2014/main" id="{3FDDC29D-55D5-4E0B-A08F-7484E57FB267}"/>
                </a:ext>
              </a:extLst>
            </p:cNvPr>
            <p:cNvSpPr>
              <a:spLocks noChangeShapeType="1"/>
            </p:cNvSpPr>
            <p:nvPr/>
          </p:nvSpPr>
          <p:spPr bwMode="auto">
            <a:xfrm flipV="1">
              <a:off x="4578" y="1249"/>
              <a:ext cx="0" cy="99"/>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latin typeface="Arial" panose="020B0604020202020204" pitchFamily="34" charset="0"/>
                <a:cs typeface="Arial" panose="020B0604020202020204" pitchFamily="34" charset="0"/>
              </a:endParaRPr>
            </a:p>
          </p:txBody>
        </p:sp>
        <p:sp>
          <p:nvSpPr>
            <p:cNvPr id="125" name="Line 168">
              <a:extLst>
                <a:ext uri="{FF2B5EF4-FFF2-40B4-BE49-F238E27FC236}">
                  <a16:creationId xmlns:a16="http://schemas.microsoft.com/office/drawing/2014/main" id="{8E7D3A36-D440-4CAB-ACA8-03D25DE792F4}"/>
                </a:ext>
              </a:extLst>
            </p:cNvPr>
            <p:cNvSpPr>
              <a:spLocks noChangeShapeType="1"/>
            </p:cNvSpPr>
            <p:nvPr/>
          </p:nvSpPr>
          <p:spPr bwMode="auto">
            <a:xfrm flipV="1">
              <a:off x="4507" y="1249"/>
              <a:ext cx="0" cy="94"/>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latin typeface="Arial" panose="020B0604020202020204" pitchFamily="34" charset="0"/>
                <a:cs typeface="Arial" panose="020B0604020202020204" pitchFamily="34" charset="0"/>
              </a:endParaRPr>
            </a:p>
          </p:txBody>
        </p:sp>
        <p:sp>
          <p:nvSpPr>
            <p:cNvPr id="126" name="Line 169">
              <a:extLst>
                <a:ext uri="{FF2B5EF4-FFF2-40B4-BE49-F238E27FC236}">
                  <a16:creationId xmlns:a16="http://schemas.microsoft.com/office/drawing/2014/main" id="{61D4C0B1-96FD-49A3-A16E-51F0AF39BB77}"/>
                </a:ext>
              </a:extLst>
            </p:cNvPr>
            <p:cNvSpPr>
              <a:spLocks noChangeShapeType="1"/>
            </p:cNvSpPr>
            <p:nvPr/>
          </p:nvSpPr>
          <p:spPr bwMode="auto">
            <a:xfrm>
              <a:off x="4530" y="1378"/>
              <a:ext cx="0" cy="92"/>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latin typeface="Arial" panose="020B0604020202020204" pitchFamily="34" charset="0"/>
                <a:cs typeface="Arial" panose="020B0604020202020204" pitchFamily="34" charset="0"/>
              </a:endParaRPr>
            </a:p>
          </p:txBody>
        </p:sp>
        <p:sp>
          <p:nvSpPr>
            <p:cNvPr id="127" name="Line 170">
              <a:extLst>
                <a:ext uri="{FF2B5EF4-FFF2-40B4-BE49-F238E27FC236}">
                  <a16:creationId xmlns:a16="http://schemas.microsoft.com/office/drawing/2014/main" id="{D215439E-4157-4D3B-AFBA-726393AD3266}"/>
                </a:ext>
              </a:extLst>
            </p:cNvPr>
            <p:cNvSpPr>
              <a:spLocks noChangeShapeType="1"/>
            </p:cNvSpPr>
            <p:nvPr/>
          </p:nvSpPr>
          <p:spPr bwMode="auto">
            <a:xfrm flipH="1">
              <a:off x="4553" y="1375"/>
              <a:ext cx="1" cy="97"/>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latin typeface="Arial" panose="020B0604020202020204" pitchFamily="34" charset="0"/>
                <a:cs typeface="Arial" panose="020B0604020202020204" pitchFamily="34" charset="0"/>
              </a:endParaRPr>
            </a:p>
          </p:txBody>
        </p:sp>
        <p:sp>
          <p:nvSpPr>
            <p:cNvPr id="128" name="Line 171">
              <a:extLst>
                <a:ext uri="{FF2B5EF4-FFF2-40B4-BE49-F238E27FC236}">
                  <a16:creationId xmlns:a16="http://schemas.microsoft.com/office/drawing/2014/main" id="{ACAE2A18-EA56-4C87-8DEC-B0AA672FA0A3}"/>
                </a:ext>
              </a:extLst>
            </p:cNvPr>
            <p:cNvSpPr>
              <a:spLocks noChangeShapeType="1"/>
            </p:cNvSpPr>
            <p:nvPr/>
          </p:nvSpPr>
          <p:spPr bwMode="auto">
            <a:xfrm>
              <a:off x="4578" y="1367"/>
              <a:ext cx="0" cy="107"/>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latin typeface="Arial" panose="020B0604020202020204" pitchFamily="34" charset="0"/>
                <a:cs typeface="Arial" panose="020B0604020202020204" pitchFamily="34" charset="0"/>
              </a:endParaRPr>
            </a:p>
          </p:txBody>
        </p:sp>
        <p:sp>
          <p:nvSpPr>
            <p:cNvPr id="129" name="Line 172">
              <a:extLst>
                <a:ext uri="{FF2B5EF4-FFF2-40B4-BE49-F238E27FC236}">
                  <a16:creationId xmlns:a16="http://schemas.microsoft.com/office/drawing/2014/main" id="{1EB7F485-7ABF-4521-BA8A-1CE61C048BB7}"/>
                </a:ext>
              </a:extLst>
            </p:cNvPr>
            <p:cNvSpPr>
              <a:spLocks noChangeShapeType="1"/>
            </p:cNvSpPr>
            <p:nvPr/>
          </p:nvSpPr>
          <p:spPr bwMode="auto">
            <a:xfrm>
              <a:off x="4507" y="1372"/>
              <a:ext cx="0" cy="102"/>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latin typeface="Arial" panose="020B0604020202020204" pitchFamily="34" charset="0"/>
                <a:cs typeface="Arial" panose="020B0604020202020204" pitchFamily="34" charset="0"/>
              </a:endParaRPr>
            </a:p>
          </p:txBody>
        </p:sp>
        <p:sp>
          <p:nvSpPr>
            <p:cNvPr id="130" name="Freeform 173">
              <a:extLst>
                <a:ext uri="{FF2B5EF4-FFF2-40B4-BE49-F238E27FC236}">
                  <a16:creationId xmlns:a16="http://schemas.microsoft.com/office/drawing/2014/main" id="{F07742EE-4C81-42F7-8969-4687CC5BC8D6}"/>
                </a:ext>
              </a:extLst>
            </p:cNvPr>
            <p:cNvSpPr>
              <a:spLocks/>
            </p:cNvSpPr>
            <p:nvPr/>
          </p:nvSpPr>
          <p:spPr bwMode="auto">
            <a:xfrm flipV="1">
              <a:off x="4266" y="1618"/>
              <a:ext cx="99" cy="125"/>
            </a:xfrm>
            <a:custGeom>
              <a:avLst/>
              <a:gdLst>
                <a:gd name="T0" fmla="*/ 99 w 99"/>
                <a:gd name="T1" fmla="*/ 125 h 125"/>
                <a:gd name="T2" fmla="*/ 78 w 99"/>
                <a:gd name="T3" fmla="*/ 125 h 125"/>
                <a:gd name="T4" fmla="*/ 54 w 99"/>
                <a:gd name="T5" fmla="*/ 117 h 125"/>
                <a:gd name="T6" fmla="*/ 27 w 99"/>
                <a:gd name="T7" fmla="*/ 101 h 125"/>
                <a:gd name="T8" fmla="*/ 11 w 99"/>
                <a:gd name="T9" fmla="*/ 87 h 125"/>
                <a:gd name="T10" fmla="*/ 2 w 99"/>
                <a:gd name="T11" fmla="*/ 63 h 125"/>
                <a:gd name="T12" fmla="*/ 0 w 99"/>
                <a:gd name="T13" fmla="*/ 35 h 125"/>
                <a:gd name="T14" fmla="*/ 3 w 99"/>
                <a:gd name="T15" fmla="*/ 14 h 125"/>
                <a:gd name="T16" fmla="*/ 9 w 99"/>
                <a:gd name="T17" fmla="*/ 0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9" h="125">
                  <a:moveTo>
                    <a:pt x="99" y="125"/>
                  </a:moveTo>
                  <a:lnTo>
                    <a:pt x="78" y="125"/>
                  </a:lnTo>
                  <a:lnTo>
                    <a:pt x="54" y="117"/>
                  </a:lnTo>
                  <a:lnTo>
                    <a:pt x="27" y="101"/>
                  </a:lnTo>
                  <a:lnTo>
                    <a:pt x="11" y="87"/>
                  </a:lnTo>
                  <a:lnTo>
                    <a:pt x="2" y="63"/>
                  </a:lnTo>
                  <a:lnTo>
                    <a:pt x="0" y="35"/>
                  </a:lnTo>
                  <a:lnTo>
                    <a:pt x="3" y="14"/>
                  </a:lnTo>
                  <a:lnTo>
                    <a:pt x="9" y="0"/>
                  </a:lnTo>
                </a:path>
              </a:pathLst>
            </a:custGeom>
            <a:noFill/>
            <a:ln w="127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latin typeface="Arial" panose="020B0604020202020204" pitchFamily="34" charset="0"/>
                <a:cs typeface="Arial" panose="020B0604020202020204" pitchFamily="34" charset="0"/>
              </a:endParaRPr>
            </a:p>
          </p:txBody>
        </p:sp>
        <p:sp>
          <p:nvSpPr>
            <p:cNvPr id="131" name="Freeform 174">
              <a:extLst>
                <a:ext uri="{FF2B5EF4-FFF2-40B4-BE49-F238E27FC236}">
                  <a16:creationId xmlns:a16="http://schemas.microsoft.com/office/drawing/2014/main" id="{7EAC852B-1DFF-45D4-8973-A9CD01EA5C8F}"/>
                </a:ext>
              </a:extLst>
            </p:cNvPr>
            <p:cNvSpPr>
              <a:spLocks/>
            </p:cNvSpPr>
            <p:nvPr/>
          </p:nvSpPr>
          <p:spPr bwMode="auto">
            <a:xfrm flipV="1">
              <a:off x="4184" y="1578"/>
              <a:ext cx="180" cy="153"/>
            </a:xfrm>
            <a:custGeom>
              <a:avLst/>
              <a:gdLst>
                <a:gd name="T0" fmla="*/ 180 w 180"/>
                <a:gd name="T1" fmla="*/ 153 h 153"/>
                <a:gd name="T2" fmla="*/ 154 w 180"/>
                <a:gd name="T3" fmla="*/ 150 h 153"/>
                <a:gd name="T4" fmla="*/ 132 w 180"/>
                <a:gd name="T5" fmla="*/ 149 h 153"/>
                <a:gd name="T6" fmla="*/ 99 w 180"/>
                <a:gd name="T7" fmla="*/ 141 h 153"/>
                <a:gd name="T8" fmla="*/ 66 w 180"/>
                <a:gd name="T9" fmla="*/ 131 h 153"/>
                <a:gd name="T10" fmla="*/ 36 w 180"/>
                <a:gd name="T11" fmla="*/ 105 h 153"/>
                <a:gd name="T12" fmla="*/ 24 w 180"/>
                <a:gd name="T13" fmla="*/ 86 h 153"/>
                <a:gd name="T14" fmla="*/ 16 w 180"/>
                <a:gd name="T15" fmla="*/ 65 h 153"/>
                <a:gd name="T16" fmla="*/ 10 w 180"/>
                <a:gd name="T17" fmla="*/ 44 h 153"/>
                <a:gd name="T18" fmla="*/ 6 w 180"/>
                <a:gd name="T19" fmla="*/ 21 h 153"/>
                <a:gd name="T20" fmla="*/ 0 w 180"/>
                <a:gd name="T21" fmla="*/ 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0" h="153">
                  <a:moveTo>
                    <a:pt x="180" y="153"/>
                  </a:moveTo>
                  <a:lnTo>
                    <a:pt x="154" y="150"/>
                  </a:lnTo>
                  <a:lnTo>
                    <a:pt x="132" y="149"/>
                  </a:lnTo>
                  <a:lnTo>
                    <a:pt x="99" y="141"/>
                  </a:lnTo>
                  <a:lnTo>
                    <a:pt x="66" y="131"/>
                  </a:lnTo>
                  <a:lnTo>
                    <a:pt x="36" y="105"/>
                  </a:lnTo>
                  <a:lnTo>
                    <a:pt x="24" y="86"/>
                  </a:lnTo>
                  <a:lnTo>
                    <a:pt x="16" y="65"/>
                  </a:lnTo>
                  <a:lnTo>
                    <a:pt x="10" y="44"/>
                  </a:lnTo>
                  <a:lnTo>
                    <a:pt x="6" y="21"/>
                  </a:lnTo>
                  <a:lnTo>
                    <a:pt x="0" y="0"/>
                  </a:lnTo>
                </a:path>
              </a:pathLst>
            </a:custGeom>
            <a:noFill/>
            <a:ln w="127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latin typeface="Arial" panose="020B0604020202020204" pitchFamily="34" charset="0"/>
                <a:cs typeface="Arial" panose="020B0604020202020204" pitchFamily="34" charset="0"/>
              </a:endParaRPr>
            </a:p>
          </p:txBody>
        </p:sp>
        <p:sp>
          <p:nvSpPr>
            <p:cNvPr id="132" name="Freeform 175">
              <a:extLst>
                <a:ext uri="{FF2B5EF4-FFF2-40B4-BE49-F238E27FC236}">
                  <a16:creationId xmlns:a16="http://schemas.microsoft.com/office/drawing/2014/main" id="{BDAD70FC-161E-436B-8EFC-40633DB3AA1F}"/>
                </a:ext>
              </a:extLst>
            </p:cNvPr>
            <p:cNvSpPr>
              <a:spLocks/>
            </p:cNvSpPr>
            <p:nvPr/>
          </p:nvSpPr>
          <p:spPr bwMode="auto">
            <a:xfrm flipV="1">
              <a:off x="4089" y="1537"/>
              <a:ext cx="267" cy="150"/>
            </a:xfrm>
            <a:custGeom>
              <a:avLst/>
              <a:gdLst>
                <a:gd name="T0" fmla="*/ 267 w 267"/>
                <a:gd name="T1" fmla="*/ 150 h 150"/>
                <a:gd name="T2" fmla="*/ 239 w 267"/>
                <a:gd name="T3" fmla="*/ 141 h 150"/>
                <a:gd name="T4" fmla="*/ 194 w 267"/>
                <a:gd name="T5" fmla="*/ 130 h 150"/>
                <a:gd name="T6" fmla="*/ 147 w 267"/>
                <a:gd name="T7" fmla="*/ 123 h 150"/>
                <a:gd name="T8" fmla="*/ 99 w 267"/>
                <a:gd name="T9" fmla="*/ 112 h 150"/>
                <a:gd name="T10" fmla="*/ 57 w 267"/>
                <a:gd name="T11" fmla="*/ 87 h 150"/>
                <a:gd name="T12" fmla="*/ 38 w 267"/>
                <a:gd name="T13" fmla="*/ 69 h 150"/>
                <a:gd name="T14" fmla="*/ 23 w 267"/>
                <a:gd name="T15" fmla="*/ 46 h 150"/>
                <a:gd name="T16" fmla="*/ 8 w 267"/>
                <a:gd name="T17" fmla="*/ 24 h 150"/>
                <a:gd name="T18" fmla="*/ 0 w 267"/>
                <a:gd name="T19"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7" h="150">
                  <a:moveTo>
                    <a:pt x="267" y="150"/>
                  </a:moveTo>
                  <a:lnTo>
                    <a:pt x="239" y="141"/>
                  </a:lnTo>
                  <a:lnTo>
                    <a:pt x="194" y="130"/>
                  </a:lnTo>
                  <a:lnTo>
                    <a:pt x="147" y="123"/>
                  </a:lnTo>
                  <a:lnTo>
                    <a:pt x="99" y="112"/>
                  </a:lnTo>
                  <a:lnTo>
                    <a:pt x="57" y="87"/>
                  </a:lnTo>
                  <a:lnTo>
                    <a:pt x="38" y="69"/>
                  </a:lnTo>
                  <a:lnTo>
                    <a:pt x="23" y="46"/>
                  </a:lnTo>
                  <a:lnTo>
                    <a:pt x="8" y="24"/>
                  </a:lnTo>
                  <a:lnTo>
                    <a:pt x="0" y="0"/>
                  </a:lnTo>
                </a:path>
              </a:pathLst>
            </a:custGeom>
            <a:noFill/>
            <a:ln w="127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latin typeface="Arial" panose="020B0604020202020204" pitchFamily="34" charset="0"/>
                <a:cs typeface="Arial" panose="020B0604020202020204" pitchFamily="34" charset="0"/>
              </a:endParaRPr>
            </a:p>
          </p:txBody>
        </p:sp>
        <p:sp>
          <p:nvSpPr>
            <p:cNvPr id="133" name="Freeform 176">
              <a:extLst>
                <a:ext uri="{FF2B5EF4-FFF2-40B4-BE49-F238E27FC236}">
                  <a16:creationId xmlns:a16="http://schemas.microsoft.com/office/drawing/2014/main" id="{C79BD183-0113-4188-9663-1BF36BF568A5}"/>
                </a:ext>
              </a:extLst>
            </p:cNvPr>
            <p:cNvSpPr>
              <a:spLocks/>
            </p:cNvSpPr>
            <p:nvPr/>
          </p:nvSpPr>
          <p:spPr bwMode="auto">
            <a:xfrm flipV="1">
              <a:off x="3947" y="1497"/>
              <a:ext cx="385" cy="54"/>
            </a:xfrm>
            <a:custGeom>
              <a:avLst/>
              <a:gdLst>
                <a:gd name="T0" fmla="*/ 385 w 385"/>
                <a:gd name="T1" fmla="*/ 54 h 54"/>
                <a:gd name="T2" fmla="*/ 352 w 385"/>
                <a:gd name="T3" fmla="*/ 38 h 54"/>
                <a:gd name="T4" fmla="*/ 309 w 385"/>
                <a:gd name="T5" fmla="*/ 26 h 54"/>
                <a:gd name="T6" fmla="*/ 258 w 385"/>
                <a:gd name="T7" fmla="*/ 14 h 54"/>
                <a:gd name="T8" fmla="*/ 204 w 385"/>
                <a:gd name="T9" fmla="*/ 6 h 54"/>
                <a:gd name="T10" fmla="*/ 166 w 385"/>
                <a:gd name="T11" fmla="*/ 3 h 54"/>
                <a:gd name="T12" fmla="*/ 136 w 385"/>
                <a:gd name="T13" fmla="*/ 0 h 54"/>
                <a:gd name="T14" fmla="*/ 106 w 385"/>
                <a:gd name="T15" fmla="*/ 2 h 54"/>
                <a:gd name="T16" fmla="*/ 64 w 385"/>
                <a:gd name="T17" fmla="*/ 8 h 54"/>
                <a:gd name="T18" fmla="*/ 28 w 385"/>
                <a:gd name="T19" fmla="*/ 24 h 54"/>
                <a:gd name="T20" fmla="*/ 0 w 385"/>
                <a:gd name="T21" fmla="*/ 39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5" h="54">
                  <a:moveTo>
                    <a:pt x="385" y="54"/>
                  </a:moveTo>
                  <a:lnTo>
                    <a:pt x="352" y="38"/>
                  </a:lnTo>
                  <a:lnTo>
                    <a:pt x="309" y="26"/>
                  </a:lnTo>
                  <a:lnTo>
                    <a:pt x="258" y="14"/>
                  </a:lnTo>
                  <a:lnTo>
                    <a:pt x="204" y="6"/>
                  </a:lnTo>
                  <a:lnTo>
                    <a:pt x="166" y="3"/>
                  </a:lnTo>
                  <a:lnTo>
                    <a:pt x="136" y="0"/>
                  </a:lnTo>
                  <a:lnTo>
                    <a:pt x="106" y="2"/>
                  </a:lnTo>
                  <a:lnTo>
                    <a:pt x="64" y="8"/>
                  </a:lnTo>
                  <a:lnTo>
                    <a:pt x="28" y="24"/>
                  </a:lnTo>
                  <a:lnTo>
                    <a:pt x="0" y="39"/>
                  </a:lnTo>
                </a:path>
              </a:pathLst>
            </a:custGeom>
            <a:noFill/>
            <a:ln w="127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latin typeface="Arial" panose="020B0604020202020204" pitchFamily="34" charset="0"/>
                <a:cs typeface="Arial" panose="020B0604020202020204" pitchFamily="34" charset="0"/>
              </a:endParaRPr>
            </a:p>
          </p:txBody>
        </p:sp>
        <p:sp>
          <p:nvSpPr>
            <p:cNvPr id="134" name="AutoShape 177">
              <a:extLst>
                <a:ext uri="{FF2B5EF4-FFF2-40B4-BE49-F238E27FC236}">
                  <a16:creationId xmlns:a16="http://schemas.microsoft.com/office/drawing/2014/main" id="{40C91DC4-67A4-4D88-87A6-F13075E36C21}"/>
                </a:ext>
              </a:extLst>
            </p:cNvPr>
            <p:cNvSpPr>
              <a:spLocks noChangeAspect="1" noChangeArrowheads="1"/>
            </p:cNvSpPr>
            <p:nvPr/>
          </p:nvSpPr>
          <p:spPr bwMode="auto">
            <a:xfrm rot="15726735" flipV="1">
              <a:off x="4094" y="1537"/>
              <a:ext cx="23" cy="22"/>
            </a:xfrm>
            <a:prstGeom prst="triangle">
              <a:avLst>
                <a:gd name="adj" fmla="val 50000"/>
              </a:avLst>
            </a:prstGeom>
            <a:solidFill>
              <a:srgbClr val="000000"/>
            </a:solidFill>
            <a:ln w="127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latin typeface="Arial" panose="020B0604020202020204" pitchFamily="34" charset="0"/>
                <a:cs typeface="Arial" panose="020B0604020202020204" pitchFamily="34" charset="0"/>
              </a:endParaRPr>
            </a:p>
          </p:txBody>
        </p:sp>
        <p:sp>
          <p:nvSpPr>
            <p:cNvPr id="135" name="AutoShape 178">
              <a:extLst>
                <a:ext uri="{FF2B5EF4-FFF2-40B4-BE49-F238E27FC236}">
                  <a16:creationId xmlns:a16="http://schemas.microsoft.com/office/drawing/2014/main" id="{0158865C-3D52-4028-B571-4B83A0B875AE}"/>
                </a:ext>
              </a:extLst>
            </p:cNvPr>
            <p:cNvSpPr>
              <a:spLocks noChangeAspect="1" noChangeArrowheads="1"/>
            </p:cNvSpPr>
            <p:nvPr/>
          </p:nvSpPr>
          <p:spPr bwMode="auto">
            <a:xfrm rot="14743729" flipV="1">
              <a:off x="4234" y="1595"/>
              <a:ext cx="23" cy="22"/>
            </a:xfrm>
            <a:prstGeom prst="triangle">
              <a:avLst>
                <a:gd name="adj" fmla="val 50000"/>
              </a:avLst>
            </a:prstGeom>
            <a:solidFill>
              <a:srgbClr val="000000"/>
            </a:solidFill>
            <a:ln w="127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latin typeface="Arial" panose="020B0604020202020204" pitchFamily="34" charset="0"/>
                <a:cs typeface="Arial" panose="020B0604020202020204" pitchFamily="34" charset="0"/>
              </a:endParaRPr>
            </a:p>
          </p:txBody>
        </p:sp>
        <p:sp>
          <p:nvSpPr>
            <p:cNvPr id="136" name="Text Box 179">
              <a:extLst>
                <a:ext uri="{FF2B5EF4-FFF2-40B4-BE49-F238E27FC236}">
                  <a16:creationId xmlns:a16="http://schemas.microsoft.com/office/drawing/2014/main" id="{09929FE2-1376-414F-9FC1-F1DF40C7DA04}"/>
                </a:ext>
              </a:extLst>
            </p:cNvPr>
            <p:cNvSpPr txBox="1">
              <a:spLocks noChangeArrowheads="1"/>
            </p:cNvSpPr>
            <p:nvPr/>
          </p:nvSpPr>
          <p:spPr bwMode="auto">
            <a:xfrm>
              <a:off x="1417" y="1039"/>
              <a:ext cx="519" cy="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ja-JP" sz="1600" dirty="0">
                  <a:solidFill>
                    <a:srgbClr val="0070C0"/>
                  </a:solidFill>
                  <a:latin typeface="Arial" panose="020B0604020202020204" pitchFamily="34" charset="0"/>
                  <a:cs typeface="Arial" panose="020B0604020202020204" pitchFamily="34" charset="0"/>
                </a:rPr>
                <a:t>Beam pipe</a:t>
              </a:r>
              <a:endParaRPr lang="ja-JP" altLang="en-US" sz="1600" dirty="0">
                <a:solidFill>
                  <a:srgbClr val="0070C0"/>
                </a:solidFill>
                <a:latin typeface="Arial" panose="020B0604020202020204" pitchFamily="34" charset="0"/>
                <a:cs typeface="Arial" panose="020B0604020202020204" pitchFamily="34" charset="0"/>
              </a:endParaRPr>
            </a:p>
          </p:txBody>
        </p:sp>
        <p:sp>
          <p:nvSpPr>
            <p:cNvPr id="137" name="Text Box 180">
              <a:extLst>
                <a:ext uri="{FF2B5EF4-FFF2-40B4-BE49-F238E27FC236}">
                  <a16:creationId xmlns:a16="http://schemas.microsoft.com/office/drawing/2014/main" id="{A653A95D-453D-4542-A3A6-A2E0BE32C715}"/>
                </a:ext>
              </a:extLst>
            </p:cNvPr>
            <p:cNvSpPr txBox="1">
              <a:spLocks noChangeArrowheads="1"/>
            </p:cNvSpPr>
            <p:nvPr/>
          </p:nvSpPr>
          <p:spPr bwMode="auto">
            <a:xfrm>
              <a:off x="532" y="1458"/>
              <a:ext cx="327" cy="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ja-JP" sz="1600" dirty="0">
                  <a:solidFill>
                    <a:srgbClr val="0070C0"/>
                  </a:solidFill>
                  <a:latin typeface="Arial" panose="020B0604020202020204" pitchFamily="34" charset="0"/>
                  <a:cs typeface="Arial" panose="020B0604020202020204" pitchFamily="34" charset="0"/>
                </a:rPr>
                <a:t>bunch</a:t>
              </a:r>
              <a:endParaRPr lang="ja-JP" altLang="en-US" sz="1600" dirty="0">
                <a:solidFill>
                  <a:srgbClr val="0070C0"/>
                </a:solidFill>
                <a:latin typeface="Arial" panose="020B0604020202020204" pitchFamily="34" charset="0"/>
                <a:cs typeface="Arial" panose="020B0604020202020204" pitchFamily="34" charset="0"/>
              </a:endParaRPr>
            </a:p>
          </p:txBody>
        </p:sp>
        <p:sp>
          <p:nvSpPr>
            <p:cNvPr id="138" name="AutoShape 181">
              <a:extLst>
                <a:ext uri="{FF2B5EF4-FFF2-40B4-BE49-F238E27FC236}">
                  <a16:creationId xmlns:a16="http://schemas.microsoft.com/office/drawing/2014/main" id="{5CAB7896-DE06-454C-BFC9-E9491EBBDE6C}"/>
                </a:ext>
              </a:extLst>
            </p:cNvPr>
            <p:cNvSpPr>
              <a:spLocks noChangeAspect="1" noChangeArrowheads="1"/>
            </p:cNvSpPr>
            <p:nvPr/>
          </p:nvSpPr>
          <p:spPr bwMode="auto">
            <a:xfrm rot="10800000">
              <a:off x="761" y="1411"/>
              <a:ext cx="25" cy="24"/>
            </a:xfrm>
            <a:prstGeom prst="triangle">
              <a:avLst>
                <a:gd name="adj" fmla="val 50000"/>
              </a:avLst>
            </a:prstGeom>
            <a:solidFill>
              <a:srgbClr val="000000"/>
            </a:solidFill>
            <a:ln w="127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p>
              <a:endParaRPr lang="ja-JP" altLang="ja-JP" sz="1000">
                <a:latin typeface="Arial" panose="020B0604020202020204" pitchFamily="34" charset="0"/>
                <a:cs typeface="Arial" panose="020B0604020202020204" pitchFamily="34" charset="0"/>
              </a:endParaRPr>
            </a:p>
          </p:txBody>
        </p:sp>
        <p:sp>
          <p:nvSpPr>
            <p:cNvPr id="139" name="AutoShape 182">
              <a:extLst>
                <a:ext uri="{FF2B5EF4-FFF2-40B4-BE49-F238E27FC236}">
                  <a16:creationId xmlns:a16="http://schemas.microsoft.com/office/drawing/2014/main" id="{1DE6C316-796E-413A-9389-FBF45986CCF8}"/>
                </a:ext>
              </a:extLst>
            </p:cNvPr>
            <p:cNvSpPr>
              <a:spLocks noChangeAspect="1" noChangeArrowheads="1"/>
            </p:cNvSpPr>
            <p:nvPr/>
          </p:nvSpPr>
          <p:spPr bwMode="auto">
            <a:xfrm rot="10800000" flipV="1">
              <a:off x="762" y="1287"/>
              <a:ext cx="25" cy="24"/>
            </a:xfrm>
            <a:prstGeom prst="triangle">
              <a:avLst>
                <a:gd name="adj" fmla="val 50000"/>
              </a:avLst>
            </a:prstGeom>
            <a:solidFill>
              <a:srgbClr val="000000"/>
            </a:solidFill>
            <a:ln w="127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ja-JP" sz="1000">
                <a:latin typeface="Arial" panose="020B0604020202020204" pitchFamily="34" charset="0"/>
                <a:cs typeface="Arial" panose="020B0604020202020204" pitchFamily="34" charset="0"/>
              </a:endParaRPr>
            </a:p>
          </p:txBody>
        </p:sp>
        <p:sp>
          <p:nvSpPr>
            <p:cNvPr id="140" name="AutoShape 183">
              <a:extLst>
                <a:ext uri="{FF2B5EF4-FFF2-40B4-BE49-F238E27FC236}">
                  <a16:creationId xmlns:a16="http://schemas.microsoft.com/office/drawing/2014/main" id="{8373F6E8-62DD-4C14-95FC-499E43CC73F2}"/>
                </a:ext>
              </a:extLst>
            </p:cNvPr>
            <p:cNvSpPr>
              <a:spLocks noChangeAspect="1" noChangeArrowheads="1"/>
            </p:cNvSpPr>
            <p:nvPr/>
          </p:nvSpPr>
          <p:spPr bwMode="auto">
            <a:xfrm rot="10800000">
              <a:off x="4541" y="1407"/>
              <a:ext cx="23" cy="22"/>
            </a:xfrm>
            <a:prstGeom prst="triangle">
              <a:avLst>
                <a:gd name="adj" fmla="val 50000"/>
              </a:avLst>
            </a:prstGeom>
            <a:solidFill>
              <a:srgbClr val="000000"/>
            </a:solidFill>
            <a:ln w="127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latin typeface="Arial" panose="020B0604020202020204" pitchFamily="34" charset="0"/>
                <a:cs typeface="Arial" panose="020B0604020202020204" pitchFamily="34" charset="0"/>
              </a:endParaRPr>
            </a:p>
          </p:txBody>
        </p:sp>
        <p:sp>
          <p:nvSpPr>
            <p:cNvPr id="141" name="AutoShape 184">
              <a:extLst>
                <a:ext uri="{FF2B5EF4-FFF2-40B4-BE49-F238E27FC236}">
                  <a16:creationId xmlns:a16="http://schemas.microsoft.com/office/drawing/2014/main" id="{0301359B-FD23-45C8-812B-C83581DCD6CC}"/>
                </a:ext>
              </a:extLst>
            </p:cNvPr>
            <p:cNvSpPr>
              <a:spLocks noChangeAspect="1" noChangeArrowheads="1"/>
            </p:cNvSpPr>
            <p:nvPr/>
          </p:nvSpPr>
          <p:spPr bwMode="auto">
            <a:xfrm rot="10800000" flipV="1">
              <a:off x="4542" y="1283"/>
              <a:ext cx="23" cy="22"/>
            </a:xfrm>
            <a:prstGeom prst="triangle">
              <a:avLst>
                <a:gd name="adj" fmla="val 50000"/>
              </a:avLst>
            </a:prstGeom>
            <a:solidFill>
              <a:srgbClr val="000000"/>
            </a:solidFill>
            <a:ln w="127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latin typeface="Arial" panose="020B0604020202020204" pitchFamily="34" charset="0"/>
                <a:cs typeface="Arial" panose="020B0604020202020204" pitchFamily="34" charset="0"/>
              </a:endParaRPr>
            </a:p>
          </p:txBody>
        </p:sp>
        <p:sp>
          <p:nvSpPr>
            <p:cNvPr id="142" name="Text Box 185">
              <a:extLst>
                <a:ext uri="{FF2B5EF4-FFF2-40B4-BE49-F238E27FC236}">
                  <a16:creationId xmlns:a16="http://schemas.microsoft.com/office/drawing/2014/main" id="{8F7ADC7F-F566-48EC-A180-EADFBC7800F3}"/>
                </a:ext>
              </a:extLst>
            </p:cNvPr>
            <p:cNvSpPr txBox="1">
              <a:spLocks noChangeArrowheads="1"/>
            </p:cNvSpPr>
            <p:nvPr/>
          </p:nvSpPr>
          <p:spPr bwMode="auto">
            <a:xfrm>
              <a:off x="333" y="921"/>
              <a:ext cx="952" cy="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ja-JP" sz="1600" dirty="0">
                  <a:solidFill>
                    <a:srgbClr val="0070C0"/>
                  </a:solidFill>
                  <a:latin typeface="Arial" panose="020B0604020202020204" pitchFamily="34" charset="0"/>
                  <a:cs typeface="Arial" panose="020B0604020202020204" pitchFamily="34" charset="0"/>
                </a:rPr>
                <a:t>Cavity structure</a:t>
              </a:r>
              <a:endParaRPr lang="ja-JP" altLang="en-US" sz="1600" dirty="0">
                <a:solidFill>
                  <a:srgbClr val="0070C0"/>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426938626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CAA5F384-2A6E-40E6-B494-9C0B0D01FAEA}"/>
              </a:ext>
            </a:extLst>
          </p:cNvPr>
          <p:cNvPicPr>
            <a:picLocks noChangeAspect="1"/>
          </p:cNvPicPr>
          <p:nvPr/>
        </p:nvPicPr>
        <p:blipFill>
          <a:blip r:embed="rId3"/>
          <a:stretch>
            <a:fillRect/>
          </a:stretch>
        </p:blipFill>
        <p:spPr>
          <a:xfrm>
            <a:off x="767372" y="3539353"/>
            <a:ext cx="6648450" cy="1590675"/>
          </a:xfrm>
          <a:prstGeom prst="rect">
            <a:avLst/>
          </a:prstGeom>
        </p:spPr>
      </p:pic>
      <p:pic>
        <p:nvPicPr>
          <p:cNvPr id="8" name="図 7"/>
          <p:cNvPicPr>
            <a:picLocks noChangeAspect="1"/>
          </p:cNvPicPr>
          <p:nvPr/>
        </p:nvPicPr>
        <p:blipFill>
          <a:blip r:embed="rId4"/>
          <a:stretch>
            <a:fillRect/>
          </a:stretch>
        </p:blipFill>
        <p:spPr>
          <a:xfrm>
            <a:off x="0" y="0"/>
            <a:ext cx="12192000" cy="1122652"/>
          </a:xfrm>
          <a:prstGeom prst="rect">
            <a:avLst/>
          </a:prstGeom>
        </p:spPr>
      </p:pic>
      <p:sp>
        <p:nvSpPr>
          <p:cNvPr id="5" name="タイトル 1"/>
          <p:cNvSpPr txBox="1">
            <a:spLocks/>
          </p:cNvSpPr>
          <p:nvPr/>
        </p:nvSpPr>
        <p:spPr>
          <a:xfrm>
            <a:off x="1785678" y="0"/>
            <a:ext cx="8784976" cy="735582"/>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en-US" altLang="ja-JP" sz="4000" b="1" dirty="0">
                <a:solidFill>
                  <a:srgbClr val="FFC000"/>
                </a:solidFill>
                <a:latin typeface="Calibri Light" panose="020F0302020204030204" pitchFamily="34" charset="0"/>
              </a:rPr>
              <a:t>Electron cloud</a:t>
            </a:r>
            <a:endParaRPr lang="ja-JP" altLang="en-US" sz="4000" b="1" dirty="0">
              <a:solidFill>
                <a:srgbClr val="FFC000"/>
              </a:solidFill>
              <a:latin typeface="Calibri Light" panose="020F0302020204030204" pitchFamily="34" charset="0"/>
            </a:endParaRPr>
          </a:p>
        </p:txBody>
      </p:sp>
      <p:sp>
        <p:nvSpPr>
          <p:cNvPr id="11" name="正方形/長方形 10"/>
          <p:cNvSpPr/>
          <p:nvPr/>
        </p:nvSpPr>
        <p:spPr>
          <a:xfrm>
            <a:off x="0" y="6434515"/>
            <a:ext cx="12192000" cy="431329"/>
          </a:xfrm>
          <a:prstGeom prst="rect">
            <a:avLst/>
          </a:prstGeom>
          <a:solidFill>
            <a:srgbClr val="00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latin typeface="Calibri" panose="020F0502020204030204" pitchFamily="34" charset="0"/>
            </a:endParaRPr>
          </a:p>
        </p:txBody>
      </p:sp>
      <p:pic>
        <p:nvPicPr>
          <p:cNvPr id="13" name="Picture 5" descr="C:\Documents and Settings\Administrator\デスクトップ\keklogo_blue.gif"/>
          <p:cNvPicPr>
            <a:picLocks noChangeAspect="1" noChangeArrowheads="1"/>
          </p:cNvPicPr>
          <p:nvPr/>
        </p:nvPicPr>
        <p:blipFill>
          <a:blip r:embed="rId5" cstate="print"/>
          <a:srcRect/>
          <a:stretch>
            <a:fillRect/>
          </a:stretch>
        </p:blipFill>
        <p:spPr bwMode="auto">
          <a:xfrm>
            <a:off x="65316" y="6463741"/>
            <a:ext cx="702056" cy="402103"/>
          </a:xfrm>
          <a:prstGeom prst="rect">
            <a:avLst/>
          </a:prstGeom>
          <a:noFill/>
        </p:spPr>
      </p:pic>
      <p:pic>
        <p:nvPicPr>
          <p:cNvPr id="14" name="Picture 1" descr="C:\Documents and Settings\Administrator\デスクトップ\SuperKEKB_logo.gif"/>
          <p:cNvPicPr>
            <a:picLocks noChangeAspect="1" noChangeArrowheads="1"/>
          </p:cNvPicPr>
          <p:nvPr/>
        </p:nvPicPr>
        <p:blipFill>
          <a:blip r:embed="rId6" cstate="print"/>
          <a:srcRect/>
          <a:stretch>
            <a:fillRect/>
          </a:stretch>
        </p:blipFill>
        <p:spPr bwMode="auto">
          <a:xfrm>
            <a:off x="11432495" y="6449005"/>
            <a:ext cx="759505" cy="408995"/>
          </a:xfrm>
          <a:prstGeom prst="rect">
            <a:avLst/>
          </a:prstGeom>
          <a:noFill/>
        </p:spPr>
      </p:pic>
      <p:sp>
        <p:nvSpPr>
          <p:cNvPr id="15" name="日付プレースホルダー 14"/>
          <p:cNvSpPr>
            <a:spLocks noGrp="1"/>
          </p:cNvSpPr>
          <p:nvPr>
            <p:ph type="dt" sz="half" idx="10"/>
          </p:nvPr>
        </p:nvSpPr>
        <p:spPr>
          <a:xfrm>
            <a:off x="838200" y="6475618"/>
            <a:ext cx="2743200" cy="365125"/>
          </a:xfrm>
        </p:spPr>
        <p:txBody>
          <a:bodyPr/>
          <a:lstStyle/>
          <a:p>
            <a:r>
              <a:rPr kumimoji="1" lang="en-US" altLang="ja-JP" dirty="0">
                <a:solidFill>
                  <a:srgbClr val="FFFF00"/>
                </a:solidFill>
                <a:latin typeface="Calibri" panose="020F0502020204030204" pitchFamily="34" charset="0"/>
              </a:rPr>
              <a:t>2019/10/31</a:t>
            </a:r>
            <a:endParaRPr kumimoji="1" lang="ja-JP" altLang="en-US" dirty="0">
              <a:solidFill>
                <a:srgbClr val="FFFF00"/>
              </a:solidFill>
              <a:latin typeface="Calibri" panose="020F0502020204030204" pitchFamily="34" charset="0"/>
            </a:endParaRPr>
          </a:p>
        </p:txBody>
      </p:sp>
      <p:sp>
        <p:nvSpPr>
          <p:cNvPr id="16" name="フッター プレースホルダー 15"/>
          <p:cNvSpPr>
            <a:spLocks noGrp="1"/>
          </p:cNvSpPr>
          <p:nvPr>
            <p:ph type="ftr" sz="quarter" idx="11"/>
          </p:nvPr>
        </p:nvSpPr>
        <p:spPr>
          <a:xfrm>
            <a:off x="3110967" y="6489670"/>
            <a:ext cx="6276433" cy="365125"/>
          </a:xfrm>
        </p:spPr>
        <p:txBody>
          <a:bodyPr/>
          <a:lstStyle/>
          <a:p>
            <a:r>
              <a:rPr lang="en-US" altLang="ja-JP" dirty="0">
                <a:solidFill>
                  <a:srgbClr val="FFFF00"/>
                </a:solidFill>
                <a:latin typeface="Calibri" panose="020F0502020204030204" pitchFamily="34" charset="0"/>
              </a:rPr>
              <a:t>Joint-US-CERN-Japan-Russia International Accelerator School, 2019, Ion Colliders @ </a:t>
            </a:r>
            <a:r>
              <a:rPr lang="en-US" altLang="ja-JP" dirty="0" err="1">
                <a:solidFill>
                  <a:srgbClr val="FFFF00"/>
                </a:solidFill>
                <a:latin typeface="Calibri" panose="020F0502020204030204" pitchFamily="34" charset="0"/>
              </a:rPr>
              <a:t>Dubna</a:t>
            </a:r>
            <a:endParaRPr kumimoji="1" lang="ja-JP" altLang="en-US" dirty="0">
              <a:solidFill>
                <a:srgbClr val="FFFF00"/>
              </a:solidFill>
              <a:latin typeface="Calibri" panose="020F0502020204030204" pitchFamily="34" charset="0"/>
            </a:endParaRPr>
          </a:p>
        </p:txBody>
      </p:sp>
      <p:sp>
        <p:nvSpPr>
          <p:cNvPr id="17" name="スライド番号プレースホルダー 16"/>
          <p:cNvSpPr>
            <a:spLocks noGrp="1"/>
          </p:cNvSpPr>
          <p:nvPr>
            <p:ph type="sldNum" sz="quarter" idx="12"/>
          </p:nvPr>
        </p:nvSpPr>
        <p:spPr>
          <a:xfrm>
            <a:off x="8610600" y="6475618"/>
            <a:ext cx="2743200" cy="365125"/>
          </a:xfrm>
        </p:spPr>
        <p:txBody>
          <a:bodyPr/>
          <a:lstStyle/>
          <a:p>
            <a:fld id="{2703563A-5760-4490-B9C0-0ADE44AA5E72}" type="slidenum">
              <a:rPr kumimoji="1" lang="ja-JP" altLang="en-US" smtClean="0">
                <a:solidFill>
                  <a:srgbClr val="FFFF00"/>
                </a:solidFill>
                <a:latin typeface="Calibri" panose="020F0502020204030204" pitchFamily="34" charset="0"/>
              </a:rPr>
              <a:t>41</a:t>
            </a:fld>
            <a:endParaRPr kumimoji="1" lang="ja-JP" altLang="en-US">
              <a:solidFill>
                <a:srgbClr val="FFFF00"/>
              </a:solidFill>
              <a:latin typeface="Calibri" panose="020F0502020204030204" pitchFamily="34" charset="0"/>
            </a:endParaRPr>
          </a:p>
        </p:txBody>
      </p:sp>
      <p:sp>
        <p:nvSpPr>
          <p:cNvPr id="33" name="コンテンツ プレースホルダー 1">
            <a:extLst>
              <a:ext uri="{FF2B5EF4-FFF2-40B4-BE49-F238E27FC236}">
                <a16:creationId xmlns:a16="http://schemas.microsoft.com/office/drawing/2014/main" id="{8421128A-39A2-499B-A4A5-3B6C234BFB32}"/>
              </a:ext>
            </a:extLst>
          </p:cNvPr>
          <p:cNvSpPr txBox="1">
            <a:spLocks/>
          </p:cNvSpPr>
          <p:nvPr/>
        </p:nvSpPr>
        <p:spPr>
          <a:xfrm>
            <a:off x="115119" y="1026677"/>
            <a:ext cx="11894001" cy="560925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2400" dirty="0">
                <a:latin typeface="Calibri" panose="020F0502020204030204" pitchFamily="34" charset="0"/>
              </a:rPr>
              <a:t>Countermeasures against electron cloud may also be necessary.</a:t>
            </a:r>
          </a:p>
          <a:p>
            <a:pPr marL="914400" lvl="1" indent="-457200">
              <a:buFont typeface="+mj-lt"/>
              <a:buAutoNum type="arabicPeriod"/>
            </a:pPr>
            <a:r>
              <a:rPr lang="en-US" altLang="ja-JP" sz="2000" dirty="0">
                <a:solidFill>
                  <a:srgbClr val="002060"/>
                </a:solidFill>
                <a:latin typeface="Calibri" panose="020F0502020204030204" pitchFamily="34" charset="0"/>
                <a:sym typeface="Symbol" panose="05050102010706020507" pitchFamily="18" charset="2"/>
              </a:rPr>
              <a:t>Photo-electrons are emitted from the surface which irradiated by SR.</a:t>
            </a:r>
          </a:p>
          <a:p>
            <a:pPr marL="914400" lvl="1" indent="-457200">
              <a:buFont typeface="+mj-lt"/>
              <a:buAutoNum type="arabicPeriod"/>
            </a:pPr>
            <a:r>
              <a:rPr lang="en-US" altLang="ja-JP" sz="2000" dirty="0">
                <a:solidFill>
                  <a:srgbClr val="002060"/>
                </a:solidFill>
                <a:latin typeface="Calibri" panose="020F0502020204030204" pitchFamily="34" charset="0"/>
                <a:sym typeface="Symbol" panose="05050102010706020507" pitchFamily="18" charset="2"/>
              </a:rPr>
              <a:t>Photo-electrons accelerated by the beam with positive charge hits the inner wall, and secondary electrons are emitted.</a:t>
            </a:r>
          </a:p>
          <a:p>
            <a:pPr marL="914400" lvl="1" indent="-457200">
              <a:buFont typeface="+mj-lt"/>
              <a:buAutoNum type="arabicPeriod"/>
            </a:pPr>
            <a:r>
              <a:rPr lang="en-US" altLang="ja-JP" sz="2000" dirty="0">
                <a:solidFill>
                  <a:srgbClr val="002060"/>
                </a:solidFill>
                <a:latin typeface="Calibri" panose="020F0502020204030204" pitchFamily="34" charset="0"/>
                <a:sym typeface="Symbol" panose="05050102010706020507" pitchFamily="18" charset="2"/>
              </a:rPr>
              <a:t>Number of electrons in the beam pipe increases in an avalanche. (generation of electron cloud)</a:t>
            </a:r>
          </a:p>
          <a:p>
            <a:pPr marL="914400" lvl="1" indent="-457200">
              <a:buFont typeface="+mj-lt"/>
              <a:buAutoNum type="arabicPeriod"/>
            </a:pPr>
            <a:r>
              <a:rPr lang="en-US" altLang="ja-JP" sz="2000" dirty="0">
                <a:solidFill>
                  <a:srgbClr val="002060"/>
                </a:solidFill>
                <a:latin typeface="Calibri" panose="020F0502020204030204" pitchFamily="34" charset="0"/>
                <a:sym typeface="Symbol" panose="05050102010706020507" pitchFamily="18" charset="2"/>
              </a:rPr>
              <a:t>Electron cloud can cause beam instability and/or abnormal pressure rise (ESD)</a:t>
            </a:r>
          </a:p>
          <a:p>
            <a:pPr lvl="1">
              <a:buFont typeface="Wingdings" panose="05000000000000000000" pitchFamily="2" charset="2"/>
              <a:buChar char="Ø"/>
            </a:pPr>
            <a:r>
              <a:rPr lang="en-US" altLang="ja-JP" sz="2000" dirty="0">
                <a:solidFill>
                  <a:srgbClr val="FF0000"/>
                </a:solidFill>
                <a:latin typeface="Calibri" panose="020F0502020204030204" pitchFamily="34" charset="0"/>
                <a:sym typeface="Symbol" panose="05050102010706020507" pitchFamily="18" charset="2"/>
              </a:rPr>
              <a:t>It is essential for SuperKEKB positron ring.</a:t>
            </a:r>
          </a:p>
          <a:p>
            <a:pPr marL="457200" lvl="1" indent="0">
              <a:buNone/>
            </a:pPr>
            <a:endParaRPr lang="en-US" altLang="ja-JP" sz="2000" dirty="0">
              <a:solidFill>
                <a:srgbClr val="002060"/>
              </a:solidFill>
              <a:latin typeface="Calibri" panose="020F0502020204030204" pitchFamily="34" charset="0"/>
              <a:sym typeface="Symbol" panose="05050102010706020507" pitchFamily="18" charset="2"/>
            </a:endParaRPr>
          </a:p>
          <a:p>
            <a:pPr lvl="1">
              <a:buFont typeface="Wingdings" panose="05000000000000000000" pitchFamily="2" charset="2"/>
              <a:buChar char="Ø"/>
            </a:pPr>
            <a:endParaRPr lang="en-US" altLang="ja-JP" sz="2000" dirty="0">
              <a:solidFill>
                <a:srgbClr val="002060"/>
              </a:solidFill>
              <a:latin typeface="Calibri" panose="020F0502020204030204" pitchFamily="34" charset="0"/>
              <a:sym typeface="Symbol" panose="05050102010706020507" pitchFamily="18" charset="2"/>
            </a:endParaRPr>
          </a:p>
          <a:p>
            <a:pPr lvl="1">
              <a:buFont typeface="Wingdings" panose="05000000000000000000" pitchFamily="2" charset="2"/>
              <a:buChar char="Ø"/>
            </a:pPr>
            <a:endParaRPr lang="en-US" altLang="ja-JP" sz="2000" dirty="0">
              <a:solidFill>
                <a:srgbClr val="002060"/>
              </a:solidFill>
              <a:latin typeface="Calibri" panose="020F0502020204030204" pitchFamily="34" charset="0"/>
              <a:sym typeface="Symbol" panose="05050102010706020507" pitchFamily="18" charset="2"/>
            </a:endParaRPr>
          </a:p>
          <a:p>
            <a:pPr lvl="1">
              <a:buFont typeface="Wingdings" panose="05000000000000000000" pitchFamily="2" charset="2"/>
              <a:buChar char="Ø"/>
            </a:pPr>
            <a:endParaRPr lang="en-US" altLang="ja-JP" sz="2000" dirty="0">
              <a:solidFill>
                <a:srgbClr val="002060"/>
              </a:solidFill>
              <a:latin typeface="Calibri" panose="020F0502020204030204" pitchFamily="34" charset="0"/>
              <a:sym typeface="Symbol" panose="05050102010706020507" pitchFamily="18" charset="2"/>
            </a:endParaRPr>
          </a:p>
          <a:p>
            <a:pPr marL="457200" lvl="1" indent="0">
              <a:buNone/>
            </a:pPr>
            <a:endParaRPr lang="en-US" altLang="ja-JP" sz="1400" dirty="0">
              <a:solidFill>
                <a:srgbClr val="002060"/>
              </a:solidFill>
              <a:latin typeface="Calibri" panose="020F0502020204030204" pitchFamily="34" charset="0"/>
              <a:sym typeface="Symbol" panose="05050102010706020507" pitchFamily="18" charset="2"/>
            </a:endParaRPr>
          </a:p>
          <a:p>
            <a:pPr marL="0" indent="0">
              <a:buNone/>
            </a:pPr>
            <a:r>
              <a:rPr lang="en-US" altLang="ja-JP" sz="2400" dirty="0">
                <a:solidFill>
                  <a:srgbClr val="00B050"/>
                </a:solidFill>
                <a:latin typeface="Calibri" panose="020F0502020204030204" pitchFamily="34" charset="0"/>
              </a:rPr>
              <a:t>Countermeasures:</a:t>
            </a:r>
            <a:endParaRPr lang="en-US" altLang="ja-JP" sz="2400" dirty="0">
              <a:solidFill>
                <a:srgbClr val="002060"/>
              </a:solidFill>
              <a:latin typeface="Calibri" panose="020F0502020204030204" pitchFamily="34" charset="0"/>
              <a:sym typeface="Symbol" panose="05050102010706020507" pitchFamily="18" charset="2"/>
            </a:endParaRPr>
          </a:p>
          <a:p>
            <a:pPr lvl="1">
              <a:buFont typeface="Wingdings" panose="05000000000000000000" pitchFamily="2" charset="2"/>
              <a:buChar char="p"/>
            </a:pPr>
            <a:r>
              <a:rPr lang="en-US" altLang="ja-JP" sz="2000" dirty="0">
                <a:solidFill>
                  <a:srgbClr val="002060"/>
                </a:solidFill>
                <a:latin typeface="Calibri" panose="020F0502020204030204" pitchFamily="34" charset="0"/>
                <a:sym typeface="Symbol" panose="05050102010706020507" pitchFamily="18" charset="2"/>
              </a:rPr>
              <a:t>Usage of low secondary electron yield surface (low secondary electron yield coating) </a:t>
            </a:r>
          </a:p>
          <a:p>
            <a:pPr lvl="1">
              <a:buFont typeface="Wingdings" panose="05000000000000000000" pitchFamily="2" charset="2"/>
              <a:buChar char="p"/>
            </a:pPr>
            <a:r>
              <a:rPr lang="en-US" altLang="ja-JP" sz="2000" dirty="0">
                <a:solidFill>
                  <a:srgbClr val="002060"/>
                </a:solidFill>
                <a:latin typeface="Calibri" panose="020F0502020204030204" pitchFamily="34" charset="0"/>
                <a:sym typeface="Symbol" panose="05050102010706020507" pitchFamily="18" charset="2"/>
              </a:rPr>
              <a:t>Usage of special devices to remove electron cloud (electron clearing electrode)</a:t>
            </a:r>
          </a:p>
          <a:p>
            <a:pPr lvl="1">
              <a:buFont typeface="Wingdings" panose="05000000000000000000" pitchFamily="2" charset="2"/>
              <a:buChar char="p"/>
            </a:pPr>
            <a:r>
              <a:rPr lang="en-US" altLang="ja-JP" sz="2000" dirty="0">
                <a:solidFill>
                  <a:srgbClr val="002060"/>
                </a:solidFill>
                <a:latin typeface="Calibri" panose="020F0502020204030204" pitchFamily="34" charset="0"/>
                <a:sym typeface="Symbol" panose="05050102010706020507" pitchFamily="18" charset="2"/>
              </a:rPr>
              <a:t>Usage of antechamber to reduce photo-electron </a:t>
            </a:r>
            <a:endParaRPr lang="en-US" altLang="ja-JP" sz="2400" dirty="0">
              <a:solidFill>
                <a:srgbClr val="002060"/>
              </a:solidFill>
              <a:latin typeface="Calibri" panose="020F0502020204030204" pitchFamily="34" charset="0"/>
            </a:endParaRPr>
          </a:p>
          <a:p>
            <a:pPr marL="0" indent="0">
              <a:buNone/>
            </a:pPr>
            <a:endParaRPr lang="en-US" altLang="ja-JP" sz="2400" dirty="0">
              <a:solidFill>
                <a:srgbClr val="00B050"/>
              </a:solidFill>
              <a:latin typeface="Calibri" panose="020F0502020204030204" pitchFamily="34" charset="0"/>
            </a:endParaRPr>
          </a:p>
        </p:txBody>
      </p:sp>
      <p:sp>
        <p:nvSpPr>
          <p:cNvPr id="99" name="テキスト ボックス 98">
            <a:extLst>
              <a:ext uri="{FF2B5EF4-FFF2-40B4-BE49-F238E27FC236}">
                <a16:creationId xmlns:a16="http://schemas.microsoft.com/office/drawing/2014/main" id="{0B37C125-5FBE-49BF-B8B9-A2174D38C3A3}"/>
              </a:ext>
            </a:extLst>
          </p:cNvPr>
          <p:cNvSpPr txBox="1"/>
          <p:nvPr/>
        </p:nvSpPr>
        <p:spPr>
          <a:xfrm>
            <a:off x="625316" y="3989610"/>
            <a:ext cx="2914250" cy="369332"/>
          </a:xfrm>
          <a:prstGeom prst="rect">
            <a:avLst/>
          </a:prstGeom>
          <a:solidFill>
            <a:schemeClr val="bg1"/>
          </a:solidFill>
        </p:spPr>
        <p:txBody>
          <a:bodyPr wrap="square" rtlCol="0">
            <a:spAutoFit/>
          </a:bodyPr>
          <a:lstStyle/>
          <a:p>
            <a:r>
              <a:rPr kumimoji="1" lang="en-US" altLang="ja-JP" dirty="0">
                <a:solidFill>
                  <a:srgbClr val="FF0000"/>
                </a:solidFill>
                <a:latin typeface="Arial" panose="020B0604020202020204" pitchFamily="34" charset="0"/>
                <a:cs typeface="Arial" panose="020B0604020202020204" pitchFamily="34" charset="0"/>
              </a:rPr>
              <a:t>bunch (positive charge)</a:t>
            </a:r>
            <a:endParaRPr kumimoji="1" lang="ja-JP" altLang="en-US" dirty="0">
              <a:solidFill>
                <a:srgbClr val="FF0000"/>
              </a:solidFill>
              <a:latin typeface="Arial" panose="020B0604020202020204" pitchFamily="34" charset="0"/>
              <a:cs typeface="Arial" panose="020B0604020202020204" pitchFamily="34" charset="0"/>
            </a:endParaRPr>
          </a:p>
        </p:txBody>
      </p:sp>
      <p:sp>
        <p:nvSpPr>
          <p:cNvPr id="105" name="テキスト ボックス 104">
            <a:extLst>
              <a:ext uri="{FF2B5EF4-FFF2-40B4-BE49-F238E27FC236}">
                <a16:creationId xmlns:a16="http://schemas.microsoft.com/office/drawing/2014/main" id="{12982D65-FF64-48BC-90CF-57BB5E3AD463}"/>
              </a:ext>
            </a:extLst>
          </p:cNvPr>
          <p:cNvSpPr txBox="1"/>
          <p:nvPr/>
        </p:nvSpPr>
        <p:spPr>
          <a:xfrm>
            <a:off x="3691920" y="3588167"/>
            <a:ext cx="2856859" cy="369332"/>
          </a:xfrm>
          <a:prstGeom prst="rect">
            <a:avLst/>
          </a:prstGeom>
          <a:noFill/>
        </p:spPr>
        <p:txBody>
          <a:bodyPr wrap="square" rtlCol="0">
            <a:spAutoFit/>
          </a:bodyPr>
          <a:lstStyle/>
          <a:p>
            <a:pPr algn="ctr"/>
            <a:r>
              <a:rPr lang="en-US" altLang="ja-JP" dirty="0">
                <a:solidFill>
                  <a:srgbClr val="00B0F0"/>
                </a:solidFill>
                <a:latin typeface="Arial" panose="020B0604020202020204" pitchFamily="34" charset="0"/>
                <a:cs typeface="Arial" panose="020B0604020202020204" pitchFamily="34" charset="0"/>
              </a:rPr>
              <a:t>Secondary electron</a:t>
            </a:r>
            <a:endParaRPr kumimoji="1" lang="ja-JP" altLang="en-US" dirty="0">
              <a:solidFill>
                <a:srgbClr val="00B0F0"/>
              </a:solidFill>
              <a:latin typeface="Arial" panose="020B0604020202020204" pitchFamily="34" charset="0"/>
              <a:cs typeface="Arial" panose="020B0604020202020204" pitchFamily="34" charset="0"/>
            </a:endParaRPr>
          </a:p>
        </p:txBody>
      </p:sp>
      <p:sp>
        <p:nvSpPr>
          <p:cNvPr id="112" name="テキスト ボックス 111">
            <a:extLst>
              <a:ext uri="{FF2B5EF4-FFF2-40B4-BE49-F238E27FC236}">
                <a16:creationId xmlns:a16="http://schemas.microsoft.com/office/drawing/2014/main" id="{4CD8CA46-7460-49B9-9D80-A3CC60F33A9F}"/>
              </a:ext>
            </a:extLst>
          </p:cNvPr>
          <p:cNvSpPr txBox="1"/>
          <p:nvPr/>
        </p:nvSpPr>
        <p:spPr>
          <a:xfrm>
            <a:off x="4865397" y="4685462"/>
            <a:ext cx="2856859" cy="369332"/>
          </a:xfrm>
          <a:prstGeom prst="rect">
            <a:avLst/>
          </a:prstGeom>
          <a:noFill/>
        </p:spPr>
        <p:txBody>
          <a:bodyPr wrap="square" rtlCol="0">
            <a:spAutoFit/>
          </a:bodyPr>
          <a:lstStyle/>
          <a:p>
            <a:pPr algn="ctr"/>
            <a:r>
              <a:rPr kumimoji="1" lang="en-US" altLang="ja-JP" dirty="0">
                <a:solidFill>
                  <a:srgbClr val="00B050"/>
                </a:solidFill>
                <a:latin typeface="Arial" panose="020B0604020202020204" pitchFamily="34" charset="0"/>
                <a:cs typeface="Arial" panose="020B0604020202020204" pitchFamily="34" charset="0"/>
              </a:rPr>
              <a:t>Photo-electron</a:t>
            </a:r>
            <a:endParaRPr kumimoji="1" lang="ja-JP" altLang="en-US" dirty="0">
              <a:solidFill>
                <a:srgbClr val="00B050"/>
              </a:solidFill>
              <a:latin typeface="Arial" panose="020B0604020202020204" pitchFamily="34" charset="0"/>
              <a:cs typeface="Arial" panose="020B0604020202020204" pitchFamily="34" charset="0"/>
            </a:endParaRPr>
          </a:p>
        </p:txBody>
      </p:sp>
      <p:cxnSp>
        <p:nvCxnSpPr>
          <p:cNvPr id="4" name="直線矢印コネクタ 3">
            <a:extLst>
              <a:ext uri="{FF2B5EF4-FFF2-40B4-BE49-F238E27FC236}">
                <a16:creationId xmlns:a16="http://schemas.microsoft.com/office/drawing/2014/main" id="{9542F4F6-2F55-4DAD-A71E-050373FD1B85}"/>
              </a:ext>
            </a:extLst>
          </p:cNvPr>
          <p:cNvCxnSpPr>
            <a:cxnSpLocks/>
          </p:cNvCxnSpPr>
          <p:nvPr/>
        </p:nvCxnSpPr>
        <p:spPr>
          <a:xfrm flipH="1" flipV="1">
            <a:off x="5421832" y="4438531"/>
            <a:ext cx="130628" cy="246931"/>
          </a:xfrm>
          <a:prstGeom prst="straightConnector1">
            <a:avLst/>
          </a:prstGeom>
          <a:ln w="19050">
            <a:solidFill>
              <a:srgbClr val="00B050"/>
            </a:solidFill>
            <a:headEnd type="none"/>
            <a:tailEnd type="triangle" w="lg" len="lg"/>
          </a:ln>
        </p:spPr>
        <p:style>
          <a:lnRef idx="1">
            <a:schemeClr val="accent1"/>
          </a:lnRef>
          <a:fillRef idx="0">
            <a:schemeClr val="accent1"/>
          </a:fillRef>
          <a:effectRef idx="0">
            <a:schemeClr val="accent1"/>
          </a:effectRef>
          <a:fontRef idx="minor">
            <a:schemeClr val="tx1"/>
          </a:fontRef>
        </p:style>
      </p:cxnSp>
      <p:cxnSp>
        <p:nvCxnSpPr>
          <p:cNvPr id="162" name="直線矢印コネクタ 161">
            <a:extLst>
              <a:ext uri="{FF2B5EF4-FFF2-40B4-BE49-F238E27FC236}">
                <a16:creationId xmlns:a16="http://schemas.microsoft.com/office/drawing/2014/main" id="{EA352001-42EB-4833-AB01-B15837F55FCE}"/>
              </a:ext>
            </a:extLst>
          </p:cNvPr>
          <p:cNvCxnSpPr>
            <a:cxnSpLocks/>
          </p:cNvCxnSpPr>
          <p:nvPr/>
        </p:nvCxnSpPr>
        <p:spPr>
          <a:xfrm>
            <a:off x="5761466" y="3977551"/>
            <a:ext cx="269965" cy="133744"/>
          </a:xfrm>
          <a:prstGeom prst="straightConnector1">
            <a:avLst/>
          </a:prstGeom>
          <a:ln w="19050">
            <a:solidFill>
              <a:srgbClr val="00B0F0"/>
            </a:solidFill>
            <a:headEnd type="none"/>
            <a:tailEnd type="triangle" w="lg" len="lg"/>
          </a:ln>
        </p:spPr>
        <p:style>
          <a:lnRef idx="1">
            <a:schemeClr val="accent1"/>
          </a:lnRef>
          <a:fillRef idx="0">
            <a:schemeClr val="accent1"/>
          </a:fillRef>
          <a:effectRef idx="0">
            <a:schemeClr val="accent1"/>
          </a:effectRef>
          <a:fontRef idx="minor">
            <a:schemeClr val="tx1"/>
          </a:fontRef>
        </p:style>
      </p:cxnSp>
      <p:grpSp>
        <p:nvGrpSpPr>
          <p:cNvPr id="22" name="グループ化 21">
            <a:extLst>
              <a:ext uri="{FF2B5EF4-FFF2-40B4-BE49-F238E27FC236}">
                <a16:creationId xmlns:a16="http://schemas.microsoft.com/office/drawing/2014/main" id="{9FF9CC04-C40C-47CC-B286-17B6753614F1}"/>
              </a:ext>
            </a:extLst>
          </p:cNvPr>
          <p:cNvGrpSpPr/>
          <p:nvPr/>
        </p:nvGrpSpPr>
        <p:grpSpPr>
          <a:xfrm>
            <a:off x="8527837" y="4655959"/>
            <a:ext cx="1941175" cy="380513"/>
            <a:chOff x="8040237" y="3974024"/>
            <a:chExt cx="1941175" cy="380513"/>
          </a:xfrm>
        </p:grpSpPr>
        <p:sp>
          <p:nvSpPr>
            <p:cNvPr id="163" name="フリーフォーム: 図形 162">
              <a:extLst>
                <a:ext uri="{FF2B5EF4-FFF2-40B4-BE49-F238E27FC236}">
                  <a16:creationId xmlns:a16="http://schemas.microsoft.com/office/drawing/2014/main" id="{6A4907D5-D53B-4A08-8922-E99C20E61313}"/>
                </a:ext>
              </a:extLst>
            </p:cNvPr>
            <p:cNvSpPr/>
            <p:nvPr/>
          </p:nvSpPr>
          <p:spPr>
            <a:xfrm>
              <a:off x="8418109" y="3974024"/>
              <a:ext cx="1064768" cy="380513"/>
            </a:xfrm>
            <a:custGeom>
              <a:avLst/>
              <a:gdLst>
                <a:gd name="connsiteX0" fmla="*/ 1047540 w 1047540"/>
                <a:gd name="connsiteY0" fmla="*/ 55266 h 379326"/>
                <a:gd name="connsiteX1" fmla="*/ 891791 w 1047540"/>
                <a:gd name="connsiteY1" fmla="*/ 52754 h 379326"/>
                <a:gd name="connsiteX2" fmla="*/ 725993 w 1047540"/>
                <a:gd name="connsiteY2" fmla="*/ 115556 h 379326"/>
                <a:gd name="connsiteX3" fmla="*/ 625510 w 1047540"/>
                <a:gd name="connsiteY3" fmla="*/ 108020 h 379326"/>
                <a:gd name="connsiteX4" fmla="*/ 482321 w 1047540"/>
                <a:gd name="connsiteY4" fmla="*/ 32658 h 379326"/>
                <a:gd name="connsiteX5" fmla="*/ 334107 w 1047540"/>
                <a:gd name="connsiteY5" fmla="*/ 0 h 379326"/>
                <a:gd name="connsiteX6" fmla="*/ 120580 w 1047540"/>
                <a:gd name="connsiteY6" fmla="*/ 150726 h 379326"/>
                <a:gd name="connsiteX7" fmla="*/ 0 w 1047540"/>
                <a:gd name="connsiteY7" fmla="*/ 311499 h 379326"/>
                <a:gd name="connsiteX8" fmla="*/ 12560 w 1047540"/>
                <a:gd name="connsiteY8" fmla="*/ 379326 h 379326"/>
                <a:gd name="connsiteX9" fmla="*/ 238648 w 1047540"/>
                <a:gd name="connsiteY9" fmla="*/ 306475 h 379326"/>
                <a:gd name="connsiteX10" fmla="*/ 396910 w 1047540"/>
                <a:gd name="connsiteY10" fmla="*/ 205992 h 379326"/>
                <a:gd name="connsiteX11" fmla="*/ 520002 w 1047540"/>
                <a:gd name="connsiteY11" fmla="*/ 263770 h 379326"/>
                <a:gd name="connsiteX12" fmla="*/ 660679 w 1047540"/>
                <a:gd name="connsiteY12" fmla="*/ 356717 h 379326"/>
                <a:gd name="connsiteX13" fmla="*/ 768699 w 1047540"/>
                <a:gd name="connsiteY13" fmla="*/ 334108 h 379326"/>
                <a:gd name="connsiteX14" fmla="*/ 906863 w 1047540"/>
                <a:gd name="connsiteY14" fmla="*/ 231112 h 379326"/>
                <a:gd name="connsiteX15" fmla="*/ 1047540 w 1047540"/>
                <a:gd name="connsiteY15" fmla="*/ 55266 h 379326"/>
                <a:gd name="connsiteX0" fmla="*/ 1060101 w 1060101"/>
                <a:gd name="connsiteY0" fmla="*/ 67827 h 379326"/>
                <a:gd name="connsiteX1" fmla="*/ 891791 w 1060101"/>
                <a:gd name="connsiteY1" fmla="*/ 52754 h 379326"/>
                <a:gd name="connsiteX2" fmla="*/ 725993 w 1060101"/>
                <a:gd name="connsiteY2" fmla="*/ 115556 h 379326"/>
                <a:gd name="connsiteX3" fmla="*/ 625510 w 1060101"/>
                <a:gd name="connsiteY3" fmla="*/ 108020 h 379326"/>
                <a:gd name="connsiteX4" fmla="*/ 482321 w 1060101"/>
                <a:gd name="connsiteY4" fmla="*/ 32658 h 379326"/>
                <a:gd name="connsiteX5" fmla="*/ 334107 w 1060101"/>
                <a:gd name="connsiteY5" fmla="*/ 0 h 379326"/>
                <a:gd name="connsiteX6" fmla="*/ 120580 w 1060101"/>
                <a:gd name="connsiteY6" fmla="*/ 150726 h 379326"/>
                <a:gd name="connsiteX7" fmla="*/ 0 w 1060101"/>
                <a:gd name="connsiteY7" fmla="*/ 311499 h 379326"/>
                <a:gd name="connsiteX8" fmla="*/ 12560 w 1060101"/>
                <a:gd name="connsiteY8" fmla="*/ 379326 h 379326"/>
                <a:gd name="connsiteX9" fmla="*/ 238648 w 1060101"/>
                <a:gd name="connsiteY9" fmla="*/ 306475 h 379326"/>
                <a:gd name="connsiteX10" fmla="*/ 396910 w 1060101"/>
                <a:gd name="connsiteY10" fmla="*/ 205992 h 379326"/>
                <a:gd name="connsiteX11" fmla="*/ 520002 w 1060101"/>
                <a:gd name="connsiteY11" fmla="*/ 263770 h 379326"/>
                <a:gd name="connsiteX12" fmla="*/ 660679 w 1060101"/>
                <a:gd name="connsiteY12" fmla="*/ 356717 h 379326"/>
                <a:gd name="connsiteX13" fmla="*/ 768699 w 1060101"/>
                <a:gd name="connsiteY13" fmla="*/ 334108 h 379326"/>
                <a:gd name="connsiteX14" fmla="*/ 906863 w 1060101"/>
                <a:gd name="connsiteY14" fmla="*/ 231112 h 379326"/>
                <a:gd name="connsiteX15" fmla="*/ 1060101 w 1060101"/>
                <a:gd name="connsiteY15" fmla="*/ 67827 h 379326"/>
                <a:gd name="connsiteX0" fmla="*/ 1060101 w 1061703"/>
                <a:gd name="connsiteY0" fmla="*/ 67827 h 379326"/>
                <a:gd name="connsiteX1" fmla="*/ 891791 w 1061703"/>
                <a:gd name="connsiteY1" fmla="*/ 52754 h 379326"/>
                <a:gd name="connsiteX2" fmla="*/ 725993 w 1061703"/>
                <a:gd name="connsiteY2" fmla="*/ 115556 h 379326"/>
                <a:gd name="connsiteX3" fmla="*/ 625510 w 1061703"/>
                <a:gd name="connsiteY3" fmla="*/ 108020 h 379326"/>
                <a:gd name="connsiteX4" fmla="*/ 482321 w 1061703"/>
                <a:gd name="connsiteY4" fmla="*/ 32658 h 379326"/>
                <a:gd name="connsiteX5" fmla="*/ 334107 w 1061703"/>
                <a:gd name="connsiteY5" fmla="*/ 0 h 379326"/>
                <a:gd name="connsiteX6" fmla="*/ 120580 w 1061703"/>
                <a:gd name="connsiteY6" fmla="*/ 150726 h 379326"/>
                <a:gd name="connsiteX7" fmla="*/ 0 w 1061703"/>
                <a:gd name="connsiteY7" fmla="*/ 311499 h 379326"/>
                <a:gd name="connsiteX8" fmla="*/ 12560 w 1061703"/>
                <a:gd name="connsiteY8" fmla="*/ 379326 h 379326"/>
                <a:gd name="connsiteX9" fmla="*/ 238648 w 1061703"/>
                <a:gd name="connsiteY9" fmla="*/ 306475 h 379326"/>
                <a:gd name="connsiteX10" fmla="*/ 396910 w 1061703"/>
                <a:gd name="connsiteY10" fmla="*/ 205992 h 379326"/>
                <a:gd name="connsiteX11" fmla="*/ 520002 w 1061703"/>
                <a:gd name="connsiteY11" fmla="*/ 263770 h 379326"/>
                <a:gd name="connsiteX12" fmla="*/ 660679 w 1061703"/>
                <a:gd name="connsiteY12" fmla="*/ 356717 h 379326"/>
                <a:gd name="connsiteX13" fmla="*/ 768699 w 1061703"/>
                <a:gd name="connsiteY13" fmla="*/ 334108 h 379326"/>
                <a:gd name="connsiteX14" fmla="*/ 906863 w 1061703"/>
                <a:gd name="connsiteY14" fmla="*/ 231112 h 379326"/>
                <a:gd name="connsiteX15" fmla="*/ 1060101 w 1061703"/>
                <a:gd name="connsiteY15" fmla="*/ 67827 h 379326"/>
                <a:gd name="connsiteX0" fmla="*/ 1060101 w 1061703"/>
                <a:gd name="connsiteY0" fmla="*/ 67827 h 379326"/>
                <a:gd name="connsiteX1" fmla="*/ 891791 w 1061703"/>
                <a:gd name="connsiteY1" fmla="*/ 52754 h 379326"/>
                <a:gd name="connsiteX2" fmla="*/ 725993 w 1061703"/>
                <a:gd name="connsiteY2" fmla="*/ 115556 h 379326"/>
                <a:gd name="connsiteX3" fmla="*/ 625510 w 1061703"/>
                <a:gd name="connsiteY3" fmla="*/ 108020 h 379326"/>
                <a:gd name="connsiteX4" fmla="*/ 482321 w 1061703"/>
                <a:gd name="connsiteY4" fmla="*/ 32658 h 379326"/>
                <a:gd name="connsiteX5" fmla="*/ 334107 w 1061703"/>
                <a:gd name="connsiteY5" fmla="*/ 0 h 379326"/>
                <a:gd name="connsiteX6" fmla="*/ 120580 w 1061703"/>
                <a:gd name="connsiteY6" fmla="*/ 150726 h 379326"/>
                <a:gd name="connsiteX7" fmla="*/ 0 w 1061703"/>
                <a:gd name="connsiteY7" fmla="*/ 311499 h 379326"/>
                <a:gd name="connsiteX8" fmla="*/ 12560 w 1061703"/>
                <a:gd name="connsiteY8" fmla="*/ 379326 h 379326"/>
                <a:gd name="connsiteX9" fmla="*/ 238648 w 1061703"/>
                <a:gd name="connsiteY9" fmla="*/ 306475 h 379326"/>
                <a:gd name="connsiteX10" fmla="*/ 396910 w 1061703"/>
                <a:gd name="connsiteY10" fmla="*/ 205992 h 379326"/>
                <a:gd name="connsiteX11" fmla="*/ 520002 w 1061703"/>
                <a:gd name="connsiteY11" fmla="*/ 263770 h 379326"/>
                <a:gd name="connsiteX12" fmla="*/ 660679 w 1061703"/>
                <a:gd name="connsiteY12" fmla="*/ 356717 h 379326"/>
                <a:gd name="connsiteX13" fmla="*/ 768699 w 1061703"/>
                <a:gd name="connsiteY13" fmla="*/ 334108 h 379326"/>
                <a:gd name="connsiteX14" fmla="*/ 906863 w 1061703"/>
                <a:gd name="connsiteY14" fmla="*/ 231112 h 379326"/>
                <a:gd name="connsiteX15" fmla="*/ 1060101 w 1061703"/>
                <a:gd name="connsiteY15" fmla="*/ 67827 h 379326"/>
                <a:gd name="connsiteX0" fmla="*/ 1060101 w 1061703"/>
                <a:gd name="connsiteY0" fmla="*/ 67827 h 379326"/>
                <a:gd name="connsiteX1" fmla="*/ 891791 w 1061703"/>
                <a:gd name="connsiteY1" fmla="*/ 52754 h 379326"/>
                <a:gd name="connsiteX2" fmla="*/ 725993 w 1061703"/>
                <a:gd name="connsiteY2" fmla="*/ 115556 h 379326"/>
                <a:gd name="connsiteX3" fmla="*/ 625510 w 1061703"/>
                <a:gd name="connsiteY3" fmla="*/ 108020 h 379326"/>
                <a:gd name="connsiteX4" fmla="*/ 482321 w 1061703"/>
                <a:gd name="connsiteY4" fmla="*/ 32658 h 379326"/>
                <a:gd name="connsiteX5" fmla="*/ 334107 w 1061703"/>
                <a:gd name="connsiteY5" fmla="*/ 0 h 379326"/>
                <a:gd name="connsiteX6" fmla="*/ 120580 w 1061703"/>
                <a:gd name="connsiteY6" fmla="*/ 150726 h 379326"/>
                <a:gd name="connsiteX7" fmla="*/ 0 w 1061703"/>
                <a:gd name="connsiteY7" fmla="*/ 311499 h 379326"/>
                <a:gd name="connsiteX8" fmla="*/ 12560 w 1061703"/>
                <a:gd name="connsiteY8" fmla="*/ 379326 h 379326"/>
                <a:gd name="connsiteX9" fmla="*/ 238648 w 1061703"/>
                <a:gd name="connsiteY9" fmla="*/ 306475 h 379326"/>
                <a:gd name="connsiteX10" fmla="*/ 396910 w 1061703"/>
                <a:gd name="connsiteY10" fmla="*/ 205992 h 379326"/>
                <a:gd name="connsiteX11" fmla="*/ 520002 w 1061703"/>
                <a:gd name="connsiteY11" fmla="*/ 263770 h 379326"/>
                <a:gd name="connsiteX12" fmla="*/ 660679 w 1061703"/>
                <a:gd name="connsiteY12" fmla="*/ 356717 h 379326"/>
                <a:gd name="connsiteX13" fmla="*/ 768699 w 1061703"/>
                <a:gd name="connsiteY13" fmla="*/ 334108 h 379326"/>
                <a:gd name="connsiteX14" fmla="*/ 906863 w 1061703"/>
                <a:gd name="connsiteY14" fmla="*/ 231112 h 379326"/>
                <a:gd name="connsiteX15" fmla="*/ 1060101 w 1061703"/>
                <a:gd name="connsiteY15" fmla="*/ 67827 h 379326"/>
                <a:gd name="connsiteX0" fmla="*/ 1072130 w 1073732"/>
                <a:gd name="connsiteY0" fmla="*/ 67827 h 379326"/>
                <a:gd name="connsiteX1" fmla="*/ 903820 w 1073732"/>
                <a:gd name="connsiteY1" fmla="*/ 52754 h 379326"/>
                <a:gd name="connsiteX2" fmla="*/ 738022 w 1073732"/>
                <a:gd name="connsiteY2" fmla="*/ 115556 h 379326"/>
                <a:gd name="connsiteX3" fmla="*/ 637539 w 1073732"/>
                <a:gd name="connsiteY3" fmla="*/ 108020 h 379326"/>
                <a:gd name="connsiteX4" fmla="*/ 494350 w 1073732"/>
                <a:gd name="connsiteY4" fmla="*/ 32658 h 379326"/>
                <a:gd name="connsiteX5" fmla="*/ 346136 w 1073732"/>
                <a:gd name="connsiteY5" fmla="*/ 0 h 379326"/>
                <a:gd name="connsiteX6" fmla="*/ 132609 w 1073732"/>
                <a:gd name="connsiteY6" fmla="*/ 150726 h 379326"/>
                <a:gd name="connsiteX7" fmla="*/ 12029 w 1073732"/>
                <a:gd name="connsiteY7" fmla="*/ 311499 h 379326"/>
                <a:gd name="connsiteX8" fmla="*/ 24589 w 1073732"/>
                <a:gd name="connsiteY8" fmla="*/ 379326 h 379326"/>
                <a:gd name="connsiteX9" fmla="*/ 250677 w 1073732"/>
                <a:gd name="connsiteY9" fmla="*/ 306475 h 379326"/>
                <a:gd name="connsiteX10" fmla="*/ 408939 w 1073732"/>
                <a:gd name="connsiteY10" fmla="*/ 205992 h 379326"/>
                <a:gd name="connsiteX11" fmla="*/ 532031 w 1073732"/>
                <a:gd name="connsiteY11" fmla="*/ 263770 h 379326"/>
                <a:gd name="connsiteX12" fmla="*/ 672708 w 1073732"/>
                <a:gd name="connsiteY12" fmla="*/ 356717 h 379326"/>
                <a:gd name="connsiteX13" fmla="*/ 780728 w 1073732"/>
                <a:gd name="connsiteY13" fmla="*/ 334108 h 379326"/>
                <a:gd name="connsiteX14" fmla="*/ 918892 w 1073732"/>
                <a:gd name="connsiteY14" fmla="*/ 231112 h 379326"/>
                <a:gd name="connsiteX15" fmla="*/ 1072130 w 1073732"/>
                <a:gd name="connsiteY15" fmla="*/ 67827 h 379326"/>
                <a:gd name="connsiteX0" fmla="*/ 1072130 w 1073732"/>
                <a:gd name="connsiteY0" fmla="*/ 67827 h 379326"/>
                <a:gd name="connsiteX1" fmla="*/ 903820 w 1073732"/>
                <a:gd name="connsiteY1" fmla="*/ 52754 h 379326"/>
                <a:gd name="connsiteX2" fmla="*/ 738022 w 1073732"/>
                <a:gd name="connsiteY2" fmla="*/ 115556 h 379326"/>
                <a:gd name="connsiteX3" fmla="*/ 637539 w 1073732"/>
                <a:gd name="connsiteY3" fmla="*/ 108020 h 379326"/>
                <a:gd name="connsiteX4" fmla="*/ 494350 w 1073732"/>
                <a:gd name="connsiteY4" fmla="*/ 32658 h 379326"/>
                <a:gd name="connsiteX5" fmla="*/ 346136 w 1073732"/>
                <a:gd name="connsiteY5" fmla="*/ 0 h 379326"/>
                <a:gd name="connsiteX6" fmla="*/ 132609 w 1073732"/>
                <a:gd name="connsiteY6" fmla="*/ 150726 h 379326"/>
                <a:gd name="connsiteX7" fmla="*/ 12029 w 1073732"/>
                <a:gd name="connsiteY7" fmla="*/ 311499 h 379326"/>
                <a:gd name="connsiteX8" fmla="*/ 24589 w 1073732"/>
                <a:gd name="connsiteY8" fmla="*/ 379326 h 379326"/>
                <a:gd name="connsiteX9" fmla="*/ 250677 w 1073732"/>
                <a:gd name="connsiteY9" fmla="*/ 306475 h 379326"/>
                <a:gd name="connsiteX10" fmla="*/ 408939 w 1073732"/>
                <a:gd name="connsiteY10" fmla="*/ 205992 h 379326"/>
                <a:gd name="connsiteX11" fmla="*/ 532031 w 1073732"/>
                <a:gd name="connsiteY11" fmla="*/ 263770 h 379326"/>
                <a:gd name="connsiteX12" fmla="*/ 672708 w 1073732"/>
                <a:gd name="connsiteY12" fmla="*/ 356717 h 379326"/>
                <a:gd name="connsiteX13" fmla="*/ 780728 w 1073732"/>
                <a:gd name="connsiteY13" fmla="*/ 334108 h 379326"/>
                <a:gd name="connsiteX14" fmla="*/ 918892 w 1073732"/>
                <a:gd name="connsiteY14" fmla="*/ 231112 h 379326"/>
                <a:gd name="connsiteX15" fmla="*/ 1072130 w 1073732"/>
                <a:gd name="connsiteY15" fmla="*/ 67827 h 379326"/>
                <a:gd name="connsiteX0" fmla="*/ 1072130 w 1073732"/>
                <a:gd name="connsiteY0" fmla="*/ 67827 h 379326"/>
                <a:gd name="connsiteX1" fmla="*/ 903820 w 1073732"/>
                <a:gd name="connsiteY1" fmla="*/ 52754 h 379326"/>
                <a:gd name="connsiteX2" fmla="*/ 738022 w 1073732"/>
                <a:gd name="connsiteY2" fmla="*/ 115556 h 379326"/>
                <a:gd name="connsiteX3" fmla="*/ 637539 w 1073732"/>
                <a:gd name="connsiteY3" fmla="*/ 108020 h 379326"/>
                <a:gd name="connsiteX4" fmla="*/ 494350 w 1073732"/>
                <a:gd name="connsiteY4" fmla="*/ 32658 h 379326"/>
                <a:gd name="connsiteX5" fmla="*/ 346136 w 1073732"/>
                <a:gd name="connsiteY5" fmla="*/ 0 h 379326"/>
                <a:gd name="connsiteX6" fmla="*/ 132609 w 1073732"/>
                <a:gd name="connsiteY6" fmla="*/ 150726 h 379326"/>
                <a:gd name="connsiteX7" fmla="*/ 12029 w 1073732"/>
                <a:gd name="connsiteY7" fmla="*/ 311499 h 379326"/>
                <a:gd name="connsiteX8" fmla="*/ 24589 w 1073732"/>
                <a:gd name="connsiteY8" fmla="*/ 379326 h 379326"/>
                <a:gd name="connsiteX9" fmla="*/ 250677 w 1073732"/>
                <a:gd name="connsiteY9" fmla="*/ 306475 h 379326"/>
                <a:gd name="connsiteX10" fmla="*/ 408939 w 1073732"/>
                <a:gd name="connsiteY10" fmla="*/ 205992 h 379326"/>
                <a:gd name="connsiteX11" fmla="*/ 532031 w 1073732"/>
                <a:gd name="connsiteY11" fmla="*/ 263770 h 379326"/>
                <a:gd name="connsiteX12" fmla="*/ 672708 w 1073732"/>
                <a:gd name="connsiteY12" fmla="*/ 356717 h 379326"/>
                <a:gd name="connsiteX13" fmla="*/ 780728 w 1073732"/>
                <a:gd name="connsiteY13" fmla="*/ 334108 h 379326"/>
                <a:gd name="connsiteX14" fmla="*/ 918892 w 1073732"/>
                <a:gd name="connsiteY14" fmla="*/ 231112 h 379326"/>
                <a:gd name="connsiteX15" fmla="*/ 1072130 w 1073732"/>
                <a:gd name="connsiteY15" fmla="*/ 67827 h 379326"/>
                <a:gd name="connsiteX0" fmla="*/ 1072130 w 1073732"/>
                <a:gd name="connsiteY0" fmla="*/ 67827 h 379326"/>
                <a:gd name="connsiteX1" fmla="*/ 903820 w 1073732"/>
                <a:gd name="connsiteY1" fmla="*/ 52754 h 379326"/>
                <a:gd name="connsiteX2" fmla="*/ 738022 w 1073732"/>
                <a:gd name="connsiteY2" fmla="*/ 115556 h 379326"/>
                <a:gd name="connsiteX3" fmla="*/ 637539 w 1073732"/>
                <a:gd name="connsiteY3" fmla="*/ 108020 h 379326"/>
                <a:gd name="connsiteX4" fmla="*/ 494350 w 1073732"/>
                <a:gd name="connsiteY4" fmla="*/ 32658 h 379326"/>
                <a:gd name="connsiteX5" fmla="*/ 346136 w 1073732"/>
                <a:gd name="connsiteY5" fmla="*/ 0 h 379326"/>
                <a:gd name="connsiteX6" fmla="*/ 132609 w 1073732"/>
                <a:gd name="connsiteY6" fmla="*/ 150726 h 379326"/>
                <a:gd name="connsiteX7" fmla="*/ 12029 w 1073732"/>
                <a:gd name="connsiteY7" fmla="*/ 311499 h 379326"/>
                <a:gd name="connsiteX8" fmla="*/ 24589 w 1073732"/>
                <a:gd name="connsiteY8" fmla="*/ 379326 h 379326"/>
                <a:gd name="connsiteX9" fmla="*/ 250677 w 1073732"/>
                <a:gd name="connsiteY9" fmla="*/ 306475 h 379326"/>
                <a:gd name="connsiteX10" fmla="*/ 408939 w 1073732"/>
                <a:gd name="connsiteY10" fmla="*/ 205992 h 379326"/>
                <a:gd name="connsiteX11" fmla="*/ 532031 w 1073732"/>
                <a:gd name="connsiteY11" fmla="*/ 263770 h 379326"/>
                <a:gd name="connsiteX12" fmla="*/ 672708 w 1073732"/>
                <a:gd name="connsiteY12" fmla="*/ 356717 h 379326"/>
                <a:gd name="connsiteX13" fmla="*/ 780728 w 1073732"/>
                <a:gd name="connsiteY13" fmla="*/ 334108 h 379326"/>
                <a:gd name="connsiteX14" fmla="*/ 918892 w 1073732"/>
                <a:gd name="connsiteY14" fmla="*/ 231112 h 379326"/>
                <a:gd name="connsiteX15" fmla="*/ 1072130 w 1073732"/>
                <a:gd name="connsiteY15" fmla="*/ 67827 h 379326"/>
                <a:gd name="connsiteX0" fmla="*/ 1072130 w 1073732"/>
                <a:gd name="connsiteY0" fmla="*/ 67827 h 379326"/>
                <a:gd name="connsiteX1" fmla="*/ 903820 w 1073732"/>
                <a:gd name="connsiteY1" fmla="*/ 52754 h 379326"/>
                <a:gd name="connsiteX2" fmla="*/ 738022 w 1073732"/>
                <a:gd name="connsiteY2" fmla="*/ 115556 h 379326"/>
                <a:gd name="connsiteX3" fmla="*/ 637539 w 1073732"/>
                <a:gd name="connsiteY3" fmla="*/ 108020 h 379326"/>
                <a:gd name="connsiteX4" fmla="*/ 494350 w 1073732"/>
                <a:gd name="connsiteY4" fmla="*/ 32658 h 379326"/>
                <a:gd name="connsiteX5" fmla="*/ 346136 w 1073732"/>
                <a:gd name="connsiteY5" fmla="*/ 0 h 379326"/>
                <a:gd name="connsiteX6" fmla="*/ 132609 w 1073732"/>
                <a:gd name="connsiteY6" fmla="*/ 150726 h 379326"/>
                <a:gd name="connsiteX7" fmla="*/ 12029 w 1073732"/>
                <a:gd name="connsiteY7" fmla="*/ 311499 h 379326"/>
                <a:gd name="connsiteX8" fmla="*/ 24589 w 1073732"/>
                <a:gd name="connsiteY8" fmla="*/ 379326 h 379326"/>
                <a:gd name="connsiteX9" fmla="*/ 250677 w 1073732"/>
                <a:gd name="connsiteY9" fmla="*/ 306475 h 379326"/>
                <a:gd name="connsiteX10" fmla="*/ 408939 w 1073732"/>
                <a:gd name="connsiteY10" fmla="*/ 205992 h 379326"/>
                <a:gd name="connsiteX11" fmla="*/ 532031 w 1073732"/>
                <a:gd name="connsiteY11" fmla="*/ 263770 h 379326"/>
                <a:gd name="connsiteX12" fmla="*/ 672708 w 1073732"/>
                <a:gd name="connsiteY12" fmla="*/ 356717 h 379326"/>
                <a:gd name="connsiteX13" fmla="*/ 801931 w 1073732"/>
                <a:gd name="connsiteY13" fmla="*/ 315555 h 379326"/>
                <a:gd name="connsiteX14" fmla="*/ 918892 w 1073732"/>
                <a:gd name="connsiteY14" fmla="*/ 231112 h 379326"/>
                <a:gd name="connsiteX15" fmla="*/ 1072130 w 1073732"/>
                <a:gd name="connsiteY15" fmla="*/ 67827 h 379326"/>
                <a:gd name="connsiteX0" fmla="*/ 1072130 w 1073732"/>
                <a:gd name="connsiteY0" fmla="*/ 67827 h 379326"/>
                <a:gd name="connsiteX1" fmla="*/ 903820 w 1073732"/>
                <a:gd name="connsiteY1" fmla="*/ 52754 h 379326"/>
                <a:gd name="connsiteX2" fmla="*/ 738022 w 1073732"/>
                <a:gd name="connsiteY2" fmla="*/ 115556 h 379326"/>
                <a:gd name="connsiteX3" fmla="*/ 637539 w 1073732"/>
                <a:gd name="connsiteY3" fmla="*/ 108020 h 379326"/>
                <a:gd name="connsiteX4" fmla="*/ 494350 w 1073732"/>
                <a:gd name="connsiteY4" fmla="*/ 32658 h 379326"/>
                <a:gd name="connsiteX5" fmla="*/ 346136 w 1073732"/>
                <a:gd name="connsiteY5" fmla="*/ 0 h 379326"/>
                <a:gd name="connsiteX6" fmla="*/ 132609 w 1073732"/>
                <a:gd name="connsiteY6" fmla="*/ 150726 h 379326"/>
                <a:gd name="connsiteX7" fmla="*/ 12029 w 1073732"/>
                <a:gd name="connsiteY7" fmla="*/ 311499 h 379326"/>
                <a:gd name="connsiteX8" fmla="*/ 24589 w 1073732"/>
                <a:gd name="connsiteY8" fmla="*/ 379326 h 379326"/>
                <a:gd name="connsiteX9" fmla="*/ 250677 w 1073732"/>
                <a:gd name="connsiteY9" fmla="*/ 306475 h 379326"/>
                <a:gd name="connsiteX10" fmla="*/ 408939 w 1073732"/>
                <a:gd name="connsiteY10" fmla="*/ 205992 h 379326"/>
                <a:gd name="connsiteX11" fmla="*/ 532031 w 1073732"/>
                <a:gd name="connsiteY11" fmla="*/ 263770 h 379326"/>
                <a:gd name="connsiteX12" fmla="*/ 672708 w 1073732"/>
                <a:gd name="connsiteY12" fmla="*/ 324911 h 379326"/>
                <a:gd name="connsiteX13" fmla="*/ 801931 w 1073732"/>
                <a:gd name="connsiteY13" fmla="*/ 315555 h 379326"/>
                <a:gd name="connsiteX14" fmla="*/ 918892 w 1073732"/>
                <a:gd name="connsiteY14" fmla="*/ 231112 h 379326"/>
                <a:gd name="connsiteX15" fmla="*/ 1072130 w 1073732"/>
                <a:gd name="connsiteY15" fmla="*/ 67827 h 379326"/>
                <a:gd name="connsiteX0" fmla="*/ 1072130 w 1073732"/>
                <a:gd name="connsiteY0" fmla="*/ 67827 h 379326"/>
                <a:gd name="connsiteX1" fmla="*/ 903820 w 1073732"/>
                <a:gd name="connsiteY1" fmla="*/ 52754 h 379326"/>
                <a:gd name="connsiteX2" fmla="*/ 738022 w 1073732"/>
                <a:gd name="connsiteY2" fmla="*/ 115556 h 379326"/>
                <a:gd name="connsiteX3" fmla="*/ 637539 w 1073732"/>
                <a:gd name="connsiteY3" fmla="*/ 108020 h 379326"/>
                <a:gd name="connsiteX4" fmla="*/ 494350 w 1073732"/>
                <a:gd name="connsiteY4" fmla="*/ 32658 h 379326"/>
                <a:gd name="connsiteX5" fmla="*/ 346136 w 1073732"/>
                <a:gd name="connsiteY5" fmla="*/ 0 h 379326"/>
                <a:gd name="connsiteX6" fmla="*/ 132609 w 1073732"/>
                <a:gd name="connsiteY6" fmla="*/ 150726 h 379326"/>
                <a:gd name="connsiteX7" fmla="*/ 12029 w 1073732"/>
                <a:gd name="connsiteY7" fmla="*/ 311499 h 379326"/>
                <a:gd name="connsiteX8" fmla="*/ 24589 w 1073732"/>
                <a:gd name="connsiteY8" fmla="*/ 379326 h 379326"/>
                <a:gd name="connsiteX9" fmla="*/ 250677 w 1073732"/>
                <a:gd name="connsiteY9" fmla="*/ 306475 h 379326"/>
                <a:gd name="connsiteX10" fmla="*/ 408939 w 1073732"/>
                <a:gd name="connsiteY10" fmla="*/ 205992 h 379326"/>
                <a:gd name="connsiteX11" fmla="*/ 532031 w 1073732"/>
                <a:gd name="connsiteY11" fmla="*/ 263770 h 379326"/>
                <a:gd name="connsiteX12" fmla="*/ 672708 w 1073732"/>
                <a:gd name="connsiteY12" fmla="*/ 324911 h 379326"/>
                <a:gd name="connsiteX13" fmla="*/ 801931 w 1073732"/>
                <a:gd name="connsiteY13" fmla="*/ 315555 h 379326"/>
                <a:gd name="connsiteX14" fmla="*/ 918892 w 1073732"/>
                <a:gd name="connsiteY14" fmla="*/ 231112 h 379326"/>
                <a:gd name="connsiteX15" fmla="*/ 1072130 w 1073732"/>
                <a:gd name="connsiteY15" fmla="*/ 67827 h 379326"/>
                <a:gd name="connsiteX0" fmla="*/ 1072130 w 1073732"/>
                <a:gd name="connsiteY0" fmla="*/ 67827 h 379326"/>
                <a:gd name="connsiteX1" fmla="*/ 903820 w 1073732"/>
                <a:gd name="connsiteY1" fmla="*/ 52754 h 379326"/>
                <a:gd name="connsiteX2" fmla="*/ 756575 w 1073732"/>
                <a:gd name="connsiteY2" fmla="*/ 150012 h 379326"/>
                <a:gd name="connsiteX3" fmla="*/ 637539 w 1073732"/>
                <a:gd name="connsiteY3" fmla="*/ 108020 h 379326"/>
                <a:gd name="connsiteX4" fmla="*/ 494350 w 1073732"/>
                <a:gd name="connsiteY4" fmla="*/ 32658 h 379326"/>
                <a:gd name="connsiteX5" fmla="*/ 346136 w 1073732"/>
                <a:gd name="connsiteY5" fmla="*/ 0 h 379326"/>
                <a:gd name="connsiteX6" fmla="*/ 132609 w 1073732"/>
                <a:gd name="connsiteY6" fmla="*/ 150726 h 379326"/>
                <a:gd name="connsiteX7" fmla="*/ 12029 w 1073732"/>
                <a:gd name="connsiteY7" fmla="*/ 311499 h 379326"/>
                <a:gd name="connsiteX8" fmla="*/ 24589 w 1073732"/>
                <a:gd name="connsiteY8" fmla="*/ 379326 h 379326"/>
                <a:gd name="connsiteX9" fmla="*/ 250677 w 1073732"/>
                <a:gd name="connsiteY9" fmla="*/ 306475 h 379326"/>
                <a:gd name="connsiteX10" fmla="*/ 408939 w 1073732"/>
                <a:gd name="connsiteY10" fmla="*/ 205992 h 379326"/>
                <a:gd name="connsiteX11" fmla="*/ 532031 w 1073732"/>
                <a:gd name="connsiteY11" fmla="*/ 263770 h 379326"/>
                <a:gd name="connsiteX12" fmla="*/ 672708 w 1073732"/>
                <a:gd name="connsiteY12" fmla="*/ 324911 h 379326"/>
                <a:gd name="connsiteX13" fmla="*/ 801931 w 1073732"/>
                <a:gd name="connsiteY13" fmla="*/ 315555 h 379326"/>
                <a:gd name="connsiteX14" fmla="*/ 918892 w 1073732"/>
                <a:gd name="connsiteY14" fmla="*/ 231112 h 379326"/>
                <a:gd name="connsiteX15" fmla="*/ 1072130 w 1073732"/>
                <a:gd name="connsiteY15" fmla="*/ 67827 h 379326"/>
                <a:gd name="connsiteX0" fmla="*/ 1072130 w 1073732"/>
                <a:gd name="connsiteY0" fmla="*/ 67827 h 379326"/>
                <a:gd name="connsiteX1" fmla="*/ 903820 w 1073732"/>
                <a:gd name="connsiteY1" fmla="*/ 52754 h 379326"/>
                <a:gd name="connsiteX2" fmla="*/ 756575 w 1073732"/>
                <a:gd name="connsiteY2" fmla="*/ 150012 h 379326"/>
                <a:gd name="connsiteX3" fmla="*/ 637539 w 1073732"/>
                <a:gd name="connsiteY3" fmla="*/ 108020 h 379326"/>
                <a:gd name="connsiteX4" fmla="*/ 494350 w 1073732"/>
                <a:gd name="connsiteY4" fmla="*/ 32658 h 379326"/>
                <a:gd name="connsiteX5" fmla="*/ 346136 w 1073732"/>
                <a:gd name="connsiteY5" fmla="*/ 0 h 379326"/>
                <a:gd name="connsiteX6" fmla="*/ 132609 w 1073732"/>
                <a:gd name="connsiteY6" fmla="*/ 150726 h 379326"/>
                <a:gd name="connsiteX7" fmla="*/ 12029 w 1073732"/>
                <a:gd name="connsiteY7" fmla="*/ 311499 h 379326"/>
                <a:gd name="connsiteX8" fmla="*/ 24589 w 1073732"/>
                <a:gd name="connsiteY8" fmla="*/ 379326 h 379326"/>
                <a:gd name="connsiteX9" fmla="*/ 250677 w 1073732"/>
                <a:gd name="connsiteY9" fmla="*/ 306475 h 379326"/>
                <a:gd name="connsiteX10" fmla="*/ 408939 w 1073732"/>
                <a:gd name="connsiteY10" fmla="*/ 205992 h 379326"/>
                <a:gd name="connsiteX11" fmla="*/ 532031 w 1073732"/>
                <a:gd name="connsiteY11" fmla="*/ 263770 h 379326"/>
                <a:gd name="connsiteX12" fmla="*/ 672708 w 1073732"/>
                <a:gd name="connsiteY12" fmla="*/ 324911 h 379326"/>
                <a:gd name="connsiteX13" fmla="*/ 801931 w 1073732"/>
                <a:gd name="connsiteY13" fmla="*/ 315555 h 379326"/>
                <a:gd name="connsiteX14" fmla="*/ 918892 w 1073732"/>
                <a:gd name="connsiteY14" fmla="*/ 231112 h 379326"/>
                <a:gd name="connsiteX15" fmla="*/ 1072130 w 1073732"/>
                <a:gd name="connsiteY15" fmla="*/ 67827 h 379326"/>
                <a:gd name="connsiteX0" fmla="*/ 1072130 w 1073732"/>
                <a:gd name="connsiteY0" fmla="*/ 67827 h 379326"/>
                <a:gd name="connsiteX1" fmla="*/ 903820 w 1073732"/>
                <a:gd name="connsiteY1" fmla="*/ 52754 h 379326"/>
                <a:gd name="connsiteX2" fmla="*/ 756575 w 1073732"/>
                <a:gd name="connsiteY2" fmla="*/ 150012 h 379326"/>
                <a:gd name="connsiteX3" fmla="*/ 637539 w 1073732"/>
                <a:gd name="connsiteY3" fmla="*/ 108020 h 379326"/>
                <a:gd name="connsiteX4" fmla="*/ 494350 w 1073732"/>
                <a:gd name="connsiteY4" fmla="*/ 32658 h 379326"/>
                <a:gd name="connsiteX5" fmla="*/ 346136 w 1073732"/>
                <a:gd name="connsiteY5" fmla="*/ 0 h 379326"/>
                <a:gd name="connsiteX6" fmla="*/ 132609 w 1073732"/>
                <a:gd name="connsiteY6" fmla="*/ 150726 h 379326"/>
                <a:gd name="connsiteX7" fmla="*/ 12029 w 1073732"/>
                <a:gd name="connsiteY7" fmla="*/ 311499 h 379326"/>
                <a:gd name="connsiteX8" fmla="*/ 24589 w 1073732"/>
                <a:gd name="connsiteY8" fmla="*/ 379326 h 379326"/>
                <a:gd name="connsiteX9" fmla="*/ 250677 w 1073732"/>
                <a:gd name="connsiteY9" fmla="*/ 306475 h 379326"/>
                <a:gd name="connsiteX10" fmla="*/ 408939 w 1073732"/>
                <a:gd name="connsiteY10" fmla="*/ 205992 h 379326"/>
                <a:gd name="connsiteX11" fmla="*/ 532031 w 1073732"/>
                <a:gd name="connsiteY11" fmla="*/ 263770 h 379326"/>
                <a:gd name="connsiteX12" fmla="*/ 672708 w 1073732"/>
                <a:gd name="connsiteY12" fmla="*/ 324911 h 379326"/>
                <a:gd name="connsiteX13" fmla="*/ 801931 w 1073732"/>
                <a:gd name="connsiteY13" fmla="*/ 315555 h 379326"/>
                <a:gd name="connsiteX14" fmla="*/ 918892 w 1073732"/>
                <a:gd name="connsiteY14" fmla="*/ 231112 h 379326"/>
                <a:gd name="connsiteX15" fmla="*/ 1072130 w 1073732"/>
                <a:gd name="connsiteY15" fmla="*/ 67827 h 379326"/>
                <a:gd name="connsiteX0" fmla="*/ 1072130 w 1073732"/>
                <a:gd name="connsiteY0" fmla="*/ 67827 h 379326"/>
                <a:gd name="connsiteX1" fmla="*/ 919723 w 1073732"/>
                <a:gd name="connsiteY1" fmla="*/ 52754 h 379326"/>
                <a:gd name="connsiteX2" fmla="*/ 756575 w 1073732"/>
                <a:gd name="connsiteY2" fmla="*/ 150012 h 379326"/>
                <a:gd name="connsiteX3" fmla="*/ 637539 w 1073732"/>
                <a:gd name="connsiteY3" fmla="*/ 108020 h 379326"/>
                <a:gd name="connsiteX4" fmla="*/ 494350 w 1073732"/>
                <a:gd name="connsiteY4" fmla="*/ 32658 h 379326"/>
                <a:gd name="connsiteX5" fmla="*/ 346136 w 1073732"/>
                <a:gd name="connsiteY5" fmla="*/ 0 h 379326"/>
                <a:gd name="connsiteX6" fmla="*/ 132609 w 1073732"/>
                <a:gd name="connsiteY6" fmla="*/ 150726 h 379326"/>
                <a:gd name="connsiteX7" fmla="*/ 12029 w 1073732"/>
                <a:gd name="connsiteY7" fmla="*/ 311499 h 379326"/>
                <a:gd name="connsiteX8" fmla="*/ 24589 w 1073732"/>
                <a:gd name="connsiteY8" fmla="*/ 379326 h 379326"/>
                <a:gd name="connsiteX9" fmla="*/ 250677 w 1073732"/>
                <a:gd name="connsiteY9" fmla="*/ 306475 h 379326"/>
                <a:gd name="connsiteX10" fmla="*/ 408939 w 1073732"/>
                <a:gd name="connsiteY10" fmla="*/ 205992 h 379326"/>
                <a:gd name="connsiteX11" fmla="*/ 532031 w 1073732"/>
                <a:gd name="connsiteY11" fmla="*/ 263770 h 379326"/>
                <a:gd name="connsiteX12" fmla="*/ 672708 w 1073732"/>
                <a:gd name="connsiteY12" fmla="*/ 324911 h 379326"/>
                <a:gd name="connsiteX13" fmla="*/ 801931 w 1073732"/>
                <a:gd name="connsiteY13" fmla="*/ 315555 h 379326"/>
                <a:gd name="connsiteX14" fmla="*/ 918892 w 1073732"/>
                <a:gd name="connsiteY14" fmla="*/ 231112 h 379326"/>
                <a:gd name="connsiteX15" fmla="*/ 1072130 w 1073732"/>
                <a:gd name="connsiteY15" fmla="*/ 67827 h 379326"/>
                <a:gd name="connsiteX0" fmla="*/ 1072130 w 1073732"/>
                <a:gd name="connsiteY0" fmla="*/ 67827 h 379326"/>
                <a:gd name="connsiteX1" fmla="*/ 919723 w 1073732"/>
                <a:gd name="connsiteY1" fmla="*/ 52754 h 379326"/>
                <a:gd name="connsiteX2" fmla="*/ 756575 w 1073732"/>
                <a:gd name="connsiteY2" fmla="*/ 150012 h 379326"/>
                <a:gd name="connsiteX3" fmla="*/ 637539 w 1073732"/>
                <a:gd name="connsiteY3" fmla="*/ 108020 h 379326"/>
                <a:gd name="connsiteX4" fmla="*/ 494350 w 1073732"/>
                <a:gd name="connsiteY4" fmla="*/ 32658 h 379326"/>
                <a:gd name="connsiteX5" fmla="*/ 346136 w 1073732"/>
                <a:gd name="connsiteY5" fmla="*/ 0 h 379326"/>
                <a:gd name="connsiteX6" fmla="*/ 132609 w 1073732"/>
                <a:gd name="connsiteY6" fmla="*/ 150726 h 379326"/>
                <a:gd name="connsiteX7" fmla="*/ 12029 w 1073732"/>
                <a:gd name="connsiteY7" fmla="*/ 311499 h 379326"/>
                <a:gd name="connsiteX8" fmla="*/ 24589 w 1073732"/>
                <a:gd name="connsiteY8" fmla="*/ 379326 h 379326"/>
                <a:gd name="connsiteX9" fmla="*/ 250677 w 1073732"/>
                <a:gd name="connsiteY9" fmla="*/ 306475 h 379326"/>
                <a:gd name="connsiteX10" fmla="*/ 408939 w 1073732"/>
                <a:gd name="connsiteY10" fmla="*/ 205992 h 379326"/>
                <a:gd name="connsiteX11" fmla="*/ 532031 w 1073732"/>
                <a:gd name="connsiteY11" fmla="*/ 263770 h 379326"/>
                <a:gd name="connsiteX12" fmla="*/ 672708 w 1073732"/>
                <a:gd name="connsiteY12" fmla="*/ 324911 h 379326"/>
                <a:gd name="connsiteX13" fmla="*/ 801931 w 1073732"/>
                <a:gd name="connsiteY13" fmla="*/ 315555 h 379326"/>
                <a:gd name="connsiteX14" fmla="*/ 918892 w 1073732"/>
                <a:gd name="connsiteY14" fmla="*/ 231112 h 379326"/>
                <a:gd name="connsiteX15" fmla="*/ 1072130 w 1073732"/>
                <a:gd name="connsiteY15" fmla="*/ 67827 h 379326"/>
                <a:gd name="connsiteX0" fmla="*/ 1072130 w 1073732"/>
                <a:gd name="connsiteY0" fmla="*/ 67827 h 379326"/>
                <a:gd name="connsiteX1" fmla="*/ 919723 w 1073732"/>
                <a:gd name="connsiteY1" fmla="*/ 52754 h 379326"/>
                <a:gd name="connsiteX2" fmla="*/ 756575 w 1073732"/>
                <a:gd name="connsiteY2" fmla="*/ 150012 h 379326"/>
                <a:gd name="connsiteX3" fmla="*/ 637539 w 1073732"/>
                <a:gd name="connsiteY3" fmla="*/ 108020 h 379326"/>
                <a:gd name="connsiteX4" fmla="*/ 494350 w 1073732"/>
                <a:gd name="connsiteY4" fmla="*/ 32658 h 379326"/>
                <a:gd name="connsiteX5" fmla="*/ 346136 w 1073732"/>
                <a:gd name="connsiteY5" fmla="*/ 0 h 379326"/>
                <a:gd name="connsiteX6" fmla="*/ 132609 w 1073732"/>
                <a:gd name="connsiteY6" fmla="*/ 150726 h 379326"/>
                <a:gd name="connsiteX7" fmla="*/ 12029 w 1073732"/>
                <a:gd name="connsiteY7" fmla="*/ 311499 h 379326"/>
                <a:gd name="connsiteX8" fmla="*/ 24589 w 1073732"/>
                <a:gd name="connsiteY8" fmla="*/ 379326 h 379326"/>
                <a:gd name="connsiteX9" fmla="*/ 250677 w 1073732"/>
                <a:gd name="connsiteY9" fmla="*/ 306475 h 379326"/>
                <a:gd name="connsiteX10" fmla="*/ 408939 w 1073732"/>
                <a:gd name="connsiteY10" fmla="*/ 205992 h 379326"/>
                <a:gd name="connsiteX11" fmla="*/ 532031 w 1073732"/>
                <a:gd name="connsiteY11" fmla="*/ 263770 h 379326"/>
                <a:gd name="connsiteX12" fmla="*/ 672708 w 1073732"/>
                <a:gd name="connsiteY12" fmla="*/ 324911 h 379326"/>
                <a:gd name="connsiteX13" fmla="*/ 801931 w 1073732"/>
                <a:gd name="connsiteY13" fmla="*/ 315555 h 379326"/>
                <a:gd name="connsiteX14" fmla="*/ 918892 w 1073732"/>
                <a:gd name="connsiteY14" fmla="*/ 231112 h 379326"/>
                <a:gd name="connsiteX15" fmla="*/ 1072130 w 1073732"/>
                <a:gd name="connsiteY15" fmla="*/ 67827 h 379326"/>
                <a:gd name="connsiteX0" fmla="*/ 1072130 w 1073732"/>
                <a:gd name="connsiteY0" fmla="*/ 67827 h 379326"/>
                <a:gd name="connsiteX1" fmla="*/ 919723 w 1073732"/>
                <a:gd name="connsiteY1" fmla="*/ 52754 h 379326"/>
                <a:gd name="connsiteX2" fmla="*/ 756575 w 1073732"/>
                <a:gd name="connsiteY2" fmla="*/ 150012 h 379326"/>
                <a:gd name="connsiteX3" fmla="*/ 637539 w 1073732"/>
                <a:gd name="connsiteY3" fmla="*/ 108020 h 379326"/>
                <a:gd name="connsiteX4" fmla="*/ 494350 w 1073732"/>
                <a:gd name="connsiteY4" fmla="*/ 32658 h 379326"/>
                <a:gd name="connsiteX5" fmla="*/ 346136 w 1073732"/>
                <a:gd name="connsiteY5" fmla="*/ 0 h 379326"/>
                <a:gd name="connsiteX6" fmla="*/ 132609 w 1073732"/>
                <a:gd name="connsiteY6" fmla="*/ 150726 h 379326"/>
                <a:gd name="connsiteX7" fmla="*/ 12029 w 1073732"/>
                <a:gd name="connsiteY7" fmla="*/ 311499 h 379326"/>
                <a:gd name="connsiteX8" fmla="*/ 24589 w 1073732"/>
                <a:gd name="connsiteY8" fmla="*/ 379326 h 379326"/>
                <a:gd name="connsiteX9" fmla="*/ 250677 w 1073732"/>
                <a:gd name="connsiteY9" fmla="*/ 306475 h 379326"/>
                <a:gd name="connsiteX10" fmla="*/ 408939 w 1073732"/>
                <a:gd name="connsiteY10" fmla="*/ 205992 h 379326"/>
                <a:gd name="connsiteX11" fmla="*/ 532031 w 1073732"/>
                <a:gd name="connsiteY11" fmla="*/ 263770 h 379326"/>
                <a:gd name="connsiteX12" fmla="*/ 672708 w 1073732"/>
                <a:gd name="connsiteY12" fmla="*/ 324911 h 379326"/>
                <a:gd name="connsiteX13" fmla="*/ 801931 w 1073732"/>
                <a:gd name="connsiteY13" fmla="*/ 315555 h 379326"/>
                <a:gd name="connsiteX14" fmla="*/ 918892 w 1073732"/>
                <a:gd name="connsiteY14" fmla="*/ 231112 h 379326"/>
                <a:gd name="connsiteX15" fmla="*/ 1072130 w 1073732"/>
                <a:gd name="connsiteY15" fmla="*/ 67827 h 379326"/>
                <a:gd name="connsiteX0" fmla="*/ 1072130 w 1073732"/>
                <a:gd name="connsiteY0" fmla="*/ 68446 h 379945"/>
                <a:gd name="connsiteX1" fmla="*/ 919723 w 1073732"/>
                <a:gd name="connsiteY1" fmla="*/ 53373 h 379945"/>
                <a:gd name="connsiteX2" fmla="*/ 756575 w 1073732"/>
                <a:gd name="connsiteY2" fmla="*/ 150631 h 379945"/>
                <a:gd name="connsiteX3" fmla="*/ 637539 w 1073732"/>
                <a:gd name="connsiteY3" fmla="*/ 108639 h 379945"/>
                <a:gd name="connsiteX4" fmla="*/ 494350 w 1073732"/>
                <a:gd name="connsiteY4" fmla="*/ 33277 h 379945"/>
                <a:gd name="connsiteX5" fmla="*/ 346136 w 1073732"/>
                <a:gd name="connsiteY5" fmla="*/ 619 h 379945"/>
                <a:gd name="connsiteX6" fmla="*/ 132609 w 1073732"/>
                <a:gd name="connsiteY6" fmla="*/ 151345 h 379945"/>
                <a:gd name="connsiteX7" fmla="*/ 12029 w 1073732"/>
                <a:gd name="connsiteY7" fmla="*/ 312118 h 379945"/>
                <a:gd name="connsiteX8" fmla="*/ 24589 w 1073732"/>
                <a:gd name="connsiteY8" fmla="*/ 379945 h 379945"/>
                <a:gd name="connsiteX9" fmla="*/ 250677 w 1073732"/>
                <a:gd name="connsiteY9" fmla="*/ 307094 h 379945"/>
                <a:gd name="connsiteX10" fmla="*/ 408939 w 1073732"/>
                <a:gd name="connsiteY10" fmla="*/ 206611 h 379945"/>
                <a:gd name="connsiteX11" fmla="*/ 532031 w 1073732"/>
                <a:gd name="connsiteY11" fmla="*/ 264389 h 379945"/>
                <a:gd name="connsiteX12" fmla="*/ 672708 w 1073732"/>
                <a:gd name="connsiteY12" fmla="*/ 325530 h 379945"/>
                <a:gd name="connsiteX13" fmla="*/ 801931 w 1073732"/>
                <a:gd name="connsiteY13" fmla="*/ 316174 h 379945"/>
                <a:gd name="connsiteX14" fmla="*/ 918892 w 1073732"/>
                <a:gd name="connsiteY14" fmla="*/ 231731 h 379945"/>
                <a:gd name="connsiteX15" fmla="*/ 1072130 w 1073732"/>
                <a:gd name="connsiteY15" fmla="*/ 68446 h 379945"/>
                <a:gd name="connsiteX0" fmla="*/ 1072130 w 1073732"/>
                <a:gd name="connsiteY0" fmla="*/ 69014 h 380513"/>
                <a:gd name="connsiteX1" fmla="*/ 919723 w 1073732"/>
                <a:gd name="connsiteY1" fmla="*/ 53941 h 380513"/>
                <a:gd name="connsiteX2" fmla="*/ 756575 w 1073732"/>
                <a:gd name="connsiteY2" fmla="*/ 151199 h 380513"/>
                <a:gd name="connsiteX3" fmla="*/ 637539 w 1073732"/>
                <a:gd name="connsiteY3" fmla="*/ 109207 h 380513"/>
                <a:gd name="connsiteX4" fmla="*/ 494350 w 1073732"/>
                <a:gd name="connsiteY4" fmla="*/ 33845 h 380513"/>
                <a:gd name="connsiteX5" fmla="*/ 346136 w 1073732"/>
                <a:gd name="connsiteY5" fmla="*/ 1187 h 380513"/>
                <a:gd name="connsiteX6" fmla="*/ 132609 w 1073732"/>
                <a:gd name="connsiteY6" fmla="*/ 151913 h 380513"/>
                <a:gd name="connsiteX7" fmla="*/ 12029 w 1073732"/>
                <a:gd name="connsiteY7" fmla="*/ 312686 h 380513"/>
                <a:gd name="connsiteX8" fmla="*/ 24589 w 1073732"/>
                <a:gd name="connsiteY8" fmla="*/ 380513 h 380513"/>
                <a:gd name="connsiteX9" fmla="*/ 250677 w 1073732"/>
                <a:gd name="connsiteY9" fmla="*/ 307662 h 380513"/>
                <a:gd name="connsiteX10" fmla="*/ 408939 w 1073732"/>
                <a:gd name="connsiteY10" fmla="*/ 207179 h 380513"/>
                <a:gd name="connsiteX11" fmla="*/ 532031 w 1073732"/>
                <a:gd name="connsiteY11" fmla="*/ 264957 h 380513"/>
                <a:gd name="connsiteX12" fmla="*/ 672708 w 1073732"/>
                <a:gd name="connsiteY12" fmla="*/ 326098 h 380513"/>
                <a:gd name="connsiteX13" fmla="*/ 801931 w 1073732"/>
                <a:gd name="connsiteY13" fmla="*/ 316742 h 380513"/>
                <a:gd name="connsiteX14" fmla="*/ 918892 w 1073732"/>
                <a:gd name="connsiteY14" fmla="*/ 232299 h 380513"/>
                <a:gd name="connsiteX15" fmla="*/ 1072130 w 1073732"/>
                <a:gd name="connsiteY15" fmla="*/ 69014 h 380513"/>
                <a:gd name="connsiteX0" fmla="*/ 1072130 w 1073732"/>
                <a:gd name="connsiteY0" fmla="*/ 69014 h 380513"/>
                <a:gd name="connsiteX1" fmla="*/ 919723 w 1073732"/>
                <a:gd name="connsiteY1" fmla="*/ 53941 h 380513"/>
                <a:gd name="connsiteX2" fmla="*/ 756575 w 1073732"/>
                <a:gd name="connsiteY2" fmla="*/ 151199 h 380513"/>
                <a:gd name="connsiteX3" fmla="*/ 637539 w 1073732"/>
                <a:gd name="connsiteY3" fmla="*/ 109207 h 380513"/>
                <a:gd name="connsiteX4" fmla="*/ 494350 w 1073732"/>
                <a:gd name="connsiteY4" fmla="*/ 33845 h 380513"/>
                <a:gd name="connsiteX5" fmla="*/ 346136 w 1073732"/>
                <a:gd name="connsiteY5" fmla="*/ 1187 h 380513"/>
                <a:gd name="connsiteX6" fmla="*/ 132609 w 1073732"/>
                <a:gd name="connsiteY6" fmla="*/ 151913 h 380513"/>
                <a:gd name="connsiteX7" fmla="*/ 12029 w 1073732"/>
                <a:gd name="connsiteY7" fmla="*/ 312686 h 380513"/>
                <a:gd name="connsiteX8" fmla="*/ 24589 w 1073732"/>
                <a:gd name="connsiteY8" fmla="*/ 380513 h 380513"/>
                <a:gd name="connsiteX9" fmla="*/ 250677 w 1073732"/>
                <a:gd name="connsiteY9" fmla="*/ 307662 h 380513"/>
                <a:gd name="connsiteX10" fmla="*/ 408939 w 1073732"/>
                <a:gd name="connsiteY10" fmla="*/ 207179 h 380513"/>
                <a:gd name="connsiteX11" fmla="*/ 532031 w 1073732"/>
                <a:gd name="connsiteY11" fmla="*/ 264957 h 380513"/>
                <a:gd name="connsiteX12" fmla="*/ 672708 w 1073732"/>
                <a:gd name="connsiteY12" fmla="*/ 326098 h 380513"/>
                <a:gd name="connsiteX13" fmla="*/ 801931 w 1073732"/>
                <a:gd name="connsiteY13" fmla="*/ 316742 h 380513"/>
                <a:gd name="connsiteX14" fmla="*/ 918892 w 1073732"/>
                <a:gd name="connsiteY14" fmla="*/ 232299 h 380513"/>
                <a:gd name="connsiteX15" fmla="*/ 1072130 w 1073732"/>
                <a:gd name="connsiteY15" fmla="*/ 69014 h 380513"/>
                <a:gd name="connsiteX0" fmla="*/ 1072130 w 1073732"/>
                <a:gd name="connsiteY0" fmla="*/ 69014 h 380513"/>
                <a:gd name="connsiteX1" fmla="*/ 919723 w 1073732"/>
                <a:gd name="connsiteY1" fmla="*/ 53941 h 380513"/>
                <a:gd name="connsiteX2" fmla="*/ 756575 w 1073732"/>
                <a:gd name="connsiteY2" fmla="*/ 151199 h 380513"/>
                <a:gd name="connsiteX3" fmla="*/ 637539 w 1073732"/>
                <a:gd name="connsiteY3" fmla="*/ 109207 h 380513"/>
                <a:gd name="connsiteX4" fmla="*/ 494350 w 1073732"/>
                <a:gd name="connsiteY4" fmla="*/ 33845 h 380513"/>
                <a:gd name="connsiteX5" fmla="*/ 346136 w 1073732"/>
                <a:gd name="connsiteY5" fmla="*/ 1187 h 380513"/>
                <a:gd name="connsiteX6" fmla="*/ 132609 w 1073732"/>
                <a:gd name="connsiteY6" fmla="*/ 151913 h 380513"/>
                <a:gd name="connsiteX7" fmla="*/ 12029 w 1073732"/>
                <a:gd name="connsiteY7" fmla="*/ 312686 h 380513"/>
                <a:gd name="connsiteX8" fmla="*/ 24589 w 1073732"/>
                <a:gd name="connsiteY8" fmla="*/ 380513 h 380513"/>
                <a:gd name="connsiteX9" fmla="*/ 250677 w 1073732"/>
                <a:gd name="connsiteY9" fmla="*/ 307662 h 380513"/>
                <a:gd name="connsiteX10" fmla="*/ 408939 w 1073732"/>
                <a:gd name="connsiteY10" fmla="*/ 207179 h 380513"/>
                <a:gd name="connsiteX11" fmla="*/ 532031 w 1073732"/>
                <a:gd name="connsiteY11" fmla="*/ 264957 h 380513"/>
                <a:gd name="connsiteX12" fmla="*/ 672708 w 1073732"/>
                <a:gd name="connsiteY12" fmla="*/ 326098 h 380513"/>
                <a:gd name="connsiteX13" fmla="*/ 801931 w 1073732"/>
                <a:gd name="connsiteY13" fmla="*/ 316742 h 380513"/>
                <a:gd name="connsiteX14" fmla="*/ 918892 w 1073732"/>
                <a:gd name="connsiteY14" fmla="*/ 232299 h 380513"/>
                <a:gd name="connsiteX15" fmla="*/ 1072130 w 1073732"/>
                <a:gd name="connsiteY15" fmla="*/ 69014 h 380513"/>
                <a:gd name="connsiteX0" fmla="*/ 1072130 w 1073732"/>
                <a:gd name="connsiteY0" fmla="*/ 69014 h 380513"/>
                <a:gd name="connsiteX1" fmla="*/ 919723 w 1073732"/>
                <a:gd name="connsiteY1" fmla="*/ 53941 h 380513"/>
                <a:gd name="connsiteX2" fmla="*/ 756575 w 1073732"/>
                <a:gd name="connsiteY2" fmla="*/ 151199 h 380513"/>
                <a:gd name="connsiteX3" fmla="*/ 637539 w 1073732"/>
                <a:gd name="connsiteY3" fmla="*/ 109207 h 380513"/>
                <a:gd name="connsiteX4" fmla="*/ 494350 w 1073732"/>
                <a:gd name="connsiteY4" fmla="*/ 33845 h 380513"/>
                <a:gd name="connsiteX5" fmla="*/ 346136 w 1073732"/>
                <a:gd name="connsiteY5" fmla="*/ 1187 h 380513"/>
                <a:gd name="connsiteX6" fmla="*/ 132609 w 1073732"/>
                <a:gd name="connsiteY6" fmla="*/ 151913 h 380513"/>
                <a:gd name="connsiteX7" fmla="*/ 12029 w 1073732"/>
                <a:gd name="connsiteY7" fmla="*/ 312686 h 380513"/>
                <a:gd name="connsiteX8" fmla="*/ 24589 w 1073732"/>
                <a:gd name="connsiteY8" fmla="*/ 380513 h 380513"/>
                <a:gd name="connsiteX9" fmla="*/ 250677 w 1073732"/>
                <a:gd name="connsiteY9" fmla="*/ 307662 h 380513"/>
                <a:gd name="connsiteX10" fmla="*/ 408939 w 1073732"/>
                <a:gd name="connsiteY10" fmla="*/ 207179 h 380513"/>
                <a:gd name="connsiteX11" fmla="*/ 532031 w 1073732"/>
                <a:gd name="connsiteY11" fmla="*/ 264957 h 380513"/>
                <a:gd name="connsiteX12" fmla="*/ 672708 w 1073732"/>
                <a:gd name="connsiteY12" fmla="*/ 326098 h 380513"/>
                <a:gd name="connsiteX13" fmla="*/ 801931 w 1073732"/>
                <a:gd name="connsiteY13" fmla="*/ 316742 h 380513"/>
                <a:gd name="connsiteX14" fmla="*/ 918892 w 1073732"/>
                <a:gd name="connsiteY14" fmla="*/ 232299 h 380513"/>
                <a:gd name="connsiteX15" fmla="*/ 1072130 w 1073732"/>
                <a:gd name="connsiteY15" fmla="*/ 69014 h 380513"/>
                <a:gd name="connsiteX0" fmla="*/ 1072130 w 1073732"/>
                <a:gd name="connsiteY0" fmla="*/ 69014 h 380513"/>
                <a:gd name="connsiteX1" fmla="*/ 919723 w 1073732"/>
                <a:gd name="connsiteY1" fmla="*/ 53941 h 380513"/>
                <a:gd name="connsiteX2" fmla="*/ 756575 w 1073732"/>
                <a:gd name="connsiteY2" fmla="*/ 151199 h 380513"/>
                <a:gd name="connsiteX3" fmla="*/ 637539 w 1073732"/>
                <a:gd name="connsiteY3" fmla="*/ 109207 h 380513"/>
                <a:gd name="connsiteX4" fmla="*/ 494350 w 1073732"/>
                <a:gd name="connsiteY4" fmla="*/ 33845 h 380513"/>
                <a:gd name="connsiteX5" fmla="*/ 346136 w 1073732"/>
                <a:gd name="connsiteY5" fmla="*/ 1187 h 380513"/>
                <a:gd name="connsiteX6" fmla="*/ 132609 w 1073732"/>
                <a:gd name="connsiteY6" fmla="*/ 151913 h 380513"/>
                <a:gd name="connsiteX7" fmla="*/ 12029 w 1073732"/>
                <a:gd name="connsiteY7" fmla="*/ 312686 h 380513"/>
                <a:gd name="connsiteX8" fmla="*/ 24589 w 1073732"/>
                <a:gd name="connsiteY8" fmla="*/ 380513 h 380513"/>
                <a:gd name="connsiteX9" fmla="*/ 250677 w 1073732"/>
                <a:gd name="connsiteY9" fmla="*/ 307662 h 380513"/>
                <a:gd name="connsiteX10" fmla="*/ 408939 w 1073732"/>
                <a:gd name="connsiteY10" fmla="*/ 207179 h 380513"/>
                <a:gd name="connsiteX11" fmla="*/ 569137 w 1073732"/>
                <a:gd name="connsiteY11" fmla="*/ 272908 h 380513"/>
                <a:gd name="connsiteX12" fmla="*/ 672708 w 1073732"/>
                <a:gd name="connsiteY12" fmla="*/ 326098 h 380513"/>
                <a:gd name="connsiteX13" fmla="*/ 801931 w 1073732"/>
                <a:gd name="connsiteY13" fmla="*/ 316742 h 380513"/>
                <a:gd name="connsiteX14" fmla="*/ 918892 w 1073732"/>
                <a:gd name="connsiteY14" fmla="*/ 232299 h 380513"/>
                <a:gd name="connsiteX15" fmla="*/ 1072130 w 1073732"/>
                <a:gd name="connsiteY15" fmla="*/ 69014 h 380513"/>
                <a:gd name="connsiteX0" fmla="*/ 1072130 w 1073732"/>
                <a:gd name="connsiteY0" fmla="*/ 69014 h 380513"/>
                <a:gd name="connsiteX1" fmla="*/ 919723 w 1073732"/>
                <a:gd name="connsiteY1" fmla="*/ 53941 h 380513"/>
                <a:gd name="connsiteX2" fmla="*/ 756575 w 1073732"/>
                <a:gd name="connsiteY2" fmla="*/ 151199 h 380513"/>
                <a:gd name="connsiteX3" fmla="*/ 637539 w 1073732"/>
                <a:gd name="connsiteY3" fmla="*/ 109207 h 380513"/>
                <a:gd name="connsiteX4" fmla="*/ 494350 w 1073732"/>
                <a:gd name="connsiteY4" fmla="*/ 33845 h 380513"/>
                <a:gd name="connsiteX5" fmla="*/ 346136 w 1073732"/>
                <a:gd name="connsiteY5" fmla="*/ 1187 h 380513"/>
                <a:gd name="connsiteX6" fmla="*/ 132609 w 1073732"/>
                <a:gd name="connsiteY6" fmla="*/ 151913 h 380513"/>
                <a:gd name="connsiteX7" fmla="*/ 12029 w 1073732"/>
                <a:gd name="connsiteY7" fmla="*/ 312686 h 380513"/>
                <a:gd name="connsiteX8" fmla="*/ 24589 w 1073732"/>
                <a:gd name="connsiteY8" fmla="*/ 380513 h 380513"/>
                <a:gd name="connsiteX9" fmla="*/ 250677 w 1073732"/>
                <a:gd name="connsiteY9" fmla="*/ 307662 h 380513"/>
                <a:gd name="connsiteX10" fmla="*/ 408939 w 1073732"/>
                <a:gd name="connsiteY10" fmla="*/ 207179 h 380513"/>
                <a:gd name="connsiteX11" fmla="*/ 569137 w 1073732"/>
                <a:gd name="connsiteY11" fmla="*/ 272908 h 380513"/>
                <a:gd name="connsiteX12" fmla="*/ 672708 w 1073732"/>
                <a:gd name="connsiteY12" fmla="*/ 326098 h 380513"/>
                <a:gd name="connsiteX13" fmla="*/ 801931 w 1073732"/>
                <a:gd name="connsiteY13" fmla="*/ 316742 h 380513"/>
                <a:gd name="connsiteX14" fmla="*/ 918892 w 1073732"/>
                <a:gd name="connsiteY14" fmla="*/ 232299 h 380513"/>
                <a:gd name="connsiteX15" fmla="*/ 1072130 w 1073732"/>
                <a:gd name="connsiteY15" fmla="*/ 69014 h 380513"/>
                <a:gd name="connsiteX0" fmla="*/ 1072130 w 1073732"/>
                <a:gd name="connsiteY0" fmla="*/ 69014 h 380513"/>
                <a:gd name="connsiteX1" fmla="*/ 919723 w 1073732"/>
                <a:gd name="connsiteY1" fmla="*/ 53941 h 380513"/>
                <a:gd name="connsiteX2" fmla="*/ 756575 w 1073732"/>
                <a:gd name="connsiteY2" fmla="*/ 151199 h 380513"/>
                <a:gd name="connsiteX3" fmla="*/ 637539 w 1073732"/>
                <a:gd name="connsiteY3" fmla="*/ 109207 h 380513"/>
                <a:gd name="connsiteX4" fmla="*/ 494350 w 1073732"/>
                <a:gd name="connsiteY4" fmla="*/ 33845 h 380513"/>
                <a:gd name="connsiteX5" fmla="*/ 346136 w 1073732"/>
                <a:gd name="connsiteY5" fmla="*/ 1187 h 380513"/>
                <a:gd name="connsiteX6" fmla="*/ 132609 w 1073732"/>
                <a:gd name="connsiteY6" fmla="*/ 151913 h 380513"/>
                <a:gd name="connsiteX7" fmla="*/ 12029 w 1073732"/>
                <a:gd name="connsiteY7" fmla="*/ 312686 h 380513"/>
                <a:gd name="connsiteX8" fmla="*/ 24589 w 1073732"/>
                <a:gd name="connsiteY8" fmla="*/ 380513 h 380513"/>
                <a:gd name="connsiteX9" fmla="*/ 234774 w 1073732"/>
                <a:gd name="connsiteY9" fmla="*/ 297060 h 380513"/>
                <a:gd name="connsiteX10" fmla="*/ 408939 w 1073732"/>
                <a:gd name="connsiteY10" fmla="*/ 207179 h 380513"/>
                <a:gd name="connsiteX11" fmla="*/ 569137 w 1073732"/>
                <a:gd name="connsiteY11" fmla="*/ 272908 h 380513"/>
                <a:gd name="connsiteX12" fmla="*/ 672708 w 1073732"/>
                <a:gd name="connsiteY12" fmla="*/ 326098 h 380513"/>
                <a:gd name="connsiteX13" fmla="*/ 801931 w 1073732"/>
                <a:gd name="connsiteY13" fmla="*/ 316742 h 380513"/>
                <a:gd name="connsiteX14" fmla="*/ 918892 w 1073732"/>
                <a:gd name="connsiteY14" fmla="*/ 232299 h 380513"/>
                <a:gd name="connsiteX15" fmla="*/ 1072130 w 1073732"/>
                <a:gd name="connsiteY15" fmla="*/ 69014 h 380513"/>
                <a:gd name="connsiteX0" fmla="*/ 1072130 w 1073732"/>
                <a:gd name="connsiteY0" fmla="*/ 69014 h 380513"/>
                <a:gd name="connsiteX1" fmla="*/ 919723 w 1073732"/>
                <a:gd name="connsiteY1" fmla="*/ 53941 h 380513"/>
                <a:gd name="connsiteX2" fmla="*/ 756575 w 1073732"/>
                <a:gd name="connsiteY2" fmla="*/ 151199 h 380513"/>
                <a:gd name="connsiteX3" fmla="*/ 637539 w 1073732"/>
                <a:gd name="connsiteY3" fmla="*/ 109207 h 380513"/>
                <a:gd name="connsiteX4" fmla="*/ 494350 w 1073732"/>
                <a:gd name="connsiteY4" fmla="*/ 33845 h 380513"/>
                <a:gd name="connsiteX5" fmla="*/ 346136 w 1073732"/>
                <a:gd name="connsiteY5" fmla="*/ 1187 h 380513"/>
                <a:gd name="connsiteX6" fmla="*/ 132609 w 1073732"/>
                <a:gd name="connsiteY6" fmla="*/ 151913 h 380513"/>
                <a:gd name="connsiteX7" fmla="*/ 12029 w 1073732"/>
                <a:gd name="connsiteY7" fmla="*/ 312686 h 380513"/>
                <a:gd name="connsiteX8" fmla="*/ 24589 w 1073732"/>
                <a:gd name="connsiteY8" fmla="*/ 380513 h 380513"/>
                <a:gd name="connsiteX9" fmla="*/ 234774 w 1073732"/>
                <a:gd name="connsiteY9" fmla="*/ 297060 h 380513"/>
                <a:gd name="connsiteX10" fmla="*/ 408939 w 1073732"/>
                <a:gd name="connsiteY10" fmla="*/ 207179 h 380513"/>
                <a:gd name="connsiteX11" fmla="*/ 569137 w 1073732"/>
                <a:gd name="connsiteY11" fmla="*/ 272908 h 380513"/>
                <a:gd name="connsiteX12" fmla="*/ 672708 w 1073732"/>
                <a:gd name="connsiteY12" fmla="*/ 326098 h 380513"/>
                <a:gd name="connsiteX13" fmla="*/ 801931 w 1073732"/>
                <a:gd name="connsiteY13" fmla="*/ 316742 h 380513"/>
                <a:gd name="connsiteX14" fmla="*/ 918892 w 1073732"/>
                <a:gd name="connsiteY14" fmla="*/ 232299 h 380513"/>
                <a:gd name="connsiteX15" fmla="*/ 1072130 w 1073732"/>
                <a:gd name="connsiteY15" fmla="*/ 69014 h 380513"/>
                <a:gd name="connsiteX0" fmla="*/ 1072130 w 1073732"/>
                <a:gd name="connsiteY0" fmla="*/ 69014 h 380513"/>
                <a:gd name="connsiteX1" fmla="*/ 919723 w 1073732"/>
                <a:gd name="connsiteY1" fmla="*/ 53941 h 380513"/>
                <a:gd name="connsiteX2" fmla="*/ 756575 w 1073732"/>
                <a:gd name="connsiteY2" fmla="*/ 151199 h 380513"/>
                <a:gd name="connsiteX3" fmla="*/ 637539 w 1073732"/>
                <a:gd name="connsiteY3" fmla="*/ 109207 h 380513"/>
                <a:gd name="connsiteX4" fmla="*/ 494350 w 1073732"/>
                <a:gd name="connsiteY4" fmla="*/ 33845 h 380513"/>
                <a:gd name="connsiteX5" fmla="*/ 346136 w 1073732"/>
                <a:gd name="connsiteY5" fmla="*/ 1187 h 380513"/>
                <a:gd name="connsiteX6" fmla="*/ 132609 w 1073732"/>
                <a:gd name="connsiteY6" fmla="*/ 151913 h 380513"/>
                <a:gd name="connsiteX7" fmla="*/ 12029 w 1073732"/>
                <a:gd name="connsiteY7" fmla="*/ 312686 h 380513"/>
                <a:gd name="connsiteX8" fmla="*/ 24589 w 1073732"/>
                <a:gd name="connsiteY8" fmla="*/ 380513 h 380513"/>
                <a:gd name="connsiteX9" fmla="*/ 234774 w 1073732"/>
                <a:gd name="connsiteY9" fmla="*/ 297060 h 380513"/>
                <a:gd name="connsiteX10" fmla="*/ 408939 w 1073732"/>
                <a:gd name="connsiteY10" fmla="*/ 207179 h 380513"/>
                <a:gd name="connsiteX11" fmla="*/ 569137 w 1073732"/>
                <a:gd name="connsiteY11" fmla="*/ 272908 h 380513"/>
                <a:gd name="connsiteX12" fmla="*/ 672708 w 1073732"/>
                <a:gd name="connsiteY12" fmla="*/ 326098 h 380513"/>
                <a:gd name="connsiteX13" fmla="*/ 801931 w 1073732"/>
                <a:gd name="connsiteY13" fmla="*/ 316742 h 380513"/>
                <a:gd name="connsiteX14" fmla="*/ 918892 w 1073732"/>
                <a:gd name="connsiteY14" fmla="*/ 232299 h 380513"/>
                <a:gd name="connsiteX15" fmla="*/ 1072130 w 1073732"/>
                <a:gd name="connsiteY15" fmla="*/ 69014 h 380513"/>
                <a:gd name="connsiteX0" fmla="*/ 1061918 w 1063520"/>
                <a:gd name="connsiteY0" fmla="*/ 69014 h 380513"/>
                <a:gd name="connsiteX1" fmla="*/ 909511 w 1063520"/>
                <a:gd name="connsiteY1" fmla="*/ 53941 h 380513"/>
                <a:gd name="connsiteX2" fmla="*/ 746363 w 1063520"/>
                <a:gd name="connsiteY2" fmla="*/ 151199 h 380513"/>
                <a:gd name="connsiteX3" fmla="*/ 627327 w 1063520"/>
                <a:gd name="connsiteY3" fmla="*/ 109207 h 380513"/>
                <a:gd name="connsiteX4" fmla="*/ 484138 w 1063520"/>
                <a:gd name="connsiteY4" fmla="*/ 33845 h 380513"/>
                <a:gd name="connsiteX5" fmla="*/ 335924 w 1063520"/>
                <a:gd name="connsiteY5" fmla="*/ 1187 h 380513"/>
                <a:gd name="connsiteX6" fmla="*/ 122397 w 1063520"/>
                <a:gd name="connsiteY6" fmla="*/ 151913 h 380513"/>
                <a:gd name="connsiteX7" fmla="*/ 1817 w 1063520"/>
                <a:gd name="connsiteY7" fmla="*/ 312686 h 380513"/>
                <a:gd name="connsiteX8" fmla="*/ 14377 w 1063520"/>
                <a:gd name="connsiteY8" fmla="*/ 380513 h 380513"/>
                <a:gd name="connsiteX9" fmla="*/ 224562 w 1063520"/>
                <a:gd name="connsiteY9" fmla="*/ 297060 h 380513"/>
                <a:gd name="connsiteX10" fmla="*/ 398727 w 1063520"/>
                <a:gd name="connsiteY10" fmla="*/ 207179 h 380513"/>
                <a:gd name="connsiteX11" fmla="*/ 558925 w 1063520"/>
                <a:gd name="connsiteY11" fmla="*/ 272908 h 380513"/>
                <a:gd name="connsiteX12" fmla="*/ 662496 w 1063520"/>
                <a:gd name="connsiteY12" fmla="*/ 326098 h 380513"/>
                <a:gd name="connsiteX13" fmla="*/ 791719 w 1063520"/>
                <a:gd name="connsiteY13" fmla="*/ 316742 h 380513"/>
                <a:gd name="connsiteX14" fmla="*/ 908680 w 1063520"/>
                <a:gd name="connsiteY14" fmla="*/ 232299 h 380513"/>
                <a:gd name="connsiteX15" fmla="*/ 1061918 w 1063520"/>
                <a:gd name="connsiteY15" fmla="*/ 69014 h 380513"/>
                <a:gd name="connsiteX0" fmla="*/ 1061918 w 1063520"/>
                <a:gd name="connsiteY0" fmla="*/ 69014 h 380513"/>
                <a:gd name="connsiteX1" fmla="*/ 909511 w 1063520"/>
                <a:gd name="connsiteY1" fmla="*/ 53941 h 380513"/>
                <a:gd name="connsiteX2" fmla="*/ 746363 w 1063520"/>
                <a:gd name="connsiteY2" fmla="*/ 151199 h 380513"/>
                <a:gd name="connsiteX3" fmla="*/ 627327 w 1063520"/>
                <a:gd name="connsiteY3" fmla="*/ 109207 h 380513"/>
                <a:gd name="connsiteX4" fmla="*/ 484138 w 1063520"/>
                <a:gd name="connsiteY4" fmla="*/ 33845 h 380513"/>
                <a:gd name="connsiteX5" fmla="*/ 335924 w 1063520"/>
                <a:gd name="connsiteY5" fmla="*/ 1187 h 380513"/>
                <a:gd name="connsiteX6" fmla="*/ 122397 w 1063520"/>
                <a:gd name="connsiteY6" fmla="*/ 151913 h 380513"/>
                <a:gd name="connsiteX7" fmla="*/ 1817 w 1063520"/>
                <a:gd name="connsiteY7" fmla="*/ 312686 h 380513"/>
                <a:gd name="connsiteX8" fmla="*/ 14377 w 1063520"/>
                <a:gd name="connsiteY8" fmla="*/ 380513 h 380513"/>
                <a:gd name="connsiteX9" fmla="*/ 224562 w 1063520"/>
                <a:gd name="connsiteY9" fmla="*/ 297060 h 380513"/>
                <a:gd name="connsiteX10" fmla="*/ 398727 w 1063520"/>
                <a:gd name="connsiteY10" fmla="*/ 207179 h 380513"/>
                <a:gd name="connsiteX11" fmla="*/ 558925 w 1063520"/>
                <a:gd name="connsiteY11" fmla="*/ 272908 h 380513"/>
                <a:gd name="connsiteX12" fmla="*/ 662496 w 1063520"/>
                <a:gd name="connsiteY12" fmla="*/ 326098 h 380513"/>
                <a:gd name="connsiteX13" fmla="*/ 791719 w 1063520"/>
                <a:gd name="connsiteY13" fmla="*/ 316742 h 380513"/>
                <a:gd name="connsiteX14" fmla="*/ 908680 w 1063520"/>
                <a:gd name="connsiteY14" fmla="*/ 232299 h 380513"/>
                <a:gd name="connsiteX15" fmla="*/ 1061918 w 1063520"/>
                <a:gd name="connsiteY15" fmla="*/ 69014 h 380513"/>
                <a:gd name="connsiteX0" fmla="*/ 1055609 w 1057211"/>
                <a:gd name="connsiteY0" fmla="*/ 69014 h 380513"/>
                <a:gd name="connsiteX1" fmla="*/ 903202 w 1057211"/>
                <a:gd name="connsiteY1" fmla="*/ 53941 h 380513"/>
                <a:gd name="connsiteX2" fmla="*/ 740054 w 1057211"/>
                <a:gd name="connsiteY2" fmla="*/ 151199 h 380513"/>
                <a:gd name="connsiteX3" fmla="*/ 621018 w 1057211"/>
                <a:gd name="connsiteY3" fmla="*/ 109207 h 380513"/>
                <a:gd name="connsiteX4" fmla="*/ 477829 w 1057211"/>
                <a:gd name="connsiteY4" fmla="*/ 33845 h 380513"/>
                <a:gd name="connsiteX5" fmla="*/ 329615 w 1057211"/>
                <a:gd name="connsiteY5" fmla="*/ 1187 h 380513"/>
                <a:gd name="connsiteX6" fmla="*/ 116088 w 1057211"/>
                <a:gd name="connsiteY6" fmla="*/ 151913 h 380513"/>
                <a:gd name="connsiteX7" fmla="*/ 22012 w 1057211"/>
                <a:gd name="connsiteY7" fmla="*/ 262328 h 380513"/>
                <a:gd name="connsiteX8" fmla="*/ 8068 w 1057211"/>
                <a:gd name="connsiteY8" fmla="*/ 380513 h 380513"/>
                <a:gd name="connsiteX9" fmla="*/ 218253 w 1057211"/>
                <a:gd name="connsiteY9" fmla="*/ 297060 h 380513"/>
                <a:gd name="connsiteX10" fmla="*/ 392418 w 1057211"/>
                <a:gd name="connsiteY10" fmla="*/ 207179 h 380513"/>
                <a:gd name="connsiteX11" fmla="*/ 552616 w 1057211"/>
                <a:gd name="connsiteY11" fmla="*/ 272908 h 380513"/>
                <a:gd name="connsiteX12" fmla="*/ 656187 w 1057211"/>
                <a:gd name="connsiteY12" fmla="*/ 326098 h 380513"/>
                <a:gd name="connsiteX13" fmla="*/ 785410 w 1057211"/>
                <a:gd name="connsiteY13" fmla="*/ 316742 h 380513"/>
                <a:gd name="connsiteX14" fmla="*/ 902371 w 1057211"/>
                <a:gd name="connsiteY14" fmla="*/ 232299 h 380513"/>
                <a:gd name="connsiteX15" fmla="*/ 1055609 w 1057211"/>
                <a:gd name="connsiteY15" fmla="*/ 69014 h 380513"/>
                <a:gd name="connsiteX0" fmla="*/ 1059655 w 1061257"/>
                <a:gd name="connsiteY0" fmla="*/ 69014 h 380513"/>
                <a:gd name="connsiteX1" fmla="*/ 907248 w 1061257"/>
                <a:gd name="connsiteY1" fmla="*/ 53941 h 380513"/>
                <a:gd name="connsiteX2" fmla="*/ 744100 w 1061257"/>
                <a:gd name="connsiteY2" fmla="*/ 151199 h 380513"/>
                <a:gd name="connsiteX3" fmla="*/ 625064 w 1061257"/>
                <a:gd name="connsiteY3" fmla="*/ 109207 h 380513"/>
                <a:gd name="connsiteX4" fmla="*/ 481875 w 1061257"/>
                <a:gd name="connsiteY4" fmla="*/ 33845 h 380513"/>
                <a:gd name="connsiteX5" fmla="*/ 333661 w 1061257"/>
                <a:gd name="connsiteY5" fmla="*/ 1187 h 380513"/>
                <a:gd name="connsiteX6" fmla="*/ 120134 w 1061257"/>
                <a:gd name="connsiteY6" fmla="*/ 151913 h 380513"/>
                <a:gd name="connsiteX7" fmla="*/ 26058 w 1061257"/>
                <a:gd name="connsiteY7" fmla="*/ 262328 h 380513"/>
                <a:gd name="connsiteX8" fmla="*/ 12114 w 1061257"/>
                <a:gd name="connsiteY8" fmla="*/ 380513 h 380513"/>
                <a:gd name="connsiteX9" fmla="*/ 222299 w 1061257"/>
                <a:gd name="connsiteY9" fmla="*/ 297060 h 380513"/>
                <a:gd name="connsiteX10" fmla="*/ 396464 w 1061257"/>
                <a:gd name="connsiteY10" fmla="*/ 207179 h 380513"/>
                <a:gd name="connsiteX11" fmla="*/ 556662 w 1061257"/>
                <a:gd name="connsiteY11" fmla="*/ 272908 h 380513"/>
                <a:gd name="connsiteX12" fmla="*/ 660233 w 1061257"/>
                <a:gd name="connsiteY12" fmla="*/ 326098 h 380513"/>
                <a:gd name="connsiteX13" fmla="*/ 789456 w 1061257"/>
                <a:gd name="connsiteY13" fmla="*/ 316742 h 380513"/>
                <a:gd name="connsiteX14" fmla="*/ 906417 w 1061257"/>
                <a:gd name="connsiteY14" fmla="*/ 232299 h 380513"/>
                <a:gd name="connsiteX15" fmla="*/ 1059655 w 1061257"/>
                <a:gd name="connsiteY15" fmla="*/ 69014 h 380513"/>
                <a:gd name="connsiteX0" fmla="*/ 1059655 w 1061257"/>
                <a:gd name="connsiteY0" fmla="*/ 69014 h 380513"/>
                <a:gd name="connsiteX1" fmla="*/ 907248 w 1061257"/>
                <a:gd name="connsiteY1" fmla="*/ 53941 h 380513"/>
                <a:gd name="connsiteX2" fmla="*/ 744100 w 1061257"/>
                <a:gd name="connsiteY2" fmla="*/ 151199 h 380513"/>
                <a:gd name="connsiteX3" fmla="*/ 625064 w 1061257"/>
                <a:gd name="connsiteY3" fmla="*/ 109207 h 380513"/>
                <a:gd name="connsiteX4" fmla="*/ 481875 w 1061257"/>
                <a:gd name="connsiteY4" fmla="*/ 33845 h 380513"/>
                <a:gd name="connsiteX5" fmla="*/ 333661 w 1061257"/>
                <a:gd name="connsiteY5" fmla="*/ 1187 h 380513"/>
                <a:gd name="connsiteX6" fmla="*/ 120134 w 1061257"/>
                <a:gd name="connsiteY6" fmla="*/ 151913 h 380513"/>
                <a:gd name="connsiteX7" fmla="*/ 26058 w 1061257"/>
                <a:gd name="connsiteY7" fmla="*/ 262328 h 380513"/>
                <a:gd name="connsiteX8" fmla="*/ 12114 w 1061257"/>
                <a:gd name="connsiteY8" fmla="*/ 380513 h 380513"/>
                <a:gd name="connsiteX9" fmla="*/ 222299 w 1061257"/>
                <a:gd name="connsiteY9" fmla="*/ 297060 h 380513"/>
                <a:gd name="connsiteX10" fmla="*/ 396464 w 1061257"/>
                <a:gd name="connsiteY10" fmla="*/ 207179 h 380513"/>
                <a:gd name="connsiteX11" fmla="*/ 556662 w 1061257"/>
                <a:gd name="connsiteY11" fmla="*/ 272908 h 380513"/>
                <a:gd name="connsiteX12" fmla="*/ 660233 w 1061257"/>
                <a:gd name="connsiteY12" fmla="*/ 326098 h 380513"/>
                <a:gd name="connsiteX13" fmla="*/ 789456 w 1061257"/>
                <a:gd name="connsiteY13" fmla="*/ 316742 h 380513"/>
                <a:gd name="connsiteX14" fmla="*/ 906417 w 1061257"/>
                <a:gd name="connsiteY14" fmla="*/ 232299 h 380513"/>
                <a:gd name="connsiteX15" fmla="*/ 1059655 w 1061257"/>
                <a:gd name="connsiteY15" fmla="*/ 69014 h 380513"/>
                <a:gd name="connsiteX0" fmla="*/ 1063166 w 1064768"/>
                <a:gd name="connsiteY0" fmla="*/ 69014 h 380513"/>
                <a:gd name="connsiteX1" fmla="*/ 910759 w 1064768"/>
                <a:gd name="connsiteY1" fmla="*/ 53941 h 380513"/>
                <a:gd name="connsiteX2" fmla="*/ 747611 w 1064768"/>
                <a:gd name="connsiteY2" fmla="*/ 151199 h 380513"/>
                <a:gd name="connsiteX3" fmla="*/ 628575 w 1064768"/>
                <a:gd name="connsiteY3" fmla="*/ 109207 h 380513"/>
                <a:gd name="connsiteX4" fmla="*/ 485386 w 1064768"/>
                <a:gd name="connsiteY4" fmla="*/ 33845 h 380513"/>
                <a:gd name="connsiteX5" fmla="*/ 337172 w 1064768"/>
                <a:gd name="connsiteY5" fmla="*/ 1187 h 380513"/>
                <a:gd name="connsiteX6" fmla="*/ 123645 w 1064768"/>
                <a:gd name="connsiteY6" fmla="*/ 151913 h 380513"/>
                <a:gd name="connsiteX7" fmla="*/ 29569 w 1064768"/>
                <a:gd name="connsiteY7" fmla="*/ 262328 h 380513"/>
                <a:gd name="connsiteX8" fmla="*/ 15625 w 1064768"/>
                <a:gd name="connsiteY8" fmla="*/ 380513 h 380513"/>
                <a:gd name="connsiteX9" fmla="*/ 225810 w 1064768"/>
                <a:gd name="connsiteY9" fmla="*/ 297060 h 380513"/>
                <a:gd name="connsiteX10" fmla="*/ 399975 w 1064768"/>
                <a:gd name="connsiteY10" fmla="*/ 207179 h 380513"/>
                <a:gd name="connsiteX11" fmla="*/ 560173 w 1064768"/>
                <a:gd name="connsiteY11" fmla="*/ 272908 h 380513"/>
                <a:gd name="connsiteX12" fmla="*/ 663744 w 1064768"/>
                <a:gd name="connsiteY12" fmla="*/ 326098 h 380513"/>
                <a:gd name="connsiteX13" fmla="*/ 792967 w 1064768"/>
                <a:gd name="connsiteY13" fmla="*/ 316742 h 380513"/>
                <a:gd name="connsiteX14" fmla="*/ 909928 w 1064768"/>
                <a:gd name="connsiteY14" fmla="*/ 232299 h 380513"/>
                <a:gd name="connsiteX15" fmla="*/ 1063166 w 1064768"/>
                <a:gd name="connsiteY15" fmla="*/ 69014 h 380513"/>
                <a:gd name="connsiteX0" fmla="*/ 1063166 w 1064768"/>
                <a:gd name="connsiteY0" fmla="*/ 69014 h 380513"/>
                <a:gd name="connsiteX1" fmla="*/ 910759 w 1064768"/>
                <a:gd name="connsiteY1" fmla="*/ 53941 h 380513"/>
                <a:gd name="connsiteX2" fmla="*/ 747611 w 1064768"/>
                <a:gd name="connsiteY2" fmla="*/ 151199 h 380513"/>
                <a:gd name="connsiteX3" fmla="*/ 628575 w 1064768"/>
                <a:gd name="connsiteY3" fmla="*/ 109207 h 380513"/>
                <a:gd name="connsiteX4" fmla="*/ 485386 w 1064768"/>
                <a:gd name="connsiteY4" fmla="*/ 33845 h 380513"/>
                <a:gd name="connsiteX5" fmla="*/ 337172 w 1064768"/>
                <a:gd name="connsiteY5" fmla="*/ 1187 h 380513"/>
                <a:gd name="connsiteX6" fmla="*/ 171352 w 1064768"/>
                <a:gd name="connsiteY6" fmla="*/ 109507 h 380513"/>
                <a:gd name="connsiteX7" fmla="*/ 29569 w 1064768"/>
                <a:gd name="connsiteY7" fmla="*/ 262328 h 380513"/>
                <a:gd name="connsiteX8" fmla="*/ 15625 w 1064768"/>
                <a:gd name="connsiteY8" fmla="*/ 380513 h 380513"/>
                <a:gd name="connsiteX9" fmla="*/ 225810 w 1064768"/>
                <a:gd name="connsiteY9" fmla="*/ 297060 h 380513"/>
                <a:gd name="connsiteX10" fmla="*/ 399975 w 1064768"/>
                <a:gd name="connsiteY10" fmla="*/ 207179 h 380513"/>
                <a:gd name="connsiteX11" fmla="*/ 560173 w 1064768"/>
                <a:gd name="connsiteY11" fmla="*/ 272908 h 380513"/>
                <a:gd name="connsiteX12" fmla="*/ 663744 w 1064768"/>
                <a:gd name="connsiteY12" fmla="*/ 326098 h 380513"/>
                <a:gd name="connsiteX13" fmla="*/ 792967 w 1064768"/>
                <a:gd name="connsiteY13" fmla="*/ 316742 h 380513"/>
                <a:gd name="connsiteX14" fmla="*/ 909928 w 1064768"/>
                <a:gd name="connsiteY14" fmla="*/ 232299 h 380513"/>
                <a:gd name="connsiteX15" fmla="*/ 1063166 w 1064768"/>
                <a:gd name="connsiteY15" fmla="*/ 69014 h 380513"/>
                <a:gd name="connsiteX0" fmla="*/ 1063166 w 1064768"/>
                <a:gd name="connsiteY0" fmla="*/ 69014 h 380513"/>
                <a:gd name="connsiteX1" fmla="*/ 910759 w 1064768"/>
                <a:gd name="connsiteY1" fmla="*/ 53941 h 380513"/>
                <a:gd name="connsiteX2" fmla="*/ 747611 w 1064768"/>
                <a:gd name="connsiteY2" fmla="*/ 151199 h 380513"/>
                <a:gd name="connsiteX3" fmla="*/ 628575 w 1064768"/>
                <a:gd name="connsiteY3" fmla="*/ 109207 h 380513"/>
                <a:gd name="connsiteX4" fmla="*/ 485386 w 1064768"/>
                <a:gd name="connsiteY4" fmla="*/ 33845 h 380513"/>
                <a:gd name="connsiteX5" fmla="*/ 337172 w 1064768"/>
                <a:gd name="connsiteY5" fmla="*/ 1187 h 380513"/>
                <a:gd name="connsiteX6" fmla="*/ 171352 w 1064768"/>
                <a:gd name="connsiteY6" fmla="*/ 109507 h 380513"/>
                <a:gd name="connsiteX7" fmla="*/ 29569 w 1064768"/>
                <a:gd name="connsiteY7" fmla="*/ 262328 h 380513"/>
                <a:gd name="connsiteX8" fmla="*/ 15625 w 1064768"/>
                <a:gd name="connsiteY8" fmla="*/ 380513 h 380513"/>
                <a:gd name="connsiteX9" fmla="*/ 204606 w 1064768"/>
                <a:gd name="connsiteY9" fmla="*/ 291759 h 380513"/>
                <a:gd name="connsiteX10" fmla="*/ 399975 w 1064768"/>
                <a:gd name="connsiteY10" fmla="*/ 207179 h 380513"/>
                <a:gd name="connsiteX11" fmla="*/ 560173 w 1064768"/>
                <a:gd name="connsiteY11" fmla="*/ 272908 h 380513"/>
                <a:gd name="connsiteX12" fmla="*/ 663744 w 1064768"/>
                <a:gd name="connsiteY12" fmla="*/ 326098 h 380513"/>
                <a:gd name="connsiteX13" fmla="*/ 792967 w 1064768"/>
                <a:gd name="connsiteY13" fmla="*/ 316742 h 380513"/>
                <a:gd name="connsiteX14" fmla="*/ 909928 w 1064768"/>
                <a:gd name="connsiteY14" fmla="*/ 232299 h 380513"/>
                <a:gd name="connsiteX15" fmla="*/ 1063166 w 1064768"/>
                <a:gd name="connsiteY15" fmla="*/ 69014 h 380513"/>
                <a:gd name="connsiteX0" fmla="*/ 1063166 w 1064768"/>
                <a:gd name="connsiteY0" fmla="*/ 69014 h 380513"/>
                <a:gd name="connsiteX1" fmla="*/ 910759 w 1064768"/>
                <a:gd name="connsiteY1" fmla="*/ 53941 h 380513"/>
                <a:gd name="connsiteX2" fmla="*/ 747611 w 1064768"/>
                <a:gd name="connsiteY2" fmla="*/ 151199 h 380513"/>
                <a:gd name="connsiteX3" fmla="*/ 628575 w 1064768"/>
                <a:gd name="connsiteY3" fmla="*/ 109207 h 380513"/>
                <a:gd name="connsiteX4" fmla="*/ 485386 w 1064768"/>
                <a:gd name="connsiteY4" fmla="*/ 33845 h 380513"/>
                <a:gd name="connsiteX5" fmla="*/ 337172 w 1064768"/>
                <a:gd name="connsiteY5" fmla="*/ 1187 h 380513"/>
                <a:gd name="connsiteX6" fmla="*/ 171352 w 1064768"/>
                <a:gd name="connsiteY6" fmla="*/ 109507 h 380513"/>
                <a:gd name="connsiteX7" fmla="*/ 29569 w 1064768"/>
                <a:gd name="connsiteY7" fmla="*/ 262328 h 380513"/>
                <a:gd name="connsiteX8" fmla="*/ 15625 w 1064768"/>
                <a:gd name="connsiteY8" fmla="*/ 380513 h 380513"/>
                <a:gd name="connsiteX9" fmla="*/ 204606 w 1064768"/>
                <a:gd name="connsiteY9" fmla="*/ 291759 h 380513"/>
                <a:gd name="connsiteX10" fmla="*/ 399975 w 1064768"/>
                <a:gd name="connsiteY10" fmla="*/ 207179 h 380513"/>
                <a:gd name="connsiteX11" fmla="*/ 560173 w 1064768"/>
                <a:gd name="connsiteY11" fmla="*/ 272908 h 380513"/>
                <a:gd name="connsiteX12" fmla="*/ 663744 w 1064768"/>
                <a:gd name="connsiteY12" fmla="*/ 326098 h 380513"/>
                <a:gd name="connsiteX13" fmla="*/ 792967 w 1064768"/>
                <a:gd name="connsiteY13" fmla="*/ 316742 h 380513"/>
                <a:gd name="connsiteX14" fmla="*/ 909928 w 1064768"/>
                <a:gd name="connsiteY14" fmla="*/ 232299 h 380513"/>
                <a:gd name="connsiteX15" fmla="*/ 1063166 w 1064768"/>
                <a:gd name="connsiteY15" fmla="*/ 69014 h 380513"/>
                <a:gd name="connsiteX0" fmla="*/ 1063166 w 1064768"/>
                <a:gd name="connsiteY0" fmla="*/ 69014 h 380513"/>
                <a:gd name="connsiteX1" fmla="*/ 910759 w 1064768"/>
                <a:gd name="connsiteY1" fmla="*/ 53941 h 380513"/>
                <a:gd name="connsiteX2" fmla="*/ 747611 w 1064768"/>
                <a:gd name="connsiteY2" fmla="*/ 151199 h 380513"/>
                <a:gd name="connsiteX3" fmla="*/ 628575 w 1064768"/>
                <a:gd name="connsiteY3" fmla="*/ 109207 h 380513"/>
                <a:gd name="connsiteX4" fmla="*/ 485386 w 1064768"/>
                <a:gd name="connsiteY4" fmla="*/ 33845 h 380513"/>
                <a:gd name="connsiteX5" fmla="*/ 337172 w 1064768"/>
                <a:gd name="connsiteY5" fmla="*/ 1187 h 380513"/>
                <a:gd name="connsiteX6" fmla="*/ 171352 w 1064768"/>
                <a:gd name="connsiteY6" fmla="*/ 109507 h 380513"/>
                <a:gd name="connsiteX7" fmla="*/ 29569 w 1064768"/>
                <a:gd name="connsiteY7" fmla="*/ 262328 h 380513"/>
                <a:gd name="connsiteX8" fmla="*/ 15625 w 1064768"/>
                <a:gd name="connsiteY8" fmla="*/ 380513 h 380513"/>
                <a:gd name="connsiteX9" fmla="*/ 204606 w 1064768"/>
                <a:gd name="connsiteY9" fmla="*/ 291759 h 380513"/>
                <a:gd name="connsiteX10" fmla="*/ 399975 w 1064768"/>
                <a:gd name="connsiteY10" fmla="*/ 207179 h 380513"/>
                <a:gd name="connsiteX11" fmla="*/ 560173 w 1064768"/>
                <a:gd name="connsiteY11" fmla="*/ 272908 h 380513"/>
                <a:gd name="connsiteX12" fmla="*/ 663744 w 1064768"/>
                <a:gd name="connsiteY12" fmla="*/ 326098 h 380513"/>
                <a:gd name="connsiteX13" fmla="*/ 792967 w 1064768"/>
                <a:gd name="connsiteY13" fmla="*/ 316742 h 380513"/>
                <a:gd name="connsiteX14" fmla="*/ 909928 w 1064768"/>
                <a:gd name="connsiteY14" fmla="*/ 232299 h 380513"/>
                <a:gd name="connsiteX15" fmla="*/ 1063166 w 1064768"/>
                <a:gd name="connsiteY15" fmla="*/ 69014 h 380513"/>
                <a:gd name="connsiteX0" fmla="*/ 1063166 w 1064768"/>
                <a:gd name="connsiteY0" fmla="*/ 69014 h 380513"/>
                <a:gd name="connsiteX1" fmla="*/ 910759 w 1064768"/>
                <a:gd name="connsiteY1" fmla="*/ 53941 h 380513"/>
                <a:gd name="connsiteX2" fmla="*/ 747611 w 1064768"/>
                <a:gd name="connsiteY2" fmla="*/ 151199 h 380513"/>
                <a:gd name="connsiteX3" fmla="*/ 628575 w 1064768"/>
                <a:gd name="connsiteY3" fmla="*/ 109207 h 380513"/>
                <a:gd name="connsiteX4" fmla="*/ 485386 w 1064768"/>
                <a:gd name="connsiteY4" fmla="*/ 33845 h 380513"/>
                <a:gd name="connsiteX5" fmla="*/ 337172 w 1064768"/>
                <a:gd name="connsiteY5" fmla="*/ 1187 h 380513"/>
                <a:gd name="connsiteX6" fmla="*/ 171352 w 1064768"/>
                <a:gd name="connsiteY6" fmla="*/ 109507 h 380513"/>
                <a:gd name="connsiteX7" fmla="*/ 29569 w 1064768"/>
                <a:gd name="connsiteY7" fmla="*/ 262328 h 380513"/>
                <a:gd name="connsiteX8" fmla="*/ 15625 w 1064768"/>
                <a:gd name="connsiteY8" fmla="*/ 380513 h 380513"/>
                <a:gd name="connsiteX9" fmla="*/ 204606 w 1064768"/>
                <a:gd name="connsiteY9" fmla="*/ 275856 h 380513"/>
                <a:gd name="connsiteX10" fmla="*/ 399975 w 1064768"/>
                <a:gd name="connsiteY10" fmla="*/ 207179 h 380513"/>
                <a:gd name="connsiteX11" fmla="*/ 560173 w 1064768"/>
                <a:gd name="connsiteY11" fmla="*/ 272908 h 380513"/>
                <a:gd name="connsiteX12" fmla="*/ 663744 w 1064768"/>
                <a:gd name="connsiteY12" fmla="*/ 326098 h 380513"/>
                <a:gd name="connsiteX13" fmla="*/ 792967 w 1064768"/>
                <a:gd name="connsiteY13" fmla="*/ 316742 h 380513"/>
                <a:gd name="connsiteX14" fmla="*/ 909928 w 1064768"/>
                <a:gd name="connsiteY14" fmla="*/ 232299 h 380513"/>
                <a:gd name="connsiteX15" fmla="*/ 1063166 w 1064768"/>
                <a:gd name="connsiteY15" fmla="*/ 69014 h 380513"/>
                <a:gd name="connsiteX0" fmla="*/ 1063166 w 1064768"/>
                <a:gd name="connsiteY0" fmla="*/ 69014 h 380513"/>
                <a:gd name="connsiteX1" fmla="*/ 910759 w 1064768"/>
                <a:gd name="connsiteY1" fmla="*/ 53941 h 380513"/>
                <a:gd name="connsiteX2" fmla="*/ 747611 w 1064768"/>
                <a:gd name="connsiteY2" fmla="*/ 151199 h 380513"/>
                <a:gd name="connsiteX3" fmla="*/ 628575 w 1064768"/>
                <a:gd name="connsiteY3" fmla="*/ 109207 h 380513"/>
                <a:gd name="connsiteX4" fmla="*/ 485386 w 1064768"/>
                <a:gd name="connsiteY4" fmla="*/ 33845 h 380513"/>
                <a:gd name="connsiteX5" fmla="*/ 337172 w 1064768"/>
                <a:gd name="connsiteY5" fmla="*/ 1187 h 380513"/>
                <a:gd name="connsiteX6" fmla="*/ 171352 w 1064768"/>
                <a:gd name="connsiteY6" fmla="*/ 109507 h 380513"/>
                <a:gd name="connsiteX7" fmla="*/ 29569 w 1064768"/>
                <a:gd name="connsiteY7" fmla="*/ 262328 h 380513"/>
                <a:gd name="connsiteX8" fmla="*/ 15625 w 1064768"/>
                <a:gd name="connsiteY8" fmla="*/ 380513 h 380513"/>
                <a:gd name="connsiteX9" fmla="*/ 204606 w 1064768"/>
                <a:gd name="connsiteY9" fmla="*/ 275856 h 380513"/>
                <a:gd name="connsiteX10" fmla="*/ 399975 w 1064768"/>
                <a:gd name="connsiteY10" fmla="*/ 207179 h 380513"/>
                <a:gd name="connsiteX11" fmla="*/ 560173 w 1064768"/>
                <a:gd name="connsiteY11" fmla="*/ 272908 h 380513"/>
                <a:gd name="connsiteX12" fmla="*/ 663744 w 1064768"/>
                <a:gd name="connsiteY12" fmla="*/ 326098 h 380513"/>
                <a:gd name="connsiteX13" fmla="*/ 792967 w 1064768"/>
                <a:gd name="connsiteY13" fmla="*/ 316742 h 380513"/>
                <a:gd name="connsiteX14" fmla="*/ 909928 w 1064768"/>
                <a:gd name="connsiteY14" fmla="*/ 232299 h 380513"/>
                <a:gd name="connsiteX15" fmla="*/ 1063166 w 1064768"/>
                <a:gd name="connsiteY15" fmla="*/ 69014 h 380513"/>
                <a:gd name="connsiteX0" fmla="*/ 1063166 w 1064768"/>
                <a:gd name="connsiteY0" fmla="*/ 69014 h 380513"/>
                <a:gd name="connsiteX1" fmla="*/ 910759 w 1064768"/>
                <a:gd name="connsiteY1" fmla="*/ 53941 h 380513"/>
                <a:gd name="connsiteX2" fmla="*/ 747611 w 1064768"/>
                <a:gd name="connsiteY2" fmla="*/ 151199 h 380513"/>
                <a:gd name="connsiteX3" fmla="*/ 628575 w 1064768"/>
                <a:gd name="connsiteY3" fmla="*/ 109207 h 380513"/>
                <a:gd name="connsiteX4" fmla="*/ 485386 w 1064768"/>
                <a:gd name="connsiteY4" fmla="*/ 33845 h 380513"/>
                <a:gd name="connsiteX5" fmla="*/ 337172 w 1064768"/>
                <a:gd name="connsiteY5" fmla="*/ 1187 h 380513"/>
                <a:gd name="connsiteX6" fmla="*/ 171352 w 1064768"/>
                <a:gd name="connsiteY6" fmla="*/ 109507 h 380513"/>
                <a:gd name="connsiteX7" fmla="*/ 29569 w 1064768"/>
                <a:gd name="connsiteY7" fmla="*/ 262328 h 380513"/>
                <a:gd name="connsiteX8" fmla="*/ 15625 w 1064768"/>
                <a:gd name="connsiteY8" fmla="*/ 380513 h 380513"/>
                <a:gd name="connsiteX9" fmla="*/ 204606 w 1064768"/>
                <a:gd name="connsiteY9" fmla="*/ 275856 h 380513"/>
                <a:gd name="connsiteX10" fmla="*/ 399975 w 1064768"/>
                <a:gd name="connsiteY10" fmla="*/ 207179 h 380513"/>
                <a:gd name="connsiteX11" fmla="*/ 533669 w 1064768"/>
                <a:gd name="connsiteY11" fmla="*/ 272908 h 380513"/>
                <a:gd name="connsiteX12" fmla="*/ 663744 w 1064768"/>
                <a:gd name="connsiteY12" fmla="*/ 326098 h 380513"/>
                <a:gd name="connsiteX13" fmla="*/ 792967 w 1064768"/>
                <a:gd name="connsiteY13" fmla="*/ 316742 h 380513"/>
                <a:gd name="connsiteX14" fmla="*/ 909928 w 1064768"/>
                <a:gd name="connsiteY14" fmla="*/ 232299 h 380513"/>
                <a:gd name="connsiteX15" fmla="*/ 1063166 w 1064768"/>
                <a:gd name="connsiteY15" fmla="*/ 69014 h 380513"/>
                <a:gd name="connsiteX0" fmla="*/ 1063166 w 1064768"/>
                <a:gd name="connsiteY0" fmla="*/ 69014 h 380513"/>
                <a:gd name="connsiteX1" fmla="*/ 910759 w 1064768"/>
                <a:gd name="connsiteY1" fmla="*/ 53941 h 380513"/>
                <a:gd name="connsiteX2" fmla="*/ 747611 w 1064768"/>
                <a:gd name="connsiteY2" fmla="*/ 151199 h 380513"/>
                <a:gd name="connsiteX3" fmla="*/ 628575 w 1064768"/>
                <a:gd name="connsiteY3" fmla="*/ 109207 h 380513"/>
                <a:gd name="connsiteX4" fmla="*/ 485386 w 1064768"/>
                <a:gd name="connsiteY4" fmla="*/ 33845 h 380513"/>
                <a:gd name="connsiteX5" fmla="*/ 337172 w 1064768"/>
                <a:gd name="connsiteY5" fmla="*/ 1187 h 380513"/>
                <a:gd name="connsiteX6" fmla="*/ 171352 w 1064768"/>
                <a:gd name="connsiteY6" fmla="*/ 109507 h 380513"/>
                <a:gd name="connsiteX7" fmla="*/ 29569 w 1064768"/>
                <a:gd name="connsiteY7" fmla="*/ 262328 h 380513"/>
                <a:gd name="connsiteX8" fmla="*/ 15625 w 1064768"/>
                <a:gd name="connsiteY8" fmla="*/ 380513 h 380513"/>
                <a:gd name="connsiteX9" fmla="*/ 204606 w 1064768"/>
                <a:gd name="connsiteY9" fmla="*/ 275856 h 380513"/>
                <a:gd name="connsiteX10" fmla="*/ 399975 w 1064768"/>
                <a:gd name="connsiteY10" fmla="*/ 207179 h 380513"/>
                <a:gd name="connsiteX11" fmla="*/ 533669 w 1064768"/>
                <a:gd name="connsiteY11" fmla="*/ 272908 h 380513"/>
                <a:gd name="connsiteX12" fmla="*/ 671695 w 1064768"/>
                <a:gd name="connsiteY12" fmla="*/ 344651 h 380513"/>
                <a:gd name="connsiteX13" fmla="*/ 792967 w 1064768"/>
                <a:gd name="connsiteY13" fmla="*/ 316742 h 380513"/>
                <a:gd name="connsiteX14" fmla="*/ 909928 w 1064768"/>
                <a:gd name="connsiteY14" fmla="*/ 232299 h 380513"/>
                <a:gd name="connsiteX15" fmla="*/ 1063166 w 1064768"/>
                <a:gd name="connsiteY15" fmla="*/ 69014 h 380513"/>
                <a:gd name="connsiteX0" fmla="*/ 1063166 w 1064768"/>
                <a:gd name="connsiteY0" fmla="*/ 69014 h 380513"/>
                <a:gd name="connsiteX1" fmla="*/ 910759 w 1064768"/>
                <a:gd name="connsiteY1" fmla="*/ 53941 h 380513"/>
                <a:gd name="connsiteX2" fmla="*/ 747611 w 1064768"/>
                <a:gd name="connsiteY2" fmla="*/ 151199 h 380513"/>
                <a:gd name="connsiteX3" fmla="*/ 628575 w 1064768"/>
                <a:gd name="connsiteY3" fmla="*/ 109207 h 380513"/>
                <a:gd name="connsiteX4" fmla="*/ 485386 w 1064768"/>
                <a:gd name="connsiteY4" fmla="*/ 33845 h 380513"/>
                <a:gd name="connsiteX5" fmla="*/ 337172 w 1064768"/>
                <a:gd name="connsiteY5" fmla="*/ 1187 h 380513"/>
                <a:gd name="connsiteX6" fmla="*/ 171352 w 1064768"/>
                <a:gd name="connsiteY6" fmla="*/ 109507 h 380513"/>
                <a:gd name="connsiteX7" fmla="*/ 29569 w 1064768"/>
                <a:gd name="connsiteY7" fmla="*/ 262328 h 380513"/>
                <a:gd name="connsiteX8" fmla="*/ 15625 w 1064768"/>
                <a:gd name="connsiteY8" fmla="*/ 380513 h 380513"/>
                <a:gd name="connsiteX9" fmla="*/ 204606 w 1064768"/>
                <a:gd name="connsiteY9" fmla="*/ 275856 h 380513"/>
                <a:gd name="connsiteX10" fmla="*/ 399975 w 1064768"/>
                <a:gd name="connsiteY10" fmla="*/ 207179 h 380513"/>
                <a:gd name="connsiteX11" fmla="*/ 533669 w 1064768"/>
                <a:gd name="connsiteY11" fmla="*/ 272908 h 380513"/>
                <a:gd name="connsiteX12" fmla="*/ 671695 w 1064768"/>
                <a:gd name="connsiteY12" fmla="*/ 344651 h 380513"/>
                <a:gd name="connsiteX13" fmla="*/ 792967 w 1064768"/>
                <a:gd name="connsiteY13" fmla="*/ 316742 h 380513"/>
                <a:gd name="connsiteX14" fmla="*/ 909928 w 1064768"/>
                <a:gd name="connsiteY14" fmla="*/ 232299 h 380513"/>
                <a:gd name="connsiteX15" fmla="*/ 1063166 w 1064768"/>
                <a:gd name="connsiteY15" fmla="*/ 69014 h 380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64768" h="380513">
                  <a:moveTo>
                    <a:pt x="1063166" y="69014"/>
                  </a:moveTo>
                  <a:cubicBezTo>
                    <a:pt x="999527" y="16260"/>
                    <a:pt x="996018" y="45713"/>
                    <a:pt x="910759" y="53941"/>
                  </a:cubicBezTo>
                  <a:cubicBezTo>
                    <a:pt x="861677" y="86360"/>
                    <a:pt x="820547" y="132033"/>
                    <a:pt x="747611" y="151199"/>
                  </a:cubicBezTo>
                  <a:cubicBezTo>
                    <a:pt x="681427" y="155755"/>
                    <a:pt x="673555" y="136456"/>
                    <a:pt x="628575" y="109207"/>
                  </a:cubicBezTo>
                  <a:lnTo>
                    <a:pt x="485386" y="33845"/>
                  </a:lnTo>
                  <a:cubicBezTo>
                    <a:pt x="435981" y="7056"/>
                    <a:pt x="405130" y="-3830"/>
                    <a:pt x="337172" y="1187"/>
                  </a:cubicBezTo>
                  <a:cubicBezTo>
                    <a:pt x="242142" y="24924"/>
                    <a:pt x="242528" y="59265"/>
                    <a:pt x="171352" y="109507"/>
                  </a:cubicBezTo>
                  <a:cubicBezTo>
                    <a:pt x="139993" y="146312"/>
                    <a:pt x="60928" y="204320"/>
                    <a:pt x="29569" y="262328"/>
                  </a:cubicBezTo>
                  <a:cubicBezTo>
                    <a:pt x="-3350" y="300840"/>
                    <a:pt x="-9926" y="345758"/>
                    <a:pt x="15625" y="380513"/>
                  </a:cubicBezTo>
                  <a:cubicBezTo>
                    <a:pt x="134959" y="364179"/>
                    <a:pt x="131894" y="323994"/>
                    <a:pt x="204606" y="275856"/>
                  </a:cubicBezTo>
                  <a:cubicBezTo>
                    <a:pt x="270612" y="239711"/>
                    <a:pt x="315415" y="211518"/>
                    <a:pt x="399975" y="207179"/>
                  </a:cubicBezTo>
                  <a:cubicBezTo>
                    <a:pt x="464860" y="207885"/>
                    <a:pt x="482037" y="248348"/>
                    <a:pt x="533669" y="272908"/>
                  </a:cubicBezTo>
                  <a:lnTo>
                    <a:pt x="671695" y="344651"/>
                  </a:lnTo>
                  <a:cubicBezTo>
                    <a:pt x="758060" y="360970"/>
                    <a:pt x="756960" y="324278"/>
                    <a:pt x="792967" y="316742"/>
                  </a:cubicBezTo>
                  <a:lnTo>
                    <a:pt x="909928" y="232299"/>
                  </a:lnTo>
                  <a:cubicBezTo>
                    <a:pt x="961007" y="177871"/>
                    <a:pt x="1079913" y="138514"/>
                    <a:pt x="1063166" y="69014"/>
                  </a:cubicBezTo>
                  <a:close/>
                </a:path>
              </a:pathLst>
            </a:custGeom>
            <a:gradFill>
              <a:gsLst>
                <a:gs pos="0">
                  <a:schemeClr val="hlink">
                    <a:gamma/>
                    <a:shade val="46275"/>
                    <a:invGamma/>
                  </a:schemeClr>
                </a:gs>
                <a:gs pos="100000">
                  <a:schemeClr val="hlink"/>
                </a:gs>
              </a:gsLst>
              <a:lin ang="189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grpSp>
          <p:nvGrpSpPr>
            <p:cNvPr id="166" name="グループ化 165">
              <a:extLst>
                <a:ext uri="{FF2B5EF4-FFF2-40B4-BE49-F238E27FC236}">
                  <a16:creationId xmlns:a16="http://schemas.microsoft.com/office/drawing/2014/main" id="{159F4B8A-B34D-4915-ABD4-32465A025290}"/>
                </a:ext>
              </a:extLst>
            </p:cNvPr>
            <p:cNvGrpSpPr/>
            <p:nvPr/>
          </p:nvGrpSpPr>
          <p:grpSpPr>
            <a:xfrm>
              <a:off x="8040237" y="4211662"/>
              <a:ext cx="503238" cy="142875"/>
              <a:chOff x="4768608" y="4206360"/>
              <a:chExt cx="503238" cy="142875"/>
            </a:xfrm>
          </p:grpSpPr>
          <p:sp>
            <p:nvSpPr>
              <p:cNvPr id="167" name="Line 36">
                <a:extLst>
                  <a:ext uri="{FF2B5EF4-FFF2-40B4-BE49-F238E27FC236}">
                    <a16:creationId xmlns:a16="http://schemas.microsoft.com/office/drawing/2014/main" id="{CDB74A12-981E-4175-A939-72021DEEBA55}"/>
                  </a:ext>
                </a:extLst>
              </p:cNvPr>
              <p:cNvSpPr>
                <a:spLocks noChangeShapeType="1"/>
              </p:cNvSpPr>
              <p:nvPr/>
            </p:nvSpPr>
            <p:spPr bwMode="auto">
              <a:xfrm>
                <a:off x="4913071" y="4206360"/>
                <a:ext cx="215900"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ja-JP" altLang="en-US">
                  <a:latin typeface="Arial" panose="020B0604020202020204" pitchFamily="34" charset="0"/>
                  <a:cs typeface="Arial" panose="020B0604020202020204" pitchFamily="34" charset="0"/>
                </a:endParaRPr>
              </a:p>
            </p:txBody>
          </p:sp>
          <p:sp>
            <p:nvSpPr>
              <p:cNvPr id="168" name="Line 37">
                <a:extLst>
                  <a:ext uri="{FF2B5EF4-FFF2-40B4-BE49-F238E27FC236}">
                    <a16:creationId xmlns:a16="http://schemas.microsoft.com/office/drawing/2014/main" id="{2F399060-BD2D-4C28-B273-240C1587A06E}"/>
                  </a:ext>
                </a:extLst>
              </p:cNvPr>
              <p:cNvSpPr>
                <a:spLocks noChangeShapeType="1"/>
              </p:cNvSpPr>
              <p:nvPr/>
            </p:nvSpPr>
            <p:spPr bwMode="auto">
              <a:xfrm>
                <a:off x="4840046" y="4277797"/>
                <a:ext cx="360362"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ja-JP" altLang="en-US">
                  <a:latin typeface="Arial" panose="020B0604020202020204" pitchFamily="34" charset="0"/>
                  <a:cs typeface="Arial" panose="020B0604020202020204" pitchFamily="34" charset="0"/>
                </a:endParaRPr>
              </a:p>
            </p:txBody>
          </p:sp>
          <p:sp>
            <p:nvSpPr>
              <p:cNvPr id="169" name="Line 38">
                <a:extLst>
                  <a:ext uri="{FF2B5EF4-FFF2-40B4-BE49-F238E27FC236}">
                    <a16:creationId xmlns:a16="http://schemas.microsoft.com/office/drawing/2014/main" id="{E0A38E32-94DB-4D04-9C24-581EA4F18A4D}"/>
                  </a:ext>
                </a:extLst>
              </p:cNvPr>
              <p:cNvSpPr>
                <a:spLocks noChangeShapeType="1"/>
              </p:cNvSpPr>
              <p:nvPr/>
            </p:nvSpPr>
            <p:spPr bwMode="auto">
              <a:xfrm>
                <a:off x="4768608" y="4349235"/>
                <a:ext cx="503238"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ja-JP" altLang="en-US">
                  <a:latin typeface="Arial" panose="020B0604020202020204" pitchFamily="34" charset="0"/>
                  <a:cs typeface="Arial" panose="020B0604020202020204" pitchFamily="34" charset="0"/>
                </a:endParaRPr>
              </a:p>
            </p:txBody>
          </p:sp>
        </p:grpSp>
        <p:sp>
          <p:nvSpPr>
            <p:cNvPr id="170" name="Line 50">
              <a:extLst>
                <a:ext uri="{FF2B5EF4-FFF2-40B4-BE49-F238E27FC236}">
                  <a16:creationId xmlns:a16="http://schemas.microsoft.com/office/drawing/2014/main" id="{D49C5F6F-50B9-4AF4-9704-19EA523EC40C}"/>
                </a:ext>
              </a:extLst>
            </p:cNvPr>
            <p:cNvSpPr>
              <a:spLocks noChangeShapeType="1"/>
            </p:cNvSpPr>
            <p:nvPr/>
          </p:nvSpPr>
          <p:spPr bwMode="auto">
            <a:xfrm>
              <a:off x="9476587" y="4096114"/>
              <a:ext cx="504825" cy="0"/>
            </a:xfrm>
            <a:prstGeom prst="line">
              <a:avLst/>
            </a:prstGeom>
            <a:noFill/>
            <a:ln w="19050">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ja-JP" altLang="en-US">
                <a:latin typeface="Arial" panose="020B0604020202020204" pitchFamily="34" charset="0"/>
                <a:cs typeface="Arial" panose="020B0604020202020204" pitchFamily="34" charset="0"/>
              </a:endParaRPr>
            </a:p>
          </p:txBody>
        </p:sp>
      </p:grpSp>
      <p:grpSp>
        <p:nvGrpSpPr>
          <p:cNvPr id="21" name="グループ化 20">
            <a:extLst>
              <a:ext uri="{FF2B5EF4-FFF2-40B4-BE49-F238E27FC236}">
                <a16:creationId xmlns:a16="http://schemas.microsoft.com/office/drawing/2014/main" id="{BD26DF00-AD1F-4345-A553-AE825688B9A7}"/>
              </a:ext>
            </a:extLst>
          </p:cNvPr>
          <p:cNvGrpSpPr/>
          <p:nvPr/>
        </p:nvGrpSpPr>
        <p:grpSpPr>
          <a:xfrm>
            <a:off x="8591439" y="3740401"/>
            <a:ext cx="1828838" cy="279334"/>
            <a:chOff x="10180282" y="4003765"/>
            <a:chExt cx="1828838" cy="279334"/>
          </a:xfrm>
        </p:grpSpPr>
        <p:sp>
          <p:nvSpPr>
            <p:cNvPr id="164" name="Line 50">
              <a:extLst>
                <a:ext uri="{FF2B5EF4-FFF2-40B4-BE49-F238E27FC236}">
                  <a16:creationId xmlns:a16="http://schemas.microsoft.com/office/drawing/2014/main" id="{435020A5-288D-4AD2-B872-C0A75B419E9C}"/>
                </a:ext>
              </a:extLst>
            </p:cNvPr>
            <p:cNvSpPr>
              <a:spLocks noChangeShapeType="1"/>
            </p:cNvSpPr>
            <p:nvPr/>
          </p:nvSpPr>
          <p:spPr bwMode="auto">
            <a:xfrm>
              <a:off x="11504295" y="4114182"/>
              <a:ext cx="504825" cy="0"/>
            </a:xfrm>
            <a:prstGeom prst="line">
              <a:avLst/>
            </a:prstGeom>
            <a:noFill/>
            <a:ln w="19050">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ja-JP" altLang="en-US">
                <a:latin typeface="Arial" panose="020B0604020202020204" pitchFamily="34" charset="0"/>
                <a:cs typeface="Arial" panose="020B0604020202020204" pitchFamily="34" charset="0"/>
              </a:endParaRPr>
            </a:p>
          </p:txBody>
        </p:sp>
        <p:sp>
          <p:nvSpPr>
            <p:cNvPr id="165" name="Oval 113">
              <a:extLst>
                <a:ext uri="{FF2B5EF4-FFF2-40B4-BE49-F238E27FC236}">
                  <a16:creationId xmlns:a16="http://schemas.microsoft.com/office/drawing/2014/main" id="{C6745290-E359-414A-8E73-882E4809A696}"/>
                </a:ext>
              </a:extLst>
            </p:cNvPr>
            <p:cNvSpPr>
              <a:spLocks noChangeArrowheads="1"/>
            </p:cNvSpPr>
            <p:nvPr/>
          </p:nvSpPr>
          <p:spPr bwMode="auto">
            <a:xfrm>
              <a:off x="10614781" y="4003765"/>
              <a:ext cx="889514" cy="235078"/>
            </a:xfrm>
            <a:prstGeom prst="ellipse">
              <a:avLst/>
            </a:prstGeom>
            <a:gradFill rotWithShape="1">
              <a:gsLst>
                <a:gs pos="0">
                  <a:schemeClr val="hlink">
                    <a:gamma/>
                    <a:shade val="46275"/>
                    <a:invGamma/>
                  </a:schemeClr>
                </a:gs>
                <a:gs pos="100000">
                  <a:schemeClr val="hlink"/>
                </a:gs>
              </a:gsLst>
              <a:lin ang="18900000" scaled="1"/>
            </a:gradFill>
            <a:ln w="9525">
              <a:noFill/>
              <a:round/>
              <a:headEnd/>
              <a:tailEnd/>
            </a:ln>
            <a:effectLst/>
          </p:spPr>
          <p:txBody>
            <a:bodyPr wrap="none" anchor="ctr"/>
            <a:lstStyle/>
            <a:p>
              <a:pPr>
                <a:defRPr/>
              </a:pPr>
              <a:endParaRPr lang="ja-JP" altLang="en-US">
                <a:latin typeface="Arial" panose="020B0604020202020204" pitchFamily="34" charset="0"/>
                <a:ea typeface="ＭＳ Ｐゴシック" charset="-128"/>
                <a:cs typeface="Arial" panose="020B0604020202020204" pitchFamily="34" charset="0"/>
              </a:endParaRPr>
            </a:p>
          </p:txBody>
        </p:sp>
        <p:grpSp>
          <p:nvGrpSpPr>
            <p:cNvPr id="171" name="グループ化 170">
              <a:extLst>
                <a:ext uri="{FF2B5EF4-FFF2-40B4-BE49-F238E27FC236}">
                  <a16:creationId xmlns:a16="http://schemas.microsoft.com/office/drawing/2014/main" id="{E2F66DC8-7DA2-48AA-B63A-E16E7118D768}"/>
                </a:ext>
              </a:extLst>
            </p:cNvPr>
            <p:cNvGrpSpPr/>
            <p:nvPr/>
          </p:nvGrpSpPr>
          <p:grpSpPr>
            <a:xfrm>
              <a:off x="10180282" y="4140224"/>
              <a:ext cx="503238" cy="142875"/>
              <a:chOff x="4768608" y="4206360"/>
              <a:chExt cx="503238" cy="142875"/>
            </a:xfrm>
          </p:grpSpPr>
          <p:sp>
            <p:nvSpPr>
              <p:cNvPr id="172" name="Line 36">
                <a:extLst>
                  <a:ext uri="{FF2B5EF4-FFF2-40B4-BE49-F238E27FC236}">
                    <a16:creationId xmlns:a16="http://schemas.microsoft.com/office/drawing/2014/main" id="{19967E9B-46A1-4E4F-BB47-A8DF2FBE16CD}"/>
                  </a:ext>
                </a:extLst>
              </p:cNvPr>
              <p:cNvSpPr>
                <a:spLocks noChangeShapeType="1"/>
              </p:cNvSpPr>
              <p:nvPr/>
            </p:nvSpPr>
            <p:spPr bwMode="auto">
              <a:xfrm>
                <a:off x="4913071" y="4206360"/>
                <a:ext cx="215900"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ja-JP" altLang="en-US">
                  <a:latin typeface="Arial" panose="020B0604020202020204" pitchFamily="34" charset="0"/>
                  <a:cs typeface="Arial" panose="020B0604020202020204" pitchFamily="34" charset="0"/>
                </a:endParaRPr>
              </a:p>
            </p:txBody>
          </p:sp>
          <p:sp>
            <p:nvSpPr>
              <p:cNvPr id="173" name="Line 37">
                <a:extLst>
                  <a:ext uri="{FF2B5EF4-FFF2-40B4-BE49-F238E27FC236}">
                    <a16:creationId xmlns:a16="http://schemas.microsoft.com/office/drawing/2014/main" id="{31CA0620-2FAF-4959-85D5-06F79435A32E}"/>
                  </a:ext>
                </a:extLst>
              </p:cNvPr>
              <p:cNvSpPr>
                <a:spLocks noChangeShapeType="1"/>
              </p:cNvSpPr>
              <p:nvPr/>
            </p:nvSpPr>
            <p:spPr bwMode="auto">
              <a:xfrm>
                <a:off x="4840046" y="4277797"/>
                <a:ext cx="360362"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ja-JP" altLang="en-US">
                  <a:latin typeface="Arial" panose="020B0604020202020204" pitchFamily="34" charset="0"/>
                  <a:cs typeface="Arial" panose="020B0604020202020204" pitchFamily="34" charset="0"/>
                </a:endParaRPr>
              </a:p>
            </p:txBody>
          </p:sp>
          <p:sp>
            <p:nvSpPr>
              <p:cNvPr id="174" name="Line 38">
                <a:extLst>
                  <a:ext uri="{FF2B5EF4-FFF2-40B4-BE49-F238E27FC236}">
                    <a16:creationId xmlns:a16="http://schemas.microsoft.com/office/drawing/2014/main" id="{6EBA0D38-EB64-4FF8-9AC7-E2C55E8B8EC1}"/>
                  </a:ext>
                </a:extLst>
              </p:cNvPr>
              <p:cNvSpPr>
                <a:spLocks noChangeShapeType="1"/>
              </p:cNvSpPr>
              <p:nvPr/>
            </p:nvSpPr>
            <p:spPr bwMode="auto">
              <a:xfrm>
                <a:off x="4768608" y="4349235"/>
                <a:ext cx="503238"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ja-JP" altLang="en-US">
                  <a:latin typeface="Arial" panose="020B0604020202020204" pitchFamily="34" charset="0"/>
                  <a:cs typeface="Arial" panose="020B0604020202020204" pitchFamily="34" charset="0"/>
                </a:endParaRPr>
              </a:p>
            </p:txBody>
          </p:sp>
        </p:grpSp>
      </p:grpSp>
      <p:sp>
        <p:nvSpPr>
          <p:cNvPr id="175" name="Oval 103">
            <a:extLst>
              <a:ext uri="{FF2B5EF4-FFF2-40B4-BE49-F238E27FC236}">
                <a16:creationId xmlns:a16="http://schemas.microsoft.com/office/drawing/2014/main" id="{FE177630-0EB1-44F0-A52A-1A7F8B41B561}"/>
              </a:ext>
            </a:extLst>
          </p:cNvPr>
          <p:cNvSpPr>
            <a:spLocks noChangeAspect="1" noChangeArrowheads="1"/>
          </p:cNvSpPr>
          <p:nvPr/>
        </p:nvSpPr>
        <p:spPr bwMode="auto">
          <a:xfrm>
            <a:off x="10096426" y="4011707"/>
            <a:ext cx="71438" cy="71437"/>
          </a:xfrm>
          <a:prstGeom prst="ellipse">
            <a:avLst/>
          </a:prstGeom>
          <a:solidFill>
            <a:srgbClr val="7030A0"/>
          </a:solidFill>
          <a:ln w="9525">
            <a:solidFill>
              <a:schemeClr val="tx1"/>
            </a:solidFill>
            <a:round/>
            <a:headEnd/>
            <a:tailEnd/>
          </a:ln>
        </p:spPr>
        <p:txBody>
          <a:bodyPr wrap="none" anchor="ctr"/>
          <a:lstStyle/>
          <a:p>
            <a:endParaRPr lang="ja-JP" altLang="en-US">
              <a:latin typeface="Arial" panose="020B0604020202020204" pitchFamily="34" charset="0"/>
              <a:cs typeface="Arial" panose="020B0604020202020204" pitchFamily="34" charset="0"/>
            </a:endParaRPr>
          </a:p>
        </p:txBody>
      </p:sp>
      <p:sp>
        <p:nvSpPr>
          <p:cNvPr id="176" name="Oval 103">
            <a:extLst>
              <a:ext uri="{FF2B5EF4-FFF2-40B4-BE49-F238E27FC236}">
                <a16:creationId xmlns:a16="http://schemas.microsoft.com/office/drawing/2014/main" id="{4313C786-0A33-4A0C-898A-E1D97E6C2421}"/>
              </a:ext>
            </a:extLst>
          </p:cNvPr>
          <p:cNvSpPr>
            <a:spLocks noChangeAspect="1" noChangeArrowheads="1"/>
          </p:cNvSpPr>
          <p:nvPr/>
        </p:nvSpPr>
        <p:spPr bwMode="auto">
          <a:xfrm>
            <a:off x="9935454" y="3672853"/>
            <a:ext cx="71438" cy="71437"/>
          </a:xfrm>
          <a:prstGeom prst="ellipse">
            <a:avLst/>
          </a:prstGeom>
          <a:solidFill>
            <a:srgbClr val="7030A0"/>
          </a:solidFill>
          <a:ln w="9525">
            <a:solidFill>
              <a:schemeClr val="tx1"/>
            </a:solidFill>
            <a:round/>
            <a:headEnd/>
            <a:tailEnd/>
          </a:ln>
        </p:spPr>
        <p:txBody>
          <a:bodyPr wrap="none" anchor="ctr"/>
          <a:lstStyle/>
          <a:p>
            <a:endParaRPr lang="ja-JP" altLang="en-US">
              <a:latin typeface="Arial" panose="020B0604020202020204" pitchFamily="34" charset="0"/>
              <a:cs typeface="Arial" panose="020B0604020202020204" pitchFamily="34" charset="0"/>
            </a:endParaRPr>
          </a:p>
        </p:txBody>
      </p:sp>
      <p:sp>
        <p:nvSpPr>
          <p:cNvPr id="177" name="Oval 103">
            <a:extLst>
              <a:ext uri="{FF2B5EF4-FFF2-40B4-BE49-F238E27FC236}">
                <a16:creationId xmlns:a16="http://schemas.microsoft.com/office/drawing/2014/main" id="{CC697F80-0F94-4D4E-B6BD-E0F1F30577EC}"/>
              </a:ext>
            </a:extLst>
          </p:cNvPr>
          <p:cNvSpPr>
            <a:spLocks noChangeAspect="1" noChangeArrowheads="1"/>
          </p:cNvSpPr>
          <p:nvPr/>
        </p:nvSpPr>
        <p:spPr bwMode="auto">
          <a:xfrm>
            <a:off x="10024773" y="3876860"/>
            <a:ext cx="71438" cy="71437"/>
          </a:xfrm>
          <a:prstGeom prst="ellipse">
            <a:avLst/>
          </a:prstGeom>
          <a:solidFill>
            <a:srgbClr val="7030A0"/>
          </a:solidFill>
          <a:ln w="9525">
            <a:solidFill>
              <a:schemeClr val="tx1"/>
            </a:solidFill>
            <a:round/>
            <a:headEnd/>
            <a:tailEnd/>
          </a:ln>
        </p:spPr>
        <p:txBody>
          <a:bodyPr wrap="none" anchor="ctr"/>
          <a:lstStyle/>
          <a:p>
            <a:endParaRPr lang="ja-JP" altLang="en-US">
              <a:latin typeface="Arial" panose="020B0604020202020204" pitchFamily="34" charset="0"/>
              <a:cs typeface="Arial" panose="020B0604020202020204" pitchFamily="34" charset="0"/>
            </a:endParaRPr>
          </a:p>
        </p:txBody>
      </p:sp>
      <p:sp>
        <p:nvSpPr>
          <p:cNvPr id="178" name="Oval 103">
            <a:extLst>
              <a:ext uri="{FF2B5EF4-FFF2-40B4-BE49-F238E27FC236}">
                <a16:creationId xmlns:a16="http://schemas.microsoft.com/office/drawing/2014/main" id="{2AD85257-238D-4984-8607-AF64FA000FE2}"/>
              </a:ext>
            </a:extLst>
          </p:cNvPr>
          <p:cNvSpPr>
            <a:spLocks noChangeAspect="1" noChangeArrowheads="1"/>
          </p:cNvSpPr>
          <p:nvPr/>
        </p:nvSpPr>
        <p:spPr bwMode="auto">
          <a:xfrm>
            <a:off x="9890902" y="3910408"/>
            <a:ext cx="71438" cy="71437"/>
          </a:xfrm>
          <a:prstGeom prst="ellipse">
            <a:avLst/>
          </a:prstGeom>
          <a:solidFill>
            <a:srgbClr val="7030A0"/>
          </a:solidFill>
          <a:ln w="9525">
            <a:solidFill>
              <a:schemeClr val="tx1"/>
            </a:solidFill>
            <a:round/>
            <a:headEnd/>
            <a:tailEnd/>
          </a:ln>
        </p:spPr>
        <p:txBody>
          <a:bodyPr wrap="none" anchor="ctr"/>
          <a:lstStyle/>
          <a:p>
            <a:endParaRPr lang="ja-JP" altLang="en-US">
              <a:latin typeface="Arial" panose="020B0604020202020204" pitchFamily="34" charset="0"/>
              <a:cs typeface="Arial" panose="020B0604020202020204" pitchFamily="34" charset="0"/>
            </a:endParaRPr>
          </a:p>
        </p:txBody>
      </p:sp>
      <p:sp>
        <p:nvSpPr>
          <p:cNvPr id="179" name="Oval 103">
            <a:extLst>
              <a:ext uri="{FF2B5EF4-FFF2-40B4-BE49-F238E27FC236}">
                <a16:creationId xmlns:a16="http://schemas.microsoft.com/office/drawing/2014/main" id="{1EDE3543-8D26-4311-8825-D9316E81F1D2}"/>
              </a:ext>
            </a:extLst>
          </p:cNvPr>
          <p:cNvSpPr>
            <a:spLocks noChangeAspect="1" noChangeArrowheads="1"/>
          </p:cNvSpPr>
          <p:nvPr/>
        </p:nvSpPr>
        <p:spPr bwMode="auto">
          <a:xfrm>
            <a:off x="9729930" y="3571554"/>
            <a:ext cx="71438" cy="71437"/>
          </a:xfrm>
          <a:prstGeom prst="ellipse">
            <a:avLst/>
          </a:prstGeom>
          <a:solidFill>
            <a:srgbClr val="7030A0"/>
          </a:solidFill>
          <a:ln w="9525">
            <a:solidFill>
              <a:schemeClr val="tx1"/>
            </a:solidFill>
            <a:round/>
            <a:headEnd/>
            <a:tailEnd/>
          </a:ln>
        </p:spPr>
        <p:txBody>
          <a:bodyPr wrap="none" anchor="ctr"/>
          <a:lstStyle/>
          <a:p>
            <a:endParaRPr lang="ja-JP" altLang="en-US">
              <a:latin typeface="Arial" panose="020B0604020202020204" pitchFamily="34" charset="0"/>
              <a:cs typeface="Arial" panose="020B0604020202020204" pitchFamily="34" charset="0"/>
            </a:endParaRPr>
          </a:p>
        </p:txBody>
      </p:sp>
      <p:sp>
        <p:nvSpPr>
          <p:cNvPr id="180" name="Oval 103">
            <a:extLst>
              <a:ext uri="{FF2B5EF4-FFF2-40B4-BE49-F238E27FC236}">
                <a16:creationId xmlns:a16="http://schemas.microsoft.com/office/drawing/2014/main" id="{4E6C0300-777B-412A-8AB1-534AE826BF17}"/>
              </a:ext>
            </a:extLst>
          </p:cNvPr>
          <p:cNvSpPr>
            <a:spLocks noChangeAspect="1" noChangeArrowheads="1"/>
          </p:cNvSpPr>
          <p:nvPr/>
        </p:nvSpPr>
        <p:spPr bwMode="auto">
          <a:xfrm>
            <a:off x="9819249" y="3775561"/>
            <a:ext cx="71438" cy="71437"/>
          </a:xfrm>
          <a:prstGeom prst="ellipse">
            <a:avLst/>
          </a:prstGeom>
          <a:solidFill>
            <a:srgbClr val="7030A0"/>
          </a:solidFill>
          <a:ln w="9525">
            <a:solidFill>
              <a:schemeClr val="tx1"/>
            </a:solidFill>
            <a:round/>
            <a:headEnd/>
            <a:tailEnd/>
          </a:ln>
        </p:spPr>
        <p:txBody>
          <a:bodyPr wrap="none" anchor="ctr"/>
          <a:lstStyle/>
          <a:p>
            <a:endParaRPr lang="ja-JP" altLang="en-US">
              <a:latin typeface="Arial" panose="020B0604020202020204" pitchFamily="34" charset="0"/>
              <a:cs typeface="Arial" panose="020B0604020202020204" pitchFamily="34" charset="0"/>
            </a:endParaRPr>
          </a:p>
        </p:txBody>
      </p:sp>
      <p:sp>
        <p:nvSpPr>
          <p:cNvPr id="181" name="Oval 103">
            <a:extLst>
              <a:ext uri="{FF2B5EF4-FFF2-40B4-BE49-F238E27FC236}">
                <a16:creationId xmlns:a16="http://schemas.microsoft.com/office/drawing/2014/main" id="{6C788C91-6539-4CF3-9076-A42270F03F54}"/>
              </a:ext>
            </a:extLst>
          </p:cNvPr>
          <p:cNvSpPr>
            <a:spLocks noChangeAspect="1" noChangeArrowheads="1"/>
          </p:cNvSpPr>
          <p:nvPr/>
        </p:nvSpPr>
        <p:spPr bwMode="auto">
          <a:xfrm>
            <a:off x="9654943" y="4032469"/>
            <a:ext cx="71438" cy="71437"/>
          </a:xfrm>
          <a:prstGeom prst="ellipse">
            <a:avLst/>
          </a:prstGeom>
          <a:solidFill>
            <a:srgbClr val="7030A0"/>
          </a:solidFill>
          <a:ln w="9525">
            <a:solidFill>
              <a:schemeClr val="tx1"/>
            </a:solidFill>
            <a:round/>
            <a:headEnd/>
            <a:tailEnd/>
          </a:ln>
        </p:spPr>
        <p:txBody>
          <a:bodyPr wrap="none" anchor="ctr"/>
          <a:lstStyle/>
          <a:p>
            <a:endParaRPr lang="ja-JP" altLang="en-US">
              <a:latin typeface="Arial" panose="020B0604020202020204" pitchFamily="34" charset="0"/>
              <a:cs typeface="Arial" panose="020B0604020202020204" pitchFamily="34" charset="0"/>
            </a:endParaRPr>
          </a:p>
        </p:txBody>
      </p:sp>
      <p:sp>
        <p:nvSpPr>
          <p:cNvPr id="182" name="Oval 103">
            <a:extLst>
              <a:ext uri="{FF2B5EF4-FFF2-40B4-BE49-F238E27FC236}">
                <a16:creationId xmlns:a16="http://schemas.microsoft.com/office/drawing/2014/main" id="{B947BEFD-1E28-4918-A3F7-C0DDA667FA8C}"/>
              </a:ext>
            </a:extLst>
          </p:cNvPr>
          <p:cNvSpPr>
            <a:spLocks noChangeAspect="1" noChangeArrowheads="1"/>
          </p:cNvSpPr>
          <p:nvPr/>
        </p:nvSpPr>
        <p:spPr bwMode="auto">
          <a:xfrm>
            <a:off x="9493971" y="3693615"/>
            <a:ext cx="71438" cy="71437"/>
          </a:xfrm>
          <a:prstGeom prst="ellipse">
            <a:avLst/>
          </a:prstGeom>
          <a:solidFill>
            <a:srgbClr val="7030A0"/>
          </a:solidFill>
          <a:ln w="9525">
            <a:solidFill>
              <a:schemeClr val="tx1"/>
            </a:solidFill>
            <a:round/>
            <a:headEnd/>
            <a:tailEnd/>
          </a:ln>
        </p:spPr>
        <p:txBody>
          <a:bodyPr wrap="none" anchor="ctr"/>
          <a:lstStyle/>
          <a:p>
            <a:endParaRPr lang="ja-JP" altLang="en-US">
              <a:latin typeface="Arial" panose="020B0604020202020204" pitchFamily="34" charset="0"/>
              <a:cs typeface="Arial" panose="020B0604020202020204" pitchFamily="34" charset="0"/>
            </a:endParaRPr>
          </a:p>
        </p:txBody>
      </p:sp>
      <p:sp>
        <p:nvSpPr>
          <p:cNvPr id="183" name="Oval 103">
            <a:extLst>
              <a:ext uri="{FF2B5EF4-FFF2-40B4-BE49-F238E27FC236}">
                <a16:creationId xmlns:a16="http://schemas.microsoft.com/office/drawing/2014/main" id="{F7DB8494-3141-413C-9DD7-D2482C7EED6D}"/>
              </a:ext>
            </a:extLst>
          </p:cNvPr>
          <p:cNvSpPr>
            <a:spLocks noChangeAspect="1" noChangeArrowheads="1"/>
          </p:cNvSpPr>
          <p:nvPr/>
        </p:nvSpPr>
        <p:spPr bwMode="auto">
          <a:xfrm>
            <a:off x="9583290" y="3897622"/>
            <a:ext cx="71438" cy="71437"/>
          </a:xfrm>
          <a:prstGeom prst="ellipse">
            <a:avLst/>
          </a:prstGeom>
          <a:solidFill>
            <a:srgbClr val="7030A0"/>
          </a:solidFill>
          <a:ln w="9525">
            <a:solidFill>
              <a:schemeClr val="tx1"/>
            </a:solidFill>
            <a:round/>
            <a:headEnd/>
            <a:tailEnd/>
          </a:ln>
        </p:spPr>
        <p:txBody>
          <a:bodyPr wrap="none" anchor="ctr"/>
          <a:lstStyle/>
          <a:p>
            <a:endParaRPr lang="ja-JP" altLang="en-US">
              <a:latin typeface="Arial" panose="020B0604020202020204" pitchFamily="34" charset="0"/>
              <a:cs typeface="Arial" panose="020B0604020202020204" pitchFamily="34" charset="0"/>
            </a:endParaRPr>
          </a:p>
        </p:txBody>
      </p:sp>
      <p:sp>
        <p:nvSpPr>
          <p:cNvPr id="184" name="Oval 103">
            <a:extLst>
              <a:ext uri="{FF2B5EF4-FFF2-40B4-BE49-F238E27FC236}">
                <a16:creationId xmlns:a16="http://schemas.microsoft.com/office/drawing/2014/main" id="{729FD82C-2D61-4C60-99F5-CF3491D2901C}"/>
              </a:ext>
            </a:extLst>
          </p:cNvPr>
          <p:cNvSpPr>
            <a:spLocks noChangeAspect="1" noChangeArrowheads="1"/>
          </p:cNvSpPr>
          <p:nvPr/>
        </p:nvSpPr>
        <p:spPr bwMode="auto">
          <a:xfrm>
            <a:off x="9342155" y="3712082"/>
            <a:ext cx="71438" cy="71437"/>
          </a:xfrm>
          <a:prstGeom prst="ellipse">
            <a:avLst/>
          </a:prstGeom>
          <a:solidFill>
            <a:srgbClr val="7030A0"/>
          </a:solidFill>
          <a:ln w="9525">
            <a:solidFill>
              <a:schemeClr val="tx1"/>
            </a:solidFill>
            <a:round/>
            <a:headEnd/>
            <a:tailEnd/>
          </a:ln>
        </p:spPr>
        <p:txBody>
          <a:bodyPr wrap="none" anchor="ctr"/>
          <a:lstStyle/>
          <a:p>
            <a:endParaRPr lang="ja-JP" altLang="en-US">
              <a:latin typeface="Arial" panose="020B0604020202020204" pitchFamily="34" charset="0"/>
              <a:cs typeface="Arial" panose="020B0604020202020204" pitchFamily="34" charset="0"/>
            </a:endParaRPr>
          </a:p>
        </p:txBody>
      </p:sp>
      <p:sp>
        <p:nvSpPr>
          <p:cNvPr id="185" name="Oval 103">
            <a:extLst>
              <a:ext uri="{FF2B5EF4-FFF2-40B4-BE49-F238E27FC236}">
                <a16:creationId xmlns:a16="http://schemas.microsoft.com/office/drawing/2014/main" id="{70162193-AFE2-4300-B5D5-911B48EE0361}"/>
              </a:ext>
            </a:extLst>
          </p:cNvPr>
          <p:cNvSpPr>
            <a:spLocks noChangeAspect="1" noChangeArrowheads="1"/>
          </p:cNvSpPr>
          <p:nvPr/>
        </p:nvSpPr>
        <p:spPr bwMode="auto">
          <a:xfrm>
            <a:off x="9270502" y="3577235"/>
            <a:ext cx="71438" cy="71437"/>
          </a:xfrm>
          <a:prstGeom prst="ellipse">
            <a:avLst/>
          </a:prstGeom>
          <a:solidFill>
            <a:srgbClr val="7030A0"/>
          </a:solidFill>
          <a:ln w="9525">
            <a:solidFill>
              <a:schemeClr val="tx1"/>
            </a:solidFill>
            <a:round/>
            <a:headEnd/>
            <a:tailEnd/>
          </a:ln>
        </p:spPr>
        <p:txBody>
          <a:bodyPr wrap="none" anchor="ctr"/>
          <a:lstStyle/>
          <a:p>
            <a:endParaRPr lang="ja-JP" altLang="en-US">
              <a:latin typeface="Arial" panose="020B0604020202020204" pitchFamily="34" charset="0"/>
              <a:cs typeface="Arial" panose="020B0604020202020204" pitchFamily="34" charset="0"/>
            </a:endParaRPr>
          </a:p>
        </p:txBody>
      </p:sp>
      <p:sp>
        <p:nvSpPr>
          <p:cNvPr id="186" name="Oval 103">
            <a:extLst>
              <a:ext uri="{FF2B5EF4-FFF2-40B4-BE49-F238E27FC236}">
                <a16:creationId xmlns:a16="http://schemas.microsoft.com/office/drawing/2014/main" id="{8935D6AD-0B5D-4D65-9B23-CE51B91A3D11}"/>
              </a:ext>
            </a:extLst>
          </p:cNvPr>
          <p:cNvSpPr>
            <a:spLocks noChangeAspect="1" noChangeArrowheads="1"/>
          </p:cNvSpPr>
          <p:nvPr/>
        </p:nvSpPr>
        <p:spPr bwMode="auto">
          <a:xfrm>
            <a:off x="9136631" y="3610783"/>
            <a:ext cx="71438" cy="71437"/>
          </a:xfrm>
          <a:prstGeom prst="ellipse">
            <a:avLst/>
          </a:prstGeom>
          <a:solidFill>
            <a:srgbClr val="7030A0"/>
          </a:solidFill>
          <a:ln w="9525">
            <a:solidFill>
              <a:schemeClr val="tx1"/>
            </a:solidFill>
            <a:round/>
            <a:headEnd/>
            <a:tailEnd/>
          </a:ln>
        </p:spPr>
        <p:txBody>
          <a:bodyPr wrap="none" anchor="ctr"/>
          <a:lstStyle/>
          <a:p>
            <a:endParaRPr lang="ja-JP" altLang="en-US">
              <a:latin typeface="Arial" panose="020B0604020202020204" pitchFamily="34" charset="0"/>
              <a:cs typeface="Arial" panose="020B0604020202020204" pitchFamily="34" charset="0"/>
            </a:endParaRPr>
          </a:p>
        </p:txBody>
      </p:sp>
      <p:sp>
        <p:nvSpPr>
          <p:cNvPr id="187" name="Oval 103">
            <a:extLst>
              <a:ext uri="{FF2B5EF4-FFF2-40B4-BE49-F238E27FC236}">
                <a16:creationId xmlns:a16="http://schemas.microsoft.com/office/drawing/2014/main" id="{9189BE9F-D05D-44D7-929B-E70E6CAD0510}"/>
              </a:ext>
            </a:extLst>
          </p:cNvPr>
          <p:cNvSpPr>
            <a:spLocks noChangeAspect="1" noChangeArrowheads="1"/>
          </p:cNvSpPr>
          <p:nvPr/>
        </p:nvSpPr>
        <p:spPr bwMode="auto">
          <a:xfrm>
            <a:off x="8900672" y="3732844"/>
            <a:ext cx="71438" cy="71437"/>
          </a:xfrm>
          <a:prstGeom prst="ellipse">
            <a:avLst/>
          </a:prstGeom>
          <a:solidFill>
            <a:srgbClr val="7030A0"/>
          </a:solidFill>
          <a:ln w="9525">
            <a:solidFill>
              <a:schemeClr val="tx1"/>
            </a:solidFill>
            <a:round/>
            <a:headEnd/>
            <a:tailEnd/>
          </a:ln>
        </p:spPr>
        <p:txBody>
          <a:bodyPr wrap="none" anchor="ctr"/>
          <a:lstStyle/>
          <a:p>
            <a:endParaRPr lang="ja-JP" altLang="en-US">
              <a:latin typeface="Arial" panose="020B0604020202020204" pitchFamily="34" charset="0"/>
              <a:cs typeface="Arial" panose="020B0604020202020204" pitchFamily="34" charset="0"/>
            </a:endParaRPr>
          </a:p>
        </p:txBody>
      </p:sp>
      <p:sp>
        <p:nvSpPr>
          <p:cNvPr id="188" name="Oval 103">
            <a:extLst>
              <a:ext uri="{FF2B5EF4-FFF2-40B4-BE49-F238E27FC236}">
                <a16:creationId xmlns:a16="http://schemas.microsoft.com/office/drawing/2014/main" id="{E657EC6B-D502-473F-8315-CA1E86CDDB37}"/>
              </a:ext>
            </a:extLst>
          </p:cNvPr>
          <p:cNvSpPr>
            <a:spLocks noChangeAspect="1" noChangeArrowheads="1"/>
          </p:cNvSpPr>
          <p:nvPr/>
        </p:nvSpPr>
        <p:spPr bwMode="auto">
          <a:xfrm>
            <a:off x="8829019" y="3597997"/>
            <a:ext cx="71438" cy="71437"/>
          </a:xfrm>
          <a:prstGeom prst="ellipse">
            <a:avLst/>
          </a:prstGeom>
          <a:solidFill>
            <a:srgbClr val="7030A0"/>
          </a:solidFill>
          <a:ln w="9525">
            <a:solidFill>
              <a:schemeClr val="tx1"/>
            </a:solidFill>
            <a:round/>
            <a:headEnd/>
            <a:tailEnd/>
          </a:ln>
        </p:spPr>
        <p:txBody>
          <a:bodyPr wrap="none" anchor="ctr"/>
          <a:lstStyle/>
          <a:p>
            <a:endParaRPr lang="ja-JP" altLang="en-US">
              <a:latin typeface="Arial" panose="020B0604020202020204" pitchFamily="34" charset="0"/>
              <a:cs typeface="Arial" panose="020B0604020202020204" pitchFamily="34" charset="0"/>
            </a:endParaRPr>
          </a:p>
        </p:txBody>
      </p:sp>
      <p:sp>
        <p:nvSpPr>
          <p:cNvPr id="189" name="Oval 103">
            <a:extLst>
              <a:ext uri="{FF2B5EF4-FFF2-40B4-BE49-F238E27FC236}">
                <a16:creationId xmlns:a16="http://schemas.microsoft.com/office/drawing/2014/main" id="{6ADDDC41-E4B1-4FC8-A7EA-C3C59DA5F354}"/>
              </a:ext>
            </a:extLst>
          </p:cNvPr>
          <p:cNvSpPr>
            <a:spLocks noChangeAspect="1" noChangeArrowheads="1"/>
          </p:cNvSpPr>
          <p:nvPr/>
        </p:nvSpPr>
        <p:spPr bwMode="auto">
          <a:xfrm>
            <a:off x="9361522" y="4015776"/>
            <a:ext cx="71438" cy="71437"/>
          </a:xfrm>
          <a:prstGeom prst="ellipse">
            <a:avLst/>
          </a:prstGeom>
          <a:solidFill>
            <a:srgbClr val="7030A0"/>
          </a:solidFill>
          <a:ln w="9525">
            <a:solidFill>
              <a:schemeClr val="tx1"/>
            </a:solidFill>
            <a:round/>
            <a:headEnd/>
            <a:tailEnd/>
          </a:ln>
        </p:spPr>
        <p:txBody>
          <a:bodyPr wrap="none" anchor="ctr"/>
          <a:lstStyle/>
          <a:p>
            <a:endParaRPr lang="ja-JP" altLang="en-US">
              <a:latin typeface="Arial" panose="020B0604020202020204" pitchFamily="34" charset="0"/>
              <a:cs typeface="Arial" panose="020B0604020202020204" pitchFamily="34" charset="0"/>
            </a:endParaRPr>
          </a:p>
        </p:txBody>
      </p:sp>
      <p:sp>
        <p:nvSpPr>
          <p:cNvPr id="190" name="Oval 103">
            <a:extLst>
              <a:ext uri="{FF2B5EF4-FFF2-40B4-BE49-F238E27FC236}">
                <a16:creationId xmlns:a16="http://schemas.microsoft.com/office/drawing/2014/main" id="{1717712B-0F40-4C0C-B88B-CB53FDD9932F}"/>
              </a:ext>
            </a:extLst>
          </p:cNvPr>
          <p:cNvSpPr>
            <a:spLocks noChangeAspect="1" noChangeArrowheads="1"/>
          </p:cNvSpPr>
          <p:nvPr/>
        </p:nvSpPr>
        <p:spPr bwMode="auto">
          <a:xfrm>
            <a:off x="9289869" y="3880929"/>
            <a:ext cx="71438" cy="71437"/>
          </a:xfrm>
          <a:prstGeom prst="ellipse">
            <a:avLst/>
          </a:prstGeom>
          <a:solidFill>
            <a:srgbClr val="7030A0"/>
          </a:solidFill>
          <a:ln w="9525">
            <a:solidFill>
              <a:schemeClr val="tx1"/>
            </a:solidFill>
            <a:round/>
            <a:headEnd/>
            <a:tailEnd/>
          </a:ln>
        </p:spPr>
        <p:txBody>
          <a:bodyPr wrap="none" anchor="ctr"/>
          <a:lstStyle/>
          <a:p>
            <a:endParaRPr lang="ja-JP" altLang="en-US">
              <a:latin typeface="Arial" panose="020B0604020202020204" pitchFamily="34" charset="0"/>
              <a:cs typeface="Arial" panose="020B0604020202020204" pitchFamily="34" charset="0"/>
            </a:endParaRPr>
          </a:p>
        </p:txBody>
      </p:sp>
      <p:sp>
        <p:nvSpPr>
          <p:cNvPr id="191" name="Oval 103">
            <a:extLst>
              <a:ext uri="{FF2B5EF4-FFF2-40B4-BE49-F238E27FC236}">
                <a16:creationId xmlns:a16="http://schemas.microsoft.com/office/drawing/2014/main" id="{FDA0ADC4-393A-48A4-8FC4-D31624893BBB}"/>
              </a:ext>
            </a:extLst>
          </p:cNvPr>
          <p:cNvSpPr>
            <a:spLocks noChangeAspect="1" noChangeArrowheads="1"/>
          </p:cNvSpPr>
          <p:nvPr/>
        </p:nvSpPr>
        <p:spPr bwMode="auto">
          <a:xfrm>
            <a:off x="9155998" y="3914477"/>
            <a:ext cx="71438" cy="71437"/>
          </a:xfrm>
          <a:prstGeom prst="ellipse">
            <a:avLst/>
          </a:prstGeom>
          <a:solidFill>
            <a:srgbClr val="7030A0"/>
          </a:solidFill>
          <a:ln w="9525">
            <a:solidFill>
              <a:schemeClr val="tx1"/>
            </a:solidFill>
            <a:round/>
            <a:headEnd/>
            <a:tailEnd/>
          </a:ln>
        </p:spPr>
        <p:txBody>
          <a:bodyPr wrap="none" anchor="ctr"/>
          <a:lstStyle/>
          <a:p>
            <a:endParaRPr lang="ja-JP" altLang="en-US">
              <a:latin typeface="Arial" panose="020B0604020202020204" pitchFamily="34" charset="0"/>
              <a:cs typeface="Arial" panose="020B0604020202020204" pitchFamily="34" charset="0"/>
            </a:endParaRPr>
          </a:p>
        </p:txBody>
      </p:sp>
      <p:sp>
        <p:nvSpPr>
          <p:cNvPr id="192" name="Oval 103">
            <a:extLst>
              <a:ext uri="{FF2B5EF4-FFF2-40B4-BE49-F238E27FC236}">
                <a16:creationId xmlns:a16="http://schemas.microsoft.com/office/drawing/2014/main" id="{80AF6395-F90B-44CB-BF1F-3BA8E1D74E24}"/>
              </a:ext>
            </a:extLst>
          </p:cNvPr>
          <p:cNvSpPr>
            <a:spLocks noChangeAspect="1" noChangeArrowheads="1"/>
          </p:cNvSpPr>
          <p:nvPr/>
        </p:nvSpPr>
        <p:spPr bwMode="auto">
          <a:xfrm>
            <a:off x="8920039" y="4036538"/>
            <a:ext cx="71438" cy="71437"/>
          </a:xfrm>
          <a:prstGeom prst="ellipse">
            <a:avLst/>
          </a:prstGeom>
          <a:solidFill>
            <a:srgbClr val="7030A0"/>
          </a:solidFill>
          <a:ln w="9525">
            <a:solidFill>
              <a:schemeClr val="tx1"/>
            </a:solidFill>
            <a:round/>
            <a:headEnd/>
            <a:tailEnd/>
          </a:ln>
        </p:spPr>
        <p:txBody>
          <a:bodyPr wrap="none" anchor="ctr"/>
          <a:lstStyle/>
          <a:p>
            <a:endParaRPr lang="ja-JP" altLang="en-US">
              <a:latin typeface="Arial" panose="020B0604020202020204" pitchFamily="34" charset="0"/>
              <a:cs typeface="Arial" panose="020B0604020202020204" pitchFamily="34" charset="0"/>
            </a:endParaRPr>
          </a:p>
        </p:txBody>
      </p:sp>
      <p:sp>
        <p:nvSpPr>
          <p:cNvPr id="193" name="Oval 103">
            <a:extLst>
              <a:ext uri="{FF2B5EF4-FFF2-40B4-BE49-F238E27FC236}">
                <a16:creationId xmlns:a16="http://schemas.microsoft.com/office/drawing/2014/main" id="{A9E3C2B8-6778-4098-A960-2658E8213623}"/>
              </a:ext>
            </a:extLst>
          </p:cNvPr>
          <p:cNvSpPr>
            <a:spLocks noChangeAspect="1" noChangeArrowheads="1"/>
          </p:cNvSpPr>
          <p:nvPr/>
        </p:nvSpPr>
        <p:spPr bwMode="auto">
          <a:xfrm>
            <a:off x="8848386" y="3901691"/>
            <a:ext cx="71438" cy="71437"/>
          </a:xfrm>
          <a:prstGeom prst="ellipse">
            <a:avLst/>
          </a:prstGeom>
          <a:solidFill>
            <a:srgbClr val="7030A0"/>
          </a:solidFill>
          <a:ln w="9525">
            <a:solidFill>
              <a:schemeClr val="tx1"/>
            </a:solidFill>
            <a:round/>
            <a:headEnd/>
            <a:tailEnd/>
          </a:ln>
        </p:spPr>
        <p:txBody>
          <a:bodyPr wrap="none" anchor="ctr"/>
          <a:lstStyle/>
          <a:p>
            <a:endParaRPr lang="ja-JP" altLang="en-US">
              <a:latin typeface="Arial" panose="020B0604020202020204" pitchFamily="34" charset="0"/>
              <a:cs typeface="Arial" panose="020B0604020202020204" pitchFamily="34" charset="0"/>
            </a:endParaRPr>
          </a:p>
        </p:txBody>
      </p:sp>
      <p:sp>
        <p:nvSpPr>
          <p:cNvPr id="194" name="Oval 103">
            <a:extLst>
              <a:ext uri="{FF2B5EF4-FFF2-40B4-BE49-F238E27FC236}">
                <a16:creationId xmlns:a16="http://schemas.microsoft.com/office/drawing/2014/main" id="{93B26ECE-E769-4C43-AE48-DF9D689922C7}"/>
              </a:ext>
            </a:extLst>
          </p:cNvPr>
          <p:cNvSpPr>
            <a:spLocks noChangeAspect="1" noChangeArrowheads="1"/>
          </p:cNvSpPr>
          <p:nvPr/>
        </p:nvSpPr>
        <p:spPr bwMode="auto">
          <a:xfrm>
            <a:off x="9639160" y="4130185"/>
            <a:ext cx="71438" cy="71437"/>
          </a:xfrm>
          <a:prstGeom prst="ellipse">
            <a:avLst/>
          </a:prstGeom>
          <a:solidFill>
            <a:srgbClr val="7030A0"/>
          </a:solidFill>
          <a:ln w="9525">
            <a:solidFill>
              <a:schemeClr val="tx1"/>
            </a:solidFill>
            <a:round/>
            <a:headEnd/>
            <a:tailEnd/>
          </a:ln>
        </p:spPr>
        <p:txBody>
          <a:bodyPr wrap="none" anchor="ctr"/>
          <a:lstStyle/>
          <a:p>
            <a:endParaRPr lang="ja-JP" altLang="en-US">
              <a:latin typeface="Arial" panose="020B0604020202020204" pitchFamily="34" charset="0"/>
              <a:cs typeface="Arial" panose="020B0604020202020204" pitchFamily="34" charset="0"/>
            </a:endParaRPr>
          </a:p>
        </p:txBody>
      </p:sp>
      <p:sp>
        <p:nvSpPr>
          <p:cNvPr id="195" name="Oval 103">
            <a:extLst>
              <a:ext uri="{FF2B5EF4-FFF2-40B4-BE49-F238E27FC236}">
                <a16:creationId xmlns:a16="http://schemas.microsoft.com/office/drawing/2014/main" id="{938FB0F1-506C-4485-BD87-10F1179CC95F}"/>
              </a:ext>
            </a:extLst>
          </p:cNvPr>
          <p:cNvSpPr>
            <a:spLocks noChangeAspect="1" noChangeArrowheads="1"/>
          </p:cNvSpPr>
          <p:nvPr/>
        </p:nvSpPr>
        <p:spPr bwMode="auto">
          <a:xfrm>
            <a:off x="9478188" y="3791331"/>
            <a:ext cx="71438" cy="71437"/>
          </a:xfrm>
          <a:prstGeom prst="ellipse">
            <a:avLst/>
          </a:prstGeom>
          <a:solidFill>
            <a:srgbClr val="7030A0"/>
          </a:solidFill>
          <a:ln w="9525">
            <a:solidFill>
              <a:schemeClr val="tx1"/>
            </a:solidFill>
            <a:round/>
            <a:headEnd/>
            <a:tailEnd/>
          </a:ln>
        </p:spPr>
        <p:txBody>
          <a:bodyPr wrap="none" anchor="ctr"/>
          <a:lstStyle/>
          <a:p>
            <a:endParaRPr lang="ja-JP" altLang="en-US">
              <a:latin typeface="Arial" panose="020B0604020202020204" pitchFamily="34" charset="0"/>
              <a:cs typeface="Arial" panose="020B0604020202020204" pitchFamily="34" charset="0"/>
            </a:endParaRPr>
          </a:p>
        </p:txBody>
      </p:sp>
      <p:sp>
        <p:nvSpPr>
          <p:cNvPr id="196" name="Oval 103">
            <a:extLst>
              <a:ext uri="{FF2B5EF4-FFF2-40B4-BE49-F238E27FC236}">
                <a16:creationId xmlns:a16="http://schemas.microsoft.com/office/drawing/2014/main" id="{E37C61D9-625C-4395-A796-68DF00394670}"/>
              </a:ext>
            </a:extLst>
          </p:cNvPr>
          <p:cNvSpPr>
            <a:spLocks noChangeAspect="1" noChangeArrowheads="1"/>
          </p:cNvSpPr>
          <p:nvPr/>
        </p:nvSpPr>
        <p:spPr bwMode="auto">
          <a:xfrm>
            <a:off x="9567507" y="3995338"/>
            <a:ext cx="71438" cy="71437"/>
          </a:xfrm>
          <a:prstGeom prst="ellipse">
            <a:avLst/>
          </a:prstGeom>
          <a:solidFill>
            <a:srgbClr val="7030A0"/>
          </a:solidFill>
          <a:ln w="9525">
            <a:solidFill>
              <a:schemeClr val="tx1"/>
            </a:solidFill>
            <a:round/>
            <a:headEnd/>
            <a:tailEnd/>
          </a:ln>
        </p:spPr>
        <p:txBody>
          <a:bodyPr wrap="none" anchor="ctr"/>
          <a:lstStyle/>
          <a:p>
            <a:endParaRPr lang="ja-JP" altLang="en-US">
              <a:latin typeface="Arial" panose="020B0604020202020204" pitchFamily="34" charset="0"/>
              <a:cs typeface="Arial" panose="020B0604020202020204" pitchFamily="34" charset="0"/>
            </a:endParaRPr>
          </a:p>
        </p:txBody>
      </p:sp>
      <p:sp>
        <p:nvSpPr>
          <p:cNvPr id="197" name="Oval 103">
            <a:extLst>
              <a:ext uri="{FF2B5EF4-FFF2-40B4-BE49-F238E27FC236}">
                <a16:creationId xmlns:a16="http://schemas.microsoft.com/office/drawing/2014/main" id="{5ADFD337-046D-42D6-A819-BB031515AE21}"/>
              </a:ext>
            </a:extLst>
          </p:cNvPr>
          <p:cNvSpPr>
            <a:spLocks noChangeAspect="1" noChangeArrowheads="1"/>
          </p:cNvSpPr>
          <p:nvPr/>
        </p:nvSpPr>
        <p:spPr bwMode="auto">
          <a:xfrm>
            <a:off x="9433636" y="4028886"/>
            <a:ext cx="71438" cy="71437"/>
          </a:xfrm>
          <a:prstGeom prst="ellipse">
            <a:avLst/>
          </a:prstGeom>
          <a:solidFill>
            <a:srgbClr val="7030A0"/>
          </a:solidFill>
          <a:ln w="9525">
            <a:solidFill>
              <a:schemeClr val="tx1"/>
            </a:solidFill>
            <a:round/>
            <a:headEnd/>
            <a:tailEnd/>
          </a:ln>
        </p:spPr>
        <p:txBody>
          <a:bodyPr wrap="none" anchor="ctr"/>
          <a:lstStyle/>
          <a:p>
            <a:endParaRPr lang="ja-JP" altLang="en-US">
              <a:latin typeface="Arial" panose="020B0604020202020204" pitchFamily="34" charset="0"/>
              <a:cs typeface="Arial" panose="020B0604020202020204" pitchFamily="34" charset="0"/>
            </a:endParaRPr>
          </a:p>
        </p:txBody>
      </p:sp>
      <p:sp>
        <p:nvSpPr>
          <p:cNvPr id="198" name="Oval 103">
            <a:extLst>
              <a:ext uri="{FF2B5EF4-FFF2-40B4-BE49-F238E27FC236}">
                <a16:creationId xmlns:a16="http://schemas.microsoft.com/office/drawing/2014/main" id="{006C0455-6F8C-41CB-ABFB-4079FF0298D6}"/>
              </a:ext>
            </a:extLst>
          </p:cNvPr>
          <p:cNvSpPr>
            <a:spLocks noChangeAspect="1" noChangeArrowheads="1"/>
          </p:cNvSpPr>
          <p:nvPr/>
        </p:nvSpPr>
        <p:spPr bwMode="auto">
          <a:xfrm>
            <a:off x="9272664" y="3690032"/>
            <a:ext cx="71438" cy="71437"/>
          </a:xfrm>
          <a:prstGeom prst="ellipse">
            <a:avLst/>
          </a:prstGeom>
          <a:solidFill>
            <a:srgbClr val="7030A0"/>
          </a:solidFill>
          <a:ln w="9525">
            <a:solidFill>
              <a:schemeClr val="tx1"/>
            </a:solidFill>
            <a:round/>
            <a:headEnd/>
            <a:tailEnd/>
          </a:ln>
        </p:spPr>
        <p:txBody>
          <a:bodyPr wrap="none" anchor="ctr"/>
          <a:lstStyle/>
          <a:p>
            <a:endParaRPr lang="ja-JP" altLang="en-US">
              <a:latin typeface="Arial" panose="020B0604020202020204" pitchFamily="34" charset="0"/>
              <a:cs typeface="Arial" panose="020B0604020202020204" pitchFamily="34" charset="0"/>
            </a:endParaRPr>
          </a:p>
        </p:txBody>
      </p:sp>
      <p:sp>
        <p:nvSpPr>
          <p:cNvPr id="199" name="Oval 103">
            <a:extLst>
              <a:ext uri="{FF2B5EF4-FFF2-40B4-BE49-F238E27FC236}">
                <a16:creationId xmlns:a16="http://schemas.microsoft.com/office/drawing/2014/main" id="{B8B420EE-9A9F-4370-A073-7CA5C2E8FEB3}"/>
              </a:ext>
            </a:extLst>
          </p:cNvPr>
          <p:cNvSpPr>
            <a:spLocks noChangeAspect="1" noChangeArrowheads="1"/>
          </p:cNvSpPr>
          <p:nvPr/>
        </p:nvSpPr>
        <p:spPr bwMode="auto">
          <a:xfrm>
            <a:off x="9361983" y="3894039"/>
            <a:ext cx="71438" cy="71437"/>
          </a:xfrm>
          <a:prstGeom prst="ellipse">
            <a:avLst/>
          </a:prstGeom>
          <a:solidFill>
            <a:srgbClr val="7030A0"/>
          </a:solidFill>
          <a:ln w="9525">
            <a:solidFill>
              <a:schemeClr val="tx1"/>
            </a:solidFill>
            <a:round/>
            <a:headEnd/>
            <a:tailEnd/>
          </a:ln>
        </p:spPr>
        <p:txBody>
          <a:bodyPr wrap="none" anchor="ctr"/>
          <a:lstStyle/>
          <a:p>
            <a:endParaRPr lang="ja-JP" altLang="en-US">
              <a:latin typeface="Arial" panose="020B0604020202020204" pitchFamily="34" charset="0"/>
              <a:cs typeface="Arial" panose="020B0604020202020204" pitchFamily="34" charset="0"/>
            </a:endParaRPr>
          </a:p>
        </p:txBody>
      </p:sp>
      <p:sp>
        <p:nvSpPr>
          <p:cNvPr id="200" name="Oval 103">
            <a:extLst>
              <a:ext uri="{FF2B5EF4-FFF2-40B4-BE49-F238E27FC236}">
                <a16:creationId xmlns:a16="http://schemas.microsoft.com/office/drawing/2014/main" id="{390B789F-928B-408B-83D0-2CEC2BA8A4A0}"/>
              </a:ext>
            </a:extLst>
          </p:cNvPr>
          <p:cNvSpPr>
            <a:spLocks noChangeAspect="1" noChangeArrowheads="1"/>
          </p:cNvSpPr>
          <p:nvPr/>
        </p:nvSpPr>
        <p:spPr bwMode="auto">
          <a:xfrm>
            <a:off x="9197677" y="4150947"/>
            <a:ext cx="71438" cy="71437"/>
          </a:xfrm>
          <a:prstGeom prst="ellipse">
            <a:avLst/>
          </a:prstGeom>
          <a:solidFill>
            <a:srgbClr val="7030A0"/>
          </a:solidFill>
          <a:ln w="9525">
            <a:solidFill>
              <a:schemeClr val="tx1"/>
            </a:solidFill>
            <a:round/>
            <a:headEnd/>
            <a:tailEnd/>
          </a:ln>
        </p:spPr>
        <p:txBody>
          <a:bodyPr wrap="none" anchor="ctr"/>
          <a:lstStyle/>
          <a:p>
            <a:endParaRPr lang="ja-JP" altLang="en-US">
              <a:latin typeface="Arial" panose="020B0604020202020204" pitchFamily="34" charset="0"/>
              <a:cs typeface="Arial" panose="020B0604020202020204" pitchFamily="34" charset="0"/>
            </a:endParaRPr>
          </a:p>
        </p:txBody>
      </p:sp>
      <p:sp>
        <p:nvSpPr>
          <p:cNvPr id="201" name="Oval 103">
            <a:extLst>
              <a:ext uri="{FF2B5EF4-FFF2-40B4-BE49-F238E27FC236}">
                <a16:creationId xmlns:a16="http://schemas.microsoft.com/office/drawing/2014/main" id="{FF37DF5F-6DD3-4A24-8BC3-142C880E48CE}"/>
              </a:ext>
            </a:extLst>
          </p:cNvPr>
          <p:cNvSpPr>
            <a:spLocks noChangeAspect="1" noChangeArrowheads="1"/>
          </p:cNvSpPr>
          <p:nvPr/>
        </p:nvSpPr>
        <p:spPr bwMode="auto">
          <a:xfrm>
            <a:off x="9126024" y="4016100"/>
            <a:ext cx="71438" cy="71437"/>
          </a:xfrm>
          <a:prstGeom prst="ellipse">
            <a:avLst/>
          </a:prstGeom>
          <a:solidFill>
            <a:srgbClr val="7030A0"/>
          </a:solidFill>
          <a:ln w="9525">
            <a:solidFill>
              <a:schemeClr val="tx1"/>
            </a:solidFill>
            <a:round/>
            <a:headEnd/>
            <a:tailEnd/>
          </a:ln>
        </p:spPr>
        <p:txBody>
          <a:bodyPr wrap="none" anchor="ctr"/>
          <a:lstStyle/>
          <a:p>
            <a:endParaRPr lang="ja-JP" altLang="en-US">
              <a:latin typeface="Arial" panose="020B0604020202020204" pitchFamily="34" charset="0"/>
              <a:cs typeface="Arial" panose="020B0604020202020204" pitchFamily="34" charset="0"/>
            </a:endParaRPr>
          </a:p>
        </p:txBody>
      </p:sp>
      <p:sp>
        <p:nvSpPr>
          <p:cNvPr id="202" name="Oval 103">
            <a:extLst>
              <a:ext uri="{FF2B5EF4-FFF2-40B4-BE49-F238E27FC236}">
                <a16:creationId xmlns:a16="http://schemas.microsoft.com/office/drawing/2014/main" id="{CD4F7898-CE40-45B1-A314-2E626DABA18D}"/>
              </a:ext>
            </a:extLst>
          </p:cNvPr>
          <p:cNvSpPr>
            <a:spLocks noChangeAspect="1" noChangeArrowheads="1"/>
          </p:cNvSpPr>
          <p:nvPr/>
        </p:nvSpPr>
        <p:spPr bwMode="auto">
          <a:xfrm>
            <a:off x="9829202" y="3850513"/>
            <a:ext cx="71438" cy="71437"/>
          </a:xfrm>
          <a:prstGeom prst="ellipse">
            <a:avLst/>
          </a:prstGeom>
          <a:solidFill>
            <a:srgbClr val="7030A0"/>
          </a:solidFill>
          <a:ln w="9525">
            <a:solidFill>
              <a:schemeClr val="tx1"/>
            </a:solidFill>
            <a:round/>
            <a:headEnd/>
            <a:tailEnd/>
          </a:ln>
        </p:spPr>
        <p:txBody>
          <a:bodyPr wrap="none" anchor="ctr"/>
          <a:lstStyle/>
          <a:p>
            <a:endParaRPr lang="ja-JP" altLang="en-US">
              <a:latin typeface="Arial" panose="020B0604020202020204" pitchFamily="34" charset="0"/>
              <a:cs typeface="Arial" panose="020B0604020202020204" pitchFamily="34" charset="0"/>
            </a:endParaRPr>
          </a:p>
        </p:txBody>
      </p:sp>
      <p:sp>
        <p:nvSpPr>
          <p:cNvPr id="203" name="Oval 103">
            <a:extLst>
              <a:ext uri="{FF2B5EF4-FFF2-40B4-BE49-F238E27FC236}">
                <a16:creationId xmlns:a16="http://schemas.microsoft.com/office/drawing/2014/main" id="{C4F42201-5963-4A60-915C-FF1F530C1C21}"/>
              </a:ext>
            </a:extLst>
          </p:cNvPr>
          <p:cNvSpPr>
            <a:spLocks noChangeAspect="1" noChangeArrowheads="1"/>
          </p:cNvSpPr>
          <p:nvPr/>
        </p:nvSpPr>
        <p:spPr bwMode="auto">
          <a:xfrm>
            <a:off x="9668230" y="3511659"/>
            <a:ext cx="71438" cy="71437"/>
          </a:xfrm>
          <a:prstGeom prst="ellipse">
            <a:avLst/>
          </a:prstGeom>
          <a:solidFill>
            <a:srgbClr val="7030A0"/>
          </a:solidFill>
          <a:ln w="9525">
            <a:solidFill>
              <a:schemeClr val="tx1"/>
            </a:solidFill>
            <a:round/>
            <a:headEnd/>
            <a:tailEnd/>
          </a:ln>
        </p:spPr>
        <p:txBody>
          <a:bodyPr wrap="none" anchor="ctr"/>
          <a:lstStyle/>
          <a:p>
            <a:endParaRPr lang="ja-JP" altLang="en-US">
              <a:latin typeface="Arial" panose="020B0604020202020204" pitchFamily="34" charset="0"/>
              <a:cs typeface="Arial" panose="020B0604020202020204" pitchFamily="34" charset="0"/>
            </a:endParaRPr>
          </a:p>
        </p:txBody>
      </p:sp>
      <p:sp>
        <p:nvSpPr>
          <p:cNvPr id="204" name="Oval 103">
            <a:extLst>
              <a:ext uri="{FF2B5EF4-FFF2-40B4-BE49-F238E27FC236}">
                <a16:creationId xmlns:a16="http://schemas.microsoft.com/office/drawing/2014/main" id="{1FD069FA-F1ED-4490-BE59-2B90C52F41D4}"/>
              </a:ext>
            </a:extLst>
          </p:cNvPr>
          <p:cNvSpPr>
            <a:spLocks noChangeAspect="1" noChangeArrowheads="1"/>
          </p:cNvSpPr>
          <p:nvPr/>
        </p:nvSpPr>
        <p:spPr bwMode="auto">
          <a:xfrm>
            <a:off x="9757549" y="3715666"/>
            <a:ext cx="71438" cy="71437"/>
          </a:xfrm>
          <a:prstGeom prst="ellipse">
            <a:avLst/>
          </a:prstGeom>
          <a:solidFill>
            <a:srgbClr val="7030A0"/>
          </a:solidFill>
          <a:ln w="9525">
            <a:solidFill>
              <a:schemeClr val="tx1"/>
            </a:solidFill>
            <a:round/>
            <a:headEnd/>
            <a:tailEnd/>
          </a:ln>
        </p:spPr>
        <p:txBody>
          <a:bodyPr wrap="none" anchor="ctr"/>
          <a:lstStyle/>
          <a:p>
            <a:endParaRPr lang="ja-JP" altLang="en-US">
              <a:latin typeface="Arial" panose="020B0604020202020204" pitchFamily="34" charset="0"/>
              <a:cs typeface="Arial" panose="020B0604020202020204" pitchFamily="34" charset="0"/>
            </a:endParaRPr>
          </a:p>
        </p:txBody>
      </p:sp>
      <p:sp>
        <p:nvSpPr>
          <p:cNvPr id="205" name="Oval 103">
            <a:extLst>
              <a:ext uri="{FF2B5EF4-FFF2-40B4-BE49-F238E27FC236}">
                <a16:creationId xmlns:a16="http://schemas.microsoft.com/office/drawing/2014/main" id="{462A5193-5F03-41D0-B196-6B24D2E3A5DE}"/>
              </a:ext>
            </a:extLst>
          </p:cNvPr>
          <p:cNvSpPr>
            <a:spLocks noChangeAspect="1" noChangeArrowheads="1"/>
          </p:cNvSpPr>
          <p:nvPr/>
        </p:nvSpPr>
        <p:spPr bwMode="auto">
          <a:xfrm>
            <a:off x="9623678" y="3749214"/>
            <a:ext cx="71438" cy="71437"/>
          </a:xfrm>
          <a:prstGeom prst="ellipse">
            <a:avLst/>
          </a:prstGeom>
          <a:solidFill>
            <a:srgbClr val="7030A0"/>
          </a:solidFill>
          <a:ln w="9525">
            <a:solidFill>
              <a:schemeClr val="tx1"/>
            </a:solidFill>
            <a:round/>
            <a:headEnd/>
            <a:tailEnd/>
          </a:ln>
        </p:spPr>
        <p:txBody>
          <a:bodyPr wrap="none" anchor="ctr"/>
          <a:lstStyle/>
          <a:p>
            <a:endParaRPr lang="ja-JP" altLang="en-US">
              <a:latin typeface="Arial" panose="020B0604020202020204" pitchFamily="34" charset="0"/>
              <a:cs typeface="Arial" panose="020B0604020202020204" pitchFamily="34" charset="0"/>
            </a:endParaRPr>
          </a:p>
        </p:txBody>
      </p:sp>
      <p:sp>
        <p:nvSpPr>
          <p:cNvPr id="206" name="Oval 103">
            <a:extLst>
              <a:ext uri="{FF2B5EF4-FFF2-40B4-BE49-F238E27FC236}">
                <a16:creationId xmlns:a16="http://schemas.microsoft.com/office/drawing/2014/main" id="{C78CB206-D8AE-4F9E-92D8-F9836AB3A7DC}"/>
              </a:ext>
            </a:extLst>
          </p:cNvPr>
          <p:cNvSpPr>
            <a:spLocks noChangeAspect="1" noChangeArrowheads="1"/>
          </p:cNvSpPr>
          <p:nvPr/>
        </p:nvSpPr>
        <p:spPr bwMode="auto">
          <a:xfrm>
            <a:off x="9462706" y="3410360"/>
            <a:ext cx="71438" cy="71437"/>
          </a:xfrm>
          <a:prstGeom prst="ellipse">
            <a:avLst/>
          </a:prstGeom>
          <a:solidFill>
            <a:srgbClr val="7030A0"/>
          </a:solidFill>
          <a:ln w="9525">
            <a:solidFill>
              <a:schemeClr val="tx1"/>
            </a:solidFill>
            <a:round/>
            <a:headEnd/>
            <a:tailEnd/>
          </a:ln>
        </p:spPr>
        <p:txBody>
          <a:bodyPr wrap="none" anchor="ctr"/>
          <a:lstStyle/>
          <a:p>
            <a:endParaRPr lang="ja-JP" altLang="en-US">
              <a:latin typeface="Arial" panose="020B0604020202020204" pitchFamily="34" charset="0"/>
              <a:cs typeface="Arial" panose="020B0604020202020204" pitchFamily="34" charset="0"/>
            </a:endParaRPr>
          </a:p>
        </p:txBody>
      </p:sp>
      <p:sp>
        <p:nvSpPr>
          <p:cNvPr id="207" name="Oval 103">
            <a:extLst>
              <a:ext uri="{FF2B5EF4-FFF2-40B4-BE49-F238E27FC236}">
                <a16:creationId xmlns:a16="http://schemas.microsoft.com/office/drawing/2014/main" id="{E9CD914D-39D2-4CB0-9E6B-D998B5D36875}"/>
              </a:ext>
            </a:extLst>
          </p:cNvPr>
          <p:cNvSpPr>
            <a:spLocks noChangeAspect="1" noChangeArrowheads="1"/>
          </p:cNvSpPr>
          <p:nvPr/>
        </p:nvSpPr>
        <p:spPr bwMode="auto">
          <a:xfrm>
            <a:off x="9552025" y="3614367"/>
            <a:ext cx="71438" cy="71437"/>
          </a:xfrm>
          <a:prstGeom prst="ellipse">
            <a:avLst/>
          </a:prstGeom>
          <a:solidFill>
            <a:srgbClr val="7030A0"/>
          </a:solidFill>
          <a:ln w="9525">
            <a:solidFill>
              <a:schemeClr val="tx1"/>
            </a:solidFill>
            <a:round/>
            <a:headEnd/>
            <a:tailEnd/>
          </a:ln>
        </p:spPr>
        <p:txBody>
          <a:bodyPr wrap="none" anchor="ctr"/>
          <a:lstStyle/>
          <a:p>
            <a:endParaRPr lang="ja-JP" altLang="en-US">
              <a:latin typeface="Arial" panose="020B0604020202020204" pitchFamily="34" charset="0"/>
              <a:cs typeface="Arial" panose="020B0604020202020204" pitchFamily="34" charset="0"/>
            </a:endParaRPr>
          </a:p>
        </p:txBody>
      </p:sp>
      <p:sp>
        <p:nvSpPr>
          <p:cNvPr id="208" name="Oval 103">
            <a:extLst>
              <a:ext uri="{FF2B5EF4-FFF2-40B4-BE49-F238E27FC236}">
                <a16:creationId xmlns:a16="http://schemas.microsoft.com/office/drawing/2014/main" id="{12765AAF-2B19-4523-8640-85702758BCCB}"/>
              </a:ext>
            </a:extLst>
          </p:cNvPr>
          <p:cNvSpPr>
            <a:spLocks noChangeAspect="1" noChangeArrowheads="1"/>
          </p:cNvSpPr>
          <p:nvPr/>
        </p:nvSpPr>
        <p:spPr bwMode="auto">
          <a:xfrm>
            <a:off x="9387719" y="3871275"/>
            <a:ext cx="71438" cy="71437"/>
          </a:xfrm>
          <a:prstGeom prst="ellipse">
            <a:avLst/>
          </a:prstGeom>
          <a:solidFill>
            <a:srgbClr val="7030A0"/>
          </a:solidFill>
          <a:ln w="9525">
            <a:solidFill>
              <a:schemeClr val="tx1"/>
            </a:solidFill>
            <a:round/>
            <a:headEnd/>
            <a:tailEnd/>
          </a:ln>
        </p:spPr>
        <p:txBody>
          <a:bodyPr wrap="none" anchor="ctr"/>
          <a:lstStyle/>
          <a:p>
            <a:endParaRPr lang="ja-JP" altLang="en-US">
              <a:latin typeface="Arial" panose="020B0604020202020204" pitchFamily="34" charset="0"/>
              <a:cs typeface="Arial" panose="020B0604020202020204" pitchFamily="34" charset="0"/>
            </a:endParaRPr>
          </a:p>
        </p:txBody>
      </p:sp>
      <p:sp>
        <p:nvSpPr>
          <p:cNvPr id="209" name="Oval 103">
            <a:extLst>
              <a:ext uri="{FF2B5EF4-FFF2-40B4-BE49-F238E27FC236}">
                <a16:creationId xmlns:a16="http://schemas.microsoft.com/office/drawing/2014/main" id="{14747E36-827C-4326-98BC-B7BC56840B4B}"/>
              </a:ext>
            </a:extLst>
          </p:cNvPr>
          <p:cNvSpPr>
            <a:spLocks noChangeAspect="1" noChangeArrowheads="1"/>
          </p:cNvSpPr>
          <p:nvPr/>
        </p:nvSpPr>
        <p:spPr bwMode="auto">
          <a:xfrm>
            <a:off x="9316066" y="3736428"/>
            <a:ext cx="71438" cy="71437"/>
          </a:xfrm>
          <a:prstGeom prst="ellipse">
            <a:avLst/>
          </a:prstGeom>
          <a:solidFill>
            <a:srgbClr val="7030A0"/>
          </a:solidFill>
          <a:ln w="9525">
            <a:solidFill>
              <a:schemeClr val="tx1"/>
            </a:solidFill>
            <a:round/>
            <a:headEnd/>
            <a:tailEnd/>
          </a:ln>
        </p:spPr>
        <p:txBody>
          <a:bodyPr wrap="none" anchor="ctr"/>
          <a:lstStyle/>
          <a:p>
            <a:endParaRPr lang="ja-JP" altLang="en-US">
              <a:latin typeface="Arial" panose="020B0604020202020204" pitchFamily="34" charset="0"/>
              <a:cs typeface="Arial" panose="020B0604020202020204" pitchFamily="34" charset="0"/>
            </a:endParaRPr>
          </a:p>
        </p:txBody>
      </p:sp>
      <p:sp>
        <p:nvSpPr>
          <p:cNvPr id="210" name="Oval 103">
            <a:extLst>
              <a:ext uri="{FF2B5EF4-FFF2-40B4-BE49-F238E27FC236}">
                <a16:creationId xmlns:a16="http://schemas.microsoft.com/office/drawing/2014/main" id="{E7538011-4FDA-426F-ABB0-CEB4683CBE56}"/>
              </a:ext>
            </a:extLst>
          </p:cNvPr>
          <p:cNvSpPr>
            <a:spLocks noChangeAspect="1" noChangeArrowheads="1"/>
          </p:cNvSpPr>
          <p:nvPr/>
        </p:nvSpPr>
        <p:spPr bwMode="auto">
          <a:xfrm>
            <a:off x="9857963" y="4042859"/>
            <a:ext cx="71438" cy="71437"/>
          </a:xfrm>
          <a:prstGeom prst="ellipse">
            <a:avLst/>
          </a:prstGeom>
          <a:solidFill>
            <a:srgbClr val="7030A0"/>
          </a:solidFill>
          <a:ln w="9525">
            <a:solidFill>
              <a:schemeClr val="tx1"/>
            </a:solidFill>
            <a:round/>
            <a:headEnd/>
            <a:tailEnd/>
          </a:ln>
        </p:spPr>
        <p:txBody>
          <a:bodyPr wrap="none" anchor="ctr"/>
          <a:lstStyle/>
          <a:p>
            <a:endParaRPr lang="ja-JP" altLang="en-US">
              <a:latin typeface="Arial" panose="020B0604020202020204" pitchFamily="34" charset="0"/>
              <a:cs typeface="Arial" panose="020B0604020202020204" pitchFamily="34" charset="0"/>
            </a:endParaRPr>
          </a:p>
        </p:txBody>
      </p:sp>
      <p:sp>
        <p:nvSpPr>
          <p:cNvPr id="211" name="Oval 103">
            <a:extLst>
              <a:ext uri="{FF2B5EF4-FFF2-40B4-BE49-F238E27FC236}">
                <a16:creationId xmlns:a16="http://schemas.microsoft.com/office/drawing/2014/main" id="{72C67E68-EFA3-4AB4-8DBA-6D8BD6BDF772}"/>
              </a:ext>
            </a:extLst>
          </p:cNvPr>
          <p:cNvSpPr>
            <a:spLocks noChangeAspect="1" noChangeArrowheads="1"/>
          </p:cNvSpPr>
          <p:nvPr/>
        </p:nvSpPr>
        <p:spPr bwMode="auto">
          <a:xfrm>
            <a:off x="9696991" y="3704005"/>
            <a:ext cx="71438" cy="71437"/>
          </a:xfrm>
          <a:prstGeom prst="ellipse">
            <a:avLst/>
          </a:prstGeom>
          <a:solidFill>
            <a:srgbClr val="7030A0"/>
          </a:solidFill>
          <a:ln w="9525">
            <a:solidFill>
              <a:schemeClr val="tx1"/>
            </a:solidFill>
            <a:round/>
            <a:headEnd/>
            <a:tailEnd/>
          </a:ln>
        </p:spPr>
        <p:txBody>
          <a:bodyPr wrap="none" anchor="ctr"/>
          <a:lstStyle/>
          <a:p>
            <a:endParaRPr lang="ja-JP" altLang="en-US">
              <a:latin typeface="Arial" panose="020B0604020202020204" pitchFamily="34" charset="0"/>
              <a:cs typeface="Arial" panose="020B0604020202020204" pitchFamily="34" charset="0"/>
            </a:endParaRPr>
          </a:p>
        </p:txBody>
      </p:sp>
      <p:sp>
        <p:nvSpPr>
          <p:cNvPr id="212" name="Oval 103">
            <a:extLst>
              <a:ext uri="{FF2B5EF4-FFF2-40B4-BE49-F238E27FC236}">
                <a16:creationId xmlns:a16="http://schemas.microsoft.com/office/drawing/2014/main" id="{93EA77C5-5CD7-4D39-984A-7E192FDABBA0}"/>
              </a:ext>
            </a:extLst>
          </p:cNvPr>
          <p:cNvSpPr>
            <a:spLocks noChangeAspect="1" noChangeArrowheads="1"/>
          </p:cNvSpPr>
          <p:nvPr/>
        </p:nvSpPr>
        <p:spPr bwMode="auto">
          <a:xfrm>
            <a:off x="9786310" y="3908012"/>
            <a:ext cx="71438" cy="71437"/>
          </a:xfrm>
          <a:prstGeom prst="ellipse">
            <a:avLst/>
          </a:prstGeom>
          <a:solidFill>
            <a:srgbClr val="7030A0"/>
          </a:solidFill>
          <a:ln w="9525">
            <a:solidFill>
              <a:schemeClr val="tx1"/>
            </a:solidFill>
            <a:round/>
            <a:headEnd/>
            <a:tailEnd/>
          </a:ln>
        </p:spPr>
        <p:txBody>
          <a:bodyPr wrap="none" anchor="ctr"/>
          <a:lstStyle/>
          <a:p>
            <a:endParaRPr lang="ja-JP" altLang="en-US">
              <a:latin typeface="Arial" panose="020B0604020202020204" pitchFamily="34" charset="0"/>
              <a:cs typeface="Arial" panose="020B0604020202020204" pitchFamily="34" charset="0"/>
            </a:endParaRPr>
          </a:p>
        </p:txBody>
      </p:sp>
      <p:sp>
        <p:nvSpPr>
          <p:cNvPr id="213" name="Oval 103">
            <a:extLst>
              <a:ext uri="{FF2B5EF4-FFF2-40B4-BE49-F238E27FC236}">
                <a16:creationId xmlns:a16="http://schemas.microsoft.com/office/drawing/2014/main" id="{CC6445B1-C6AF-459E-909C-F2563C2E079A}"/>
              </a:ext>
            </a:extLst>
          </p:cNvPr>
          <p:cNvSpPr>
            <a:spLocks noChangeAspect="1" noChangeArrowheads="1"/>
          </p:cNvSpPr>
          <p:nvPr/>
        </p:nvSpPr>
        <p:spPr bwMode="auto">
          <a:xfrm>
            <a:off x="9652439" y="3941560"/>
            <a:ext cx="71438" cy="71437"/>
          </a:xfrm>
          <a:prstGeom prst="ellipse">
            <a:avLst/>
          </a:prstGeom>
          <a:solidFill>
            <a:srgbClr val="7030A0"/>
          </a:solidFill>
          <a:ln w="9525">
            <a:solidFill>
              <a:schemeClr val="tx1"/>
            </a:solidFill>
            <a:round/>
            <a:headEnd/>
            <a:tailEnd/>
          </a:ln>
        </p:spPr>
        <p:txBody>
          <a:bodyPr wrap="none" anchor="ctr"/>
          <a:lstStyle/>
          <a:p>
            <a:endParaRPr lang="ja-JP" altLang="en-US">
              <a:latin typeface="Arial" panose="020B0604020202020204" pitchFamily="34" charset="0"/>
              <a:cs typeface="Arial" panose="020B0604020202020204" pitchFamily="34" charset="0"/>
            </a:endParaRPr>
          </a:p>
        </p:txBody>
      </p:sp>
      <p:sp>
        <p:nvSpPr>
          <p:cNvPr id="214" name="Oval 103">
            <a:extLst>
              <a:ext uri="{FF2B5EF4-FFF2-40B4-BE49-F238E27FC236}">
                <a16:creationId xmlns:a16="http://schemas.microsoft.com/office/drawing/2014/main" id="{6393F5A0-711D-4D5B-A904-2B676D253FCF}"/>
              </a:ext>
            </a:extLst>
          </p:cNvPr>
          <p:cNvSpPr>
            <a:spLocks noChangeAspect="1" noChangeArrowheads="1"/>
          </p:cNvSpPr>
          <p:nvPr/>
        </p:nvSpPr>
        <p:spPr bwMode="auto">
          <a:xfrm>
            <a:off x="9491467" y="3602706"/>
            <a:ext cx="71438" cy="71437"/>
          </a:xfrm>
          <a:prstGeom prst="ellipse">
            <a:avLst/>
          </a:prstGeom>
          <a:solidFill>
            <a:srgbClr val="7030A0"/>
          </a:solidFill>
          <a:ln w="9525">
            <a:solidFill>
              <a:schemeClr val="tx1"/>
            </a:solidFill>
            <a:round/>
            <a:headEnd/>
            <a:tailEnd/>
          </a:ln>
        </p:spPr>
        <p:txBody>
          <a:bodyPr wrap="none" anchor="ctr"/>
          <a:lstStyle/>
          <a:p>
            <a:endParaRPr lang="ja-JP" altLang="en-US">
              <a:latin typeface="Arial" panose="020B0604020202020204" pitchFamily="34" charset="0"/>
              <a:cs typeface="Arial" panose="020B0604020202020204" pitchFamily="34" charset="0"/>
            </a:endParaRPr>
          </a:p>
        </p:txBody>
      </p:sp>
      <p:sp>
        <p:nvSpPr>
          <p:cNvPr id="215" name="Oval 103">
            <a:extLst>
              <a:ext uri="{FF2B5EF4-FFF2-40B4-BE49-F238E27FC236}">
                <a16:creationId xmlns:a16="http://schemas.microsoft.com/office/drawing/2014/main" id="{EF374901-8469-4CF6-9B7B-773BF478C76F}"/>
              </a:ext>
            </a:extLst>
          </p:cNvPr>
          <p:cNvSpPr>
            <a:spLocks noChangeAspect="1" noChangeArrowheads="1"/>
          </p:cNvSpPr>
          <p:nvPr/>
        </p:nvSpPr>
        <p:spPr bwMode="auto">
          <a:xfrm>
            <a:off x="9580786" y="3806713"/>
            <a:ext cx="71438" cy="71437"/>
          </a:xfrm>
          <a:prstGeom prst="ellipse">
            <a:avLst/>
          </a:prstGeom>
          <a:solidFill>
            <a:srgbClr val="7030A0"/>
          </a:solidFill>
          <a:ln w="9525">
            <a:solidFill>
              <a:schemeClr val="tx1"/>
            </a:solidFill>
            <a:round/>
            <a:headEnd/>
            <a:tailEnd/>
          </a:ln>
        </p:spPr>
        <p:txBody>
          <a:bodyPr wrap="none" anchor="ctr"/>
          <a:lstStyle/>
          <a:p>
            <a:endParaRPr lang="ja-JP" altLang="en-US">
              <a:latin typeface="Arial" panose="020B0604020202020204" pitchFamily="34" charset="0"/>
              <a:cs typeface="Arial" panose="020B0604020202020204" pitchFamily="34" charset="0"/>
            </a:endParaRPr>
          </a:p>
        </p:txBody>
      </p:sp>
      <p:sp>
        <p:nvSpPr>
          <p:cNvPr id="216" name="Oval 103">
            <a:extLst>
              <a:ext uri="{FF2B5EF4-FFF2-40B4-BE49-F238E27FC236}">
                <a16:creationId xmlns:a16="http://schemas.microsoft.com/office/drawing/2014/main" id="{06D81761-5E3A-488D-B6A2-B89A9D81FBBB}"/>
              </a:ext>
            </a:extLst>
          </p:cNvPr>
          <p:cNvSpPr>
            <a:spLocks noChangeAspect="1" noChangeArrowheads="1"/>
          </p:cNvSpPr>
          <p:nvPr/>
        </p:nvSpPr>
        <p:spPr bwMode="auto">
          <a:xfrm>
            <a:off x="9416480" y="4063621"/>
            <a:ext cx="71438" cy="71437"/>
          </a:xfrm>
          <a:prstGeom prst="ellipse">
            <a:avLst/>
          </a:prstGeom>
          <a:solidFill>
            <a:srgbClr val="7030A0"/>
          </a:solidFill>
          <a:ln w="9525">
            <a:solidFill>
              <a:schemeClr val="tx1"/>
            </a:solidFill>
            <a:round/>
            <a:headEnd/>
            <a:tailEnd/>
          </a:ln>
        </p:spPr>
        <p:txBody>
          <a:bodyPr wrap="none" anchor="ctr"/>
          <a:lstStyle/>
          <a:p>
            <a:endParaRPr lang="ja-JP" altLang="en-US">
              <a:latin typeface="Arial" panose="020B0604020202020204" pitchFamily="34" charset="0"/>
              <a:cs typeface="Arial" panose="020B0604020202020204" pitchFamily="34" charset="0"/>
            </a:endParaRPr>
          </a:p>
        </p:txBody>
      </p:sp>
      <p:sp>
        <p:nvSpPr>
          <p:cNvPr id="217" name="Oval 103">
            <a:extLst>
              <a:ext uri="{FF2B5EF4-FFF2-40B4-BE49-F238E27FC236}">
                <a16:creationId xmlns:a16="http://schemas.microsoft.com/office/drawing/2014/main" id="{C0FAB19B-9D7F-4F1A-9E36-5ED19598B710}"/>
              </a:ext>
            </a:extLst>
          </p:cNvPr>
          <p:cNvSpPr>
            <a:spLocks noChangeAspect="1" noChangeArrowheads="1"/>
          </p:cNvSpPr>
          <p:nvPr/>
        </p:nvSpPr>
        <p:spPr bwMode="auto">
          <a:xfrm>
            <a:off x="9344827" y="3928774"/>
            <a:ext cx="71438" cy="71437"/>
          </a:xfrm>
          <a:prstGeom prst="ellipse">
            <a:avLst/>
          </a:prstGeom>
          <a:solidFill>
            <a:srgbClr val="7030A0"/>
          </a:solidFill>
          <a:ln w="9525">
            <a:solidFill>
              <a:schemeClr val="tx1"/>
            </a:solidFill>
            <a:round/>
            <a:headEnd/>
            <a:tailEnd/>
          </a:ln>
        </p:spPr>
        <p:txBody>
          <a:bodyPr wrap="none" anchor="ctr"/>
          <a:lstStyle/>
          <a:p>
            <a:endParaRPr lang="ja-JP" altLang="en-US">
              <a:latin typeface="Arial" panose="020B0604020202020204" pitchFamily="34" charset="0"/>
              <a:cs typeface="Arial" panose="020B0604020202020204" pitchFamily="34" charset="0"/>
            </a:endParaRPr>
          </a:p>
        </p:txBody>
      </p:sp>
      <p:sp>
        <p:nvSpPr>
          <p:cNvPr id="218" name="右矢印 3">
            <a:extLst>
              <a:ext uri="{FF2B5EF4-FFF2-40B4-BE49-F238E27FC236}">
                <a16:creationId xmlns:a16="http://schemas.microsoft.com/office/drawing/2014/main" id="{411197FC-2B67-4AF4-A067-C425F08A041F}"/>
              </a:ext>
            </a:extLst>
          </p:cNvPr>
          <p:cNvSpPr/>
          <p:nvPr/>
        </p:nvSpPr>
        <p:spPr>
          <a:xfrm rot="16200000" flipH="1">
            <a:off x="9379015" y="4355682"/>
            <a:ext cx="332462" cy="172178"/>
          </a:xfrm>
          <a:prstGeom prst="rightArrow">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sp>
        <p:nvSpPr>
          <p:cNvPr id="219" name="テキスト ボックス 218">
            <a:extLst>
              <a:ext uri="{FF2B5EF4-FFF2-40B4-BE49-F238E27FC236}">
                <a16:creationId xmlns:a16="http://schemas.microsoft.com/office/drawing/2014/main" id="{3CA753D3-A580-4368-9AE2-48237250B495}"/>
              </a:ext>
            </a:extLst>
          </p:cNvPr>
          <p:cNvSpPr txBox="1"/>
          <p:nvPr/>
        </p:nvSpPr>
        <p:spPr>
          <a:xfrm>
            <a:off x="8726338" y="4254550"/>
            <a:ext cx="2856859" cy="369332"/>
          </a:xfrm>
          <a:prstGeom prst="rect">
            <a:avLst/>
          </a:prstGeom>
          <a:noFill/>
        </p:spPr>
        <p:txBody>
          <a:bodyPr wrap="square" rtlCol="0">
            <a:spAutoFit/>
          </a:bodyPr>
          <a:lstStyle/>
          <a:p>
            <a:pPr algn="ctr"/>
            <a:r>
              <a:rPr lang="en-US" altLang="ja-JP" dirty="0">
                <a:solidFill>
                  <a:srgbClr val="00B050"/>
                </a:solidFill>
                <a:latin typeface="Arial" panose="020B0604020202020204" pitchFamily="34" charset="0"/>
                <a:cs typeface="Arial" panose="020B0604020202020204" pitchFamily="34" charset="0"/>
              </a:rPr>
              <a:t>instability</a:t>
            </a:r>
            <a:endParaRPr kumimoji="1" lang="ja-JP" altLang="en-US" dirty="0">
              <a:solidFill>
                <a:srgbClr val="00B050"/>
              </a:solidFill>
              <a:latin typeface="Arial" panose="020B0604020202020204" pitchFamily="34" charset="0"/>
              <a:cs typeface="Arial" panose="020B0604020202020204" pitchFamily="34" charset="0"/>
            </a:endParaRPr>
          </a:p>
        </p:txBody>
      </p:sp>
      <p:sp>
        <p:nvSpPr>
          <p:cNvPr id="220" name="テキスト ボックス 219">
            <a:extLst>
              <a:ext uri="{FF2B5EF4-FFF2-40B4-BE49-F238E27FC236}">
                <a16:creationId xmlns:a16="http://schemas.microsoft.com/office/drawing/2014/main" id="{CB937D79-F625-4E0C-B26E-52154084D26F}"/>
              </a:ext>
            </a:extLst>
          </p:cNvPr>
          <p:cNvSpPr txBox="1"/>
          <p:nvPr/>
        </p:nvSpPr>
        <p:spPr>
          <a:xfrm>
            <a:off x="9732710" y="3311935"/>
            <a:ext cx="1823790" cy="369332"/>
          </a:xfrm>
          <a:prstGeom prst="rect">
            <a:avLst/>
          </a:prstGeom>
          <a:noFill/>
        </p:spPr>
        <p:txBody>
          <a:bodyPr wrap="square" rtlCol="0">
            <a:spAutoFit/>
          </a:bodyPr>
          <a:lstStyle/>
          <a:p>
            <a:pPr algn="ctr"/>
            <a:r>
              <a:rPr lang="en-US" altLang="ja-JP" dirty="0">
                <a:solidFill>
                  <a:srgbClr val="7030A0"/>
                </a:solidFill>
                <a:latin typeface="Arial" panose="020B0604020202020204" pitchFamily="34" charset="0"/>
                <a:cs typeface="Arial" panose="020B0604020202020204" pitchFamily="34" charset="0"/>
              </a:rPr>
              <a:t>electron cloud</a:t>
            </a:r>
            <a:endParaRPr kumimoji="1" lang="ja-JP" altLang="en-US" dirty="0">
              <a:solidFill>
                <a:srgbClr val="7030A0"/>
              </a:solidFill>
              <a:latin typeface="Arial" panose="020B0604020202020204" pitchFamily="34" charset="0"/>
              <a:cs typeface="Arial" panose="020B0604020202020204" pitchFamily="34" charset="0"/>
            </a:endParaRPr>
          </a:p>
        </p:txBody>
      </p:sp>
      <p:sp>
        <p:nvSpPr>
          <p:cNvPr id="221" name="Line 50">
            <a:extLst>
              <a:ext uri="{FF2B5EF4-FFF2-40B4-BE49-F238E27FC236}">
                <a16:creationId xmlns:a16="http://schemas.microsoft.com/office/drawing/2014/main" id="{0629E12F-3C8A-45DF-9EC0-E5FEBE92394A}"/>
              </a:ext>
            </a:extLst>
          </p:cNvPr>
          <p:cNvSpPr>
            <a:spLocks noChangeShapeType="1"/>
          </p:cNvSpPr>
          <p:nvPr/>
        </p:nvSpPr>
        <p:spPr bwMode="auto">
          <a:xfrm>
            <a:off x="1262743" y="4275541"/>
            <a:ext cx="609600" cy="374496"/>
          </a:xfrm>
          <a:prstGeom prst="line">
            <a:avLst/>
          </a:prstGeom>
          <a:noFill/>
          <a:ln w="19050">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ja-JP"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8495311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p:cNvPicPr>
            <a:picLocks noChangeAspect="1"/>
          </p:cNvPicPr>
          <p:nvPr/>
        </p:nvPicPr>
        <p:blipFill>
          <a:blip r:embed="rId3"/>
          <a:stretch>
            <a:fillRect/>
          </a:stretch>
        </p:blipFill>
        <p:spPr>
          <a:xfrm>
            <a:off x="0" y="0"/>
            <a:ext cx="12192000" cy="1122652"/>
          </a:xfrm>
          <a:prstGeom prst="rect">
            <a:avLst/>
          </a:prstGeom>
        </p:spPr>
      </p:pic>
      <p:sp>
        <p:nvSpPr>
          <p:cNvPr id="5" name="タイトル 1"/>
          <p:cNvSpPr txBox="1">
            <a:spLocks/>
          </p:cNvSpPr>
          <p:nvPr/>
        </p:nvSpPr>
        <p:spPr>
          <a:xfrm>
            <a:off x="1785678" y="0"/>
            <a:ext cx="8784976" cy="735582"/>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en-US" altLang="ja-JP" sz="4000" b="1" dirty="0">
                <a:solidFill>
                  <a:srgbClr val="FFC000"/>
                </a:solidFill>
                <a:latin typeface="Calibri Light" panose="020F0302020204030204" pitchFamily="34" charset="0"/>
              </a:rPr>
              <a:t>Beam pipe for SuperKEKB</a:t>
            </a:r>
            <a:endParaRPr lang="ja-JP" altLang="en-US" sz="4000" b="1" dirty="0">
              <a:solidFill>
                <a:srgbClr val="FFC000"/>
              </a:solidFill>
              <a:latin typeface="Calibri Light" panose="020F0302020204030204" pitchFamily="34" charset="0"/>
            </a:endParaRPr>
          </a:p>
        </p:txBody>
      </p:sp>
      <p:sp>
        <p:nvSpPr>
          <p:cNvPr id="11" name="正方形/長方形 10"/>
          <p:cNvSpPr/>
          <p:nvPr/>
        </p:nvSpPr>
        <p:spPr>
          <a:xfrm>
            <a:off x="0" y="6434515"/>
            <a:ext cx="12192000" cy="431329"/>
          </a:xfrm>
          <a:prstGeom prst="rect">
            <a:avLst/>
          </a:prstGeom>
          <a:solidFill>
            <a:srgbClr val="00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latin typeface="Calibri" panose="020F0502020204030204" pitchFamily="34" charset="0"/>
            </a:endParaRPr>
          </a:p>
        </p:txBody>
      </p:sp>
      <p:pic>
        <p:nvPicPr>
          <p:cNvPr id="13" name="Picture 5" descr="C:\Documents and Settings\Administrator\デスクトップ\keklogo_blue.gif"/>
          <p:cNvPicPr>
            <a:picLocks noChangeAspect="1" noChangeArrowheads="1"/>
          </p:cNvPicPr>
          <p:nvPr/>
        </p:nvPicPr>
        <p:blipFill>
          <a:blip r:embed="rId4" cstate="print"/>
          <a:srcRect/>
          <a:stretch>
            <a:fillRect/>
          </a:stretch>
        </p:blipFill>
        <p:spPr bwMode="auto">
          <a:xfrm>
            <a:off x="65316" y="6463741"/>
            <a:ext cx="702056" cy="402103"/>
          </a:xfrm>
          <a:prstGeom prst="rect">
            <a:avLst/>
          </a:prstGeom>
          <a:noFill/>
        </p:spPr>
      </p:pic>
      <p:pic>
        <p:nvPicPr>
          <p:cNvPr id="14" name="Picture 1" descr="C:\Documents and Settings\Administrator\デスクトップ\SuperKEKB_logo.gif"/>
          <p:cNvPicPr>
            <a:picLocks noChangeAspect="1" noChangeArrowheads="1"/>
          </p:cNvPicPr>
          <p:nvPr/>
        </p:nvPicPr>
        <p:blipFill>
          <a:blip r:embed="rId5" cstate="print"/>
          <a:srcRect/>
          <a:stretch>
            <a:fillRect/>
          </a:stretch>
        </p:blipFill>
        <p:spPr bwMode="auto">
          <a:xfrm>
            <a:off x="11432495" y="6449005"/>
            <a:ext cx="759505" cy="408995"/>
          </a:xfrm>
          <a:prstGeom prst="rect">
            <a:avLst/>
          </a:prstGeom>
          <a:noFill/>
        </p:spPr>
      </p:pic>
      <p:sp>
        <p:nvSpPr>
          <p:cNvPr id="15" name="日付プレースホルダー 14"/>
          <p:cNvSpPr>
            <a:spLocks noGrp="1"/>
          </p:cNvSpPr>
          <p:nvPr>
            <p:ph type="dt" sz="half" idx="10"/>
          </p:nvPr>
        </p:nvSpPr>
        <p:spPr>
          <a:xfrm>
            <a:off x="838200" y="6475618"/>
            <a:ext cx="2743200" cy="365125"/>
          </a:xfrm>
        </p:spPr>
        <p:txBody>
          <a:bodyPr/>
          <a:lstStyle/>
          <a:p>
            <a:r>
              <a:rPr kumimoji="1" lang="en-US" altLang="ja-JP" dirty="0">
                <a:solidFill>
                  <a:srgbClr val="FFFF00"/>
                </a:solidFill>
                <a:latin typeface="Calibri" panose="020F0502020204030204" pitchFamily="34" charset="0"/>
              </a:rPr>
              <a:t>2019/10/31</a:t>
            </a:r>
            <a:endParaRPr kumimoji="1" lang="ja-JP" altLang="en-US" dirty="0">
              <a:solidFill>
                <a:srgbClr val="FFFF00"/>
              </a:solidFill>
              <a:latin typeface="Calibri" panose="020F0502020204030204" pitchFamily="34" charset="0"/>
            </a:endParaRPr>
          </a:p>
        </p:txBody>
      </p:sp>
      <p:sp>
        <p:nvSpPr>
          <p:cNvPr id="16" name="フッター プレースホルダー 15"/>
          <p:cNvSpPr>
            <a:spLocks noGrp="1"/>
          </p:cNvSpPr>
          <p:nvPr>
            <p:ph type="ftr" sz="quarter" idx="11"/>
          </p:nvPr>
        </p:nvSpPr>
        <p:spPr>
          <a:xfrm>
            <a:off x="3110967" y="6489670"/>
            <a:ext cx="6276433" cy="365125"/>
          </a:xfrm>
        </p:spPr>
        <p:txBody>
          <a:bodyPr/>
          <a:lstStyle/>
          <a:p>
            <a:r>
              <a:rPr lang="en-US" altLang="ja-JP" dirty="0">
                <a:solidFill>
                  <a:srgbClr val="FFFF00"/>
                </a:solidFill>
                <a:latin typeface="Calibri" panose="020F0502020204030204" pitchFamily="34" charset="0"/>
              </a:rPr>
              <a:t>Joint-US-CERN-Japan-Russia International Accelerator School, 2019, Ion Colliders @ </a:t>
            </a:r>
            <a:r>
              <a:rPr lang="en-US" altLang="ja-JP" dirty="0" err="1">
                <a:solidFill>
                  <a:srgbClr val="FFFF00"/>
                </a:solidFill>
                <a:latin typeface="Calibri" panose="020F0502020204030204" pitchFamily="34" charset="0"/>
              </a:rPr>
              <a:t>Dubna</a:t>
            </a:r>
            <a:endParaRPr kumimoji="1" lang="ja-JP" altLang="en-US" dirty="0">
              <a:solidFill>
                <a:srgbClr val="FFFF00"/>
              </a:solidFill>
              <a:latin typeface="Calibri" panose="020F0502020204030204" pitchFamily="34" charset="0"/>
            </a:endParaRPr>
          </a:p>
        </p:txBody>
      </p:sp>
      <p:sp>
        <p:nvSpPr>
          <p:cNvPr id="17" name="スライド番号プレースホルダー 16"/>
          <p:cNvSpPr>
            <a:spLocks noGrp="1"/>
          </p:cNvSpPr>
          <p:nvPr>
            <p:ph type="sldNum" sz="quarter" idx="12"/>
          </p:nvPr>
        </p:nvSpPr>
        <p:spPr>
          <a:xfrm>
            <a:off x="8610600" y="6475618"/>
            <a:ext cx="2743200" cy="365125"/>
          </a:xfrm>
        </p:spPr>
        <p:txBody>
          <a:bodyPr/>
          <a:lstStyle/>
          <a:p>
            <a:fld id="{2703563A-5760-4490-B9C0-0ADE44AA5E72}" type="slidenum">
              <a:rPr kumimoji="1" lang="ja-JP" altLang="en-US" smtClean="0">
                <a:solidFill>
                  <a:srgbClr val="FFFF00"/>
                </a:solidFill>
                <a:latin typeface="Calibri" panose="020F0502020204030204" pitchFamily="34" charset="0"/>
              </a:rPr>
              <a:t>42</a:t>
            </a:fld>
            <a:endParaRPr kumimoji="1" lang="ja-JP" altLang="en-US">
              <a:solidFill>
                <a:srgbClr val="FFFF00"/>
              </a:solidFill>
              <a:latin typeface="Calibri" panose="020F0502020204030204" pitchFamily="34" charset="0"/>
            </a:endParaRPr>
          </a:p>
        </p:txBody>
      </p:sp>
      <p:sp>
        <p:nvSpPr>
          <p:cNvPr id="33" name="コンテンツ プレースホルダー 1">
            <a:extLst>
              <a:ext uri="{FF2B5EF4-FFF2-40B4-BE49-F238E27FC236}">
                <a16:creationId xmlns:a16="http://schemas.microsoft.com/office/drawing/2014/main" id="{8421128A-39A2-499B-A4A5-3B6C234BFB32}"/>
              </a:ext>
            </a:extLst>
          </p:cNvPr>
          <p:cNvSpPr txBox="1">
            <a:spLocks/>
          </p:cNvSpPr>
          <p:nvPr/>
        </p:nvSpPr>
        <p:spPr>
          <a:xfrm>
            <a:off x="115118" y="1026676"/>
            <a:ext cx="6641951" cy="565279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2400" dirty="0">
                <a:latin typeface="Calibri" panose="020F0502020204030204" pitchFamily="34" charset="0"/>
              </a:rPr>
              <a:t>Beam pipe of SuperKEKB has antechambers at both sides of beam channel. </a:t>
            </a:r>
          </a:p>
          <a:p>
            <a:pPr lvl="1">
              <a:buFont typeface="Wingdings" panose="05000000000000000000" pitchFamily="2" charset="2"/>
              <a:buChar char="Ø"/>
            </a:pPr>
            <a:r>
              <a:rPr lang="en-US" altLang="ja-JP" sz="2000" dirty="0">
                <a:solidFill>
                  <a:srgbClr val="002060"/>
                </a:solidFill>
                <a:latin typeface="Calibri" panose="020F0502020204030204" pitchFamily="34" charset="0"/>
                <a:sym typeface="Symbol" panose="05050102010706020507" pitchFamily="18" charset="2"/>
              </a:rPr>
              <a:t>Intense SR passes through antechambers, and irradiates the side wall.</a:t>
            </a:r>
          </a:p>
          <a:p>
            <a:pPr lvl="2"/>
            <a:r>
              <a:rPr lang="en-US" altLang="ja-JP" dirty="0">
                <a:latin typeface="Calibri" panose="020F0502020204030204" pitchFamily="34" charset="0"/>
                <a:sym typeface="Symbol" panose="05050102010706020507" pitchFamily="18" charset="2"/>
              </a:rPr>
              <a:t>Large gas load due to PSD distributes along beam pipe.</a:t>
            </a:r>
          </a:p>
          <a:p>
            <a:pPr lvl="1">
              <a:buFont typeface="Wingdings" panose="05000000000000000000" pitchFamily="2" charset="2"/>
              <a:buChar char="Ø"/>
            </a:pPr>
            <a:r>
              <a:rPr lang="en-US" altLang="ja-JP" sz="2000" dirty="0">
                <a:solidFill>
                  <a:srgbClr val="002060"/>
                </a:solidFill>
                <a:latin typeface="Calibri" panose="020F0502020204030204" pitchFamily="34" charset="0"/>
                <a:sym typeface="Symbol" panose="05050102010706020507" pitchFamily="18" charset="2"/>
              </a:rPr>
              <a:t>NEG pumps are installed in one of antechambers.</a:t>
            </a:r>
          </a:p>
          <a:p>
            <a:pPr lvl="2"/>
            <a:r>
              <a:rPr lang="en-US" altLang="ja-JP" dirty="0">
                <a:latin typeface="Calibri" panose="020F0502020204030204" pitchFamily="34" charset="0"/>
                <a:sym typeface="Symbol" panose="05050102010706020507" pitchFamily="18" charset="2"/>
              </a:rPr>
              <a:t>Gas molecules desorbed by PSD can be evacuated effectively by distributed pumping scheme.</a:t>
            </a:r>
            <a:endParaRPr lang="en-US" altLang="ja-JP" sz="2000" dirty="0">
              <a:latin typeface="Calibri" panose="020F0502020204030204" pitchFamily="34" charset="0"/>
              <a:sym typeface="Symbol" panose="05050102010706020507" pitchFamily="18" charset="2"/>
            </a:endParaRPr>
          </a:p>
          <a:p>
            <a:pPr lvl="1">
              <a:buFont typeface="Wingdings" panose="05000000000000000000" pitchFamily="2" charset="2"/>
              <a:buChar char="Ø"/>
            </a:pPr>
            <a:r>
              <a:rPr lang="en-US" altLang="ja-JP" sz="2000" dirty="0">
                <a:solidFill>
                  <a:srgbClr val="002060"/>
                </a:solidFill>
                <a:latin typeface="Calibri" panose="020F0502020204030204" pitchFamily="34" charset="0"/>
                <a:sym typeface="Symbol" panose="05050102010706020507" pitchFamily="18" charset="2"/>
              </a:rPr>
              <a:t>Antechamber can reduce beam impedance.</a:t>
            </a:r>
          </a:p>
          <a:p>
            <a:pPr lvl="2"/>
            <a:r>
              <a:rPr lang="en-US" altLang="ja-JP" dirty="0">
                <a:latin typeface="Calibri" panose="020F0502020204030204" pitchFamily="34" charset="0"/>
                <a:sym typeface="Symbol" panose="05050102010706020507" pitchFamily="18" charset="2"/>
              </a:rPr>
              <a:t>Since the necessary things are located deep in the antechamber, the electromagnetic field are not easily disturbed.</a:t>
            </a:r>
          </a:p>
          <a:p>
            <a:pPr lvl="1">
              <a:buFont typeface="Wingdings" panose="05000000000000000000" pitchFamily="2" charset="2"/>
              <a:buChar char="Ø"/>
            </a:pPr>
            <a:r>
              <a:rPr lang="en-US" altLang="ja-JP" sz="2000" dirty="0">
                <a:solidFill>
                  <a:srgbClr val="002060"/>
                </a:solidFill>
                <a:latin typeface="Calibri" panose="020F0502020204030204" pitchFamily="34" charset="0"/>
                <a:sym typeface="Symbol" panose="05050102010706020507" pitchFamily="18" charset="2"/>
              </a:rPr>
              <a:t>Antechamber can prevent photo-electrons from entering the beam channel.</a:t>
            </a:r>
          </a:p>
          <a:p>
            <a:pPr lvl="2"/>
            <a:r>
              <a:rPr lang="en-US" altLang="ja-JP" dirty="0">
                <a:latin typeface="Calibri" panose="020F0502020204030204" pitchFamily="34" charset="0"/>
                <a:sym typeface="Symbol" panose="05050102010706020507" pitchFamily="18" charset="2"/>
              </a:rPr>
              <a:t>As results, electron cloud density also can be reduced.</a:t>
            </a:r>
            <a:endParaRPr lang="en-US" altLang="ja-JP" sz="1600" dirty="0">
              <a:latin typeface="Calibri" panose="020F0502020204030204" pitchFamily="34" charset="0"/>
              <a:sym typeface="Symbol" panose="05050102010706020507" pitchFamily="18" charset="2"/>
            </a:endParaRPr>
          </a:p>
        </p:txBody>
      </p:sp>
      <p:grpSp>
        <p:nvGrpSpPr>
          <p:cNvPr id="80" name="グループ化 79">
            <a:extLst>
              <a:ext uri="{FF2B5EF4-FFF2-40B4-BE49-F238E27FC236}">
                <a16:creationId xmlns:a16="http://schemas.microsoft.com/office/drawing/2014/main" id="{648C1273-3715-4701-8CF4-FD685A0E544D}"/>
              </a:ext>
            </a:extLst>
          </p:cNvPr>
          <p:cNvGrpSpPr>
            <a:grpSpLocks noChangeAspect="1"/>
          </p:cNvGrpSpPr>
          <p:nvPr/>
        </p:nvGrpSpPr>
        <p:grpSpPr>
          <a:xfrm>
            <a:off x="6648893" y="869915"/>
            <a:ext cx="5497386" cy="3581871"/>
            <a:chOff x="4317321" y="3614518"/>
            <a:chExt cx="4431143" cy="2887150"/>
          </a:xfrm>
        </p:grpSpPr>
        <p:pic>
          <p:nvPicPr>
            <p:cNvPr id="81" name="図 80" descr="Antechamber_J_2.jpg">
              <a:extLst>
                <a:ext uri="{FF2B5EF4-FFF2-40B4-BE49-F238E27FC236}">
                  <a16:creationId xmlns:a16="http://schemas.microsoft.com/office/drawing/2014/main" id="{23A0E463-4B99-45FC-AA05-B52744BA672D}"/>
                </a:ext>
              </a:extLst>
            </p:cNvPr>
            <p:cNvPicPr>
              <a:picLocks noChangeAspect="1"/>
            </p:cNvPicPr>
            <p:nvPr/>
          </p:nvPicPr>
          <p:blipFill>
            <a:blip r:embed="rId6" cstate="print"/>
            <a:srcRect t="6356" b="6531"/>
            <a:stretch>
              <a:fillRect/>
            </a:stretch>
          </p:blipFill>
          <p:spPr>
            <a:xfrm>
              <a:off x="4329454" y="3614518"/>
              <a:ext cx="4419010" cy="2887150"/>
            </a:xfrm>
            <a:prstGeom prst="rect">
              <a:avLst/>
            </a:prstGeom>
            <a:ln>
              <a:noFill/>
            </a:ln>
            <a:effectLst>
              <a:softEdge rad="112500"/>
            </a:effectLst>
          </p:spPr>
        </p:pic>
        <p:sp>
          <p:nvSpPr>
            <p:cNvPr id="82" name="テキスト ボックス 81">
              <a:extLst>
                <a:ext uri="{FF2B5EF4-FFF2-40B4-BE49-F238E27FC236}">
                  <a16:creationId xmlns:a16="http://schemas.microsoft.com/office/drawing/2014/main" id="{46205CC6-5AB9-4287-BEC0-C2E33EED90D8}"/>
                </a:ext>
              </a:extLst>
            </p:cNvPr>
            <p:cNvSpPr txBox="1"/>
            <p:nvPr/>
          </p:nvSpPr>
          <p:spPr>
            <a:xfrm>
              <a:off x="5799417" y="3842644"/>
              <a:ext cx="898973" cy="248082"/>
            </a:xfrm>
            <a:prstGeom prst="rect">
              <a:avLst/>
            </a:prstGeom>
            <a:solidFill>
              <a:schemeClr val="bg1">
                <a:lumMod val="85000"/>
              </a:schemeClr>
            </a:solidFill>
          </p:spPr>
          <p:txBody>
            <a:bodyPr wrap="square" rtlCol="0">
              <a:spAutoFit/>
            </a:bodyPr>
            <a:lstStyle/>
            <a:p>
              <a:pPr algn="ctr"/>
              <a:r>
                <a:rPr kumimoji="1" lang="en-US" altLang="ja-JP" sz="1400" dirty="0">
                  <a:latin typeface="Arial" panose="020B0604020202020204" pitchFamily="34" charset="0"/>
                  <a:cs typeface="Arial" panose="020B0604020202020204" pitchFamily="34" charset="0"/>
                </a:rPr>
                <a:t>NEG pump</a:t>
              </a:r>
              <a:endParaRPr kumimoji="1" lang="ja-JP" altLang="en-US" sz="1400" dirty="0">
                <a:latin typeface="Arial" panose="020B0604020202020204" pitchFamily="34" charset="0"/>
                <a:cs typeface="Arial" panose="020B0604020202020204" pitchFamily="34" charset="0"/>
              </a:endParaRPr>
            </a:p>
          </p:txBody>
        </p:sp>
        <p:sp>
          <p:nvSpPr>
            <p:cNvPr id="83" name="テキスト ボックス 82">
              <a:extLst>
                <a:ext uri="{FF2B5EF4-FFF2-40B4-BE49-F238E27FC236}">
                  <a16:creationId xmlns:a16="http://schemas.microsoft.com/office/drawing/2014/main" id="{E9FFE93C-FD7B-48C1-8631-DB7F819DBDBD}"/>
                </a:ext>
              </a:extLst>
            </p:cNvPr>
            <p:cNvSpPr txBox="1"/>
            <p:nvPr/>
          </p:nvSpPr>
          <p:spPr>
            <a:xfrm>
              <a:off x="4317321" y="4177697"/>
              <a:ext cx="1314331" cy="248082"/>
            </a:xfrm>
            <a:prstGeom prst="rect">
              <a:avLst/>
            </a:prstGeom>
            <a:solidFill>
              <a:schemeClr val="bg1">
                <a:lumMod val="85000"/>
              </a:schemeClr>
            </a:solidFill>
          </p:spPr>
          <p:txBody>
            <a:bodyPr wrap="square" rtlCol="0">
              <a:spAutoFit/>
            </a:bodyPr>
            <a:lstStyle/>
            <a:p>
              <a:pPr algn="ctr"/>
              <a:r>
                <a:rPr lang="en-US" altLang="ja-JP" sz="1400" dirty="0">
                  <a:latin typeface="Arial" panose="020B0604020202020204" pitchFamily="34" charset="0"/>
                  <a:cs typeface="Arial" panose="020B0604020202020204" pitchFamily="34" charset="0"/>
                </a:rPr>
                <a:t>Connection flange</a:t>
              </a:r>
              <a:endParaRPr kumimoji="1" lang="ja-JP" altLang="en-US" sz="1400" dirty="0">
                <a:latin typeface="Arial" panose="020B0604020202020204" pitchFamily="34" charset="0"/>
                <a:cs typeface="Arial" panose="020B0604020202020204" pitchFamily="34" charset="0"/>
              </a:endParaRPr>
            </a:p>
          </p:txBody>
        </p:sp>
        <p:sp>
          <p:nvSpPr>
            <p:cNvPr id="84" name="テキスト ボックス 83">
              <a:extLst>
                <a:ext uri="{FF2B5EF4-FFF2-40B4-BE49-F238E27FC236}">
                  <a16:creationId xmlns:a16="http://schemas.microsoft.com/office/drawing/2014/main" id="{96B8FAED-BEE3-42BD-8DD5-F558BC77648C}"/>
                </a:ext>
              </a:extLst>
            </p:cNvPr>
            <p:cNvSpPr txBox="1"/>
            <p:nvPr/>
          </p:nvSpPr>
          <p:spPr>
            <a:xfrm>
              <a:off x="4991387" y="5759045"/>
              <a:ext cx="1037051" cy="248082"/>
            </a:xfrm>
            <a:prstGeom prst="rect">
              <a:avLst/>
            </a:prstGeom>
            <a:solidFill>
              <a:schemeClr val="bg1">
                <a:lumMod val="85000"/>
              </a:schemeClr>
            </a:solidFill>
          </p:spPr>
          <p:txBody>
            <a:bodyPr wrap="square" rtlCol="0">
              <a:spAutoFit/>
            </a:bodyPr>
            <a:lstStyle/>
            <a:p>
              <a:pPr algn="ctr"/>
              <a:r>
                <a:rPr lang="en-US" altLang="ja-JP" sz="1400" dirty="0">
                  <a:latin typeface="Arial" panose="020B0604020202020204" pitchFamily="34" charset="0"/>
                  <a:cs typeface="Arial" panose="020B0604020202020204" pitchFamily="34" charset="0"/>
                </a:rPr>
                <a:t>Antechamber</a:t>
              </a:r>
              <a:endParaRPr kumimoji="1" lang="ja-JP" altLang="en-US" sz="1400" dirty="0">
                <a:latin typeface="Arial" panose="020B0604020202020204" pitchFamily="34" charset="0"/>
                <a:cs typeface="Arial" panose="020B0604020202020204" pitchFamily="34" charset="0"/>
              </a:endParaRPr>
            </a:p>
          </p:txBody>
        </p:sp>
        <p:sp>
          <p:nvSpPr>
            <p:cNvPr id="85" name="テキスト ボックス 84">
              <a:extLst>
                <a:ext uri="{FF2B5EF4-FFF2-40B4-BE49-F238E27FC236}">
                  <a16:creationId xmlns:a16="http://schemas.microsoft.com/office/drawing/2014/main" id="{450DFBFD-8C43-43AB-A14F-9C7FFC43060F}"/>
                </a:ext>
              </a:extLst>
            </p:cNvPr>
            <p:cNvSpPr txBox="1"/>
            <p:nvPr/>
          </p:nvSpPr>
          <p:spPr>
            <a:xfrm>
              <a:off x="7459558" y="5138172"/>
              <a:ext cx="1288906" cy="248082"/>
            </a:xfrm>
            <a:prstGeom prst="rect">
              <a:avLst/>
            </a:prstGeom>
            <a:solidFill>
              <a:schemeClr val="bg1">
                <a:lumMod val="85000"/>
              </a:schemeClr>
            </a:solidFill>
          </p:spPr>
          <p:txBody>
            <a:bodyPr wrap="square" rtlCol="0">
              <a:spAutoFit/>
            </a:bodyPr>
            <a:lstStyle/>
            <a:p>
              <a:pPr algn="ctr"/>
              <a:r>
                <a:rPr lang="en-US" altLang="ja-JP" sz="1400" dirty="0">
                  <a:latin typeface="Arial" panose="020B0604020202020204" pitchFamily="34" charset="0"/>
                  <a:cs typeface="Arial" panose="020B0604020202020204" pitchFamily="34" charset="0"/>
                </a:rPr>
                <a:t>Cooling channel</a:t>
              </a:r>
              <a:endParaRPr kumimoji="1" lang="ja-JP" altLang="en-US" sz="1400" dirty="0">
                <a:latin typeface="Arial" panose="020B0604020202020204" pitchFamily="34" charset="0"/>
                <a:cs typeface="Arial" panose="020B0604020202020204" pitchFamily="34" charset="0"/>
              </a:endParaRPr>
            </a:p>
          </p:txBody>
        </p:sp>
        <p:sp>
          <p:nvSpPr>
            <p:cNvPr id="86" name="テキスト ボックス 85">
              <a:extLst>
                <a:ext uri="{FF2B5EF4-FFF2-40B4-BE49-F238E27FC236}">
                  <a16:creationId xmlns:a16="http://schemas.microsoft.com/office/drawing/2014/main" id="{80004E67-6B85-4E5A-8811-BE9202A8D87E}"/>
                </a:ext>
              </a:extLst>
            </p:cNvPr>
            <p:cNvSpPr txBox="1"/>
            <p:nvPr/>
          </p:nvSpPr>
          <p:spPr>
            <a:xfrm>
              <a:off x="5814227" y="5197956"/>
              <a:ext cx="631516" cy="248082"/>
            </a:xfrm>
            <a:prstGeom prst="rect">
              <a:avLst/>
            </a:prstGeom>
            <a:solidFill>
              <a:schemeClr val="bg1">
                <a:lumMod val="85000"/>
              </a:schemeClr>
            </a:solidFill>
          </p:spPr>
          <p:txBody>
            <a:bodyPr wrap="square" rtlCol="0">
              <a:spAutoFit/>
            </a:bodyPr>
            <a:lstStyle/>
            <a:p>
              <a:pPr algn="ctr"/>
              <a:r>
                <a:rPr lang="en-US" altLang="ja-JP" sz="1400" dirty="0">
                  <a:solidFill>
                    <a:srgbClr val="0070C0"/>
                  </a:solidFill>
                  <a:latin typeface="Arial" panose="020B0604020202020204" pitchFamily="34" charset="0"/>
                  <a:cs typeface="Arial" panose="020B0604020202020204" pitchFamily="34" charset="0"/>
                </a:rPr>
                <a:t>Beam</a:t>
              </a:r>
              <a:endParaRPr kumimoji="1" lang="ja-JP" altLang="en-US" sz="1400" dirty="0">
                <a:solidFill>
                  <a:srgbClr val="0070C0"/>
                </a:solidFill>
                <a:latin typeface="Arial" panose="020B0604020202020204" pitchFamily="34" charset="0"/>
                <a:cs typeface="Arial" panose="020B0604020202020204" pitchFamily="34" charset="0"/>
              </a:endParaRPr>
            </a:p>
          </p:txBody>
        </p:sp>
        <p:sp>
          <p:nvSpPr>
            <p:cNvPr id="87" name="テキスト ボックス 86">
              <a:extLst>
                <a:ext uri="{FF2B5EF4-FFF2-40B4-BE49-F238E27FC236}">
                  <a16:creationId xmlns:a16="http://schemas.microsoft.com/office/drawing/2014/main" id="{0C6AE1FC-7BAD-4F0E-9BFA-BA01D308DE85}"/>
                </a:ext>
              </a:extLst>
            </p:cNvPr>
            <p:cNvSpPr txBox="1"/>
            <p:nvPr/>
          </p:nvSpPr>
          <p:spPr>
            <a:xfrm>
              <a:off x="6299077" y="5489146"/>
              <a:ext cx="631516" cy="248082"/>
            </a:xfrm>
            <a:prstGeom prst="rect">
              <a:avLst/>
            </a:prstGeom>
            <a:solidFill>
              <a:schemeClr val="bg1">
                <a:lumMod val="85000"/>
              </a:schemeClr>
            </a:solidFill>
          </p:spPr>
          <p:txBody>
            <a:bodyPr wrap="square" rtlCol="0">
              <a:spAutoFit/>
            </a:bodyPr>
            <a:lstStyle/>
            <a:p>
              <a:pPr algn="ctr"/>
              <a:r>
                <a:rPr lang="en-US" altLang="ja-JP" sz="1400" dirty="0">
                  <a:solidFill>
                    <a:srgbClr val="FF0000"/>
                  </a:solidFill>
                  <a:latin typeface="Arial" panose="020B0604020202020204" pitchFamily="34" charset="0"/>
                  <a:cs typeface="Arial" panose="020B0604020202020204" pitchFamily="34" charset="0"/>
                </a:rPr>
                <a:t>SR</a:t>
              </a:r>
              <a:endParaRPr kumimoji="1" lang="ja-JP" altLang="en-US" sz="1400" dirty="0">
                <a:solidFill>
                  <a:srgbClr val="FF0000"/>
                </a:solidFill>
                <a:latin typeface="Arial" panose="020B0604020202020204" pitchFamily="34" charset="0"/>
                <a:cs typeface="Arial" panose="020B0604020202020204" pitchFamily="34" charset="0"/>
              </a:endParaRPr>
            </a:p>
          </p:txBody>
        </p:sp>
      </p:grpSp>
      <p:pic>
        <p:nvPicPr>
          <p:cNvPr id="93" name="Picture 4">
            <a:extLst>
              <a:ext uri="{FF2B5EF4-FFF2-40B4-BE49-F238E27FC236}">
                <a16:creationId xmlns:a16="http://schemas.microsoft.com/office/drawing/2014/main" id="{EB7891DD-A353-4EA5-972C-1E39E1DC0775}"/>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0060" t="21035" r="1010" b="30875"/>
          <a:stretch/>
        </p:blipFill>
        <p:spPr bwMode="auto">
          <a:xfrm>
            <a:off x="6979045" y="4532318"/>
            <a:ext cx="4620842" cy="18723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9839780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p:cNvPicPr>
            <a:picLocks noChangeAspect="1"/>
          </p:cNvPicPr>
          <p:nvPr/>
        </p:nvPicPr>
        <p:blipFill>
          <a:blip r:embed="rId3"/>
          <a:stretch>
            <a:fillRect/>
          </a:stretch>
        </p:blipFill>
        <p:spPr>
          <a:xfrm>
            <a:off x="0" y="0"/>
            <a:ext cx="12192000" cy="1122652"/>
          </a:xfrm>
          <a:prstGeom prst="rect">
            <a:avLst/>
          </a:prstGeom>
        </p:spPr>
      </p:pic>
      <p:sp>
        <p:nvSpPr>
          <p:cNvPr id="5" name="タイトル 1"/>
          <p:cNvSpPr txBox="1">
            <a:spLocks/>
          </p:cNvSpPr>
          <p:nvPr/>
        </p:nvSpPr>
        <p:spPr>
          <a:xfrm>
            <a:off x="1785678" y="0"/>
            <a:ext cx="8784976" cy="735582"/>
          </a:xfrm>
          <a:prstGeom prst="rect">
            <a:avLst/>
          </a:prstGeom>
        </p:spPr>
        <p:txBody>
          <a:bodyPr vert="horz" lIns="91440" tIns="45720" rIns="91440" bIns="45720" rtlCol="0" anchor="ctr">
            <a:normAutofit fontScale="90000"/>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en-US" altLang="ja-JP" sz="4000" b="1" dirty="0">
                <a:solidFill>
                  <a:srgbClr val="FFC000"/>
                </a:solidFill>
                <a:latin typeface="Calibri Light" panose="020F0302020204030204" pitchFamily="34" charset="0"/>
              </a:rPr>
              <a:t>Other features of SuperKEKB vacuum system 1</a:t>
            </a:r>
            <a:endParaRPr lang="ja-JP" altLang="en-US" sz="4000" b="1" dirty="0">
              <a:solidFill>
                <a:srgbClr val="FFC000"/>
              </a:solidFill>
              <a:latin typeface="Calibri Light" panose="020F0302020204030204" pitchFamily="34" charset="0"/>
            </a:endParaRPr>
          </a:p>
        </p:txBody>
      </p:sp>
      <p:sp>
        <p:nvSpPr>
          <p:cNvPr id="11" name="正方形/長方形 10"/>
          <p:cNvSpPr/>
          <p:nvPr/>
        </p:nvSpPr>
        <p:spPr>
          <a:xfrm>
            <a:off x="0" y="6434515"/>
            <a:ext cx="12192000" cy="431329"/>
          </a:xfrm>
          <a:prstGeom prst="rect">
            <a:avLst/>
          </a:prstGeom>
          <a:solidFill>
            <a:srgbClr val="00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latin typeface="Calibri" panose="020F0502020204030204" pitchFamily="34" charset="0"/>
            </a:endParaRPr>
          </a:p>
        </p:txBody>
      </p:sp>
      <p:pic>
        <p:nvPicPr>
          <p:cNvPr id="13" name="Picture 5" descr="C:\Documents and Settings\Administrator\デスクトップ\keklogo_blue.gif"/>
          <p:cNvPicPr>
            <a:picLocks noChangeAspect="1" noChangeArrowheads="1"/>
          </p:cNvPicPr>
          <p:nvPr/>
        </p:nvPicPr>
        <p:blipFill>
          <a:blip r:embed="rId4" cstate="print"/>
          <a:srcRect/>
          <a:stretch>
            <a:fillRect/>
          </a:stretch>
        </p:blipFill>
        <p:spPr bwMode="auto">
          <a:xfrm>
            <a:off x="65316" y="6463741"/>
            <a:ext cx="702056" cy="402103"/>
          </a:xfrm>
          <a:prstGeom prst="rect">
            <a:avLst/>
          </a:prstGeom>
          <a:noFill/>
        </p:spPr>
      </p:pic>
      <p:pic>
        <p:nvPicPr>
          <p:cNvPr id="14" name="Picture 1" descr="C:\Documents and Settings\Administrator\デスクトップ\SuperKEKB_logo.gif"/>
          <p:cNvPicPr>
            <a:picLocks noChangeAspect="1" noChangeArrowheads="1"/>
          </p:cNvPicPr>
          <p:nvPr/>
        </p:nvPicPr>
        <p:blipFill>
          <a:blip r:embed="rId5" cstate="print"/>
          <a:srcRect/>
          <a:stretch>
            <a:fillRect/>
          </a:stretch>
        </p:blipFill>
        <p:spPr bwMode="auto">
          <a:xfrm>
            <a:off x="11432495" y="6449005"/>
            <a:ext cx="759505" cy="408995"/>
          </a:xfrm>
          <a:prstGeom prst="rect">
            <a:avLst/>
          </a:prstGeom>
          <a:noFill/>
        </p:spPr>
      </p:pic>
      <p:sp>
        <p:nvSpPr>
          <p:cNvPr id="15" name="日付プレースホルダー 14"/>
          <p:cNvSpPr>
            <a:spLocks noGrp="1"/>
          </p:cNvSpPr>
          <p:nvPr>
            <p:ph type="dt" sz="half" idx="10"/>
          </p:nvPr>
        </p:nvSpPr>
        <p:spPr>
          <a:xfrm>
            <a:off x="838200" y="6475618"/>
            <a:ext cx="2743200" cy="365125"/>
          </a:xfrm>
        </p:spPr>
        <p:txBody>
          <a:bodyPr/>
          <a:lstStyle/>
          <a:p>
            <a:r>
              <a:rPr kumimoji="1" lang="en-US" altLang="ja-JP" dirty="0">
                <a:solidFill>
                  <a:srgbClr val="FFFF00"/>
                </a:solidFill>
                <a:latin typeface="Calibri" panose="020F0502020204030204" pitchFamily="34" charset="0"/>
              </a:rPr>
              <a:t>2019/10/31</a:t>
            </a:r>
            <a:endParaRPr kumimoji="1" lang="ja-JP" altLang="en-US" dirty="0">
              <a:solidFill>
                <a:srgbClr val="FFFF00"/>
              </a:solidFill>
              <a:latin typeface="Calibri" panose="020F0502020204030204" pitchFamily="34" charset="0"/>
            </a:endParaRPr>
          </a:p>
        </p:txBody>
      </p:sp>
      <p:sp>
        <p:nvSpPr>
          <p:cNvPr id="16" name="フッター プレースホルダー 15"/>
          <p:cNvSpPr>
            <a:spLocks noGrp="1"/>
          </p:cNvSpPr>
          <p:nvPr>
            <p:ph type="ftr" sz="quarter" idx="11"/>
          </p:nvPr>
        </p:nvSpPr>
        <p:spPr>
          <a:xfrm>
            <a:off x="3110967" y="6489670"/>
            <a:ext cx="6276433" cy="365125"/>
          </a:xfrm>
        </p:spPr>
        <p:txBody>
          <a:bodyPr/>
          <a:lstStyle/>
          <a:p>
            <a:r>
              <a:rPr lang="en-US" altLang="ja-JP" dirty="0">
                <a:solidFill>
                  <a:srgbClr val="FFFF00"/>
                </a:solidFill>
                <a:latin typeface="Calibri" panose="020F0502020204030204" pitchFamily="34" charset="0"/>
              </a:rPr>
              <a:t>Joint-US-CERN-Japan-Russia International Accelerator School, 2019, Ion Colliders @ </a:t>
            </a:r>
            <a:r>
              <a:rPr lang="en-US" altLang="ja-JP" dirty="0" err="1">
                <a:solidFill>
                  <a:srgbClr val="FFFF00"/>
                </a:solidFill>
                <a:latin typeface="Calibri" panose="020F0502020204030204" pitchFamily="34" charset="0"/>
              </a:rPr>
              <a:t>Dubna</a:t>
            </a:r>
            <a:endParaRPr kumimoji="1" lang="ja-JP" altLang="en-US" dirty="0">
              <a:solidFill>
                <a:srgbClr val="FFFF00"/>
              </a:solidFill>
              <a:latin typeface="Calibri" panose="020F0502020204030204" pitchFamily="34" charset="0"/>
            </a:endParaRPr>
          </a:p>
        </p:txBody>
      </p:sp>
      <p:sp>
        <p:nvSpPr>
          <p:cNvPr id="17" name="スライド番号プレースホルダー 16"/>
          <p:cNvSpPr>
            <a:spLocks noGrp="1"/>
          </p:cNvSpPr>
          <p:nvPr>
            <p:ph type="sldNum" sz="quarter" idx="12"/>
          </p:nvPr>
        </p:nvSpPr>
        <p:spPr>
          <a:xfrm>
            <a:off x="8610600" y="6475618"/>
            <a:ext cx="2743200" cy="365125"/>
          </a:xfrm>
        </p:spPr>
        <p:txBody>
          <a:bodyPr/>
          <a:lstStyle/>
          <a:p>
            <a:fld id="{2703563A-5760-4490-B9C0-0ADE44AA5E72}" type="slidenum">
              <a:rPr kumimoji="1" lang="ja-JP" altLang="en-US" smtClean="0">
                <a:solidFill>
                  <a:srgbClr val="FFFF00"/>
                </a:solidFill>
                <a:latin typeface="Calibri" panose="020F0502020204030204" pitchFamily="34" charset="0"/>
              </a:rPr>
              <a:t>43</a:t>
            </a:fld>
            <a:endParaRPr kumimoji="1" lang="ja-JP" altLang="en-US">
              <a:solidFill>
                <a:srgbClr val="FFFF00"/>
              </a:solidFill>
              <a:latin typeface="Calibri" panose="020F0502020204030204" pitchFamily="34" charset="0"/>
            </a:endParaRPr>
          </a:p>
        </p:txBody>
      </p:sp>
      <p:sp>
        <p:nvSpPr>
          <p:cNvPr id="33" name="コンテンツ プレースホルダー 1">
            <a:extLst>
              <a:ext uri="{FF2B5EF4-FFF2-40B4-BE49-F238E27FC236}">
                <a16:creationId xmlns:a16="http://schemas.microsoft.com/office/drawing/2014/main" id="{8421128A-39A2-499B-A4A5-3B6C234BFB32}"/>
              </a:ext>
            </a:extLst>
          </p:cNvPr>
          <p:cNvSpPr txBox="1">
            <a:spLocks/>
          </p:cNvSpPr>
          <p:nvPr/>
        </p:nvSpPr>
        <p:spPr>
          <a:xfrm>
            <a:off x="115119" y="1026677"/>
            <a:ext cx="4855524" cy="342340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2400" dirty="0">
                <a:latin typeface="Calibri" panose="020F0502020204030204" pitchFamily="34" charset="0"/>
              </a:rPr>
              <a:t>Stepless connection flange</a:t>
            </a:r>
          </a:p>
          <a:p>
            <a:pPr lvl="1">
              <a:buFont typeface="Wingdings" panose="05000000000000000000" pitchFamily="2" charset="2"/>
              <a:buChar char="Ø"/>
            </a:pPr>
            <a:r>
              <a:rPr lang="en-US" altLang="ja-JP" sz="2000" dirty="0">
                <a:solidFill>
                  <a:srgbClr val="002060"/>
                </a:solidFill>
                <a:latin typeface="Calibri" panose="020F0502020204030204" pitchFamily="34" charset="0"/>
              </a:rPr>
              <a:t>Low beam impedance</a:t>
            </a:r>
          </a:p>
          <a:p>
            <a:r>
              <a:rPr lang="en-US" altLang="ja-JP" sz="2400" dirty="0">
                <a:latin typeface="Calibri" panose="020F0502020204030204" pitchFamily="34" charset="0"/>
              </a:rPr>
              <a:t>New RF shield in bellows chamber</a:t>
            </a:r>
          </a:p>
          <a:p>
            <a:pPr lvl="1">
              <a:buFont typeface="Wingdings" panose="05000000000000000000" pitchFamily="2" charset="2"/>
              <a:buChar char="Ø"/>
            </a:pPr>
            <a:r>
              <a:rPr lang="en-US" altLang="ja-JP" sz="2000" dirty="0">
                <a:solidFill>
                  <a:srgbClr val="002060"/>
                </a:solidFill>
                <a:latin typeface="Calibri" panose="020F0502020204030204" pitchFamily="34" charset="0"/>
                <a:sym typeface="Symbol" panose="05050102010706020507" pitchFamily="18" charset="2"/>
              </a:rPr>
              <a:t>Low beam impedance</a:t>
            </a:r>
          </a:p>
          <a:p>
            <a:pPr lvl="1">
              <a:buFont typeface="Wingdings" panose="05000000000000000000" pitchFamily="2" charset="2"/>
              <a:buChar char="Ø"/>
            </a:pPr>
            <a:r>
              <a:rPr lang="en-US" altLang="ja-JP" sz="2000" dirty="0">
                <a:solidFill>
                  <a:srgbClr val="002060"/>
                </a:solidFill>
                <a:latin typeface="Calibri" panose="020F0502020204030204" pitchFamily="34" charset="0"/>
                <a:sym typeface="Symbol" panose="05050102010706020507" pitchFamily="18" charset="2"/>
              </a:rPr>
              <a:t>High thermal strength for large stored current</a:t>
            </a:r>
          </a:p>
          <a:p>
            <a:pPr lvl="1">
              <a:buFont typeface="Wingdings" panose="05000000000000000000" pitchFamily="2" charset="2"/>
              <a:buChar char="Ø"/>
            </a:pPr>
            <a:r>
              <a:rPr lang="en-US" altLang="ja-JP" sz="2000" dirty="0">
                <a:solidFill>
                  <a:srgbClr val="002060"/>
                </a:solidFill>
                <a:latin typeface="Calibri" panose="020F0502020204030204" pitchFamily="34" charset="0"/>
                <a:sym typeface="Symbol" panose="05050102010706020507" pitchFamily="18" charset="2"/>
              </a:rPr>
              <a:t>Also used in gate valves</a:t>
            </a:r>
            <a:endParaRPr lang="en-US" altLang="ja-JP" dirty="0">
              <a:latin typeface="Calibri" panose="020F0502020204030204" pitchFamily="34" charset="0"/>
              <a:sym typeface="Symbol" panose="05050102010706020507" pitchFamily="18" charset="2"/>
            </a:endParaRPr>
          </a:p>
        </p:txBody>
      </p:sp>
      <p:pic>
        <p:nvPicPr>
          <p:cNvPr id="21" name="Picture 1047" descr="C:\Documents and Settings\suetsugu\デスクトップ\MO_RF_Bridge_2.jpg">
            <a:extLst>
              <a:ext uri="{FF2B5EF4-FFF2-40B4-BE49-F238E27FC236}">
                <a16:creationId xmlns:a16="http://schemas.microsoft.com/office/drawing/2014/main" id="{E591798C-B543-4B3A-92B8-E10FB3345CD6}"/>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535" t="6591" r="1510" b="10921"/>
          <a:stretch/>
        </p:blipFill>
        <p:spPr bwMode="auto">
          <a:xfrm>
            <a:off x="4939719" y="1000967"/>
            <a:ext cx="3652635" cy="21044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図 22" descr="P1050686.jpg">
            <a:extLst>
              <a:ext uri="{FF2B5EF4-FFF2-40B4-BE49-F238E27FC236}">
                <a16:creationId xmlns:a16="http://schemas.microsoft.com/office/drawing/2014/main" id="{763FD3C0-2539-4355-B94D-3505E1F54233}"/>
              </a:ext>
            </a:extLst>
          </p:cNvPr>
          <p:cNvPicPr>
            <a:picLocks noChangeAspect="1"/>
          </p:cNvPicPr>
          <p:nvPr/>
        </p:nvPicPr>
        <p:blipFill rotWithShape="1">
          <a:blip r:embed="rId7">
            <a:extLst>
              <a:ext uri="{28A0092B-C50C-407E-A947-70E740481C1C}">
                <a14:useLocalDpi xmlns:a14="http://schemas.microsoft.com/office/drawing/2010/main" val="0"/>
              </a:ext>
            </a:extLst>
          </a:blip>
          <a:srcRect l="3989" t="8823" r="12921" b="22079"/>
          <a:stretch/>
        </p:blipFill>
        <p:spPr bwMode="auto">
          <a:xfrm>
            <a:off x="8660900" y="978227"/>
            <a:ext cx="3426055" cy="2136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4" descr="D:\_WorkFolder_20100529\Bellows_Mirapro_201003 photo\result\DSC00586.jpg">
            <a:extLst>
              <a:ext uri="{FF2B5EF4-FFF2-40B4-BE49-F238E27FC236}">
                <a16:creationId xmlns:a16="http://schemas.microsoft.com/office/drawing/2014/main" id="{948D5C48-C755-40B5-AFE8-25DCA27D16CF}"/>
              </a:ext>
            </a:extLst>
          </p:cNvPr>
          <p:cNvPicPr>
            <a:picLocks noChangeAspect="1" noChangeArrowheads="1"/>
          </p:cNvPicPr>
          <p:nvPr/>
        </p:nvPicPr>
        <p:blipFill>
          <a:blip r:embed="rId8" cstate="print"/>
          <a:srcRect/>
          <a:stretch>
            <a:fillRect/>
          </a:stretch>
        </p:blipFill>
        <p:spPr bwMode="auto">
          <a:xfrm>
            <a:off x="7848505" y="3601303"/>
            <a:ext cx="3426055" cy="2564189"/>
          </a:xfrm>
          <a:prstGeom prst="rect">
            <a:avLst/>
          </a:prstGeom>
          <a:noFill/>
        </p:spPr>
      </p:pic>
      <p:grpSp>
        <p:nvGrpSpPr>
          <p:cNvPr id="30" name="グループ化 29">
            <a:extLst>
              <a:ext uri="{FF2B5EF4-FFF2-40B4-BE49-F238E27FC236}">
                <a16:creationId xmlns:a16="http://schemas.microsoft.com/office/drawing/2014/main" id="{6B588C18-EEA7-4950-A9D5-2A01E8B874AE}"/>
              </a:ext>
            </a:extLst>
          </p:cNvPr>
          <p:cNvGrpSpPr>
            <a:grpSpLocks noChangeAspect="1"/>
          </p:cNvGrpSpPr>
          <p:nvPr/>
        </p:nvGrpSpPr>
        <p:grpSpPr>
          <a:xfrm>
            <a:off x="996144" y="3677866"/>
            <a:ext cx="3426055" cy="2828842"/>
            <a:chOff x="677625" y="4056277"/>
            <a:chExt cx="2811463" cy="2321383"/>
          </a:xfrm>
        </p:grpSpPr>
        <p:pic>
          <p:nvPicPr>
            <p:cNvPr id="31" name="Picture 4" descr="図3">
              <a:extLst>
                <a:ext uri="{FF2B5EF4-FFF2-40B4-BE49-F238E27FC236}">
                  <a16:creationId xmlns:a16="http://schemas.microsoft.com/office/drawing/2014/main" id="{2DF75E62-F88A-4B0C-8077-497872249D9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r="7233"/>
            <a:stretch>
              <a:fillRect/>
            </a:stretch>
          </p:blipFill>
          <p:spPr bwMode="auto">
            <a:xfrm>
              <a:off x="677625" y="4056277"/>
              <a:ext cx="2811463" cy="207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テキスト ボックス 10">
              <a:extLst>
                <a:ext uri="{FF2B5EF4-FFF2-40B4-BE49-F238E27FC236}">
                  <a16:creationId xmlns:a16="http://schemas.microsoft.com/office/drawing/2014/main" id="{8DA20347-87CF-407E-9B30-60353E40E31E}"/>
                </a:ext>
              </a:extLst>
            </p:cNvPr>
            <p:cNvSpPr txBox="1">
              <a:spLocks noChangeArrowheads="1"/>
            </p:cNvSpPr>
            <p:nvPr/>
          </p:nvSpPr>
          <p:spPr bwMode="auto">
            <a:xfrm>
              <a:off x="1337459" y="6074582"/>
              <a:ext cx="1593266" cy="303078"/>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eaLnBrk="1" hangingPunct="1"/>
              <a:r>
                <a:rPr lang="en-US" altLang="ja-JP" dirty="0">
                  <a:solidFill>
                    <a:srgbClr val="00B050"/>
                  </a:solidFill>
                </a:rPr>
                <a:t>Bellows chamber</a:t>
              </a:r>
              <a:endParaRPr lang="ja-JP" altLang="en-US" dirty="0">
                <a:solidFill>
                  <a:srgbClr val="00B050"/>
                </a:solidFill>
              </a:endParaRPr>
            </a:p>
          </p:txBody>
        </p:sp>
      </p:grpSp>
      <p:pic>
        <p:nvPicPr>
          <p:cNvPr id="34" name="Picture 3" descr="D:\_WorkFolder_20120405\SKEKB_Bellows_Irie photo\result\IMG_1797.jpg">
            <a:extLst>
              <a:ext uri="{FF2B5EF4-FFF2-40B4-BE49-F238E27FC236}">
                <a16:creationId xmlns:a16="http://schemas.microsoft.com/office/drawing/2014/main" id="{5C4A9F07-1C41-4E85-AB5F-8EC5913A4A03}"/>
              </a:ext>
            </a:extLst>
          </p:cNvPr>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10162"/>
          <a:stretch/>
        </p:blipFill>
        <p:spPr bwMode="auto">
          <a:xfrm>
            <a:off x="4727369" y="3598263"/>
            <a:ext cx="3078751" cy="2570271"/>
          </a:xfrm>
          <a:prstGeom prst="rect">
            <a:avLst/>
          </a:prstGeom>
          <a:ln>
            <a:noFill/>
          </a:ln>
          <a:effectLst/>
          <a:extLst>
            <a:ext uri="{909E8E84-426E-40DD-AFC4-6F175D3DCCD1}">
              <a14:hiddenFill xmlns:a14="http://schemas.microsoft.com/office/drawing/2010/main">
                <a:solidFill>
                  <a:srgbClr val="FFFFFF"/>
                </a:solidFill>
              </a14:hiddenFill>
            </a:ext>
          </a:extLst>
        </p:spPr>
      </p:pic>
      <p:sp>
        <p:nvSpPr>
          <p:cNvPr id="36" name="テキスト ボックス 10">
            <a:extLst>
              <a:ext uri="{FF2B5EF4-FFF2-40B4-BE49-F238E27FC236}">
                <a16:creationId xmlns:a16="http://schemas.microsoft.com/office/drawing/2014/main" id="{088F7A1B-587D-494B-BEEB-AE87603C44BD}"/>
              </a:ext>
            </a:extLst>
          </p:cNvPr>
          <p:cNvSpPr txBox="1">
            <a:spLocks noChangeArrowheads="1"/>
          </p:cNvSpPr>
          <p:nvPr/>
        </p:nvSpPr>
        <p:spPr bwMode="auto">
          <a:xfrm>
            <a:off x="4970642" y="6099260"/>
            <a:ext cx="6109365" cy="369332"/>
          </a:xfrm>
          <a:prstGeom prst="rect">
            <a:avLst/>
          </a:prstGeom>
          <a:noFill/>
          <a:ln>
            <a:noFill/>
          </a:ln>
          <a:extLst/>
        </p:spPr>
        <p:txBody>
          <a:bodyPr wrap="none">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eaLnBrk="1" hangingPunct="1"/>
            <a:r>
              <a:rPr lang="en-US" altLang="ja-JP" dirty="0">
                <a:solidFill>
                  <a:srgbClr val="00B050"/>
                </a:solidFill>
              </a:rPr>
              <a:t>New RF shield (Comb-type RF shield) in bellows chamber</a:t>
            </a:r>
            <a:endParaRPr lang="ja-JP" altLang="en-US" dirty="0">
              <a:solidFill>
                <a:srgbClr val="00B050"/>
              </a:solidFill>
            </a:endParaRPr>
          </a:p>
        </p:txBody>
      </p:sp>
      <p:sp>
        <p:nvSpPr>
          <p:cNvPr id="37" name="テキスト ボックス 10">
            <a:extLst>
              <a:ext uri="{FF2B5EF4-FFF2-40B4-BE49-F238E27FC236}">
                <a16:creationId xmlns:a16="http://schemas.microsoft.com/office/drawing/2014/main" id="{A66A1C56-8162-4364-97CC-4231789C3D3D}"/>
              </a:ext>
            </a:extLst>
          </p:cNvPr>
          <p:cNvSpPr txBox="1">
            <a:spLocks noChangeArrowheads="1"/>
          </p:cNvSpPr>
          <p:nvPr/>
        </p:nvSpPr>
        <p:spPr bwMode="auto">
          <a:xfrm>
            <a:off x="6843736" y="3094420"/>
            <a:ext cx="3634328" cy="369332"/>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eaLnBrk="1" hangingPunct="1"/>
            <a:r>
              <a:rPr lang="en-US" altLang="ja-JP" dirty="0">
                <a:solidFill>
                  <a:srgbClr val="00B050"/>
                </a:solidFill>
              </a:rPr>
              <a:t>Stepless flange (MO-type flange)</a:t>
            </a:r>
            <a:endParaRPr lang="ja-JP" altLang="en-US" dirty="0">
              <a:solidFill>
                <a:srgbClr val="00B050"/>
              </a:solidFill>
            </a:endParaRPr>
          </a:p>
        </p:txBody>
      </p:sp>
    </p:spTree>
    <p:extLst>
      <p:ext uri="{BB962C8B-B14F-4D97-AF65-F5344CB8AC3E}">
        <p14:creationId xmlns:p14="http://schemas.microsoft.com/office/powerpoint/2010/main" val="149204416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p:cNvPicPr>
            <a:picLocks noChangeAspect="1"/>
          </p:cNvPicPr>
          <p:nvPr/>
        </p:nvPicPr>
        <p:blipFill>
          <a:blip r:embed="rId3"/>
          <a:stretch>
            <a:fillRect/>
          </a:stretch>
        </p:blipFill>
        <p:spPr>
          <a:xfrm>
            <a:off x="0" y="0"/>
            <a:ext cx="12192000" cy="1122652"/>
          </a:xfrm>
          <a:prstGeom prst="rect">
            <a:avLst/>
          </a:prstGeom>
        </p:spPr>
      </p:pic>
      <p:sp>
        <p:nvSpPr>
          <p:cNvPr id="5" name="タイトル 1"/>
          <p:cNvSpPr txBox="1">
            <a:spLocks/>
          </p:cNvSpPr>
          <p:nvPr/>
        </p:nvSpPr>
        <p:spPr>
          <a:xfrm>
            <a:off x="1785678" y="0"/>
            <a:ext cx="8784976" cy="735582"/>
          </a:xfrm>
          <a:prstGeom prst="rect">
            <a:avLst/>
          </a:prstGeom>
        </p:spPr>
        <p:txBody>
          <a:bodyPr vert="horz" lIns="91440" tIns="45720" rIns="91440" bIns="45720" rtlCol="0" anchor="ctr">
            <a:normAutofit fontScale="90000"/>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en-US" altLang="ja-JP" sz="4000" b="1" dirty="0">
                <a:solidFill>
                  <a:srgbClr val="FFC000"/>
                </a:solidFill>
                <a:latin typeface="Calibri Light" panose="020F0302020204030204" pitchFamily="34" charset="0"/>
              </a:rPr>
              <a:t>Other features of SuperKEKB vacuum system 2</a:t>
            </a:r>
            <a:endParaRPr lang="ja-JP" altLang="en-US" sz="4000" b="1" dirty="0">
              <a:solidFill>
                <a:srgbClr val="FFC000"/>
              </a:solidFill>
              <a:latin typeface="Calibri Light" panose="020F0302020204030204" pitchFamily="34" charset="0"/>
            </a:endParaRPr>
          </a:p>
        </p:txBody>
      </p:sp>
      <p:sp>
        <p:nvSpPr>
          <p:cNvPr id="11" name="正方形/長方形 10"/>
          <p:cNvSpPr/>
          <p:nvPr/>
        </p:nvSpPr>
        <p:spPr>
          <a:xfrm>
            <a:off x="0" y="6434515"/>
            <a:ext cx="12192000" cy="431329"/>
          </a:xfrm>
          <a:prstGeom prst="rect">
            <a:avLst/>
          </a:prstGeom>
          <a:solidFill>
            <a:srgbClr val="00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latin typeface="Calibri" panose="020F0502020204030204" pitchFamily="34" charset="0"/>
            </a:endParaRPr>
          </a:p>
        </p:txBody>
      </p:sp>
      <p:pic>
        <p:nvPicPr>
          <p:cNvPr id="13" name="Picture 5" descr="C:\Documents and Settings\Administrator\デスクトップ\keklogo_blue.gif"/>
          <p:cNvPicPr>
            <a:picLocks noChangeAspect="1" noChangeArrowheads="1"/>
          </p:cNvPicPr>
          <p:nvPr/>
        </p:nvPicPr>
        <p:blipFill>
          <a:blip r:embed="rId4" cstate="print"/>
          <a:srcRect/>
          <a:stretch>
            <a:fillRect/>
          </a:stretch>
        </p:blipFill>
        <p:spPr bwMode="auto">
          <a:xfrm>
            <a:off x="65316" y="6463741"/>
            <a:ext cx="702056" cy="402103"/>
          </a:xfrm>
          <a:prstGeom prst="rect">
            <a:avLst/>
          </a:prstGeom>
          <a:noFill/>
        </p:spPr>
      </p:pic>
      <p:pic>
        <p:nvPicPr>
          <p:cNvPr id="14" name="Picture 1" descr="C:\Documents and Settings\Administrator\デスクトップ\SuperKEKB_logo.gif"/>
          <p:cNvPicPr>
            <a:picLocks noChangeAspect="1" noChangeArrowheads="1"/>
          </p:cNvPicPr>
          <p:nvPr/>
        </p:nvPicPr>
        <p:blipFill>
          <a:blip r:embed="rId5" cstate="print"/>
          <a:srcRect/>
          <a:stretch>
            <a:fillRect/>
          </a:stretch>
        </p:blipFill>
        <p:spPr bwMode="auto">
          <a:xfrm>
            <a:off x="11432495" y="6449005"/>
            <a:ext cx="759505" cy="408995"/>
          </a:xfrm>
          <a:prstGeom prst="rect">
            <a:avLst/>
          </a:prstGeom>
          <a:noFill/>
        </p:spPr>
      </p:pic>
      <p:sp>
        <p:nvSpPr>
          <p:cNvPr id="15" name="日付プレースホルダー 14"/>
          <p:cNvSpPr>
            <a:spLocks noGrp="1"/>
          </p:cNvSpPr>
          <p:nvPr>
            <p:ph type="dt" sz="half" idx="10"/>
          </p:nvPr>
        </p:nvSpPr>
        <p:spPr>
          <a:xfrm>
            <a:off x="838200" y="6475618"/>
            <a:ext cx="2743200" cy="365125"/>
          </a:xfrm>
        </p:spPr>
        <p:txBody>
          <a:bodyPr/>
          <a:lstStyle/>
          <a:p>
            <a:r>
              <a:rPr kumimoji="1" lang="en-US" altLang="ja-JP" dirty="0">
                <a:solidFill>
                  <a:srgbClr val="FFFF00"/>
                </a:solidFill>
                <a:latin typeface="Calibri" panose="020F0502020204030204" pitchFamily="34" charset="0"/>
              </a:rPr>
              <a:t>2019/10/31</a:t>
            </a:r>
            <a:endParaRPr kumimoji="1" lang="ja-JP" altLang="en-US" dirty="0">
              <a:solidFill>
                <a:srgbClr val="FFFF00"/>
              </a:solidFill>
              <a:latin typeface="Calibri" panose="020F0502020204030204" pitchFamily="34" charset="0"/>
            </a:endParaRPr>
          </a:p>
        </p:txBody>
      </p:sp>
      <p:sp>
        <p:nvSpPr>
          <p:cNvPr id="16" name="フッター プレースホルダー 15"/>
          <p:cNvSpPr>
            <a:spLocks noGrp="1"/>
          </p:cNvSpPr>
          <p:nvPr>
            <p:ph type="ftr" sz="quarter" idx="11"/>
          </p:nvPr>
        </p:nvSpPr>
        <p:spPr>
          <a:xfrm>
            <a:off x="3110967" y="6489670"/>
            <a:ext cx="6276433" cy="365125"/>
          </a:xfrm>
        </p:spPr>
        <p:txBody>
          <a:bodyPr/>
          <a:lstStyle/>
          <a:p>
            <a:r>
              <a:rPr lang="en-US" altLang="ja-JP" dirty="0">
                <a:solidFill>
                  <a:srgbClr val="FFFF00"/>
                </a:solidFill>
                <a:latin typeface="Calibri" panose="020F0502020204030204" pitchFamily="34" charset="0"/>
              </a:rPr>
              <a:t>Joint-US-CERN-Japan-Russia International Accelerator School, 2019, Ion Colliders @ </a:t>
            </a:r>
            <a:r>
              <a:rPr lang="en-US" altLang="ja-JP" dirty="0" err="1">
                <a:solidFill>
                  <a:srgbClr val="FFFF00"/>
                </a:solidFill>
                <a:latin typeface="Calibri" panose="020F0502020204030204" pitchFamily="34" charset="0"/>
              </a:rPr>
              <a:t>Dubna</a:t>
            </a:r>
            <a:endParaRPr kumimoji="1" lang="ja-JP" altLang="en-US" dirty="0">
              <a:solidFill>
                <a:srgbClr val="FFFF00"/>
              </a:solidFill>
              <a:latin typeface="Calibri" panose="020F0502020204030204" pitchFamily="34" charset="0"/>
            </a:endParaRPr>
          </a:p>
        </p:txBody>
      </p:sp>
      <p:sp>
        <p:nvSpPr>
          <p:cNvPr id="17" name="スライド番号プレースホルダー 16"/>
          <p:cNvSpPr>
            <a:spLocks noGrp="1"/>
          </p:cNvSpPr>
          <p:nvPr>
            <p:ph type="sldNum" sz="quarter" idx="12"/>
          </p:nvPr>
        </p:nvSpPr>
        <p:spPr>
          <a:xfrm>
            <a:off x="8610600" y="6475618"/>
            <a:ext cx="2743200" cy="365125"/>
          </a:xfrm>
        </p:spPr>
        <p:txBody>
          <a:bodyPr/>
          <a:lstStyle/>
          <a:p>
            <a:fld id="{2703563A-5760-4490-B9C0-0ADE44AA5E72}" type="slidenum">
              <a:rPr kumimoji="1" lang="ja-JP" altLang="en-US" smtClean="0">
                <a:solidFill>
                  <a:srgbClr val="FFFF00"/>
                </a:solidFill>
                <a:latin typeface="Calibri" panose="020F0502020204030204" pitchFamily="34" charset="0"/>
              </a:rPr>
              <a:t>44</a:t>
            </a:fld>
            <a:endParaRPr kumimoji="1" lang="ja-JP" altLang="en-US">
              <a:solidFill>
                <a:srgbClr val="FFFF00"/>
              </a:solidFill>
              <a:latin typeface="Calibri" panose="020F0502020204030204" pitchFamily="34" charset="0"/>
            </a:endParaRPr>
          </a:p>
        </p:txBody>
      </p:sp>
      <p:sp>
        <p:nvSpPr>
          <p:cNvPr id="33" name="コンテンツ プレースホルダー 1">
            <a:extLst>
              <a:ext uri="{FF2B5EF4-FFF2-40B4-BE49-F238E27FC236}">
                <a16:creationId xmlns:a16="http://schemas.microsoft.com/office/drawing/2014/main" id="{8421128A-39A2-499B-A4A5-3B6C234BFB32}"/>
              </a:ext>
            </a:extLst>
          </p:cNvPr>
          <p:cNvSpPr txBox="1">
            <a:spLocks/>
          </p:cNvSpPr>
          <p:nvPr/>
        </p:nvSpPr>
        <p:spPr>
          <a:xfrm>
            <a:off x="0" y="1026677"/>
            <a:ext cx="5167423" cy="431167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2400" dirty="0">
                <a:latin typeface="Calibri" panose="020F0502020204030204" pitchFamily="34" charset="0"/>
                <a:sym typeface="Symbol" panose="05050102010706020507" pitchFamily="18" charset="2"/>
              </a:rPr>
              <a:t>Various countermeasures against electron cloud.</a:t>
            </a:r>
          </a:p>
          <a:p>
            <a:pPr lvl="1">
              <a:buFont typeface="Wingdings" panose="05000000000000000000" pitchFamily="2" charset="2"/>
              <a:buChar char="Ø"/>
            </a:pPr>
            <a:r>
              <a:rPr lang="en-US" altLang="ja-JP" sz="2000" dirty="0">
                <a:solidFill>
                  <a:srgbClr val="002060"/>
                </a:solidFill>
                <a:latin typeface="Calibri" panose="020F0502020204030204" pitchFamily="34" charset="0"/>
                <a:sym typeface="Symbol" panose="05050102010706020507" pitchFamily="18" charset="2"/>
              </a:rPr>
              <a:t>Titanium nitride coating with low secondary yield</a:t>
            </a:r>
          </a:p>
          <a:p>
            <a:pPr lvl="1">
              <a:buFont typeface="Wingdings" panose="05000000000000000000" pitchFamily="2" charset="2"/>
              <a:buChar char="Ø"/>
            </a:pPr>
            <a:r>
              <a:rPr lang="en-US" altLang="ja-JP" sz="2000" dirty="0">
                <a:solidFill>
                  <a:srgbClr val="002060"/>
                </a:solidFill>
                <a:latin typeface="Calibri" panose="020F0502020204030204" pitchFamily="34" charset="0"/>
                <a:sym typeface="Symbol" panose="05050102010706020507" pitchFamily="18" charset="2"/>
              </a:rPr>
              <a:t>Groove structure surface with low secondary yield</a:t>
            </a:r>
          </a:p>
          <a:p>
            <a:pPr lvl="1">
              <a:buFont typeface="Wingdings" panose="05000000000000000000" pitchFamily="2" charset="2"/>
              <a:buChar char="Ø"/>
            </a:pPr>
            <a:r>
              <a:rPr lang="en-US" altLang="ja-JP" sz="2000" dirty="0">
                <a:solidFill>
                  <a:srgbClr val="002060"/>
                </a:solidFill>
                <a:latin typeface="Calibri" panose="020F0502020204030204" pitchFamily="34" charset="0"/>
                <a:sym typeface="Symbol" panose="05050102010706020507" pitchFamily="18" charset="2"/>
              </a:rPr>
              <a:t>Clearing electrode to attract electron cloud</a:t>
            </a:r>
          </a:p>
          <a:p>
            <a:pPr lvl="1">
              <a:buFont typeface="Wingdings" panose="05000000000000000000" pitchFamily="2" charset="2"/>
              <a:buChar char="Ø"/>
            </a:pPr>
            <a:r>
              <a:rPr lang="en-US" altLang="ja-JP" sz="2000" dirty="0">
                <a:solidFill>
                  <a:srgbClr val="002060"/>
                </a:solidFill>
                <a:latin typeface="Calibri" panose="020F0502020204030204" pitchFamily="34" charset="0"/>
                <a:sym typeface="Symbol" panose="05050102010706020507" pitchFamily="18" charset="2"/>
              </a:rPr>
              <a:t>Permanent magnets to suppress electron emission from inner surface</a:t>
            </a:r>
            <a:endParaRPr lang="en-US" altLang="ja-JP" sz="1600" dirty="0">
              <a:latin typeface="Calibri" panose="020F0502020204030204" pitchFamily="34" charset="0"/>
              <a:sym typeface="Symbol" panose="05050102010706020507" pitchFamily="18" charset="2"/>
            </a:endParaRPr>
          </a:p>
        </p:txBody>
      </p:sp>
      <p:pic>
        <p:nvPicPr>
          <p:cNvPr id="24" name="Picture 2">
            <a:extLst>
              <a:ext uri="{FF2B5EF4-FFF2-40B4-BE49-F238E27FC236}">
                <a16:creationId xmlns:a16="http://schemas.microsoft.com/office/drawing/2014/main" id="{F2BA2F10-44CA-4EF3-8DDC-EC78D0FAC191}"/>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546" t="6904" r="298" b="12977"/>
          <a:stretch/>
        </p:blipFill>
        <p:spPr bwMode="auto">
          <a:xfrm>
            <a:off x="352036" y="4260620"/>
            <a:ext cx="3366732" cy="2104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 name="Picture 3" descr="D:\_WorkFolder\Al_Antechamber_Groove_MHI_201009 photo\result\DSC01282.jpg">
            <a:extLst>
              <a:ext uri="{FF2B5EF4-FFF2-40B4-BE49-F238E27FC236}">
                <a16:creationId xmlns:a16="http://schemas.microsoft.com/office/drawing/2014/main" id="{4838C0E0-24A4-49CD-8870-316FFA4B6941}"/>
              </a:ext>
            </a:extLst>
          </p:cNvPr>
          <p:cNvPicPr>
            <a:picLocks noChangeAspect="1" noChangeArrowheads="1"/>
          </p:cNvPicPr>
          <p:nvPr/>
        </p:nvPicPr>
        <p:blipFill>
          <a:blip r:embed="rId7" cstate="print"/>
          <a:srcRect l="11847" t="20380" r="17624" b="14525"/>
          <a:stretch>
            <a:fillRect/>
          </a:stretch>
        </p:blipFill>
        <p:spPr bwMode="auto">
          <a:xfrm>
            <a:off x="3965837" y="4260620"/>
            <a:ext cx="3397057" cy="2109357"/>
          </a:xfrm>
          <a:prstGeom prst="rect">
            <a:avLst/>
          </a:prstGeom>
          <a:noFill/>
        </p:spPr>
      </p:pic>
      <p:pic>
        <p:nvPicPr>
          <p:cNvPr id="28" name="図 27">
            <a:extLst>
              <a:ext uri="{FF2B5EF4-FFF2-40B4-BE49-F238E27FC236}">
                <a16:creationId xmlns:a16="http://schemas.microsoft.com/office/drawing/2014/main" id="{FCACC3FB-F5E2-4534-AA6C-2AC3E269A10C}"/>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499" t="6458" r="15938" b="10000"/>
          <a:stretch/>
        </p:blipFill>
        <p:spPr>
          <a:xfrm>
            <a:off x="8654200" y="1082727"/>
            <a:ext cx="3184676" cy="2446460"/>
          </a:xfrm>
          <a:prstGeom prst="rect">
            <a:avLst/>
          </a:prstGeom>
          <a:ln>
            <a:noFill/>
          </a:ln>
          <a:effectLst/>
        </p:spPr>
      </p:pic>
      <p:sp>
        <p:nvSpPr>
          <p:cNvPr id="20" name="テキスト ボックス 10">
            <a:extLst>
              <a:ext uri="{FF2B5EF4-FFF2-40B4-BE49-F238E27FC236}">
                <a16:creationId xmlns:a16="http://schemas.microsoft.com/office/drawing/2014/main" id="{6320F06D-4F1D-4A86-A857-BB886AF2EE5F}"/>
              </a:ext>
            </a:extLst>
          </p:cNvPr>
          <p:cNvSpPr txBox="1">
            <a:spLocks noChangeArrowheads="1"/>
          </p:cNvSpPr>
          <p:nvPr/>
        </p:nvSpPr>
        <p:spPr bwMode="auto">
          <a:xfrm>
            <a:off x="848979" y="6047944"/>
            <a:ext cx="2561342" cy="369332"/>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eaLnBrk="1" hangingPunct="1"/>
            <a:r>
              <a:rPr lang="en-US" altLang="ja-JP" dirty="0">
                <a:solidFill>
                  <a:schemeClr val="bg1"/>
                </a:solidFill>
              </a:rPr>
              <a:t>Titanium nitride coating</a:t>
            </a:r>
            <a:endParaRPr lang="ja-JP" altLang="en-US" dirty="0">
              <a:solidFill>
                <a:schemeClr val="bg1"/>
              </a:solidFill>
            </a:endParaRPr>
          </a:p>
        </p:txBody>
      </p:sp>
      <p:sp>
        <p:nvSpPr>
          <p:cNvPr id="22" name="テキスト ボックス 10">
            <a:extLst>
              <a:ext uri="{FF2B5EF4-FFF2-40B4-BE49-F238E27FC236}">
                <a16:creationId xmlns:a16="http://schemas.microsoft.com/office/drawing/2014/main" id="{C19C8D16-95E9-44FD-A704-B4AB1922F17A}"/>
              </a:ext>
            </a:extLst>
          </p:cNvPr>
          <p:cNvSpPr txBox="1">
            <a:spLocks noChangeArrowheads="1"/>
          </p:cNvSpPr>
          <p:nvPr/>
        </p:nvSpPr>
        <p:spPr bwMode="auto">
          <a:xfrm>
            <a:off x="4783799" y="6065183"/>
            <a:ext cx="1890261" cy="369332"/>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eaLnBrk="1" hangingPunct="1"/>
            <a:r>
              <a:rPr lang="en-US" altLang="ja-JP" dirty="0">
                <a:solidFill>
                  <a:schemeClr val="bg1"/>
                </a:solidFill>
              </a:rPr>
              <a:t>Grooved surface</a:t>
            </a:r>
            <a:endParaRPr lang="ja-JP" altLang="en-US" dirty="0">
              <a:solidFill>
                <a:schemeClr val="bg1"/>
              </a:solidFill>
            </a:endParaRPr>
          </a:p>
        </p:txBody>
      </p:sp>
      <p:sp>
        <p:nvSpPr>
          <p:cNvPr id="26" name="テキスト ボックス 10">
            <a:extLst>
              <a:ext uri="{FF2B5EF4-FFF2-40B4-BE49-F238E27FC236}">
                <a16:creationId xmlns:a16="http://schemas.microsoft.com/office/drawing/2014/main" id="{8BA12022-6A29-435F-9C68-32F7FCB71A39}"/>
              </a:ext>
            </a:extLst>
          </p:cNvPr>
          <p:cNvSpPr txBox="1">
            <a:spLocks noChangeArrowheads="1"/>
          </p:cNvSpPr>
          <p:nvPr/>
        </p:nvSpPr>
        <p:spPr bwMode="auto">
          <a:xfrm>
            <a:off x="8654200" y="2232030"/>
            <a:ext cx="2056973" cy="369332"/>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eaLnBrk="1" hangingPunct="1"/>
            <a:r>
              <a:rPr lang="en-US" altLang="ja-JP" dirty="0">
                <a:solidFill>
                  <a:schemeClr val="bg1"/>
                </a:solidFill>
              </a:rPr>
              <a:t>Clearing electrode</a:t>
            </a:r>
            <a:endParaRPr lang="ja-JP" altLang="en-US" dirty="0">
              <a:solidFill>
                <a:schemeClr val="bg1"/>
              </a:solidFill>
            </a:endParaRPr>
          </a:p>
        </p:txBody>
      </p:sp>
      <p:grpSp>
        <p:nvGrpSpPr>
          <p:cNvPr id="2" name="グループ化 1">
            <a:extLst>
              <a:ext uri="{FF2B5EF4-FFF2-40B4-BE49-F238E27FC236}">
                <a16:creationId xmlns:a16="http://schemas.microsoft.com/office/drawing/2014/main" id="{D490F20D-3576-46A0-A803-5EBAE2CC5654}"/>
              </a:ext>
            </a:extLst>
          </p:cNvPr>
          <p:cNvGrpSpPr>
            <a:grpSpLocks noChangeAspect="1"/>
          </p:cNvGrpSpPr>
          <p:nvPr/>
        </p:nvGrpSpPr>
        <p:grpSpPr>
          <a:xfrm>
            <a:off x="7502458" y="3745489"/>
            <a:ext cx="4599281" cy="2752854"/>
            <a:chOff x="6328174" y="344727"/>
            <a:chExt cx="8820223" cy="5279255"/>
          </a:xfrm>
        </p:grpSpPr>
        <p:pic>
          <p:nvPicPr>
            <p:cNvPr id="18" name="図 102" descr="テキスト, 地図 が含まれている画像&#10;&#10;自動的に生成された説明">
              <a:extLst>
                <a:ext uri="{FF2B5EF4-FFF2-40B4-BE49-F238E27FC236}">
                  <a16:creationId xmlns:a16="http://schemas.microsoft.com/office/drawing/2014/main" id="{DC199F33-9F57-4EE5-8F82-49D0B90DD7B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t="18120"/>
            <a:stretch>
              <a:fillRect/>
            </a:stretch>
          </p:blipFill>
          <p:spPr bwMode="auto">
            <a:xfrm>
              <a:off x="7305303" y="344727"/>
              <a:ext cx="5733148" cy="4905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正方形/長方形 18">
              <a:extLst>
                <a:ext uri="{FF2B5EF4-FFF2-40B4-BE49-F238E27FC236}">
                  <a16:creationId xmlns:a16="http://schemas.microsoft.com/office/drawing/2014/main" id="{CE285342-A775-46C9-9F0A-32A0D44BC298}"/>
                </a:ext>
              </a:extLst>
            </p:cNvPr>
            <p:cNvSpPr/>
            <p:nvPr/>
          </p:nvSpPr>
          <p:spPr>
            <a:xfrm>
              <a:off x="6328174" y="4915700"/>
              <a:ext cx="8820223" cy="708282"/>
            </a:xfrm>
            <a:prstGeom prst="rect">
              <a:avLst/>
            </a:prstGeom>
          </p:spPr>
          <p:txBody>
            <a:bodyPr wrap="square">
              <a:spAutoFit/>
            </a:bodyPr>
            <a:lstStyle/>
            <a:p>
              <a:r>
                <a:rPr lang="en-US" altLang="ja-JP" dirty="0">
                  <a:solidFill>
                    <a:srgbClr val="008000"/>
                  </a:solidFill>
                  <a:latin typeface="Arial" panose="020B0604020202020204" pitchFamily="34" charset="0"/>
                  <a:ea typeface="ＭＳ Ｐ明朝" panose="02020600040205080304" pitchFamily="18" charset="-128"/>
                  <a:cs typeface="Arial" panose="020B0604020202020204" pitchFamily="34" charset="0"/>
                </a:rPr>
                <a:t>Vertical beam size vs linear current density</a:t>
              </a:r>
              <a:endParaRPr lang="ja-JP" altLang="en-US" dirty="0">
                <a:solidFill>
                  <a:srgbClr val="008000"/>
                </a:solidFill>
                <a:latin typeface="Arial" panose="020B0604020202020204" pitchFamily="34" charset="0"/>
                <a:cs typeface="Arial" panose="020B0604020202020204" pitchFamily="34" charset="0"/>
              </a:endParaRPr>
            </a:p>
          </p:txBody>
        </p:sp>
        <p:sp>
          <p:nvSpPr>
            <p:cNvPr id="21" name="楕円 20">
              <a:extLst>
                <a:ext uri="{FF2B5EF4-FFF2-40B4-BE49-F238E27FC236}">
                  <a16:creationId xmlns:a16="http://schemas.microsoft.com/office/drawing/2014/main" id="{CB5BB8D2-437C-4CA1-9726-13FFD3222149}"/>
                </a:ext>
              </a:extLst>
            </p:cNvPr>
            <p:cNvSpPr/>
            <p:nvPr/>
          </p:nvSpPr>
          <p:spPr>
            <a:xfrm rot="1981192">
              <a:off x="9567103" y="1161262"/>
              <a:ext cx="1011708" cy="3151345"/>
            </a:xfrm>
            <a:prstGeom prst="ellipse">
              <a:avLst/>
            </a:prstGeom>
            <a:noFill/>
            <a:ln>
              <a:solidFill>
                <a:srgbClr val="0000F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50"/>
            </a:p>
          </p:txBody>
        </p:sp>
        <p:sp>
          <p:nvSpPr>
            <p:cNvPr id="23" name="Text Box 69">
              <a:extLst>
                <a:ext uri="{FF2B5EF4-FFF2-40B4-BE49-F238E27FC236}">
                  <a16:creationId xmlns:a16="http://schemas.microsoft.com/office/drawing/2014/main" id="{F015C1FD-F4F8-43A3-86F8-348DB6CC2915}"/>
                </a:ext>
              </a:extLst>
            </p:cNvPr>
            <p:cNvSpPr txBox="1">
              <a:spLocks noChangeArrowheads="1"/>
            </p:cNvSpPr>
            <p:nvPr/>
          </p:nvSpPr>
          <p:spPr bwMode="auto">
            <a:xfrm>
              <a:off x="8348133" y="1150118"/>
              <a:ext cx="2375736" cy="6492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spcBef>
                  <a:spcPct val="50000"/>
                </a:spcBef>
              </a:pPr>
              <a:r>
                <a:rPr lang="en-US" altLang="ja-JP" sz="1600" dirty="0">
                  <a:solidFill>
                    <a:srgbClr val="0000FF"/>
                  </a:solidFill>
                  <a:latin typeface="Arial" panose="020B0604020202020204" pitchFamily="34" charset="0"/>
                  <a:cs typeface="Arial" panose="020B0604020202020204" pitchFamily="34" charset="0"/>
                  <a:sym typeface="Symbol" panose="05050102010706020507" pitchFamily="18" charset="2"/>
                </a:rPr>
                <a:t>blowup </a:t>
              </a:r>
              <a:r>
                <a:rPr lang="en-US" altLang="ja-JP" sz="1600" dirty="0">
                  <a:solidFill>
                    <a:srgbClr val="0000FF"/>
                  </a:solidFill>
                  <a:latin typeface="Arial" panose="020B0604020202020204" pitchFamily="34" charset="0"/>
                  <a:cs typeface="Arial" panose="020B0604020202020204" pitchFamily="34" charset="0"/>
                  <a:sym typeface="Wingdings" panose="05000000000000000000" pitchFamily="2" charset="2"/>
                </a:rPr>
                <a:t></a:t>
              </a:r>
            </a:p>
          </p:txBody>
        </p:sp>
        <p:sp>
          <p:nvSpPr>
            <p:cNvPr id="25" name="Text Box 69">
              <a:extLst>
                <a:ext uri="{FF2B5EF4-FFF2-40B4-BE49-F238E27FC236}">
                  <a16:creationId xmlns:a16="http://schemas.microsoft.com/office/drawing/2014/main" id="{DEACED48-62F7-4E22-8D40-8080C253E813}"/>
                </a:ext>
              </a:extLst>
            </p:cNvPr>
            <p:cNvSpPr txBox="1">
              <a:spLocks noChangeArrowheads="1"/>
            </p:cNvSpPr>
            <p:nvPr/>
          </p:nvSpPr>
          <p:spPr bwMode="auto">
            <a:xfrm>
              <a:off x="10889828" y="1500763"/>
              <a:ext cx="3126416" cy="649258"/>
            </a:xfrm>
            <a:prstGeom prst="rect">
              <a:avLst/>
            </a:prstGeom>
            <a:solidFill>
              <a:schemeClr val="bg1"/>
            </a:solidFill>
            <a:ln>
              <a:noFill/>
            </a:ln>
            <a:effectLst/>
            <a:extLst/>
          </p:spPr>
          <p:txBody>
            <a:bodyPr wrap="square">
              <a:spAutoFit/>
            </a:bodyPr>
            <a:lstStyle/>
            <a:p>
              <a:pPr algn="ctr">
                <a:spcBef>
                  <a:spcPct val="50000"/>
                </a:spcBef>
              </a:pPr>
              <a:r>
                <a:rPr lang="en-US" altLang="ja-JP" sz="1600" dirty="0">
                  <a:solidFill>
                    <a:srgbClr val="FF0000"/>
                  </a:solidFill>
                  <a:latin typeface="Arial" panose="020B0604020202020204" pitchFamily="34" charset="0"/>
                  <a:cs typeface="Arial" panose="020B0604020202020204" pitchFamily="34" charset="0"/>
                  <a:sym typeface="Symbol" panose="05050102010706020507" pitchFamily="18" charset="2"/>
                </a:rPr>
                <a:t>no blowup </a:t>
              </a:r>
              <a:r>
                <a:rPr lang="en-US" altLang="ja-JP" sz="1600" dirty="0">
                  <a:solidFill>
                    <a:srgbClr val="FF0000"/>
                  </a:solidFill>
                  <a:latin typeface="Arial" panose="020B0604020202020204" pitchFamily="34" charset="0"/>
                  <a:cs typeface="Arial" panose="020B0604020202020204" pitchFamily="34" charset="0"/>
                  <a:sym typeface="Wingdings" panose="05000000000000000000" pitchFamily="2" charset="2"/>
                </a:rPr>
                <a:t></a:t>
              </a:r>
              <a:endParaRPr lang="ja-JP" altLang="en-US" sz="1600" dirty="0">
                <a:solidFill>
                  <a:srgbClr val="FF0000"/>
                </a:solidFill>
                <a:latin typeface="Arial" panose="020B0604020202020204" pitchFamily="34" charset="0"/>
                <a:cs typeface="Arial" panose="020B0604020202020204" pitchFamily="34" charset="0"/>
                <a:sym typeface="Symbol" panose="05050102010706020507" pitchFamily="18" charset="2"/>
              </a:endParaRPr>
            </a:p>
          </p:txBody>
        </p:sp>
        <p:sp>
          <p:nvSpPr>
            <p:cNvPr id="29" name="Line 48">
              <a:extLst>
                <a:ext uri="{FF2B5EF4-FFF2-40B4-BE49-F238E27FC236}">
                  <a16:creationId xmlns:a16="http://schemas.microsoft.com/office/drawing/2014/main" id="{4937FC76-A570-4D03-B866-DE352529F71C}"/>
                </a:ext>
              </a:extLst>
            </p:cNvPr>
            <p:cNvSpPr>
              <a:spLocks noChangeShapeType="1"/>
            </p:cNvSpPr>
            <p:nvPr/>
          </p:nvSpPr>
          <p:spPr bwMode="auto">
            <a:xfrm flipH="1">
              <a:off x="11273079" y="2105349"/>
              <a:ext cx="1069659" cy="989874"/>
            </a:xfrm>
            <a:prstGeom prst="line">
              <a:avLst/>
            </a:prstGeom>
            <a:noFill/>
            <a:ln w="19050">
              <a:solidFill>
                <a:srgbClr val="FF0000"/>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5400">
                <a:latin typeface="Arial" panose="020B0604020202020204" pitchFamily="34" charset="0"/>
                <a:cs typeface="Arial" panose="020B0604020202020204" pitchFamily="34" charset="0"/>
              </a:endParaRPr>
            </a:p>
          </p:txBody>
        </p:sp>
        <p:sp>
          <p:nvSpPr>
            <p:cNvPr id="30" name="Line 48">
              <a:extLst>
                <a:ext uri="{FF2B5EF4-FFF2-40B4-BE49-F238E27FC236}">
                  <a16:creationId xmlns:a16="http://schemas.microsoft.com/office/drawing/2014/main" id="{9A15D34D-DD73-4485-8C2E-A453F13F59D2}"/>
                </a:ext>
              </a:extLst>
            </p:cNvPr>
            <p:cNvSpPr>
              <a:spLocks noChangeShapeType="1"/>
            </p:cNvSpPr>
            <p:nvPr/>
          </p:nvSpPr>
          <p:spPr bwMode="auto">
            <a:xfrm flipH="1">
              <a:off x="11788416" y="2105349"/>
              <a:ext cx="554321" cy="1626341"/>
            </a:xfrm>
            <a:prstGeom prst="line">
              <a:avLst/>
            </a:prstGeom>
            <a:noFill/>
            <a:ln w="19050">
              <a:solidFill>
                <a:srgbClr val="FF0000"/>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5400">
                <a:latin typeface="Arial" panose="020B0604020202020204" pitchFamily="34" charset="0"/>
                <a:cs typeface="Arial" panose="020B0604020202020204" pitchFamily="34" charset="0"/>
              </a:endParaRPr>
            </a:p>
          </p:txBody>
        </p:sp>
      </p:grpSp>
      <p:grpSp>
        <p:nvGrpSpPr>
          <p:cNvPr id="3" name="グループ化 2">
            <a:extLst>
              <a:ext uri="{FF2B5EF4-FFF2-40B4-BE49-F238E27FC236}">
                <a16:creationId xmlns:a16="http://schemas.microsoft.com/office/drawing/2014/main" id="{C3210188-AA58-4A52-87AF-1CDFD854EF47}"/>
              </a:ext>
            </a:extLst>
          </p:cNvPr>
          <p:cNvGrpSpPr/>
          <p:nvPr/>
        </p:nvGrpSpPr>
        <p:grpSpPr>
          <a:xfrm>
            <a:off x="4975532" y="1029023"/>
            <a:ext cx="3397056" cy="2363644"/>
            <a:chOff x="4855489" y="1015628"/>
            <a:chExt cx="3397056" cy="2363644"/>
          </a:xfrm>
        </p:grpSpPr>
        <p:pic>
          <p:nvPicPr>
            <p:cNvPr id="31" name="図 83">
              <a:extLst>
                <a:ext uri="{FF2B5EF4-FFF2-40B4-BE49-F238E27FC236}">
                  <a16:creationId xmlns:a16="http://schemas.microsoft.com/office/drawing/2014/main" id="{3EA8D439-F1E7-4E7B-A666-A8D435299C5F}"/>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4616" t="13397" r="3610" b="3663"/>
            <a:stretch/>
          </p:blipFill>
          <p:spPr bwMode="auto">
            <a:xfrm>
              <a:off x="4855489" y="1076541"/>
              <a:ext cx="3397056" cy="2302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正方形/長方形 31">
              <a:extLst>
                <a:ext uri="{FF2B5EF4-FFF2-40B4-BE49-F238E27FC236}">
                  <a16:creationId xmlns:a16="http://schemas.microsoft.com/office/drawing/2014/main" id="{62323F3B-B046-4332-BF95-36134D9B4277}"/>
                </a:ext>
              </a:extLst>
            </p:cNvPr>
            <p:cNvSpPr/>
            <p:nvPr/>
          </p:nvSpPr>
          <p:spPr>
            <a:xfrm>
              <a:off x="4946755" y="1015628"/>
              <a:ext cx="3184676" cy="369332"/>
            </a:xfrm>
            <a:prstGeom prst="rect">
              <a:avLst/>
            </a:prstGeom>
            <a:noFill/>
          </p:spPr>
          <p:txBody>
            <a:bodyPr wrap="square">
              <a:spAutoFit/>
            </a:bodyPr>
            <a:lstStyle/>
            <a:p>
              <a:pPr algn="ctr"/>
              <a:r>
                <a:rPr lang="en-US" altLang="ja-JP" dirty="0">
                  <a:solidFill>
                    <a:schemeClr val="bg1"/>
                  </a:solidFill>
                  <a:latin typeface="Arial" panose="020B0604020202020204" pitchFamily="34" charset="0"/>
                  <a:cs typeface="Arial" panose="020B0604020202020204" pitchFamily="34" charset="0"/>
                </a:rPr>
                <a:t>Permanent magnets</a:t>
              </a:r>
              <a:endParaRPr lang="ja-JP" altLang="en-US" dirty="0">
                <a:solidFill>
                  <a:schemeClr val="bg1"/>
                </a:solidFill>
                <a:latin typeface="Arial" panose="020B0604020202020204" pitchFamily="34" charset="0"/>
                <a:cs typeface="Arial" panose="020B0604020202020204" pitchFamily="34" charset="0"/>
              </a:endParaRPr>
            </a:p>
          </p:txBody>
        </p:sp>
      </p:grpSp>
      <p:sp>
        <p:nvSpPr>
          <p:cNvPr id="34" name="Text Box 69">
            <a:extLst>
              <a:ext uri="{FF2B5EF4-FFF2-40B4-BE49-F238E27FC236}">
                <a16:creationId xmlns:a16="http://schemas.microsoft.com/office/drawing/2014/main" id="{C17D5790-925D-40D5-AF93-1041C813681A}"/>
              </a:ext>
            </a:extLst>
          </p:cNvPr>
          <p:cNvSpPr txBox="1">
            <a:spLocks noChangeArrowheads="1"/>
          </p:cNvSpPr>
          <p:nvPr/>
        </p:nvSpPr>
        <p:spPr bwMode="auto">
          <a:xfrm>
            <a:off x="9586950" y="3934877"/>
            <a:ext cx="2188251"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spcBef>
                <a:spcPct val="50000"/>
              </a:spcBef>
            </a:pPr>
            <a:r>
              <a:rPr lang="en-US" altLang="ja-JP" sz="1200" dirty="0">
                <a:solidFill>
                  <a:srgbClr val="0000FF"/>
                </a:solidFill>
                <a:latin typeface="Arial" panose="020B0604020202020204" pitchFamily="34" charset="0"/>
                <a:cs typeface="Arial" panose="020B0604020202020204" pitchFamily="34" charset="0"/>
                <a:sym typeface="Wingdings" panose="05000000000000000000" pitchFamily="2" charset="2"/>
              </a:rPr>
              <a:t>Insufficient countermeasures</a:t>
            </a:r>
            <a:endParaRPr lang="ja-JP" altLang="en-US" sz="1200" dirty="0">
              <a:solidFill>
                <a:srgbClr val="0000FF"/>
              </a:solidFill>
              <a:latin typeface="Arial" panose="020B0604020202020204" pitchFamily="34" charset="0"/>
              <a:cs typeface="Arial" panose="020B0604020202020204" pitchFamily="34" charset="0"/>
              <a:sym typeface="Symbol" panose="05050102010706020507" pitchFamily="18" charset="2"/>
            </a:endParaRPr>
          </a:p>
        </p:txBody>
      </p:sp>
      <p:sp>
        <p:nvSpPr>
          <p:cNvPr id="35" name="Text Box 69">
            <a:extLst>
              <a:ext uri="{FF2B5EF4-FFF2-40B4-BE49-F238E27FC236}">
                <a16:creationId xmlns:a16="http://schemas.microsoft.com/office/drawing/2014/main" id="{D372B51F-A29D-4A93-9B6C-C61D9763782F}"/>
              </a:ext>
            </a:extLst>
          </p:cNvPr>
          <p:cNvSpPr txBox="1">
            <a:spLocks noChangeArrowheads="1"/>
          </p:cNvSpPr>
          <p:nvPr/>
        </p:nvSpPr>
        <p:spPr bwMode="auto">
          <a:xfrm>
            <a:off x="10554348" y="4884657"/>
            <a:ext cx="155080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spcBef>
                <a:spcPct val="50000"/>
              </a:spcBef>
            </a:pPr>
            <a:r>
              <a:rPr lang="en-US" altLang="ja-JP" sz="1200" dirty="0">
                <a:solidFill>
                  <a:srgbClr val="FF0000"/>
                </a:solidFill>
                <a:latin typeface="Arial" panose="020B0604020202020204" pitchFamily="34" charset="0"/>
                <a:cs typeface="Arial" panose="020B0604020202020204" pitchFamily="34" charset="0"/>
                <a:sym typeface="Wingdings" panose="05000000000000000000" pitchFamily="2" charset="2"/>
              </a:rPr>
              <a:t>sufficient countermeasures</a:t>
            </a:r>
            <a:endParaRPr lang="ja-JP" altLang="en-US" sz="1200" dirty="0">
              <a:solidFill>
                <a:srgbClr val="FF0000"/>
              </a:solidFill>
              <a:latin typeface="Arial" panose="020B0604020202020204" pitchFamily="34" charset="0"/>
              <a:cs typeface="Arial" panose="020B0604020202020204" pitchFamily="34" charset="0"/>
              <a:sym typeface="Symbol" panose="05050102010706020507" pitchFamily="18" charset="2"/>
            </a:endParaRPr>
          </a:p>
        </p:txBody>
      </p:sp>
    </p:spTree>
    <p:extLst>
      <p:ext uri="{BB962C8B-B14F-4D97-AF65-F5344CB8AC3E}">
        <p14:creationId xmlns:p14="http://schemas.microsoft.com/office/powerpoint/2010/main" val="153976252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p:cNvPicPr>
            <a:picLocks noChangeAspect="1"/>
          </p:cNvPicPr>
          <p:nvPr/>
        </p:nvPicPr>
        <p:blipFill>
          <a:blip r:embed="rId3"/>
          <a:stretch>
            <a:fillRect/>
          </a:stretch>
        </p:blipFill>
        <p:spPr>
          <a:xfrm>
            <a:off x="0" y="0"/>
            <a:ext cx="12192000" cy="1122652"/>
          </a:xfrm>
          <a:prstGeom prst="rect">
            <a:avLst/>
          </a:prstGeom>
        </p:spPr>
      </p:pic>
      <p:sp>
        <p:nvSpPr>
          <p:cNvPr id="5" name="タイトル 1"/>
          <p:cNvSpPr txBox="1">
            <a:spLocks/>
          </p:cNvSpPr>
          <p:nvPr/>
        </p:nvSpPr>
        <p:spPr>
          <a:xfrm>
            <a:off x="1785678" y="0"/>
            <a:ext cx="8784976" cy="735582"/>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en-US" altLang="ja-JP" sz="4000" b="1" dirty="0">
                <a:solidFill>
                  <a:srgbClr val="FFC000"/>
                </a:solidFill>
                <a:latin typeface="Calibri Light" panose="020F0302020204030204" pitchFamily="34" charset="0"/>
              </a:rPr>
              <a:t>Vacuum scrubbing</a:t>
            </a:r>
            <a:endParaRPr lang="ja-JP" altLang="en-US" sz="4000" b="1" dirty="0">
              <a:solidFill>
                <a:srgbClr val="FFC000"/>
              </a:solidFill>
              <a:latin typeface="Calibri Light" panose="020F0302020204030204" pitchFamily="34" charset="0"/>
            </a:endParaRPr>
          </a:p>
        </p:txBody>
      </p:sp>
      <p:sp>
        <p:nvSpPr>
          <p:cNvPr id="11" name="正方形/長方形 10"/>
          <p:cNvSpPr/>
          <p:nvPr/>
        </p:nvSpPr>
        <p:spPr>
          <a:xfrm>
            <a:off x="0" y="6434515"/>
            <a:ext cx="12192000" cy="431329"/>
          </a:xfrm>
          <a:prstGeom prst="rect">
            <a:avLst/>
          </a:prstGeom>
          <a:solidFill>
            <a:srgbClr val="00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latin typeface="Calibri" panose="020F0502020204030204" pitchFamily="34" charset="0"/>
            </a:endParaRPr>
          </a:p>
        </p:txBody>
      </p:sp>
      <p:pic>
        <p:nvPicPr>
          <p:cNvPr id="13" name="Picture 5" descr="C:\Documents and Settings\Administrator\デスクトップ\keklogo_blue.gif"/>
          <p:cNvPicPr>
            <a:picLocks noChangeAspect="1" noChangeArrowheads="1"/>
          </p:cNvPicPr>
          <p:nvPr/>
        </p:nvPicPr>
        <p:blipFill>
          <a:blip r:embed="rId4" cstate="print"/>
          <a:srcRect/>
          <a:stretch>
            <a:fillRect/>
          </a:stretch>
        </p:blipFill>
        <p:spPr bwMode="auto">
          <a:xfrm>
            <a:off x="65316" y="6463741"/>
            <a:ext cx="702056" cy="402103"/>
          </a:xfrm>
          <a:prstGeom prst="rect">
            <a:avLst/>
          </a:prstGeom>
          <a:noFill/>
        </p:spPr>
      </p:pic>
      <p:pic>
        <p:nvPicPr>
          <p:cNvPr id="14" name="Picture 1" descr="C:\Documents and Settings\Administrator\デスクトップ\SuperKEKB_logo.gif"/>
          <p:cNvPicPr>
            <a:picLocks noChangeAspect="1" noChangeArrowheads="1"/>
          </p:cNvPicPr>
          <p:nvPr/>
        </p:nvPicPr>
        <p:blipFill>
          <a:blip r:embed="rId5" cstate="print"/>
          <a:srcRect/>
          <a:stretch>
            <a:fillRect/>
          </a:stretch>
        </p:blipFill>
        <p:spPr bwMode="auto">
          <a:xfrm>
            <a:off x="11432495" y="6449005"/>
            <a:ext cx="759505" cy="408995"/>
          </a:xfrm>
          <a:prstGeom prst="rect">
            <a:avLst/>
          </a:prstGeom>
          <a:noFill/>
        </p:spPr>
      </p:pic>
      <p:sp>
        <p:nvSpPr>
          <p:cNvPr id="15" name="日付プレースホルダー 14"/>
          <p:cNvSpPr>
            <a:spLocks noGrp="1"/>
          </p:cNvSpPr>
          <p:nvPr>
            <p:ph type="dt" sz="half" idx="10"/>
          </p:nvPr>
        </p:nvSpPr>
        <p:spPr>
          <a:xfrm>
            <a:off x="838200" y="6475618"/>
            <a:ext cx="2743200" cy="365125"/>
          </a:xfrm>
        </p:spPr>
        <p:txBody>
          <a:bodyPr/>
          <a:lstStyle/>
          <a:p>
            <a:r>
              <a:rPr kumimoji="1" lang="en-US" altLang="ja-JP" dirty="0">
                <a:solidFill>
                  <a:srgbClr val="FFFF00"/>
                </a:solidFill>
                <a:latin typeface="Calibri" panose="020F0502020204030204" pitchFamily="34" charset="0"/>
              </a:rPr>
              <a:t>2019/10/31</a:t>
            </a:r>
            <a:endParaRPr kumimoji="1" lang="ja-JP" altLang="en-US" dirty="0">
              <a:solidFill>
                <a:srgbClr val="FFFF00"/>
              </a:solidFill>
              <a:latin typeface="Calibri" panose="020F0502020204030204" pitchFamily="34" charset="0"/>
            </a:endParaRPr>
          </a:p>
        </p:txBody>
      </p:sp>
      <p:sp>
        <p:nvSpPr>
          <p:cNvPr id="16" name="フッター プレースホルダー 15"/>
          <p:cNvSpPr>
            <a:spLocks noGrp="1"/>
          </p:cNvSpPr>
          <p:nvPr>
            <p:ph type="ftr" sz="quarter" idx="11"/>
          </p:nvPr>
        </p:nvSpPr>
        <p:spPr>
          <a:xfrm>
            <a:off x="3110967" y="6489670"/>
            <a:ext cx="6276433" cy="365125"/>
          </a:xfrm>
        </p:spPr>
        <p:txBody>
          <a:bodyPr/>
          <a:lstStyle/>
          <a:p>
            <a:r>
              <a:rPr lang="en-US" altLang="ja-JP" dirty="0">
                <a:solidFill>
                  <a:srgbClr val="FFFF00"/>
                </a:solidFill>
                <a:latin typeface="Calibri" panose="020F0502020204030204" pitchFamily="34" charset="0"/>
              </a:rPr>
              <a:t>Joint-US-CERN-Japan-Russia International Accelerator School, 2019, Ion Colliders @ </a:t>
            </a:r>
            <a:r>
              <a:rPr lang="en-US" altLang="ja-JP" dirty="0" err="1">
                <a:solidFill>
                  <a:srgbClr val="FFFF00"/>
                </a:solidFill>
                <a:latin typeface="Calibri" panose="020F0502020204030204" pitchFamily="34" charset="0"/>
              </a:rPr>
              <a:t>Dubna</a:t>
            </a:r>
            <a:endParaRPr kumimoji="1" lang="ja-JP" altLang="en-US" dirty="0">
              <a:solidFill>
                <a:srgbClr val="FFFF00"/>
              </a:solidFill>
              <a:latin typeface="Calibri" panose="020F0502020204030204" pitchFamily="34" charset="0"/>
            </a:endParaRPr>
          </a:p>
        </p:txBody>
      </p:sp>
      <p:sp>
        <p:nvSpPr>
          <p:cNvPr id="17" name="スライド番号プレースホルダー 16"/>
          <p:cNvSpPr>
            <a:spLocks noGrp="1"/>
          </p:cNvSpPr>
          <p:nvPr>
            <p:ph type="sldNum" sz="quarter" idx="12"/>
          </p:nvPr>
        </p:nvSpPr>
        <p:spPr>
          <a:xfrm>
            <a:off x="8610600" y="6475618"/>
            <a:ext cx="2743200" cy="365125"/>
          </a:xfrm>
        </p:spPr>
        <p:txBody>
          <a:bodyPr/>
          <a:lstStyle/>
          <a:p>
            <a:fld id="{2703563A-5760-4490-B9C0-0ADE44AA5E72}" type="slidenum">
              <a:rPr kumimoji="1" lang="ja-JP" altLang="en-US" smtClean="0">
                <a:solidFill>
                  <a:srgbClr val="FFFF00"/>
                </a:solidFill>
                <a:latin typeface="Calibri" panose="020F0502020204030204" pitchFamily="34" charset="0"/>
              </a:rPr>
              <a:t>45</a:t>
            </a:fld>
            <a:endParaRPr kumimoji="1" lang="ja-JP" altLang="en-US">
              <a:solidFill>
                <a:srgbClr val="FFFF00"/>
              </a:solidFill>
              <a:latin typeface="Calibri" panose="020F0502020204030204" pitchFamily="34" charset="0"/>
            </a:endParaRPr>
          </a:p>
        </p:txBody>
      </p:sp>
      <p:sp>
        <p:nvSpPr>
          <p:cNvPr id="33" name="コンテンツ プレースホルダー 1">
            <a:extLst>
              <a:ext uri="{FF2B5EF4-FFF2-40B4-BE49-F238E27FC236}">
                <a16:creationId xmlns:a16="http://schemas.microsoft.com/office/drawing/2014/main" id="{8421128A-39A2-499B-A4A5-3B6C234BFB32}"/>
              </a:ext>
            </a:extLst>
          </p:cNvPr>
          <p:cNvSpPr txBox="1">
            <a:spLocks/>
          </p:cNvSpPr>
          <p:nvPr/>
        </p:nvSpPr>
        <p:spPr>
          <a:xfrm>
            <a:off x="91786" y="998757"/>
            <a:ext cx="11911419" cy="616986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2400" dirty="0">
                <a:latin typeface="Calibri" panose="020F0502020204030204" pitchFamily="34" charset="0"/>
              </a:rPr>
              <a:t>Pressure may increase with accumulating beam due to PSD, ESD or ISD.</a:t>
            </a:r>
            <a:endParaRPr lang="en-US" altLang="ja-JP" sz="2000" dirty="0">
              <a:solidFill>
                <a:srgbClr val="002060"/>
              </a:solidFill>
              <a:latin typeface="Calibri" panose="020F0502020204030204" pitchFamily="34" charset="0"/>
            </a:endParaRPr>
          </a:p>
          <a:p>
            <a:pPr lvl="1">
              <a:buFont typeface="Wingdings" panose="05000000000000000000" pitchFamily="2" charset="2"/>
              <a:buChar char="Ø"/>
            </a:pPr>
            <a:r>
              <a:rPr lang="en-US" altLang="ja-JP" sz="2000" dirty="0">
                <a:solidFill>
                  <a:srgbClr val="002060"/>
                </a:solidFill>
                <a:latin typeface="Calibri" panose="020F0502020204030204" pitchFamily="34" charset="0"/>
              </a:rPr>
              <a:t>As beam dose increases, pressure increase may be suppressed. (so called “Aging effect”)</a:t>
            </a:r>
          </a:p>
          <a:p>
            <a:pPr lvl="1">
              <a:buFont typeface="Wingdings" panose="05000000000000000000" pitchFamily="2" charset="2"/>
              <a:buChar char="Ø"/>
            </a:pPr>
            <a:endParaRPr lang="en-US" altLang="ja-JP" sz="2000" dirty="0">
              <a:solidFill>
                <a:srgbClr val="002060"/>
              </a:solidFill>
              <a:latin typeface="Calibri" panose="020F0502020204030204" pitchFamily="34" charset="0"/>
            </a:endParaRPr>
          </a:p>
          <a:p>
            <a:pPr lvl="1">
              <a:buFont typeface="Wingdings" panose="05000000000000000000" pitchFamily="2" charset="2"/>
              <a:buChar char="Ø"/>
            </a:pPr>
            <a:endParaRPr lang="en-US" altLang="ja-JP" sz="2000" dirty="0">
              <a:solidFill>
                <a:srgbClr val="002060"/>
              </a:solidFill>
              <a:latin typeface="Calibri" panose="020F0502020204030204" pitchFamily="34" charset="0"/>
              <a:sym typeface="Symbol" panose="05050102010706020507" pitchFamily="18" charset="2"/>
            </a:endParaRPr>
          </a:p>
          <a:p>
            <a:pPr lvl="1">
              <a:buFont typeface="Wingdings" panose="05000000000000000000" pitchFamily="2" charset="2"/>
              <a:buChar char="Ø"/>
            </a:pPr>
            <a:endParaRPr lang="en-US" altLang="ja-JP" sz="2000" dirty="0">
              <a:solidFill>
                <a:srgbClr val="002060"/>
              </a:solidFill>
              <a:latin typeface="Calibri" panose="020F0502020204030204" pitchFamily="34" charset="0"/>
              <a:sym typeface="Symbol" panose="05050102010706020507" pitchFamily="18" charset="2"/>
            </a:endParaRPr>
          </a:p>
          <a:p>
            <a:pPr lvl="1">
              <a:buFont typeface="Wingdings" panose="05000000000000000000" pitchFamily="2" charset="2"/>
              <a:buChar char="Ø"/>
            </a:pPr>
            <a:endParaRPr lang="en-US" altLang="ja-JP" sz="2000" dirty="0">
              <a:solidFill>
                <a:srgbClr val="002060"/>
              </a:solidFill>
              <a:latin typeface="Calibri" panose="020F0502020204030204" pitchFamily="34" charset="0"/>
              <a:sym typeface="Symbol" panose="05050102010706020507" pitchFamily="18" charset="2"/>
            </a:endParaRPr>
          </a:p>
          <a:p>
            <a:pPr marL="457200" lvl="1" indent="0">
              <a:buNone/>
            </a:pPr>
            <a:endParaRPr lang="en-US" altLang="ja-JP" sz="2000" dirty="0">
              <a:solidFill>
                <a:srgbClr val="002060"/>
              </a:solidFill>
              <a:latin typeface="Calibri" panose="020F0502020204030204" pitchFamily="34" charset="0"/>
              <a:sym typeface="Symbol" panose="05050102010706020507" pitchFamily="18" charset="2"/>
            </a:endParaRPr>
          </a:p>
          <a:p>
            <a:pPr marL="457200" lvl="1" indent="0">
              <a:buNone/>
            </a:pPr>
            <a:endParaRPr lang="en-US" altLang="ja-JP" sz="2000" dirty="0">
              <a:solidFill>
                <a:srgbClr val="002060"/>
              </a:solidFill>
              <a:latin typeface="Calibri" panose="020F0502020204030204" pitchFamily="34" charset="0"/>
              <a:sym typeface="Symbol" panose="05050102010706020507" pitchFamily="18" charset="2"/>
            </a:endParaRPr>
          </a:p>
          <a:p>
            <a:r>
              <a:rPr lang="en-US" altLang="ja-JP" sz="2400" dirty="0">
                <a:latin typeface="Calibri" panose="020F0502020204030204" pitchFamily="34" charset="0"/>
              </a:rPr>
              <a:t>For lepton machines, PSD can be main gas </a:t>
            </a:r>
            <a:r>
              <a:rPr lang="en-US" altLang="ja-JP" sz="2400">
                <a:latin typeface="Calibri" panose="020F0502020204030204" pitchFamily="34" charset="0"/>
              </a:rPr>
              <a:t>load because </a:t>
            </a:r>
            <a:r>
              <a:rPr lang="en-US" altLang="ja-JP" sz="2400" dirty="0">
                <a:latin typeface="Calibri" panose="020F0502020204030204" pitchFamily="34" charset="0"/>
              </a:rPr>
              <a:t>SR power is proportional </a:t>
            </a:r>
            <a:r>
              <a:rPr lang="en-US" altLang="ja-JP" sz="2400" i="1" dirty="0">
                <a:latin typeface="Calibri" panose="020F0502020204030204" pitchFamily="34" charset="0"/>
                <a:sym typeface="Symbol" panose="05050102010706020507" pitchFamily="18" charset="2"/>
              </a:rPr>
              <a:t></a:t>
            </a:r>
            <a:r>
              <a:rPr lang="en-US" altLang="ja-JP" sz="2400" baseline="30000" dirty="0">
                <a:latin typeface="Calibri" panose="020F0502020204030204" pitchFamily="34" charset="0"/>
                <a:sym typeface="Symbol" panose="05050102010706020507" pitchFamily="18" charset="2"/>
              </a:rPr>
              <a:t>4</a:t>
            </a:r>
            <a:r>
              <a:rPr lang="en-US" altLang="ja-JP" sz="2400" dirty="0">
                <a:solidFill>
                  <a:srgbClr val="002060"/>
                </a:solidFill>
                <a:latin typeface="Calibri" panose="020F0502020204030204" pitchFamily="34" charset="0"/>
              </a:rPr>
              <a:t>.</a:t>
            </a:r>
            <a:r>
              <a:rPr lang="en-US" altLang="ja-JP" sz="2200" dirty="0">
                <a:solidFill>
                  <a:srgbClr val="002060"/>
                </a:solidFill>
                <a:latin typeface="Calibri" panose="020F0502020204030204" pitchFamily="34" charset="0"/>
              </a:rPr>
              <a:t> </a:t>
            </a:r>
            <a:endParaRPr lang="en-US" altLang="ja-JP" sz="2000" dirty="0">
              <a:solidFill>
                <a:srgbClr val="002060"/>
              </a:solidFill>
              <a:latin typeface="Calibri" panose="020F0502020204030204" pitchFamily="34" charset="0"/>
            </a:endParaRPr>
          </a:p>
          <a:p>
            <a:pPr lvl="1">
              <a:buFont typeface="Wingdings" panose="05000000000000000000" pitchFamily="2" charset="2"/>
              <a:buChar char="Ø"/>
            </a:pPr>
            <a:r>
              <a:rPr lang="en-US" altLang="ja-JP" sz="2000" dirty="0">
                <a:solidFill>
                  <a:srgbClr val="002060"/>
                </a:solidFill>
                <a:latin typeface="Calibri" panose="020F0502020204030204" pitchFamily="34" charset="0"/>
              </a:rPr>
              <a:t>In ion colliders, PSD is negligible if </a:t>
            </a:r>
            <a:r>
              <a:rPr lang="en-US" altLang="ja-JP" sz="2000" i="1" dirty="0">
                <a:solidFill>
                  <a:srgbClr val="002060"/>
                </a:solidFill>
                <a:latin typeface="Calibri" panose="020F0502020204030204" pitchFamily="34" charset="0"/>
                <a:sym typeface="Symbol" panose="05050102010706020507" pitchFamily="18" charset="2"/>
              </a:rPr>
              <a:t></a:t>
            </a:r>
            <a:r>
              <a:rPr lang="en-US" altLang="ja-JP" sz="2000" dirty="0">
                <a:solidFill>
                  <a:srgbClr val="002060"/>
                </a:solidFill>
                <a:latin typeface="Calibri" panose="020F0502020204030204" pitchFamily="34" charset="0"/>
              </a:rPr>
              <a:t> is not so large.</a:t>
            </a:r>
            <a:endParaRPr lang="en-US" altLang="ja-JP" sz="2000" dirty="0">
              <a:latin typeface="Calibri" panose="020F0502020204030204" pitchFamily="34" charset="0"/>
            </a:endParaRPr>
          </a:p>
          <a:p>
            <a:r>
              <a:rPr lang="en-US" altLang="ja-JP" sz="2400" dirty="0">
                <a:latin typeface="Calibri" panose="020F0502020204030204" pitchFamily="34" charset="0"/>
              </a:rPr>
              <a:t>For lepton machines, dedicated beam operation in</a:t>
            </a:r>
            <a:r>
              <a:rPr lang="ja-JP" altLang="en-US" sz="2400" dirty="0">
                <a:latin typeface="Calibri" panose="020F0502020204030204" pitchFamily="34" charset="0"/>
              </a:rPr>
              <a:t> </a:t>
            </a:r>
            <a:r>
              <a:rPr lang="en-US" altLang="ja-JP" sz="2400" dirty="0">
                <a:latin typeface="Calibri" panose="020F0502020204030204" pitchFamily="34" charset="0"/>
              </a:rPr>
              <a:t>order</a:t>
            </a:r>
            <a:r>
              <a:rPr lang="ja-JP" altLang="en-US" sz="2400" dirty="0">
                <a:latin typeface="Calibri" panose="020F0502020204030204" pitchFamily="34" charset="0"/>
              </a:rPr>
              <a:t> </a:t>
            </a:r>
            <a:r>
              <a:rPr lang="en-US" altLang="ja-JP" sz="2400" dirty="0">
                <a:latin typeface="Calibri" panose="020F0502020204030204" pitchFamily="34" charset="0"/>
              </a:rPr>
              <a:t>to get low pressure is required at the beginning of beam operation. </a:t>
            </a:r>
            <a:r>
              <a:rPr lang="en-US" altLang="ja-JP" sz="2000" dirty="0">
                <a:solidFill>
                  <a:srgbClr val="002060"/>
                </a:solidFill>
                <a:latin typeface="Calibri" panose="020F0502020204030204" pitchFamily="34" charset="0"/>
              </a:rPr>
              <a:t> </a:t>
            </a:r>
          </a:p>
          <a:p>
            <a:pPr lvl="1">
              <a:buFont typeface="Wingdings" panose="05000000000000000000" pitchFamily="2" charset="2"/>
              <a:buChar char="Ø"/>
            </a:pPr>
            <a:r>
              <a:rPr lang="en-US" altLang="ja-JP" sz="2000" dirty="0">
                <a:solidFill>
                  <a:srgbClr val="002060"/>
                </a:solidFill>
                <a:latin typeface="Calibri" panose="020F0502020204030204" pitchFamily="34" charset="0"/>
              </a:rPr>
              <a:t>The surface of newly installed components has large PSD rate. (Large gas load)</a:t>
            </a:r>
          </a:p>
          <a:p>
            <a:pPr lvl="1">
              <a:buFont typeface="Wingdings" panose="05000000000000000000" pitchFamily="2" charset="2"/>
              <a:buChar char="Ø"/>
            </a:pPr>
            <a:r>
              <a:rPr lang="en-US" altLang="ja-JP" sz="2000" dirty="0">
                <a:solidFill>
                  <a:srgbClr val="002060"/>
                </a:solidFill>
                <a:latin typeface="Calibri" panose="020F0502020204030204" pitchFamily="34" charset="0"/>
              </a:rPr>
              <a:t>SR irradiation can reduce PSD rate gradually.</a:t>
            </a:r>
          </a:p>
          <a:p>
            <a:pPr lvl="1">
              <a:buFont typeface="Wingdings" panose="05000000000000000000" pitchFamily="2" charset="2"/>
              <a:buChar char="Ø"/>
            </a:pPr>
            <a:r>
              <a:rPr lang="en-US" altLang="ja-JP" sz="2000" dirty="0">
                <a:solidFill>
                  <a:srgbClr val="002060"/>
                </a:solidFill>
                <a:latin typeface="Calibri" panose="020F0502020204030204" pitchFamily="34" charset="0"/>
              </a:rPr>
              <a:t>Beam operation to get low pressure is called as “Vacuum scrubbing” or “Aging”. </a:t>
            </a:r>
          </a:p>
          <a:p>
            <a:pPr lvl="1">
              <a:buFont typeface="Wingdings" panose="05000000000000000000" pitchFamily="2" charset="2"/>
              <a:buChar char="Ø"/>
            </a:pPr>
            <a:endParaRPr lang="en-US" altLang="ja-JP" sz="2000" dirty="0">
              <a:solidFill>
                <a:srgbClr val="002060"/>
              </a:solidFill>
              <a:latin typeface="Calibri" panose="020F0502020204030204" pitchFamily="34" charset="0"/>
              <a:sym typeface="Symbol" panose="05050102010706020507" pitchFamily="18" charset="2"/>
            </a:endParaRPr>
          </a:p>
        </p:txBody>
      </p:sp>
      <p:sp>
        <p:nvSpPr>
          <p:cNvPr id="22" name="Arc 46">
            <a:extLst>
              <a:ext uri="{FF2B5EF4-FFF2-40B4-BE49-F238E27FC236}">
                <a16:creationId xmlns:a16="http://schemas.microsoft.com/office/drawing/2014/main" id="{ED0D4D46-9E7E-4FF9-AF0A-C23C30DE9347}"/>
              </a:ext>
            </a:extLst>
          </p:cNvPr>
          <p:cNvSpPr>
            <a:spLocks/>
          </p:cNvSpPr>
          <p:nvPr/>
        </p:nvSpPr>
        <p:spPr bwMode="auto">
          <a:xfrm flipV="1">
            <a:off x="750874" y="2446724"/>
            <a:ext cx="3464640" cy="813007"/>
          </a:xfrm>
          <a:custGeom>
            <a:avLst/>
            <a:gdLst>
              <a:gd name="G0" fmla="+- 20665 0 0"/>
              <a:gd name="G1" fmla="+- 0 0 0"/>
              <a:gd name="G2" fmla="+- 21600 0 0"/>
              <a:gd name="T0" fmla="*/ 32780 w 32780"/>
              <a:gd name="T1" fmla="*/ 17883 h 21600"/>
              <a:gd name="T2" fmla="*/ 0 w 32780"/>
              <a:gd name="T3" fmla="*/ 6287 h 21600"/>
              <a:gd name="T4" fmla="*/ 20665 w 32780"/>
              <a:gd name="T5" fmla="*/ 0 h 21600"/>
            </a:gdLst>
            <a:ahLst/>
            <a:cxnLst>
              <a:cxn ang="0">
                <a:pos x="T0" y="T1"/>
              </a:cxn>
              <a:cxn ang="0">
                <a:pos x="T2" y="T3"/>
              </a:cxn>
              <a:cxn ang="0">
                <a:pos x="T4" y="T5"/>
              </a:cxn>
            </a:cxnLst>
            <a:rect l="0" t="0" r="r" b="b"/>
            <a:pathLst>
              <a:path w="32780" h="21600" fill="none" extrusionOk="0">
                <a:moveTo>
                  <a:pt x="32779" y="17882"/>
                </a:moveTo>
                <a:cubicBezTo>
                  <a:pt x="29204" y="20305"/>
                  <a:pt x="24984" y="21600"/>
                  <a:pt x="20665" y="21600"/>
                </a:cubicBezTo>
                <a:cubicBezTo>
                  <a:pt x="11157" y="21600"/>
                  <a:pt x="2767" y="15383"/>
                  <a:pt x="0" y="6286"/>
                </a:cubicBezTo>
              </a:path>
              <a:path w="32780" h="21600" stroke="0" extrusionOk="0">
                <a:moveTo>
                  <a:pt x="32779" y="17882"/>
                </a:moveTo>
                <a:cubicBezTo>
                  <a:pt x="29204" y="20305"/>
                  <a:pt x="24984" y="21600"/>
                  <a:pt x="20665" y="21600"/>
                </a:cubicBezTo>
                <a:cubicBezTo>
                  <a:pt x="11157" y="21600"/>
                  <a:pt x="2767" y="15383"/>
                  <a:pt x="0" y="6286"/>
                </a:cubicBezTo>
                <a:lnTo>
                  <a:pt x="20665" y="0"/>
                </a:lnTo>
                <a:close/>
              </a:path>
            </a:pathLst>
          </a:custGeom>
          <a:noFill/>
          <a:ln w="9525">
            <a:solidFill>
              <a:schemeClr val="tx1"/>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sz="1600">
              <a:latin typeface="Arial" panose="020B0604020202020204" pitchFamily="34" charset="0"/>
              <a:cs typeface="Arial" panose="020B0604020202020204" pitchFamily="34" charset="0"/>
            </a:endParaRPr>
          </a:p>
        </p:txBody>
      </p:sp>
      <p:sp>
        <p:nvSpPr>
          <p:cNvPr id="25" name="Line 48">
            <a:extLst>
              <a:ext uri="{FF2B5EF4-FFF2-40B4-BE49-F238E27FC236}">
                <a16:creationId xmlns:a16="http://schemas.microsoft.com/office/drawing/2014/main" id="{02E566AD-5777-49B1-BD79-1BD68920EE27}"/>
              </a:ext>
            </a:extLst>
          </p:cNvPr>
          <p:cNvSpPr>
            <a:spLocks noChangeShapeType="1"/>
          </p:cNvSpPr>
          <p:nvPr/>
        </p:nvSpPr>
        <p:spPr bwMode="auto">
          <a:xfrm>
            <a:off x="2299084" y="2590777"/>
            <a:ext cx="47329" cy="377829"/>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00">
              <a:latin typeface="Arial" panose="020B0604020202020204" pitchFamily="34" charset="0"/>
              <a:cs typeface="Arial" panose="020B0604020202020204" pitchFamily="34" charset="0"/>
            </a:endParaRPr>
          </a:p>
        </p:txBody>
      </p:sp>
      <p:sp>
        <p:nvSpPr>
          <p:cNvPr id="26" name="Arc 53">
            <a:extLst>
              <a:ext uri="{FF2B5EF4-FFF2-40B4-BE49-F238E27FC236}">
                <a16:creationId xmlns:a16="http://schemas.microsoft.com/office/drawing/2014/main" id="{DA6D49F4-6704-481D-BA21-6EF3136A5D2F}"/>
              </a:ext>
            </a:extLst>
          </p:cNvPr>
          <p:cNvSpPr>
            <a:spLocks/>
          </p:cNvSpPr>
          <p:nvPr/>
        </p:nvSpPr>
        <p:spPr bwMode="auto">
          <a:xfrm flipV="1">
            <a:off x="2493675" y="2443729"/>
            <a:ext cx="545000" cy="821991"/>
          </a:xfrm>
          <a:custGeom>
            <a:avLst/>
            <a:gdLst>
              <a:gd name="G0" fmla="+- 5162 0 0"/>
              <a:gd name="G1" fmla="+- 0 0 0"/>
              <a:gd name="G2" fmla="+- 21600 0 0"/>
              <a:gd name="T0" fmla="*/ 4494 w 5162"/>
              <a:gd name="T1" fmla="*/ 21590 h 21590"/>
              <a:gd name="T2" fmla="*/ 0 w 5162"/>
              <a:gd name="T3" fmla="*/ 20974 h 21590"/>
              <a:gd name="T4" fmla="*/ 5162 w 5162"/>
              <a:gd name="T5" fmla="*/ 0 h 21590"/>
            </a:gdLst>
            <a:ahLst/>
            <a:cxnLst>
              <a:cxn ang="0">
                <a:pos x="T0" y="T1"/>
              </a:cxn>
              <a:cxn ang="0">
                <a:pos x="T2" y="T3"/>
              </a:cxn>
              <a:cxn ang="0">
                <a:pos x="T4" y="T5"/>
              </a:cxn>
            </a:cxnLst>
            <a:rect l="0" t="0" r="r" b="b"/>
            <a:pathLst>
              <a:path w="5162" h="21590" fill="none" extrusionOk="0">
                <a:moveTo>
                  <a:pt x="4494" y="21589"/>
                </a:moveTo>
                <a:cubicBezTo>
                  <a:pt x="2978" y="21542"/>
                  <a:pt x="1472" y="21336"/>
                  <a:pt x="-1" y="20974"/>
                </a:cubicBezTo>
              </a:path>
              <a:path w="5162" h="21590" stroke="0" extrusionOk="0">
                <a:moveTo>
                  <a:pt x="4494" y="21589"/>
                </a:moveTo>
                <a:cubicBezTo>
                  <a:pt x="2978" y="21542"/>
                  <a:pt x="1472" y="21336"/>
                  <a:pt x="-1" y="20974"/>
                </a:cubicBezTo>
                <a:lnTo>
                  <a:pt x="5162" y="0"/>
                </a:lnTo>
                <a:close/>
              </a:path>
            </a:pathLst>
          </a:custGeom>
          <a:noFill/>
          <a:ln w="9525">
            <a:solidFill>
              <a:schemeClr val="tx1"/>
            </a:solidFill>
            <a:round/>
            <a:headEnd type="triangle" w="med" len="me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sz="1600">
              <a:latin typeface="Arial" panose="020B0604020202020204" pitchFamily="34" charset="0"/>
              <a:cs typeface="Arial" panose="020B0604020202020204" pitchFamily="34" charset="0"/>
            </a:endParaRPr>
          </a:p>
        </p:txBody>
      </p:sp>
      <p:sp>
        <p:nvSpPr>
          <p:cNvPr id="34" name="AutoShape 67">
            <a:extLst>
              <a:ext uri="{FF2B5EF4-FFF2-40B4-BE49-F238E27FC236}">
                <a16:creationId xmlns:a16="http://schemas.microsoft.com/office/drawing/2014/main" id="{A69A50C9-0151-4C88-9625-894DCD437787}"/>
              </a:ext>
            </a:extLst>
          </p:cNvPr>
          <p:cNvSpPr>
            <a:spLocks noChangeArrowheads="1"/>
          </p:cNvSpPr>
          <p:nvPr/>
        </p:nvSpPr>
        <p:spPr bwMode="auto">
          <a:xfrm rot="15776506">
            <a:off x="3374437" y="970217"/>
            <a:ext cx="317417" cy="2640075"/>
          </a:xfrm>
          <a:prstGeom prst="triangle">
            <a:avLst>
              <a:gd name="adj" fmla="val 50000"/>
            </a:avLst>
          </a:prstGeom>
          <a:gradFill rotWithShape="1">
            <a:gsLst>
              <a:gs pos="0">
                <a:srgbClr val="FFFF00"/>
              </a:gs>
              <a:gs pos="100000">
                <a:srgbClr val="FFFF00">
                  <a:gamma/>
                  <a:tint val="11373"/>
                  <a:invGamma/>
                </a:srgb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sz="1600">
              <a:latin typeface="Arial" panose="020B0604020202020204" pitchFamily="34" charset="0"/>
              <a:cs typeface="Arial" panose="020B0604020202020204" pitchFamily="34" charset="0"/>
            </a:endParaRPr>
          </a:p>
        </p:txBody>
      </p:sp>
      <p:sp>
        <p:nvSpPr>
          <p:cNvPr id="35" name="Oval 47">
            <a:extLst>
              <a:ext uri="{FF2B5EF4-FFF2-40B4-BE49-F238E27FC236}">
                <a16:creationId xmlns:a16="http://schemas.microsoft.com/office/drawing/2014/main" id="{F1EF1DF4-DFC4-4F5D-88A0-A94868FBC652}"/>
              </a:ext>
            </a:extLst>
          </p:cNvPr>
          <p:cNvSpPr>
            <a:spLocks noChangeArrowheads="1"/>
          </p:cNvSpPr>
          <p:nvPr/>
        </p:nvSpPr>
        <p:spPr bwMode="auto">
          <a:xfrm>
            <a:off x="2108881" y="2379348"/>
            <a:ext cx="339876" cy="202128"/>
          </a:xfrm>
          <a:prstGeom prst="ellipse">
            <a:avLst/>
          </a:prstGeom>
          <a:gradFill rotWithShape="1">
            <a:gsLst>
              <a:gs pos="0">
                <a:srgbClr val="FF9900">
                  <a:gamma/>
                  <a:shade val="79216"/>
                  <a:invGamma/>
                </a:srgbClr>
              </a:gs>
              <a:gs pos="100000">
                <a:srgbClr val="FF9900"/>
              </a:gs>
            </a:gsLst>
            <a:lin ang="189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sz="1600">
              <a:latin typeface="Arial" panose="020B0604020202020204" pitchFamily="34" charset="0"/>
              <a:cs typeface="Arial" panose="020B0604020202020204" pitchFamily="34" charset="0"/>
            </a:endParaRPr>
          </a:p>
        </p:txBody>
      </p:sp>
      <p:sp>
        <p:nvSpPr>
          <p:cNvPr id="36" name="Text Box 68">
            <a:extLst>
              <a:ext uri="{FF2B5EF4-FFF2-40B4-BE49-F238E27FC236}">
                <a16:creationId xmlns:a16="http://schemas.microsoft.com/office/drawing/2014/main" id="{9DCB4438-2E61-4E7B-AA97-1CF4A5C176D3}"/>
              </a:ext>
            </a:extLst>
          </p:cNvPr>
          <p:cNvSpPr txBox="1">
            <a:spLocks noChangeArrowheads="1"/>
          </p:cNvSpPr>
          <p:nvPr/>
        </p:nvSpPr>
        <p:spPr bwMode="auto">
          <a:xfrm>
            <a:off x="1389828" y="2875127"/>
            <a:ext cx="2351748" cy="3193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spcBef>
                <a:spcPct val="50000"/>
              </a:spcBef>
            </a:pPr>
            <a:r>
              <a:rPr lang="en-US" altLang="ja-JP" sz="1400" dirty="0">
                <a:latin typeface="Arial" panose="020B0604020202020204" pitchFamily="34" charset="0"/>
                <a:cs typeface="Arial" panose="020B0604020202020204" pitchFamily="34" charset="0"/>
                <a:sym typeface="Symbol" panose="05050102010706020507" pitchFamily="18" charset="2"/>
              </a:rPr>
              <a:t>Direction of acceleration</a:t>
            </a:r>
            <a:endParaRPr lang="ja-JP" altLang="en-US" sz="1400" dirty="0">
              <a:latin typeface="Arial" panose="020B0604020202020204" pitchFamily="34" charset="0"/>
              <a:cs typeface="Arial" panose="020B0604020202020204" pitchFamily="34" charset="0"/>
              <a:sym typeface="Symbol" panose="05050102010706020507" pitchFamily="18" charset="2"/>
            </a:endParaRPr>
          </a:p>
        </p:txBody>
      </p:sp>
      <p:sp>
        <p:nvSpPr>
          <p:cNvPr id="37" name="Text Box 69">
            <a:extLst>
              <a:ext uri="{FF2B5EF4-FFF2-40B4-BE49-F238E27FC236}">
                <a16:creationId xmlns:a16="http://schemas.microsoft.com/office/drawing/2014/main" id="{EDCDA9C9-4F53-4218-BCEB-4B121C6F25D6}"/>
              </a:ext>
            </a:extLst>
          </p:cNvPr>
          <p:cNvSpPr txBox="1">
            <a:spLocks noChangeArrowheads="1"/>
          </p:cNvSpPr>
          <p:nvPr/>
        </p:nvSpPr>
        <p:spPr bwMode="auto">
          <a:xfrm>
            <a:off x="416344" y="2472598"/>
            <a:ext cx="1468484" cy="3193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spcBef>
                <a:spcPct val="50000"/>
              </a:spcBef>
            </a:pPr>
            <a:r>
              <a:rPr lang="en-US" altLang="ja-JP" sz="1400" dirty="0">
                <a:latin typeface="Arial" panose="020B0604020202020204" pitchFamily="34" charset="0"/>
                <a:cs typeface="Arial" panose="020B0604020202020204" pitchFamily="34" charset="0"/>
                <a:sym typeface="Symbol" panose="05050102010706020507" pitchFamily="18" charset="2"/>
              </a:rPr>
              <a:t>Beam orbit</a:t>
            </a:r>
            <a:endParaRPr lang="ja-JP" altLang="en-US" sz="1400" dirty="0">
              <a:latin typeface="Arial" panose="020B0604020202020204" pitchFamily="34" charset="0"/>
              <a:cs typeface="Arial" panose="020B0604020202020204" pitchFamily="34" charset="0"/>
              <a:sym typeface="Symbol" panose="05050102010706020507" pitchFamily="18" charset="2"/>
            </a:endParaRPr>
          </a:p>
        </p:txBody>
      </p:sp>
      <p:sp>
        <p:nvSpPr>
          <p:cNvPr id="38" name="Text Box 70">
            <a:extLst>
              <a:ext uri="{FF2B5EF4-FFF2-40B4-BE49-F238E27FC236}">
                <a16:creationId xmlns:a16="http://schemas.microsoft.com/office/drawing/2014/main" id="{810BB540-620B-4D89-89F3-4690132524E6}"/>
              </a:ext>
            </a:extLst>
          </p:cNvPr>
          <p:cNvSpPr txBox="1">
            <a:spLocks noChangeArrowheads="1"/>
          </p:cNvSpPr>
          <p:nvPr/>
        </p:nvSpPr>
        <p:spPr bwMode="auto">
          <a:xfrm>
            <a:off x="1274390" y="2009074"/>
            <a:ext cx="2031770" cy="3174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spcBef>
                <a:spcPct val="50000"/>
              </a:spcBef>
            </a:pPr>
            <a:r>
              <a:rPr lang="en-US" altLang="ja-JP" sz="1400" dirty="0">
                <a:latin typeface="Arial" panose="020B0604020202020204" pitchFamily="34" charset="0"/>
                <a:cs typeface="Arial" panose="020B0604020202020204" pitchFamily="34" charset="0"/>
                <a:sym typeface="Symbol" panose="05050102010706020507" pitchFamily="18" charset="2"/>
              </a:rPr>
              <a:t>Synchrotron radiation</a:t>
            </a:r>
            <a:endParaRPr lang="ja-JP" altLang="en-US" sz="1400" dirty="0">
              <a:latin typeface="Arial" panose="020B0604020202020204" pitchFamily="34" charset="0"/>
              <a:cs typeface="Arial" panose="020B0604020202020204" pitchFamily="34" charset="0"/>
              <a:sym typeface="Symbol" panose="05050102010706020507" pitchFamily="18" charset="2"/>
            </a:endParaRPr>
          </a:p>
        </p:txBody>
      </p:sp>
      <p:sp>
        <p:nvSpPr>
          <p:cNvPr id="39" name="正方形/長方形 38">
            <a:extLst>
              <a:ext uri="{FF2B5EF4-FFF2-40B4-BE49-F238E27FC236}">
                <a16:creationId xmlns:a16="http://schemas.microsoft.com/office/drawing/2014/main" id="{9FB3B6A4-A7EF-4502-A86A-BD9C5EBCCAB1}"/>
              </a:ext>
            </a:extLst>
          </p:cNvPr>
          <p:cNvSpPr/>
          <p:nvPr/>
        </p:nvSpPr>
        <p:spPr>
          <a:xfrm rot="538635">
            <a:off x="3532032" y="1979861"/>
            <a:ext cx="2215609" cy="19501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Arial" panose="020B0604020202020204" pitchFamily="34" charset="0"/>
              <a:cs typeface="Arial" panose="020B0604020202020204" pitchFamily="34" charset="0"/>
            </a:endParaRPr>
          </a:p>
        </p:txBody>
      </p:sp>
      <p:sp>
        <p:nvSpPr>
          <p:cNvPr id="40" name="Text Box 68">
            <a:extLst>
              <a:ext uri="{FF2B5EF4-FFF2-40B4-BE49-F238E27FC236}">
                <a16:creationId xmlns:a16="http://schemas.microsoft.com/office/drawing/2014/main" id="{A577376C-2B2E-4ED1-A799-9AC940A9511D}"/>
              </a:ext>
            </a:extLst>
          </p:cNvPr>
          <p:cNvSpPr txBox="1">
            <a:spLocks noChangeArrowheads="1"/>
          </p:cNvSpPr>
          <p:nvPr/>
        </p:nvSpPr>
        <p:spPr bwMode="auto">
          <a:xfrm>
            <a:off x="3612525" y="2638175"/>
            <a:ext cx="671219" cy="3174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spcBef>
                <a:spcPct val="50000"/>
              </a:spcBef>
            </a:pPr>
            <a:r>
              <a:rPr lang="en-US" altLang="ja-JP" sz="1400" dirty="0">
                <a:solidFill>
                  <a:srgbClr val="FFC000"/>
                </a:solidFill>
                <a:latin typeface="Arial" panose="020B0604020202020204" pitchFamily="34" charset="0"/>
                <a:cs typeface="Arial" panose="020B0604020202020204" pitchFamily="34" charset="0"/>
                <a:sym typeface="Symbol" panose="05050102010706020507" pitchFamily="18" charset="2"/>
              </a:rPr>
              <a:t>PSD</a:t>
            </a:r>
            <a:endParaRPr lang="ja-JP" altLang="en-US" sz="1400" dirty="0">
              <a:solidFill>
                <a:srgbClr val="FFC000"/>
              </a:solidFill>
              <a:latin typeface="Arial" panose="020B0604020202020204" pitchFamily="34" charset="0"/>
              <a:cs typeface="Arial" panose="020B0604020202020204" pitchFamily="34" charset="0"/>
              <a:sym typeface="Symbol" panose="05050102010706020507" pitchFamily="18" charset="2"/>
            </a:endParaRPr>
          </a:p>
        </p:txBody>
      </p:sp>
      <p:sp>
        <p:nvSpPr>
          <p:cNvPr id="41" name="Text Box 68">
            <a:extLst>
              <a:ext uri="{FF2B5EF4-FFF2-40B4-BE49-F238E27FC236}">
                <a16:creationId xmlns:a16="http://schemas.microsoft.com/office/drawing/2014/main" id="{6CD38918-7886-4C8B-9A40-918B92432008}"/>
              </a:ext>
            </a:extLst>
          </p:cNvPr>
          <p:cNvSpPr txBox="1">
            <a:spLocks noChangeArrowheads="1"/>
          </p:cNvSpPr>
          <p:nvPr/>
        </p:nvSpPr>
        <p:spPr bwMode="auto">
          <a:xfrm>
            <a:off x="5014605" y="1819967"/>
            <a:ext cx="1271972" cy="3193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spcBef>
                <a:spcPct val="50000"/>
              </a:spcBef>
            </a:pPr>
            <a:r>
              <a:rPr lang="en-US" altLang="ja-JP" sz="1400" dirty="0">
                <a:latin typeface="Arial" panose="020B0604020202020204" pitchFamily="34" charset="0"/>
                <a:cs typeface="Arial" panose="020B0604020202020204" pitchFamily="34" charset="0"/>
                <a:sym typeface="Symbol" panose="05050102010706020507" pitchFamily="18" charset="2"/>
              </a:rPr>
              <a:t>Beam pipe</a:t>
            </a:r>
            <a:endParaRPr lang="ja-JP" altLang="en-US" sz="1400" dirty="0">
              <a:latin typeface="Arial" panose="020B0604020202020204" pitchFamily="34" charset="0"/>
              <a:cs typeface="Arial" panose="020B0604020202020204" pitchFamily="34" charset="0"/>
              <a:sym typeface="Symbol" panose="05050102010706020507" pitchFamily="18" charset="2"/>
            </a:endParaRPr>
          </a:p>
        </p:txBody>
      </p:sp>
      <p:sp>
        <p:nvSpPr>
          <p:cNvPr id="42" name="右矢印 3">
            <a:extLst>
              <a:ext uri="{FF2B5EF4-FFF2-40B4-BE49-F238E27FC236}">
                <a16:creationId xmlns:a16="http://schemas.microsoft.com/office/drawing/2014/main" id="{CE2A2549-8F17-4230-89F1-B8C73EDD7DAB}"/>
              </a:ext>
            </a:extLst>
          </p:cNvPr>
          <p:cNvSpPr/>
          <p:nvPr/>
        </p:nvSpPr>
        <p:spPr>
          <a:xfrm rot="16911040" flipH="1">
            <a:off x="3858289" y="2215244"/>
            <a:ext cx="543123" cy="377185"/>
          </a:xfrm>
          <a:prstGeom prst="rightArrow">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Arial" panose="020B0604020202020204" pitchFamily="34" charset="0"/>
              <a:cs typeface="Arial" panose="020B0604020202020204" pitchFamily="34" charset="0"/>
            </a:endParaRPr>
          </a:p>
        </p:txBody>
      </p:sp>
      <p:sp>
        <p:nvSpPr>
          <p:cNvPr id="43" name="右矢印 3">
            <a:extLst>
              <a:ext uri="{FF2B5EF4-FFF2-40B4-BE49-F238E27FC236}">
                <a16:creationId xmlns:a16="http://schemas.microsoft.com/office/drawing/2014/main" id="{05A9E346-585E-4744-89AE-112CD9D93AC2}"/>
              </a:ext>
            </a:extLst>
          </p:cNvPr>
          <p:cNvSpPr/>
          <p:nvPr/>
        </p:nvSpPr>
        <p:spPr>
          <a:xfrm rot="16911040" flipH="1">
            <a:off x="4402400" y="2306079"/>
            <a:ext cx="506497" cy="328722"/>
          </a:xfrm>
          <a:prstGeom prst="rightArrow">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Arial" panose="020B0604020202020204" pitchFamily="34" charset="0"/>
              <a:cs typeface="Arial" panose="020B0604020202020204" pitchFamily="34" charset="0"/>
            </a:endParaRPr>
          </a:p>
        </p:txBody>
      </p:sp>
      <p:sp>
        <p:nvSpPr>
          <p:cNvPr id="44" name="Text Box 68">
            <a:extLst>
              <a:ext uri="{FF2B5EF4-FFF2-40B4-BE49-F238E27FC236}">
                <a16:creationId xmlns:a16="http://schemas.microsoft.com/office/drawing/2014/main" id="{8131D1F3-19B7-462E-85BB-4AEF843EBCB5}"/>
              </a:ext>
            </a:extLst>
          </p:cNvPr>
          <p:cNvSpPr txBox="1">
            <a:spLocks noChangeArrowheads="1"/>
          </p:cNvSpPr>
          <p:nvPr/>
        </p:nvSpPr>
        <p:spPr bwMode="auto">
          <a:xfrm>
            <a:off x="4250993" y="2731529"/>
            <a:ext cx="1723344" cy="3193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spcBef>
                <a:spcPct val="50000"/>
              </a:spcBef>
            </a:pPr>
            <a:r>
              <a:rPr lang="en-US" altLang="ja-JP" sz="1400" dirty="0">
                <a:solidFill>
                  <a:srgbClr val="00B050"/>
                </a:solidFill>
                <a:latin typeface="Arial" panose="020B0604020202020204" pitchFamily="34" charset="0"/>
                <a:cs typeface="Arial" panose="020B0604020202020204" pitchFamily="34" charset="0"/>
                <a:sym typeface="Symbol" panose="05050102010706020507" pitchFamily="18" charset="2"/>
              </a:rPr>
              <a:t>photo-electrons</a:t>
            </a:r>
            <a:endParaRPr lang="ja-JP" altLang="en-US" sz="1400" dirty="0">
              <a:solidFill>
                <a:srgbClr val="00B050"/>
              </a:solidFill>
              <a:latin typeface="Arial" panose="020B0604020202020204" pitchFamily="34" charset="0"/>
              <a:cs typeface="Arial" panose="020B0604020202020204" pitchFamily="34" charset="0"/>
              <a:sym typeface="Symbol" panose="05050102010706020507" pitchFamily="18" charset="2"/>
            </a:endParaRPr>
          </a:p>
        </p:txBody>
      </p:sp>
      <p:grpSp>
        <p:nvGrpSpPr>
          <p:cNvPr id="4" name="グループ化 3">
            <a:extLst>
              <a:ext uri="{FF2B5EF4-FFF2-40B4-BE49-F238E27FC236}">
                <a16:creationId xmlns:a16="http://schemas.microsoft.com/office/drawing/2014/main" id="{3B151301-2243-4A12-ADCA-A596DAD73073}"/>
              </a:ext>
            </a:extLst>
          </p:cNvPr>
          <p:cNvGrpSpPr/>
          <p:nvPr/>
        </p:nvGrpSpPr>
        <p:grpSpPr>
          <a:xfrm>
            <a:off x="6268286" y="1763934"/>
            <a:ext cx="5193021" cy="1372063"/>
            <a:chOff x="6268286" y="1861654"/>
            <a:chExt cx="5193021" cy="1372063"/>
          </a:xfrm>
        </p:grpSpPr>
        <p:sp>
          <p:nvSpPr>
            <p:cNvPr id="45" name="正方形/長方形 44">
              <a:extLst>
                <a:ext uri="{FF2B5EF4-FFF2-40B4-BE49-F238E27FC236}">
                  <a16:creationId xmlns:a16="http://schemas.microsoft.com/office/drawing/2014/main" id="{647BA693-1F32-4D3C-8E90-FC37BD5F4871}"/>
                </a:ext>
              </a:extLst>
            </p:cNvPr>
            <p:cNvSpPr/>
            <p:nvPr/>
          </p:nvSpPr>
          <p:spPr>
            <a:xfrm>
              <a:off x="6268286" y="1861654"/>
              <a:ext cx="5172765" cy="88677"/>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Arial" panose="020B0604020202020204" pitchFamily="34" charset="0"/>
                <a:cs typeface="Arial" panose="020B0604020202020204" pitchFamily="34" charset="0"/>
              </a:endParaRPr>
            </a:p>
          </p:txBody>
        </p:sp>
        <p:sp>
          <p:nvSpPr>
            <p:cNvPr id="46" name="正方形/長方形 45">
              <a:extLst>
                <a:ext uri="{FF2B5EF4-FFF2-40B4-BE49-F238E27FC236}">
                  <a16:creationId xmlns:a16="http://schemas.microsoft.com/office/drawing/2014/main" id="{F350F56C-73EB-4D5D-814B-2EDAF92C2A4A}"/>
                </a:ext>
              </a:extLst>
            </p:cNvPr>
            <p:cNvSpPr/>
            <p:nvPr/>
          </p:nvSpPr>
          <p:spPr>
            <a:xfrm>
              <a:off x="6268286" y="3141309"/>
              <a:ext cx="5172765" cy="9240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Arial" panose="020B0604020202020204" pitchFamily="34" charset="0"/>
                <a:cs typeface="Arial" panose="020B0604020202020204" pitchFamily="34" charset="0"/>
              </a:endParaRPr>
            </a:p>
          </p:txBody>
        </p:sp>
        <p:sp>
          <p:nvSpPr>
            <p:cNvPr id="47" name="Oval 47">
              <a:extLst>
                <a:ext uri="{FF2B5EF4-FFF2-40B4-BE49-F238E27FC236}">
                  <a16:creationId xmlns:a16="http://schemas.microsoft.com/office/drawing/2014/main" id="{F707D947-8EE2-40D6-820B-45465563D788}"/>
                </a:ext>
              </a:extLst>
            </p:cNvPr>
            <p:cNvSpPr>
              <a:spLocks noChangeArrowheads="1"/>
            </p:cNvSpPr>
            <p:nvPr/>
          </p:nvSpPr>
          <p:spPr bwMode="auto">
            <a:xfrm>
              <a:off x="7090185" y="2437223"/>
              <a:ext cx="339876" cy="202128"/>
            </a:xfrm>
            <a:prstGeom prst="ellipse">
              <a:avLst/>
            </a:prstGeom>
            <a:gradFill rotWithShape="1">
              <a:gsLst>
                <a:gs pos="0">
                  <a:srgbClr val="FF9900">
                    <a:gamma/>
                    <a:shade val="79216"/>
                    <a:invGamma/>
                  </a:srgbClr>
                </a:gs>
                <a:gs pos="100000">
                  <a:srgbClr val="FF9900"/>
                </a:gs>
              </a:gsLst>
              <a:lin ang="189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sz="1600">
                <a:latin typeface="Arial" panose="020B0604020202020204" pitchFamily="34" charset="0"/>
                <a:cs typeface="Arial" panose="020B0604020202020204" pitchFamily="34" charset="0"/>
              </a:endParaRPr>
            </a:p>
          </p:txBody>
        </p:sp>
        <p:grpSp>
          <p:nvGrpSpPr>
            <p:cNvPr id="48" name="グループ化 47">
              <a:extLst>
                <a:ext uri="{FF2B5EF4-FFF2-40B4-BE49-F238E27FC236}">
                  <a16:creationId xmlns:a16="http://schemas.microsoft.com/office/drawing/2014/main" id="{A2FE5ED1-77C1-45CA-8133-01143E7F5D1F}"/>
                </a:ext>
              </a:extLst>
            </p:cNvPr>
            <p:cNvGrpSpPr/>
            <p:nvPr/>
          </p:nvGrpSpPr>
          <p:grpSpPr>
            <a:xfrm>
              <a:off x="8398266" y="1881457"/>
              <a:ext cx="3063041" cy="1265778"/>
              <a:chOff x="6278490" y="4845108"/>
              <a:chExt cx="3247670" cy="1342072"/>
            </a:xfrm>
          </p:grpSpPr>
          <p:sp>
            <p:nvSpPr>
              <p:cNvPr id="49" name="Oval 47">
                <a:extLst>
                  <a:ext uri="{FF2B5EF4-FFF2-40B4-BE49-F238E27FC236}">
                    <a16:creationId xmlns:a16="http://schemas.microsoft.com/office/drawing/2014/main" id="{BD68F303-7D43-4CDB-88AC-01555C6398B2}"/>
                  </a:ext>
                </a:extLst>
              </p:cNvPr>
              <p:cNvSpPr>
                <a:spLocks noChangeArrowheads="1"/>
              </p:cNvSpPr>
              <p:nvPr/>
            </p:nvSpPr>
            <p:spPr bwMode="auto">
              <a:xfrm>
                <a:off x="7278730" y="5427143"/>
                <a:ext cx="360362" cy="214312"/>
              </a:xfrm>
              <a:prstGeom prst="ellipse">
                <a:avLst/>
              </a:prstGeom>
              <a:gradFill rotWithShape="1">
                <a:gsLst>
                  <a:gs pos="0">
                    <a:srgbClr val="FF9900">
                      <a:gamma/>
                      <a:shade val="79216"/>
                      <a:invGamma/>
                    </a:srgbClr>
                  </a:gs>
                  <a:gs pos="100000">
                    <a:srgbClr val="FF9900"/>
                  </a:gs>
                </a:gsLst>
                <a:lin ang="189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sz="1600">
                  <a:latin typeface="Arial" panose="020B0604020202020204" pitchFamily="34" charset="0"/>
                  <a:cs typeface="Arial" panose="020B0604020202020204" pitchFamily="34" charset="0"/>
                </a:endParaRPr>
              </a:p>
            </p:txBody>
          </p:sp>
          <p:sp>
            <p:nvSpPr>
              <p:cNvPr id="50" name="フローチャート: 結合子 49">
                <a:extLst>
                  <a:ext uri="{FF2B5EF4-FFF2-40B4-BE49-F238E27FC236}">
                    <a16:creationId xmlns:a16="http://schemas.microsoft.com/office/drawing/2014/main" id="{74A4625F-22D7-467B-A785-20BBA28E9C53}"/>
                  </a:ext>
                </a:extLst>
              </p:cNvPr>
              <p:cNvSpPr/>
              <p:nvPr/>
            </p:nvSpPr>
            <p:spPr>
              <a:xfrm>
                <a:off x="7572789" y="5035940"/>
                <a:ext cx="72000" cy="72000"/>
              </a:xfrm>
              <a:prstGeom prst="flowChartConnector">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cxnSp>
            <p:nvCxnSpPr>
              <p:cNvPr id="51" name="直線矢印コネクタ 50">
                <a:extLst>
                  <a:ext uri="{FF2B5EF4-FFF2-40B4-BE49-F238E27FC236}">
                    <a16:creationId xmlns:a16="http://schemas.microsoft.com/office/drawing/2014/main" id="{78385017-AC61-4918-A8C5-C6E5CFE6C13A}"/>
                  </a:ext>
                </a:extLst>
              </p:cNvPr>
              <p:cNvCxnSpPr>
                <a:cxnSpLocks/>
              </p:cNvCxnSpPr>
              <p:nvPr/>
            </p:nvCxnSpPr>
            <p:spPr>
              <a:xfrm flipH="1">
                <a:off x="7169032" y="5140733"/>
                <a:ext cx="403757" cy="91416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2" name="フローチャート: 結合子 51">
                <a:extLst>
                  <a:ext uri="{FF2B5EF4-FFF2-40B4-BE49-F238E27FC236}">
                    <a16:creationId xmlns:a16="http://schemas.microsoft.com/office/drawing/2014/main" id="{0E6189FD-85A3-43E5-B05F-36BDC46F447F}"/>
                  </a:ext>
                </a:extLst>
              </p:cNvPr>
              <p:cNvSpPr/>
              <p:nvPr/>
            </p:nvSpPr>
            <p:spPr>
              <a:xfrm>
                <a:off x="7089085" y="6115180"/>
                <a:ext cx="72000" cy="72000"/>
              </a:xfrm>
              <a:prstGeom prst="flowChartConnector">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cxnSp>
            <p:nvCxnSpPr>
              <p:cNvPr id="53" name="直線矢印コネクタ 52">
                <a:extLst>
                  <a:ext uri="{FF2B5EF4-FFF2-40B4-BE49-F238E27FC236}">
                    <a16:creationId xmlns:a16="http://schemas.microsoft.com/office/drawing/2014/main" id="{F92CB53A-532F-43E7-BB1F-7FBD72E74308}"/>
                  </a:ext>
                </a:extLst>
              </p:cNvPr>
              <p:cNvCxnSpPr>
                <a:cxnSpLocks/>
              </p:cNvCxnSpPr>
              <p:nvPr/>
            </p:nvCxnSpPr>
            <p:spPr>
              <a:xfrm flipH="1" flipV="1">
                <a:off x="6762225" y="5783046"/>
                <a:ext cx="291689" cy="328684"/>
              </a:xfrm>
              <a:prstGeom prst="straightConnector1">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54" name="直線矢印コネクタ 53">
                <a:extLst>
                  <a:ext uri="{FF2B5EF4-FFF2-40B4-BE49-F238E27FC236}">
                    <a16:creationId xmlns:a16="http://schemas.microsoft.com/office/drawing/2014/main" id="{439DC941-2314-493A-9309-F51093CA58A2}"/>
                  </a:ext>
                </a:extLst>
              </p:cNvPr>
              <p:cNvCxnSpPr>
                <a:cxnSpLocks/>
              </p:cNvCxnSpPr>
              <p:nvPr/>
            </p:nvCxnSpPr>
            <p:spPr>
              <a:xfrm flipH="1" flipV="1">
                <a:off x="7022825" y="5677226"/>
                <a:ext cx="80891" cy="426905"/>
              </a:xfrm>
              <a:prstGeom prst="straightConnector1">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55" name="直線矢印コネクタ 54">
                <a:extLst>
                  <a:ext uri="{FF2B5EF4-FFF2-40B4-BE49-F238E27FC236}">
                    <a16:creationId xmlns:a16="http://schemas.microsoft.com/office/drawing/2014/main" id="{6E11CF53-0572-47B6-BB04-38CD895F0A81}"/>
                  </a:ext>
                </a:extLst>
              </p:cNvPr>
              <p:cNvCxnSpPr>
                <a:cxnSpLocks/>
              </p:cNvCxnSpPr>
              <p:nvPr/>
            </p:nvCxnSpPr>
            <p:spPr>
              <a:xfrm flipV="1">
                <a:off x="7182441" y="5783045"/>
                <a:ext cx="388063" cy="339358"/>
              </a:xfrm>
              <a:prstGeom prst="straightConnector1">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56" name="フローチャート: 結合子 55">
                <a:extLst>
                  <a:ext uri="{FF2B5EF4-FFF2-40B4-BE49-F238E27FC236}">
                    <a16:creationId xmlns:a16="http://schemas.microsoft.com/office/drawing/2014/main" id="{EB1D15C4-8574-4469-9F76-1F37F9BD5642}"/>
                  </a:ext>
                </a:extLst>
              </p:cNvPr>
              <p:cNvSpPr/>
              <p:nvPr/>
            </p:nvSpPr>
            <p:spPr>
              <a:xfrm>
                <a:off x="7613068" y="5716840"/>
                <a:ext cx="72000" cy="72000"/>
              </a:xfrm>
              <a:prstGeom prst="flowChartConnector">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57" name="フローチャート: 結合子 56">
                <a:extLst>
                  <a:ext uri="{FF2B5EF4-FFF2-40B4-BE49-F238E27FC236}">
                    <a16:creationId xmlns:a16="http://schemas.microsoft.com/office/drawing/2014/main" id="{3614477F-65FB-4430-98E1-E5D5BB23D3F6}"/>
                  </a:ext>
                </a:extLst>
              </p:cNvPr>
              <p:cNvSpPr/>
              <p:nvPr/>
            </p:nvSpPr>
            <p:spPr>
              <a:xfrm>
                <a:off x="6981914" y="5590215"/>
                <a:ext cx="72000" cy="72000"/>
              </a:xfrm>
              <a:prstGeom prst="flowChartConnector">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58" name="フローチャート: 結合子 57">
                <a:extLst>
                  <a:ext uri="{FF2B5EF4-FFF2-40B4-BE49-F238E27FC236}">
                    <a16:creationId xmlns:a16="http://schemas.microsoft.com/office/drawing/2014/main" id="{769724B5-1323-4DFF-965A-7F53B9FD46F6}"/>
                  </a:ext>
                </a:extLst>
              </p:cNvPr>
              <p:cNvSpPr/>
              <p:nvPr/>
            </p:nvSpPr>
            <p:spPr>
              <a:xfrm>
                <a:off x="6678302" y="5689705"/>
                <a:ext cx="72000" cy="72000"/>
              </a:xfrm>
              <a:prstGeom prst="flowChartConnector">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cxnSp>
            <p:nvCxnSpPr>
              <p:cNvPr id="59" name="直線矢印コネクタ 58">
                <a:extLst>
                  <a:ext uri="{FF2B5EF4-FFF2-40B4-BE49-F238E27FC236}">
                    <a16:creationId xmlns:a16="http://schemas.microsoft.com/office/drawing/2014/main" id="{3FEC8E85-3663-4AD0-8937-C7D80F20ED9A}"/>
                  </a:ext>
                </a:extLst>
              </p:cNvPr>
              <p:cNvCxnSpPr>
                <a:cxnSpLocks/>
              </p:cNvCxnSpPr>
              <p:nvPr/>
            </p:nvCxnSpPr>
            <p:spPr>
              <a:xfrm>
                <a:off x="7703002" y="5534297"/>
                <a:ext cx="560716"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0" name="Text Box 68">
                <a:extLst>
                  <a:ext uri="{FF2B5EF4-FFF2-40B4-BE49-F238E27FC236}">
                    <a16:creationId xmlns:a16="http://schemas.microsoft.com/office/drawing/2014/main" id="{0DFC21C3-CD64-4D84-9598-A9C23B5726E2}"/>
                  </a:ext>
                </a:extLst>
              </p:cNvPr>
              <p:cNvSpPr txBox="1">
                <a:spLocks noChangeArrowheads="1"/>
              </p:cNvSpPr>
              <p:nvPr/>
            </p:nvSpPr>
            <p:spPr bwMode="auto">
              <a:xfrm>
                <a:off x="7594110" y="4845108"/>
                <a:ext cx="1229770" cy="338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spcBef>
                    <a:spcPct val="50000"/>
                  </a:spcBef>
                </a:pPr>
                <a:r>
                  <a:rPr lang="en-US" altLang="ja-JP" sz="1400" dirty="0">
                    <a:solidFill>
                      <a:srgbClr val="00B050"/>
                    </a:solidFill>
                    <a:latin typeface="Arial" panose="020B0604020202020204" pitchFamily="34" charset="0"/>
                    <a:cs typeface="Arial" panose="020B0604020202020204" pitchFamily="34" charset="0"/>
                    <a:sym typeface="Symbol" panose="05050102010706020507" pitchFamily="18" charset="2"/>
                  </a:rPr>
                  <a:t>electron</a:t>
                </a:r>
                <a:endParaRPr lang="ja-JP" altLang="en-US" sz="1400" dirty="0">
                  <a:solidFill>
                    <a:srgbClr val="00B050"/>
                  </a:solidFill>
                  <a:latin typeface="Arial" panose="020B0604020202020204" pitchFamily="34" charset="0"/>
                  <a:cs typeface="Arial" panose="020B0604020202020204" pitchFamily="34" charset="0"/>
                  <a:sym typeface="Symbol" panose="05050102010706020507" pitchFamily="18" charset="2"/>
                </a:endParaRPr>
              </a:p>
            </p:txBody>
          </p:sp>
          <p:sp>
            <p:nvSpPr>
              <p:cNvPr id="61" name="Text Box 68">
                <a:extLst>
                  <a:ext uri="{FF2B5EF4-FFF2-40B4-BE49-F238E27FC236}">
                    <a16:creationId xmlns:a16="http://schemas.microsoft.com/office/drawing/2014/main" id="{D9F585A7-FF17-42E0-B8B2-F6288FDB584A}"/>
                  </a:ext>
                </a:extLst>
              </p:cNvPr>
              <p:cNvSpPr txBox="1">
                <a:spLocks noChangeArrowheads="1"/>
              </p:cNvSpPr>
              <p:nvPr/>
            </p:nvSpPr>
            <p:spPr bwMode="auto">
              <a:xfrm>
                <a:off x="7449875" y="5124453"/>
                <a:ext cx="2076285" cy="338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spcBef>
                    <a:spcPct val="50000"/>
                  </a:spcBef>
                </a:pPr>
                <a:r>
                  <a:rPr lang="en-US" altLang="ja-JP" sz="1400" dirty="0">
                    <a:solidFill>
                      <a:srgbClr val="00B0F0"/>
                    </a:solidFill>
                    <a:latin typeface="Arial" panose="020B0604020202020204" pitchFamily="34" charset="0"/>
                    <a:cs typeface="Arial" panose="020B0604020202020204" pitchFamily="34" charset="0"/>
                    <a:sym typeface="Symbol" panose="05050102010706020507" pitchFamily="18" charset="2"/>
                  </a:rPr>
                  <a:t>accelerated by beam</a:t>
                </a:r>
                <a:endParaRPr lang="ja-JP" altLang="en-US" sz="1400" dirty="0">
                  <a:solidFill>
                    <a:srgbClr val="00B0F0"/>
                  </a:solidFill>
                  <a:latin typeface="Arial" panose="020B0604020202020204" pitchFamily="34" charset="0"/>
                  <a:cs typeface="Arial" panose="020B0604020202020204" pitchFamily="34" charset="0"/>
                  <a:sym typeface="Symbol" panose="05050102010706020507" pitchFamily="18" charset="2"/>
                </a:endParaRPr>
              </a:p>
            </p:txBody>
          </p:sp>
          <p:sp>
            <p:nvSpPr>
              <p:cNvPr id="62" name="Text Box 68">
                <a:extLst>
                  <a:ext uri="{FF2B5EF4-FFF2-40B4-BE49-F238E27FC236}">
                    <a16:creationId xmlns:a16="http://schemas.microsoft.com/office/drawing/2014/main" id="{7AAA7082-03D8-4216-9560-14FD0DD550DD}"/>
                  </a:ext>
                </a:extLst>
              </p:cNvPr>
              <p:cNvSpPr txBox="1">
                <a:spLocks noChangeArrowheads="1"/>
              </p:cNvSpPr>
              <p:nvPr/>
            </p:nvSpPr>
            <p:spPr bwMode="auto">
              <a:xfrm>
                <a:off x="6278490" y="5846980"/>
                <a:ext cx="711677"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spcBef>
                    <a:spcPct val="50000"/>
                  </a:spcBef>
                </a:pPr>
                <a:r>
                  <a:rPr lang="en-US" altLang="ja-JP" sz="1400" dirty="0">
                    <a:solidFill>
                      <a:srgbClr val="7030A0"/>
                    </a:solidFill>
                    <a:latin typeface="Arial" panose="020B0604020202020204" pitchFamily="34" charset="0"/>
                    <a:cs typeface="Arial" panose="020B0604020202020204" pitchFamily="34" charset="0"/>
                    <a:sym typeface="Symbol" panose="05050102010706020507" pitchFamily="18" charset="2"/>
                  </a:rPr>
                  <a:t>ESD</a:t>
                </a:r>
                <a:endParaRPr lang="ja-JP" altLang="en-US" sz="1400" dirty="0">
                  <a:solidFill>
                    <a:srgbClr val="7030A0"/>
                  </a:solidFill>
                  <a:latin typeface="Arial" panose="020B0604020202020204" pitchFamily="34" charset="0"/>
                  <a:cs typeface="Arial" panose="020B0604020202020204" pitchFamily="34" charset="0"/>
                  <a:sym typeface="Symbol" panose="05050102010706020507" pitchFamily="18" charset="2"/>
                </a:endParaRPr>
              </a:p>
            </p:txBody>
          </p:sp>
        </p:grpSp>
        <p:sp>
          <p:nvSpPr>
            <p:cNvPr id="63" name="フローチャート: 結合子 62">
              <a:extLst>
                <a:ext uri="{FF2B5EF4-FFF2-40B4-BE49-F238E27FC236}">
                  <a16:creationId xmlns:a16="http://schemas.microsoft.com/office/drawing/2014/main" id="{8F200340-E19F-4AFE-9207-0A956CA39740}"/>
                </a:ext>
              </a:extLst>
            </p:cNvPr>
            <p:cNvSpPr/>
            <p:nvPr/>
          </p:nvSpPr>
          <p:spPr>
            <a:xfrm>
              <a:off x="6802693" y="2156873"/>
              <a:ext cx="67907" cy="67907"/>
            </a:xfrm>
            <a:prstGeom prst="flowChartConnector">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64" name="フローチャート: 結合子 63">
              <a:extLst>
                <a:ext uri="{FF2B5EF4-FFF2-40B4-BE49-F238E27FC236}">
                  <a16:creationId xmlns:a16="http://schemas.microsoft.com/office/drawing/2014/main" id="{800DCDE7-D0C2-4994-875B-9D7D457646C7}"/>
                </a:ext>
              </a:extLst>
            </p:cNvPr>
            <p:cNvSpPr/>
            <p:nvPr/>
          </p:nvSpPr>
          <p:spPr>
            <a:xfrm>
              <a:off x="6870599" y="2689147"/>
              <a:ext cx="67907" cy="67907"/>
            </a:xfrm>
            <a:prstGeom prst="flowChartConnector">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65" name="フローチャート: 結合子 64">
              <a:extLst>
                <a:ext uri="{FF2B5EF4-FFF2-40B4-BE49-F238E27FC236}">
                  <a16:creationId xmlns:a16="http://schemas.microsoft.com/office/drawing/2014/main" id="{377E206C-97C2-429E-941B-1EA660E6CCAD}"/>
                </a:ext>
              </a:extLst>
            </p:cNvPr>
            <p:cNvSpPr/>
            <p:nvPr/>
          </p:nvSpPr>
          <p:spPr>
            <a:xfrm>
              <a:off x="7477031" y="2619788"/>
              <a:ext cx="67907" cy="67907"/>
            </a:xfrm>
            <a:prstGeom prst="flowChartConnector">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66" name="フローチャート: 結合子 65">
              <a:extLst>
                <a:ext uri="{FF2B5EF4-FFF2-40B4-BE49-F238E27FC236}">
                  <a16:creationId xmlns:a16="http://schemas.microsoft.com/office/drawing/2014/main" id="{9052D38A-DA7B-47EF-8942-B38ABA7431F3}"/>
                </a:ext>
              </a:extLst>
            </p:cNvPr>
            <p:cNvSpPr/>
            <p:nvPr/>
          </p:nvSpPr>
          <p:spPr>
            <a:xfrm>
              <a:off x="7384392" y="2442395"/>
              <a:ext cx="67907" cy="67907"/>
            </a:xfrm>
            <a:prstGeom prst="flowChartConnector">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67" name="フローチャート: 結合子 66">
              <a:extLst>
                <a:ext uri="{FF2B5EF4-FFF2-40B4-BE49-F238E27FC236}">
                  <a16:creationId xmlns:a16="http://schemas.microsoft.com/office/drawing/2014/main" id="{589DBCAA-8EC1-46BE-A236-B53ACDC03985}"/>
                </a:ext>
              </a:extLst>
            </p:cNvPr>
            <p:cNvSpPr/>
            <p:nvPr/>
          </p:nvSpPr>
          <p:spPr>
            <a:xfrm>
              <a:off x="7273803" y="2658772"/>
              <a:ext cx="67907" cy="67907"/>
            </a:xfrm>
            <a:prstGeom prst="flowChartConnector">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68" name="フローチャート: 結合子 67">
              <a:extLst>
                <a:ext uri="{FF2B5EF4-FFF2-40B4-BE49-F238E27FC236}">
                  <a16:creationId xmlns:a16="http://schemas.microsoft.com/office/drawing/2014/main" id="{67AF6FEA-AD96-4899-8596-62A05A2BEE7B}"/>
                </a:ext>
              </a:extLst>
            </p:cNvPr>
            <p:cNvSpPr/>
            <p:nvPr/>
          </p:nvSpPr>
          <p:spPr>
            <a:xfrm>
              <a:off x="7608233" y="2366124"/>
              <a:ext cx="67907" cy="67907"/>
            </a:xfrm>
            <a:prstGeom prst="flowChartConnector">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69" name="フローチャート: 結合子 68">
              <a:extLst>
                <a:ext uri="{FF2B5EF4-FFF2-40B4-BE49-F238E27FC236}">
                  <a16:creationId xmlns:a16="http://schemas.microsoft.com/office/drawing/2014/main" id="{2046AE00-8D9D-445D-B8AD-C6C7ED67D8FF}"/>
                </a:ext>
              </a:extLst>
            </p:cNvPr>
            <p:cNvSpPr/>
            <p:nvPr/>
          </p:nvSpPr>
          <p:spPr>
            <a:xfrm>
              <a:off x="7073242" y="2264097"/>
              <a:ext cx="67907" cy="67907"/>
            </a:xfrm>
            <a:prstGeom prst="flowChartConnector">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cxnSp>
          <p:nvCxnSpPr>
            <p:cNvPr id="70" name="直線矢印コネクタ 69">
              <a:extLst>
                <a:ext uri="{FF2B5EF4-FFF2-40B4-BE49-F238E27FC236}">
                  <a16:creationId xmlns:a16="http://schemas.microsoft.com/office/drawing/2014/main" id="{3C0BA4F8-9A5E-44CA-9566-83393B2F3910}"/>
                </a:ext>
              </a:extLst>
            </p:cNvPr>
            <p:cNvCxnSpPr>
              <a:cxnSpLocks/>
            </p:cNvCxnSpPr>
            <p:nvPr/>
          </p:nvCxnSpPr>
          <p:spPr>
            <a:xfrm flipH="1" flipV="1">
              <a:off x="7286080" y="2202569"/>
              <a:ext cx="116954" cy="248470"/>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71" name="直線矢印コネクタ 70">
              <a:extLst>
                <a:ext uri="{FF2B5EF4-FFF2-40B4-BE49-F238E27FC236}">
                  <a16:creationId xmlns:a16="http://schemas.microsoft.com/office/drawing/2014/main" id="{72017EAE-4CE3-4C25-B9DD-D3C3FBEBB734}"/>
                </a:ext>
              </a:extLst>
            </p:cNvPr>
            <p:cNvCxnSpPr>
              <a:cxnSpLocks/>
            </p:cNvCxnSpPr>
            <p:nvPr/>
          </p:nvCxnSpPr>
          <p:spPr>
            <a:xfrm>
              <a:off x="7430060" y="2538287"/>
              <a:ext cx="528840"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2" name="フローチャート: 結合子 71">
              <a:extLst>
                <a:ext uri="{FF2B5EF4-FFF2-40B4-BE49-F238E27FC236}">
                  <a16:creationId xmlns:a16="http://schemas.microsoft.com/office/drawing/2014/main" id="{585562D1-89F3-4D3E-A688-C756ABBF0C0E}"/>
                </a:ext>
              </a:extLst>
            </p:cNvPr>
            <p:cNvSpPr/>
            <p:nvPr/>
          </p:nvSpPr>
          <p:spPr>
            <a:xfrm>
              <a:off x="7239850" y="2138983"/>
              <a:ext cx="67907" cy="67907"/>
            </a:xfrm>
            <a:prstGeom prst="flowChartConnector">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73" name="Text Box 68">
              <a:extLst>
                <a:ext uri="{FF2B5EF4-FFF2-40B4-BE49-F238E27FC236}">
                  <a16:creationId xmlns:a16="http://schemas.microsoft.com/office/drawing/2014/main" id="{832B53D4-3DBF-4ABB-8123-2513D481D15D}"/>
                </a:ext>
              </a:extLst>
            </p:cNvPr>
            <p:cNvSpPr txBox="1">
              <a:spLocks noChangeArrowheads="1"/>
            </p:cNvSpPr>
            <p:nvPr/>
          </p:nvSpPr>
          <p:spPr bwMode="auto">
            <a:xfrm>
              <a:off x="7307756" y="1931642"/>
              <a:ext cx="1159858" cy="3193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spcBef>
                  <a:spcPct val="50000"/>
                </a:spcBef>
              </a:pPr>
              <a:r>
                <a:rPr lang="en-US" altLang="ja-JP" sz="1400" dirty="0">
                  <a:solidFill>
                    <a:srgbClr val="C00000"/>
                  </a:solidFill>
                  <a:latin typeface="Arial" panose="020B0604020202020204" pitchFamily="34" charset="0"/>
                  <a:cs typeface="Arial" panose="020B0604020202020204" pitchFamily="34" charset="0"/>
                  <a:sym typeface="Symbol" panose="05050102010706020507" pitchFamily="18" charset="2"/>
                </a:rPr>
                <a:t>ionization</a:t>
              </a:r>
              <a:endParaRPr lang="ja-JP" altLang="en-US" sz="1400" dirty="0">
                <a:solidFill>
                  <a:srgbClr val="C00000"/>
                </a:solidFill>
                <a:latin typeface="Arial" panose="020B0604020202020204" pitchFamily="34" charset="0"/>
                <a:cs typeface="Arial" panose="020B0604020202020204" pitchFamily="34" charset="0"/>
                <a:sym typeface="Symbol" panose="05050102010706020507" pitchFamily="18" charset="2"/>
              </a:endParaRPr>
            </a:p>
          </p:txBody>
        </p:sp>
        <p:sp>
          <p:nvSpPr>
            <p:cNvPr id="74" name="フローチャート: 結合子 73">
              <a:extLst>
                <a:ext uri="{FF2B5EF4-FFF2-40B4-BE49-F238E27FC236}">
                  <a16:creationId xmlns:a16="http://schemas.microsoft.com/office/drawing/2014/main" id="{1DC02EEE-C74D-458E-8023-04DF2C14F99D}"/>
                </a:ext>
              </a:extLst>
            </p:cNvPr>
            <p:cNvSpPr/>
            <p:nvPr/>
          </p:nvSpPr>
          <p:spPr>
            <a:xfrm>
              <a:off x="9307690" y="2156873"/>
              <a:ext cx="67907" cy="67907"/>
            </a:xfrm>
            <a:prstGeom prst="flowChartConnector">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cxnSp>
          <p:nvCxnSpPr>
            <p:cNvPr id="75" name="直線矢印コネクタ 74">
              <a:extLst>
                <a:ext uri="{FF2B5EF4-FFF2-40B4-BE49-F238E27FC236}">
                  <a16:creationId xmlns:a16="http://schemas.microsoft.com/office/drawing/2014/main" id="{E70226F4-79AA-4922-895E-D9DB50879ACF}"/>
                </a:ext>
              </a:extLst>
            </p:cNvPr>
            <p:cNvCxnSpPr>
              <a:cxnSpLocks/>
              <a:stCxn id="74" idx="5"/>
            </p:cNvCxnSpPr>
            <p:nvPr/>
          </p:nvCxnSpPr>
          <p:spPr>
            <a:xfrm>
              <a:off x="9365652" y="2214835"/>
              <a:ext cx="671218" cy="84874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6" name="フローチャート: 結合子 75">
              <a:extLst>
                <a:ext uri="{FF2B5EF4-FFF2-40B4-BE49-F238E27FC236}">
                  <a16:creationId xmlns:a16="http://schemas.microsoft.com/office/drawing/2014/main" id="{875D528C-31CE-46CD-B189-DF113171EBAE}"/>
                </a:ext>
              </a:extLst>
            </p:cNvPr>
            <p:cNvSpPr/>
            <p:nvPr/>
          </p:nvSpPr>
          <p:spPr>
            <a:xfrm>
              <a:off x="10075115" y="3075872"/>
              <a:ext cx="67907" cy="67907"/>
            </a:xfrm>
            <a:prstGeom prst="flowChartConnector">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77" name="フローチャート: 結合子 76">
              <a:extLst>
                <a:ext uri="{FF2B5EF4-FFF2-40B4-BE49-F238E27FC236}">
                  <a16:creationId xmlns:a16="http://schemas.microsoft.com/office/drawing/2014/main" id="{44D0DD93-AED6-4301-97E6-B739CE64E79B}"/>
                </a:ext>
              </a:extLst>
            </p:cNvPr>
            <p:cNvSpPr/>
            <p:nvPr/>
          </p:nvSpPr>
          <p:spPr>
            <a:xfrm>
              <a:off x="10478966" y="2830246"/>
              <a:ext cx="67907" cy="67907"/>
            </a:xfrm>
            <a:prstGeom prst="flowChartConnector">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78" name="フローチャート: 結合子 77">
              <a:extLst>
                <a:ext uri="{FF2B5EF4-FFF2-40B4-BE49-F238E27FC236}">
                  <a16:creationId xmlns:a16="http://schemas.microsoft.com/office/drawing/2014/main" id="{544685CF-B302-4B7B-BCC0-1E80659284DE}"/>
                </a:ext>
              </a:extLst>
            </p:cNvPr>
            <p:cNvSpPr/>
            <p:nvPr/>
          </p:nvSpPr>
          <p:spPr>
            <a:xfrm>
              <a:off x="10041161" y="2621240"/>
              <a:ext cx="67907" cy="67907"/>
            </a:xfrm>
            <a:prstGeom prst="flowChartConnector">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79" name="フローチャート: 結合子 78">
              <a:extLst>
                <a:ext uri="{FF2B5EF4-FFF2-40B4-BE49-F238E27FC236}">
                  <a16:creationId xmlns:a16="http://schemas.microsoft.com/office/drawing/2014/main" id="{E50C8E28-CBE4-4E6F-A208-670F7AB51FF6}"/>
                </a:ext>
              </a:extLst>
            </p:cNvPr>
            <p:cNvSpPr/>
            <p:nvPr/>
          </p:nvSpPr>
          <p:spPr>
            <a:xfrm>
              <a:off x="9738051" y="2853155"/>
              <a:ext cx="67907" cy="67907"/>
            </a:xfrm>
            <a:prstGeom prst="flowChartConnector">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cxnSp>
          <p:nvCxnSpPr>
            <p:cNvPr id="80" name="直線矢印コネクタ 79">
              <a:extLst>
                <a:ext uri="{FF2B5EF4-FFF2-40B4-BE49-F238E27FC236}">
                  <a16:creationId xmlns:a16="http://schemas.microsoft.com/office/drawing/2014/main" id="{A9213C1B-0E64-4314-920C-DA1F7622CB60}"/>
                </a:ext>
              </a:extLst>
            </p:cNvPr>
            <p:cNvCxnSpPr>
              <a:cxnSpLocks/>
              <a:endCxn id="77" idx="3"/>
            </p:cNvCxnSpPr>
            <p:nvPr/>
          </p:nvCxnSpPr>
          <p:spPr>
            <a:xfrm flipV="1">
              <a:off x="10158613" y="2888208"/>
              <a:ext cx="330298" cy="192887"/>
            </a:xfrm>
            <a:prstGeom prst="straightConnector1">
              <a:avLst/>
            </a:prstGeom>
            <a:ln>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81" name="直線矢印コネクタ 80">
              <a:extLst>
                <a:ext uri="{FF2B5EF4-FFF2-40B4-BE49-F238E27FC236}">
                  <a16:creationId xmlns:a16="http://schemas.microsoft.com/office/drawing/2014/main" id="{BC52E6B2-94B7-43C9-827C-1E17E4503FE7}"/>
                </a:ext>
              </a:extLst>
            </p:cNvPr>
            <p:cNvCxnSpPr>
              <a:cxnSpLocks/>
              <a:stCxn id="76" idx="0"/>
            </p:cNvCxnSpPr>
            <p:nvPr/>
          </p:nvCxnSpPr>
          <p:spPr>
            <a:xfrm flipH="1" flipV="1">
              <a:off x="10061418" y="2707544"/>
              <a:ext cx="47650" cy="368328"/>
            </a:xfrm>
            <a:prstGeom prst="straightConnector1">
              <a:avLst/>
            </a:prstGeom>
            <a:ln>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82" name="直線矢印コネクタ 81">
              <a:extLst>
                <a:ext uri="{FF2B5EF4-FFF2-40B4-BE49-F238E27FC236}">
                  <a16:creationId xmlns:a16="http://schemas.microsoft.com/office/drawing/2014/main" id="{A0A22A6B-A309-478D-B7DB-5B6939B07B64}"/>
                </a:ext>
              </a:extLst>
            </p:cNvPr>
            <p:cNvCxnSpPr>
              <a:cxnSpLocks/>
              <a:stCxn id="76" idx="3"/>
            </p:cNvCxnSpPr>
            <p:nvPr/>
          </p:nvCxnSpPr>
          <p:spPr>
            <a:xfrm flipH="1" flipV="1">
              <a:off x="9811117" y="2925830"/>
              <a:ext cx="273942" cy="208004"/>
            </a:xfrm>
            <a:prstGeom prst="straightConnector1">
              <a:avLst/>
            </a:prstGeom>
            <a:ln>
              <a:solidFill>
                <a:srgbClr val="0000FF"/>
              </a:solidFill>
              <a:tailEnd type="triangle"/>
            </a:ln>
          </p:spPr>
          <p:style>
            <a:lnRef idx="1">
              <a:schemeClr val="accent1"/>
            </a:lnRef>
            <a:fillRef idx="0">
              <a:schemeClr val="accent1"/>
            </a:fillRef>
            <a:effectRef idx="0">
              <a:schemeClr val="accent1"/>
            </a:effectRef>
            <a:fontRef idx="minor">
              <a:schemeClr val="tx1"/>
            </a:fontRef>
          </p:style>
        </p:cxnSp>
        <p:sp>
          <p:nvSpPr>
            <p:cNvPr id="83" name="Text Box 68">
              <a:extLst>
                <a:ext uri="{FF2B5EF4-FFF2-40B4-BE49-F238E27FC236}">
                  <a16:creationId xmlns:a16="http://schemas.microsoft.com/office/drawing/2014/main" id="{BCBB898E-EA4C-4209-A13F-65C8AD17A054}"/>
                </a:ext>
              </a:extLst>
            </p:cNvPr>
            <p:cNvSpPr txBox="1">
              <a:spLocks noChangeArrowheads="1"/>
            </p:cNvSpPr>
            <p:nvPr/>
          </p:nvSpPr>
          <p:spPr bwMode="auto">
            <a:xfrm>
              <a:off x="8932144" y="1935002"/>
              <a:ext cx="479129" cy="3193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spcBef>
                  <a:spcPct val="50000"/>
                </a:spcBef>
              </a:pPr>
              <a:r>
                <a:rPr lang="en-US" altLang="ja-JP" sz="1400" dirty="0">
                  <a:solidFill>
                    <a:srgbClr val="C00000"/>
                  </a:solidFill>
                  <a:latin typeface="Arial" panose="020B0604020202020204" pitchFamily="34" charset="0"/>
                  <a:cs typeface="Arial" panose="020B0604020202020204" pitchFamily="34" charset="0"/>
                  <a:sym typeface="Symbol" panose="05050102010706020507" pitchFamily="18" charset="2"/>
                </a:rPr>
                <a:t>ion</a:t>
              </a:r>
              <a:endParaRPr lang="ja-JP" altLang="en-US" sz="1400" dirty="0">
                <a:solidFill>
                  <a:srgbClr val="C00000"/>
                </a:solidFill>
                <a:latin typeface="Arial" panose="020B0604020202020204" pitchFamily="34" charset="0"/>
                <a:cs typeface="Arial" panose="020B0604020202020204" pitchFamily="34" charset="0"/>
                <a:sym typeface="Symbol" panose="05050102010706020507" pitchFamily="18" charset="2"/>
              </a:endParaRPr>
            </a:p>
          </p:txBody>
        </p:sp>
        <p:sp>
          <p:nvSpPr>
            <p:cNvPr id="84" name="Text Box 68">
              <a:extLst>
                <a:ext uri="{FF2B5EF4-FFF2-40B4-BE49-F238E27FC236}">
                  <a16:creationId xmlns:a16="http://schemas.microsoft.com/office/drawing/2014/main" id="{2EB3220B-F077-4902-850E-D09CAE7F51CD}"/>
                </a:ext>
              </a:extLst>
            </p:cNvPr>
            <p:cNvSpPr txBox="1">
              <a:spLocks noChangeArrowheads="1"/>
            </p:cNvSpPr>
            <p:nvPr/>
          </p:nvSpPr>
          <p:spPr bwMode="auto">
            <a:xfrm>
              <a:off x="10498098" y="2841810"/>
              <a:ext cx="671219" cy="3174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spcBef>
                  <a:spcPct val="50000"/>
                </a:spcBef>
              </a:pPr>
              <a:r>
                <a:rPr lang="en-US" altLang="ja-JP" sz="1400" dirty="0">
                  <a:solidFill>
                    <a:srgbClr val="0000FF"/>
                  </a:solidFill>
                  <a:latin typeface="Arial" panose="020B0604020202020204" pitchFamily="34" charset="0"/>
                  <a:cs typeface="Arial" panose="020B0604020202020204" pitchFamily="34" charset="0"/>
                  <a:sym typeface="Symbol" panose="05050102010706020507" pitchFamily="18" charset="2"/>
                </a:rPr>
                <a:t>ISD</a:t>
              </a:r>
              <a:endParaRPr lang="ja-JP" altLang="en-US" sz="1400" dirty="0">
                <a:solidFill>
                  <a:srgbClr val="0000FF"/>
                </a:solidFill>
                <a:latin typeface="Arial" panose="020B0604020202020204" pitchFamily="34" charset="0"/>
                <a:cs typeface="Arial" panose="020B0604020202020204" pitchFamily="34" charset="0"/>
                <a:sym typeface="Symbol" panose="05050102010706020507" pitchFamily="18" charset="2"/>
              </a:endParaRPr>
            </a:p>
          </p:txBody>
        </p:sp>
        <p:sp>
          <p:nvSpPr>
            <p:cNvPr id="85" name="Text Box 68">
              <a:extLst>
                <a:ext uri="{FF2B5EF4-FFF2-40B4-BE49-F238E27FC236}">
                  <a16:creationId xmlns:a16="http://schemas.microsoft.com/office/drawing/2014/main" id="{4BCFFA84-DEE0-4B1D-A5DE-76F19419B703}"/>
                </a:ext>
              </a:extLst>
            </p:cNvPr>
            <p:cNvSpPr txBox="1">
              <a:spLocks noChangeArrowheads="1"/>
            </p:cNvSpPr>
            <p:nvPr/>
          </p:nvSpPr>
          <p:spPr bwMode="auto">
            <a:xfrm>
              <a:off x="6941144" y="2719317"/>
              <a:ext cx="1506672" cy="3193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spcBef>
                  <a:spcPct val="50000"/>
                </a:spcBef>
              </a:pPr>
              <a:r>
                <a:rPr lang="en-US" altLang="ja-JP" sz="1400" dirty="0">
                  <a:solidFill>
                    <a:srgbClr val="FFC000"/>
                  </a:solidFill>
                  <a:latin typeface="Arial" panose="020B0604020202020204" pitchFamily="34" charset="0"/>
                  <a:cs typeface="Arial" panose="020B0604020202020204" pitchFamily="34" charset="0"/>
                  <a:sym typeface="Symbol" panose="05050102010706020507" pitchFamily="18" charset="2"/>
                </a:rPr>
                <a:t>residual gas</a:t>
              </a:r>
              <a:endParaRPr lang="ja-JP" altLang="en-US" sz="1400" dirty="0">
                <a:solidFill>
                  <a:srgbClr val="FFC000"/>
                </a:solidFill>
                <a:latin typeface="Arial" panose="020B0604020202020204" pitchFamily="34" charset="0"/>
                <a:cs typeface="Arial" panose="020B0604020202020204" pitchFamily="34" charset="0"/>
                <a:sym typeface="Symbol" panose="05050102010706020507" pitchFamily="18" charset="2"/>
              </a:endParaRPr>
            </a:p>
          </p:txBody>
        </p:sp>
      </p:grpSp>
      <mc:AlternateContent xmlns:mc="http://schemas.openxmlformats.org/markup-compatibility/2006" xmlns:a14="http://schemas.microsoft.com/office/drawing/2010/main">
        <mc:Choice Requires="a14">
          <p:sp>
            <p:nvSpPr>
              <p:cNvPr id="86" name="テキスト ボックス 85">
                <a:extLst>
                  <a:ext uri="{FF2B5EF4-FFF2-40B4-BE49-F238E27FC236}">
                    <a16:creationId xmlns:a16="http://schemas.microsoft.com/office/drawing/2014/main" id="{7C859720-0857-42C4-B17C-9F23F6B89867}"/>
                  </a:ext>
                </a:extLst>
              </p:cNvPr>
              <p:cNvSpPr txBox="1"/>
              <p:nvPr/>
            </p:nvSpPr>
            <p:spPr>
              <a:xfrm>
                <a:off x="3846349" y="3314011"/>
                <a:ext cx="793487" cy="43986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ja-JP" altLang="en-US" sz="1400" i="1" smtClean="0">
                          <a:latin typeface="Cambria Math" panose="02040503050406030204" pitchFamily="18" charset="0"/>
                        </a:rPr>
                        <m:t>𝛾</m:t>
                      </m:r>
                      <m:r>
                        <a:rPr kumimoji="1" lang="en-US" altLang="ja-JP" sz="1400" b="0" i="1" smtClean="0">
                          <a:latin typeface="Cambria Math" panose="02040503050406030204" pitchFamily="18" charset="0"/>
                        </a:rPr>
                        <m:t>=</m:t>
                      </m:r>
                      <m:f>
                        <m:fPr>
                          <m:ctrlPr>
                            <a:rPr kumimoji="1" lang="en-US" altLang="ja-JP" sz="1400" b="0" i="1" smtClean="0">
                              <a:latin typeface="Cambria Math" panose="02040503050406030204" pitchFamily="18" charset="0"/>
                            </a:rPr>
                          </m:ctrlPr>
                        </m:fPr>
                        <m:num>
                          <m:r>
                            <a:rPr kumimoji="1" lang="en-US" altLang="ja-JP" sz="1400" b="0" i="1" smtClean="0">
                              <a:latin typeface="Cambria Math" panose="02040503050406030204" pitchFamily="18" charset="0"/>
                            </a:rPr>
                            <m:t>𝐸</m:t>
                          </m:r>
                        </m:num>
                        <m:den>
                          <m:sSub>
                            <m:sSubPr>
                              <m:ctrlPr>
                                <a:rPr kumimoji="1" lang="en-US" altLang="ja-JP" sz="1400" b="0" i="1" smtClean="0">
                                  <a:latin typeface="Cambria Math" panose="02040503050406030204" pitchFamily="18" charset="0"/>
                                </a:rPr>
                              </m:ctrlPr>
                            </m:sSubPr>
                            <m:e>
                              <m:r>
                                <a:rPr kumimoji="1" lang="en-US" altLang="ja-JP" sz="1400" b="0" i="1" smtClean="0">
                                  <a:latin typeface="Cambria Math" panose="02040503050406030204" pitchFamily="18" charset="0"/>
                                </a:rPr>
                                <m:t>𝑚</m:t>
                              </m:r>
                            </m:e>
                            <m:sub>
                              <m:r>
                                <a:rPr kumimoji="1" lang="en-US" altLang="ja-JP" sz="1400" b="0" i="1" smtClean="0">
                                  <a:latin typeface="Cambria Math" panose="02040503050406030204" pitchFamily="18" charset="0"/>
                                </a:rPr>
                                <m:t>0</m:t>
                              </m:r>
                            </m:sub>
                          </m:sSub>
                          <m:sSup>
                            <m:sSupPr>
                              <m:ctrlPr>
                                <a:rPr kumimoji="1" lang="en-US" altLang="ja-JP" sz="1400" b="0" i="1" smtClean="0">
                                  <a:latin typeface="Cambria Math" panose="02040503050406030204" pitchFamily="18" charset="0"/>
                                </a:rPr>
                              </m:ctrlPr>
                            </m:sSupPr>
                            <m:e>
                              <m:r>
                                <a:rPr kumimoji="1" lang="en-US" altLang="ja-JP" sz="1400" b="0" i="1" smtClean="0">
                                  <a:latin typeface="Cambria Math" panose="02040503050406030204" pitchFamily="18" charset="0"/>
                                </a:rPr>
                                <m:t>𝑐</m:t>
                              </m:r>
                            </m:e>
                            <m:sup>
                              <m:r>
                                <a:rPr kumimoji="1" lang="en-US" altLang="ja-JP" sz="1400" b="0" i="1" smtClean="0">
                                  <a:latin typeface="Cambria Math" panose="02040503050406030204" pitchFamily="18" charset="0"/>
                                </a:rPr>
                                <m:t>2</m:t>
                              </m:r>
                            </m:sup>
                          </m:sSup>
                        </m:den>
                      </m:f>
                    </m:oMath>
                  </m:oMathPara>
                </a14:m>
                <a:endParaRPr kumimoji="1" lang="ja-JP" altLang="en-US" sz="1400" dirty="0"/>
              </a:p>
            </p:txBody>
          </p:sp>
        </mc:Choice>
        <mc:Fallback xmlns="">
          <p:sp>
            <p:nvSpPr>
              <p:cNvPr id="86" name="テキスト ボックス 85">
                <a:extLst>
                  <a:ext uri="{FF2B5EF4-FFF2-40B4-BE49-F238E27FC236}">
                    <a16:creationId xmlns:a16="http://schemas.microsoft.com/office/drawing/2014/main" id="{7C859720-0857-42C4-B17C-9F23F6B89867}"/>
                  </a:ext>
                </a:extLst>
              </p:cNvPr>
              <p:cNvSpPr txBox="1">
                <a:spLocks noRot="1" noChangeAspect="1" noMove="1" noResize="1" noEditPoints="1" noAdjustHandles="1" noChangeArrowheads="1" noChangeShapeType="1" noTextEdit="1"/>
              </p:cNvSpPr>
              <p:nvPr/>
            </p:nvSpPr>
            <p:spPr>
              <a:xfrm>
                <a:off x="3846349" y="3314011"/>
                <a:ext cx="793487" cy="439864"/>
              </a:xfrm>
              <a:prstGeom prst="rect">
                <a:avLst/>
              </a:prstGeom>
              <a:blipFill>
                <a:blip r:embed="rId6"/>
                <a:stretch>
                  <a:fillRect l="-4615" t="-1389" b="-8333"/>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87" name="テキスト ボックス 86">
                <a:extLst>
                  <a:ext uri="{FF2B5EF4-FFF2-40B4-BE49-F238E27FC236}">
                    <a16:creationId xmlns:a16="http://schemas.microsoft.com/office/drawing/2014/main" id="{B15A89D4-8FAA-4911-91C2-C3C0EC93C961}"/>
                  </a:ext>
                </a:extLst>
              </p:cNvPr>
              <p:cNvSpPr txBox="1"/>
              <p:nvPr/>
            </p:nvSpPr>
            <p:spPr>
              <a:xfrm>
                <a:off x="2439735" y="3413475"/>
                <a:ext cx="935962"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ja-JP" i="1" smtClean="0">
                              <a:latin typeface="Cambria Math" panose="02040503050406030204" pitchFamily="18" charset="0"/>
                            </a:rPr>
                          </m:ctrlPr>
                        </m:sSubPr>
                        <m:e>
                          <m:r>
                            <a:rPr kumimoji="1" lang="en-US" altLang="ja-JP" b="0" i="1" smtClean="0">
                              <a:latin typeface="Cambria Math" panose="02040503050406030204" pitchFamily="18" charset="0"/>
                            </a:rPr>
                            <m:t>𝑃</m:t>
                          </m:r>
                        </m:e>
                        <m:sub>
                          <m:r>
                            <m:rPr>
                              <m:sty m:val="p"/>
                            </m:rPr>
                            <a:rPr kumimoji="1" lang="en-US" altLang="ja-JP" b="0" i="0" smtClean="0">
                              <a:latin typeface="Cambria Math" panose="02040503050406030204" pitchFamily="18" charset="0"/>
                            </a:rPr>
                            <m:t>SR</m:t>
                          </m:r>
                        </m:sub>
                      </m:sSub>
                      <m:r>
                        <a:rPr kumimoji="1" lang="en-US" altLang="ja-JP" i="1" smtClean="0">
                          <a:latin typeface="Cambria Math" panose="02040503050406030204" pitchFamily="18" charset="0"/>
                          <a:ea typeface="Cambria Math" panose="02040503050406030204" pitchFamily="18" charset="0"/>
                        </a:rPr>
                        <m:t>∝</m:t>
                      </m:r>
                      <m:sSup>
                        <m:sSupPr>
                          <m:ctrlPr>
                            <a:rPr kumimoji="1" lang="en-US" altLang="ja-JP" i="1" smtClean="0">
                              <a:latin typeface="Cambria Math" panose="02040503050406030204" pitchFamily="18" charset="0"/>
                              <a:ea typeface="Cambria Math" panose="02040503050406030204" pitchFamily="18" charset="0"/>
                            </a:rPr>
                          </m:ctrlPr>
                        </m:sSupPr>
                        <m:e>
                          <m:r>
                            <a:rPr kumimoji="1" lang="ja-JP" altLang="en-US" i="1" smtClean="0">
                              <a:latin typeface="Cambria Math" panose="02040503050406030204" pitchFamily="18" charset="0"/>
                              <a:ea typeface="Cambria Math" panose="02040503050406030204" pitchFamily="18" charset="0"/>
                            </a:rPr>
                            <m:t>𝛾</m:t>
                          </m:r>
                        </m:e>
                        <m:sup>
                          <m:r>
                            <a:rPr kumimoji="1" lang="en-US" altLang="ja-JP" b="0" i="1" smtClean="0">
                              <a:latin typeface="Cambria Math" panose="02040503050406030204" pitchFamily="18" charset="0"/>
                              <a:ea typeface="Cambria Math" panose="02040503050406030204" pitchFamily="18" charset="0"/>
                            </a:rPr>
                            <m:t>4</m:t>
                          </m:r>
                        </m:sup>
                      </m:sSup>
                    </m:oMath>
                  </m:oMathPara>
                </a14:m>
                <a:endParaRPr kumimoji="1" lang="ja-JP" altLang="en-US" dirty="0"/>
              </a:p>
            </p:txBody>
          </p:sp>
        </mc:Choice>
        <mc:Fallback xmlns="">
          <p:sp>
            <p:nvSpPr>
              <p:cNvPr id="87" name="テキスト ボックス 86">
                <a:extLst>
                  <a:ext uri="{FF2B5EF4-FFF2-40B4-BE49-F238E27FC236}">
                    <a16:creationId xmlns:a16="http://schemas.microsoft.com/office/drawing/2014/main" id="{B15A89D4-8FAA-4911-91C2-C3C0EC93C961}"/>
                  </a:ext>
                </a:extLst>
              </p:cNvPr>
              <p:cNvSpPr txBox="1">
                <a:spLocks noRot="1" noChangeAspect="1" noMove="1" noResize="1" noEditPoints="1" noAdjustHandles="1" noChangeArrowheads="1" noChangeShapeType="1" noTextEdit="1"/>
              </p:cNvSpPr>
              <p:nvPr/>
            </p:nvSpPr>
            <p:spPr>
              <a:xfrm>
                <a:off x="2439735" y="3413475"/>
                <a:ext cx="935962" cy="276999"/>
              </a:xfrm>
              <a:prstGeom prst="rect">
                <a:avLst/>
              </a:prstGeom>
              <a:blipFill>
                <a:blip r:embed="rId7"/>
                <a:stretch>
                  <a:fillRect l="-4545" t="-4444" r="-1299" b="-22222"/>
                </a:stretch>
              </a:blipFill>
            </p:spPr>
            <p:txBody>
              <a:bodyPr/>
              <a:lstStyle/>
              <a:p>
                <a:r>
                  <a:rPr lang="ja-JP" altLang="en-US">
                    <a:noFill/>
                  </a:rPr>
                  <a:t> </a:t>
                </a:r>
              </a:p>
            </p:txBody>
          </p:sp>
        </mc:Fallback>
      </mc:AlternateContent>
      <p:sp>
        <p:nvSpPr>
          <p:cNvPr id="88" name="Text Box 68">
            <a:extLst>
              <a:ext uri="{FF2B5EF4-FFF2-40B4-BE49-F238E27FC236}">
                <a16:creationId xmlns:a16="http://schemas.microsoft.com/office/drawing/2014/main" id="{342D790A-42DA-41B7-B2FA-31476F57FB31}"/>
              </a:ext>
            </a:extLst>
          </p:cNvPr>
          <p:cNvSpPr txBox="1">
            <a:spLocks noChangeArrowheads="1"/>
          </p:cNvSpPr>
          <p:nvPr/>
        </p:nvSpPr>
        <p:spPr bwMode="auto">
          <a:xfrm>
            <a:off x="1274390" y="3379964"/>
            <a:ext cx="1271972"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spcBef>
                <a:spcPct val="50000"/>
              </a:spcBef>
            </a:pPr>
            <a:r>
              <a:rPr lang="en-US" altLang="ja-JP" sz="1600" dirty="0">
                <a:latin typeface="Arial" panose="020B0604020202020204" pitchFamily="34" charset="0"/>
                <a:cs typeface="Arial" panose="020B0604020202020204" pitchFamily="34" charset="0"/>
                <a:sym typeface="Symbol" panose="05050102010706020507" pitchFamily="18" charset="2"/>
              </a:rPr>
              <a:t>SR power :</a:t>
            </a:r>
            <a:endParaRPr lang="ja-JP" altLang="en-US" sz="1600" dirty="0">
              <a:latin typeface="Arial" panose="020B0604020202020204" pitchFamily="34" charset="0"/>
              <a:cs typeface="Arial" panose="020B0604020202020204" pitchFamily="34" charset="0"/>
              <a:sym typeface="Symbol" panose="05050102010706020507" pitchFamily="18" charset="2"/>
            </a:endParaRPr>
          </a:p>
        </p:txBody>
      </p:sp>
      <p:sp>
        <p:nvSpPr>
          <p:cNvPr id="89" name="正方形/長方形 88">
            <a:extLst>
              <a:ext uri="{FF2B5EF4-FFF2-40B4-BE49-F238E27FC236}">
                <a16:creationId xmlns:a16="http://schemas.microsoft.com/office/drawing/2014/main" id="{8B9FF542-806D-4E2E-8B0F-F392B6E3D583}"/>
              </a:ext>
            </a:extLst>
          </p:cNvPr>
          <p:cNvSpPr/>
          <p:nvPr/>
        </p:nvSpPr>
        <p:spPr>
          <a:xfrm>
            <a:off x="4862682" y="3297489"/>
            <a:ext cx="1784889" cy="578556"/>
          </a:xfrm>
          <a:prstGeom prst="rect">
            <a:avLst/>
          </a:prstGeom>
        </p:spPr>
        <p:txBody>
          <a:bodyPr wrap="square">
            <a:spAutoFit/>
          </a:bodyPr>
          <a:lstStyle/>
          <a:p>
            <a:pPr indent="-57150">
              <a:lnSpc>
                <a:spcPts val="1000"/>
              </a:lnSpc>
              <a:spcBef>
                <a:spcPct val="20000"/>
              </a:spcBef>
            </a:pPr>
            <a:r>
              <a:rPr lang="en-US" altLang="ja-JP" sz="1400" i="1" dirty="0">
                <a:latin typeface="Calibri" panose="020F0502020204030204" pitchFamily="34" charset="0"/>
                <a:ea typeface="ＭＳ Ｐゴシック" panose="020B0600070205080204" pitchFamily="50" charset="-128"/>
              </a:rPr>
              <a:t>E   </a:t>
            </a:r>
            <a:r>
              <a:rPr lang="en-US" altLang="ja-JP" sz="1400" dirty="0">
                <a:latin typeface="Calibri" panose="020F0502020204030204" pitchFamily="34" charset="0"/>
                <a:ea typeface="ＭＳ Ｐゴシック" panose="020B0600070205080204" pitchFamily="50" charset="-128"/>
              </a:rPr>
              <a:t> : beam energy</a:t>
            </a:r>
          </a:p>
          <a:p>
            <a:pPr indent="-57150">
              <a:lnSpc>
                <a:spcPts val="1000"/>
              </a:lnSpc>
              <a:spcBef>
                <a:spcPct val="20000"/>
              </a:spcBef>
            </a:pPr>
            <a:r>
              <a:rPr lang="en-US" altLang="ja-JP" sz="1400" i="1" dirty="0">
                <a:latin typeface="Calibri" panose="020F0502020204030204" pitchFamily="34" charset="0"/>
                <a:ea typeface="ＭＳ Ｐゴシック" panose="020B0600070205080204" pitchFamily="50" charset="-128"/>
              </a:rPr>
              <a:t>m</a:t>
            </a:r>
            <a:r>
              <a:rPr lang="en-US" altLang="ja-JP" sz="1400" baseline="-25000" dirty="0">
                <a:latin typeface="Calibri" panose="020F0502020204030204" pitchFamily="34" charset="0"/>
                <a:ea typeface="ＭＳ Ｐゴシック" panose="020B0600070205080204" pitchFamily="50" charset="-128"/>
              </a:rPr>
              <a:t>0</a:t>
            </a:r>
            <a:r>
              <a:rPr lang="en-US" altLang="ja-JP" sz="1400" dirty="0">
                <a:latin typeface="Calibri" panose="020F0502020204030204" pitchFamily="34" charset="0"/>
                <a:ea typeface="ＭＳ Ｐゴシック" panose="020B0600070205080204" pitchFamily="50" charset="-128"/>
              </a:rPr>
              <a:t> : rest mass</a:t>
            </a:r>
          </a:p>
          <a:p>
            <a:pPr indent="-57150">
              <a:lnSpc>
                <a:spcPts val="1000"/>
              </a:lnSpc>
              <a:spcBef>
                <a:spcPct val="20000"/>
              </a:spcBef>
            </a:pPr>
            <a:r>
              <a:rPr lang="en-US" altLang="ja-JP" sz="1400" i="1" dirty="0">
                <a:latin typeface="Calibri" panose="020F0502020204030204" pitchFamily="34" charset="0"/>
                <a:ea typeface="ＭＳ Ｐゴシック" panose="020B0600070205080204" pitchFamily="50" charset="-128"/>
              </a:rPr>
              <a:t>c    </a:t>
            </a:r>
            <a:r>
              <a:rPr lang="en-US" altLang="ja-JP" sz="1400" dirty="0">
                <a:latin typeface="Calibri" panose="020F0502020204030204" pitchFamily="34" charset="0"/>
                <a:ea typeface="ＭＳ Ｐゴシック" panose="020B0600070205080204" pitchFamily="50" charset="-128"/>
              </a:rPr>
              <a:t>: speed of light</a:t>
            </a:r>
          </a:p>
        </p:txBody>
      </p:sp>
      <p:sp>
        <p:nvSpPr>
          <p:cNvPr id="90" name="正方形/長方形 89">
            <a:extLst>
              <a:ext uri="{FF2B5EF4-FFF2-40B4-BE49-F238E27FC236}">
                <a16:creationId xmlns:a16="http://schemas.microsoft.com/office/drawing/2014/main" id="{42415594-B745-479B-A6F2-9952AE7468C8}"/>
              </a:ext>
            </a:extLst>
          </p:cNvPr>
          <p:cNvSpPr/>
          <p:nvPr/>
        </p:nvSpPr>
        <p:spPr>
          <a:xfrm>
            <a:off x="6468490" y="3383342"/>
            <a:ext cx="2980820" cy="405367"/>
          </a:xfrm>
          <a:prstGeom prst="rect">
            <a:avLst/>
          </a:prstGeom>
        </p:spPr>
        <p:txBody>
          <a:bodyPr wrap="square">
            <a:spAutoFit/>
          </a:bodyPr>
          <a:lstStyle/>
          <a:p>
            <a:pPr indent="-57150">
              <a:lnSpc>
                <a:spcPts val="1000"/>
              </a:lnSpc>
              <a:spcBef>
                <a:spcPct val="20000"/>
              </a:spcBef>
            </a:pPr>
            <a:r>
              <a:rPr lang="en-US" altLang="ja-JP" sz="1400" dirty="0">
                <a:latin typeface="Calibri" panose="020F0502020204030204" pitchFamily="34" charset="0"/>
                <a:ea typeface="ＭＳ Ｐゴシック" panose="020B0600070205080204" pitchFamily="50" charset="-128"/>
              </a:rPr>
              <a:t>For electron </a:t>
            </a:r>
            <a:r>
              <a:rPr lang="en-US" altLang="ja-JP" sz="1400" i="1" dirty="0">
                <a:latin typeface="Calibri" panose="020F0502020204030204" pitchFamily="34" charset="0"/>
                <a:ea typeface="ＭＳ Ｐゴシック" panose="020B0600070205080204" pitchFamily="50" charset="-128"/>
              </a:rPr>
              <a:t>m</a:t>
            </a:r>
            <a:r>
              <a:rPr lang="en-US" altLang="ja-JP" sz="1400" baseline="-25000" dirty="0">
                <a:latin typeface="Calibri" panose="020F0502020204030204" pitchFamily="34" charset="0"/>
                <a:ea typeface="ＭＳ Ｐゴシック" panose="020B0600070205080204" pitchFamily="50" charset="-128"/>
              </a:rPr>
              <a:t>e</a:t>
            </a:r>
            <a:r>
              <a:rPr lang="en-US" altLang="ja-JP" sz="1400" dirty="0">
                <a:latin typeface="Calibri" panose="020F0502020204030204" pitchFamily="34" charset="0"/>
                <a:ea typeface="ＭＳ Ｐゴシック" panose="020B0600070205080204" pitchFamily="50" charset="-128"/>
              </a:rPr>
              <a:t> : 9.109</a:t>
            </a:r>
            <a:r>
              <a:rPr lang="en-US" altLang="ja-JP" sz="1400" dirty="0">
                <a:latin typeface="Calibri" panose="020F0502020204030204" pitchFamily="34" charset="0"/>
                <a:ea typeface="ＭＳ Ｐゴシック" panose="020B0600070205080204" pitchFamily="50" charset="-128"/>
                <a:sym typeface="Symbol" panose="05050102010706020507" pitchFamily="18" charset="2"/>
              </a:rPr>
              <a:t>10</a:t>
            </a:r>
            <a:r>
              <a:rPr lang="en-US" altLang="ja-JP" sz="1400" baseline="30000" dirty="0">
                <a:latin typeface="Calibri" panose="020F0502020204030204" pitchFamily="34" charset="0"/>
                <a:ea typeface="ＭＳ Ｐゴシック" panose="020B0600070205080204" pitchFamily="50" charset="-128"/>
                <a:sym typeface="Symbol" panose="05050102010706020507" pitchFamily="18" charset="2"/>
              </a:rPr>
              <a:t>31</a:t>
            </a:r>
            <a:r>
              <a:rPr lang="en-US" altLang="ja-JP" sz="1400" dirty="0">
                <a:latin typeface="Calibri" panose="020F0502020204030204" pitchFamily="34" charset="0"/>
                <a:ea typeface="ＭＳ Ｐゴシック" panose="020B0600070205080204" pitchFamily="50" charset="-128"/>
                <a:sym typeface="Symbol" panose="05050102010706020507" pitchFamily="18" charset="2"/>
              </a:rPr>
              <a:t> kg</a:t>
            </a:r>
            <a:endParaRPr lang="en-US" altLang="ja-JP" sz="1400" dirty="0">
              <a:latin typeface="Calibri" panose="020F0502020204030204" pitchFamily="34" charset="0"/>
              <a:ea typeface="ＭＳ Ｐゴシック" panose="020B0600070205080204" pitchFamily="50" charset="-128"/>
            </a:endParaRPr>
          </a:p>
          <a:p>
            <a:pPr indent="-57150">
              <a:lnSpc>
                <a:spcPts val="1000"/>
              </a:lnSpc>
              <a:spcBef>
                <a:spcPct val="20000"/>
              </a:spcBef>
            </a:pPr>
            <a:r>
              <a:rPr lang="en-US" altLang="ja-JP" sz="1400" dirty="0">
                <a:latin typeface="Calibri" panose="020F0502020204030204" pitchFamily="34" charset="0"/>
                <a:ea typeface="ＭＳ Ｐゴシック" panose="020B0600070205080204" pitchFamily="50" charset="-128"/>
              </a:rPr>
              <a:t>For proton</a:t>
            </a:r>
            <a:r>
              <a:rPr lang="en-US" altLang="ja-JP" sz="1400" i="1" dirty="0">
                <a:latin typeface="Calibri" panose="020F0502020204030204" pitchFamily="34" charset="0"/>
                <a:ea typeface="ＭＳ Ｐゴシック" panose="020B0600070205080204" pitchFamily="50" charset="-128"/>
              </a:rPr>
              <a:t>    </a:t>
            </a:r>
            <a:r>
              <a:rPr lang="en-US" altLang="ja-JP" sz="1400" i="1" dirty="0" err="1">
                <a:latin typeface="Calibri" panose="020F0502020204030204" pitchFamily="34" charset="0"/>
                <a:ea typeface="ＭＳ Ｐゴシック" panose="020B0600070205080204" pitchFamily="50" charset="-128"/>
              </a:rPr>
              <a:t>m</a:t>
            </a:r>
            <a:r>
              <a:rPr lang="en-US" altLang="ja-JP" sz="1400" baseline="-25000" dirty="0" err="1">
                <a:latin typeface="Calibri" panose="020F0502020204030204" pitchFamily="34" charset="0"/>
                <a:ea typeface="ＭＳ Ｐゴシック" panose="020B0600070205080204" pitchFamily="50" charset="-128"/>
              </a:rPr>
              <a:t>p</a:t>
            </a:r>
            <a:r>
              <a:rPr lang="en-US" altLang="ja-JP" sz="1400" dirty="0">
                <a:latin typeface="Calibri" panose="020F0502020204030204" pitchFamily="34" charset="0"/>
                <a:ea typeface="ＭＳ Ｐゴシック" panose="020B0600070205080204" pitchFamily="50" charset="-128"/>
              </a:rPr>
              <a:t> : 1.673</a:t>
            </a:r>
            <a:r>
              <a:rPr lang="en-US" altLang="ja-JP" sz="1400" dirty="0">
                <a:latin typeface="Calibri" panose="020F0502020204030204" pitchFamily="34" charset="0"/>
                <a:ea typeface="ＭＳ Ｐゴシック" panose="020B0600070205080204" pitchFamily="50" charset="-128"/>
                <a:sym typeface="Symbol" panose="05050102010706020507" pitchFamily="18" charset="2"/>
              </a:rPr>
              <a:t>10</a:t>
            </a:r>
            <a:r>
              <a:rPr lang="en-US" altLang="ja-JP" sz="1400" baseline="30000" dirty="0">
                <a:latin typeface="Calibri" panose="020F0502020204030204" pitchFamily="34" charset="0"/>
                <a:ea typeface="ＭＳ Ｐゴシック" panose="020B0600070205080204" pitchFamily="50" charset="-128"/>
                <a:sym typeface="Symbol" panose="05050102010706020507" pitchFamily="18" charset="2"/>
              </a:rPr>
              <a:t>27</a:t>
            </a:r>
            <a:r>
              <a:rPr lang="en-US" altLang="ja-JP" sz="1400" dirty="0">
                <a:latin typeface="Calibri" panose="020F0502020204030204" pitchFamily="34" charset="0"/>
                <a:ea typeface="ＭＳ Ｐゴシック" panose="020B0600070205080204" pitchFamily="50" charset="-128"/>
                <a:sym typeface="Symbol" panose="05050102010706020507" pitchFamily="18" charset="2"/>
              </a:rPr>
              <a:t> kg</a:t>
            </a:r>
            <a:endParaRPr lang="en-US" altLang="ja-JP" sz="1400" dirty="0">
              <a:latin typeface="Calibri" panose="020F0502020204030204" pitchFamily="34" charset="0"/>
              <a:ea typeface="ＭＳ Ｐゴシック" panose="020B0600070205080204" pitchFamily="50" charset="-128"/>
            </a:endParaRPr>
          </a:p>
        </p:txBody>
      </p:sp>
      <p:sp>
        <p:nvSpPr>
          <p:cNvPr id="91" name="正方形/長方形 90">
            <a:extLst>
              <a:ext uri="{FF2B5EF4-FFF2-40B4-BE49-F238E27FC236}">
                <a16:creationId xmlns:a16="http://schemas.microsoft.com/office/drawing/2014/main" id="{198051A4-3F82-492B-AD75-9EF30F4E3920}"/>
              </a:ext>
            </a:extLst>
          </p:cNvPr>
          <p:cNvSpPr/>
          <p:nvPr/>
        </p:nvSpPr>
        <p:spPr>
          <a:xfrm>
            <a:off x="9097994" y="3467142"/>
            <a:ext cx="1225768" cy="234038"/>
          </a:xfrm>
          <a:prstGeom prst="rect">
            <a:avLst/>
          </a:prstGeom>
        </p:spPr>
        <p:txBody>
          <a:bodyPr wrap="square">
            <a:spAutoFit/>
          </a:bodyPr>
          <a:lstStyle/>
          <a:p>
            <a:pPr indent="-57150">
              <a:lnSpc>
                <a:spcPts val="1000"/>
              </a:lnSpc>
              <a:spcBef>
                <a:spcPct val="20000"/>
              </a:spcBef>
            </a:pPr>
            <a:r>
              <a:rPr lang="en-US" altLang="ja-JP" sz="1400" i="1" dirty="0" err="1">
                <a:latin typeface="Calibri" panose="020F0502020204030204" pitchFamily="34" charset="0"/>
                <a:ea typeface="ＭＳ Ｐゴシック" panose="020B0600070205080204" pitchFamily="50" charset="-128"/>
              </a:rPr>
              <a:t>m</a:t>
            </a:r>
            <a:r>
              <a:rPr lang="en-US" altLang="ja-JP" sz="1400" baseline="-25000" dirty="0" err="1">
                <a:latin typeface="Calibri" panose="020F0502020204030204" pitchFamily="34" charset="0"/>
                <a:ea typeface="ＭＳ Ｐゴシック" panose="020B0600070205080204" pitchFamily="50" charset="-128"/>
              </a:rPr>
              <a:t>p</a:t>
            </a:r>
            <a:r>
              <a:rPr lang="en-US" altLang="ja-JP" sz="1400" dirty="0">
                <a:latin typeface="Calibri" panose="020F0502020204030204" pitchFamily="34" charset="0"/>
                <a:ea typeface="ＭＳ Ｐゴシック" panose="020B0600070205080204" pitchFamily="50" charset="-128"/>
              </a:rPr>
              <a:t>/</a:t>
            </a:r>
            <a:r>
              <a:rPr lang="en-US" altLang="ja-JP" sz="1400" i="1" dirty="0">
                <a:latin typeface="Calibri" panose="020F0502020204030204" pitchFamily="34" charset="0"/>
                <a:ea typeface="ＭＳ Ｐゴシック" panose="020B0600070205080204" pitchFamily="50" charset="-128"/>
              </a:rPr>
              <a:t>m</a:t>
            </a:r>
            <a:r>
              <a:rPr lang="en-US" altLang="ja-JP" sz="1400" baseline="-25000" dirty="0">
                <a:latin typeface="Calibri" panose="020F0502020204030204" pitchFamily="34" charset="0"/>
                <a:ea typeface="ＭＳ Ｐゴシック" panose="020B0600070205080204" pitchFamily="50" charset="-128"/>
              </a:rPr>
              <a:t>e</a:t>
            </a:r>
            <a:r>
              <a:rPr lang="en-US" altLang="ja-JP" sz="1400" dirty="0">
                <a:latin typeface="Calibri" panose="020F0502020204030204" pitchFamily="34" charset="0"/>
                <a:ea typeface="ＭＳ Ｐゴシック" panose="020B0600070205080204" pitchFamily="50" charset="-128"/>
              </a:rPr>
              <a:t> &gt; 1800</a:t>
            </a:r>
          </a:p>
        </p:txBody>
      </p:sp>
      <p:sp>
        <p:nvSpPr>
          <p:cNvPr id="92" name="四角形: 角を丸くする 91">
            <a:extLst>
              <a:ext uri="{FF2B5EF4-FFF2-40B4-BE49-F238E27FC236}">
                <a16:creationId xmlns:a16="http://schemas.microsoft.com/office/drawing/2014/main" id="{D370BB7E-34E1-4024-837C-2DCAAFACFADA}"/>
              </a:ext>
            </a:extLst>
          </p:cNvPr>
          <p:cNvSpPr/>
          <p:nvPr/>
        </p:nvSpPr>
        <p:spPr>
          <a:xfrm>
            <a:off x="1088904" y="3234760"/>
            <a:ext cx="9481750" cy="593145"/>
          </a:xfrm>
          <a:prstGeom prst="roundRect">
            <a:avLst/>
          </a:prstGeom>
          <a:noFill/>
          <a:ln>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7452226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p:cNvPicPr>
            <a:picLocks noChangeAspect="1"/>
          </p:cNvPicPr>
          <p:nvPr/>
        </p:nvPicPr>
        <p:blipFill>
          <a:blip r:embed="rId3"/>
          <a:stretch>
            <a:fillRect/>
          </a:stretch>
        </p:blipFill>
        <p:spPr>
          <a:xfrm>
            <a:off x="0" y="0"/>
            <a:ext cx="12192000" cy="1122652"/>
          </a:xfrm>
          <a:prstGeom prst="rect">
            <a:avLst/>
          </a:prstGeom>
        </p:spPr>
      </p:pic>
      <p:sp>
        <p:nvSpPr>
          <p:cNvPr id="5" name="タイトル 1"/>
          <p:cNvSpPr txBox="1">
            <a:spLocks/>
          </p:cNvSpPr>
          <p:nvPr/>
        </p:nvSpPr>
        <p:spPr>
          <a:xfrm>
            <a:off x="1785678" y="0"/>
            <a:ext cx="8784976" cy="735582"/>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en-US" altLang="ja-JP" sz="4000" b="1" dirty="0">
                <a:solidFill>
                  <a:srgbClr val="FFC000"/>
                </a:solidFill>
                <a:latin typeface="Calibri Light" panose="020F0302020204030204" pitchFamily="34" charset="0"/>
              </a:rPr>
              <a:t>Pressure history of SuperKEKB</a:t>
            </a:r>
            <a:endParaRPr lang="ja-JP" altLang="en-US" sz="4000" b="1" dirty="0">
              <a:solidFill>
                <a:srgbClr val="FFC000"/>
              </a:solidFill>
              <a:latin typeface="Calibri Light" panose="020F0302020204030204" pitchFamily="34" charset="0"/>
            </a:endParaRPr>
          </a:p>
        </p:txBody>
      </p:sp>
      <p:sp>
        <p:nvSpPr>
          <p:cNvPr id="11" name="正方形/長方形 10"/>
          <p:cNvSpPr/>
          <p:nvPr/>
        </p:nvSpPr>
        <p:spPr>
          <a:xfrm>
            <a:off x="0" y="6434515"/>
            <a:ext cx="12192000" cy="431329"/>
          </a:xfrm>
          <a:prstGeom prst="rect">
            <a:avLst/>
          </a:prstGeom>
          <a:solidFill>
            <a:srgbClr val="00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latin typeface="Calibri" panose="020F0502020204030204" pitchFamily="34" charset="0"/>
            </a:endParaRPr>
          </a:p>
        </p:txBody>
      </p:sp>
      <p:pic>
        <p:nvPicPr>
          <p:cNvPr id="13" name="Picture 5" descr="C:\Documents and Settings\Administrator\デスクトップ\keklogo_blue.gif"/>
          <p:cNvPicPr>
            <a:picLocks noChangeAspect="1" noChangeArrowheads="1"/>
          </p:cNvPicPr>
          <p:nvPr/>
        </p:nvPicPr>
        <p:blipFill>
          <a:blip r:embed="rId4" cstate="print"/>
          <a:srcRect/>
          <a:stretch>
            <a:fillRect/>
          </a:stretch>
        </p:blipFill>
        <p:spPr bwMode="auto">
          <a:xfrm>
            <a:off x="65316" y="6463741"/>
            <a:ext cx="702056" cy="402103"/>
          </a:xfrm>
          <a:prstGeom prst="rect">
            <a:avLst/>
          </a:prstGeom>
          <a:noFill/>
        </p:spPr>
      </p:pic>
      <p:pic>
        <p:nvPicPr>
          <p:cNvPr id="14" name="Picture 1" descr="C:\Documents and Settings\Administrator\デスクトップ\SuperKEKB_logo.gif"/>
          <p:cNvPicPr>
            <a:picLocks noChangeAspect="1" noChangeArrowheads="1"/>
          </p:cNvPicPr>
          <p:nvPr/>
        </p:nvPicPr>
        <p:blipFill>
          <a:blip r:embed="rId5" cstate="print"/>
          <a:srcRect/>
          <a:stretch>
            <a:fillRect/>
          </a:stretch>
        </p:blipFill>
        <p:spPr bwMode="auto">
          <a:xfrm>
            <a:off x="11432495" y="6449005"/>
            <a:ext cx="759505" cy="408995"/>
          </a:xfrm>
          <a:prstGeom prst="rect">
            <a:avLst/>
          </a:prstGeom>
          <a:noFill/>
        </p:spPr>
      </p:pic>
      <p:sp>
        <p:nvSpPr>
          <p:cNvPr id="15" name="日付プレースホルダー 14"/>
          <p:cNvSpPr>
            <a:spLocks noGrp="1"/>
          </p:cNvSpPr>
          <p:nvPr>
            <p:ph type="dt" sz="half" idx="10"/>
          </p:nvPr>
        </p:nvSpPr>
        <p:spPr>
          <a:xfrm>
            <a:off x="838200" y="6475618"/>
            <a:ext cx="2743200" cy="365125"/>
          </a:xfrm>
        </p:spPr>
        <p:txBody>
          <a:bodyPr/>
          <a:lstStyle/>
          <a:p>
            <a:r>
              <a:rPr kumimoji="1" lang="en-US" altLang="ja-JP" dirty="0">
                <a:solidFill>
                  <a:srgbClr val="FFFF00"/>
                </a:solidFill>
                <a:latin typeface="Calibri" panose="020F0502020204030204" pitchFamily="34" charset="0"/>
              </a:rPr>
              <a:t>2019/10/31</a:t>
            </a:r>
            <a:endParaRPr kumimoji="1" lang="ja-JP" altLang="en-US" dirty="0">
              <a:solidFill>
                <a:srgbClr val="FFFF00"/>
              </a:solidFill>
              <a:latin typeface="Calibri" panose="020F0502020204030204" pitchFamily="34" charset="0"/>
            </a:endParaRPr>
          </a:p>
        </p:txBody>
      </p:sp>
      <p:sp>
        <p:nvSpPr>
          <p:cNvPr id="16" name="フッター プレースホルダー 15"/>
          <p:cNvSpPr>
            <a:spLocks noGrp="1"/>
          </p:cNvSpPr>
          <p:nvPr>
            <p:ph type="ftr" sz="quarter" idx="11"/>
          </p:nvPr>
        </p:nvSpPr>
        <p:spPr>
          <a:xfrm>
            <a:off x="3110967" y="6489670"/>
            <a:ext cx="6276433" cy="365125"/>
          </a:xfrm>
        </p:spPr>
        <p:txBody>
          <a:bodyPr/>
          <a:lstStyle/>
          <a:p>
            <a:r>
              <a:rPr lang="en-US" altLang="ja-JP" dirty="0">
                <a:solidFill>
                  <a:srgbClr val="FFFF00"/>
                </a:solidFill>
                <a:latin typeface="Calibri" panose="020F0502020204030204" pitchFamily="34" charset="0"/>
              </a:rPr>
              <a:t>Joint-US-CERN-Japan-Russia International Accelerator School, 2019, Ion Colliders @ </a:t>
            </a:r>
            <a:r>
              <a:rPr lang="en-US" altLang="ja-JP" dirty="0" err="1">
                <a:solidFill>
                  <a:srgbClr val="FFFF00"/>
                </a:solidFill>
                <a:latin typeface="Calibri" panose="020F0502020204030204" pitchFamily="34" charset="0"/>
              </a:rPr>
              <a:t>Dubna</a:t>
            </a:r>
            <a:endParaRPr kumimoji="1" lang="ja-JP" altLang="en-US" dirty="0">
              <a:solidFill>
                <a:srgbClr val="FFFF00"/>
              </a:solidFill>
              <a:latin typeface="Calibri" panose="020F0502020204030204" pitchFamily="34" charset="0"/>
            </a:endParaRPr>
          </a:p>
        </p:txBody>
      </p:sp>
      <p:sp>
        <p:nvSpPr>
          <p:cNvPr id="17" name="スライド番号プレースホルダー 16"/>
          <p:cNvSpPr>
            <a:spLocks noGrp="1"/>
          </p:cNvSpPr>
          <p:nvPr>
            <p:ph type="sldNum" sz="quarter" idx="12"/>
          </p:nvPr>
        </p:nvSpPr>
        <p:spPr>
          <a:xfrm>
            <a:off x="8610600" y="6475618"/>
            <a:ext cx="2743200" cy="365125"/>
          </a:xfrm>
        </p:spPr>
        <p:txBody>
          <a:bodyPr/>
          <a:lstStyle/>
          <a:p>
            <a:fld id="{2703563A-5760-4490-B9C0-0ADE44AA5E72}" type="slidenum">
              <a:rPr kumimoji="1" lang="ja-JP" altLang="en-US" smtClean="0">
                <a:solidFill>
                  <a:srgbClr val="FFFF00"/>
                </a:solidFill>
                <a:latin typeface="Calibri" panose="020F0502020204030204" pitchFamily="34" charset="0"/>
              </a:rPr>
              <a:t>46</a:t>
            </a:fld>
            <a:endParaRPr kumimoji="1" lang="ja-JP" altLang="en-US">
              <a:solidFill>
                <a:srgbClr val="FFFF00"/>
              </a:solidFill>
              <a:latin typeface="Calibri" panose="020F0502020204030204" pitchFamily="34" charset="0"/>
            </a:endParaRPr>
          </a:p>
        </p:txBody>
      </p:sp>
      <p:sp>
        <p:nvSpPr>
          <p:cNvPr id="33" name="コンテンツ プレースホルダー 1">
            <a:extLst>
              <a:ext uri="{FF2B5EF4-FFF2-40B4-BE49-F238E27FC236}">
                <a16:creationId xmlns:a16="http://schemas.microsoft.com/office/drawing/2014/main" id="{8421128A-39A2-499B-A4A5-3B6C234BFB32}"/>
              </a:ext>
            </a:extLst>
          </p:cNvPr>
          <p:cNvSpPr txBox="1">
            <a:spLocks/>
          </p:cNvSpPr>
          <p:nvPr/>
        </p:nvSpPr>
        <p:spPr>
          <a:xfrm>
            <a:off x="65316" y="1073743"/>
            <a:ext cx="12047038" cy="253972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2400" dirty="0">
                <a:solidFill>
                  <a:srgbClr val="7030A0"/>
                </a:solidFill>
                <a:latin typeface="Calibri" panose="020F0502020204030204" pitchFamily="34" charset="0"/>
              </a:rPr>
              <a:t>Vacuum scrubbing at SuperKEKB </a:t>
            </a:r>
          </a:p>
          <a:p>
            <a:pPr lvl="1">
              <a:buFont typeface="Wingdings" panose="05000000000000000000" pitchFamily="2" charset="2"/>
              <a:buChar char="Ø"/>
            </a:pPr>
            <a:r>
              <a:rPr lang="en-US" altLang="ja-JP" sz="2000" dirty="0">
                <a:solidFill>
                  <a:srgbClr val="002060"/>
                </a:solidFill>
                <a:latin typeface="Calibri" panose="020F0502020204030204" pitchFamily="34" charset="0"/>
              </a:rPr>
              <a:t>At the beginning of beam operation, it is impossible to store large beam current due to pressure rise by SR irradiation. </a:t>
            </a:r>
          </a:p>
          <a:p>
            <a:pPr lvl="1">
              <a:buFont typeface="Wingdings" panose="05000000000000000000" pitchFamily="2" charset="2"/>
              <a:buChar char="Ø"/>
            </a:pPr>
            <a:r>
              <a:rPr lang="en-US" altLang="ja-JP" sz="2000" dirty="0">
                <a:solidFill>
                  <a:srgbClr val="002060"/>
                </a:solidFill>
                <a:latin typeface="Calibri" panose="020F0502020204030204" pitchFamily="34" charset="0"/>
              </a:rPr>
              <a:t>Stored beam current is gradually increased while keeping the pressure that provides sufficient beam lifetime.</a:t>
            </a:r>
          </a:p>
          <a:p>
            <a:pPr lvl="1">
              <a:buFont typeface="Wingdings" panose="05000000000000000000" pitchFamily="2" charset="2"/>
              <a:buChar char="Ø"/>
            </a:pPr>
            <a:r>
              <a:rPr lang="en-US" altLang="ja-JP" sz="2000" dirty="0">
                <a:solidFill>
                  <a:srgbClr val="002060"/>
                </a:solidFill>
                <a:latin typeface="Calibri" panose="020F0502020204030204" pitchFamily="34" charset="0"/>
              </a:rPr>
              <a:t>It took several months to accumulate 1 A.</a:t>
            </a:r>
          </a:p>
        </p:txBody>
      </p:sp>
      <p:pic>
        <p:nvPicPr>
          <p:cNvPr id="86" name="図 85">
            <a:extLst>
              <a:ext uri="{FF2B5EF4-FFF2-40B4-BE49-F238E27FC236}">
                <a16:creationId xmlns:a16="http://schemas.microsoft.com/office/drawing/2014/main" id="{F536DB50-A719-414F-AD00-B33A2C23459E}"/>
              </a:ext>
            </a:extLst>
          </p:cNvPr>
          <p:cNvPicPr>
            <a:picLocks noChangeAspect="1"/>
          </p:cNvPicPr>
          <p:nvPr/>
        </p:nvPicPr>
        <p:blipFill rotWithShape="1">
          <a:blip r:embed="rId6"/>
          <a:srcRect t="49730" b="1621"/>
          <a:stretch/>
        </p:blipFill>
        <p:spPr>
          <a:xfrm>
            <a:off x="6031941" y="3231814"/>
            <a:ext cx="6160060" cy="3079880"/>
          </a:xfrm>
          <a:prstGeom prst="rect">
            <a:avLst/>
          </a:prstGeom>
        </p:spPr>
      </p:pic>
      <p:sp>
        <p:nvSpPr>
          <p:cNvPr id="88" name="テキスト ボックス 87">
            <a:extLst>
              <a:ext uri="{FF2B5EF4-FFF2-40B4-BE49-F238E27FC236}">
                <a16:creationId xmlns:a16="http://schemas.microsoft.com/office/drawing/2014/main" id="{2874FE2D-2D0C-4FE6-9EB5-8CE8B77AB9E4}"/>
              </a:ext>
            </a:extLst>
          </p:cNvPr>
          <p:cNvSpPr txBox="1"/>
          <p:nvPr/>
        </p:nvSpPr>
        <p:spPr>
          <a:xfrm>
            <a:off x="6037680" y="3082358"/>
            <a:ext cx="1475055" cy="369332"/>
          </a:xfrm>
          <a:prstGeom prst="rect">
            <a:avLst/>
          </a:prstGeom>
          <a:solidFill>
            <a:schemeClr val="bg1"/>
          </a:solidFill>
        </p:spPr>
        <p:txBody>
          <a:bodyPr wrap="square" rtlCol="0">
            <a:spAutoFit/>
          </a:bodyPr>
          <a:lstStyle/>
          <a:p>
            <a:r>
              <a:rPr lang="en-US" altLang="ja-JP" dirty="0">
                <a:solidFill>
                  <a:srgbClr val="0070C0"/>
                </a:solidFill>
                <a:latin typeface="Calibri" panose="020F0502020204030204" pitchFamily="34" charset="0"/>
                <a:ea typeface="ＭＳ Ｐゴシック" panose="020B0600070205080204" pitchFamily="50" charset="-128"/>
              </a:rPr>
              <a:t>Electron</a:t>
            </a:r>
            <a:r>
              <a:rPr lang="ja-JP" altLang="en-US" dirty="0">
                <a:solidFill>
                  <a:srgbClr val="0070C0"/>
                </a:solidFill>
                <a:latin typeface="Calibri" panose="020F0502020204030204" pitchFamily="34" charset="0"/>
                <a:ea typeface="ＭＳ Ｐゴシック" panose="020B0600070205080204" pitchFamily="50" charset="-128"/>
              </a:rPr>
              <a:t> </a:t>
            </a:r>
            <a:r>
              <a:rPr lang="en-US" altLang="ja-JP" dirty="0">
                <a:solidFill>
                  <a:srgbClr val="0070C0"/>
                </a:solidFill>
                <a:latin typeface="Calibri" panose="020F0502020204030204" pitchFamily="34" charset="0"/>
                <a:ea typeface="ＭＳ Ｐゴシック" panose="020B0600070205080204" pitchFamily="50" charset="-128"/>
              </a:rPr>
              <a:t>ring</a:t>
            </a:r>
            <a:endParaRPr kumimoji="1" lang="ja-JP" altLang="en-US" dirty="0">
              <a:solidFill>
                <a:srgbClr val="0070C0"/>
              </a:solidFill>
              <a:latin typeface="Calibri" panose="020F0502020204030204" pitchFamily="34" charset="0"/>
              <a:ea typeface="ＭＳ Ｐゴシック" panose="020B0600070205080204" pitchFamily="50" charset="-128"/>
            </a:endParaRPr>
          </a:p>
        </p:txBody>
      </p:sp>
      <p:pic>
        <p:nvPicPr>
          <p:cNvPr id="89" name="図 88">
            <a:extLst>
              <a:ext uri="{FF2B5EF4-FFF2-40B4-BE49-F238E27FC236}">
                <a16:creationId xmlns:a16="http://schemas.microsoft.com/office/drawing/2014/main" id="{8D2C640C-9214-40B4-87A5-B6BD7E30B0ED}"/>
              </a:ext>
            </a:extLst>
          </p:cNvPr>
          <p:cNvPicPr>
            <a:picLocks noChangeAspect="1"/>
          </p:cNvPicPr>
          <p:nvPr/>
        </p:nvPicPr>
        <p:blipFill rotWithShape="1">
          <a:blip r:embed="rId6"/>
          <a:srcRect t="257" b="50747"/>
          <a:stretch/>
        </p:blipFill>
        <p:spPr>
          <a:xfrm>
            <a:off x="1" y="3141071"/>
            <a:ext cx="6151478" cy="3170623"/>
          </a:xfrm>
          <a:prstGeom prst="rect">
            <a:avLst/>
          </a:prstGeom>
        </p:spPr>
      </p:pic>
      <p:sp>
        <p:nvSpPr>
          <p:cNvPr id="87" name="テキスト ボックス 86">
            <a:extLst>
              <a:ext uri="{FF2B5EF4-FFF2-40B4-BE49-F238E27FC236}">
                <a16:creationId xmlns:a16="http://schemas.microsoft.com/office/drawing/2014/main" id="{B5F10E9A-A309-4ECF-BA24-474A03141FF0}"/>
              </a:ext>
            </a:extLst>
          </p:cNvPr>
          <p:cNvSpPr txBox="1"/>
          <p:nvPr/>
        </p:nvSpPr>
        <p:spPr>
          <a:xfrm>
            <a:off x="71055" y="3047148"/>
            <a:ext cx="1475055" cy="369332"/>
          </a:xfrm>
          <a:prstGeom prst="rect">
            <a:avLst/>
          </a:prstGeom>
          <a:solidFill>
            <a:schemeClr val="bg1"/>
          </a:solidFill>
        </p:spPr>
        <p:txBody>
          <a:bodyPr wrap="square" rtlCol="0">
            <a:spAutoFit/>
          </a:bodyPr>
          <a:lstStyle/>
          <a:p>
            <a:r>
              <a:rPr lang="en-US" altLang="ja-JP" dirty="0">
                <a:solidFill>
                  <a:srgbClr val="C00000"/>
                </a:solidFill>
                <a:latin typeface="Calibri" panose="020F0502020204030204" pitchFamily="34" charset="0"/>
                <a:ea typeface="ＭＳ Ｐゴシック" panose="020B0600070205080204" pitchFamily="50" charset="-128"/>
              </a:rPr>
              <a:t>Positron</a:t>
            </a:r>
            <a:r>
              <a:rPr lang="ja-JP" altLang="en-US" dirty="0">
                <a:solidFill>
                  <a:srgbClr val="C00000"/>
                </a:solidFill>
                <a:latin typeface="Calibri" panose="020F0502020204030204" pitchFamily="34" charset="0"/>
                <a:ea typeface="ＭＳ Ｐゴシック" panose="020B0600070205080204" pitchFamily="50" charset="-128"/>
              </a:rPr>
              <a:t> </a:t>
            </a:r>
            <a:r>
              <a:rPr lang="en-US" altLang="ja-JP" dirty="0">
                <a:solidFill>
                  <a:srgbClr val="C00000"/>
                </a:solidFill>
                <a:latin typeface="Calibri" panose="020F0502020204030204" pitchFamily="34" charset="0"/>
                <a:ea typeface="ＭＳ Ｐゴシック" panose="020B0600070205080204" pitchFamily="50" charset="-128"/>
              </a:rPr>
              <a:t>ring</a:t>
            </a:r>
            <a:endParaRPr kumimoji="1" lang="ja-JP" altLang="en-US" dirty="0">
              <a:solidFill>
                <a:srgbClr val="C00000"/>
              </a:solidFill>
              <a:latin typeface="Calibri" panose="020F0502020204030204" pitchFamily="34" charset="0"/>
              <a:ea typeface="ＭＳ Ｐゴシック" panose="020B0600070205080204" pitchFamily="50" charset="-128"/>
            </a:endParaRPr>
          </a:p>
        </p:txBody>
      </p:sp>
    </p:spTree>
    <p:extLst>
      <p:ext uri="{BB962C8B-B14F-4D97-AF65-F5344CB8AC3E}">
        <p14:creationId xmlns:p14="http://schemas.microsoft.com/office/powerpoint/2010/main" val="225649167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p:cNvPicPr>
            <a:picLocks noChangeAspect="1"/>
          </p:cNvPicPr>
          <p:nvPr/>
        </p:nvPicPr>
        <p:blipFill>
          <a:blip r:embed="rId3"/>
          <a:stretch>
            <a:fillRect/>
          </a:stretch>
        </p:blipFill>
        <p:spPr>
          <a:xfrm>
            <a:off x="0" y="0"/>
            <a:ext cx="12192000" cy="1122652"/>
          </a:xfrm>
          <a:prstGeom prst="rect">
            <a:avLst/>
          </a:prstGeom>
        </p:spPr>
      </p:pic>
      <p:sp>
        <p:nvSpPr>
          <p:cNvPr id="5" name="タイトル 1"/>
          <p:cNvSpPr txBox="1">
            <a:spLocks/>
          </p:cNvSpPr>
          <p:nvPr/>
        </p:nvSpPr>
        <p:spPr>
          <a:xfrm>
            <a:off x="1785678" y="0"/>
            <a:ext cx="8784976" cy="735582"/>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en-US" altLang="ja-JP" sz="4000" b="1" dirty="0">
                <a:solidFill>
                  <a:srgbClr val="FFC000"/>
                </a:solidFill>
                <a:latin typeface="Calibri Light" panose="020F0302020204030204" pitchFamily="34" charset="0"/>
              </a:rPr>
              <a:t>Summary</a:t>
            </a:r>
            <a:endParaRPr lang="ja-JP" altLang="en-US" sz="4000" b="1" dirty="0">
              <a:solidFill>
                <a:srgbClr val="FFC000"/>
              </a:solidFill>
              <a:latin typeface="Calibri Light" panose="020F0302020204030204" pitchFamily="34" charset="0"/>
            </a:endParaRPr>
          </a:p>
        </p:txBody>
      </p:sp>
      <p:sp>
        <p:nvSpPr>
          <p:cNvPr id="11" name="正方形/長方形 10"/>
          <p:cNvSpPr/>
          <p:nvPr/>
        </p:nvSpPr>
        <p:spPr>
          <a:xfrm>
            <a:off x="0" y="6434515"/>
            <a:ext cx="12192000" cy="431329"/>
          </a:xfrm>
          <a:prstGeom prst="rect">
            <a:avLst/>
          </a:prstGeom>
          <a:solidFill>
            <a:srgbClr val="00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latin typeface="Calibri" panose="020F0502020204030204" pitchFamily="34" charset="0"/>
            </a:endParaRPr>
          </a:p>
        </p:txBody>
      </p:sp>
      <p:pic>
        <p:nvPicPr>
          <p:cNvPr id="13" name="Picture 5" descr="C:\Documents and Settings\Administrator\デスクトップ\keklogo_blue.gif"/>
          <p:cNvPicPr>
            <a:picLocks noChangeAspect="1" noChangeArrowheads="1"/>
          </p:cNvPicPr>
          <p:nvPr/>
        </p:nvPicPr>
        <p:blipFill>
          <a:blip r:embed="rId4" cstate="print"/>
          <a:srcRect/>
          <a:stretch>
            <a:fillRect/>
          </a:stretch>
        </p:blipFill>
        <p:spPr bwMode="auto">
          <a:xfrm>
            <a:off x="65316" y="6463741"/>
            <a:ext cx="702056" cy="402103"/>
          </a:xfrm>
          <a:prstGeom prst="rect">
            <a:avLst/>
          </a:prstGeom>
          <a:noFill/>
        </p:spPr>
      </p:pic>
      <p:pic>
        <p:nvPicPr>
          <p:cNvPr id="14" name="Picture 1" descr="C:\Documents and Settings\Administrator\デスクトップ\SuperKEKB_logo.gif"/>
          <p:cNvPicPr>
            <a:picLocks noChangeAspect="1" noChangeArrowheads="1"/>
          </p:cNvPicPr>
          <p:nvPr/>
        </p:nvPicPr>
        <p:blipFill>
          <a:blip r:embed="rId5" cstate="print"/>
          <a:srcRect/>
          <a:stretch>
            <a:fillRect/>
          </a:stretch>
        </p:blipFill>
        <p:spPr bwMode="auto">
          <a:xfrm>
            <a:off x="11432495" y="6449005"/>
            <a:ext cx="759505" cy="408995"/>
          </a:xfrm>
          <a:prstGeom prst="rect">
            <a:avLst/>
          </a:prstGeom>
          <a:noFill/>
        </p:spPr>
      </p:pic>
      <p:sp>
        <p:nvSpPr>
          <p:cNvPr id="15" name="日付プレースホルダー 14"/>
          <p:cNvSpPr>
            <a:spLocks noGrp="1"/>
          </p:cNvSpPr>
          <p:nvPr>
            <p:ph type="dt" sz="half" idx="10"/>
          </p:nvPr>
        </p:nvSpPr>
        <p:spPr>
          <a:xfrm>
            <a:off x="838200" y="6475618"/>
            <a:ext cx="2743200" cy="365125"/>
          </a:xfrm>
        </p:spPr>
        <p:txBody>
          <a:bodyPr/>
          <a:lstStyle/>
          <a:p>
            <a:r>
              <a:rPr kumimoji="1" lang="en-US" altLang="ja-JP" dirty="0">
                <a:solidFill>
                  <a:srgbClr val="FFFF00"/>
                </a:solidFill>
                <a:latin typeface="Calibri" panose="020F0502020204030204" pitchFamily="34" charset="0"/>
              </a:rPr>
              <a:t>2019/10/31</a:t>
            </a:r>
            <a:endParaRPr kumimoji="1" lang="ja-JP" altLang="en-US" dirty="0">
              <a:solidFill>
                <a:srgbClr val="FFFF00"/>
              </a:solidFill>
              <a:latin typeface="Calibri" panose="020F0502020204030204" pitchFamily="34" charset="0"/>
            </a:endParaRPr>
          </a:p>
        </p:txBody>
      </p:sp>
      <p:sp>
        <p:nvSpPr>
          <p:cNvPr id="16" name="フッター プレースホルダー 15"/>
          <p:cNvSpPr>
            <a:spLocks noGrp="1"/>
          </p:cNvSpPr>
          <p:nvPr>
            <p:ph type="ftr" sz="quarter" idx="11"/>
          </p:nvPr>
        </p:nvSpPr>
        <p:spPr>
          <a:xfrm>
            <a:off x="3110967" y="6489670"/>
            <a:ext cx="6276433" cy="365125"/>
          </a:xfrm>
        </p:spPr>
        <p:txBody>
          <a:bodyPr/>
          <a:lstStyle/>
          <a:p>
            <a:r>
              <a:rPr lang="en-US" altLang="ja-JP" dirty="0">
                <a:solidFill>
                  <a:srgbClr val="FFFF00"/>
                </a:solidFill>
                <a:latin typeface="Calibri" panose="020F0502020204030204" pitchFamily="34" charset="0"/>
              </a:rPr>
              <a:t>Joint-US-CERN-Japan-Russia International Accelerator School, 2019, Ion Colliders @ </a:t>
            </a:r>
            <a:r>
              <a:rPr lang="en-US" altLang="ja-JP" dirty="0" err="1">
                <a:solidFill>
                  <a:srgbClr val="FFFF00"/>
                </a:solidFill>
                <a:latin typeface="Calibri" panose="020F0502020204030204" pitchFamily="34" charset="0"/>
              </a:rPr>
              <a:t>Dubna</a:t>
            </a:r>
            <a:endParaRPr kumimoji="1" lang="ja-JP" altLang="en-US" dirty="0">
              <a:solidFill>
                <a:srgbClr val="FFFF00"/>
              </a:solidFill>
              <a:latin typeface="Calibri" panose="020F0502020204030204" pitchFamily="34" charset="0"/>
            </a:endParaRPr>
          </a:p>
        </p:txBody>
      </p:sp>
      <p:sp>
        <p:nvSpPr>
          <p:cNvPr id="17" name="スライド番号プレースホルダー 16"/>
          <p:cNvSpPr>
            <a:spLocks noGrp="1"/>
          </p:cNvSpPr>
          <p:nvPr>
            <p:ph type="sldNum" sz="quarter" idx="12"/>
          </p:nvPr>
        </p:nvSpPr>
        <p:spPr>
          <a:xfrm>
            <a:off x="8610600" y="6475618"/>
            <a:ext cx="2743200" cy="365125"/>
          </a:xfrm>
        </p:spPr>
        <p:txBody>
          <a:bodyPr/>
          <a:lstStyle/>
          <a:p>
            <a:fld id="{2703563A-5760-4490-B9C0-0ADE44AA5E72}" type="slidenum">
              <a:rPr kumimoji="1" lang="ja-JP" altLang="en-US" smtClean="0">
                <a:solidFill>
                  <a:srgbClr val="FFFF00"/>
                </a:solidFill>
                <a:latin typeface="Calibri" panose="020F0502020204030204" pitchFamily="34" charset="0"/>
              </a:rPr>
              <a:t>47</a:t>
            </a:fld>
            <a:endParaRPr kumimoji="1" lang="ja-JP" altLang="en-US">
              <a:solidFill>
                <a:srgbClr val="FFFF00"/>
              </a:solidFill>
              <a:latin typeface="Calibri" panose="020F0502020204030204" pitchFamily="34" charset="0"/>
            </a:endParaRPr>
          </a:p>
        </p:txBody>
      </p:sp>
      <p:sp>
        <p:nvSpPr>
          <p:cNvPr id="33" name="コンテンツ プレースホルダー 1">
            <a:extLst>
              <a:ext uri="{FF2B5EF4-FFF2-40B4-BE49-F238E27FC236}">
                <a16:creationId xmlns:a16="http://schemas.microsoft.com/office/drawing/2014/main" id="{8421128A-39A2-499B-A4A5-3B6C234BFB32}"/>
              </a:ext>
            </a:extLst>
          </p:cNvPr>
          <p:cNvSpPr txBox="1">
            <a:spLocks/>
          </p:cNvSpPr>
          <p:nvPr/>
        </p:nvSpPr>
        <p:spPr>
          <a:xfrm>
            <a:off x="72481" y="1112189"/>
            <a:ext cx="12047038" cy="555260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2400" dirty="0">
                <a:solidFill>
                  <a:srgbClr val="7030A0"/>
                </a:solidFill>
                <a:latin typeface="Calibri" panose="020F0502020204030204" pitchFamily="34" charset="0"/>
              </a:rPr>
              <a:t>Many accelerators require High or Ultra-high Vacuum, </a:t>
            </a:r>
          </a:p>
          <a:p>
            <a:pPr lvl="1">
              <a:buFont typeface="Wingdings" panose="05000000000000000000" pitchFamily="2" charset="2"/>
              <a:buChar char="Ø"/>
            </a:pPr>
            <a:r>
              <a:rPr lang="en-US" altLang="ja-JP" sz="2000" dirty="0">
                <a:solidFill>
                  <a:srgbClr val="002060"/>
                </a:solidFill>
                <a:latin typeface="Calibri" panose="020F0502020204030204" pitchFamily="34" charset="0"/>
              </a:rPr>
              <a:t>In order to suppress degradation of beam quality and short lifetime due to interactions between residual gas molecules and accelerated particles.</a:t>
            </a:r>
          </a:p>
          <a:p>
            <a:pPr lvl="1">
              <a:buFont typeface="Wingdings" panose="05000000000000000000" pitchFamily="2" charset="2"/>
              <a:buChar char="Ø"/>
            </a:pPr>
            <a:r>
              <a:rPr lang="en-US" altLang="ja-JP" sz="2000" dirty="0">
                <a:solidFill>
                  <a:srgbClr val="002060"/>
                </a:solidFill>
                <a:latin typeface="Calibri" panose="020F0502020204030204" pitchFamily="34" charset="0"/>
              </a:rPr>
              <a:t>In order to suppress detector background noise.</a:t>
            </a:r>
          </a:p>
          <a:p>
            <a:pPr lvl="1">
              <a:buFont typeface="Wingdings" panose="05000000000000000000" pitchFamily="2" charset="2"/>
              <a:buChar char="Ø"/>
            </a:pPr>
            <a:r>
              <a:rPr lang="en-US" altLang="ja-JP" sz="2000" dirty="0">
                <a:solidFill>
                  <a:srgbClr val="002060"/>
                </a:solidFill>
                <a:latin typeface="Calibri" panose="020F0502020204030204" pitchFamily="34" charset="0"/>
              </a:rPr>
              <a:t>In order to suppress activation of surrounding materials due to lost particles.</a:t>
            </a:r>
          </a:p>
          <a:p>
            <a:r>
              <a:rPr lang="en-US" altLang="ja-JP" sz="2400" dirty="0">
                <a:solidFill>
                  <a:srgbClr val="7030A0"/>
                </a:solidFill>
                <a:latin typeface="Calibri" panose="020F0502020204030204" pitchFamily="34" charset="0"/>
              </a:rPr>
              <a:t>Accelerators must have special vacuum systems which is very different from the normal vacuum systems.</a:t>
            </a:r>
          </a:p>
          <a:p>
            <a:pPr lvl="1">
              <a:buFont typeface="Wingdings" panose="05000000000000000000" pitchFamily="2" charset="2"/>
              <a:buChar char="Ø"/>
            </a:pPr>
            <a:r>
              <a:rPr lang="en-US" altLang="ja-JP" sz="2000" dirty="0">
                <a:solidFill>
                  <a:srgbClr val="002060"/>
                </a:solidFill>
                <a:latin typeface="Calibri" panose="020F0502020204030204" pitchFamily="34" charset="0"/>
              </a:rPr>
              <a:t>Vacuum vessels are narrow and long beam pipes with small conductance, and high energy particles are in it.</a:t>
            </a:r>
          </a:p>
          <a:p>
            <a:pPr lvl="1">
              <a:buFont typeface="Wingdings" panose="05000000000000000000" pitchFamily="2" charset="2"/>
              <a:buChar char="Ø"/>
            </a:pPr>
            <a:r>
              <a:rPr lang="en-US" altLang="ja-JP" sz="2000" dirty="0">
                <a:solidFill>
                  <a:srgbClr val="002060"/>
                </a:solidFill>
                <a:latin typeface="Calibri" panose="020F0502020204030204" pitchFamily="34" charset="0"/>
              </a:rPr>
              <a:t>Main gas load during beam operation may be “Photon Stimulated Desorption”, “Electron Stimulated Desorption” or/and  “Ion Stimulated Desorption”.</a:t>
            </a:r>
          </a:p>
          <a:p>
            <a:pPr lvl="1">
              <a:buFont typeface="Wingdings" panose="05000000000000000000" pitchFamily="2" charset="2"/>
              <a:buChar char="Ø"/>
            </a:pPr>
            <a:r>
              <a:rPr lang="en-US" altLang="ja-JP" sz="2000" dirty="0">
                <a:solidFill>
                  <a:srgbClr val="002060"/>
                </a:solidFill>
                <a:latin typeface="Calibri" panose="020F0502020204030204" pitchFamily="34" charset="0"/>
              </a:rPr>
              <a:t>Vacuum scrubbing with beam may be necessary at the early stage of beam commissioning.</a:t>
            </a:r>
          </a:p>
          <a:p>
            <a:r>
              <a:rPr lang="en-US" altLang="ja-JP" sz="2400" dirty="0">
                <a:solidFill>
                  <a:srgbClr val="7030A0"/>
                </a:solidFill>
                <a:latin typeface="Calibri" panose="020F0502020204030204" pitchFamily="34" charset="0"/>
              </a:rPr>
              <a:t>Vacuum science &amp; technology is necessary to design accelerator vacuum systems.</a:t>
            </a:r>
          </a:p>
          <a:p>
            <a:pPr lvl="1">
              <a:buFont typeface="Wingdings" panose="05000000000000000000" pitchFamily="2" charset="2"/>
              <a:buChar char="Ø"/>
            </a:pPr>
            <a:r>
              <a:rPr lang="en-US" altLang="ja-JP" sz="2000" dirty="0">
                <a:solidFill>
                  <a:srgbClr val="002060"/>
                </a:solidFill>
                <a:latin typeface="Calibri" panose="020F0502020204030204" pitchFamily="34" charset="0"/>
              </a:rPr>
              <a:t>This lecture was just an introduction to vacuum science and technology.</a:t>
            </a:r>
            <a:r>
              <a:rPr lang="en-US" altLang="ja-JP" sz="2000" dirty="0">
                <a:solidFill>
                  <a:srgbClr val="7030A0"/>
                </a:solidFill>
                <a:latin typeface="Calibri" panose="020F0502020204030204" pitchFamily="34" charset="0"/>
              </a:rPr>
              <a:t> </a:t>
            </a:r>
          </a:p>
          <a:p>
            <a:pPr lvl="1">
              <a:buFont typeface="Wingdings" panose="05000000000000000000" pitchFamily="2" charset="2"/>
              <a:buChar char="Ø"/>
            </a:pPr>
            <a:r>
              <a:rPr lang="en-US" altLang="ja-JP" sz="2000" dirty="0">
                <a:solidFill>
                  <a:srgbClr val="002060"/>
                </a:solidFill>
                <a:latin typeface="Calibri" panose="020F0502020204030204" pitchFamily="34" charset="0"/>
              </a:rPr>
              <a:t>Further study is required. (There are many excellent textbooks on Vacuum, so please refer to it. )</a:t>
            </a:r>
          </a:p>
        </p:txBody>
      </p:sp>
    </p:spTree>
    <p:extLst>
      <p:ext uri="{BB962C8B-B14F-4D97-AF65-F5344CB8AC3E}">
        <p14:creationId xmlns:p14="http://schemas.microsoft.com/office/powerpoint/2010/main" val="75325613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サブタイトル 2">
            <a:extLst>
              <a:ext uri="{FF2B5EF4-FFF2-40B4-BE49-F238E27FC236}">
                <a16:creationId xmlns:a16="http://schemas.microsoft.com/office/drawing/2014/main" id="{F35C6D77-CE52-4C46-B57D-E6B5680BB4BF}"/>
              </a:ext>
            </a:extLst>
          </p:cNvPr>
          <p:cNvSpPr>
            <a:spLocks noGrp="1"/>
          </p:cNvSpPr>
          <p:nvPr>
            <p:ph type="subTitle" idx="1"/>
          </p:nvPr>
        </p:nvSpPr>
        <p:spPr>
          <a:xfrm>
            <a:off x="1524001" y="4346010"/>
            <a:ext cx="9144000" cy="1747836"/>
          </a:xfrm>
        </p:spPr>
        <p:txBody>
          <a:bodyPr>
            <a:normAutofit/>
          </a:bodyPr>
          <a:lstStyle/>
          <a:p>
            <a:r>
              <a:rPr lang="en-US" altLang="ja-JP" dirty="0">
                <a:latin typeface="Calibri" panose="020F0502020204030204" pitchFamily="34" charset="0"/>
                <a:cs typeface="Arial" panose="020B0604020202020204" pitchFamily="34" charset="0"/>
              </a:rPr>
              <a:t>Thank</a:t>
            </a:r>
            <a:r>
              <a:rPr lang="ja-JP" altLang="en-US" dirty="0">
                <a:latin typeface="Calibri" panose="020F0502020204030204" pitchFamily="34" charset="0"/>
                <a:cs typeface="Arial" panose="020B0604020202020204" pitchFamily="34" charset="0"/>
              </a:rPr>
              <a:t> </a:t>
            </a:r>
            <a:r>
              <a:rPr lang="en-US" altLang="ja-JP" dirty="0">
                <a:latin typeface="Calibri" panose="020F0502020204030204" pitchFamily="34" charset="0"/>
                <a:cs typeface="Arial" panose="020B0604020202020204" pitchFamily="34" charset="0"/>
              </a:rPr>
              <a:t>you</a:t>
            </a:r>
            <a:r>
              <a:rPr lang="ja-JP" altLang="en-US" dirty="0">
                <a:latin typeface="Calibri" panose="020F0502020204030204" pitchFamily="34" charset="0"/>
                <a:cs typeface="Arial" panose="020B0604020202020204" pitchFamily="34" charset="0"/>
              </a:rPr>
              <a:t> </a:t>
            </a:r>
            <a:r>
              <a:rPr lang="en-US" altLang="ja-JP" dirty="0">
                <a:latin typeface="Calibri" panose="020F0502020204030204" pitchFamily="34" charset="0"/>
                <a:cs typeface="Arial" panose="020B0604020202020204" pitchFamily="34" charset="0"/>
              </a:rPr>
              <a:t>for</a:t>
            </a:r>
            <a:r>
              <a:rPr lang="ja-JP" altLang="en-US" dirty="0">
                <a:latin typeface="Calibri" panose="020F0502020204030204" pitchFamily="34" charset="0"/>
                <a:cs typeface="Arial" panose="020B0604020202020204" pitchFamily="34" charset="0"/>
              </a:rPr>
              <a:t> </a:t>
            </a:r>
            <a:r>
              <a:rPr lang="en-US" altLang="ja-JP" dirty="0">
                <a:latin typeface="Calibri" panose="020F0502020204030204" pitchFamily="34" charset="0"/>
                <a:cs typeface="Arial" panose="020B0604020202020204" pitchFamily="34" charset="0"/>
              </a:rPr>
              <a:t>your</a:t>
            </a:r>
            <a:r>
              <a:rPr lang="ja-JP" altLang="en-US" dirty="0">
                <a:latin typeface="Calibri" panose="020F0502020204030204" pitchFamily="34" charset="0"/>
                <a:cs typeface="Arial" panose="020B0604020202020204" pitchFamily="34" charset="0"/>
              </a:rPr>
              <a:t> </a:t>
            </a:r>
            <a:r>
              <a:rPr lang="en-US" altLang="ja-JP" dirty="0">
                <a:latin typeface="Calibri" panose="020F0502020204030204" pitchFamily="34" charset="0"/>
                <a:cs typeface="Arial" panose="020B0604020202020204" pitchFamily="34" charset="0"/>
              </a:rPr>
              <a:t>attention.</a:t>
            </a:r>
            <a:endParaRPr kumimoji="1" lang="ja-JP" altLang="en-US" dirty="0">
              <a:latin typeface="Calibri" panose="020F0502020204030204" pitchFamily="34" charset="0"/>
              <a:cs typeface="Arial" panose="020B0604020202020204" pitchFamily="34" charset="0"/>
            </a:endParaRPr>
          </a:p>
        </p:txBody>
      </p:sp>
      <p:pic>
        <p:nvPicPr>
          <p:cNvPr id="49" name="Picture 24" descr="C:\Users\shibata\works_hp3\14KEKB_Review\背景材料\event_jks_full_修正03.gif">
            <a:extLst>
              <a:ext uri="{FF2B5EF4-FFF2-40B4-BE49-F238E27FC236}">
                <a16:creationId xmlns:a16="http://schemas.microsoft.com/office/drawing/2014/main" id="{AF7C3618-BF6C-49F5-B58A-6E8C158FAA13}"/>
              </a:ext>
            </a:extLst>
          </p:cNvPr>
          <p:cNvPicPr>
            <a:picLocks noChangeAspect="1" noChangeArrowheads="1"/>
          </p:cNvPicPr>
          <p:nvPr/>
        </p:nvPicPr>
        <p:blipFill rotWithShape="1">
          <a:blip r:embed="rId3" cstate="print">
            <a:duotone>
              <a:schemeClr val="accent1">
                <a:shade val="45000"/>
                <a:satMod val="135000"/>
              </a:schemeClr>
              <a:prstClr val="white"/>
            </a:duotone>
            <a:extLst>
              <a:ext uri="{28A0092B-C50C-407E-A947-70E740481C1C}">
                <a14:useLocalDpi xmlns:a14="http://schemas.microsoft.com/office/drawing/2010/main" val="0"/>
              </a:ext>
            </a:extLst>
          </a:blip>
          <a:srcRect l="24215" t="25998" r="180" b="-99"/>
          <a:stretch/>
        </p:blipFill>
        <p:spPr bwMode="auto">
          <a:xfrm>
            <a:off x="0" y="0"/>
            <a:ext cx="1309448" cy="1285706"/>
          </a:xfrm>
          <a:prstGeom prst="rect">
            <a:avLst/>
          </a:prstGeom>
          <a:noFill/>
          <a:extLst>
            <a:ext uri="{909E8E84-426E-40DD-AFC4-6F175D3DCCD1}">
              <a14:hiddenFill xmlns:a14="http://schemas.microsoft.com/office/drawing/2010/main">
                <a:solidFill>
                  <a:srgbClr val="FFFFFF"/>
                </a:solidFill>
              </a14:hiddenFill>
            </a:ext>
          </a:extLst>
        </p:spPr>
      </p:pic>
      <p:grpSp>
        <p:nvGrpSpPr>
          <p:cNvPr id="50" name="グループ化 49">
            <a:extLst>
              <a:ext uri="{FF2B5EF4-FFF2-40B4-BE49-F238E27FC236}">
                <a16:creationId xmlns:a16="http://schemas.microsoft.com/office/drawing/2014/main" id="{17638C7A-4A82-4C31-B73C-120AE4C57BA0}"/>
              </a:ext>
            </a:extLst>
          </p:cNvPr>
          <p:cNvGrpSpPr/>
          <p:nvPr/>
        </p:nvGrpSpPr>
        <p:grpSpPr>
          <a:xfrm>
            <a:off x="102389" y="229418"/>
            <a:ext cx="12045409" cy="372572"/>
            <a:chOff x="102389" y="229418"/>
            <a:chExt cx="12045409" cy="372572"/>
          </a:xfrm>
        </p:grpSpPr>
        <p:sp>
          <p:nvSpPr>
            <p:cNvPr id="51" name="正方形/長方形 50">
              <a:extLst>
                <a:ext uri="{FF2B5EF4-FFF2-40B4-BE49-F238E27FC236}">
                  <a16:creationId xmlns:a16="http://schemas.microsoft.com/office/drawing/2014/main" id="{A3542EE2-C668-436C-9421-413269DA3499}"/>
                </a:ext>
              </a:extLst>
            </p:cNvPr>
            <p:cNvSpPr/>
            <p:nvPr/>
          </p:nvSpPr>
          <p:spPr>
            <a:xfrm rot="10800000">
              <a:off x="11503620" y="365062"/>
              <a:ext cx="388674" cy="980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52" name="円弧 51">
              <a:extLst>
                <a:ext uri="{FF2B5EF4-FFF2-40B4-BE49-F238E27FC236}">
                  <a16:creationId xmlns:a16="http://schemas.microsoft.com/office/drawing/2014/main" id="{2837FEC5-62EE-4158-B49E-46E0B1DC6633}"/>
                </a:ext>
              </a:extLst>
            </p:cNvPr>
            <p:cNvSpPr>
              <a:spLocks noChangeAspect="1"/>
            </p:cNvSpPr>
            <p:nvPr/>
          </p:nvSpPr>
          <p:spPr>
            <a:xfrm rot="10800000">
              <a:off x="11405467" y="269212"/>
              <a:ext cx="56340" cy="141493"/>
            </a:xfrm>
            <a:prstGeom prst="arc">
              <a:avLst>
                <a:gd name="adj1" fmla="val 5350398"/>
                <a:gd name="adj2" fmla="val 16335659"/>
              </a:avLst>
            </a:prstGeom>
            <a:ln w="28575">
              <a:solidFill>
                <a:srgbClr val="FFC000"/>
              </a:solidFill>
            </a:ln>
            <a:effectLst>
              <a:outerShdw blurRad="50800" dist="50800" algn="l" rotWithShape="0">
                <a:srgbClr val="FFC000">
                  <a:alpha val="75000"/>
                </a:srgb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a:p>
          </p:txBody>
        </p:sp>
        <p:sp>
          <p:nvSpPr>
            <p:cNvPr id="53" name="円弧 52">
              <a:extLst>
                <a:ext uri="{FF2B5EF4-FFF2-40B4-BE49-F238E27FC236}">
                  <a16:creationId xmlns:a16="http://schemas.microsoft.com/office/drawing/2014/main" id="{001B0798-141F-4BD3-9961-C5FAACA19520}"/>
                </a:ext>
              </a:extLst>
            </p:cNvPr>
            <p:cNvSpPr>
              <a:spLocks noChangeAspect="1"/>
            </p:cNvSpPr>
            <p:nvPr/>
          </p:nvSpPr>
          <p:spPr>
            <a:xfrm rot="10800000">
              <a:off x="11552588" y="251526"/>
              <a:ext cx="70425" cy="176866"/>
            </a:xfrm>
            <a:prstGeom prst="arc">
              <a:avLst>
                <a:gd name="adj1" fmla="val 5350398"/>
                <a:gd name="adj2" fmla="val 16335659"/>
              </a:avLst>
            </a:prstGeom>
            <a:ln w="28575">
              <a:solidFill>
                <a:srgbClr val="FFC000"/>
              </a:solidFill>
            </a:ln>
            <a:effectLst>
              <a:outerShdw blurRad="50800" dist="50800" algn="l" rotWithShape="0">
                <a:srgbClr val="FFC000">
                  <a:alpha val="75000"/>
                </a:srgb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a:p>
          </p:txBody>
        </p:sp>
        <p:sp>
          <p:nvSpPr>
            <p:cNvPr id="54" name="円弧 53">
              <a:extLst>
                <a:ext uri="{FF2B5EF4-FFF2-40B4-BE49-F238E27FC236}">
                  <a16:creationId xmlns:a16="http://schemas.microsoft.com/office/drawing/2014/main" id="{509FB68B-B377-49C7-A5A9-1BD46C49C04D}"/>
                </a:ext>
              </a:extLst>
            </p:cNvPr>
            <p:cNvSpPr>
              <a:spLocks noChangeAspect="1"/>
            </p:cNvSpPr>
            <p:nvPr/>
          </p:nvSpPr>
          <p:spPr>
            <a:xfrm rot="10800000">
              <a:off x="11706110" y="229418"/>
              <a:ext cx="88031" cy="221082"/>
            </a:xfrm>
            <a:prstGeom prst="arc">
              <a:avLst>
                <a:gd name="adj1" fmla="val 5350398"/>
                <a:gd name="adj2" fmla="val 16335659"/>
              </a:avLst>
            </a:prstGeom>
            <a:ln w="28575">
              <a:solidFill>
                <a:srgbClr val="FFC000"/>
              </a:solidFill>
            </a:ln>
            <a:effectLst>
              <a:outerShdw blurRad="50800" dist="50800" algn="l" rotWithShape="0">
                <a:srgbClr val="FFC000">
                  <a:alpha val="75000"/>
                </a:srgb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a:p>
          </p:txBody>
        </p:sp>
        <p:sp>
          <p:nvSpPr>
            <p:cNvPr id="55" name="正方形/長方形 54">
              <a:extLst>
                <a:ext uri="{FF2B5EF4-FFF2-40B4-BE49-F238E27FC236}">
                  <a16:creationId xmlns:a16="http://schemas.microsoft.com/office/drawing/2014/main" id="{84D67AF4-9714-43C5-BCEB-F9936107D657}"/>
                </a:ext>
              </a:extLst>
            </p:cNvPr>
            <p:cNvSpPr/>
            <p:nvPr/>
          </p:nvSpPr>
          <p:spPr>
            <a:xfrm rot="10800000">
              <a:off x="1482165" y="304799"/>
              <a:ext cx="10473505" cy="65741"/>
            </a:xfrm>
            <a:prstGeom prst="rect">
              <a:avLst/>
            </a:prstGeom>
            <a:solidFill>
              <a:srgbClr val="FFC000"/>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56" name="円弧 55">
              <a:extLst>
                <a:ext uri="{FF2B5EF4-FFF2-40B4-BE49-F238E27FC236}">
                  <a16:creationId xmlns:a16="http://schemas.microsoft.com/office/drawing/2014/main" id="{1726FA4F-71F3-4C4E-843B-69135C7AA5F8}"/>
                </a:ext>
              </a:extLst>
            </p:cNvPr>
            <p:cNvSpPr>
              <a:spLocks noChangeAspect="1"/>
            </p:cNvSpPr>
            <p:nvPr/>
          </p:nvSpPr>
          <p:spPr>
            <a:xfrm rot="10800000">
              <a:off x="11503620" y="420702"/>
              <a:ext cx="56340" cy="141493"/>
            </a:xfrm>
            <a:prstGeom prst="arc">
              <a:avLst>
                <a:gd name="adj1" fmla="val 5350398"/>
                <a:gd name="adj2" fmla="val 16335659"/>
              </a:avLst>
            </a:prstGeom>
            <a:ln w="28575">
              <a:solidFill>
                <a:srgbClr val="000066"/>
              </a:solidFill>
            </a:ln>
            <a:effectLst>
              <a:outerShdw blurRad="50800" dist="50800" algn="l" rotWithShape="0">
                <a:srgbClr val="000066">
                  <a:alpha val="50000"/>
                </a:srgb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a:p>
          </p:txBody>
        </p:sp>
        <p:sp>
          <p:nvSpPr>
            <p:cNvPr id="57" name="円弧 56">
              <a:extLst>
                <a:ext uri="{FF2B5EF4-FFF2-40B4-BE49-F238E27FC236}">
                  <a16:creationId xmlns:a16="http://schemas.microsoft.com/office/drawing/2014/main" id="{2D10365A-9BC0-4E27-B68F-26226040536C}"/>
                </a:ext>
              </a:extLst>
            </p:cNvPr>
            <p:cNvSpPr>
              <a:spLocks noChangeAspect="1"/>
            </p:cNvSpPr>
            <p:nvPr/>
          </p:nvSpPr>
          <p:spPr>
            <a:xfrm rot="10800000">
              <a:off x="11650741" y="403016"/>
              <a:ext cx="70425" cy="176866"/>
            </a:xfrm>
            <a:prstGeom prst="arc">
              <a:avLst>
                <a:gd name="adj1" fmla="val 5350398"/>
                <a:gd name="adj2" fmla="val 16335659"/>
              </a:avLst>
            </a:prstGeom>
            <a:ln w="28575">
              <a:solidFill>
                <a:srgbClr val="000066"/>
              </a:solidFill>
            </a:ln>
            <a:effectLst>
              <a:outerShdw blurRad="50800" dist="50800" algn="l" rotWithShape="0">
                <a:srgbClr val="000066">
                  <a:alpha val="50000"/>
                </a:srgb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a:p>
          </p:txBody>
        </p:sp>
        <p:sp>
          <p:nvSpPr>
            <p:cNvPr id="58" name="円弧 57">
              <a:extLst>
                <a:ext uri="{FF2B5EF4-FFF2-40B4-BE49-F238E27FC236}">
                  <a16:creationId xmlns:a16="http://schemas.microsoft.com/office/drawing/2014/main" id="{6DD13CC1-0F01-43D0-A05E-D5A9842ED0C2}"/>
                </a:ext>
              </a:extLst>
            </p:cNvPr>
            <p:cNvSpPr>
              <a:spLocks noChangeAspect="1"/>
            </p:cNvSpPr>
            <p:nvPr/>
          </p:nvSpPr>
          <p:spPr>
            <a:xfrm rot="10800000">
              <a:off x="11804263" y="380908"/>
              <a:ext cx="88031" cy="221082"/>
            </a:xfrm>
            <a:prstGeom prst="arc">
              <a:avLst>
                <a:gd name="adj1" fmla="val 5350398"/>
                <a:gd name="adj2" fmla="val 16335659"/>
              </a:avLst>
            </a:prstGeom>
            <a:ln w="28575">
              <a:solidFill>
                <a:srgbClr val="000066"/>
              </a:solidFill>
            </a:ln>
            <a:effectLst>
              <a:outerShdw blurRad="50800" dist="50800" algn="l" rotWithShape="0">
                <a:srgbClr val="000066">
                  <a:alpha val="50000"/>
                </a:srgb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a:p>
          </p:txBody>
        </p:sp>
        <p:sp>
          <p:nvSpPr>
            <p:cNvPr id="59" name="正方形/長方形 58">
              <a:extLst>
                <a:ext uri="{FF2B5EF4-FFF2-40B4-BE49-F238E27FC236}">
                  <a16:creationId xmlns:a16="http://schemas.microsoft.com/office/drawing/2014/main" id="{C1B23ED3-CC49-4FA3-9DD6-9DD15D98BC3C}"/>
                </a:ext>
              </a:extLst>
            </p:cNvPr>
            <p:cNvSpPr/>
            <p:nvPr/>
          </p:nvSpPr>
          <p:spPr>
            <a:xfrm rot="10800000">
              <a:off x="1503702" y="461377"/>
              <a:ext cx="10644096" cy="65945"/>
            </a:xfrm>
            <a:prstGeom prst="rect">
              <a:avLst/>
            </a:prstGeom>
            <a:solidFill>
              <a:srgbClr val="00006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60" name="円弧 59">
              <a:extLst>
                <a:ext uri="{FF2B5EF4-FFF2-40B4-BE49-F238E27FC236}">
                  <a16:creationId xmlns:a16="http://schemas.microsoft.com/office/drawing/2014/main" id="{D6766C4A-ECB5-4555-87A6-D4D4601ED3F1}"/>
                </a:ext>
              </a:extLst>
            </p:cNvPr>
            <p:cNvSpPr>
              <a:spLocks noChangeAspect="1"/>
            </p:cNvSpPr>
            <p:nvPr/>
          </p:nvSpPr>
          <p:spPr>
            <a:xfrm rot="10800000">
              <a:off x="11706110" y="229418"/>
              <a:ext cx="88031" cy="221082"/>
            </a:xfrm>
            <a:prstGeom prst="arc">
              <a:avLst>
                <a:gd name="adj1" fmla="val 16137867"/>
                <a:gd name="adj2" fmla="val 5501634"/>
              </a:avLst>
            </a:prstGeom>
            <a:ln w="28575">
              <a:solidFill>
                <a:srgbClr val="FFC000"/>
              </a:solidFill>
            </a:ln>
            <a:effectLst>
              <a:outerShdw blurRad="50800" dist="50800" algn="l" rotWithShape="0">
                <a:srgbClr val="FFC000">
                  <a:alpha val="75000"/>
                </a:srgb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a:p>
          </p:txBody>
        </p:sp>
        <p:sp>
          <p:nvSpPr>
            <p:cNvPr id="61" name="円弧 60">
              <a:extLst>
                <a:ext uri="{FF2B5EF4-FFF2-40B4-BE49-F238E27FC236}">
                  <a16:creationId xmlns:a16="http://schemas.microsoft.com/office/drawing/2014/main" id="{0CBDA0C7-B1F8-41B7-BE13-5B1988B9D450}"/>
                </a:ext>
              </a:extLst>
            </p:cNvPr>
            <p:cNvSpPr>
              <a:spLocks noChangeAspect="1"/>
            </p:cNvSpPr>
            <p:nvPr/>
          </p:nvSpPr>
          <p:spPr>
            <a:xfrm rot="10800000">
              <a:off x="11552588" y="251526"/>
              <a:ext cx="70425" cy="176866"/>
            </a:xfrm>
            <a:prstGeom prst="arc">
              <a:avLst>
                <a:gd name="adj1" fmla="val 16137867"/>
                <a:gd name="adj2" fmla="val 5501634"/>
              </a:avLst>
            </a:prstGeom>
            <a:ln w="28575">
              <a:solidFill>
                <a:srgbClr val="FFC000"/>
              </a:solidFill>
            </a:ln>
            <a:effectLst>
              <a:outerShdw blurRad="50800" dist="50800" algn="l" rotWithShape="0">
                <a:srgbClr val="FFC000">
                  <a:alpha val="75000"/>
                </a:srgb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a:p>
          </p:txBody>
        </p:sp>
        <p:sp>
          <p:nvSpPr>
            <p:cNvPr id="62" name="円弧 61">
              <a:extLst>
                <a:ext uri="{FF2B5EF4-FFF2-40B4-BE49-F238E27FC236}">
                  <a16:creationId xmlns:a16="http://schemas.microsoft.com/office/drawing/2014/main" id="{6F5C7C44-3004-42E7-92A2-01DF81987DEE}"/>
                </a:ext>
              </a:extLst>
            </p:cNvPr>
            <p:cNvSpPr>
              <a:spLocks noChangeAspect="1"/>
            </p:cNvSpPr>
            <p:nvPr/>
          </p:nvSpPr>
          <p:spPr>
            <a:xfrm rot="10800000">
              <a:off x="11405467" y="269212"/>
              <a:ext cx="56340" cy="141493"/>
            </a:xfrm>
            <a:prstGeom prst="arc">
              <a:avLst>
                <a:gd name="adj1" fmla="val 16137867"/>
                <a:gd name="adj2" fmla="val 5501634"/>
              </a:avLst>
            </a:prstGeom>
            <a:ln w="28575">
              <a:solidFill>
                <a:srgbClr val="FFC000"/>
              </a:solidFill>
            </a:ln>
            <a:effectLst>
              <a:outerShdw blurRad="50800" dist="50800" algn="l" rotWithShape="0">
                <a:srgbClr val="FFC000">
                  <a:alpha val="75000"/>
                </a:srgb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a:p>
          </p:txBody>
        </p:sp>
        <p:sp>
          <p:nvSpPr>
            <p:cNvPr id="63" name="円弧 62">
              <a:extLst>
                <a:ext uri="{FF2B5EF4-FFF2-40B4-BE49-F238E27FC236}">
                  <a16:creationId xmlns:a16="http://schemas.microsoft.com/office/drawing/2014/main" id="{DD2E7836-E89B-466C-A353-500DCAE42BDC}"/>
                </a:ext>
              </a:extLst>
            </p:cNvPr>
            <p:cNvSpPr>
              <a:spLocks noChangeAspect="1"/>
            </p:cNvSpPr>
            <p:nvPr/>
          </p:nvSpPr>
          <p:spPr>
            <a:xfrm rot="10800000">
              <a:off x="11804263" y="380908"/>
              <a:ext cx="88031" cy="221082"/>
            </a:xfrm>
            <a:prstGeom prst="arc">
              <a:avLst>
                <a:gd name="adj1" fmla="val 16137867"/>
                <a:gd name="adj2" fmla="val 5501634"/>
              </a:avLst>
            </a:prstGeom>
            <a:ln w="28575">
              <a:solidFill>
                <a:srgbClr val="000066"/>
              </a:solidFill>
            </a:ln>
            <a:effectLst>
              <a:outerShdw blurRad="50800" dist="50800" algn="l" rotWithShape="0">
                <a:srgbClr val="000066">
                  <a:alpha val="50000"/>
                </a:srgb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a:p>
          </p:txBody>
        </p:sp>
        <p:sp>
          <p:nvSpPr>
            <p:cNvPr id="64" name="円弧 63">
              <a:extLst>
                <a:ext uri="{FF2B5EF4-FFF2-40B4-BE49-F238E27FC236}">
                  <a16:creationId xmlns:a16="http://schemas.microsoft.com/office/drawing/2014/main" id="{712913D1-0D9C-425C-8EB4-57DFFF1921A9}"/>
                </a:ext>
              </a:extLst>
            </p:cNvPr>
            <p:cNvSpPr>
              <a:spLocks noChangeAspect="1"/>
            </p:cNvSpPr>
            <p:nvPr/>
          </p:nvSpPr>
          <p:spPr>
            <a:xfrm rot="10800000">
              <a:off x="11650741" y="403016"/>
              <a:ext cx="70425" cy="176866"/>
            </a:xfrm>
            <a:prstGeom prst="arc">
              <a:avLst>
                <a:gd name="adj1" fmla="val 16137867"/>
                <a:gd name="adj2" fmla="val 5501634"/>
              </a:avLst>
            </a:prstGeom>
            <a:ln w="28575">
              <a:solidFill>
                <a:srgbClr val="000066"/>
              </a:solidFill>
            </a:ln>
            <a:effectLst>
              <a:outerShdw blurRad="50800" dist="50800" algn="l" rotWithShape="0">
                <a:srgbClr val="000066">
                  <a:alpha val="50000"/>
                </a:srgb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a:p>
          </p:txBody>
        </p:sp>
        <p:sp>
          <p:nvSpPr>
            <p:cNvPr id="65" name="円弧 64">
              <a:extLst>
                <a:ext uri="{FF2B5EF4-FFF2-40B4-BE49-F238E27FC236}">
                  <a16:creationId xmlns:a16="http://schemas.microsoft.com/office/drawing/2014/main" id="{BF728951-DBCF-4726-AE76-4ED24CA18171}"/>
                </a:ext>
              </a:extLst>
            </p:cNvPr>
            <p:cNvSpPr>
              <a:spLocks noChangeAspect="1"/>
            </p:cNvSpPr>
            <p:nvPr/>
          </p:nvSpPr>
          <p:spPr>
            <a:xfrm rot="10800000">
              <a:off x="11503620" y="420702"/>
              <a:ext cx="56340" cy="141493"/>
            </a:xfrm>
            <a:prstGeom prst="arc">
              <a:avLst>
                <a:gd name="adj1" fmla="val 16137867"/>
                <a:gd name="adj2" fmla="val 5501634"/>
              </a:avLst>
            </a:prstGeom>
            <a:ln w="28575">
              <a:solidFill>
                <a:srgbClr val="000066"/>
              </a:solidFill>
            </a:ln>
            <a:effectLst>
              <a:outerShdw blurRad="50800" dist="50800" algn="l" rotWithShape="0">
                <a:srgbClr val="000066">
                  <a:alpha val="50000"/>
                </a:srgb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a:p>
          </p:txBody>
        </p:sp>
        <p:sp>
          <p:nvSpPr>
            <p:cNvPr id="66" name="二等辺三角形 65">
              <a:extLst>
                <a:ext uri="{FF2B5EF4-FFF2-40B4-BE49-F238E27FC236}">
                  <a16:creationId xmlns:a16="http://schemas.microsoft.com/office/drawing/2014/main" id="{A443DA2D-8BA6-476B-AF03-2B783D72D3F8}"/>
                </a:ext>
              </a:extLst>
            </p:cNvPr>
            <p:cNvSpPr/>
            <p:nvPr/>
          </p:nvSpPr>
          <p:spPr>
            <a:xfrm rot="15960000">
              <a:off x="775762" y="-315172"/>
              <a:ext cx="54376" cy="1401122"/>
            </a:xfrm>
            <a:prstGeom prst="triangl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67" name="二等辺三角形 66">
              <a:extLst>
                <a:ext uri="{FF2B5EF4-FFF2-40B4-BE49-F238E27FC236}">
                  <a16:creationId xmlns:a16="http://schemas.microsoft.com/office/drawing/2014/main" id="{3D30EEE4-9052-4920-BD29-2948F70DCADB}"/>
                </a:ext>
              </a:extLst>
            </p:cNvPr>
            <p:cNvSpPr/>
            <p:nvPr/>
          </p:nvSpPr>
          <p:spPr>
            <a:xfrm rot="16440000">
              <a:off x="800838" y="-256932"/>
              <a:ext cx="54376" cy="1401122"/>
            </a:xfrm>
            <a:prstGeom prst="triangle">
              <a:avLst/>
            </a:prstGeom>
            <a:solidFill>
              <a:srgbClr val="00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grpSp>
      <p:pic>
        <p:nvPicPr>
          <p:cNvPr id="68" name="Picture 24" descr="C:\Users\shibata\works_hp3\14KEKB_Review\背景材料\event_jks_full_修正03.gif">
            <a:extLst>
              <a:ext uri="{FF2B5EF4-FFF2-40B4-BE49-F238E27FC236}">
                <a16:creationId xmlns:a16="http://schemas.microsoft.com/office/drawing/2014/main" id="{22C955CA-D4FE-4F0C-8C79-DEE0D2EEDFB7}"/>
              </a:ext>
            </a:extLst>
          </p:cNvPr>
          <p:cNvPicPr>
            <a:picLocks noChangeAspect="1" noChangeArrowheads="1"/>
          </p:cNvPicPr>
          <p:nvPr/>
        </p:nvPicPr>
        <p:blipFill rotWithShape="1">
          <a:blip r:embed="rId3" cstate="print">
            <a:duotone>
              <a:schemeClr val="accent1">
                <a:shade val="45000"/>
                <a:satMod val="135000"/>
              </a:schemeClr>
              <a:prstClr val="white"/>
            </a:duotone>
            <a:extLst>
              <a:ext uri="{28A0092B-C50C-407E-A947-70E740481C1C}">
                <a14:useLocalDpi xmlns:a14="http://schemas.microsoft.com/office/drawing/2010/main" val="0"/>
              </a:ext>
            </a:extLst>
          </a:blip>
          <a:srcRect l="-10839" t="-3299" r="25912" b="26170"/>
          <a:stretch/>
        </p:blipFill>
        <p:spPr bwMode="auto">
          <a:xfrm>
            <a:off x="10718514" y="2599162"/>
            <a:ext cx="1470919" cy="1338236"/>
          </a:xfrm>
          <a:prstGeom prst="rect">
            <a:avLst/>
          </a:prstGeom>
          <a:noFill/>
          <a:extLst>
            <a:ext uri="{909E8E84-426E-40DD-AFC4-6F175D3DCCD1}">
              <a14:hiddenFill xmlns:a14="http://schemas.microsoft.com/office/drawing/2010/main">
                <a:solidFill>
                  <a:srgbClr val="FFFFFF"/>
                </a:solidFill>
              </a14:hiddenFill>
            </a:ext>
          </a:extLst>
        </p:spPr>
      </p:pic>
      <p:sp>
        <p:nvSpPr>
          <p:cNvPr id="69" name="正方形/長方形 68">
            <a:extLst>
              <a:ext uri="{FF2B5EF4-FFF2-40B4-BE49-F238E27FC236}">
                <a16:creationId xmlns:a16="http://schemas.microsoft.com/office/drawing/2014/main" id="{F680998D-35A7-4CCF-ACC5-9D7C0B5C542D}"/>
              </a:ext>
            </a:extLst>
          </p:cNvPr>
          <p:cNvSpPr/>
          <p:nvPr/>
        </p:nvSpPr>
        <p:spPr>
          <a:xfrm>
            <a:off x="0" y="6434515"/>
            <a:ext cx="12192000" cy="431329"/>
          </a:xfrm>
          <a:prstGeom prst="rect">
            <a:avLst/>
          </a:prstGeom>
          <a:solidFill>
            <a:srgbClr val="00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pic>
        <p:nvPicPr>
          <p:cNvPr id="71" name="Picture 5" descr="C:\Documents and Settings\Administrator\デスクトップ\keklogo_blue.gif">
            <a:extLst>
              <a:ext uri="{FF2B5EF4-FFF2-40B4-BE49-F238E27FC236}">
                <a16:creationId xmlns:a16="http://schemas.microsoft.com/office/drawing/2014/main" id="{B9A41A92-7C3C-447A-8D61-3E7CA5A7727B}"/>
              </a:ext>
            </a:extLst>
          </p:cNvPr>
          <p:cNvPicPr>
            <a:picLocks noChangeAspect="1" noChangeArrowheads="1"/>
          </p:cNvPicPr>
          <p:nvPr/>
        </p:nvPicPr>
        <p:blipFill>
          <a:blip r:embed="rId4" cstate="print"/>
          <a:srcRect/>
          <a:stretch>
            <a:fillRect/>
          </a:stretch>
        </p:blipFill>
        <p:spPr bwMode="auto">
          <a:xfrm>
            <a:off x="65316" y="6463741"/>
            <a:ext cx="702056" cy="402103"/>
          </a:xfrm>
          <a:prstGeom prst="rect">
            <a:avLst/>
          </a:prstGeom>
          <a:noFill/>
        </p:spPr>
      </p:pic>
      <p:pic>
        <p:nvPicPr>
          <p:cNvPr id="72" name="Picture 1" descr="C:\Documents and Settings\Administrator\デスクトップ\SuperKEKB_logo.gif">
            <a:extLst>
              <a:ext uri="{FF2B5EF4-FFF2-40B4-BE49-F238E27FC236}">
                <a16:creationId xmlns:a16="http://schemas.microsoft.com/office/drawing/2014/main" id="{D6AA8EB1-2B80-4BB8-9749-C0CD82356D61}"/>
              </a:ext>
            </a:extLst>
          </p:cNvPr>
          <p:cNvPicPr>
            <a:picLocks noChangeAspect="1" noChangeArrowheads="1"/>
          </p:cNvPicPr>
          <p:nvPr/>
        </p:nvPicPr>
        <p:blipFill>
          <a:blip r:embed="rId5" cstate="print"/>
          <a:srcRect/>
          <a:stretch>
            <a:fillRect/>
          </a:stretch>
        </p:blipFill>
        <p:spPr bwMode="auto">
          <a:xfrm>
            <a:off x="11432495" y="6449005"/>
            <a:ext cx="759505" cy="408995"/>
          </a:xfrm>
          <a:prstGeom prst="rect">
            <a:avLst/>
          </a:prstGeom>
          <a:noFill/>
        </p:spPr>
      </p:pic>
      <p:grpSp>
        <p:nvGrpSpPr>
          <p:cNvPr id="73" name="グループ化 72">
            <a:extLst>
              <a:ext uri="{FF2B5EF4-FFF2-40B4-BE49-F238E27FC236}">
                <a16:creationId xmlns:a16="http://schemas.microsoft.com/office/drawing/2014/main" id="{A5B3680C-865B-407C-8CC5-959B92D72351}"/>
              </a:ext>
            </a:extLst>
          </p:cNvPr>
          <p:cNvGrpSpPr/>
          <p:nvPr/>
        </p:nvGrpSpPr>
        <p:grpSpPr>
          <a:xfrm rot="10800000">
            <a:off x="53784" y="3347435"/>
            <a:ext cx="12045409" cy="372572"/>
            <a:chOff x="102389" y="229418"/>
            <a:chExt cx="12045409" cy="372572"/>
          </a:xfrm>
        </p:grpSpPr>
        <p:sp>
          <p:nvSpPr>
            <p:cNvPr id="74" name="正方形/長方形 73">
              <a:extLst>
                <a:ext uri="{FF2B5EF4-FFF2-40B4-BE49-F238E27FC236}">
                  <a16:creationId xmlns:a16="http://schemas.microsoft.com/office/drawing/2014/main" id="{72737DFC-4647-4A5E-B237-91BCEEB3EC81}"/>
                </a:ext>
              </a:extLst>
            </p:cNvPr>
            <p:cNvSpPr/>
            <p:nvPr/>
          </p:nvSpPr>
          <p:spPr>
            <a:xfrm rot="10800000">
              <a:off x="11503620" y="365062"/>
              <a:ext cx="388674" cy="980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75" name="円弧 74">
              <a:extLst>
                <a:ext uri="{FF2B5EF4-FFF2-40B4-BE49-F238E27FC236}">
                  <a16:creationId xmlns:a16="http://schemas.microsoft.com/office/drawing/2014/main" id="{44A9F236-4D9C-4874-92A1-9CC614BBA84E}"/>
                </a:ext>
              </a:extLst>
            </p:cNvPr>
            <p:cNvSpPr>
              <a:spLocks noChangeAspect="1"/>
            </p:cNvSpPr>
            <p:nvPr/>
          </p:nvSpPr>
          <p:spPr>
            <a:xfrm rot="10800000">
              <a:off x="11405467" y="269212"/>
              <a:ext cx="56340" cy="141493"/>
            </a:xfrm>
            <a:prstGeom prst="arc">
              <a:avLst>
                <a:gd name="adj1" fmla="val 5350398"/>
                <a:gd name="adj2" fmla="val 16335659"/>
              </a:avLst>
            </a:prstGeom>
            <a:ln w="28575">
              <a:solidFill>
                <a:srgbClr val="FFC000"/>
              </a:solidFill>
            </a:ln>
            <a:effectLst>
              <a:outerShdw blurRad="50800" dist="50800" algn="l" rotWithShape="0">
                <a:srgbClr val="FFC000">
                  <a:alpha val="75000"/>
                </a:srgb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a:p>
          </p:txBody>
        </p:sp>
        <p:sp>
          <p:nvSpPr>
            <p:cNvPr id="76" name="円弧 75">
              <a:extLst>
                <a:ext uri="{FF2B5EF4-FFF2-40B4-BE49-F238E27FC236}">
                  <a16:creationId xmlns:a16="http://schemas.microsoft.com/office/drawing/2014/main" id="{6159163C-E70A-4E9C-94DA-64A1C22E1AA2}"/>
                </a:ext>
              </a:extLst>
            </p:cNvPr>
            <p:cNvSpPr>
              <a:spLocks noChangeAspect="1"/>
            </p:cNvSpPr>
            <p:nvPr/>
          </p:nvSpPr>
          <p:spPr>
            <a:xfrm rot="10800000">
              <a:off x="11552588" y="251526"/>
              <a:ext cx="70425" cy="176866"/>
            </a:xfrm>
            <a:prstGeom prst="arc">
              <a:avLst>
                <a:gd name="adj1" fmla="val 5350398"/>
                <a:gd name="adj2" fmla="val 16335659"/>
              </a:avLst>
            </a:prstGeom>
            <a:ln w="28575">
              <a:solidFill>
                <a:srgbClr val="FFC000"/>
              </a:solidFill>
            </a:ln>
            <a:effectLst>
              <a:outerShdw blurRad="50800" dist="50800" algn="l" rotWithShape="0">
                <a:srgbClr val="FFC000">
                  <a:alpha val="75000"/>
                </a:srgb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a:p>
          </p:txBody>
        </p:sp>
        <p:sp>
          <p:nvSpPr>
            <p:cNvPr id="77" name="円弧 76">
              <a:extLst>
                <a:ext uri="{FF2B5EF4-FFF2-40B4-BE49-F238E27FC236}">
                  <a16:creationId xmlns:a16="http://schemas.microsoft.com/office/drawing/2014/main" id="{07432C14-F72D-4ACB-835E-6D735118BCAD}"/>
                </a:ext>
              </a:extLst>
            </p:cNvPr>
            <p:cNvSpPr>
              <a:spLocks noChangeAspect="1"/>
            </p:cNvSpPr>
            <p:nvPr/>
          </p:nvSpPr>
          <p:spPr>
            <a:xfrm rot="10800000">
              <a:off x="11706110" y="229418"/>
              <a:ext cx="88031" cy="221082"/>
            </a:xfrm>
            <a:prstGeom prst="arc">
              <a:avLst>
                <a:gd name="adj1" fmla="val 5350398"/>
                <a:gd name="adj2" fmla="val 16335659"/>
              </a:avLst>
            </a:prstGeom>
            <a:ln w="28575">
              <a:solidFill>
                <a:srgbClr val="FFC000"/>
              </a:solidFill>
            </a:ln>
            <a:effectLst>
              <a:outerShdw blurRad="50800" dist="50800" algn="l" rotWithShape="0">
                <a:srgbClr val="FFC000">
                  <a:alpha val="75000"/>
                </a:srgb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a:p>
          </p:txBody>
        </p:sp>
        <p:sp>
          <p:nvSpPr>
            <p:cNvPr id="78" name="正方形/長方形 77">
              <a:extLst>
                <a:ext uri="{FF2B5EF4-FFF2-40B4-BE49-F238E27FC236}">
                  <a16:creationId xmlns:a16="http://schemas.microsoft.com/office/drawing/2014/main" id="{CE13DA6A-D32D-4821-80A6-6974E72478B0}"/>
                </a:ext>
              </a:extLst>
            </p:cNvPr>
            <p:cNvSpPr/>
            <p:nvPr/>
          </p:nvSpPr>
          <p:spPr>
            <a:xfrm rot="10800000">
              <a:off x="1482165" y="304799"/>
              <a:ext cx="10473505" cy="65741"/>
            </a:xfrm>
            <a:prstGeom prst="rect">
              <a:avLst/>
            </a:prstGeom>
            <a:solidFill>
              <a:srgbClr val="FFC000"/>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79" name="円弧 78">
              <a:extLst>
                <a:ext uri="{FF2B5EF4-FFF2-40B4-BE49-F238E27FC236}">
                  <a16:creationId xmlns:a16="http://schemas.microsoft.com/office/drawing/2014/main" id="{C587E598-C0E3-47C1-A7BD-359BB90981AD}"/>
                </a:ext>
              </a:extLst>
            </p:cNvPr>
            <p:cNvSpPr>
              <a:spLocks noChangeAspect="1"/>
            </p:cNvSpPr>
            <p:nvPr/>
          </p:nvSpPr>
          <p:spPr>
            <a:xfrm rot="10800000">
              <a:off x="11503620" y="420702"/>
              <a:ext cx="56340" cy="141493"/>
            </a:xfrm>
            <a:prstGeom prst="arc">
              <a:avLst>
                <a:gd name="adj1" fmla="val 5350398"/>
                <a:gd name="adj2" fmla="val 16335659"/>
              </a:avLst>
            </a:prstGeom>
            <a:ln w="28575">
              <a:solidFill>
                <a:srgbClr val="000066"/>
              </a:solidFill>
            </a:ln>
            <a:effectLst>
              <a:outerShdw blurRad="50800" dist="50800" algn="l" rotWithShape="0">
                <a:srgbClr val="000066">
                  <a:alpha val="50000"/>
                </a:srgb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a:p>
          </p:txBody>
        </p:sp>
        <p:sp>
          <p:nvSpPr>
            <p:cNvPr id="80" name="円弧 79">
              <a:extLst>
                <a:ext uri="{FF2B5EF4-FFF2-40B4-BE49-F238E27FC236}">
                  <a16:creationId xmlns:a16="http://schemas.microsoft.com/office/drawing/2014/main" id="{4CD8FD0E-9209-4348-A4DE-2D5C74E071D7}"/>
                </a:ext>
              </a:extLst>
            </p:cNvPr>
            <p:cNvSpPr>
              <a:spLocks noChangeAspect="1"/>
            </p:cNvSpPr>
            <p:nvPr/>
          </p:nvSpPr>
          <p:spPr>
            <a:xfrm rot="10800000">
              <a:off x="11650741" y="403016"/>
              <a:ext cx="70425" cy="176866"/>
            </a:xfrm>
            <a:prstGeom prst="arc">
              <a:avLst>
                <a:gd name="adj1" fmla="val 5350398"/>
                <a:gd name="adj2" fmla="val 16335659"/>
              </a:avLst>
            </a:prstGeom>
            <a:ln w="28575">
              <a:solidFill>
                <a:srgbClr val="000066"/>
              </a:solidFill>
            </a:ln>
            <a:effectLst>
              <a:outerShdw blurRad="50800" dist="50800" algn="l" rotWithShape="0">
                <a:srgbClr val="000066">
                  <a:alpha val="50000"/>
                </a:srgb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a:p>
          </p:txBody>
        </p:sp>
        <p:sp>
          <p:nvSpPr>
            <p:cNvPr id="81" name="円弧 80">
              <a:extLst>
                <a:ext uri="{FF2B5EF4-FFF2-40B4-BE49-F238E27FC236}">
                  <a16:creationId xmlns:a16="http://schemas.microsoft.com/office/drawing/2014/main" id="{9BF34A69-BA5A-46CF-8CE8-4C19E00D0BCD}"/>
                </a:ext>
              </a:extLst>
            </p:cNvPr>
            <p:cNvSpPr>
              <a:spLocks noChangeAspect="1"/>
            </p:cNvSpPr>
            <p:nvPr/>
          </p:nvSpPr>
          <p:spPr>
            <a:xfrm rot="10800000">
              <a:off x="11804263" y="380908"/>
              <a:ext cx="88031" cy="221082"/>
            </a:xfrm>
            <a:prstGeom prst="arc">
              <a:avLst>
                <a:gd name="adj1" fmla="val 5350398"/>
                <a:gd name="adj2" fmla="val 16335659"/>
              </a:avLst>
            </a:prstGeom>
            <a:ln w="28575">
              <a:solidFill>
                <a:srgbClr val="000066"/>
              </a:solidFill>
            </a:ln>
            <a:effectLst>
              <a:outerShdw blurRad="50800" dist="50800" algn="l" rotWithShape="0">
                <a:srgbClr val="000066">
                  <a:alpha val="50000"/>
                </a:srgb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a:p>
          </p:txBody>
        </p:sp>
        <p:sp>
          <p:nvSpPr>
            <p:cNvPr id="82" name="正方形/長方形 81">
              <a:extLst>
                <a:ext uri="{FF2B5EF4-FFF2-40B4-BE49-F238E27FC236}">
                  <a16:creationId xmlns:a16="http://schemas.microsoft.com/office/drawing/2014/main" id="{FDC7FDAC-8FDD-4601-BF42-6FD52CB6FEB7}"/>
                </a:ext>
              </a:extLst>
            </p:cNvPr>
            <p:cNvSpPr/>
            <p:nvPr/>
          </p:nvSpPr>
          <p:spPr>
            <a:xfrm rot="10800000">
              <a:off x="1503702" y="460118"/>
              <a:ext cx="10644096" cy="67318"/>
            </a:xfrm>
            <a:prstGeom prst="rect">
              <a:avLst/>
            </a:prstGeom>
            <a:solidFill>
              <a:srgbClr val="00006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83" name="円弧 82">
              <a:extLst>
                <a:ext uri="{FF2B5EF4-FFF2-40B4-BE49-F238E27FC236}">
                  <a16:creationId xmlns:a16="http://schemas.microsoft.com/office/drawing/2014/main" id="{8948E4F3-4A55-4630-850A-37620B06E843}"/>
                </a:ext>
              </a:extLst>
            </p:cNvPr>
            <p:cNvSpPr>
              <a:spLocks noChangeAspect="1"/>
            </p:cNvSpPr>
            <p:nvPr/>
          </p:nvSpPr>
          <p:spPr>
            <a:xfrm rot="10800000">
              <a:off x="11706110" y="229418"/>
              <a:ext cx="88031" cy="221082"/>
            </a:xfrm>
            <a:prstGeom prst="arc">
              <a:avLst>
                <a:gd name="adj1" fmla="val 16137867"/>
                <a:gd name="adj2" fmla="val 5501634"/>
              </a:avLst>
            </a:prstGeom>
            <a:ln w="28575">
              <a:solidFill>
                <a:srgbClr val="FFC000"/>
              </a:solidFill>
            </a:ln>
            <a:effectLst>
              <a:outerShdw blurRad="50800" dist="50800" algn="l" rotWithShape="0">
                <a:srgbClr val="FFC000">
                  <a:alpha val="75000"/>
                </a:srgb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a:p>
          </p:txBody>
        </p:sp>
        <p:sp>
          <p:nvSpPr>
            <p:cNvPr id="84" name="円弧 83">
              <a:extLst>
                <a:ext uri="{FF2B5EF4-FFF2-40B4-BE49-F238E27FC236}">
                  <a16:creationId xmlns:a16="http://schemas.microsoft.com/office/drawing/2014/main" id="{80144CF4-51A0-4D61-A35D-7E3A3E415635}"/>
                </a:ext>
              </a:extLst>
            </p:cNvPr>
            <p:cNvSpPr>
              <a:spLocks noChangeAspect="1"/>
            </p:cNvSpPr>
            <p:nvPr/>
          </p:nvSpPr>
          <p:spPr>
            <a:xfrm rot="10800000">
              <a:off x="11552588" y="251526"/>
              <a:ext cx="70425" cy="176866"/>
            </a:xfrm>
            <a:prstGeom prst="arc">
              <a:avLst>
                <a:gd name="adj1" fmla="val 16137867"/>
                <a:gd name="adj2" fmla="val 5501634"/>
              </a:avLst>
            </a:prstGeom>
            <a:ln w="28575">
              <a:solidFill>
                <a:srgbClr val="FFC000"/>
              </a:solidFill>
            </a:ln>
            <a:effectLst>
              <a:outerShdw blurRad="50800" dist="50800" algn="l" rotWithShape="0">
                <a:srgbClr val="FFC000">
                  <a:alpha val="75000"/>
                </a:srgb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a:p>
          </p:txBody>
        </p:sp>
        <p:sp>
          <p:nvSpPr>
            <p:cNvPr id="85" name="円弧 84">
              <a:extLst>
                <a:ext uri="{FF2B5EF4-FFF2-40B4-BE49-F238E27FC236}">
                  <a16:creationId xmlns:a16="http://schemas.microsoft.com/office/drawing/2014/main" id="{9E674FB1-956D-429C-9151-9834C0864986}"/>
                </a:ext>
              </a:extLst>
            </p:cNvPr>
            <p:cNvSpPr>
              <a:spLocks noChangeAspect="1"/>
            </p:cNvSpPr>
            <p:nvPr/>
          </p:nvSpPr>
          <p:spPr>
            <a:xfrm rot="10800000">
              <a:off x="11405467" y="269212"/>
              <a:ext cx="56340" cy="141493"/>
            </a:xfrm>
            <a:prstGeom prst="arc">
              <a:avLst>
                <a:gd name="adj1" fmla="val 16137867"/>
                <a:gd name="adj2" fmla="val 5501634"/>
              </a:avLst>
            </a:prstGeom>
            <a:ln w="28575">
              <a:solidFill>
                <a:srgbClr val="FFC000"/>
              </a:solidFill>
            </a:ln>
            <a:effectLst>
              <a:outerShdw blurRad="50800" dist="50800" algn="l" rotWithShape="0">
                <a:srgbClr val="FFC000">
                  <a:alpha val="75000"/>
                </a:srgb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a:p>
          </p:txBody>
        </p:sp>
        <p:sp>
          <p:nvSpPr>
            <p:cNvPr id="86" name="円弧 85">
              <a:extLst>
                <a:ext uri="{FF2B5EF4-FFF2-40B4-BE49-F238E27FC236}">
                  <a16:creationId xmlns:a16="http://schemas.microsoft.com/office/drawing/2014/main" id="{D08473F3-3CE3-4036-9C7D-07611B69FDB4}"/>
                </a:ext>
              </a:extLst>
            </p:cNvPr>
            <p:cNvSpPr>
              <a:spLocks noChangeAspect="1"/>
            </p:cNvSpPr>
            <p:nvPr/>
          </p:nvSpPr>
          <p:spPr>
            <a:xfrm rot="10800000">
              <a:off x="11804263" y="380908"/>
              <a:ext cx="88031" cy="221082"/>
            </a:xfrm>
            <a:prstGeom prst="arc">
              <a:avLst>
                <a:gd name="adj1" fmla="val 16137867"/>
                <a:gd name="adj2" fmla="val 5501634"/>
              </a:avLst>
            </a:prstGeom>
            <a:ln w="28575">
              <a:solidFill>
                <a:srgbClr val="000066"/>
              </a:solidFill>
            </a:ln>
            <a:effectLst>
              <a:outerShdw blurRad="50800" dist="50800" algn="l" rotWithShape="0">
                <a:srgbClr val="000066">
                  <a:alpha val="50000"/>
                </a:srgb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a:p>
          </p:txBody>
        </p:sp>
        <p:sp>
          <p:nvSpPr>
            <p:cNvPr id="87" name="円弧 86">
              <a:extLst>
                <a:ext uri="{FF2B5EF4-FFF2-40B4-BE49-F238E27FC236}">
                  <a16:creationId xmlns:a16="http://schemas.microsoft.com/office/drawing/2014/main" id="{AAEDAB8B-62AB-4BBE-8B27-FC16A1D786A5}"/>
                </a:ext>
              </a:extLst>
            </p:cNvPr>
            <p:cNvSpPr>
              <a:spLocks noChangeAspect="1"/>
            </p:cNvSpPr>
            <p:nvPr/>
          </p:nvSpPr>
          <p:spPr>
            <a:xfrm rot="10800000">
              <a:off x="11650741" y="403016"/>
              <a:ext cx="70425" cy="176866"/>
            </a:xfrm>
            <a:prstGeom prst="arc">
              <a:avLst>
                <a:gd name="adj1" fmla="val 16137867"/>
                <a:gd name="adj2" fmla="val 5501634"/>
              </a:avLst>
            </a:prstGeom>
            <a:ln w="28575">
              <a:solidFill>
                <a:srgbClr val="000066"/>
              </a:solidFill>
            </a:ln>
            <a:effectLst>
              <a:outerShdw blurRad="50800" dist="50800" algn="l" rotWithShape="0">
                <a:srgbClr val="000066">
                  <a:alpha val="50000"/>
                </a:srgb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a:p>
          </p:txBody>
        </p:sp>
        <p:sp>
          <p:nvSpPr>
            <p:cNvPr id="88" name="円弧 87">
              <a:extLst>
                <a:ext uri="{FF2B5EF4-FFF2-40B4-BE49-F238E27FC236}">
                  <a16:creationId xmlns:a16="http://schemas.microsoft.com/office/drawing/2014/main" id="{099563B4-6643-444B-95B0-6DB6533CBAEE}"/>
                </a:ext>
              </a:extLst>
            </p:cNvPr>
            <p:cNvSpPr>
              <a:spLocks noChangeAspect="1"/>
            </p:cNvSpPr>
            <p:nvPr/>
          </p:nvSpPr>
          <p:spPr>
            <a:xfrm rot="10800000">
              <a:off x="11503620" y="420702"/>
              <a:ext cx="56340" cy="141493"/>
            </a:xfrm>
            <a:prstGeom prst="arc">
              <a:avLst>
                <a:gd name="adj1" fmla="val 16137867"/>
                <a:gd name="adj2" fmla="val 5501634"/>
              </a:avLst>
            </a:prstGeom>
            <a:ln w="28575">
              <a:solidFill>
                <a:srgbClr val="000066"/>
              </a:solidFill>
            </a:ln>
            <a:effectLst>
              <a:outerShdw blurRad="50800" dist="50800" algn="l" rotWithShape="0">
                <a:srgbClr val="000066">
                  <a:alpha val="50000"/>
                </a:srgb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a:p>
          </p:txBody>
        </p:sp>
        <p:sp>
          <p:nvSpPr>
            <p:cNvPr id="89" name="二等辺三角形 88">
              <a:extLst>
                <a:ext uri="{FF2B5EF4-FFF2-40B4-BE49-F238E27FC236}">
                  <a16:creationId xmlns:a16="http://schemas.microsoft.com/office/drawing/2014/main" id="{1E922D25-9341-498C-9F8F-E07B63AC858B}"/>
                </a:ext>
              </a:extLst>
            </p:cNvPr>
            <p:cNvSpPr/>
            <p:nvPr/>
          </p:nvSpPr>
          <p:spPr>
            <a:xfrm rot="15960000">
              <a:off x="775762" y="-315172"/>
              <a:ext cx="54376" cy="1401122"/>
            </a:xfrm>
            <a:prstGeom prst="triangl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90" name="二等辺三角形 89">
              <a:extLst>
                <a:ext uri="{FF2B5EF4-FFF2-40B4-BE49-F238E27FC236}">
                  <a16:creationId xmlns:a16="http://schemas.microsoft.com/office/drawing/2014/main" id="{3B4F942A-FB31-4474-B62B-3DF745C71FB2}"/>
                </a:ext>
              </a:extLst>
            </p:cNvPr>
            <p:cNvSpPr/>
            <p:nvPr/>
          </p:nvSpPr>
          <p:spPr>
            <a:xfrm rot="16440000">
              <a:off x="800838" y="-256932"/>
              <a:ext cx="54376" cy="1401122"/>
            </a:xfrm>
            <a:prstGeom prst="triangle">
              <a:avLst/>
            </a:prstGeom>
            <a:solidFill>
              <a:srgbClr val="00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grpSp>
      <p:sp>
        <p:nvSpPr>
          <p:cNvPr id="92" name="タイトル 1">
            <a:extLst>
              <a:ext uri="{FF2B5EF4-FFF2-40B4-BE49-F238E27FC236}">
                <a16:creationId xmlns:a16="http://schemas.microsoft.com/office/drawing/2014/main" id="{4689130C-78D4-4DE8-9FC5-8823E5CF9917}"/>
              </a:ext>
            </a:extLst>
          </p:cNvPr>
          <p:cNvSpPr txBox="1">
            <a:spLocks/>
          </p:cNvSpPr>
          <p:nvPr/>
        </p:nvSpPr>
        <p:spPr>
          <a:xfrm>
            <a:off x="1125244" y="1806196"/>
            <a:ext cx="9941511" cy="97932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r>
              <a:rPr lang="en-US" altLang="ja-JP" sz="6600" b="1" dirty="0">
                <a:solidFill>
                  <a:srgbClr val="FFC000"/>
                </a:solidFill>
                <a:latin typeface="Calibri Light" panose="020F0302020204030204" pitchFamily="34" charset="0"/>
                <a:ea typeface="ＭＳ Ｐゴシック" panose="020B0600070205080204" pitchFamily="50" charset="-128"/>
              </a:rPr>
              <a:t>Fin.</a:t>
            </a:r>
            <a:endParaRPr lang="ja-JP" altLang="en-US" sz="6600" b="1" dirty="0">
              <a:solidFill>
                <a:srgbClr val="FFC000"/>
              </a:solidFill>
              <a:latin typeface="Calibri Light" panose="020F0302020204030204" pitchFamily="34" charset="0"/>
              <a:ea typeface="ＭＳ Ｐゴシック" panose="020B0600070205080204" pitchFamily="50" charset="-128"/>
            </a:endParaRPr>
          </a:p>
        </p:txBody>
      </p:sp>
      <p:sp>
        <p:nvSpPr>
          <p:cNvPr id="94" name="テキスト ボックス 93">
            <a:extLst>
              <a:ext uri="{FF2B5EF4-FFF2-40B4-BE49-F238E27FC236}">
                <a16:creationId xmlns:a16="http://schemas.microsoft.com/office/drawing/2014/main" id="{15756885-D66A-45D2-A57B-634EA668C285}"/>
              </a:ext>
            </a:extLst>
          </p:cNvPr>
          <p:cNvSpPr txBox="1"/>
          <p:nvPr/>
        </p:nvSpPr>
        <p:spPr>
          <a:xfrm>
            <a:off x="2655276" y="6433376"/>
            <a:ext cx="6889314" cy="430887"/>
          </a:xfrm>
          <a:prstGeom prst="rect">
            <a:avLst/>
          </a:prstGeom>
          <a:noFill/>
        </p:spPr>
        <p:txBody>
          <a:bodyPr wrap="square" rtlCol="0">
            <a:spAutoFit/>
          </a:bodyPr>
          <a:lstStyle/>
          <a:p>
            <a:pPr algn="ctr"/>
            <a:r>
              <a:rPr lang="en-US" altLang="ja-JP" sz="900" dirty="0">
                <a:solidFill>
                  <a:srgbClr val="FFFF00"/>
                </a:solidFill>
              </a:rPr>
              <a:t>Inter-University Research Institute Corporation</a:t>
            </a:r>
            <a:r>
              <a:rPr lang="en-US" altLang="ja-JP" sz="1000" dirty="0">
                <a:solidFill>
                  <a:srgbClr val="FFFF00"/>
                </a:solidFill>
              </a:rPr>
              <a:t> </a:t>
            </a:r>
            <a:r>
              <a:rPr lang="en-US" altLang="ja-JP" sz="1100" b="1" dirty="0">
                <a:solidFill>
                  <a:srgbClr val="FFFF00"/>
                </a:solidFill>
              </a:rPr>
              <a:t>High Energy Accelerator Research Organization (KEK)</a:t>
            </a:r>
            <a:endParaRPr lang="en-US" altLang="ja-JP" sz="1000" b="1" dirty="0">
              <a:solidFill>
                <a:srgbClr val="FFFF00"/>
              </a:solidFill>
            </a:endParaRPr>
          </a:p>
          <a:p>
            <a:pPr algn="ctr"/>
            <a:r>
              <a:rPr lang="ja-JP" altLang="en-US" sz="800" dirty="0">
                <a:solidFill>
                  <a:srgbClr val="FFFF00"/>
                </a:solidFill>
              </a:rPr>
              <a:t>大学共同利用機関法人</a:t>
            </a:r>
            <a:r>
              <a:rPr lang="ja-JP" altLang="en-US" sz="1000" dirty="0">
                <a:solidFill>
                  <a:srgbClr val="FFFF00"/>
                </a:solidFill>
              </a:rPr>
              <a:t> </a:t>
            </a:r>
            <a:r>
              <a:rPr lang="ja-JP" altLang="en-US" sz="1100" b="1" dirty="0">
                <a:solidFill>
                  <a:srgbClr val="FFFF00"/>
                </a:solidFill>
              </a:rPr>
              <a:t>高エネルギー加速器研究機構 </a:t>
            </a:r>
            <a:r>
              <a:rPr lang="en-US" altLang="ja-JP" sz="1100" b="1" dirty="0">
                <a:solidFill>
                  <a:srgbClr val="FFFF00"/>
                </a:solidFill>
              </a:rPr>
              <a:t>(KEK)</a:t>
            </a:r>
            <a:endParaRPr lang="ja-JP" altLang="en-US" sz="1000" b="1" dirty="0">
              <a:solidFill>
                <a:srgbClr val="FFFF00"/>
              </a:solidFill>
            </a:endParaRPr>
          </a:p>
        </p:txBody>
      </p:sp>
    </p:spTree>
    <p:extLst>
      <p:ext uri="{BB962C8B-B14F-4D97-AF65-F5344CB8AC3E}">
        <p14:creationId xmlns:p14="http://schemas.microsoft.com/office/powerpoint/2010/main" val="18899196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p:cNvPicPr>
            <a:picLocks noChangeAspect="1"/>
          </p:cNvPicPr>
          <p:nvPr/>
        </p:nvPicPr>
        <p:blipFill>
          <a:blip r:embed="rId3"/>
          <a:stretch>
            <a:fillRect/>
          </a:stretch>
        </p:blipFill>
        <p:spPr>
          <a:xfrm>
            <a:off x="0" y="0"/>
            <a:ext cx="12192000" cy="1122652"/>
          </a:xfrm>
          <a:prstGeom prst="rect">
            <a:avLst/>
          </a:prstGeom>
        </p:spPr>
      </p:pic>
      <p:sp>
        <p:nvSpPr>
          <p:cNvPr id="2" name="コンテンツ プレースホルダー 1"/>
          <p:cNvSpPr>
            <a:spLocks noGrp="1"/>
          </p:cNvSpPr>
          <p:nvPr>
            <p:ph idx="1"/>
          </p:nvPr>
        </p:nvSpPr>
        <p:spPr>
          <a:xfrm>
            <a:off x="118690" y="986361"/>
            <a:ext cx="8638635" cy="5613426"/>
          </a:xfrm>
        </p:spPr>
        <p:txBody>
          <a:bodyPr>
            <a:normAutofit/>
          </a:bodyPr>
          <a:lstStyle/>
          <a:p>
            <a:r>
              <a:rPr lang="en-US" altLang="ja-JP" dirty="0">
                <a:latin typeface="Calibri" panose="020F0502020204030204" pitchFamily="34" charset="0"/>
              </a:rPr>
              <a:t>Definition of pressure</a:t>
            </a:r>
          </a:p>
          <a:p>
            <a:pPr lvl="1" indent="-285750">
              <a:lnSpc>
                <a:spcPct val="100000"/>
              </a:lnSpc>
              <a:spcBef>
                <a:spcPct val="20000"/>
              </a:spcBef>
              <a:buFont typeface="Arial" pitchFamily="34" charset="0"/>
              <a:buChar char="–"/>
            </a:pPr>
            <a:r>
              <a:rPr lang="en-US" altLang="ja-JP" dirty="0">
                <a:solidFill>
                  <a:srgbClr val="002060"/>
                </a:solidFill>
                <a:latin typeface="Calibri" panose="020F0502020204030204" pitchFamily="34" charset="0"/>
                <a:ea typeface="ＭＳ Ｐゴシック" panose="020B0600070205080204" pitchFamily="50" charset="-128"/>
              </a:rPr>
              <a:t>Pressure is defined as the ration of force acting perpendicular and uniformly distributed per unit area.</a:t>
            </a:r>
          </a:p>
          <a:p>
            <a:pPr marL="400050" lvl="1" indent="0">
              <a:lnSpc>
                <a:spcPct val="100000"/>
              </a:lnSpc>
              <a:spcBef>
                <a:spcPct val="20000"/>
              </a:spcBef>
              <a:buNone/>
            </a:pPr>
            <a:r>
              <a:rPr lang="en-US" altLang="ja-JP" dirty="0">
                <a:latin typeface="Calibri" panose="020F0502020204030204" pitchFamily="34" charset="0"/>
                <a:ea typeface="ＭＳ Ｐゴシック" panose="020B0600070205080204" pitchFamily="50" charset="-128"/>
              </a:rPr>
              <a:t> 		 </a:t>
            </a:r>
            <a:r>
              <a:rPr lang="en-US" altLang="ja-JP" i="1" dirty="0">
                <a:latin typeface="Calibri" panose="020F0502020204030204" pitchFamily="34" charset="0"/>
                <a:ea typeface="ＭＳ Ｐゴシック" panose="020B0600070205080204" pitchFamily="50" charset="-128"/>
              </a:rPr>
              <a:t>p</a:t>
            </a:r>
            <a:r>
              <a:rPr lang="en-US" altLang="ja-JP" dirty="0">
                <a:latin typeface="Calibri" panose="020F0502020204030204" pitchFamily="34" charset="0"/>
                <a:ea typeface="ＭＳ Ｐゴシック" panose="020B0600070205080204" pitchFamily="50" charset="-128"/>
              </a:rPr>
              <a:t> = </a:t>
            </a:r>
            <a:r>
              <a:rPr lang="en-US" altLang="ja-JP" i="1" dirty="0">
                <a:latin typeface="Calibri" panose="020F0502020204030204" pitchFamily="34" charset="0"/>
                <a:ea typeface="ＭＳ Ｐゴシック" panose="020B0600070205080204" pitchFamily="50" charset="-128"/>
              </a:rPr>
              <a:t>F</a:t>
            </a:r>
            <a:r>
              <a:rPr lang="en-US" altLang="ja-JP" baseline="-25000" dirty="0">
                <a:latin typeface="Calibri" panose="020F0502020204030204" pitchFamily="34" charset="0"/>
                <a:ea typeface="ＭＳ Ｐゴシック" panose="020B0600070205080204" pitchFamily="50" charset="-128"/>
                <a:sym typeface="Symbol" panose="05050102010706020507" pitchFamily="18" charset="2"/>
              </a:rPr>
              <a:t></a:t>
            </a:r>
            <a:r>
              <a:rPr lang="en-US" altLang="ja-JP" dirty="0">
                <a:latin typeface="Calibri" panose="020F0502020204030204" pitchFamily="34" charset="0"/>
                <a:ea typeface="ＭＳ Ｐゴシック" panose="020B0600070205080204" pitchFamily="50" charset="-128"/>
              </a:rPr>
              <a:t>/</a:t>
            </a:r>
            <a:r>
              <a:rPr lang="en-US" altLang="ja-JP" i="1" dirty="0">
                <a:latin typeface="Calibri" panose="020F0502020204030204" pitchFamily="34" charset="0"/>
                <a:ea typeface="ＭＳ Ｐゴシック" panose="020B0600070205080204" pitchFamily="50" charset="-128"/>
              </a:rPr>
              <a:t>A</a:t>
            </a:r>
          </a:p>
          <a:p>
            <a:pPr marL="400050" lvl="1" indent="0">
              <a:lnSpc>
                <a:spcPct val="100000"/>
              </a:lnSpc>
              <a:spcBef>
                <a:spcPct val="20000"/>
              </a:spcBef>
              <a:buNone/>
            </a:pPr>
            <a:r>
              <a:rPr lang="en-US" altLang="ja-JP" sz="1800" dirty="0">
                <a:latin typeface="Calibri" panose="020F0502020204030204" pitchFamily="34" charset="0"/>
                <a:ea typeface="ＭＳ Ｐゴシック" panose="020B0600070205080204" pitchFamily="50" charset="-128"/>
              </a:rPr>
              <a:t>       	     	    	</a:t>
            </a:r>
            <a:r>
              <a:rPr lang="en-US" altLang="ja-JP" sz="1800" i="1" dirty="0">
                <a:latin typeface="Calibri" panose="020F0502020204030204" pitchFamily="34" charset="0"/>
                <a:ea typeface="ＭＳ Ｐゴシック" panose="020B0600070205080204" pitchFamily="50" charset="-128"/>
              </a:rPr>
              <a:t>p</a:t>
            </a:r>
            <a:r>
              <a:rPr lang="en-US" altLang="ja-JP" sz="1800" dirty="0">
                <a:latin typeface="Calibri" panose="020F0502020204030204" pitchFamily="34" charset="0"/>
                <a:ea typeface="ＭＳ Ｐゴシック" panose="020B0600070205080204" pitchFamily="50" charset="-128"/>
              </a:rPr>
              <a:t> : pressure [Pa]</a:t>
            </a:r>
          </a:p>
          <a:p>
            <a:pPr marL="400050" lvl="1" indent="0">
              <a:lnSpc>
                <a:spcPct val="100000"/>
              </a:lnSpc>
              <a:spcBef>
                <a:spcPct val="20000"/>
              </a:spcBef>
              <a:buNone/>
            </a:pPr>
            <a:r>
              <a:rPr lang="en-US" altLang="ja-JP" sz="1800" dirty="0">
                <a:latin typeface="Calibri" panose="020F0502020204030204" pitchFamily="34" charset="0"/>
                <a:ea typeface="ＭＳ Ｐゴシック" panose="020B0600070205080204" pitchFamily="50" charset="-128"/>
              </a:rPr>
              <a:t>		    	</a:t>
            </a:r>
            <a:r>
              <a:rPr lang="en-US" altLang="ja-JP" sz="1800" i="1" dirty="0">
                <a:latin typeface="Calibri" panose="020F0502020204030204" pitchFamily="34" charset="0"/>
                <a:ea typeface="ＭＳ Ｐゴシック" panose="020B0600070205080204" pitchFamily="50" charset="-128"/>
              </a:rPr>
              <a:t>F</a:t>
            </a:r>
            <a:r>
              <a:rPr lang="en-US" altLang="ja-JP" sz="1800" baseline="-25000" dirty="0">
                <a:latin typeface="Calibri" panose="020F0502020204030204" pitchFamily="34" charset="0"/>
                <a:ea typeface="ＭＳ Ｐゴシック" panose="020B0600070205080204" pitchFamily="50" charset="-128"/>
                <a:sym typeface="Symbol" panose="05050102010706020507" pitchFamily="18" charset="2"/>
              </a:rPr>
              <a:t></a:t>
            </a:r>
            <a:r>
              <a:rPr lang="en-US" altLang="ja-JP" sz="1800" dirty="0">
                <a:latin typeface="Calibri" panose="020F0502020204030204" pitchFamily="34" charset="0"/>
                <a:ea typeface="ＭＳ Ｐゴシック" panose="020B0600070205080204" pitchFamily="50" charset="-128"/>
              </a:rPr>
              <a:t> : Force [N]</a:t>
            </a:r>
          </a:p>
          <a:p>
            <a:pPr marL="400050" lvl="1" indent="0">
              <a:lnSpc>
                <a:spcPct val="100000"/>
              </a:lnSpc>
              <a:spcBef>
                <a:spcPct val="20000"/>
              </a:spcBef>
              <a:buNone/>
            </a:pPr>
            <a:r>
              <a:rPr lang="en-US" altLang="ja-JP" sz="1800" dirty="0">
                <a:latin typeface="Calibri" panose="020F0502020204030204" pitchFamily="34" charset="0"/>
                <a:ea typeface="ＭＳ Ｐゴシック" panose="020B0600070205080204" pitchFamily="50" charset="-128"/>
              </a:rPr>
              <a:t>		    	</a:t>
            </a:r>
            <a:r>
              <a:rPr lang="en-US" altLang="ja-JP" sz="1800" i="1" dirty="0">
                <a:latin typeface="Calibri" panose="020F0502020204030204" pitchFamily="34" charset="0"/>
                <a:ea typeface="ＭＳ Ｐゴシック" panose="020B0600070205080204" pitchFamily="50" charset="-128"/>
              </a:rPr>
              <a:t>A</a:t>
            </a:r>
            <a:r>
              <a:rPr lang="en-US" altLang="ja-JP" sz="1800" dirty="0">
                <a:latin typeface="Calibri" panose="020F0502020204030204" pitchFamily="34" charset="0"/>
                <a:ea typeface="ＭＳ Ｐゴシック" panose="020B0600070205080204" pitchFamily="50" charset="-128"/>
              </a:rPr>
              <a:t> : Area [m</a:t>
            </a:r>
            <a:r>
              <a:rPr lang="en-US" altLang="ja-JP" sz="1800" baseline="30000" dirty="0">
                <a:latin typeface="Calibri" panose="020F0502020204030204" pitchFamily="34" charset="0"/>
                <a:ea typeface="ＭＳ Ｐゴシック" panose="020B0600070205080204" pitchFamily="50" charset="-128"/>
              </a:rPr>
              <a:t>2</a:t>
            </a:r>
            <a:r>
              <a:rPr lang="en-US" altLang="ja-JP" sz="1800" dirty="0">
                <a:latin typeface="Calibri" panose="020F0502020204030204" pitchFamily="34" charset="0"/>
                <a:ea typeface="ＭＳ Ｐゴシック" panose="020B0600070205080204" pitchFamily="50" charset="-128"/>
              </a:rPr>
              <a:t>]</a:t>
            </a:r>
            <a:endParaRPr lang="en-US" altLang="ja-JP" dirty="0">
              <a:solidFill>
                <a:srgbClr val="002060"/>
              </a:solidFill>
              <a:latin typeface="Calibri"/>
              <a:ea typeface="ＭＳ Ｐゴシック" panose="020B0600070205080204" pitchFamily="50" charset="-128"/>
            </a:endParaRPr>
          </a:p>
          <a:p>
            <a:pPr marL="171450">
              <a:lnSpc>
                <a:spcPct val="100000"/>
              </a:lnSpc>
              <a:spcBef>
                <a:spcPct val="20000"/>
              </a:spcBef>
            </a:pPr>
            <a:r>
              <a:rPr lang="en-US" altLang="ja-JP" dirty="0">
                <a:latin typeface="Calibri"/>
                <a:ea typeface="ＭＳ Ｐゴシック" panose="020B0600070205080204" pitchFamily="50" charset="-128"/>
              </a:rPr>
              <a:t>Classification of vacuum ranges</a:t>
            </a:r>
          </a:p>
        </p:txBody>
      </p:sp>
      <p:sp>
        <p:nvSpPr>
          <p:cNvPr id="5" name="タイトル 1"/>
          <p:cNvSpPr txBox="1">
            <a:spLocks/>
          </p:cNvSpPr>
          <p:nvPr/>
        </p:nvSpPr>
        <p:spPr>
          <a:xfrm>
            <a:off x="1785678" y="0"/>
            <a:ext cx="8784976" cy="735582"/>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en-US" altLang="ja-JP" sz="4000" b="1" dirty="0">
                <a:solidFill>
                  <a:srgbClr val="FFC000"/>
                </a:solidFill>
                <a:latin typeface="Calibri Light" panose="020F0302020204030204" pitchFamily="34" charset="0"/>
              </a:rPr>
              <a:t>Overview of Vacuum 2</a:t>
            </a:r>
            <a:endParaRPr lang="ja-JP" altLang="en-US" sz="4000" b="1" dirty="0">
              <a:solidFill>
                <a:srgbClr val="FFC000"/>
              </a:solidFill>
              <a:latin typeface="Calibri Light" panose="020F0302020204030204" pitchFamily="34" charset="0"/>
            </a:endParaRPr>
          </a:p>
        </p:txBody>
      </p:sp>
      <p:sp>
        <p:nvSpPr>
          <p:cNvPr id="11" name="正方形/長方形 10"/>
          <p:cNvSpPr/>
          <p:nvPr/>
        </p:nvSpPr>
        <p:spPr>
          <a:xfrm>
            <a:off x="0" y="6434515"/>
            <a:ext cx="12192000" cy="431329"/>
          </a:xfrm>
          <a:prstGeom prst="rect">
            <a:avLst/>
          </a:prstGeom>
          <a:solidFill>
            <a:srgbClr val="00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latin typeface="Calibri" panose="020F0502020204030204" pitchFamily="34" charset="0"/>
            </a:endParaRPr>
          </a:p>
        </p:txBody>
      </p:sp>
      <p:pic>
        <p:nvPicPr>
          <p:cNvPr id="13" name="Picture 5" descr="C:\Documents and Settings\Administrator\デスクトップ\keklogo_blue.gif"/>
          <p:cNvPicPr>
            <a:picLocks noChangeAspect="1" noChangeArrowheads="1"/>
          </p:cNvPicPr>
          <p:nvPr/>
        </p:nvPicPr>
        <p:blipFill>
          <a:blip r:embed="rId4" cstate="print"/>
          <a:srcRect/>
          <a:stretch>
            <a:fillRect/>
          </a:stretch>
        </p:blipFill>
        <p:spPr bwMode="auto">
          <a:xfrm>
            <a:off x="65316" y="6463741"/>
            <a:ext cx="702056" cy="402103"/>
          </a:xfrm>
          <a:prstGeom prst="rect">
            <a:avLst/>
          </a:prstGeom>
          <a:noFill/>
        </p:spPr>
      </p:pic>
      <p:pic>
        <p:nvPicPr>
          <p:cNvPr id="14" name="Picture 1" descr="C:\Documents and Settings\Administrator\デスクトップ\SuperKEKB_logo.gif"/>
          <p:cNvPicPr>
            <a:picLocks noChangeAspect="1" noChangeArrowheads="1"/>
          </p:cNvPicPr>
          <p:nvPr/>
        </p:nvPicPr>
        <p:blipFill>
          <a:blip r:embed="rId5" cstate="print"/>
          <a:srcRect/>
          <a:stretch>
            <a:fillRect/>
          </a:stretch>
        </p:blipFill>
        <p:spPr bwMode="auto">
          <a:xfrm>
            <a:off x="11432495" y="6449005"/>
            <a:ext cx="759505" cy="408995"/>
          </a:xfrm>
          <a:prstGeom prst="rect">
            <a:avLst/>
          </a:prstGeom>
          <a:noFill/>
        </p:spPr>
      </p:pic>
      <p:sp>
        <p:nvSpPr>
          <p:cNvPr id="15" name="日付プレースホルダー 14"/>
          <p:cNvSpPr>
            <a:spLocks noGrp="1"/>
          </p:cNvSpPr>
          <p:nvPr>
            <p:ph type="dt" sz="half" idx="10"/>
          </p:nvPr>
        </p:nvSpPr>
        <p:spPr>
          <a:xfrm>
            <a:off x="838200" y="6475618"/>
            <a:ext cx="2743200" cy="365125"/>
          </a:xfrm>
        </p:spPr>
        <p:txBody>
          <a:bodyPr/>
          <a:lstStyle/>
          <a:p>
            <a:r>
              <a:rPr kumimoji="1" lang="en-US" altLang="ja-JP" dirty="0">
                <a:solidFill>
                  <a:srgbClr val="FFFF00"/>
                </a:solidFill>
                <a:latin typeface="Calibri" panose="020F0502020204030204" pitchFamily="34" charset="0"/>
              </a:rPr>
              <a:t>2019/10/31</a:t>
            </a:r>
            <a:endParaRPr kumimoji="1" lang="ja-JP" altLang="en-US" dirty="0">
              <a:solidFill>
                <a:srgbClr val="FFFF00"/>
              </a:solidFill>
              <a:latin typeface="Calibri" panose="020F0502020204030204" pitchFamily="34" charset="0"/>
            </a:endParaRPr>
          </a:p>
        </p:txBody>
      </p:sp>
      <p:sp>
        <p:nvSpPr>
          <p:cNvPr id="16" name="フッター プレースホルダー 15"/>
          <p:cNvSpPr>
            <a:spLocks noGrp="1"/>
          </p:cNvSpPr>
          <p:nvPr>
            <p:ph type="ftr" sz="quarter" idx="11"/>
          </p:nvPr>
        </p:nvSpPr>
        <p:spPr>
          <a:xfrm>
            <a:off x="3110967" y="6489670"/>
            <a:ext cx="6276433" cy="365125"/>
          </a:xfrm>
        </p:spPr>
        <p:txBody>
          <a:bodyPr/>
          <a:lstStyle/>
          <a:p>
            <a:r>
              <a:rPr lang="en-US" altLang="ja-JP" dirty="0">
                <a:solidFill>
                  <a:srgbClr val="FFFF00"/>
                </a:solidFill>
                <a:latin typeface="Calibri" panose="020F0502020204030204" pitchFamily="34" charset="0"/>
              </a:rPr>
              <a:t>Joint-US-CERN-Japan-Russia International Accelerator School, 2019, Ion Colliders @ </a:t>
            </a:r>
            <a:r>
              <a:rPr lang="en-US" altLang="ja-JP" dirty="0" err="1">
                <a:solidFill>
                  <a:srgbClr val="FFFF00"/>
                </a:solidFill>
                <a:latin typeface="Calibri" panose="020F0502020204030204" pitchFamily="34" charset="0"/>
              </a:rPr>
              <a:t>Dubna</a:t>
            </a:r>
            <a:endParaRPr kumimoji="1" lang="ja-JP" altLang="en-US" dirty="0">
              <a:solidFill>
                <a:srgbClr val="FFFF00"/>
              </a:solidFill>
              <a:latin typeface="Calibri" panose="020F0502020204030204" pitchFamily="34" charset="0"/>
            </a:endParaRPr>
          </a:p>
        </p:txBody>
      </p:sp>
      <p:sp>
        <p:nvSpPr>
          <p:cNvPr id="17" name="スライド番号プレースホルダー 16"/>
          <p:cNvSpPr>
            <a:spLocks noGrp="1"/>
          </p:cNvSpPr>
          <p:nvPr>
            <p:ph type="sldNum" sz="quarter" idx="12"/>
          </p:nvPr>
        </p:nvSpPr>
        <p:spPr>
          <a:xfrm>
            <a:off x="8610600" y="6475618"/>
            <a:ext cx="2743200" cy="365125"/>
          </a:xfrm>
        </p:spPr>
        <p:txBody>
          <a:bodyPr/>
          <a:lstStyle/>
          <a:p>
            <a:fld id="{2703563A-5760-4490-B9C0-0ADE44AA5E72}" type="slidenum">
              <a:rPr kumimoji="1" lang="ja-JP" altLang="en-US" smtClean="0">
                <a:solidFill>
                  <a:srgbClr val="FFFF00"/>
                </a:solidFill>
                <a:latin typeface="Calibri" panose="020F0502020204030204" pitchFamily="34" charset="0"/>
              </a:rPr>
              <a:t>5</a:t>
            </a:fld>
            <a:endParaRPr kumimoji="1" lang="ja-JP" altLang="en-US">
              <a:solidFill>
                <a:srgbClr val="FFFF00"/>
              </a:solidFill>
              <a:latin typeface="Calibri" panose="020F0502020204030204" pitchFamily="34" charset="0"/>
            </a:endParaRPr>
          </a:p>
        </p:txBody>
      </p:sp>
      <p:graphicFrame>
        <p:nvGraphicFramePr>
          <p:cNvPr id="12" name="表 11">
            <a:extLst>
              <a:ext uri="{FF2B5EF4-FFF2-40B4-BE49-F238E27FC236}">
                <a16:creationId xmlns:a16="http://schemas.microsoft.com/office/drawing/2014/main" id="{6FAE9BEC-E012-444A-BB9B-B69BF08D396E}"/>
              </a:ext>
            </a:extLst>
          </p:cNvPr>
          <p:cNvGraphicFramePr>
            <a:graphicFrameLocks noGrp="1"/>
          </p:cNvGraphicFramePr>
          <p:nvPr>
            <p:extLst>
              <p:ext uri="{D42A27DB-BD31-4B8C-83A1-F6EECF244321}">
                <p14:modId xmlns:p14="http://schemas.microsoft.com/office/powerpoint/2010/main" val="3945818609"/>
              </p:ext>
            </p:extLst>
          </p:nvPr>
        </p:nvGraphicFramePr>
        <p:xfrm>
          <a:off x="552971" y="4154810"/>
          <a:ext cx="8349996" cy="2188270"/>
        </p:xfrm>
        <a:graphic>
          <a:graphicData uri="http://schemas.openxmlformats.org/drawingml/2006/table">
            <a:tbl>
              <a:tblPr firstRow="1" firstCol="1" bandRow="1">
                <a:tableStyleId>{3C2FFA5D-87B4-456A-9821-1D502468CF0F}</a:tableStyleId>
              </a:tblPr>
              <a:tblGrid>
                <a:gridCol w="4345808">
                  <a:extLst>
                    <a:ext uri="{9D8B030D-6E8A-4147-A177-3AD203B41FA5}">
                      <a16:colId xmlns:a16="http://schemas.microsoft.com/office/drawing/2014/main" val="20000"/>
                    </a:ext>
                  </a:extLst>
                </a:gridCol>
                <a:gridCol w="2002094">
                  <a:extLst>
                    <a:ext uri="{9D8B030D-6E8A-4147-A177-3AD203B41FA5}">
                      <a16:colId xmlns:a16="http://schemas.microsoft.com/office/drawing/2014/main" val="20001"/>
                    </a:ext>
                  </a:extLst>
                </a:gridCol>
                <a:gridCol w="2002094">
                  <a:extLst>
                    <a:ext uri="{9D8B030D-6E8A-4147-A177-3AD203B41FA5}">
                      <a16:colId xmlns:a16="http://schemas.microsoft.com/office/drawing/2014/main" val="20002"/>
                    </a:ext>
                  </a:extLst>
                </a:gridCol>
              </a:tblGrid>
              <a:tr h="312610">
                <a:tc rowSpan="2">
                  <a:txBody>
                    <a:bodyPr/>
                    <a:lstStyle/>
                    <a:p>
                      <a:pPr algn="ctr">
                        <a:spcAft>
                          <a:spcPts val="0"/>
                        </a:spcAft>
                      </a:pPr>
                      <a:r>
                        <a:rPr lang="en-US" altLang="ja-JP" sz="2000" kern="100" baseline="0" dirty="0">
                          <a:effectLst/>
                          <a:latin typeface="Calibri" panose="020F0502020204030204" pitchFamily="34" charset="0"/>
                        </a:rPr>
                        <a:t>Vacuum ranges</a:t>
                      </a:r>
                      <a:endParaRPr lang="ja-JP" altLang="ja-JP" sz="2000" kern="100" dirty="0">
                        <a:effectLst/>
                        <a:latin typeface="Calibri" panose="020F0502020204030204" pitchFamily="34" charset="0"/>
                        <a:ea typeface="ＭＳ 明朝"/>
                        <a:cs typeface="Times New Roman"/>
                      </a:endParaRPr>
                    </a:p>
                  </a:txBody>
                  <a:tcPr marL="68580" marR="68580" marT="0" marB="0" anchor="ctr">
                    <a:lnR w="19050" cap="flat" cmpd="sng" algn="ctr">
                      <a:solidFill>
                        <a:schemeClr val="bg1"/>
                      </a:solidFill>
                      <a:prstDash val="solid"/>
                      <a:round/>
                      <a:headEnd type="none" w="med" len="med"/>
                      <a:tailEnd type="none" w="med" len="med"/>
                    </a:lnR>
                    <a:lnB w="19050" cap="flat" cmpd="sng" algn="ctr">
                      <a:solidFill>
                        <a:schemeClr val="bg1"/>
                      </a:solidFill>
                      <a:prstDash val="solid"/>
                      <a:round/>
                      <a:headEnd type="none" w="med" len="med"/>
                      <a:tailEnd type="none" w="med" len="med"/>
                    </a:lnB>
                  </a:tcPr>
                </a:tc>
                <a:tc gridSpan="2">
                  <a:txBody>
                    <a:bodyPr/>
                    <a:lstStyle/>
                    <a:p>
                      <a:pPr algn="ctr">
                        <a:spcAft>
                          <a:spcPts val="0"/>
                        </a:spcAft>
                      </a:pPr>
                      <a:r>
                        <a:rPr lang="en-US" altLang="ja-JP" sz="2000" kern="100" dirty="0">
                          <a:effectLst/>
                          <a:latin typeface="Calibri" panose="020F0502020204030204" pitchFamily="34" charset="0"/>
                        </a:rPr>
                        <a:t>Pressure</a:t>
                      </a:r>
                      <a:r>
                        <a:rPr lang="en-US" altLang="ja-JP" sz="2000" kern="100" baseline="0" dirty="0">
                          <a:effectLst/>
                          <a:latin typeface="Calibri" panose="020F0502020204030204" pitchFamily="34" charset="0"/>
                        </a:rPr>
                        <a:t> [Pa]</a:t>
                      </a:r>
                      <a:endParaRPr lang="ja-JP" sz="2000" kern="100" dirty="0">
                        <a:effectLst/>
                        <a:latin typeface="Calibri" panose="020F0502020204030204" pitchFamily="34" charset="0"/>
                        <a:ea typeface="ＭＳ 明朝"/>
                        <a:cs typeface="Times New Roman"/>
                      </a:endParaRPr>
                    </a:p>
                  </a:txBody>
                  <a:tcPr marL="68580" marR="68580" marT="0" marB="0" anchor="ctr">
                    <a:lnL w="19050" cap="flat" cmpd="sng" algn="ctr">
                      <a:solidFill>
                        <a:schemeClr val="bg1"/>
                      </a:solidFill>
                      <a:prstDash val="solid"/>
                      <a:round/>
                      <a:headEnd type="none" w="med" len="med"/>
                      <a:tailEnd type="none" w="med" len="med"/>
                    </a:lnL>
                    <a:lnB w="6350" cap="flat" cmpd="sng" algn="ctr">
                      <a:solidFill>
                        <a:schemeClr val="bg1"/>
                      </a:solidFill>
                      <a:prstDash val="solid"/>
                      <a:round/>
                      <a:headEnd type="none" w="med" len="med"/>
                      <a:tailEnd type="none" w="med" len="med"/>
                    </a:lnB>
                  </a:tcPr>
                </a:tc>
                <a:tc hMerge="1">
                  <a:txBody>
                    <a:bodyPr/>
                    <a:lstStyle/>
                    <a:p>
                      <a:pPr algn="ctr">
                        <a:spcAft>
                          <a:spcPts val="0"/>
                        </a:spcAft>
                      </a:pPr>
                      <a:endParaRPr lang="ja-JP" sz="1600" kern="100" dirty="0">
                        <a:effectLst/>
                        <a:latin typeface="Century"/>
                        <a:ea typeface="ＭＳ 明朝"/>
                        <a:cs typeface="Times New Roman"/>
                      </a:endParaRPr>
                    </a:p>
                  </a:txBody>
                  <a:tcPr marL="68580" marR="6858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12610">
                <a:tc vMerge="1">
                  <a:txBody>
                    <a:bodyPr/>
                    <a:lstStyle/>
                    <a:p>
                      <a:endParaRPr kumimoji="1" lang="ja-JP" altLang="en-US"/>
                    </a:p>
                  </a:txBody>
                  <a:tcPr/>
                </a:tc>
                <a:tc>
                  <a:txBody>
                    <a:bodyPr/>
                    <a:lstStyle/>
                    <a:p>
                      <a:pPr algn="ctr">
                        <a:spcAft>
                          <a:spcPts val="0"/>
                        </a:spcAft>
                      </a:pPr>
                      <a:r>
                        <a:rPr lang="en-US" altLang="ja-JP" sz="2000" b="1" kern="100" dirty="0">
                          <a:solidFill>
                            <a:schemeClr val="bg1"/>
                          </a:solidFill>
                          <a:effectLst/>
                          <a:latin typeface="Calibri" panose="020F0502020204030204" pitchFamily="34" charset="0"/>
                        </a:rPr>
                        <a:t>Min</a:t>
                      </a:r>
                      <a:endParaRPr lang="ja-JP" sz="2000" b="1" kern="100" dirty="0">
                        <a:solidFill>
                          <a:schemeClr val="bg1"/>
                        </a:solidFill>
                        <a:effectLst/>
                        <a:latin typeface="Calibri" panose="020F0502020204030204" pitchFamily="34" charset="0"/>
                        <a:ea typeface="ＭＳ 明朝"/>
                        <a:cs typeface="Times New Roman"/>
                      </a:endParaRPr>
                    </a:p>
                  </a:txBody>
                  <a:tcPr marL="68580" marR="68580" marT="0" marB="0" anchor="ctr">
                    <a:lnL w="190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4472C4"/>
                    </a:solidFill>
                  </a:tcPr>
                </a:tc>
                <a:tc>
                  <a:txBody>
                    <a:bodyPr/>
                    <a:lstStyle/>
                    <a:p>
                      <a:pPr algn="ctr">
                        <a:spcAft>
                          <a:spcPts val="0"/>
                        </a:spcAft>
                      </a:pPr>
                      <a:r>
                        <a:rPr lang="en-US" altLang="ja-JP" sz="2000" b="1" kern="100" dirty="0">
                          <a:solidFill>
                            <a:schemeClr val="bg1"/>
                          </a:solidFill>
                          <a:effectLst/>
                          <a:latin typeface="Calibri" panose="020F0502020204030204" pitchFamily="34" charset="0"/>
                        </a:rPr>
                        <a:t>Max</a:t>
                      </a:r>
                      <a:endParaRPr lang="ja-JP" altLang="ja-JP" sz="2000" b="1" kern="100" dirty="0">
                        <a:solidFill>
                          <a:schemeClr val="bg1"/>
                        </a:solidFill>
                        <a:effectLst/>
                        <a:latin typeface="Calibri" panose="020F0502020204030204" pitchFamily="34" charset="0"/>
                        <a:ea typeface="ＭＳ 明朝"/>
                        <a:cs typeface="Times New Roman"/>
                      </a:endParaRPr>
                    </a:p>
                  </a:txBody>
                  <a:tcPr marL="68580" marR="68580" marT="0" marB="0" anchor="ctr">
                    <a:lnL w="6350" cap="flat" cmpd="sng" algn="ctr">
                      <a:solidFill>
                        <a:schemeClr val="bg1"/>
                      </a:solidFill>
                      <a:prstDash val="solid"/>
                      <a:round/>
                      <a:headEnd type="none" w="med" len="med"/>
                      <a:tailEnd type="none" w="med" len="med"/>
                    </a:lnL>
                    <a:lnT w="63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4472C4"/>
                    </a:solidFill>
                  </a:tcPr>
                </a:tc>
                <a:extLst>
                  <a:ext uri="{0D108BD9-81ED-4DB2-BD59-A6C34878D82A}">
                    <a16:rowId xmlns:a16="http://schemas.microsoft.com/office/drawing/2014/main" val="10001"/>
                  </a:ext>
                </a:extLst>
              </a:tr>
              <a:tr h="312610">
                <a:tc>
                  <a:txBody>
                    <a:bodyPr/>
                    <a:lstStyle/>
                    <a:p>
                      <a:pPr algn="ctr">
                        <a:spcAft>
                          <a:spcPts val="0"/>
                        </a:spcAft>
                      </a:pPr>
                      <a:r>
                        <a:rPr lang="en-US" altLang="ja-JP" sz="2000" b="0" kern="100" dirty="0">
                          <a:effectLst/>
                          <a:latin typeface="Calibri" panose="020F0502020204030204" pitchFamily="34" charset="0"/>
                        </a:rPr>
                        <a:t>Low (rough) vacuum (LV)</a:t>
                      </a:r>
                      <a:endParaRPr lang="ja-JP" altLang="ja-JP" sz="2000" b="0" kern="100" dirty="0">
                        <a:effectLst/>
                        <a:latin typeface="Calibri" panose="020F0502020204030204" pitchFamily="34" charset="0"/>
                        <a:ea typeface="ＭＳ 明朝"/>
                        <a:cs typeface="Times New Roman"/>
                      </a:endParaRPr>
                    </a:p>
                  </a:txBody>
                  <a:tcPr marL="68580" marR="68580" marT="0" marB="0" anchor="ctr">
                    <a:lnT w="19050" cap="flat" cmpd="sng" algn="ctr">
                      <a:solidFill>
                        <a:schemeClr val="bg1"/>
                      </a:solidFill>
                      <a:prstDash val="solid"/>
                      <a:round/>
                      <a:headEnd type="none" w="med" len="med"/>
                      <a:tailEnd type="none" w="med" len="med"/>
                    </a:lnT>
                    <a:solidFill>
                      <a:schemeClr val="accent1">
                        <a:lumMod val="20000"/>
                        <a:lumOff val="80000"/>
                      </a:schemeClr>
                    </a:solidFill>
                  </a:tcPr>
                </a:tc>
                <a:tc>
                  <a:txBody>
                    <a:bodyPr/>
                    <a:lstStyle/>
                    <a:p>
                      <a:pPr algn="ctr">
                        <a:spcAft>
                          <a:spcPts val="0"/>
                        </a:spcAft>
                      </a:pPr>
                      <a:r>
                        <a:rPr lang="en-US" altLang="ja-JP" sz="2000" kern="100" dirty="0">
                          <a:effectLst/>
                          <a:latin typeface="Calibri" panose="020F0502020204030204" pitchFamily="34" charset="0"/>
                        </a:rPr>
                        <a:t>1</a:t>
                      </a:r>
                      <a:r>
                        <a:rPr lang="en-US" altLang="ja-JP" sz="2000" kern="100" dirty="0">
                          <a:effectLst/>
                          <a:latin typeface="Calibri" panose="020F0502020204030204" pitchFamily="34" charset="0"/>
                          <a:sym typeface="Symbol"/>
                        </a:rPr>
                        <a:t></a:t>
                      </a:r>
                      <a:r>
                        <a:rPr lang="en-US" altLang="ja-JP" sz="2000" kern="100" dirty="0">
                          <a:effectLst/>
                          <a:latin typeface="Calibri" panose="020F0502020204030204" pitchFamily="34" charset="0"/>
                        </a:rPr>
                        <a:t>10</a:t>
                      </a:r>
                      <a:r>
                        <a:rPr lang="en-US" altLang="ja-JP" sz="2000" kern="100" baseline="30000" dirty="0">
                          <a:effectLst/>
                          <a:latin typeface="Calibri" panose="020F0502020204030204" pitchFamily="34" charset="0"/>
                        </a:rPr>
                        <a:t>2 </a:t>
                      </a:r>
                      <a:endParaRPr lang="ja-JP" sz="2000" kern="100" dirty="0">
                        <a:effectLst/>
                        <a:latin typeface="Calibri" panose="020F0502020204030204" pitchFamily="34" charset="0"/>
                        <a:ea typeface="ＭＳ 明朝"/>
                        <a:cs typeface="Times New Roman"/>
                      </a:endParaRPr>
                    </a:p>
                  </a:txBody>
                  <a:tcPr marL="68580" marR="68580" marT="0" marB="0" anchor="ctr">
                    <a:lnT w="19050" cap="flat" cmpd="sng" algn="ctr">
                      <a:solidFill>
                        <a:schemeClr val="bg1"/>
                      </a:solidFill>
                      <a:prstDash val="solid"/>
                      <a:round/>
                      <a:headEnd type="none" w="med" len="med"/>
                      <a:tailEnd type="none" w="med" len="med"/>
                    </a:lnT>
                    <a:solidFill>
                      <a:schemeClr val="accent1">
                        <a:lumMod val="20000"/>
                        <a:lumOff val="80000"/>
                      </a:schemeClr>
                    </a:solidFill>
                  </a:tcPr>
                </a:tc>
                <a:tc>
                  <a:txBody>
                    <a:bodyPr/>
                    <a:lstStyle/>
                    <a:p>
                      <a:pPr algn="ctr">
                        <a:spcAft>
                          <a:spcPts val="0"/>
                        </a:spcAft>
                      </a:pPr>
                      <a:r>
                        <a:rPr lang="en-US" sz="2000" kern="100" dirty="0">
                          <a:effectLst/>
                          <a:latin typeface="Calibri" panose="020F0502020204030204" pitchFamily="34" charset="0"/>
                        </a:rPr>
                        <a:t>1</a:t>
                      </a:r>
                      <a:r>
                        <a:rPr lang="en-US" sz="2000" kern="100" dirty="0">
                          <a:effectLst/>
                          <a:latin typeface="Calibri" panose="020F0502020204030204" pitchFamily="34" charset="0"/>
                          <a:sym typeface="Symbol"/>
                        </a:rPr>
                        <a:t></a:t>
                      </a:r>
                      <a:r>
                        <a:rPr lang="en-US" sz="2000" kern="100" dirty="0">
                          <a:effectLst/>
                          <a:latin typeface="Calibri" panose="020F0502020204030204" pitchFamily="34" charset="0"/>
                        </a:rPr>
                        <a:t>10</a:t>
                      </a:r>
                      <a:r>
                        <a:rPr lang="en-US" sz="2000" kern="100" baseline="30000" dirty="0">
                          <a:effectLst/>
                          <a:latin typeface="Calibri" panose="020F0502020204030204" pitchFamily="34" charset="0"/>
                        </a:rPr>
                        <a:t>5</a:t>
                      </a:r>
                      <a:endParaRPr lang="ja-JP" sz="2000" b="0" kern="100" dirty="0">
                        <a:solidFill>
                          <a:schemeClr val="tx1"/>
                        </a:solidFill>
                        <a:effectLst/>
                        <a:latin typeface="Calibri" panose="020F0502020204030204" pitchFamily="34" charset="0"/>
                        <a:ea typeface="ＭＳ 明朝"/>
                        <a:cs typeface="Times New Roman"/>
                      </a:endParaRPr>
                    </a:p>
                  </a:txBody>
                  <a:tcPr marL="68580" marR="68580" marT="0" marB="0" anchor="ctr">
                    <a:lnT w="19050" cap="flat" cmpd="sng" algn="ctr">
                      <a:solidFill>
                        <a:schemeClr val="bg1"/>
                      </a:solidFill>
                      <a:prstDash val="solid"/>
                      <a:round/>
                      <a:headEnd type="none" w="med" len="med"/>
                      <a:tailEnd type="none" w="med" len="med"/>
                    </a:lnT>
                    <a:solidFill>
                      <a:schemeClr val="accent1">
                        <a:lumMod val="20000"/>
                        <a:lumOff val="80000"/>
                      </a:schemeClr>
                    </a:solidFill>
                  </a:tcPr>
                </a:tc>
                <a:extLst>
                  <a:ext uri="{0D108BD9-81ED-4DB2-BD59-A6C34878D82A}">
                    <a16:rowId xmlns:a16="http://schemas.microsoft.com/office/drawing/2014/main" val="10002"/>
                  </a:ext>
                </a:extLst>
              </a:tr>
              <a:tr h="312610">
                <a:tc>
                  <a:txBody>
                    <a:bodyPr/>
                    <a:lstStyle/>
                    <a:p>
                      <a:pPr algn="ctr">
                        <a:spcAft>
                          <a:spcPts val="0"/>
                        </a:spcAft>
                      </a:pPr>
                      <a:r>
                        <a:rPr lang="en-US" altLang="ja-JP" sz="2000" b="0" kern="100" dirty="0">
                          <a:effectLst/>
                          <a:latin typeface="Calibri" panose="020F0502020204030204" pitchFamily="34" charset="0"/>
                        </a:rPr>
                        <a:t>Medium vacuum (MV)</a:t>
                      </a:r>
                      <a:endParaRPr lang="ja-JP" altLang="ja-JP" sz="2000" b="0" kern="100" dirty="0">
                        <a:effectLst/>
                        <a:latin typeface="Calibri" panose="020F0502020204030204" pitchFamily="34" charset="0"/>
                        <a:ea typeface="ＭＳ 明朝"/>
                        <a:cs typeface="Times New Roman"/>
                      </a:endParaRPr>
                    </a:p>
                  </a:txBody>
                  <a:tcPr marL="68580" marR="68580" marT="0" marB="0" anchor="ctr">
                    <a:solidFill>
                      <a:schemeClr val="accent1">
                        <a:lumMod val="60000"/>
                        <a:lumOff val="40000"/>
                        <a:alpha val="40000"/>
                      </a:schemeClr>
                    </a:solidFill>
                  </a:tcPr>
                </a:tc>
                <a:tc>
                  <a:txBody>
                    <a:bodyPr/>
                    <a:lstStyle/>
                    <a:p>
                      <a:pPr algn="ctr">
                        <a:spcAft>
                          <a:spcPts val="0"/>
                        </a:spcAft>
                      </a:pPr>
                      <a:r>
                        <a:rPr lang="en-US" altLang="ja-JP" sz="2000" kern="100" dirty="0">
                          <a:effectLst/>
                          <a:latin typeface="Calibri" panose="020F0502020204030204" pitchFamily="34" charset="0"/>
                        </a:rPr>
                        <a:t>1</a:t>
                      </a:r>
                      <a:r>
                        <a:rPr lang="en-US" altLang="ja-JP" sz="2000" kern="100" dirty="0">
                          <a:effectLst/>
                          <a:latin typeface="Calibri" panose="020F0502020204030204" pitchFamily="34" charset="0"/>
                          <a:sym typeface="Symbol"/>
                        </a:rPr>
                        <a:t></a:t>
                      </a:r>
                      <a:r>
                        <a:rPr lang="en-US" altLang="ja-JP" sz="2000" kern="100" dirty="0">
                          <a:effectLst/>
                          <a:latin typeface="Calibri" panose="020F0502020204030204" pitchFamily="34" charset="0"/>
                        </a:rPr>
                        <a:t>10</a:t>
                      </a:r>
                      <a:r>
                        <a:rPr lang="en-US" altLang="ja-JP" sz="2000" kern="100" baseline="30000" dirty="0">
                          <a:effectLst/>
                          <a:latin typeface="Calibri" panose="020F0502020204030204" pitchFamily="34" charset="0"/>
                        </a:rPr>
                        <a:t>-1 </a:t>
                      </a:r>
                      <a:endParaRPr lang="ja-JP" sz="2000" kern="100" dirty="0">
                        <a:effectLst/>
                        <a:latin typeface="Calibri" panose="020F0502020204030204" pitchFamily="34" charset="0"/>
                        <a:ea typeface="ＭＳ 明朝"/>
                        <a:cs typeface="Times New Roman"/>
                      </a:endParaRPr>
                    </a:p>
                  </a:txBody>
                  <a:tcPr marL="68580" marR="68580" marT="0" marB="0" anchor="ctr">
                    <a:solidFill>
                      <a:schemeClr val="accent1">
                        <a:lumMod val="60000"/>
                        <a:lumOff val="40000"/>
                        <a:alpha val="40000"/>
                      </a:schemeClr>
                    </a:solidFill>
                  </a:tcPr>
                </a:tc>
                <a:tc>
                  <a:txBody>
                    <a:bodyPr/>
                    <a:lstStyle/>
                    <a:p>
                      <a:pPr algn="ctr">
                        <a:spcAft>
                          <a:spcPts val="0"/>
                        </a:spcAft>
                      </a:pPr>
                      <a:r>
                        <a:rPr lang="en-US" sz="2000" kern="100" dirty="0">
                          <a:effectLst/>
                          <a:latin typeface="Calibri" panose="020F0502020204030204" pitchFamily="34" charset="0"/>
                        </a:rPr>
                        <a:t>1</a:t>
                      </a:r>
                      <a:r>
                        <a:rPr lang="en-US" sz="2000" kern="100" dirty="0">
                          <a:effectLst/>
                          <a:latin typeface="Calibri" panose="020F0502020204030204" pitchFamily="34" charset="0"/>
                          <a:sym typeface="Symbol"/>
                        </a:rPr>
                        <a:t></a:t>
                      </a:r>
                      <a:r>
                        <a:rPr lang="en-US" sz="2000" kern="100" dirty="0">
                          <a:effectLst/>
                          <a:latin typeface="Calibri" panose="020F0502020204030204" pitchFamily="34" charset="0"/>
                        </a:rPr>
                        <a:t>10</a:t>
                      </a:r>
                      <a:r>
                        <a:rPr lang="en-US" sz="2000" kern="100" baseline="30000" dirty="0">
                          <a:effectLst/>
                          <a:latin typeface="Calibri" panose="020F0502020204030204" pitchFamily="34" charset="0"/>
                        </a:rPr>
                        <a:t>2</a:t>
                      </a:r>
                      <a:endParaRPr lang="ja-JP" sz="2000" b="0" kern="100" dirty="0">
                        <a:solidFill>
                          <a:schemeClr val="tx1"/>
                        </a:solidFill>
                        <a:effectLst/>
                        <a:latin typeface="Calibri" panose="020F0502020204030204" pitchFamily="34" charset="0"/>
                        <a:ea typeface="ＭＳ 明朝"/>
                        <a:cs typeface="Times New Roman"/>
                      </a:endParaRPr>
                    </a:p>
                  </a:txBody>
                  <a:tcPr marL="68580" marR="68580" marT="0" marB="0" anchor="ctr">
                    <a:solidFill>
                      <a:schemeClr val="accent1">
                        <a:lumMod val="60000"/>
                        <a:lumOff val="40000"/>
                        <a:alpha val="40000"/>
                      </a:schemeClr>
                    </a:solidFill>
                  </a:tcPr>
                </a:tc>
                <a:extLst>
                  <a:ext uri="{0D108BD9-81ED-4DB2-BD59-A6C34878D82A}">
                    <a16:rowId xmlns:a16="http://schemas.microsoft.com/office/drawing/2014/main" val="10003"/>
                  </a:ext>
                </a:extLst>
              </a:tr>
              <a:tr h="312610">
                <a:tc>
                  <a:txBody>
                    <a:bodyPr/>
                    <a:lstStyle/>
                    <a:p>
                      <a:pPr algn="ctr">
                        <a:spcAft>
                          <a:spcPts val="0"/>
                        </a:spcAft>
                      </a:pPr>
                      <a:r>
                        <a:rPr lang="en-US" altLang="ja-JP" sz="2000" b="0" kern="100" dirty="0">
                          <a:effectLst/>
                          <a:latin typeface="Calibri" panose="020F0502020204030204" pitchFamily="34" charset="0"/>
                        </a:rPr>
                        <a:t>High vacuum (HV)</a:t>
                      </a:r>
                      <a:endParaRPr lang="ja-JP" altLang="ja-JP" sz="2000" b="0" kern="100" dirty="0">
                        <a:effectLst/>
                        <a:latin typeface="Calibri" panose="020F0502020204030204" pitchFamily="34" charset="0"/>
                        <a:ea typeface="ＭＳ 明朝"/>
                        <a:cs typeface="Times New Roman"/>
                      </a:endParaRPr>
                    </a:p>
                  </a:txBody>
                  <a:tcPr marL="68580" marR="68580" marT="0" marB="0" anchor="ctr">
                    <a:solidFill>
                      <a:schemeClr val="accent1">
                        <a:lumMod val="20000"/>
                        <a:lumOff val="80000"/>
                      </a:schemeClr>
                    </a:solidFill>
                  </a:tcPr>
                </a:tc>
                <a:tc>
                  <a:txBody>
                    <a:bodyPr/>
                    <a:lstStyle/>
                    <a:p>
                      <a:pPr algn="ctr">
                        <a:spcAft>
                          <a:spcPts val="0"/>
                        </a:spcAft>
                      </a:pPr>
                      <a:r>
                        <a:rPr lang="en-US" altLang="ja-JP" sz="2000" kern="100" dirty="0">
                          <a:effectLst/>
                          <a:latin typeface="Calibri" panose="020F0502020204030204" pitchFamily="34" charset="0"/>
                        </a:rPr>
                        <a:t>1</a:t>
                      </a:r>
                      <a:r>
                        <a:rPr lang="en-US" altLang="ja-JP" sz="2000" kern="100" dirty="0">
                          <a:effectLst/>
                          <a:latin typeface="Calibri" panose="020F0502020204030204" pitchFamily="34" charset="0"/>
                          <a:sym typeface="Symbol"/>
                        </a:rPr>
                        <a:t></a:t>
                      </a:r>
                      <a:r>
                        <a:rPr lang="en-US" altLang="ja-JP" sz="2000" kern="100" dirty="0">
                          <a:effectLst/>
                          <a:latin typeface="Calibri" panose="020F0502020204030204" pitchFamily="34" charset="0"/>
                        </a:rPr>
                        <a:t>10</a:t>
                      </a:r>
                      <a:r>
                        <a:rPr lang="en-US" altLang="ja-JP" sz="2000" kern="100" baseline="30000" dirty="0">
                          <a:effectLst/>
                          <a:latin typeface="Calibri" panose="020F0502020204030204" pitchFamily="34" charset="0"/>
                        </a:rPr>
                        <a:t>-5</a:t>
                      </a:r>
                      <a:endParaRPr lang="ja-JP" sz="2000" kern="100" dirty="0">
                        <a:effectLst/>
                        <a:latin typeface="Calibri" panose="020F0502020204030204" pitchFamily="34" charset="0"/>
                        <a:ea typeface="ＭＳ 明朝"/>
                        <a:cs typeface="Times New Roman"/>
                      </a:endParaRPr>
                    </a:p>
                  </a:txBody>
                  <a:tcPr marL="68580" marR="68580" marT="0" marB="0" anchor="ctr">
                    <a:solidFill>
                      <a:schemeClr val="accent1">
                        <a:lumMod val="20000"/>
                        <a:lumOff val="80000"/>
                      </a:schemeClr>
                    </a:solidFill>
                  </a:tcPr>
                </a:tc>
                <a:tc>
                  <a:txBody>
                    <a:bodyPr/>
                    <a:lstStyle/>
                    <a:p>
                      <a:pPr algn="ctr">
                        <a:spcAft>
                          <a:spcPts val="0"/>
                        </a:spcAft>
                      </a:pPr>
                      <a:r>
                        <a:rPr lang="en-US" sz="2000" kern="100" dirty="0">
                          <a:effectLst/>
                          <a:latin typeface="Calibri" panose="020F0502020204030204" pitchFamily="34" charset="0"/>
                        </a:rPr>
                        <a:t>1</a:t>
                      </a:r>
                      <a:r>
                        <a:rPr lang="en-US" sz="2000" kern="100" dirty="0">
                          <a:effectLst/>
                          <a:latin typeface="Calibri" panose="020F0502020204030204" pitchFamily="34" charset="0"/>
                          <a:sym typeface="Symbol"/>
                        </a:rPr>
                        <a:t></a:t>
                      </a:r>
                      <a:r>
                        <a:rPr lang="en-US" sz="2000" kern="100" dirty="0">
                          <a:effectLst/>
                          <a:latin typeface="Calibri" panose="020F0502020204030204" pitchFamily="34" charset="0"/>
                        </a:rPr>
                        <a:t>10</a:t>
                      </a:r>
                      <a:r>
                        <a:rPr lang="en-US" sz="2000" kern="100" baseline="30000" dirty="0">
                          <a:effectLst/>
                          <a:latin typeface="Calibri" panose="020F0502020204030204" pitchFamily="34" charset="0"/>
                        </a:rPr>
                        <a:t>-1</a:t>
                      </a:r>
                      <a:endParaRPr lang="ja-JP" sz="2000" b="0" kern="100" dirty="0">
                        <a:solidFill>
                          <a:schemeClr val="tx1"/>
                        </a:solidFill>
                        <a:effectLst/>
                        <a:latin typeface="Calibri" panose="020F0502020204030204" pitchFamily="34" charset="0"/>
                        <a:ea typeface="ＭＳ 明朝"/>
                        <a:cs typeface="Times New Roman"/>
                      </a:endParaRPr>
                    </a:p>
                  </a:txBody>
                  <a:tcPr marL="68580" marR="68580" marT="0" marB="0" anchor="ctr">
                    <a:solidFill>
                      <a:schemeClr val="accent1">
                        <a:lumMod val="20000"/>
                        <a:lumOff val="80000"/>
                      </a:schemeClr>
                    </a:solidFill>
                  </a:tcPr>
                </a:tc>
                <a:extLst>
                  <a:ext uri="{0D108BD9-81ED-4DB2-BD59-A6C34878D82A}">
                    <a16:rowId xmlns:a16="http://schemas.microsoft.com/office/drawing/2014/main" val="10004"/>
                  </a:ext>
                </a:extLst>
              </a:tr>
              <a:tr h="312610">
                <a:tc>
                  <a:txBody>
                    <a:bodyPr/>
                    <a:lstStyle/>
                    <a:p>
                      <a:pPr algn="ctr">
                        <a:spcAft>
                          <a:spcPts val="0"/>
                        </a:spcAft>
                      </a:pPr>
                      <a:r>
                        <a:rPr lang="en-US" altLang="ja-JP" sz="2000" b="0" kern="100" dirty="0">
                          <a:effectLst/>
                          <a:latin typeface="Calibri" panose="020F0502020204030204" pitchFamily="34" charset="0"/>
                        </a:rPr>
                        <a:t>Ultra-high vacuum (UHV)</a:t>
                      </a:r>
                      <a:endParaRPr lang="ja-JP" altLang="ja-JP" sz="2000" b="0" kern="100" dirty="0">
                        <a:effectLst/>
                        <a:latin typeface="Calibri" panose="020F0502020204030204" pitchFamily="34" charset="0"/>
                        <a:ea typeface="ＭＳ 明朝"/>
                        <a:cs typeface="Times New Roman"/>
                      </a:endParaRPr>
                    </a:p>
                  </a:txBody>
                  <a:tcPr marL="68580" marR="68580" marT="0" marB="0" anchor="ctr">
                    <a:solidFill>
                      <a:schemeClr val="accent1">
                        <a:lumMod val="40000"/>
                        <a:lumOff val="60000"/>
                        <a:alpha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2000" kern="100" dirty="0">
                          <a:effectLst/>
                          <a:latin typeface="Calibri" panose="020F0502020204030204" pitchFamily="34" charset="0"/>
                        </a:rPr>
                        <a:t>1</a:t>
                      </a:r>
                      <a:r>
                        <a:rPr lang="en-US" altLang="ja-JP" sz="2000" kern="100" dirty="0">
                          <a:effectLst/>
                          <a:latin typeface="Calibri" panose="020F0502020204030204" pitchFamily="34" charset="0"/>
                          <a:sym typeface="Symbol"/>
                        </a:rPr>
                        <a:t></a:t>
                      </a:r>
                      <a:r>
                        <a:rPr lang="en-US" altLang="ja-JP" sz="2000" kern="100" dirty="0">
                          <a:effectLst/>
                          <a:latin typeface="Calibri" panose="020F0502020204030204" pitchFamily="34" charset="0"/>
                        </a:rPr>
                        <a:t>10</a:t>
                      </a:r>
                      <a:r>
                        <a:rPr lang="en-US" altLang="ja-JP" sz="2000" kern="100" baseline="30000" dirty="0">
                          <a:effectLst/>
                          <a:latin typeface="Calibri" panose="020F0502020204030204" pitchFamily="34" charset="0"/>
                        </a:rPr>
                        <a:t>-9</a:t>
                      </a:r>
                      <a:endParaRPr lang="ja-JP" altLang="ja-JP" sz="2000" b="0" kern="100" dirty="0">
                        <a:solidFill>
                          <a:schemeClr val="tx1"/>
                        </a:solidFill>
                        <a:effectLst/>
                        <a:latin typeface="Calibri" panose="020F0502020204030204" pitchFamily="34" charset="0"/>
                        <a:ea typeface="ＭＳ 明朝"/>
                        <a:cs typeface="Times New Roman"/>
                      </a:endParaRPr>
                    </a:p>
                  </a:txBody>
                  <a:tcPr marL="68580" marR="68580" marT="0" marB="0" anchor="ctr">
                    <a:solidFill>
                      <a:schemeClr val="accent1">
                        <a:lumMod val="40000"/>
                        <a:lumOff val="60000"/>
                        <a:alpha val="40000"/>
                      </a:schemeClr>
                    </a:solidFill>
                  </a:tcPr>
                </a:tc>
                <a:tc>
                  <a:txBody>
                    <a:bodyPr/>
                    <a:lstStyle/>
                    <a:p>
                      <a:pPr algn="ctr">
                        <a:spcAft>
                          <a:spcPts val="0"/>
                        </a:spcAft>
                      </a:pPr>
                      <a:r>
                        <a:rPr lang="en-US" sz="2000" kern="100" dirty="0">
                          <a:effectLst/>
                          <a:latin typeface="Calibri" panose="020F0502020204030204" pitchFamily="34" charset="0"/>
                        </a:rPr>
                        <a:t>1</a:t>
                      </a:r>
                      <a:r>
                        <a:rPr lang="en-US" sz="2000" kern="100" dirty="0">
                          <a:effectLst/>
                          <a:latin typeface="Calibri" panose="020F0502020204030204" pitchFamily="34" charset="0"/>
                          <a:sym typeface="Symbol"/>
                        </a:rPr>
                        <a:t></a:t>
                      </a:r>
                      <a:r>
                        <a:rPr lang="en-US" sz="2000" kern="100" dirty="0">
                          <a:effectLst/>
                          <a:latin typeface="Calibri" panose="020F0502020204030204" pitchFamily="34" charset="0"/>
                        </a:rPr>
                        <a:t>10</a:t>
                      </a:r>
                      <a:r>
                        <a:rPr lang="en-US" sz="2000" kern="100" baseline="30000" dirty="0">
                          <a:effectLst/>
                          <a:latin typeface="Calibri" panose="020F0502020204030204" pitchFamily="34" charset="0"/>
                        </a:rPr>
                        <a:t>-5</a:t>
                      </a:r>
                      <a:endParaRPr lang="ja-JP" sz="2000" b="0" kern="100" dirty="0">
                        <a:solidFill>
                          <a:schemeClr val="tx1"/>
                        </a:solidFill>
                        <a:effectLst/>
                        <a:latin typeface="Calibri" panose="020F0502020204030204" pitchFamily="34" charset="0"/>
                        <a:ea typeface="ＭＳ 明朝"/>
                        <a:cs typeface="Times New Roman"/>
                      </a:endParaRPr>
                    </a:p>
                  </a:txBody>
                  <a:tcPr marL="68580" marR="68580" marT="0" marB="0" anchor="ctr">
                    <a:solidFill>
                      <a:schemeClr val="accent1">
                        <a:lumMod val="40000"/>
                        <a:lumOff val="60000"/>
                        <a:alpha val="40000"/>
                      </a:schemeClr>
                    </a:solidFill>
                  </a:tcPr>
                </a:tc>
                <a:extLst>
                  <a:ext uri="{0D108BD9-81ED-4DB2-BD59-A6C34878D82A}">
                    <a16:rowId xmlns:a16="http://schemas.microsoft.com/office/drawing/2014/main" val="10005"/>
                  </a:ext>
                </a:extLst>
              </a:tr>
              <a:tr h="31261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2000" b="0" kern="100" dirty="0">
                          <a:effectLst/>
                          <a:latin typeface="Calibri" panose="020F0502020204030204" pitchFamily="34" charset="0"/>
                        </a:rPr>
                        <a:t>Extremely</a:t>
                      </a:r>
                      <a:r>
                        <a:rPr lang="en-US" altLang="ja-JP" sz="2000" b="0" kern="100" baseline="0" dirty="0">
                          <a:effectLst/>
                          <a:latin typeface="Calibri" panose="020F0502020204030204" pitchFamily="34" charset="0"/>
                        </a:rPr>
                        <a:t> </a:t>
                      </a:r>
                      <a:r>
                        <a:rPr lang="en-US" altLang="ja-JP" sz="2000" b="0" kern="100" dirty="0">
                          <a:effectLst/>
                          <a:latin typeface="Calibri" panose="020F0502020204030204" pitchFamily="34" charset="0"/>
                        </a:rPr>
                        <a:t>high vacuum (XHV)</a:t>
                      </a:r>
                      <a:endParaRPr lang="ja-JP" altLang="ja-JP" sz="2000" b="0" kern="100" dirty="0">
                        <a:effectLst/>
                        <a:latin typeface="Calibri" panose="020F0502020204030204" pitchFamily="34" charset="0"/>
                        <a:ea typeface="ＭＳ 明朝"/>
                        <a:cs typeface="Times New Roman"/>
                      </a:endParaRPr>
                    </a:p>
                  </a:txBody>
                  <a:tcPr marL="68580" marR="68580" marT="0" marB="0" anchor="ctr">
                    <a:solidFill>
                      <a:schemeClr val="accent1">
                        <a:lumMod val="20000"/>
                        <a:lumOff val="80000"/>
                      </a:schemeClr>
                    </a:solidFill>
                  </a:tcPr>
                </a:tc>
                <a:tc>
                  <a:txBody>
                    <a:bodyPr/>
                    <a:lstStyle/>
                    <a:p>
                      <a:pPr algn="ctr">
                        <a:spcAft>
                          <a:spcPts val="0"/>
                        </a:spcAft>
                      </a:pPr>
                      <a:endParaRPr lang="ja-JP" sz="2000" kern="100" dirty="0">
                        <a:effectLst/>
                        <a:latin typeface="Calibri" panose="020F0502020204030204" pitchFamily="34" charset="0"/>
                        <a:ea typeface="ＭＳ 明朝"/>
                        <a:cs typeface="Times New Roman"/>
                      </a:endParaRPr>
                    </a:p>
                  </a:txBody>
                  <a:tcPr marL="68580" marR="68580" marT="0" marB="0" anchor="ctr">
                    <a:solidFill>
                      <a:schemeClr val="accent1">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2000" kern="100" dirty="0">
                          <a:effectLst/>
                          <a:latin typeface="Calibri" panose="020F0502020204030204" pitchFamily="34" charset="0"/>
                        </a:rPr>
                        <a:t>1</a:t>
                      </a:r>
                      <a:r>
                        <a:rPr lang="en-US" altLang="ja-JP" sz="2000" kern="100" dirty="0">
                          <a:effectLst/>
                          <a:latin typeface="Calibri" panose="020F0502020204030204" pitchFamily="34" charset="0"/>
                          <a:sym typeface="Symbol"/>
                        </a:rPr>
                        <a:t></a:t>
                      </a:r>
                      <a:r>
                        <a:rPr lang="en-US" altLang="ja-JP" sz="2000" kern="100" dirty="0">
                          <a:effectLst/>
                          <a:latin typeface="Calibri" panose="020F0502020204030204" pitchFamily="34" charset="0"/>
                        </a:rPr>
                        <a:t>10</a:t>
                      </a:r>
                      <a:r>
                        <a:rPr lang="en-US" altLang="ja-JP" sz="2000" kern="100" baseline="30000" dirty="0">
                          <a:effectLst/>
                          <a:latin typeface="Calibri" panose="020F0502020204030204" pitchFamily="34" charset="0"/>
                        </a:rPr>
                        <a:t>-9</a:t>
                      </a:r>
                      <a:endParaRPr lang="ja-JP" altLang="ja-JP" sz="2000" b="0" kern="100" dirty="0">
                        <a:solidFill>
                          <a:schemeClr val="tx1"/>
                        </a:solidFill>
                        <a:effectLst/>
                        <a:latin typeface="Calibri" panose="020F0502020204030204" pitchFamily="34" charset="0"/>
                        <a:ea typeface="ＭＳ 明朝"/>
                        <a:cs typeface="Times New Roman"/>
                      </a:endParaRPr>
                    </a:p>
                  </a:txBody>
                  <a:tcPr marL="68580" marR="68580" marT="0" marB="0" anchor="ctr">
                    <a:solidFill>
                      <a:schemeClr val="accent1">
                        <a:lumMod val="20000"/>
                        <a:lumOff val="80000"/>
                      </a:schemeClr>
                    </a:solidFill>
                  </a:tcPr>
                </a:tc>
                <a:extLst>
                  <a:ext uri="{0D108BD9-81ED-4DB2-BD59-A6C34878D82A}">
                    <a16:rowId xmlns:a16="http://schemas.microsoft.com/office/drawing/2014/main" val="10006"/>
                  </a:ext>
                </a:extLst>
              </a:tr>
            </a:tbl>
          </a:graphicData>
        </a:graphic>
      </p:graphicFrame>
      <p:sp>
        <p:nvSpPr>
          <p:cNvPr id="18" name="平行四辺形 17">
            <a:extLst>
              <a:ext uri="{FF2B5EF4-FFF2-40B4-BE49-F238E27FC236}">
                <a16:creationId xmlns:a16="http://schemas.microsoft.com/office/drawing/2014/main" id="{AA5C0D73-024B-45C0-9AF3-10B9E5DE3A19}"/>
              </a:ext>
            </a:extLst>
          </p:cNvPr>
          <p:cNvSpPr/>
          <p:nvPr/>
        </p:nvSpPr>
        <p:spPr>
          <a:xfrm>
            <a:off x="8105554" y="2872975"/>
            <a:ext cx="3600400" cy="672213"/>
          </a:xfrm>
          <a:prstGeom prst="parallelogram">
            <a:avLst>
              <a:gd name="adj" fmla="val 132109"/>
            </a:avLst>
          </a:prstGeom>
          <a:solidFill>
            <a:schemeClr val="bg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sp>
        <p:nvSpPr>
          <p:cNvPr id="19" name="下矢印 5">
            <a:extLst>
              <a:ext uri="{FF2B5EF4-FFF2-40B4-BE49-F238E27FC236}">
                <a16:creationId xmlns:a16="http://schemas.microsoft.com/office/drawing/2014/main" id="{FE87C5EB-DF1D-4D2C-9893-7B7BDD0F846A}"/>
              </a:ext>
            </a:extLst>
          </p:cNvPr>
          <p:cNvSpPr/>
          <p:nvPr/>
        </p:nvSpPr>
        <p:spPr>
          <a:xfrm>
            <a:off x="9790595" y="2677879"/>
            <a:ext cx="391794" cy="50434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sp>
        <p:nvSpPr>
          <p:cNvPr id="20" name="円/楕円 15">
            <a:extLst>
              <a:ext uri="{FF2B5EF4-FFF2-40B4-BE49-F238E27FC236}">
                <a16:creationId xmlns:a16="http://schemas.microsoft.com/office/drawing/2014/main" id="{1DC1B852-FA1F-46CF-836B-2DF5D25CD7E8}"/>
              </a:ext>
            </a:extLst>
          </p:cNvPr>
          <p:cNvSpPr/>
          <p:nvPr/>
        </p:nvSpPr>
        <p:spPr>
          <a:xfrm>
            <a:off x="10917758" y="1997581"/>
            <a:ext cx="209550" cy="209550"/>
          </a:xfrm>
          <a:prstGeom prst="ellipse">
            <a:avLst/>
          </a:prstGeom>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r="100000" b="100000"/>
            </a:path>
            <a:tileRect l="-100000" t="-100000"/>
          </a:gra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sp>
        <p:nvSpPr>
          <p:cNvPr id="21" name="円/楕円 16">
            <a:extLst>
              <a:ext uri="{FF2B5EF4-FFF2-40B4-BE49-F238E27FC236}">
                <a16:creationId xmlns:a16="http://schemas.microsoft.com/office/drawing/2014/main" id="{6ED29BC3-2506-402E-8E9C-E3366BA6FEE9}"/>
              </a:ext>
            </a:extLst>
          </p:cNvPr>
          <p:cNvSpPr/>
          <p:nvPr/>
        </p:nvSpPr>
        <p:spPr>
          <a:xfrm>
            <a:off x="9585776" y="1656126"/>
            <a:ext cx="209550" cy="209550"/>
          </a:xfrm>
          <a:prstGeom prst="ellipse">
            <a:avLst/>
          </a:prstGeom>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r="100000" b="100000"/>
            </a:path>
            <a:tileRect l="-100000" t="-100000"/>
          </a:gra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sp>
        <p:nvSpPr>
          <p:cNvPr id="22" name="円/楕円 17">
            <a:extLst>
              <a:ext uri="{FF2B5EF4-FFF2-40B4-BE49-F238E27FC236}">
                <a16:creationId xmlns:a16="http://schemas.microsoft.com/office/drawing/2014/main" id="{CDC6EEE9-5C3A-4545-AECD-A0EE2D552C11}"/>
              </a:ext>
            </a:extLst>
          </p:cNvPr>
          <p:cNvSpPr/>
          <p:nvPr/>
        </p:nvSpPr>
        <p:spPr>
          <a:xfrm>
            <a:off x="8845025" y="1721878"/>
            <a:ext cx="209550" cy="209550"/>
          </a:xfrm>
          <a:prstGeom prst="ellipse">
            <a:avLst/>
          </a:prstGeom>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r="100000" b="100000"/>
            </a:path>
            <a:tileRect l="-100000" t="-100000"/>
          </a:gra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sp>
        <p:nvSpPr>
          <p:cNvPr id="23" name="円/楕円 18">
            <a:extLst>
              <a:ext uri="{FF2B5EF4-FFF2-40B4-BE49-F238E27FC236}">
                <a16:creationId xmlns:a16="http://schemas.microsoft.com/office/drawing/2014/main" id="{1367FAA6-2979-4B72-A402-FCC9E7D68106}"/>
              </a:ext>
            </a:extLst>
          </p:cNvPr>
          <p:cNvSpPr/>
          <p:nvPr/>
        </p:nvSpPr>
        <p:spPr>
          <a:xfrm>
            <a:off x="10251767" y="1691978"/>
            <a:ext cx="209550" cy="209550"/>
          </a:xfrm>
          <a:prstGeom prst="ellipse">
            <a:avLst/>
          </a:prstGeom>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r="100000" b="100000"/>
            </a:path>
            <a:tileRect l="-100000" t="-100000"/>
          </a:gra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cxnSp>
        <p:nvCxnSpPr>
          <p:cNvPr id="24" name="直線矢印コネクタ 23">
            <a:extLst>
              <a:ext uri="{FF2B5EF4-FFF2-40B4-BE49-F238E27FC236}">
                <a16:creationId xmlns:a16="http://schemas.microsoft.com/office/drawing/2014/main" id="{9CC17279-F980-44F2-AEF1-1DD54E0BBE24}"/>
              </a:ext>
            </a:extLst>
          </p:cNvPr>
          <p:cNvCxnSpPr/>
          <p:nvPr/>
        </p:nvCxnSpPr>
        <p:spPr>
          <a:xfrm flipH="1">
            <a:off x="8648589" y="1826653"/>
            <a:ext cx="290463" cy="328559"/>
          </a:xfrm>
          <a:prstGeom prst="straightConnector1">
            <a:avLst/>
          </a:prstGeom>
          <a:ln w="19050">
            <a:solidFill>
              <a:schemeClr val="tx1"/>
            </a:solidFill>
            <a:headEnd type="none"/>
            <a:tailEnd type="arrow"/>
          </a:ln>
        </p:spPr>
        <p:style>
          <a:lnRef idx="1">
            <a:schemeClr val="accent1"/>
          </a:lnRef>
          <a:fillRef idx="0">
            <a:schemeClr val="accent1"/>
          </a:fillRef>
          <a:effectRef idx="0">
            <a:schemeClr val="accent1"/>
          </a:effectRef>
          <a:fontRef idx="minor">
            <a:schemeClr val="tx1"/>
          </a:fontRef>
        </p:style>
      </p:cxnSp>
      <p:cxnSp>
        <p:nvCxnSpPr>
          <p:cNvPr id="25" name="直線矢印コネクタ 24">
            <a:extLst>
              <a:ext uri="{FF2B5EF4-FFF2-40B4-BE49-F238E27FC236}">
                <a16:creationId xmlns:a16="http://schemas.microsoft.com/office/drawing/2014/main" id="{66BD54A1-129D-4691-97A4-41E61A5CBADC}"/>
              </a:ext>
            </a:extLst>
          </p:cNvPr>
          <p:cNvCxnSpPr/>
          <p:nvPr/>
        </p:nvCxnSpPr>
        <p:spPr>
          <a:xfrm flipH="1" flipV="1">
            <a:off x="9403557" y="1375298"/>
            <a:ext cx="279815" cy="384355"/>
          </a:xfrm>
          <a:prstGeom prst="straightConnector1">
            <a:avLst/>
          </a:prstGeom>
          <a:ln w="19050">
            <a:solidFill>
              <a:schemeClr val="tx1"/>
            </a:solidFill>
            <a:headEnd type="none"/>
            <a:tailEnd type="arrow"/>
          </a:ln>
        </p:spPr>
        <p:style>
          <a:lnRef idx="1">
            <a:schemeClr val="accent1"/>
          </a:lnRef>
          <a:fillRef idx="0">
            <a:schemeClr val="accent1"/>
          </a:fillRef>
          <a:effectRef idx="0">
            <a:schemeClr val="accent1"/>
          </a:effectRef>
          <a:fontRef idx="minor">
            <a:schemeClr val="tx1"/>
          </a:fontRef>
        </p:style>
      </p:cxnSp>
      <p:cxnSp>
        <p:nvCxnSpPr>
          <p:cNvPr id="26" name="直線矢印コネクタ 25">
            <a:extLst>
              <a:ext uri="{FF2B5EF4-FFF2-40B4-BE49-F238E27FC236}">
                <a16:creationId xmlns:a16="http://schemas.microsoft.com/office/drawing/2014/main" id="{11A841EE-B292-44E5-B118-05E5DAB0E159}"/>
              </a:ext>
            </a:extLst>
          </p:cNvPr>
          <p:cNvCxnSpPr/>
          <p:nvPr/>
        </p:nvCxnSpPr>
        <p:spPr>
          <a:xfrm>
            <a:off x="10356543" y="1797005"/>
            <a:ext cx="222536" cy="276289"/>
          </a:xfrm>
          <a:prstGeom prst="straightConnector1">
            <a:avLst/>
          </a:prstGeom>
          <a:ln w="19050">
            <a:solidFill>
              <a:schemeClr val="tx1"/>
            </a:solidFill>
            <a:headEnd type="none"/>
            <a:tailEnd type="arrow"/>
          </a:ln>
        </p:spPr>
        <p:style>
          <a:lnRef idx="1">
            <a:schemeClr val="accent1"/>
          </a:lnRef>
          <a:fillRef idx="0">
            <a:schemeClr val="accent1"/>
          </a:fillRef>
          <a:effectRef idx="0">
            <a:schemeClr val="accent1"/>
          </a:effectRef>
          <a:fontRef idx="minor">
            <a:schemeClr val="tx1"/>
          </a:fontRef>
        </p:style>
      </p:cxnSp>
      <p:cxnSp>
        <p:nvCxnSpPr>
          <p:cNvPr id="27" name="直線矢印コネクタ 26">
            <a:extLst>
              <a:ext uri="{FF2B5EF4-FFF2-40B4-BE49-F238E27FC236}">
                <a16:creationId xmlns:a16="http://schemas.microsoft.com/office/drawing/2014/main" id="{F5A0CD9F-6F21-4D41-AD1B-E5B6A02F457C}"/>
              </a:ext>
            </a:extLst>
          </p:cNvPr>
          <p:cNvCxnSpPr/>
          <p:nvPr/>
        </p:nvCxnSpPr>
        <p:spPr>
          <a:xfrm flipV="1">
            <a:off x="11019609" y="1859131"/>
            <a:ext cx="195399" cy="247462"/>
          </a:xfrm>
          <a:prstGeom prst="straightConnector1">
            <a:avLst/>
          </a:prstGeom>
          <a:ln w="19050">
            <a:solidFill>
              <a:schemeClr val="tx1"/>
            </a:solidFill>
            <a:headEnd type="none"/>
            <a:tailEnd type="arrow"/>
          </a:ln>
        </p:spPr>
        <p:style>
          <a:lnRef idx="1">
            <a:schemeClr val="accent1"/>
          </a:lnRef>
          <a:fillRef idx="0">
            <a:schemeClr val="accent1"/>
          </a:fillRef>
          <a:effectRef idx="0">
            <a:schemeClr val="accent1"/>
          </a:effectRef>
          <a:fontRef idx="minor">
            <a:schemeClr val="tx1"/>
          </a:fontRef>
        </p:style>
      </p:cxnSp>
      <p:sp>
        <p:nvSpPr>
          <p:cNvPr id="28" name="円/楕円 26">
            <a:extLst>
              <a:ext uri="{FF2B5EF4-FFF2-40B4-BE49-F238E27FC236}">
                <a16:creationId xmlns:a16="http://schemas.microsoft.com/office/drawing/2014/main" id="{2515C0C9-B48E-4ABB-930D-0BCD1F2B0251}"/>
              </a:ext>
            </a:extLst>
          </p:cNvPr>
          <p:cNvSpPr/>
          <p:nvPr/>
        </p:nvSpPr>
        <p:spPr>
          <a:xfrm>
            <a:off x="10714165" y="2549671"/>
            <a:ext cx="209550" cy="209550"/>
          </a:xfrm>
          <a:prstGeom prst="ellipse">
            <a:avLst/>
          </a:prstGeom>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r="100000" b="100000"/>
            </a:path>
            <a:tileRect l="-100000" t="-100000"/>
          </a:gra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cxnSp>
        <p:nvCxnSpPr>
          <p:cNvPr id="29" name="直線矢印コネクタ 28">
            <a:extLst>
              <a:ext uri="{FF2B5EF4-FFF2-40B4-BE49-F238E27FC236}">
                <a16:creationId xmlns:a16="http://schemas.microsoft.com/office/drawing/2014/main" id="{DF51FAB0-161C-4C69-9973-D98A67EC2A25}"/>
              </a:ext>
            </a:extLst>
          </p:cNvPr>
          <p:cNvCxnSpPr/>
          <p:nvPr/>
        </p:nvCxnSpPr>
        <p:spPr>
          <a:xfrm flipH="1">
            <a:off x="10579079" y="2658683"/>
            <a:ext cx="236937" cy="412504"/>
          </a:xfrm>
          <a:prstGeom prst="straightConnector1">
            <a:avLst/>
          </a:prstGeom>
          <a:ln w="1905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30" name="円/楕円 31">
            <a:extLst>
              <a:ext uri="{FF2B5EF4-FFF2-40B4-BE49-F238E27FC236}">
                <a16:creationId xmlns:a16="http://schemas.microsoft.com/office/drawing/2014/main" id="{E970F7D6-F787-4FE3-B8F3-DE9521AC98D1}"/>
              </a:ext>
            </a:extLst>
          </p:cNvPr>
          <p:cNvSpPr/>
          <p:nvPr/>
        </p:nvSpPr>
        <p:spPr>
          <a:xfrm>
            <a:off x="9111688" y="2944467"/>
            <a:ext cx="209550" cy="209550"/>
          </a:xfrm>
          <a:prstGeom prst="ellipse">
            <a:avLst/>
          </a:prstGeom>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r="100000" b="100000"/>
            </a:path>
            <a:tileRect l="-100000" t="-100000"/>
          </a:gra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cxnSp>
        <p:nvCxnSpPr>
          <p:cNvPr id="31" name="直線矢印コネクタ 30">
            <a:extLst>
              <a:ext uri="{FF2B5EF4-FFF2-40B4-BE49-F238E27FC236}">
                <a16:creationId xmlns:a16="http://schemas.microsoft.com/office/drawing/2014/main" id="{7C609763-EE51-4F7C-A0A7-FCD9981525A4}"/>
              </a:ext>
            </a:extLst>
          </p:cNvPr>
          <p:cNvCxnSpPr/>
          <p:nvPr/>
        </p:nvCxnSpPr>
        <p:spPr>
          <a:xfrm flipH="1" flipV="1">
            <a:off x="10402914" y="2703191"/>
            <a:ext cx="182139" cy="381622"/>
          </a:xfrm>
          <a:prstGeom prst="straightConnector1">
            <a:avLst/>
          </a:prstGeom>
          <a:ln w="19050">
            <a:solidFill>
              <a:schemeClr val="tx1"/>
            </a:solidFill>
            <a:headEnd type="none"/>
            <a:tailEnd type="arrow"/>
          </a:ln>
        </p:spPr>
        <p:style>
          <a:lnRef idx="1">
            <a:schemeClr val="accent1"/>
          </a:lnRef>
          <a:fillRef idx="0">
            <a:schemeClr val="accent1"/>
          </a:fillRef>
          <a:effectRef idx="0">
            <a:schemeClr val="accent1"/>
          </a:effectRef>
          <a:fontRef idx="minor">
            <a:schemeClr val="tx1"/>
          </a:fontRef>
        </p:style>
      </p:cxnSp>
      <p:cxnSp>
        <p:nvCxnSpPr>
          <p:cNvPr id="32" name="直線矢印コネクタ 31">
            <a:extLst>
              <a:ext uri="{FF2B5EF4-FFF2-40B4-BE49-F238E27FC236}">
                <a16:creationId xmlns:a16="http://schemas.microsoft.com/office/drawing/2014/main" id="{DDB027FE-08F7-4DBF-8A04-BA7C03E2B381}"/>
              </a:ext>
            </a:extLst>
          </p:cNvPr>
          <p:cNvCxnSpPr/>
          <p:nvPr/>
        </p:nvCxnSpPr>
        <p:spPr>
          <a:xfrm>
            <a:off x="9219387" y="3071187"/>
            <a:ext cx="218508" cy="235319"/>
          </a:xfrm>
          <a:prstGeom prst="straightConnector1">
            <a:avLst/>
          </a:prstGeom>
          <a:ln w="1905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直線矢印コネクタ 32">
            <a:extLst>
              <a:ext uri="{FF2B5EF4-FFF2-40B4-BE49-F238E27FC236}">
                <a16:creationId xmlns:a16="http://schemas.microsoft.com/office/drawing/2014/main" id="{4E7DB6A1-0681-4772-9621-E0F4C9E89DFF}"/>
              </a:ext>
            </a:extLst>
          </p:cNvPr>
          <p:cNvCxnSpPr/>
          <p:nvPr/>
        </p:nvCxnSpPr>
        <p:spPr>
          <a:xfrm flipV="1">
            <a:off x="9430376" y="3023762"/>
            <a:ext cx="248753" cy="280073"/>
          </a:xfrm>
          <a:prstGeom prst="straightConnector1">
            <a:avLst/>
          </a:prstGeom>
          <a:ln w="19050">
            <a:solidFill>
              <a:schemeClr val="tx1"/>
            </a:solidFill>
            <a:headEnd type="none"/>
            <a:tailEnd type="arrow"/>
          </a:ln>
        </p:spPr>
        <p:style>
          <a:lnRef idx="1">
            <a:schemeClr val="accent1"/>
          </a:lnRef>
          <a:fillRef idx="0">
            <a:schemeClr val="accent1"/>
          </a:fillRef>
          <a:effectRef idx="0">
            <a:schemeClr val="accent1"/>
          </a:effectRef>
          <a:fontRef idx="minor">
            <a:schemeClr val="tx1"/>
          </a:fontRef>
        </p:style>
      </p:cxnSp>
      <p:sp>
        <p:nvSpPr>
          <p:cNvPr id="34" name="円/楕円 45">
            <a:extLst>
              <a:ext uri="{FF2B5EF4-FFF2-40B4-BE49-F238E27FC236}">
                <a16:creationId xmlns:a16="http://schemas.microsoft.com/office/drawing/2014/main" id="{571E352C-23D8-470B-9B57-7F16FCA3C2F1}"/>
              </a:ext>
            </a:extLst>
          </p:cNvPr>
          <p:cNvSpPr/>
          <p:nvPr/>
        </p:nvSpPr>
        <p:spPr>
          <a:xfrm>
            <a:off x="9298782" y="2222413"/>
            <a:ext cx="209550" cy="209550"/>
          </a:xfrm>
          <a:prstGeom prst="ellipse">
            <a:avLst/>
          </a:prstGeom>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r="100000" b="100000"/>
            </a:path>
            <a:tileRect l="-100000" t="-100000"/>
          </a:gra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cxnSp>
        <p:nvCxnSpPr>
          <p:cNvPr id="35" name="直線矢印コネクタ 34">
            <a:extLst>
              <a:ext uri="{FF2B5EF4-FFF2-40B4-BE49-F238E27FC236}">
                <a16:creationId xmlns:a16="http://schemas.microsoft.com/office/drawing/2014/main" id="{4172803B-7C53-4DB8-A151-2BE9CE7F9ADB}"/>
              </a:ext>
            </a:extLst>
          </p:cNvPr>
          <p:cNvCxnSpPr/>
          <p:nvPr/>
        </p:nvCxnSpPr>
        <p:spPr>
          <a:xfrm flipH="1">
            <a:off x="9031618" y="2326142"/>
            <a:ext cx="356215" cy="127438"/>
          </a:xfrm>
          <a:prstGeom prst="straightConnector1">
            <a:avLst/>
          </a:prstGeom>
          <a:ln w="19050">
            <a:solidFill>
              <a:schemeClr val="tx1"/>
            </a:solidFill>
            <a:headEnd type="none"/>
            <a:tailEnd type="arrow"/>
          </a:ln>
        </p:spPr>
        <p:style>
          <a:lnRef idx="1">
            <a:schemeClr val="accent1"/>
          </a:lnRef>
          <a:fillRef idx="0">
            <a:schemeClr val="accent1"/>
          </a:fillRef>
          <a:effectRef idx="0">
            <a:schemeClr val="accent1"/>
          </a:effectRef>
          <a:fontRef idx="minor">
            <a:schemeClr val="tx1"/>
          </a:fontRef>
        </p:style>
      </p:cxnSp>
      <p:sp>
        <p:nvSpPr>
          <p:cNvPr id="36" name="円/楕円 52">
            <a:extLst>
              <a:ext uri="{FF2B5EF4-FFF2-40B4-BE49-F238E27FC236}">
                <a16:creationId xmlns:a16="http://schemas.microsoft.com/office/drawing/2014/main" id="{FCF93BC1-8CE8-4C5D-887C-84EB53123639}"/>
              </a:ext>
            </a:extLst>
          </p:cNvPr>
          <p:cNvSpPr/>
          <p:nvPr/>
        </p:nvSpPr>
        <p:spPr>
          <a:xfrm>
            <a:off x="8702571" y="2626032"/>
            <a:ext cx="209550" cy="209550"/>
          </a:xfrm>
          <a:prstGeom prst="ellipse">
            <a:avLst/>
          </a:prstGeom>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r="100000" b="100000"/>
            </a:path>
            <a:tileRect l="-100000" t="-100000"/>
          </a:gra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cxnSp>
        <p:nvCxnSpPr>
          <p:cNvPr id="37" name="直線矢印コネクタ 36">
            <a:extLst>
              <a:ext uri="{FF2B5EF4-FFF2-40B4-BE49-F238E27FC236}">
                <a16:creationId xmlns:a16="http://schemas.microsoft.com/office/drawing/2014/main" id="{32479D42-8077-4E1A-AF58-0969DAC44522}"/>
              </a:ext>
            </a:extLst>
          </p:cNvPr>
          <p:cNvCxnSpPr/>
          <p:nvPr/>
        </p:nvCxnSpPr>
        <p:spPr>
          <a:xfrm flipH="1" flipV="1">
            <a:off x="8496763" y="2420939"/>
            <a:ext cx="322884" cy="310504"/>
          </a:xfrm>
          <a:prstGeom prst="straightConnector1">
            <a:avLst/>
          </a:prstGeom>
          <a:ln w="19050">
            <a:solidFill>
              <a:schemeClr val="tx1"/>
            </a:solidFill>
            <a:headEnd type="none"/>
            <a:tailEnd type="arrow"/>
          </a:ln>
        </p:spPr>
        <p:style>
          <a:lnRef idx="1">
            <a:schemeClr val="accent1"/>
          </a:lnRef>
          <a:fillRef idx="0">
            <a:schemeClr val="accent1"/>
          </a:fillRef>
          <a:effectRef idx="0">
            <a:schemeClr val="accent1"/>
          </a:effectRef>
          <a:fontRef idx="minor">
            <a:schemeClr val="tx1"/>
          </a:fontRef>
        </p:style>
      </p:cxnSp>
      <p:sp>
        <p:nvSpPr>
          <p:cNvPr id="38" name="円/楕円 54">
            <a:extLst>
              <a:ext uri="{FF2B5EF4-FFF2-40B4-BE49-F238E27FC236}">
                <a16:creationId xmlns:a16="http://schemas.microsoft.com/office/drawing/2014/main" id="{D9DE10DA-5DD5-440E-BC5A-1A121F790AE5}"/>
              </a:ext>
            </a:extLst>
          </p:cNvPr>
          <p:cNvSpPr/>
          <p:nvPr/>
        </p:nvSpPr>
        <p:spPr>
          <a:xfrm>
            <a:off x="10240417" y="3067766"/>
            <a:ext cx="209550" cy="209550"/>
          </a:xfrm>
          <a:prstGeom prst="ellipse">
            <a:avLst/>
          </a:prstGeom>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r="100000" b="100000"/>
            </a:path>
            <a:tileRect l="-100000" t="-100000"/>
          </a:gra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cxnSp>
        <p:nvCxnSpPr>
          <p:cNvPr id="39" name="直線矢印コネクタ 38">
            <a:extLst>
              <a:ext uri="{FF2B5EF4-FFF2-40B4-BE49-F238E27FC236}">
                <a16:creationId xmlns:a16="http://schemas.microsoft.com/office/drawing/2014/main" id="{9ACE917A-75DF-4025-8E83-7A1035BC73CD}"/>
              </a:ext>
            </a:extLst>
          </p:cNvPr>
          <p:cNvCxnSpPr/>
          <p:nvPr/>
        </p:nvCxnSpPr>
        <p:spPr>
          <a:xfrm flipV="1">
            <a:off x="10561433" y="3122712"/>
            <a:ext cx="186117" cy="268799"/>
          </a:xfrm>
          <a:prstGeom prst="straightConnector1">
            <a:avLst/>
          </a:prstGeom>
          <a:ln w="19050">
            <a:solidFill>
              <a:schemeClr val="tx1"/>
            </a:solidFill>
            <a:headEnd type="none"/>
            <a:tailEnd type="arrow"/>
          </a:ln>
        </p:spPr>
        <p:style>
          <a:lnRef idx="1">
            <a:schemeClr val="accent1"/>
          </a:lnRef>
          <a:fillRef idx="0">
            <a:schemeClr val="accent1"/>
          </a:fillRef>
          <a:effectRef idx="0">
            <a:schemeClr val="accent1"/>
          </a:effectRef>
          <a:fontRef idx="minor">
            <a:schemeClr val="tx1"/>
          </a:fontRef>
        </p:style>
      </p:cxnSp>
      <p:cxnSp>
        <p:nvCxnSpPr>
          <p:cNvPr id="40" name="直線矢印コネクタ 39">
            <a:extLst>
              <a:ext uri="{FF2B5EF4-FFF2-40B4-BE49-F238E27FC236}">
                <a16:creationId xmlns:a16="http://schemas.microsoft.com/office/drawing/2014/main" id="{D0AE2271-A809-4149-AA25-2D8D81B03441}"/>
              </a:ext>
            </a:extLst>
          </p:cNvPr>
          <p:cNvCxnSpPr/>
          <p:nvPr/>
        </p:nvCxnSpPr>
        <p:spPr>
          <a:xfrm flipH="1" flipV="1">
            <a:off x="10339971" y="3184285"/>
            <a:ext cx="221462" cy="207225"/>
          </a:xfrm>
          <a:prstGeom prst="straightConnector1">
            <a:avLst/>
          </a:prstGeom>
          <a:ln w="1905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41" name="テキスト ボックス 40">
            <a:extLst>
              <a:ext uri="{FF2B5EF4-FFF2-40B4-BE49-F238E27FC236}">
                <a16:creationId xmlns:a16="http://schemas.microsoft.com/office/drawing/2014/main" id="{76D40746-D2FE-4245-A529-AE8EE0C8618A}"/>
              </a:ext>
            </a:extLst>
          </p:cNvPr>
          <p:cNvSpPr txBox="1"/>
          <p:nvPr/>
        </p:nvSpPr>
        <p:spPr>
          <a:xfrm>
            <a:off x="9595609" y="2289851"/>
            <a:ext cx="872202" cy="369332"/>
          </a:xfrm>
          <a:prstGeom prst="rect">
            <a:avLst/>
          </a:prstGeom>
          <a:noFill/>
        </p:spPr>
        <p:txBody>
          <a:bodyPr wrap="square" rtlCol="0">
            <a:spAutoFit/>
          </a:bodyPr>
          <a:lstStyle/>
          <a:p>
            <a:r>
              <a:rPr kumimoji="1" lang="en-US" altLang="ja-JP" i="1" dirty="0">
                <a:solidFill>
                  <a:srgbClr val="00B050"/>
                </a:solidFill>
                <a:latin typeface="Arial" panose="020B0604020202020204" pitchFamily="34" charset="0"/>
                <a:cs typeface="Arial" panose="020B0604020202020204" pitchFamily="34" charset="0"/>
              </a:rPr>
              <a:t>F</a:t>
            </a:r>
            <a:r>
              <a:rPr kumimoji="1" lang="en-US" altLang="ja-JP" baseline="-25000" dirty="0">
                <a:solidFill>
                  <a:srgbClr val="00B050"/>
                </a:solidFill>
                <a:latin typeface="Arial" panose="020B0604020202020204" pitchFamily="34" charset="0"/>
                <a:cs typeface="Arial" panose="020B0604020202020204" pitchFamily="34" charset="0"/>
                <a:sym typeface="Symbol" panose="05050102010706020507" pitchFamily="18" charset="2"/>
              </a:rPr>
              <a:t></a:t>
            </a:r>
            <a:r>
              <a:rPr kumimoji="1" lang="en-US" altLang="ja-JP" dirty="0">
                <a:solidFill>
                  <a:srgbClr val="00B050"/>
                </a:solidFill>
                <a:latin typeface="Arial" panose="020B0604020202020204" pitchFamily="34" charset="0"/>
                <a:cs typeface="Arial" panose="020B0604020202020204" pitchFamily="34" charset="0"/>
                <a:sym typeface="Symbol" panose="05050102010706020507" pitchFamily="18" charset="2"/>
              </a:rPr>
              <a:t> [N]</a:t>
            </a:r>
            <a:endParaRPr kumimoji="1" lang="ja-JP" altLang="en-US" dirty="0">
              <a:solidFill>
                <a:srgbClr val="00B050"/>
              </a:solidFill>
              <a:latin typeface="Arial" panose="020B0604020202020204" pitchFamily="34" charset="0"/>
              <a:cs typeface="Arial" panose="020B0604020202020204" pitchFamily="34" charset="0"/>
            </a:endParaRPr>
          </a:p>
        </p:txBody>
      </p:sp>
      <p:sp>
        <p:nvSpPr>
          <p:cNvPr id="42" name="テキスト ボックス 41">
            <a:extLst>
              <a:ext uri="{FF2B5EF4-FFF2-40B4-BE49-F238E27FC236}">
                <a16:creationId xmlns:a16="http://schemas.microsoft.com/office/drawing/2014/main" id="{D1839C94-7743-415B-8250-2790CDF6A04F}"/>
              </a:ext>
            </a:extLst>
          </p:cNvPr>
          <p:cNvSpPr txBox="1"/>
          <p:nvPr/>
        </p:nvSpPr>
        <p:spPr>
          <a:xfrm>
            <a:off x="8496763" y="3184013"/>
            <a:ext cx="918109" cy="369332"/>
          </a:xfrm>
          <a:prstGeom prst="rect">
            <a:avLst/>
          </a:prstGeom>
          <a:noFill/>
        </p:spPr>
        <p:txBody>
          <a:bodyPr wrap="square" rtlCol="0">
            <a:spAutoFit/>
          </a:bodyPr>
          <a:lstStyle/>
          <a:p>
            <a:r>
              <a:rPr lang="en-US" altLang="ja-JP" i="1" dirty="0">
                <a:solidFill>
                  <a:srgbClr val="00B050"/>
                </a:solidFill>
                <a:latin typeface="Arial" panose="020B0604020202020204" pitchFamily="34" charset="0"/>
                <a:cs typeface="Arial" panose="020B0604020202020204" pitchFamily="34" charset="0"/>
              </a:rPr>
              <a:t>A</a:t>
            </a:r>
            <a:r>
              <a:rPr lang="ja-JP" altLang="en-US" i="1" dirty="0">
                <a:solidFill>
                  <a:srgbClr val="00B050"/>
                </a:solidFill>
                <a:latin typeface="Arial" panose="020B0604020202020204" pitchFamily="34" charset="0"/>
                <a:cs typeface="Arial" panose="020B0604020202020204" pitchFamily="34" charset="0"/>
              </a:rPr>
              <a:t> </a:t>
            </a:r>
            <a:r>
              <a:rPr lang="en-US" altLang="ja-JP" dirty="0">
                <a:solidFill>
                  <a:srgbClr val="00B050"/>
                </a:solidFill>
                <a:latin typeface="Arial" panose="020B0604020202020204" pitchFamily="34" charset="0"/>
                <a:cs typeface="Arial" panose="020B0604020202020204" pitchFamily="34" charset="0"/>
              </a:rPr>
              <a:t>[m</a:t>
            </a:r>
            <a:r>
              <a:rPr lang="en-US" altLang="ja-JP" baseline="30000" dirty="0">
                <a:solidFill>
                  <a:srgbClr val="00B050"/>
                </a:solidFill>
                <a:latin typeface="Arial" panose="020B0604020202020204" pitchFamily="34" charset="0"/>
                <a:cs typeface="Arial" panose="020B0604020202020204" pitchFamily="34" charset="0"/>
              </a:rPr>
              <a:t>2</a:t>
            </a:r>
            <a:r>
              <a:rPr lang="en-US" altLang="ja-JP" dirty="0">
                <a:solidFill>
                  <a:srgbClr val="00B050"/>
                </a:solidFill>
                <a:latin typeface="Arial" panose="020B0604020202020204" pitchFamily="34" charset="0"/>
                <a:cs typeface="Arial" panose="020B0604020202020204" pitchFamily="34" charset="0"/>
              </a:rPr>
              <a:t>]</a:t>
            </a:r>
            <a:endParaRPr kumimoji="1" lang="ja-JP" altLang="en-US" baseline="-25000" dirty="0">
              <a:solidFill>
                <a:srgbClr val="00B050"/>
              </a:solidFill>
              <a:latin typeface="Arial" panose="020B0604020202020204" pitchFamily="34" charset="0"/>
              <a:cs typeface="Arial" panose="020B0604020202020204" pitchFamily="34" charset="0"/>
            </a:endParaRPr>
          </a:p>
        </p:txBody>
      </p:sp>
      <p:sp>
        <p:nvSpPr>
          <p:cNvPr id="43" name="テキスト ボックス 42">
            <a:extLst>
              <a:ext uri="{FF2B5EF4-FFF2-40B4-BE49-F238E27FC236}">
                <a16:creationId xmlns:a16="http://schemas.microsoft.com/office/drawing/2014/main" id="{4752CD49-091B-44BA-A67C-1BF01B34E409}"/>
              </a:ext>
            </a:extLst>
          </p:cNvPr>
          <p:cNvSpPr txBox="1"/>
          <p:nvPr/>
        </p:nvSpPr>
        <p:spPr>
          <a:xfrm>
            <a:off x="11003879" y="2366297"/>
            <a:ext cx="917682" cy="369332"/>
          </a:xfrm>
          <a:prstGeom prst="rect">
            <a:avLst/>
          </a:prstGeom>
          <a:noFill/>
        </p:spPr>
        <p:txBody>
          <a:bodyPr wrap="square" rtlCol="0">
            <a:spAutoFit/>
          </a:bodyPr>
          <a:lstStyle/>
          <a:p>
            <a:r>
              <a:rPr lang="en-US" altLang="ja-JP" i="1" dirty="0">
                <a:solidFill>
                  <a:srgbClr val="00B050"/>
                </a:solidFill>
                <a:latin typeface="Arial" panose="020B0604020202020204" pitchFamily="34" charset="0"/>
                <a:cs typeface="Arial" panose="020B0604020202020204" pitchFamily="34" charset="0"/>
              </a:rPr>
              <a:t>p </a:t>
            </a:r>
            <a:r>
              <a:rPr lang="en-US" altLang="ja-JP" dirty="0">
                <a:solidFill>
                  <a:srgbClr val="00B050"/>
                </a:solidFill>
                <a:latin typeface="Arial" panose="020B0604020202020204" pitchFamily="34" charset="0"/>
                <a:cs typeface="Arial" panose="020B0604020202020204" pitchFamily="34" charset="0"/>
              </a:rPr>
              <a:t>[Pa]</a:t>
            </a:r>
            <a:endParaRPr kumimoji="1" lang="ja-JP" altLang="en-US" baseline="-25000" dirty="0">
              <a:solidFill>
                <a:srgbClr val="00B050"/>
              </a:solidFill>
              <a:latin typeface="Arial" panose="020B0604020202020204" pitchFamily="34" charset="0"/>
              <a:cs typeface="Arial" panose="020B0604020202020204" pitchFamily="34" charset="0"/>
            </a:endParaRPr>
          </a:p>
        </p:txBody>
      </p:sp>
      <p:sp>
        <p:nvSpPr>
          <p:cNvPr id="44" name="正方形/長方形 43">
            <a:extLst>
              <a:ext uri="{FF2B5EF4-FFF2-40B4-BE49-F238E27FC236}">
                <a16:creationId xmlns:a16="http://schemas.microsoft.com/office/drawing/2014/main" id="{E5EF3D3F-359E-429D-BA83-037760CC2EB2}"/>
              </a:ext>
            </a:extLst>
          </p:cNvPr>
          <p:cNvSpPr/>
          <p:nvPr/>
        </p:nvSpPr>
        <p:spPr>
          <a:xfrm>
            <a:off x="1932040" y="2288244"/>
            <a:ext cx="1342102" cy="414947"/>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四角形: 角を丸くする 3">
            <a:extLst>
              <a:ext uri="{FF2B5EF4-FFF2-40B4-BE49-F238E27FC236}">
                <a16:creationId xmlns:a16="http://schemas.microsoft.com/office/drawing/2014/main" id="{DEEC1A26-C137-4648-A576-99B0A67B2817}"/>
              </a:ext>
            </a:extLst>
          </p:cNvPr>
          <p:cNvSpPr/>
          <p:nvPr/>
        </p:nvSpPr>
        <p:spPr>
          <a:xfrm>
            <a:off x="483169" y="5371133"/>
            <a:ext cx="8477796" cy="696564"/>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 name="テキスト ボックス 44">
            <a:extLst>
              <a:ext uri="{FF2B5EF4-FFF2-40B4-BE49-F238E27FC236}">
                <a16:creationId xmlns:a16="http://schemas.microsoft.com/office/drawing/2014/main" id="{DA053D1C-961E-4833-B85D-22345B89739E}"/>
              </a:ext>
            </a:extLst>
          </p:cNvPr>
          <p:cNvSpPr txBox="1"/>
          <p:nvPr/>
        </p:nvSpPr>
        <p:spPr>
          <a:xfrm>
            <a:off x="9376444" y="5345340"/>
            <a:ext cx="2752065" cy="646331"/>
          </a:xfrm>
          <a:prstGeom prst="rect">
            <a:avLst/>
          </a:prstGeom>
          <a:noFill/>
        </p:spPr>
        <p:txBody>
          <a:bodyPr wrap="square" rtlCol="0">
            <a:spAutoFit/>
          </a:bodyPr>
          <a:lstStyle/>
          <a:p>
            <a:r>
              <a:rPr lang="en-US" altLang="ja-JP" dirty="0">
                <a:solidFill>
                  <a:srgbClr val="FF0000"/>
                </a:solidFill>
                <a:latin typeface="Arial" panose="020B0604020202020204" pitchFamily="34" charset="0"/>
                <a:cs typeface="Arial" panose="020B0604020202020204" pitchFamily="34" charset="0"/>
              </a:rPr>
              <a:t>Vacuum ranges required for typical accelerators.</a:t>
            </a:r>
            <a:endParaRPr kumimoji="1" lang="ja-JP" altLang="en-US" dirty="0">
              <a:solidFill>
                <a:srgbClr val="FF0000"/>
              </a:solidFill>
              <a:latin typeface="Arial" panose="020B0604020202020204" pitchFamily="34" charset="0"/>
              <a:cs typeface="Arial" panose="020B0604020202020204" pitchFamily="34" charset="0"/>
            </a:endParaRPr>
          </a:p>
        </p:txBody>
      </p:sp>
      <p:sp>
        <p:nvSpPr>
          <p:cNvPr id="46" name="下矢印 5">
            <a:extLst>
              <a:ext uri="{FF2B5EF4-FFF2-40B4-BE49-F238E27FC236}">
                <a16:creationId xmlns:a16="http://schemas.microsoft.com/office/drawing/2014/main" id="{7DF2C310-21E3-416D-945D-D67E33FF58A2}"/>
              </a:ext>
            </a:extLst>
          </p:cNvPr>
          <p:cNvSpPr/>
          <p:nvPr/>
        </p:nvSpPr>
        <p:spPr>
          <a:xfrm rot="5400000">
            <a:off x="9074333" y="5536921"/>
            <a:ext cx="241295" cy="364988"/>
          </a:xfrm>
          <a:prstGeom prst="down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806225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p:cNvPicPr>
            <a:picLocks noChangeAspect="1"/>
          </p:cNvPicPr>
          <p:nvPr/>
        </p:nvPicPr>
        <p:blipFill>
          <a:blip r:embed="rId3"/>
          <a:stretch>
            <a:fillRect/>
          </a:stretch>
        </p:blipFill>
        <p:spPr>
          <a:xfrm>
            <a:off x="0" y="0"/>
            <a:ext cx="12192000" cy="1122652"/>
          </a:xfrm>
          <a:prstGeom prst="rect">
            <a:avLst/>
          </a:prstGeom>
        </p:spPr>
      </p:pic>
      <p:sp>
        <p:nvSpPr>
          <p:cNvPr id="2" name="コンテンツ プレースホルダー 1"/>
          <p:cNvSpPr>
            <a:spLocks noGrp="1"/>
          </p:cNvSpPr>
          <p:nvPr>
            <p:ph idx="1"/>
          </p:nvPr>
        </p:nvSpPr>
        <p:spPr>
          <a:xfrm>
            <a:off x="118690" y="986361"/>
            <a:ext cx="10817239" cy="5613426"/>
          </a:xfrm>
        </p:spPr>
        <p:txBody>
          <a:bodyPr>
            <a:normAutofit/>
          </a:bodyPr>
          <a:lstStyle/>
          <a:p>
            <a:r>
              <a:rPr lang="en-US" altLang="ja-JP" dirty="0">
                <a:latin typeface="Calibri" panose="020F0502020204030204" pitchFamily="34" charset="0"/>
              </a:rPr>
              <a:t>Exercise 1</a:t>
            </a:r>
          </a:p>
          <a:p>
            <a:pPr marL="400050" lvl="1" indent="0">
              <a:lnSpc>
                <a:spcPct val="100000"/>
              </a:lnSpc>
              <a:spcBef>
                <a:spcPct val="20000"/>
              </a:spcBef>
              <a:buNone/>
            </a:pPr>
            <a:r>
              <a:rPr lang="en-US" altLang="ja-JP" dirty="0">
                <a:solidFill>
                  <a:srgbClr val="002060"/>
                </a:solidFill>
                <a:latin typeface="Calibri" panose="020F0502020204030204" pitchFamily="34" charset="0"/>
                <a:ea typeface="ＭＳ Ｐゴシック" panose="020B0600070205080204" pitchFamily="50" charset="-128"/>
              </a:rPr>
              <a:t>The vacuum chamber with a blank flange with a diameter of 100 mm is evacuated.</a:t>
            </a:r>
          </a:p>
          <a:p>
            <a:pPr marL="400050" lvl="1" indent="0">
              <a:lnSpc>
                <a:spcPct val="100000"/>
              </a:lnSpc>
              <a:spcBef>
                <a:spcPct val="20000"/>
              </a:spcBef>
              <a:buNone/>
            </a:pPr>
            <a:r>
              <a:rPr lang="en-US" altLang="ja-JP" dirty="0">
                <a:solidFill>
                  <a:srgbClr val="002060"/>
                </a:solidFill>
                <a:latin typeface="Calibri" panose="020F0502020204030204" pitchFamily="34" charset="0"/>
                <a:ea typeface="ＭＳ Ｐゴシック" panose="020B0600070205080204" pitchFamily="50" charset="-128"/>
              </a:rPr>
              <a:t>When the difference in internal and external pressure of the vacuum chamber is 1 atm,</a:t>
            </a:r>
          </a:p>
          <a:p>
            <a:pPr marL="857250" lvl="1" indent="-457200">
              <a:lnSpc>
                <a:spcPct val="100000"/>
              </a:lnSpc>
              <a:spcBef>
                <a:spcPct val="20000"/>
              </a:spcBef>
              <a:buFont typeface="+mj-lt"/>
              <a:buAutoNum type="alphaUcParenR"/>
            </a:pPr>
            <a:r>
              <a:rPr lang="en-US" altLang="ja-JP" dirty="0">
                <a:solidFill>
                  <a:srgbClr val="002060"/>
                </a:solidFill>
                <a:latin typeface="Calibri" panose="020F0502020204030204" pitchFamily="34" charset="0"/>
                <a:ea typeface="ＭＳ Ｐゴシック" panose="020B0600070205080204" pitchFamily="50" charset="-128"/>
              </a:rPr>
              <a:t>what is the force on the flange in unit [N]</a:t>
            </a:r>
          </a:p>
          <a:p>
            <a:pPr marL="857250" lvl="1" indent="-457200">
              <a:lnSpc>
                <a:spcPct val="100000"/>
              </a:lnSpc>
              <a:spcBef>
                <a:spcPct val="20000"/>
              </a:spcBef>
              <a:buFont typeface="+mj-lt"/>
              <a:buAutoNum type="alphaUcParenR"/>
            </a:pPr>
            <a:r>
              <a:rPr lang="en-US" altLang="ja-JP" dirty="0">
                <a:solidFill>
                  <a:srgbClr val="002060"/>
                </a:solidFill>
                <a:latin typeface="Calibri" panose="020F0502020204030204" pitchFamily="34" charset="0"/>
                <a:ea typeface="ＭＳ Ｐゴシック" panose="020B0600070205080204" pitchFamily="50" charset="-128"/>
              </a:rPr>
              <a:t>what is the mass equivalent to that force on Earth in unit [kg]</a:t>
            </a:r>
          </a:p>
          <a:p>
            <a:pPr marL="400050" lvl="1" indent="0">
              <a:lnSpc>
                <a:spcPct val="100000"/>
              </a:lnSpc>
              <a:spcBef>
                <a:spcPct val="20000"/>
              </a:spcBef>
              <a:buNone/>
            </a:pPr>
            <a:r>
              <a:rPr lang="en-US" altLang="ja-JP" dirty="0">
                <a:latin typeface="Calibri" panose="020F0502020204030204" pitchFamily="34" charset="0"/>
                <a:ea typeface="ＭＳ Ｐゴシック" panose="020B0600070205080204" pitchFamily="50" charset="-128"/>
              </a:rPr>
              <a:t> 	</a:t>
            </a:r>
            <a:endParaRPr lang="en-US" altLang="ja-JP" dirty="0">
              <a:latin typeface="Calibri"/>
              <a:ea typeface="ＭＳ Ｐゴシック" panose="020B0600070205080204" pitchFamily="50" charset="-128"/>
            </a:endParaRPr>
          </a:p>
        </p:txBody>
      </p:sp>
      <p:sp>
        <p:nvSpPr>
          <p:cNvPr id="5" name="タイトル 1"/>
          <p:cNvSpPr txBox="1">
            <a:spLocks/>
          </p:cNvSpPr>
          <p:nvPr/>
        </p:nvSpPr>
        <p:spPr>
          <a:xfrm>
            <a:off x="1785678" y="0"/>
            <a:ext cx="8784976" cy="735582"/>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en-US" altLang="ja-JP" sz="4000" b="1" dirty="0">
                <a:solidFill>
                  <a:srgbClr val="FFC000"/>
                </a:solidFill>
                <a:latin typeface="Calibri Light" panose="020F0302020204030204" pitchFamily="34" charset="0"/>
              </a:rPr>
              <a:t>Overview of Vacuum 3</a:t>
            </a:r>
            <a:endParaRPr lang="ja-JP" altLang="en-US" sz="4000" b="1" dirty="0">
              <a:solidFill>
                <a:srgbClr val="FFC000"/>
              </a:solidFill>
              <a:latin typeface="Calibri Light" panose="020F0302020204030204" pitchFamily="34" charset="0"/>
            </a:endParaRPr>
          </a:p>
        </p:txBody>
      </p:sp>
      <p:sp>
        <p:nvSpPr>
          <p:cNvPr id="11" name="正方形/長方形 10"/>
          <p:cNvSpPr/>
          <p:nvPr/>
        </p:nvSpPr>
        <p:spPr>
          <a:xfrm>
            <a:off x="0" y="6434515"/>
            <a:ext cx="12192000" cy="431329"/>
          </a:xfrm>
          <a:prstGeom prst="rect">
            <a:avLst/>
          </a:prstGeom>
          <a:solidFill>
            <a:srgbClr val="00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latin typeface="Calibri" panose="020F0502020204030204" pitchFamily="34" charset="0"/>
            </a:endParaRPr>
          </a:p>
        </p:txBody>
      </p:sp>
      <p:pic>
        <p:nvPicPr>
          <p:cNvPr id="13" name="Picture 5" descr="C:\Documents and Settings\Administrator\デスクトップ\keklogo_blue.gif"/>
          <p:cNvPicPr>
            <a:picLocks noChangeAspect="1" noChangeArrowheads="1"/>
          </p:cNvPicPr>
          <p:nvPr/>
        </p:nvPicPr>
        <p:blipFill>
          <a:blip r:embed="rId4" cstate="print"/>
          <a:srcRect/>
          <a:stretch>
            <a:fillRect/>
          </a:stretch>
        </p:blipFill>
        <p:spPr bwMode="auto">
          <a:xfrm>
            <a:off x="65316" y="6463741"/>
            <a:ext cx="702056" cy="402103"/>
          </a:xfrm>
          <a:prstGeom prst="rect">
            <a:avLst/>
          </a:prstGeom>
          <a:noFill/>
        </p:spPr>
      </p:pic>
      <p:pic>
        <p:nvPicPr>
          <p:cNvPr id="14" name="Picture 1" descr="C:\Documents and Settings\Administrator\デスクトップ\SuperKEKB_logo.gif"/>
          <p:cNvPicPr>
            <a:picLocks noChangeAspect="1" noChangeArrowheads="1"/>
          </p:cNvPicPr>
          <p:nvPr/>
        </p:nvPicPr>
        <p:blipFill>
          <a:blip r:embed="rId5" cstate="print"/>
          <a:srcRect/>
          <a:stretch>
            <a:fillRect/>
          </a:stretch>
        </p:blipFill>
        <p:spPr bwMode="auto">
          <a:xfrm>
            <a:off x="11432495" y="6449005"/>
            <a:ext cx="759505" cy="408995"/>
          </a:xfrm>
          <a:prstGeom prst="rect">
            <a:avLst/>
          </a:prstGeom>
          <a:noFill/>
        </p:spPr>
      </p:pic>
      <p:sp>
        <p:nvSpPr>
          <p:cNvPr id="15" name="日付プレースホルダー 14"/>
          <p:cNvSpPr>
            <a:spLocks noGrp="1"/>
          </p:cNvSpPr>
          <p:nvPr>
            <p:ph type="dt" sz="half" idx="10"/>
          </p:nvPr>
        </p:nvSpPr>
        <p:spPr>
          <a:xfrm>
            <a:off x="838200" y="6475618"/>
            <a:ext cx="2743200" cy="365125"/>
          </a:xfrm>
        </p:spPr>
        <p:txBody>
          <a:bodyPr/>
          <a:lstStyle/>
          <a:p>
            <a:r>
              <a:rPr kumimoji="1" lang="en-US" altLang="ja-JP" dirty="0">
                <a:solidFill>
                  <a:srgbClr val="FFFF00"/>
                </a:solidFill>
                <a:latin typeface="Calibri" panose="020F0502020204030204" pitchFamily="34" charset="0"/>
              </a:rPr>
              <a:t>2019/10/31</a:t>
            </a:r>
            <a:endParaRPr kumimoji="1" lang="ja-JP" altLang="en-US" dirty="0">
              <a:solidFill>
                <a:srgbClr val="FFFF00"/>
              </a:solidFill>
              <a:latin typeface="Calibri" panose="020F0502020204030204" pitchFamily="34" charset="0"/>
            </a:endParaRPr>
          </a:p>
        </p:txBody>
      </p:sp>
      <p:sp>
        <p:nvSpPr>
          <p:cNvPr id="16" name="フッター プレースホルダー 15"/>
          <p:cNvSpPr>
            <a:spLocks noGrp="1"/>
          </p:cNvSpPr>
          <p:nvPr>
            <p:ph type="ftr" sz="quarter" idx="11"/>
          </p:nvPr>
        </p:nvSpPr>
        <p:spPr>
          <a:xfrm>
            <a:off x="3110967" y="6489670"/>
            <a:ext cx="6276433" cy="365125"/>
          </a:xfrm>
        </p:spPr>
        <p:txBody>
          <a:bodyPr/>
          <a:lstStyle/>
          <a:p>
            <a:r>
              <a:rPr lang="en-US" altLang="ja-JP" dirty="0">
                <a:solidFill>
                  <a:srgbClr val="FFFF00"/>
                </a:solidFill>
                <a:latin typeface="Calibri" panose="020F0502020204030204" pitchFamily="34" charset="0"/>
              </a:rPr>
              <a:t>Joint-US-CERN-Japan-Russia International Accelerator School, 2019, Ion Colliders @ </a:t>
            </a:r>
            <a:r>
              <a:rPr lang="en-US" altLang="ja-JP" dirty="0" err="1">
                <a:solidFill>
                  <a:srgbClr val="FFFF00"/>
                </a:solidFill>
                <a:latin typeface="Calibri" panose="020F0502020204030204" pitchFamily="34" charset="0"/>
              </a:rPr>
              <a:t>Dubna</a:t>
            </a:r>
            <a:endParaRPr kumimoji="1" lang="ja-JP" altLang="en-US" dirty="0">
              <a:solidFill>
                <a:srgbClr val="FFFF00"/>
              </a:solidFill>
              <a:latin typeface="Calibri" panose="020F0502020204030204" pitchFamily="34" charset="0"/>
            </a:endParaRPr>
          </a:p>
        </p:txBody>
      </p:sp>
      <p:sp>
        <p:nvSpPr>
          <p:cNvPr id="17" name="スライド番号プレースホルダー 16"/>
          <p:cNvSpPr>
            <a:spLocks noGrp="1"/>
          </p:cNvSpPr>
          <p:nvPr>
            <p:ph type="sldNum" sz="quarter" idx="12"/>
          </p:nvPr>
        </p:nvSpPr>
        <p:spPr>
          <a:xfrm>
            <a:off x="8610600" y="6475618"/>
            <a:ext cx="2743200" cy="365125"/>
          </a:xfrm>
        </p:spPr>
        <p:txBody>
          <a:bodyPr/>
          <a:lstStyle/>
          <a:p>
            <a:fld id="{2703563A-5760-4490-B9C0-0ADE44AA5E72}" type="slidenum">
              <a:rPr kumimoji="1" lang="ja-JP" altLang="en-US" smtClean="0">
                <a:solidFill>
                  <a:srgbClr val="FFFF00"/>
                </a:solidFill>
                <a:latin typeface="Calibri" panose="020F0502020204030204" pitchFamily="34" charset="0"/>
              </a:rPr>
              <a:t>6</a:t>
            </a:fld>
            <a:endParaRPr kumimoji="1" lang="ja-JP" altLang="en-US">
              <a:solidFill>
                <a:srgbClr val="FFFF00"/>
              </a:solidFill>
              <a:latin typeface="Calibri" panose="020F0502020204030204" pitchFamily="34" charset="0"/>
            </a:endParaRPr>
          </a:p>
        </p:txBody>
      </p:sp>
      <p:sp>
        <p:nvSpPr>
          <p:cNvPr id="45" name="正方形/長方形 44">
            <a:extLst>
              <a:ext uri="{FF2B5EF4-FFF2-40B4-BE49-F238E27FC236}">
                <a16:creationId xmlns:a16="http://schemas.microsoft.com/office/drawing/2014/main" id="{3F32B48B-BA5B-4136-8F25-80B959D44244}"/>
              </a:ext>
            </a:extLst>
          </p:cNvPr>
          <p:cNvSpPr/>
          <p:nvPr/>
        </p:nvSpPr>
        <p:spPr>
          <a:xfrm>
            <a:off x="9152007" y="4523905"/>
            <a:ext cx="2837293" cy="1569660"/>
          </a:xfrm>
          <a:prstGeom prst="rect">
            <a:avLst/>
          </a:prstGeom>
        </p:spPr>
        <p:txBody>
          <a:bodyPr wrap="square">
            <a:spAutoFit/>
          </a:bodyPr>
          <a:lstStyle/>
          <a:p>
            <a:r>
              <a:rPr lang="en-US" altLang="ja-JP" sz="1600" b="1" dirty="0">
                <a:solidFill>
                  <a:srgbClr val="0070C0"/>
                </a:solidFill>
                <a:latin typeface="Calibri" panose="020F0502020204030204" pitchFamily="34" charset="0"/>
              </a:rPr>
              <a:t>Hint 1</a:t>
            </a:r>
            <a:r>
              <a:rPr lang="ja-JP" altLang="ja-JP" sz="1600" b="1" dirty="0">
                <a:solidFill>
                  <a:srgbClr val="0070C0"/>
                </a:solidFill>
                <a:latin typeface="Calibri" panose="020F0502020204030204" pitchFamily="34" charset="0"/>
              </a:rPr>
              <a:t>：</a:t>
            </a:r>
            <a:endParaRPr lang="en-US" altLang="ja-JP" sz="1600" b="1" dirty="0">
              <a:solidFill>
                <a:srgbClr val="0070C0"/>
              </a:solidFill>
              <a:latin typeface="Calibri" panose="020F0502020204030204" pitchFamily="34" charset="0"/>
            </a:endParaRPr>
          </a:p>
          <a:p>
            <a:pPr lvl="1"/>
            <a:r>
              <a:rPr lang="en-US" altLang="ja-JP" sz="1600" dirty="0">
                <a:solidFill>
                  <a:srgbClr val="0070C0"/>
                </a:solidFill>
                <a:latin typeface="Calibri" panose="020F0502020204030204" pitchFamily="34" charset="0"/>
              </a:rPr>
              <a:t>1 Pa = 1 N</a:t>
            </a:r>
            <a:r>
              <a:rPr lang="en-US" altLang="ja-JP" sz="1600" dirty="0">
                <a:solidFill>
                  <a:srgbClr val="0070C0"/>
                </a:solidFill>
                <a:latin typeface="Calibri" panose="020F0502020204030204" pitchFamily="34" charset="0"/>
                <a:sym typeface="Symbol"/>
              </a:rPr>
              <a:t></a:t>
            </a:r>
            <a:r>
              <a:rPr lang="en-US" altLang="ja-JP" sz="1600" dirty="0">
                <a:solidFill>
                  <a:srgbClr val="0070C0"/>
                </a:solidFill>
                <a:latin typeface="Calibri" panose="020F0502020204030204" pitchFamily="34" charset="0"/>
              </a:rPr>
              <a:t>m</a:t>
            </a:r>
            <a:r>
              <a:rPr lang="en-US" altLang="ja-JP" sz="1600" baseline="30000" dirty="0">
                <a:solidFill>
                  <a:srgbClr val="0070C0"/>
                </a:solidFill>
                <a:latin typeface="Calibri" panose="020F0502020204030204" pitchFamily="34" charset="0"/>
              </a:rPr>
              <a:t>-2</a:t>
            </a:r>
            <a:endParaRPr lang="ja-JP" altLang="ja-JP" sz="1600" dirty="0">
              <a:solidFill>
                <a:srgbClr val="0070C0"/>
              </a:solidFill>
              <a:latin typeface="Calibri" panose="020F0502020204030204" pitchFamily="34" charset="0"/>
            </a:endParaRPr>
          </a:p>
          <a:p>
            <a:r>
              <a:rPr lang="en-US" altLang="ja-JP" sz="1600" b="1" dirty="0">
                <a:solidFill>
                  <a:srgbClr val="0070C0"/>
                </a:solidFill>
                <a:latin typeface="Calibri" panose="020F0502020204030204" pitchFamily="34" charset="0"/>
              </a:rPr>
              <a:t>Hint 2</a:t>
            </a:r>
            <a:r>
              <a:rPr lang="ja-JP" altLang="ja-JP" sz="1600" b="1" dirty="0">
                <a:solidFill>
                  <a:srgbClr val="0070C0"/>
                </a:solidFill>
                <a:latin typeface="Calibri" panose="020F0502020204030204" pitchFamily="34" charset="0"/>
              </a:rPr>
              <a:t>：</a:t>
            </a:r>
            <a:endParaRPr lang="en-US" altLang="ja-JP" sz="1600" b="1" dirty="0">
              <a:solidFill>
                <a:srgbClr val="0070C0"/>
              </a:solidFill>
              <a:latin typeface="Calibri" panose="020F0502020204030204" pitchFamily="34" charset="0"/>
            </a:endParaRPr>
          </a:p>
          <a:p>
            <a:pPr lvl="1"/>
            <a:r>
              <a:rPr lang="en-US" altLang="ja-JP" sz="1600" dirty="0">
                <a:solidFill>
                  <a:srgbClr val="0070C0"/>
                </a:solidFill>
                <a:latin typeface="Calibri" panose="020F0502020204030204" pitchFamily="34" charset="0"/>
              </a:rPr>
              <a:t>1 </a:t>
            </a:r>
            <a:r>
              <a:rPr lang="en-US" altLang="ja-JP" sz="1600" dirty="0" err="1">
                <a:solidFill>
                  <a:srgbClr val="0070C0"/>
                </a:solidFill>
                <a:latin typeface="Calibri" panose="020F0502020204030204" pitchFamily="34" charset="0"/>
              </a:rPr>
              <a:t>atm</a:t>
            </a:r>
            <a:r>
              <a:rPr lang="ja-JP" altLang="en-US" sz="1600" dirty="0">
                <a:solidFill>
                  <a:srgbClr val="0070C0"/>
                </a:solidFill>
                <a:latin typeface="Calibri" panose="020F0502020204030204" pitchFamily="34" charset="0"/>
              </a:rPr>
              <a:t> </a:t>
            </a:r>
            <a:r>
              <a:rPr lang="en-US" altLang="ja-JP" sz="1600" dirty="0">
                <a:solidFill>
                  <a:srgbClr val="0070C0"/>
                </a:solidFill>
                <a:latin typeface="Calibri" panose="020F0502020204030204" pitchFamily="34" charset="0"/>
              </a:rPr>
              <a:t>= 1.013</a:t>
            </a:r>
            <a:r>
              <a:rPr lang="en-US" altLang="ja-JP" sz="1600" dirty="0">
                <a:solidFill>
                  <a:srgbClr val="0070C0"/>
                </a:solidFill>
                <a:latin typeface="Calibri" panose="020F0502020204030204" pitchFamily="34" charset="0"/>
                <a:sym typeface="Symbol"/>
              </a:rPr>
              <a:t></a:t>
            </a:r>
            <a:r>
              <a:rPr lang="en-US" altLang="ja-JP" sz="1600" dirty="0">
                <a:solidFill>
                  <a:srgbClr val="0070C0"/>
                </a:solidFill>
                <a:latin typeface="Calibri" panose="020F0502020204030204" pitchFamily="34" charset="0"/>
              </a:rPr>
              <a:t>10</a:t>
            </a:r>
            <a:r>
              <a:rPr lang="en-US" altLang="ja-JP" sz="1600" baseline="30000" dirty="0">
                <a:solidFill>
                  <a:srgbClr val="0070C0"/>
                </a:solidFill>
                <a:latin typeface="Calibri" panose="020F0502020204030204" pitchFamily="34" charset="0"/>
              </a:rPr>
              <a:t>5</a:t>
            </a:r>
            <a:r>
              <a:rPr lang="en-US" altLang="ja-JP" sz="1600" dirty="0">
                <a:solidFill>
                  <a:srgbClr val="0070C0"/>
                </a:solidFill>
                <a:latin typeface="Calibri" panose="020F0502020204030204" pitchFamily="34" charset="0"/>
              </a:rPr>
              <a:t> Pa</a:t>
            </a:r>
            <a:endParaRPr lang="ja-JP" altLang="ja-JP" sz="1600" dirty="0">
              <a:solidFill>
                <a:srgbClr val="0070C0"/>
              </a:solidFill>
              <a:latin typeface="Calibri" panose="020F0502020204030204" pitchFamily="34" charset="0"/>
            </a:endParaRPr>
          </a:p>
          <a:p>
            <a:r>
              <a:rPr lang="en-US" altLang="ja-JP" sz="1600" b="1" dirty="0">
                <a:solidFill>
                  <a:srgbClr val="0070C0"/>
                </a:solidFill>
                <a:latin typeface="Calibri" panose="020F0502020204030204" pitchFamily="34" charset="0"/>
              </a:rPr>
              <a:t>Hint 3</a:t>
            </a:r>
            <a:r>
              <a:rPr lang="ja-JP" altLang="ja-JP" sz="1600" b="1" dirty="0">
                <a:solidFill>
                  <a:srgbClr val="0070C0"/>
                </a:solidFill>
                <a:latin typeface="Calibri" panose="020F0502020204030204" pitchFamily="34" charset="0"/>
              </a:rPr>
              <a:t>：</a:t>
            </a:r>
            <a:endParaRPr lang="en-US" altLang="ja-JP" sz="1600" b="1" dirty="0">
              <a:solidFill>
                <a:srgbClr val="0070C0"/>
              </a:solidFill>
              <a:latin typeface="Calibri" panose="020F0502020204030204" pitchFamily="34" charset="0"/>
            </a:endParaRPr>
          </a:p>
          <a:p>
            <a:pPr lvl="1"/>
            <a:r>
              <a:rPr lang="en-US" altLang="ja-JP" sz="1600" dirty="0">
                <a:solidFill>
                  <a:srgbClr val="0070C0"/>
                </a:solidFill>
                <a:latin typeface="Calibri" panose="020F0502020204030204" pitchFamily="34" charset="0"/>
              </a:rPr>
              <a:t>9.8 N = 1 </a:t>
            </a:r>
            <a:r>
              <a:rPr lang="en-US" altLang="ja-JP" sz="1600" dirty="0" err="1">
                <a:solidFill>
                  <a:srgbClr val="0070C0"/>
                </a:solidFill>
                <a:latin typeface="Calibri" panose="020F0502020204030204" pitchFamily="34" charset="0"/>
              </a:rPr>
              <a:t>kgf</a:t>
            </a:r>
            <a:endParaRPr lang="ja-JP" altLang="ja-JP" sz="1600" dirty="0">
              <a:solidFill>
                <a:srgbClr val="0070C0"/>
              </a:solidFill>
              <a:latin typeface="Calibri" panose="020F0502020204030204" pitchFamily="34" charset="0"/>
            </a:endParaRPr>
          </a:p>
        </p:txBody>
      </p:sp>
      <p:grpSp>
        <p:nvGrpSpPr>
          <p:cNvPr id="6" name="グループ化 5">
            <a:extLst>
              <a:ext uri="{FF2B5EF4-FFF2-40B4-BE49-F238E27FC236}">
                <a16:creationId xmlns:a16="http://schemas.microsoft.com/office/drawing/2014/main" id="{F7D2D2B0-8699-451E-854F-D76DB6151109}"/>
              </a:ext>
            </a:extLst>
          </p:cNvPr>
          <p:cNvGrpSpPr>
            <a:grpSpLocks noChangeAspect="1"/>
          </p:cNvGrpSpPr>
          <p:nvPr/>
        </p:nvGrpSpPr>
        <p:grpSpPr>
          <a:xfrm>
            <a:off x="2370823" y="3645797"/>
            <a:ext cx="5038410" cy="2704432"/>
            <a:chOff x="2046353" y="3626204"/>
            <a:chExt cx="5231936" cy="2808311"/>
          </a:xfrm>
        </p:grpSpPr>
        <p:sp>
          <p:nvSpPr>
            <p:cNvPr id="46" name="直方体 45">
              <a:extLst>
                <a:ext uri="{FF2B5EF4-FFF2-40B4-BE49-F238E27FC236}">
                  <a16:creationId xmlns:a16="http://schemas.microsoft.com/office/drawing/2014/main" id="{C1F4A9BE-45C6-481F-9750-531C8DF968C0}"/>
                </a:ext>
              </a:extLst>
            </p:cNvPr>
            <p:cNvSpPr/>
            <p:nvPr/>
          </p:nvSpPr>
          <p:spPr>
            <a:xfrm>
              <a:off x="2046353" y="3626204"/>
              <a:ext cx="2877749" cy="2808311"/>
            </a:xfrm>
            <a:prstGeom prst="cube">
              <a:avLst/>
            </a:prstGeom>
            <a:solidFill>
              <a:schemeClr val="bg1">
                <a:lumMod val="6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grpSp>
          <p:nvGrpSpPr>
            <p:cNvPr id="50" name="グループ化 49">
              <a:extLst>
                <a:ext uri="{FF2B5EF4-FFF2-40B4-BE49-F238E27FC236}">
                  <a16:creationId xmlns:a16="http://schemas.microsoft.com/office/drawing/2014/main" id="{14A55B61-0C17-47CA-A306-7CD1E232AAA8}"/>
                </a:ext>
              </a:extLst>
            </p:cNvPr>
            <p:cNvGrpSpPr/>
            <p:nvPr/>
          </p:nvGrpSpPr>
          <p:grpSpPr>
            <a:xfrm>
              <a:off x="4422614" y="4421918"/>
              <a:ext cx="474370" cy="1364525"/>
              <a:chOff x="6146449" y="4224714"/>
              <a:chExt cx="486664" cy="1364525"/>
            </a:xfrm>
          </p:grpSpPr>
          <p:sp>
            <p:nvSpPr>
              <p:cNvPr id="51" name="円/楕円 13">
                <a:extLst>
                  <a:ext uri="{FF2B5EF4-FFF2-40B4-BE49-F238E27FC236}">
                    <a16:creationId xmlns:a16="http://schemas.microsoft.com/office/drawing/2014/main" id="{A152F534-6972-4883-AACB-D9E002EC5DA3}"/>
                  </a:ext>
                </a:extLst>
              </p:cNvPr>
              <p:cNvSpPr/>
              <p:nvPr/>
            </p:nvSpPr>
            <p:spPr>
              <a:xfrm>
                <a:off x="6146449" y="4224715"/>
                <a:ext cx="378483" cy="1360895"/>
              </a:xfrm>
              <a:prstGeom prst="ellipse">
                <a:avLst/>
              </a:prstGeom>
              <a:solidFill>
                <a:schemeClr val="bg1">
                  <a:lumMod val="6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grpSp>
            <p:nvGrpSpPr>
              <p:cNvPr id="52" name="グループ化 51">
                <a:extLst>
                  <a:ext uri="{FF2B5EF4-FFF2-40B4-BE49-F238E27FC236}">
                    <a16:creationId xmlns:a16="http://schemas.microsoft.com/office/drawing/2014/main" id="{297CCEB6-B8F6-437A-AD9B-19688158E274}"/>
                  </a:ext>
                </a:extLst>
              </p:cNvPr>
              <p:cNvGrpSpPr/>
              <p:nvPr/>
            </p:nvGrpSpPr>
            <p:grpSpPr>
              <a:xfrm>
                <a:off x="6333697" y="4224714"/>
                <a:ext cx="110511" cy="1364525"/>
                <a:chOff x="6333697" y="4224714"/>
                <a:chExt cx="655063" cy="1364525"/>
              </a:xfrm>
            </p:grpSpPr>
            <p:sp>
              <p:nvSpPr>
                <p:cNvPr id="54" name="正方形/長方形 53">
                  <a:extLst>
                    <a:ext uri="{FF2B5EF4-FFF2-40B4-BE49-F238E27FC236}">
                      <a16:creationId xmlns:a16="http://schemas.microsoft.com/office/drawing/2014/main" id="{F1E0BF12-0F30-4998-9AFC-67813D27D8C3}"/>
                    </a:ext>
                  </a:extLst>
                </p:cNvPr>
                <p:cNvSpPr/>
                <p:nvPr/>
              </p:nvSpPr>
              <p:spPr>
                <a:xfrm>
                  <a:off x="6335690" y="4224714"/>
                  <a:ext cx="653070" cy="1364525"/>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cxnSp>
              <p:nvCxnSpPr>
                <p:cNvPr id="55" name="直線コネクタ 54">
                  <a:extLst>
                    <a:ext uri="{FF2B5EF4-FFF2-40B4-BE49-F238E27FC236}">
                      <a16:creationId xmlns:a16="http://schemas.microsoft.com/office/drawing/2014/main" id="{05BE2323-379A-4CDD-A841-995EC7619A70}"/>
                    </a:ext>
                  </a:extLst>
                </p:cNvPr>
                <p:cNvCxnSpPr/>
                <p:nvPr/>
              </p:nvCxnSpPr>
              <p:spPr>
                <a:xfrm flipH="1">
                  <a:off x="6333697" y="4225158"/>
                  <a:ext cx="65307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直線コネクタ 55">
                  <a:extLst>
                    <a:ext uri="{FF2B5EF4-FFF2-40B4-BE49-F238E27FC236}">
                      <a16:creationId xmlns:a16="http://schemas.microsoft.com/office/drawing/2014/main" id="{CB2D2884-E18A-469B-96E8-A8E8CB291C2B}"/>
                    </a:ext>
                  </a:extLst>
                </p:cNvPr>
                <p:cNvCxnSpPr/>
                <p:nvPr/>
              </p:nvCxnSpPr>
              <p:spPr>
                <a:xfrm flipH="1">
                  <a:off x="6333697" y="5585610"/>
                  <a:ext cx="65307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53" name="円/楕円 20">
                <a:extLst>
                  <a:ext uri="{FF2B5EF4-FFF2-40B4-BE49-F238E27FC236}">
                    <a16:creationId xmlns:a16="http://schemas.microsoft.com/office/drawing/2014/main" id="{40177AD1-AEDC-4F11-9766-2F3292842A21}"/>
                  </a:ext>
                </a:extLst>
              </p:cNvPr>
              <p:cNvSpPr/>
              <p:nvPr/>
            </p:nvSpPr>
            <p:spPr>
              <a:xfrm>
                <a:off x="6254630" y="4224715"/>
                <a:ext cx="378483" cy="1360895"/>
              </a:xfrm>
              <a:prstGeom prst="ellipse">
                <a:avLst/>
              </a:prstGeom>
              <a:solidFill>
                <a:schemeClr val="bg1">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grpSp>
        <p:grpSp>
          <p:nvGrpSpPr>
            <p:cNvPr id="57" name="グループ化 56">
              <a:extLst>
                <a:ext uri="{FF2B5EF4-FFF2-40B4-BE49-F238E27FC236}">
                  <a16:creationId xmlns:a16="http://schemas.microsoft.com/office/drawing/2014/main" id="{98A156D1-A612-4D10-B37A-28FD25A0782B}"/>
                </a:ext>
              </a:extLst>
            </p:cNvPr>
            <p:cNvGrpSpPr/>
            <p:nvPr/>
          </p:nvGrpSpPr>
          <p:grpSpPr>
            <a:xfrm>
              <a:off x="4627842" y="4548830"/>
              <a:ext cx="56181" cy="64243"/>
              <a:chOff x="6146449" y="4224714"/>
              <a:chExt cx="486664" cy="1364525"/>
            </a:xfrm>
          </p:grpSpPr>
          <p:sp>
            <p:nvSpPr>
              <p:cNvPr id="58" name="円/楕円 28">
                <a:extLst>
                  <a:ext uri="{FF2B5EF4-FFF2-40B4-BE49-F238E27FC236}">
                    <a16:creationId xmlns:a16="http://schemas.microsoft.com/office/drawing/2014/main" id="{EF5FF953-69B3-4D1E-BAF4-A9B2FC5707C1}"/>
                  </a:ext>
                </a:extLst>
              </p:cNvPr>
              <p:cNvSpPr/>
              <p:nvPr/>
            </p:nvSpPr>
            <p:spPr>
              <a:xfrm>
                <a:off x="6146449" y="4224715"/>
                <a:ext cx="378483" cy="1360895"/>
              </a:xfrm>
              <a:prstGeom prst="ellipse">
                <a:avLst/>
              </a:prstGeom>
              <a:solidFill>
                <a:schemeClr val="bg1">
                  <a:lumMod val="6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grpSp>
            <p:nvGrpSpPr>
              <p:cNvPr id="59" name="グループ化 58">
                <a:extLst>
                  <a:ext uri="{FF2B5EF4-FFF2-40B4-BE49-F238E27FC236}">
                    <a16:creationId xmlns:a16="http://schemas.microsoft.com/office/drawing/2014/main" id="{B923687A-0572-418A-88D0-E061DE0D5568}"/>
                  </a:ext>
                </a:extLst>
              </p:cNvPr>
              <p:cNvGrpSpPr/>
              <p:nvPr/>
            </p:nvGrpSpPr>
            <p:grpSpPr>
              <a:xfrm>
                <a:off x="6333697" y="4224714"/>
                <a:ext cx="110511" cy="1364525"/>
                <a:chOff x="6333697" y="4224714"/>
                <a:chExt cx="655063" cy="1364525"/>
              </a:xfrm>
            </p:grpSpPr>
            <p:sp>
              <p:nvSpPr>
                <p:cNvPr id="61" name="正方形/長方形 60">
                  <a:extLst>
                    <a:ext uri="{FF2B5EF4-FFF2-40B4-BE49-F238E27FC236}">
                      <a16:creationId xmlns:a16="http://schemas.microsoft.com/office/drawing/2014/main" id="{61E9F9D9-E4A8-4EAE-BD5F-B3B1652C5B25}"/>
                    </a:ext>
                  </a:extLst>
                </p:cNvPr>
                <p:cNvSpPr/>
                <p:nvPr/>
              </p:nvSpPr>
              <p:spPr>
                <a:xfrm>
                  <a:off x="6335690" y="4224714"/>
                  <a:ext cx="653070" cy="1364525"/>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cxnSp>
              <p:nvCxnSpPr>
                <p:cNvPr id="62" name="直線コネクタ 61">
                  <a:extLst>
                    <a:ext uri="{FF2B5EF4-FFF2-40B4-BE49-F238E27FC236}">
                      <a16:creationId xmlns:a16="http://schemas.microsoft.com/office/drawing/2014/main" id="{EF389319-5395-483E-ACA7-E1F44272DC88}"/>
                    </a:ext>
                  </a:extLst>
                </p:cNvPr>
                <p:cNvCxnSpPr/>
                <p:nvPr/>
              </p:nvCxnSpPr>
              <p:spPr>
                <a:xfrm flipH="1">
                  <a:off x="6333697" y="4225158"/>
                  <a:ext cx="65307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直線コネクタ 62">
                  <a:extLst>
                    <a:ext uri="{FF2B5EF4-FFF2-40B4-BE49-F238E27FC236}">
                      <a16:creationId xmlns:a16="http://schemas.microsoft.com/office/drawing/2014/main" id="{56909208-95E2-46BF-9EBF-A86CE9C9B839}"/>
                    </a:ext>
                  </a:extLst>
                </p:cNvPr>
                <p:cNvCxnSpPr/>
                <p:nvPr/>
              </p:nvCxnSpPr>
              <p:spPr>
                <a:xfrm flipH="1">
                  <a:off x="6333697" y="5585610"/>
                  <a:ext cx="65307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60" name="円/楕円 30">
                <a:extLst>
                  <a:ext uri="{FF2B5EF4-FFF2-40B4-BE49-F238E27FC236}">
                    <a16:creationId xmlns:a16="http://schemas.microsoft.com/office/drawing/2014/main" id="{955D873D-5E6A-4BD3-B692-AD943C940ECF}"/>
                  </a:ext>
                </a:extLst>
              </p:cNvPr>
              <p:cNvSpPr/>
              <p:nvPr/>
            </p:nvSpPr>
            <p:spPr>
              <a:xfrm>
                <a:off x="6254630" y="4224715"/>
                <a:ext cx="378483" cy="1360895"/>
              </a:xfrm>
              <a:prstGeom prst="ellipse">
                <a:avLst/>
              </a:prstGeom>
              <a:solidFill>
                <a:schemeClr val="bg1">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grpSp>
        <p:grpSp>
          <p:nvGrpSpPr>
            <p:cNvPr id="64" name="グループ化 63">
              <a:extLst>
                <a:ext uri="{FF2B5EF4-FFF2-40B4-BE49-F238E27FC236}">
                  <a16:creationId xmlns:a16="http://schemas.microsoft.com/office/drawing/2014/main" id="{E7041B3F-5335-4F1B-9826-55860275981D}"/>
                </a:ext>
              </a:extLst>
            </p:cNvPr>
            <p:cNvGrpSpPr/>
            <p:nvPr/>
          </p:nvGrpSpPr>
          <p:grpSpPr>
            <a:xfrm>
              <a:off x="4743853" y="4548916"/>
              <a:ext cx="56181" cy="64243"/>
              <a:chOff x="6146449" y="4224714"/>
              <a:chExt cx="486664" cy="1364525"/>
            </a:xfrm>
          </p:grpSpPr>
          <p:sp>
            <p:nvSpPr>
              <p:cNvPr id="65" name="円/楕円 46">
                <a:extLst>
                  <a:ext uri="{FF2B5EF4-FFF2-40B4-BE49-F238E27FC236}">
                    <a16:creationId xmlns:a16="http://schemas.microsoft.com/office/drawing/2014/main" id="{0DB2354B-7028-410F-B59C-A927E52907F0}"/>
                  </a:ext>
                </a:extLst>
              </p:cNvPr>
              <p:cNvSpPr/>
              <p:nvPr/>
            </p:nvSpPr>
            <p:spPr>
              <a:xfrm>
                <a:off x="6146449" y="4224715"/>
                <a:ext cx="378483" cy="1360895"/>
              </a:xfrm>
              <a:prstGeom prst="ellipse">
                <a:avLst/>
              </a:prstGeom>
              <a:solidFill>
                <a:schemeClr val="bg1">
                  <a:lumMod val="6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grpSp>
            <p:nvGrpSpPr>
              <p:cNvPr id="66" name="グループ化 65">
                <a:extLst>
                  <a:ext uri="{FF2B5EF4-FFF2-40B4-BE49-F238E27FC236}">
                    <a16:creationId xmlns:a16="http://schemas.microsoft.com/office/drawing/2014/main" id="{161B6CB7-162E-47A0-ADBD-CCDAC1ACFD99}"/>
                  </a:ext>
                </a:extLst>
              </p:cNvPr>
              <p:cNvGrpSpPr/>
              <p:nvPr/>
            </p:nvGrpSpPr>
            <p:grpSpPr>
              <a:xfrm>
                <a:off x="6333697" y="4224714"/>
                <a:ext cx="110511" cy="1364525"/>
                <a:chOff x="6333697" y="4224714"/>
                <a:chExt cx="655063" cy="1364525"/>
              </a:xfrm>
            </p:grpSpPr>
            <p:sp>
              <p:nvSpPr>
                <p:cNvPr id="68" name="正方形/長方形 67">
                  <a:extLst>
                    <a:ext uri="{FF2B5EF4-FFF2-40B4-BE49-F238E27FC236}">
                      <a16:creationId xmlns:a16="http://schemas.microsoft.com/office/drawing/2014/main" id="{2EA9C8DA-3086-44B8-B28A-6ED05FA048C6}"/>
                    </a:ext>
                  </a:extLst>
                </p:cNvPr>
                <p:cNvSpPr/>
                <p:nvPr/>
              </p:nvSpPr>
              <p:spPr>
                <a:xfrm>
                  <a:off x="6335690" y="4224714"/>
                  <a:ext cx="653070" cy="1364525"/>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cxnSp>
              <p:nvCxnSpPr>
                <p:cNvPr id="69" name="直線コネクタ 68">
                  <a:extLst>
                    <a:ext uri="{FF2B5EF4-FFF2-40B4-BE49-F238E27FC236}">
                      <a16:creationId xmlns:a16="http://schemas.microsoft.com/office/drawing/2014/main" id="{411B2945-0868-453D-9821-0F8E9798BD40}"/>
                    </a:ext>
                  </a:extLst>
                </p:cNvPr>
                <p:cNvCxnSpPr/>
                <p:nvPr/>
              </p:nvCxnSpPr>
              <p:spPr>
                <a:xfrm flipH="1">
                  <a:off x="6333697" y="4225158"/>
                  <a:ext cx="65307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直線コネクタ 69">
                  <a:extLst>
                    <a:ext uri="{FF2B5EF4-FFF2-40B4-BE49-F238E27FC236}">
                      <a16:creationId xmlns:a16="http://schemas.microsoft.com/office/drawing/2014/main" id="{7C4C5C1C-9BF2-4429-90EE-5CFFD97794A0}"/>
                    </a:ext>
                  </a:extLst>
                </p:cNvPr>
                <p:cNvCxnSpPr/>
                <p:nvPr/>
              </p:nvCxnSpPr>
              <p:spPr>
                <a:xfrm flipH="1">
                  <a:off x="6333697" y="5585610"/>
                  <a:ext cx="65307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67" name="円/楕円 48">
                <a:extLst>
                  <a:ext uri="{FF2B5EF4-FFF2-40B4-BE49-F238E27FC236}">
                    <a16:creationId xmlns:a16="http://schemas.microsoft.com/office/drawing/2014/main" id="{E1CFE7A7-E6C3-47BB-A14B-6C8325926D4A}"/>
                  </a:ext>
                </a:extLst>
              </p:cNvPr>
              <p:cNvSpPr/>
              <p:nvPr/>
            </p:nvSpPr>
            <p:spPr>
              <a:xfrm>
                <a:off x="6254630" y="4224715"/>
                <a:ext cx="378483" cy="1360895"/>
              </a:xfrm>
              <a:prstGeom prst="ellipse">
                <a:avLst/>
              </a:prstGeom>
              <a:solidFill>
                <a:schemeClr val="bg1">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grpSp>
        <p:grpSp>
          <p:nvGrpSpPr>
            <p:cNvPr id="71" name="グループ化 70">
              <a:extLst>
                <a:ext uri="{FF2B5EF4-FFF2-40B4-BE49-F238E27FC236}">
                  <a16:creationId xmlns:a16="http://schemas.microsoft.com/office/drawing/2014/main" id="{D662026C-F704-44F9-A76C-D7F1BEFB07A7}"/>
                </a:ext>
              </a:extLst>
            </p:cNvPr>
            <p:cNvGrpSpPr/>
            <p:nvPr/>
          </p:nvGrpSpPr>
          <p:grpSpPr>
            <a:xfrm>
              <a:off x="4627842" y="5575777"/>
              <a:ext cx="56181" cy="64243"/>
              <a:chOff x="6146449" y="4224714"/>
              <a:chExt cx="486664" cy="1364525"/>
            </a:xfrm>
          </p:grpSpPr>
          <p:sp>
            <p:nvSpPr>
              <p:cNvPr id="72" name="円/楕円 53">
                <a:extLst>
                  <a:ext uri="{FF2B5EF4-FFF2-40B4-BE49-F238E27FC236}">
                    <a16:creationId xmlns:a16="http://schemas.microsoft.com/office/drawing/2014/main" id="{2B70C2D6-AC9E-4798-8F2A-97C50B6008CB}"/>
                  </a:ext>
                </a:extLst>
              </p:cNvPr>
              <p:cNvSpPr/>
              <p:nvPr/>
            </p:nvSpPr>
            <p:spPr>
              <a:xfrm>
                <a:off x="6146449" y="4224715"/>
                <a:ext cx="378483" cy="1360895"/>
              </a:xfrm>
              <a:prstGeom prst="ellipse">
                <a:avLst/>
              </a:prstGeom>
              <a:solidFill>
                <a:schemeClr val="bg1">
                  <a:lumMod val="6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grpSp>
            <p:nvGrpSpPr>
              <p:cNvPr id="73" name="グループ化 72">
                <a:extLst>
                  <a:ext uri="{FF2B5EF4-FFF2-40B4-BE49-F238E27FC236}">
                    <a16:creationId xmlns:a16="http://schemas.microsoft.com/office/drawing/2014/main" id="{63B85AF5-D7A8-40B1-88D9-D56CCC651235}"/>
                  </a:ext>
                </a:extLst>
              </p:cNvPr>
              <p:cNvGrpSpPr/>
              <p:nvPr/>
            </p:nvGrpSpPr>
            <p:grpSpPr>
              <a:xfrm>
                <a:off x="6333697" y="4224714"/>
                <a:ext cx="110511" cy="1364525"/>
                <a:chOff x="6333697" y="4224714"/>
                <a:chExt cx="655063" cy="1364525"/>
              </a:xfrm>
            </p:grpSpPr>
            <p:sp>
              <p:nvSpPr>
                <p:cNvPr id="75" name="正方形/長方形 74">
                  <a:extLst>
                    <a:ext uri="{FF2B5EF4-FFF2-40B4-BE49-F238E27FC236}">
                      <a16:creationId xmlns:a16="http://schemas.microsoft.com/office/drawing/2014/main" id="{0F19FDD0-9BC4-4099-926F-A243D1D71AD0}"/>
                    </a:ext>
                  </a:extLst>
                </p:cNvPr>
                <p:cNvSpPr/>
                <p:nvPr/>
              </p:nvSpPr>
              <p:spPr>
                <a:xfrm>
                  <a:off x="6335690" y="4224714"/>
                  <a:ext cx="653070" cy="1364525"/>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cxnSp>
              <p:nvCxnSpPr>
                <p:cNvPr id="76" name="直線コネクタ 75">
                  <a:extLst>
                    <a:ext uri="{FF2B5EF4-FFF2-40B4-BE49-F238E27FC236}">
                      <a16:creationId xmlns:a16="http://schemas.microsoft.com/office/drawing/2014/main" id="{745EBEB3-5898-45FB-9B99-2DAEF73E4780}"/>
                    </a:ext>
                  </a:extLst>
                </p:cNvPr>
                <p:cNvCxnSpPr/>
                <p:nvPr/>
              </p:nvCxnSpPr>
              <p:spPr>
                <a:xfrm flipH="1">
                  <a:off x="6333697" y="4225158"/>
                  <a:ext cx="65307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直線コネクタ 76">
                  <a:extLst>
                    <a:ext uri="{FF2B5EF4-FFF2-40B4-BE49-F238E27FC236}">
                      <a16:creationId xmlns:a16="http://schemas.microsoft.com/office/drawing/2014/main" id="{321A3975-45AE-4F97-97B4-4F2DB53C904E}"/>
                    </a:ext>
                  </a:extLst>
                </p:cNvPr>
                <p:cNvCxnSpPr/>
                <p:nvPr/>
              </p:nvCxnSpPr>
              <p:spPr>
                <a:xfrm flipH="1">
                  <a:off x="6333697" y="5585610"/>
                  <a:ext cx="65307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74" name="円/楕円 55">
                <a:extLst>
                  <a:ext uri="{FF2B5EF4-FFF2-40B4-BE49-F238E27FC236}">
                    <a16:creationId xmlns:a16="http://schemas.microsoft.com/office/drawing/2014/main" id="{39EBB8D8-2F97-4918-879C-9C21BBDAA34F}"/>
                  </a:ext>
                </a:extLst>
              </p:cNvPr>
              <p:cNvSpPr/>
              <p:nvPr/>
            </p:nvSpPr>
            <p:spPr>
              <a:xfrm>
                <a:off x="6254630" y="4224715"/>
                <a:ext cx="378483" cy="1360895"/>
              </a:xfrm>
              <a:prstGeom prst="ellipse">
                <a:avLst/>
              </a:prstGeom>
              <a:solidFill>
                <a:schemeClr val="bg1">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grpSp>
        <p:grpSp>
          <p:nvGrpSpPr>
            <p:cNvPr id="78" name="グループ化 77">
              <a:extLst>
                <a:ext uri="{FF2B5EF4-FFF2-40B4-BE49-F238E27FC236}">
                  <a16:creationId xmlns:a16="http://schemas.microsoft.com/office/drawing/2014/main" id="{B0451458-6A1D-4834-A958-5E839582A4E1}"/>
                </a:ext>
              </a:extLst>
            </p:cNvPr>
            <p:cNvGrpSpPr/>
            <p:nvPr/>
          </p:nvGrpSpPr>
          <p:grpSpPr>
            <a:xfrm>
              <a:off x="4756187" y="5578690"/>
              <a:ext cx="56181" cy="64243"/>
              <a:chOff x="6146449" y="4224714"/>
              <a:chExt cx="486664" cy="1364525"/>
            </a:xfrm>
          </p:grpSpPr>
          <p:sp>
            <p:nvSpPr>
              <p:cNvPr id="79" name="円/楕円 61">
                <a:extLst>
                  <a:ext uri="{FF2B5EF4-FFF2-40B4-BE49-F238E27FC236}">
                    <a16:creationId xmlns:a16="http://schemas.microsoft.com/office/drawing/2014/main" id="{AD45D051-D229-4C9A-9E3E-8A500C8E59C2}"/>
                  </a:ext>
                </a:extLst>
              </p:cNvPr>
              <p:cNvSpPr/>
              <p:nvPr/>
            </p:nvSpPr>
            <p:spPr>
              <a:xfrm>
                <a:off x="6146449" y="4224715"/>
                <a:ext cx="378483" cy="1360895"/>
              </a:xfrm>
              <a:prstGeom prst="ellipse">
                <a:avLst/>
              </a:prstGeom>
              <a:solidFill>
                <a:schemeClr val="bg1">
                  <a:lumMod val="6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grpSp>
            <p:nvGrpSpPr>
              <p:cNvPr id="80" name="グループ化 79">
                <a:extLst>
                  <a:ext uri="{FF2B5EF4-FFF2-40B4-BE49-F238E27FC236}">
                    <a16:creationId xmlns:a16="http://schemas.microsoft.com/office/drawing/2014/main" id="{CA2170FA-2D4F-4DA7-B577-FF01219B8F30}"/>
                  </a:ext>
                </a:extLst>
              </p:cNvPr>
              <p:cNvGrpSpPr/>
              <p:nvPr/>
            </p:nvGrpSpPr>
            <p:grpSpPr>
              <a:xfrm>
                <a:off x="6333697" y="4224714"/>
                <a:ext cx="110511" cy="1364525"/>
                <a:chOff x="6333697" y="4224714"/>
                <a:chExt cx="655063" cy="1364525"/>
              </a:xfrm>
            </p:grpSpPr>
            <p:sp>
              <p:nvSpPr>
                <p:cNvPr id="82" name="正方形/長方形 81">
                  <a:extLst>
                    <a:ext uri="{FF2B5EF4-FFF2-40B4-BE49-F238E27FC236}">
                      <a16:creationId xmlns:a16="http://schemas.microsoft.com/office/drawing/2014/main" id="{6DC7AB9D-5DC0-4939-8EE5-EF15934DCA8F}"/>
                    </a:ext>
                  </a:extLst>
                </p:cNvPr>
                <p:cNvSpPr/>
                <p:nvPr/>
              </p:nvSpPr>
              <p:spPr>
                <a:xfrm>
                  <a:off x="6335690" y="4224714"/>
                  <a:ext cx="653070" cy="1364525"/>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cxnSp>
              <p:nvCxnSpPr>
                <p:cNvPr id="83" name="直線コネクタ 82">
                  <a:extLst>
                    <a:ext uri="{FF2B5EF4-FFF2-40B4-BE49-F238E27FC236}">
                      <a16:creationId xmlns:a16="http://schemas.microsoft.com/office/drawing/2014/main" id="{EA3E9993-8C57-4C09-9338-583CD82DE6A5}"/>
                    </a:ext>
                  </a:extLst>
                </p:cNvPr>
                <p:cNvCxnSpPr/>
                <p:nvPr/>
              </p:nvCxnSpPr>
              <p:spPr>
                <a:xfrm flipH="1">
                  <a:off x="6333697" y="4225158"/>
                  <a:ext cx="65307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直線コネクタ 83">
                  <a:extLst>
                    <a:ext uri="{FF2B5EF4-FFF2-40B4-BE49-F238E27FC236}">
                      <a16:creationId xmlns:a16="http://schemas.microsoft.com/office/drawing/2014/main" id="{646B5821-2AE9-44A2-9157-866890B6E2C5}"/>
                    </a:ext>
                  </a:extLst>
                </p:cNvPr>
                <p:cNvCxnSpPr/>
                <p:nvPr/>
              </p:nvCxnSpPr>
              <p:spPr>
                <a:xfrm flipH="1">
                  <a:off x="6333697" y="5585610"/>
                  <a:ext cx="65307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81" name="円/楕円 63">
                <a:extLst>
                  <a:ext uri="{FF2B5EF4-FFF2-40B4-BE49-F238E27FC236}">
                    <a16:creationId xmlns:a16="http://schemas.microsoft.com/office/drawing/2014/main" id="{772670FE-762C-483D-BD69-716ACEF532EB}"/>
                  </a:ext>
                </a:extLst>
              </p:cNvPr>
              <p:cNvSpPr/>
              <p:nvPr/>
            </p:nvSpPr>
            <p:spPr>
              <a:xfrm>
                <a:off x="6254630" y="4224715"/>
                <a:ext cx="378483" cy="1360895"/>
              </a:xfrm>
              <a:prstGeom prst="ellipse">
                <a:avLst/>
              </a:prstGeom>
              <a:solidFill>
                <a:schemeClr val="bg1">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grpSp>
        <p:grpSp>
          <p:nvGrpSpPr>
            <p:cNvPr id="85" name="グループ化 84">
              <a:extLst>
                <a:ext uri="{FF2B5EF4-FFF2-40B4-BE49-F238E27FC236}">
                  <a16:creationId xmlns:a16="http://schemas.microsoft.com/office/drawing/2014/main" id="{57151176-D01B-4DA9-A816-989F6E130164}"/>
                </a:ext>
              </a:extLst>
            </p:cNvPr>
            <p:cNvGrpSpPr/>
            <p:nvPr/>
          </p:nvGrpSpPr>
          <p:grpSpPr>
            <a:xfrm>
              <a:off x="4576484" y="4741616"/>
              <a:ext cx="56181" cy="64243"/>
              <a:chOff x="6146449" y="4224714"/>
              <a:chExt cx="486664" cy="1364525"/>
            </a:xfrm>
          </p:grpSpPr>
          <p:sp>
            <p:nvSpPr>
              <p:cNvPr id="86" name="円/楕円 68">
                <a:extLst>
                  <a:ext uri="{FF2B5EF4-FFF2-40B4-BE49-F238E27FC236}">
                    <a16:creationId xmlns:a16="http://schemas.microsoft.com/office/drawing/2014/main" id="{5C5AEA75-70F1-4E28-960E-BFA7E6E4E09C}"/>
                  </a:ext>
                </a:extLst>
              </p:cNvPr>
              <p:cNvSpPr/>
              <p:nvPr/>
            </p:nvSpPr>
            <p:spPr>
              <a:xfrm>
                <a:off x="6146449" y="4224715"/>
                <a:ext cx="378483" cy="1360895"/>
              </a:xfrm>
              <a:prstGeom prst="ellipse">
                <a:avLst/>
              </a:prstGeom>
              <a:solidFill>
                <a:schemeClr val="bg1">
                  <a:lumMod val="6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grpSp>
            <p:nvGrpSpPr>
              <p:cNvPr id="87" name="グループ化 86">
                <a:extLst>
                  <a:ext uri="{FF2B5EF4-FFF2-40B4-BE49-F238E27FC236}">
                    <a16:creationId xmlns:a16="http://schemas.microsoft.com/office/drawing/2014/main" id="{261D00D3-8479-440B-B3F8-FBB8F6B92D65}"/>
                  </a:ext>
                </a:extLst>
              </p:cNvPr>
              <p:cNvGrpSpPr/>
              <p:nvPr/>
            </p:nvGrpSpPr>
            <p:grpSpPr>
              <a:xfrm>
                <a:off x="6333697" y="4224714"/>
                <a:ext cx="110511" cy="1364525"/>
                <a:chOff x="6333697" y="4224714"/>
                <a:chExt cx="655063" cy="1364525"/>
              </a:xfrm>
            </p:grpSpPr>
            <p:sp>
              <p:nvSpPr>
                <p:cNvPr id="89" name="正方形/長方形 88">
                  <a:extLst>
                    <a:ext uri="{FF2B5EF4-FFF2-40B4-BE49-F238E27FC236}">
                      <a16:creationId xmlns:a16="http://schemas.microsoft.com/office/drawing/2014/main" id="{41E61455-79BD-4EDD-BFA0-1ED76350A451}"/>
                    </a:ext>
                  </a:extLst>
                </p:cNvPr>
                <p:cNvSpPr/>
                <p:nvPr/>
              </p:nvSpPr>
              <p:spPr>
                <a:xfrm>
                  <a:off x="6335690" y="4224714"/>
                  <a:ext cx="653070" cy="1364525"/>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cxnSp>
              <p:nvCxnSpPr>
                <p:cNvPr id="90" name="直線コネクタ 89">
                  <a:extLst>
                    <a:ext uri="{FF2B5EF4-FFF2-40B4-BE49-F238E27FC236}">
                      <a16:creationId xmlns:a16="http://schemas.microsoft.com/office/drawing/2014/main" id="{4534E793-2599-43C1-9521-FFDFBD829A18}"/>
                    </a:ext>
                  </a:extLst>
                </p:cNvPr>
                <p:cNvCxnSpPr/>
                <p:nvPr/>
              </p:nvCxnSpPr>
              <p:spPr>
                <a:xfrm flipH="1">
                  <a:off x="6333697" y="4225158"/>
                  <a:ext cx="65307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 name="直線コネクタ 90">
                  <a:extLst>
                    <a:ext uri="{FF2B5EF4-FFF2-40B4-BE49-F238E27FC236}">
                      <a16:creationId xmlns:a16="http://schemas.microsoft.com/office/drawing/2014/main" id="{E685738A-B16E-45C2-AAFB-62C07BFFD5BF}"/>
                    </a:ext>
                  </a:extLst>
                </p:cNvPr>
                <p:cNvCxnSpPr/>
                <p:nvPr/>
              </p:nvCxnSpPr>
              <p:spPr>
                <a:xfrm flipH="1">
                  <a:off x="6333697" y="5585610"/>
                  <a:ext cx="65307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88" name="円/楕円 70">
                <a:extLst>
                  <a:ext uri="{FF2B5EF4-FFF2-40B4-BE49-F238E27FC236}">
                    <a16:creationId xmlns:a16="http://schemas.microsoft.com/office/drawing/2014/main" id="{DEC5B9F0-7C72-4B75-8391-D6F86E8CEB90}"/>
                  </a:ext>
                </a:extLst>
              </p:cNvPr>
              <p:cNvSpPr/>
              <p:nvPr/>
            </p:nvSpPr>
            <p:spPr>
              <a:xfrm>
                <a:off x="6254630" y="4224715"/>
                <a:ext cx="378483" cy="1360895"/>
              </a:xfrm>
              <a:prstGeom prst="ellipse">
                <a:avLst/>
              </a:prstGeom>
              <a:solidFill>
                <a:schemeClr val="bg1">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grpSp>
        <p:grpSp>
          <p:nvGrpSpPr>
            <p:cNvPr id="92" name="グループ化 91">
              <a:extLst>
                <a:ext uri="{FF2B5EF4-FFF2-40B4-BE49-F238E27FC236}">
                  <a16:creationId xmlns:a16="http://schemas.microsoft.com/office/drawing/2014/main" id="{6E759C1C-CB2E-4D90-AA09-723CF184A7F7}"/>
                </a:ext>
              </a:extLst>
            </p:cNvPr>
            <p:cNvGrpSpPr/>
            <p:nvPr/>
          </p:nvGrpSpPr>
          <p:grpSpPr>
            <a:xfrm>
              <a:off x="4798245" y="4742006"/>
              <a:ext cx="56181" cy="64243"/>
              <a:chOff x="6146449" y="4224714"/>
              <a:chExt cx="486664" cy="1364525"/>
            </a:xfrm>
          </p:grpSpPr>
          <p:sp>
            <p:nvSpPr>
              <p:cNvPr id="93" name="円/楕円 75">
                <a:extLst>
                  <a:ext uri="{FF2B5EF4-FFF2-40B4-BE49-F238E27FC236}">
                    <a16:creationId xmlns:a16="http://schemas.microsoft.com/office/drawing/2014/main" id="{924FE621-88BB-4AEF-A5B8-D999C832C1F4}"/>
                  </a:ext>
                </a:extLst>
              </p:cNvPr>
              <p:cNvSpPr/>
              <p:nvPr/>
            </p:nvSpPr>
            <p:spPr>
              <a:xfrm>
                <a:off x="6146449" y="4224715"/>
                <a:ext cx="378483" cy="1360895"/>
              </a:xfrm>
              <a:prstGeom prst="ellipse">
                <a:avLst/>
              </a:prstGeom>
              <a:solidFill>
                <a:schemeClr val="bg1">
                  <a:lumMod val="6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grpSp>
            <p:nvGrpSpPr>
              <p:cNvPr id="94" name="グループ化 93">
                <a:extLst>
                  <a:ext uri="{FF2B5EF4-FFF2-40B4-BE49-F238E27FC236}">
                    <a16:creationId xmlns:a16="http://schemas.microsoft.com/office/drawing/2014/main" id="{D2D05791-9964-4661-B887-31E308B78670}"/>
                  </a:ext>
                </a:extLst>
              </p:cNvPr>
              <p:cNvGrpSpPr/>
              <p:nvPr/>
            </p:nvGrpSpPr>
            <p:grpSpPr>
              <a:xfrm>
                <a:off x="6333697" y="4224714"/>
                <a:ext cx="110511" cy="1364525"/>
                <a:chOff x="6333697" y="4224714"/>
                <a:chExt cx="655063" cy="1364525"/>
              </a:xfrm>
            </p:grpSpPr>
            <p:sp>
              <p:nvSpPr>
                <p:cNvPr id="96" name="正方形/長方形 95">
                  <a:extLst>
                    <a:ext uri="{FF2B5EF4-FFF2-40B4-BE49-F238E27FC236}">
                      <a16:creationId xmlns:a16="http://schemas.microsoft.com/office/drawing/2014/main" id="{215C4618-CE9F-4B50-B2BE-0ED21585ADFA}"/>
                    </a:ext>
                  </a:extLst>
                </p:cNvPr>
                <p:cNvSpPr/>
                <p:nvPr/>
              </p:nvSpPr>
              <p:spPr>
                <a:xfrm>
                  <a:off x="6335690" y="4224714"/>
                  <a:ext cx="653070" cy="1364525"/>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cxnSp>
              <p:nvCxnSpPr>
                <p:cNvPr id="97" name="直線コネクタ 96">
                  <a:extLst>
                    <a:ext uri="{FF2B5EF4-FFF2-40B4-BE49-F238E27FC236}">
                      <a16:creationId xmlns:a16="http://schemas.microsoft.com/office/drawing/2014/main" id="{9D39D58A-25D3-4323-93F6-0584557F7DE6}"/>
                    </a:ext>
                  </a:extLst>
                </p:cNvPr>
                <p:cNvCxnSpPr/>
                <p:nvPr/>
              </p:nvCxnSpPr>
              <p:spPr>
                <a:xfrm flipH="1">
                  <a:off x="6333697" y="4225158"/>
                  <a:ext cx="65307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8" name="直線コネクタ 97">
                  <a:extLst>
                    <a:ext uri="{FF2B5EF4-FFF2-40B4-BE49-F238E27FC236}">
                      <a16:creationId xmlns:a16="http://schemas.microsoft.com/office/drawing/2014/main" id="{06EA995B-1D45-47E6-8D98-A3F263FBD408}"/>
                    </a:ext>
                  </a:extLst>
                </p:cNvPr>
                <p:cNvCxnSpPr/>
                <p:nvPr/>
              </p:nvCxnSpPr>
              <p:spPr>
                <a:xfrm flipH="1">
                  <a:off x="6333697" y="5585610"/>
                  <a:ext cx="65307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95" name="円/楕円 77">
                <a:extLst>
                  <a:ext uri="{FF2B5EF4-FFF2-40B4-BE49-F238E27FC236}">
                    <a16:creationId xmlns:a16="http://schemas.microsoft.com/office/drawing/2014/main" id="{C29A35B2-A921-4AF2-A25E-2FFFC0D1654D}"/>
                  </a:ext>
                </a:extLst>
              </p:cNvPr>
              <p:cNvSpPr/>
              <p:nvPr/>
            </p:nvSpPr>
            <p:spPr>
              <a:xfrm>
                <a:off x="6254630" y="4224715"/>
                <a:ext cx="378483" cy="1360895"/>
              </a:xfrm>
              <a:prstGeom prst="ellipse">
                <a:avLst/>
              </a:prstGeom>
              <a:solidFill>
                <a:schemeClr val="bg1">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grpSp>
        <p:grpSp>
          <p:nvGrpSpPr>
            <p:cNvPr id="99" name="グループ化 98">
              <a:extLst>
                <a:ext uri="{FF2B5EF4-FFF2-40B4-BE49-F238E27FC236}">
                  <a16:creationId xmlns:a16="http://schemas.microsoft.com/office/drawing/2014/main" id="{CB675409-CA88-4137-9BEF-A84E163C15DD}"/>
                </a:ext>
              </a:extLst>
            </p:cNvPr>
            <p:cNvGrpSpPr/>
            <p:nvPr/>
          </p:nvGrpSpPr>
          <p:grpSpPr>
            <a:xfrm>
              <a:off x="4572458" y="5380515"/>
              <a:ext cx="56181" cy="64243"/>
              <a:chOff x="6146449" y="4224714"/>
              <a:chExt cx="486664" cy="1364525"/>
            </a:xfrm>
          </p:grpSpPr>
          <p:sp>
            <p:nvSpPr>
              <p:cNvPr id="100" name="円/楕円 82">
                <a:extLst>
                  <a:ext uri="{FF2B5EF4-FFF2-40B4-BE49-F238E27FC236}">
                    <a16:creationId xmlns:a16="http://schemas.microsoft.com/office/drawing/2014/main" id="{7865417C-69D6-4B42-8ED5-D14657C1C8F5}"/>
                  </a:ext>
                </a:extLst>
              </p:cNvPr>
              <p:cNvSpPr/>
              <p:nvPr/>
            </p:nvSpPr>
            <p:spPr>
              <a:xfrm>
                <a:off x="6146449" y="4224715"/>
                <a:ext cx="378483" cy="1360895"/>
              </a:xfrm>
              <a:prstGeom prst="ellipse">
                <a:avLst/>
              </a:prstGeom>
              <a:solidFill>
                <a:schemeClr val="bg1">
                  <a:lumMod val="6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grpSp>
            <p:nvGrpSpPr>
              <p:cNvPr id="101" name="グループ化 100">
                <a:extLst>
                  <a:ext uri="{FF2B5EF4-FFF2-40B4-BE49-F238E27FC236}">
                    <a16:creationId xmlns:a16="http://schemas.microsoft.com/office/drawing/2014/main" id="{A34D99C1-72D9-4D36-A00B-1B9E59033584}"/>
                  </a:ext>
                </a:extLst>
              </p:cNvPr>
              <p:cNvGrpSpPr/>
              <p:nvPr/>
            </p:nvGrpSpPr>
            <p:grpSpPr>
              <a:xfrm>
                <a:off x="6333697" y="4224714"/>
                <a:ext cx="110511" cy="1364525"/>
                <a:chOff x="6333697" y="4224714"/>
                <a:chExt cx="655063" cy="1364525"/>
              </a:xfrm>
            </p:grpSpPr>
            <p:sp>
              <p:nvSpPr>
                <p:cNvPr id="103" name="正方形/長方形 102">
                  <a:extLst>
                    <a:ext uri="{FF2B5EF4-FFF2-40B4-BE49-F238E27FC236}">
                      <a16:creationId xmlns:a16="http://schemas.microsoft.com/office/drawing/2014/main" id="{DFC3AFC6-E7A4-42C2-955B-E63ECD89744B}"/>
                    </a:ext>
                  </a:extLst>
                </p:cNvPr>
                <p:cNvSpPr/>
                <p:nvPr/>
              </p:nvSpPr>
              <p:spPr>
                <a:xfrm>
                  <a:off x="6335690" y="4224714"/>
                  <a:ext cx="653070" cy="1364525"/>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cxnSp>
              <p:nvCxnSpPr>
                <p:cNvPr id="104" name="直線コネクタ 103">
                  <a:extLst>
                    <a:ext uri="{FF2B5EF4-FFF2-40B4-BE49-F238E27FC236}">
                      <a16:creationId xmlns:a16="http://schemas.microsoft.com/office/drawing/2014/main" id="{2FD91866-352A-472E-85E8-E37EC41DBC8F}"/>
                    </a:ext>
                  </a:extLst>
                </p:cNvPr>
                <p:cNvCxnSpPr/>
                <p:nvPr/>
              </p:nvCxnSpPr>
              <p:spPr>
                <a:xfrm flipH="1">
                  <a:off x="6333697" y="4225158"/>
                  <a:ext cx="65307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5" name="直線コネクタ 104">
                  <a:extLst>
                    <a:ext uri="{FF2B5EF4-FFF2-40B4-BE49-F238E27FC236}">
                      <a16:creationId xmlns:a16="http://schemas.microsoft.com/office/drawing/2014/main" id="{726D7AAE-AA2A-4336-9896-EA85F1381AEF}"/>
                    </a:ext>
                  </a:extLst>
                </p:cNvPr>
                <p:cNvCxnSpPr/>
                <p:nvPr/>
              </p:nvCxnSpPr>
              <p:spPr>
                <a:xfrm flipH="1">
                  <a:off x="6333697" y="5585610"/>
                  <a:ext cx="65307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02" name="円/楕円 84">
                <a:extLst>
                  <a:ext uri="{FF2B5EF4-FFF2-40B4-BE49-F238E27FC236}">
                    <a16:creationId xmlns:a16="http://schemas.microsoft.com/office/drawing/2014/main" id="{1602294F-90D0-43F9-AAFE-265BFC94B9AF}"/>
                  </a:ext>
                </a:extLst>
              </p:cNvPr>
              <p:cNvSpPr/>
              <p:nvPr/>
            </p:nvSpPr>
            <p:spPr>
              <a:xfrm>
                <a:off x="6254630" y="4224715"/>
                <a:ext cx="378483" cy="1360895"/>
              </a:xfrm>
              <a:prstGeom prst="ellipse">
                <a:avLst/>
              </a:prstGeom>
              <a:solidFill>
                <a:schemeClr val="bg1">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grpSp>
        <p:grpSp>
          <p:nvGrpSpPr>
            <p:cNvPr id="106" name="グループ化 105">
              <a:extLst>
                <a:ext uri="{FF2B5EF4-FFF2-40B4-BE49-F238E27FC236}">
                  <a16:creationId xmlns:a16="http://schemas.microsoft.com/office/drawing/2014/main" id="{BAAF47AC-6E22-464A-9769-D9C69FDD7D6D}"/>
                </a:ext>
              </a:extLst>
            </p:cNvPr>
            <p:cNvGrpSpPr/>
            <p:nvPr/>
          </p:nvGrpSpPr>
          <p:grpSpPr>
            <a:xfrm>
              <a:off x="4795109" y="5380686"/>
              <a:ext cx="56181" cy="64243"/>
              <a:chOff x="6146449" y="4224714"/>
              <a:chExt cx="486664" cy="1364525"/>
            </a:xfrm>
          </p:grpSpPr>
          <p:sp>
            <p:nvSpPr>
              <p:cNvPr id="107" name="円/楕円 89">
                <a:extLst>
                  <a:ext uri="{FF2B5EF4-FFF2-40B4-BE49-F238E27FC236}">
                    <a16:creationId xmlns:a16="http://schemas.microsoft.com/office/drawing/2014/main" id="{554875BA-5439-44A6-BC8E-3DEF794D0584}"/>
                  </a:ext>
                </a:extLst>
              </p:cNvPr>
              <p:cNvSpPr/>
              <p:nvPr/>
            </p:nvSpPr>
            <p:spPr>
              <a:xfrm>
                <a:off x="6146449" y="4224715"/>
                <a:ext cx="378483" cy="1360895"/>
              </a:xfrm>
              <a:prstGeom prst="ellipse">
                <a:avLst/>
              </a:prstGeom>
              <a:solidFill>
                <a:schemeClr val="bg1">
                  <a:lumMod val="6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grpSp>
            <p:nvGrpSpPr>
              <p:cNvPr id="108" name="グループ化 107">
                <a:extLst>
                  <a:ext uri="{FF2B5EF4-FFF2-40B4-BE49-F238E27FC236}">
                    <a16:creationId xmlns:a16="http://schemas.microsoft.com/office/drawing/2014/main" id="{AF13425A-6097-4A64-85F0-F6EB70B6E453}"/>
                  </a:ext>
                </a:extLst>
              </p:cNvPr>
              <p:cNvGrpSpPr/>
              <p:nvPr/>
            </p:nvGrpSpPr>
            <p:grpSpPr>
              <a:xfrm>
                <a:off x="6333697" y="4224714"/>
                <a:ext cx="110511" cy="1364525"/>
                <a:chOff x="6333697" y="4224714"/>
                <a:chExt cx="655063" cy="1364525"/>
              </a:xfrm>
            </p:grpSpPr>
            <p:sp>
              <p:nvSpPr>
                <p:cNvPr id="110" name="正方形/長方形 109">
                  <a:extLst>
                    <a:ext uri="{FF2B5EF4-FFF2-40B4-BE49-F238E27FC236}">
                      <a16:creationId xmlns:a16="http://schemas.microsoft.com/office/drawing/2014/main" id="{CEDBAC3F-B05A-4FC7-82CE-379064214974}"/>
                    </a:ext>
                  </a:extLst>
                </p:cNvPr>
                <p:cNvSpPr/>
                <p:nvPr/>
              </p:nvSpPr>
              <p:spPr>
                <a:xfrm>
                  <a:off x="6335690" y="4224714"/>
                  <a:ext cx="653070" cy="1364525"/>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cxnSp>
              <p:nvCxnSpPr>
                <p:cNvPr id="111" name="直線コネクタ 110">
                  <a:extLst>
                    <a:ext uri="{FF2B5EF4-FFF2-40B4-BE49-F238E27FC236}">
                      <a16:creationId xmlns:a16="http://schemas.microsoft.com/office/drawing/2014/main" id="{402B9874-25CB-41EF-B1BC-A8672D2D1200}"/>
                    </a:ext>
                  </a:extLst>
                </p:cNvPr>
                <p:cNvCxnSpPr/>
                <p:nvPr/>
              </p:nvCxnSpPr>
              <p:spPr>
                <a:xfrm flipH="1">
                  <a:off x="6333697" y="4225158"/>
                  <a:ext cx="65307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2" name="直線コネクタ 111">
                  <a:extLst>
                    <a:ext uri="{FF2B5EF4-FFF2-40B4-BE49-F238E27FC236}">
                      <a16:creationId xmlns:a16="http://schemas.microsoft.com/office/drawing/2014/main" id="{2A679F37-2974-4EA9-9EC9-0F528C936FB1}"/>
                    </a:ext>
                  </a:extLst>
                </p:cNvPr>
                <p:cNvCxnSpPr/>
                <p:nvPr/>
              </p:nvCxnSpPr>
              <p:spPr>
                <a:xfrm flipH="1">
                  <a:off x="6333697" y="5585610"/>
                  <a:ext cx="65307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09" name="円/楕円 91">
                <a:extLst>
                  <a:ext uri="{FF2B5EF4-FFF2-40B4-BE49-F238E27FC236}">
                    <a16:creationId xmlns:a16="http://schemas.microsoft.com/office/drawing/2014/main" id="{8E744B55-A265-412A-A4FF-A261504A181A}"/>
                  </a:ext>
                </a:extLst>
              </p:cNvPr>
              <p:cNvSpPr/>
              <p:nvPr/>
            </p:nvSpPr>
            <p:spPr>
              <a:xfrm>
                <a:off x="6254630" y="4224715"/>
                <a:ext cx="378483" cy="1360895"/>
              </a:xfrm>
              <a:prstGeom prst="ellipse">
                <a:avLst/>
              </a:prstGeom>
              <a:solidFill>
                <a:schemeClr val="bg1">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grpSp>
        <p:grpSp>
          <p:nvGrpSpPr>
            <p:cNvPr id="113" name="グループ化 112">
              <a:extLst>
                <a:ext uri="{FF2B5EF4-FFF2-40B4-BE49-F238E27FC236}">
                  <a16:creationId xmlns:a16="http://schemas.microsoft.com/office/drawing/2014/main" id="{63675423-D39E-4BD5-82F7-86D919052D2D}"/>
                </a:ext>
              </a:extLst>
            </p:cNvPr>
            <p:cNvGrpSpPr/>
            <p:nvPr/>
          </p:nvGrpSpPr>
          <p:grpSpPr>
            <a:xfrm>
              <a:off x="4553199" y="4969225"/>
              <a:ext cx="56181" cy="64243"/>
              <a:chOff x="6146449" y="4224714"/>
              <a:chExt cx="486664" cy="1364525"/>
            </a:xfrm>
          </p:grpSpPr>
          <p:sp>
            <p:nvSpPr>
              <p:cNvPr id="114" name="円/楕円 96">
                <a:extLst>
                  <a:ext uri="{FF2B5EF4-FFF2-40B4-BE49-F238E27FC236}">
                    <a16:creationId xmlns:a16="http://schemas.microsoft.com/office/drawing/2014/main" id="{DE2D1053-531B-470D-B51C-BB09552C58CE}"/>
                  </a:ext>
                </a:extLst>
              </p:cNvPr>
              <p:cNvSpPr/>
              <p:nvPr/>
            </p:nvSpPr>
            <p:spPr>
              <a:xfrm>
                <a:off x="6146449" y="4224715"/>
                <a:ext cx="378483" cy="1360895"/>
              </a:xfrm>
              <a:prstGeom prst="ellipse">
                <a:avLst/>
              </a:prstGeom>
              <a:solidFill>
                <a:schemeClr val="bg1">
                  <a:lumMod val="6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grpSp>
            <p:nvGrpSpPr>
              <p:cNvPr id="115" name="グループ化 114">
                <a:extLst>
                  <a:ext uri="{FF2B5EF4-FFF2-40B4-BE49-F238E27FC236}">
                    <a16:creationId xmlns:a16="http://schemas.microsoft.com/office/drawing/2014/main" id="{6F0D3C24-7368-492E-BEB8-AFB420BF9047}"/>
                  </a:ext>
                </a:extLst>
              </p:cNvPr>
              <p:cNvGrpSpPr/>
              <p:nvPr/>
            </p:nvGrpSpPr>
            <p:grpSpPr>
              <a:xfrm>
                <a:off x="6333697" y="4224714"/>
                <a:ext cx="110511" cy="1364525"/>
                <a:chOff x="6333697" y="4224714"/>
                <a:chExt cx="655063" cy="1364525"/>
              </a:xfrm>
            </p:grpSpPr>
            <p:sp>
              <p:nvSpPr>
                <p:cNvPr id="117" name="正方形/長方形 116">
                  <a:extLst>
                    <a:ext uri="{FF2B5EF4-FFF2-40B4-BE49-F238E27FC236}">
                      <a16:creationId xmlns:a16="http://schemas.microsoft.com/office/drawing/2014/main" id="{A01B77D3-4065-4CDC-88EA-0BA07EA87460}"/>
                    </a:ext>
                  </a:extLst>
                </p:cNvPr>
                <p:cNvSpPr/>
                <p:nvPr/>
              </p:nvSpPr>
              <p:spPr>
                <a:xfrm>
                  <a:off x="6335690" y="4224714"/>
                  <a:ext cx="653070" cy="1364525"/>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cxnSp>
              <p:nvCxnSpPr>
                <p:cNvPr id="118" name="直線コネクタ 117">
                  <a:extLst>
                    <a:ext uri="{FF2B5EF4-FFF2-40B4-BE49-F238E27FC236}">
                      <a16:creationId xmlns:a16="http://schemas.microsoft.com/office/drawing/2014/main" id="{60566261-4AD5-4252-8F9C-BD619265806A}"/>
                    </a:ext>
                  </a:extLst>
                </p:cNvPr>
                <p:cNvCxnSpPr/>
                <p:nvPr/>
              </p:nvCxnSpPr>
              <p:spPr>
                <a:xfrm flipH="1">
                  <a:off x="6333697" y="4225158"/>
                  <a:ext cx="65307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9" name="直線コネクタ 118">
                  <a:extLst>
                    <a:ext uri="{FF2B5EF4-FFF2-40B4-BE49-F238E27FC236}">
                      <a16:creationId xmlns:a16="http://schemas.microsoft.com/office/drawing/2014/main" id="{D5035BDE-F86F-40A5-ACCA-6D6459CE02B0}"/>
                    </a:ext>
                  </a:extLst>
                </p:cNvPr>
                <p:cNvCxnSpPr/>
                <p:nvPr/>
              </p:nvCxnSpPr>
              <p:spPr>
                <a:xfrm flipH="1">
                  <a:off x="6333697" y="5585610"/>
                  <a:ext cx="65307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16" name="円/楕円 98">
                <a:extLst>
                  <a:ext uri="{FF2B5EF4-FFF2-40B4-BE49-F238E27FC236}">
                    <a16:creationId xmlns:a16="http://schemas.microsoft.com/office/drawing/2014/main" id="{25151E02-1AFE-4AA8-8F42-B2B985412370}"/>
                  </a:ext>
                </a:extLst>
              </p:cNvPr>
              <p:cNvSpPr/>
              <p:nvPr/>
            </p:nvSpPr>
            <p:spPr>
              <a:xfrm>
                <a:off x="6254630" y="4224715"/>
                <a:ext cx="378483" cy="1360895"/>
              </a:xfrm>
              <a:prstGeom prst="ellipse">
                <a:avLst/>
              </a:prstGeom>
              <a:solidFill>
                <a:schemeClr val="bg1">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grpSp>
        <p:grpSp>
          <p:nvGrpSpPr>
            <p:cNvPr id="120" name="グループ化 119">
              <a:extLst>
                <a:ext uri="{FF2B5EF4-FFF2-40B4-BE49-F238E27FC236}">
                  <a16:creationId xmlns:a16="http://schemas.microsoft.com/office/drawing/2014/main" id="{15CDB78E-0DBC-461B-B3D3-C990910DC5D4}"/>
                </a:ext>
              </a:extLst>
            </p:cNvPr>
            <p:cNvGrpSpPr/>
            <p:nvPr/>
          </p:nvGrpSpPr>
          <p:grpSpPr>
            <a:xfrm>
              <a:off x="4552230" y="5167674"/>
              <a:ext cx="56181" cy="64243"/>
              <a:chOff x="6146449" y="4224714"/>
              <a:chExt cx="486664" cy="1364525"/>
            </a:xfrm>
          </p:grpSpPr>
          <p:sp>
            <p:nvSpPr>
              <p:cNvPr id="121" name="円/楕円 103">
                <a:extLst>
                  <a:ext uri="{FF2B5EF4-FFF2-40B4-BE49-F238E27FC236}">
                    <a16:creationId xmlns:a16="http://schemas.microsoft.com/office/drawing/2014/main" id="{550DD97C-CB5E-4FBD-B389-1A35D727246D}"/>
                  </a:ext>
                </a:extLst>
              </p:cNvPr>
              <p:cNvSpPr/>
              <p:nvPr/>
            </p:nvSpPr>
            <p:spPr>
              <a:xfrm>
                <a:off x="6146449" y="4224715"/>
                <a:ext cx="378483" cy="1360895"/>
              </a:xfrm>
              <a:prstGeom prst="ellipse">
                <a:avLst/>
              </a:prstGeom>
              <a:solidFill>
                <a:schemeClr val="bg1">
                  <a:lumMod val="6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grpSp>
            <p:nvGrpSpPr>
              <p:cNvPr id="122" name="グループ化 121">
                <a:extLst>
                  <a:ext uri="{FF2B5EF4-FFF2-40B4-BE49-F238E27FC236}">
                    <a16:creationId xmlns:a16="http://schemas.microsoft.com/office/drawing/2014/main" id="{4AB4E51D-6DF7-44D0-A92B-2FD97C7402AB}"/>
                  </a:ext>
                </a:extLst>
              </p:cNvPr>
              <p:cNvGrpSpPr/>
              <p:nvPr/>
            </p:nvGrpSpPr>
            <p:grpSpPr>
              <a:xfrm>
                <a:off x="6333697" y="4224714"/>
                <a:ext cx="110511" cy="1364525"/>
                <a:chOff x="6333697" y="4224714"/>
                <a:chExt cx="655063" cy="1364525"/>
              </a:xfrm>
            </p:grpSpPr>
            <p:sp>
              <p:nvSpPr>
                <p:cNvPr id="124" name="正方形/長方形 123">
                  <a:extLst>
                    <a:ext uri="{FF2B5EF4-FFF2-40B4-BE49-F238E27FC236}">
                      <a16:creationId xmlns:a16="http://schemas.microsoft.com/office/drawing/2014/main" id="{B791A43E-5565-4798-8B0B-380305EA7807}"/>
                    </a:ext>
                  </a:extLst>
                </p:cNvPr>
                <p:cNvSpPr/>
                <p:nvPr/>
              </p:nvSpPr>
              <p:spPr>
                <a:xfrm>
                  <a:off x="6335690" y="4224714"/>
                  <a:ext cx="653070" cy="1364525"/>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cxnSp>
              <p:nvCxnSpPr>
                <p:cNvPr id="125" name="直線コネクタ 124">
                  <a:extLst>
                    <a:ext uri="{FF2B5EF4-FFF2-40B4-BE49-F238E27FC236}">
                      <a16:creationId xmlns:a16="http://schemas.microsoft.com/office/drawing/2014/main" id="{D912C173-8B10-4D28-A38F-3D718AC307CB}"/>
                    </a:ext>
                  </a:extLst>
                </p:cNvPr>
                <p:cNvCxnSpPr/>
                <p:nvPr/>
              </p:nvCxnSpPr>
              <p:spPr>
                <a:xfrm flipH="1">
                  <a:off x="6333697" y="4225158"/>
                  <a:ext cx="65307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6" name="直線コネクタ 125">
                  <a:extLst>
                    <a:ext uri="{FF2B5EF4-FFF2-40B4-BE49-F238E27FC236}">
                      <a16:creationId xmlns:a16="http://schemas.microsoft.com/office/drawing/2014/main" id="{BDC0F6F2-3364-4CDD-80E1-A09E4D1142C4}"/>
                    </a:ext>
                  </a:extLst>
                </p:cNvPr>
                <p:cNvCxnSpPr/>
                <p:nvPr/>
              </p:nvCxnSpPr>
              <p:spPr>
                <a:xfrm flipH="1">
                  <a:off x="6333697" y="5585610"/>
                  <a:ext cx="65307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23" name="円/楕円 105">
                <a:extLst>
                  <a:ext uri="{FF2B5EF4-FFF2-40B4-BE49-F238E27FC236}">
                    <a16:creationId xmlns:a16="http://schemas.microsoft.com/office/drawing/2014/main" id="{98C3DD55-E7A1-4F28-A618-D4297A665AA1}"/>
                  </a:ext>
                </a:extLst>
              </p:cNvPr>
              <p:cNvSpPr/>
              <p:nvPr/>
            </p:nvSpPr>
            <p:spPr>
              <a:xfrm>
                <a:off x="6254630" y="4224715"/>
                <a:ext cx="378483" cy="1360895"/>
              </a:xfrm>
              <a:prstGeom prst="ellipse">
                <a:avLst/>
              </a:prstGeom>
              <a:solidFill>
                <a:schemeClr val="bg1">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grpSp>
        <p:grpSp>
          <p:nvGrpSpPr>
            <p:cNvPr id="127" name="グループ化 126">
              <a:extLst>
                <a:ext uri="{FF2B5EF4-FFF2-40B4-BE49-F238E27FC236}">
                  <a16:creationId xmlns:a16="http://schemas.microsoft.com/office/drawing/2014/main" id="{022A24FC-BC2D-4874-A8F7-DE6DA30C814A}"/>
                </a:ext>
              </a:extLst>
            </p:cNvPr>
            <p:cNvGrpSpPr/>
            <p:nvPr/>
          </p:nvGrpSpPr>
          <p:grpSpPr>
            <a:xfrm>
              <a:off x="4810665" y="4962930"/>
              <a:ext cx="56181" cy="64243"/>
              <a:chOff x="6146449" y="4224714"/>
              <a:chExt cx="486664" cy="1364525"/>
            </a:xfrm>
          </p:grpSpPr>
          <p:sp>
            <p:nvSpPr>
              <p:cNvPr id="128" name="円/楕円 110">
                <a:extLst>
                  <a:ext uri="{FF2B5EF4-FFF2-40B4-BE49-F238E27FC236}">
                    <a16:creationId xmlns:a16="http://schemas.microsoft.com/office/drawing/2014/main" id="{5DD6F652-EC83-4356-A840-4C0501ECA7A2}"/>
                  </a:ext>
                </a:extLst>
              </p:cNvPr>
              <p:cNvSpPr/>
              <p:nvPr/>
            </p:nvSpPr>
            <p:spPr>
              <a:xfrm>
                <a:off x="6146449" y="4224715"/>
                <a:ext cx="378483" cy="1360895"/>
              </a:xfrm>
              <a:prstGeom prst="ellipse">
                <a:avLst/>
              </a:prstGeom>
              <a:solidFill>
                <a:schemeClr val="bg1">
                  <a:lumMod val="6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grpSp>
            <p:nvGrpSpPr>
              <p:cNvPr id="129" name="グループ化 128">
                <a:extLst>
                  <a:ext uri="{FF2B5EF4-FFF2-40B4-BE49-F238E27FC236}">
                    <a16:creationId xmlns:a16="http://schemas.microsoft.com/office/drawing/2014/main" id="{D47B131A-592C-4F39-B038-A2CBF42567E4}"/>
                  </a:ext>
                </a:extLst>
              </p:cNvPr>
              <p:cNvGrpSpPr/>
              <p:nvPr/>
            </p:nvGrpSpPr>
            <p:grpSpPr>
              <a:xfrm>
                <a:off x="6333697" y="4224714"/>
                <a:ext cx="110511" cy="1364525"/>
                <a:chOff x="6333697" y="4224714"/>
                <a:chExt cx="655063" cy="1364525"/>
              </a:xfrm>
            </p:grpSpPr>
            <p:sp>
              <p:nvSpPr>
                <p:cNvPr id="131" name="正方形/長方形 130">
                  <a:extLst>
                    <a:ext uri="{FF2B5EF4-FFF2-40B4-BE49-F238E27FC236}">
                      <a16:creationId xmlns:a16="http://schemas.microsoft.com/office/drawing/2014/main" id="{319A8B2E-25DA-47CC-93E4-8C28BFE42A80}"/>
                    </a:ext>
                  </a:extLst>
                </p:cNvPr>
                <p:cNvSpPr/>
                <p:nvPr/>
              </p:nvSpPr>
              <p:spPr>
                <a:xfrm>
                  <a:off x="6335690" y="4224714"/>
                  <a:ext cx="653070" cy="1364525"/>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cxnSp>
              <p:nvCxnSpPr>
                <p:cNvPr id="132" name="直線コネクタ 131">
                  <a:extLst>
                    <a:ext uri="{FF2B5EF4-FFF2-40B4-BE49-F238E27FC236}">
                      <a16:creationId xmlns:a16="http://schemas.microsoft.com/office/drawing/2014/main" id="{8304DAD6-1A83-4507-A980-04F6516F8B24}"/>
                    </a:ext>
                  </a:extLst>
                </p:cNvPr>
                <p:cNvCxnSpPr/>
                <p:nvPr/>
              </p:nvCxnSpPr>
              <p:spPr>
                <a:xfrm flipH="1">
                  <a:off x="6333697" y="4225158"/>
                  <a:ext cx="65307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3" name="直線コネクタ 132">
                  <a:extLst>
                    <a:ext uri="{FF2B5EF4-FFF2-40B4-BE49-F238E27FC236}">
                      <a16:creationId xmlns:a16="http://schemas.microsoft.com/office/drawing/2014/main" id="{62C1F99E-42DF-4F85-BA6E-C8034CFA99C0}"/>
                    </a:ext>
                  </a:extLst>
                </p:cNvPr>
                <p:cNvCxnSpPr/>
                <p:nvPr/>
              </p:nvCxnSpPr>
              <p:spPr>
                <a:xfrm flipH="1">
                  <a:off x="6333697" y="5585610"/>
                  <a:ext cx="65307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30" name="円/楕円 112">
                <a:extLst>
                  <a:ext uri="{FF2B5EF4-FFF2-40B4-BE49-F238E27FC236}">
                    <a16:creationId xmlns:a16="http://schemas.microsoft.com/office/drawing/2014/main" id="{0D7E304A-133F-4669-846E-E8D9137549AE}"/>
                  </a:ext>
                </a:extLst>
              </p:cNvPr>
              <p:cNvSpPr/>
              <p:nvPr/>
            </p:nvSpPr>
            <p:spPr>
              <a:xfrm>
                <a:off x="6254630" y="4224715"/>
                <a:ext cx="378483" cy="1360895"/>
              </a:xfrm>
              <a:prstGeom prst="ellipse">
                <a:avLst/>
              </a:prstGeom>
              <a:solidFill>
                <a:schemeClr val="bg1">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grpSp>
        <p:grpSp>
          <p:nvGrpSpPr>
            <p:cNvPr id="134" name="グループ化 133">
              <a:extLst>
                <a:ext uri="{FF2B5EF4-FFF2-40B4-BE49-F238E27FC236}">
                  <a16:creationId xmlns:a16="http://schemas.microsoft.com/office/drawing/2014/main" id="{19CCA619-39D6-4242-BB5D-8B584439BE24}"/>
                </a:ext>
              </a:extLst>
            </p:cNvPr>
            <p:cNvGrpSpPr/>
            <p:nvPr/>
          </p:nvGrpSpPr>
          <p:grpSpPr>
            <a:xfrm>
              <a:off x="4817247" y="5166883"/>
              <a:ext cx="56181" cy="64243"/>
              <a:chOff x="6146449" y="4224714"/>
              <a:chExt cx="486664" cy="1364525"/>
            </a:xfrm>
          </p:grpSpPr>
          <p:sp>
            <p:nvSpPr>
              <p:cNvPr id="135" name="円/楕円 117">
                <a:extLst>
                  <a:ext uri="{FF2B5EF4-FFF2-40B4-BE49-F238E27FC236}">
                    <a16:creationId xmlns:a16="http://schemas.microsoft.com/office/drawing/2014/main" id="{F2D5E0D1-08D9-4D57-834D-7CFC2AE0F760}"/>
                  </a:ext>
                </a:extLst>
              </p:cNvPr>
              <p:cNvSpPr/>
              <p:nvPr/>
            </p:nvSpPr>
            <p:spPr>
              <a:xfrm>
                <a:off x="6146449" y="4224715"/>
                <a:ext cx="378483" cy="1360895"/>
              </a:xfrm>
              <a:prstGeom prst="ellipse">
                <a:avLst/>
              </a:prstGeom>
              <a:solidFill>
                <a:schemeClr val="bg1">
                  <a:lumMod val="6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grpSp>
            <p:nvGrpSpPr>
              <p:cNvPr id="136" name="グループ化 135">
                <a:extLst>
                  <a:ext uri="{FF2B5EF4-FFF2-40B4-BE49-F238E27FC236}">
                    <a16:creationId xmlns:a16="http://schemas.microsoft.com/office/drawing/2014/main" id="{F4176513-E551-4223-A990-301208618811}"/>
                  </a:ext>
                </a:extLst>
              </p:cNvPr>
              <p:cNvGrpSpPr/>
              <p:nvPr/>
            </p:nvGrpSpPr>
            <p:grpSpPr>
              <a:xfrm>
                <a:off x="6333697" y="4224714"/>
                <a:ext cx="110511" cy="1364525"/>
                <a:chOff x="6333697" y="4224714"/>
                <a:chExt cx="655063" cy="1364525"/>
              </a:xfrm>
            </p:grpSpPr>
            <p:sp>
              <p:nvSpPr>
                <p:cNvPr id="138" name="正方形/長方形 137">
                  <a:extLst>
                    <a:ext uri="{FF2B5EF4-FFF2-40B4-BE49-F238E27FC236}">
                      <a16:creationId xmlns:a16="http://schemas.microsoft.com/office/drawing/2014/main" id="{12D1EF35-4CB9-492C-B6F2-F0BE0F9F6F59}"/>
                    </a:ext>
                  </a:extLst>
                </p:cNvPr>
                <p:cNvSpPr/>
                <p:nvPr/>
              </p:nvSpPr>
              <p:spPr>
                <a:xfrm>
                  <a:off x="6335690" y="4224714"/>
                  <a:ext cx="653070" cy="1364525"/>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cxnSp>
              <p:nvCxnSpPr>
                <p:cNvPr id="139" name="直線コネクタ 138">
                  <a:extLst>
                    <a:ext uri="{FF2B5EF4-FFF2-40B4-BE49-F238E27FC236}">
                      <a16:creationId xmlns:a16="http://schemas.microsoft.com/office/drawing/2014/main" id="{457898C3-2CDF-47D5-A3D3-D8D0A037A129}"/>
                    </a:ext>
                  </a:extLst>
                </p:cNvPr>
                <p:cNvCxnSpPr/>
                <p:nvPr/>
              </p:nvCxnSpPr>
              <p:spPr>
                <a:xfrm flipH="1">
                  <a:off x="6333697" y="4225158"/>
                  <a:ext cx="65307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0" name="直線コネクタ 139">
                  <a:extLst>
                    <a:ext uri="{FF2B5EF4-FFF2-40B4-BE49-F238E27FC236}">
                      <a16:creationId xmlns:a16="http://schemas.microsoft.com/office/drawing/2014/main" id="{288F4BEF-C553-4E58-9DE8-656F166D09E5}"/>
                    </a:ext>
                  </a:extLst>
                </p:cNvPr>
                <p:cNvCxnSpPr/>
                <p:nvPr/>
              </p:nvCxnSpPr>
              <p:spPr>
                <a:xfrm flipH="1">
                  <a:off x="6333697" y="5585610"/>
                  <a:ext cx="65307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37" name="円/楕円 119">
                <a:extLst>
                  <a:ext uri="{FF2B5EF4-FFF2-40B4-BE49-F238E27FC236}">
                    <a16:creationId xmlns:a16="http://schemas.microsoft.com/office/drawing/2014/main" id="{4D564BD9-A8B7-4207-B9D6-E759951A7D02}"/>
                  </a:ext>
                </a:extLst>
              </p:cNvPr>
              <p:cNvSpPr/>
              <p:nvPr/>
            </p:nvSpPr>
            <p:spPr>
              <a:xfrm>
                <a:off x="6254630" y="4224715"/>
                <a:ext cx="378483" cy="1360895"/>
              </a:xfrm>
              <a:prstGeom prst="ellipse">
                <a:avLst/>
              </a:prstGeom>
              <a:solidFill>
                <a:schemeClr val="bg1">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grpSp>
        <p:sp>
          <p:nvSpPr>
            <p:cNvPr id="142" name="テキスト ボックス 141">
              <a:extLst>
                <a:ext uri="{FF2B5EF4-FFF2-40B4-BE49-F238E27FC236}">
                  <a16:creationId xmlns:a16="http://schemas.microsoft.com/office/drawing/2014/main" id="{D5A2F97A-0765-4208-8AE3-0D744CCA0D67}"/>
                </a:ext>
              </a:extLst>
            </p:cNvPr>
            <p:cNvSpPr txBox="1"/>
            <p:nvPr/>
          </p:nvSpPr>
          <p:spPr>
            <a:xfrm>
              <a:off x="5102716" y="4179498"/>
              <a:ext cx="788658" cy="369332"/>
            </a:xfrm>
            <a:prstGeom prst="rect">
              <a:avLst/>
            </a:prstGeom>
            <a:noFill/>
          </p:spPr>
          <p:txBody>
            <a:bodyPr wrap="square" rtlCol="0">
              <a:spAutoFit/>
            </a:bodyPr>
            <a:lstStyle/>
            <a:p>
              <a:r>
                <a:rPr kumimoji="1" lang="en-US" altLang="ja-JP" i="1" dirty="0">
                  <a:latin typeface="Arial" panose="020B0604020202020204" pitchFamily="34" charset="0"/>
                  <a:cs typeface="Arial" panose="020B0604020202020204" pitchFamily="34" charset="0"/>
                </a:rPr>
                <a:t>p</a:t>
              </a:r>
              <a:r>
                <a:rPr kumimoji="1" lang="en-US" altLang="ja-JP" baseline="-25000" dirty="0">
                  <a:latin typeface="Arial" panose="020B0604020202020204" pitchFamily="34" charset="0"/>
                  <a:cs typeface="Arial" panose="020B0604020202020204" pitchFamily="34" charset="0"/>
                </a:rPr>
                <a:t>out</a:t>
              </a:r>
              <a:endParaRPr kumimoji="1" lang="ja-JP" altLang="en-US" baseline="-25000" dirty="0">
                <a:latin typeface="Arial" panose="020B0604020202020204" pitchFamily="34" charset="0"/>
                <a:cs typeface="Arial" panose="020B0604020202020204" pitchFamily="34" charset="0"/>
              </a:endParaRPr>
            </a:p>
          </p:txBody>
        </p:sp>
        <p:sp>
          <p:nvSpPr>
            <p:cNvPr id="143" name="テキスト ボックス 142">
              <a:extLst>
                <a:ext uri="{FF2B5EF4-FFF2-40B4-BE49-F238E27FC236}">
                  <a16:creationId xmlns:a16="http://schemas.microsoft.com/office/drawing/2014/main" id="{587E3E5A-DF12-45A5-8206-349A524071B9}"/>
                </a:ext>
              </a:extLst>
            </p:cNvPr>
            <p:cNvSpPr txBox="1"/>
            <p:nvPr/>
          </p:nvSpPr>
          <p:spPr>
            <a:xfrm>
              <a:off x="5157456" y="5838854"/>
              <a:ext cx="2120833" cy="369332"/>
            </a:xfrm>
            <a:prstGeom prst="rect">
              <a:avLst/>
            </a:prstGeom>
            <a:noFill/>
          </p:spPr>
          <p:txBody>
            <a:bodyPr wrap="square" rtlCol="0">
              <a:spAutoFit/>
            </a:bodyPr>
            <a:lstStyle/>
            <a:p>
              <a:r>
                <a:rPr kumimoji="1" lang="en-US" altLang="ja-JP" i="1" dirty="0">
                  <a:latin typeface="Arial" panose="020B0604020202020204" pitchFamily="34" charset="0"/>
                  <a:cs typeface="Arial" panose="020B0604020202020204" pitchFamily="34" charset="0"/>
                </a:rPr>
                <a:t>p</a:t>
              </a:r>
              <a:r>
                <a:rPr kumimoji="1" lang="en-US" altLang="ja-JP" baseline="-25000" dirty="0">
                  <a:latin typeface="Arial" panose="020B0604020202020204" pitchFamily="34" charset="0"/>
                  <a:cs typeface="Arial" panose="020B0604020202020204" pitchFamily="34" charset="0"/>
                </a:rPr>
                <a:t>out</a:t>
              </a:r>
              <a:r>
                <a:rPr kumimoji="1" lang="en-US" altLang="ja-JP" dirty="0">
                  <a:latin typeface="Arial" panose="020B0604020202020204" pitchFamily="34" charset="0"/>
                  <a:cs typeface="Arial" panose="020B0604020202020204" pitchFamily="34" charset="0"/>
                </a:rPr>
                <a:t> </a:t>
              </a:r>
              <a:r>
                <a:rPr kumimoji="1" lang="en-US" altLang="ja-JP" dirty="0">
                  <a:latin typeface="Arial" panose="020B0604020202020204" pitchFamily="34" charset="0"/>
                  <a:cs typeface="Arial" panose="020B0604020202020204" pitchFamily="34" charset="0"/>
                  <a:sym typeface="Symbol" panose="05050102010706020507" pitchFamily="18" charset="2"/>
                </a:rPr>
                <a:t></a:t>
              </a:r>
              <a:r>
                <a:rPr lang="en-US" altLang="ja-JP" i="1" dirty="0">
                  <a:latin typeface="Arial" panose="020B0604020202020204" pitchFamily="34" charset="0"/>
                  <a:cs typeface="Arial" panose="020B0604020202020204" pitchFamily="34" charset="0"/>
                </a:rPr>
                <a:t> p</a:t>
              </a:r>
              <a:r>
                <a:rPr lang="en-US" altLang="ja-JP" baseline="-25000" dirty="0">
                  <a:latin typeface="Arial" panose="020B0604020202020204" pitchFamily="34" charset="0"/>
                  <a:cs typeface="Arial" panose="020B0604020202020204" pitchFamily="34" charset="0"/>
                </a:rPr>
                <a:t>in</a:t>
              </a:r>
              <a:r>
                <a:rPr kumimoji="1" lang="en-US" altLang="ja-JP" dirty="0">
                  <a:latin typeface="Arial" panose="020B0604020202020204" pitchFamily="34" charset="0"/>
                  <a:cs typeface="Arial" panose="020B0604020202020204" pitchFamily="34" charset="0"/>
                </a:rPr>
                <a:t> = 1 atm</a:t>
              </a:r>
              <a:endParaRPr kumimoji="1" lang="ja-JP" altLang="en-US" baseline="-25000" dirty="0">
                <a:latin typeface="Arial" panose="020B0604020202020204" pitchFamily="34" charset="0"/>
                <a:cs typeface="Arial" panose="020B0604020202020204" pitchFamily="34" charset="0"/>
              </a:endParaRPr>
            </a:p>
          </p:txBody>
        </p:sp>
        <p:sp>
          <p:nvSpPr>
            <p:cNvPr id="144" name="右矢印 23">
              <a:extLst>
                <a:ext uri="{FF2B5EF4-FFF2-40B4-BE49-F238E27FC236}">
                  <a16:creationId xmlns:a16="http://schemas.microsoft.com/office/drawing/2014/main" id="{4D8D7CE5-71F7-4F4C-87CF-BA93D6089284}"/>
                </a:ext>
              </a:extLst>
            </p:cNvPr>
            <p:cNvSpPr/>
            <p:nvPr/>
          </p:nvSpPr>
          <p:spPr>
            <a:xfrm rot="10800000">
              <a:off x="4727101" y="4820012"/>
              <a:ext cx="769944" cy="555435"/>
            </a:xfrm>
            <a:prstGeom prst="rightArrow">
              <a:avLst/>
            </a:pr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sp>
          <p:nvSpPr>
            <p:cNvPr id="145" name="テキスト ボックス 144">
              <a:extLst>
                <a:ext uri="{FF2B5EF4-FFF2-40B4-BE49-F238E27FC236}">
                  <a16:creationId xmlns:a16="http://schemas.microsoft.com/office/drawing/2014/main" id="{33A5791D-9989-42DB-A65A-C2D34CDCAFC7}"/>
                </a:ext>
              </a:extLst>
            </p:cNvPr>
            <p:cNvSpPr txBox="1"/>
            <p:nvPr/>
          </p:nvSpPr>
          <p:spPr>
            <a:xfrm>
              <a:off x="5090512" y="4909012"/>
              <a:ext cx="788658" cy="369332"/>
            </a:xfrm>
            <a:prstGeom prst="rect">
              <a:avLst/>
            </a:prstGeom>
            <a:noFill/>
          </p:spPr>
          <p:txBody>
            <a:bodyPr wrap="square" rtlCol="0">
              <a:spAutoFit/>
            </a:bodyPr>
            <a:lstStyle/>
            <a:p>
              <a:r>
                <a:rPr kumimoji="1" lang="en-US" altLang="ja-JP" i="1" dirty="0">
                  <a:latin typeface="Arial" panose="020B0604020202020204" pitchFamily="34" charset="0"/>
                  <a:cs typeface="Arial" panose="020B0604020202020204" pitchFamily="34" charset="0"/>
                </a:rPr>
                <a:t>F</a:t>
              </a:r>
              <a:endParaRPr kumimoji="1" lang="ja-JP" altLang="en-US" baseline="-25000" dirty="0">
                <a:latin typeface="Arial" panose="020B0604020202020204" pitchFamily="34" charset="0"/>
                <a:cs typeface="Arial" panose="020B0604020202020204" pitchFamily="34" charset="0"/>
              </a:endParaRPr>
            </a:p>
          </p:txBody>
        </p:sp>
        <p:sp>
          <p:nvSpPr>
            <p:cNvPr id="4" name="フリーフォーム: 図形 3">
              <a:extLst>
                <a:ext uri="{FF2B5EF4-FFF2-40B4-BE49-F238E27FC236}">
                  <a16:creationId xmlns:a16="http://schemas.microsoft.com/office/drawing/2014/main" id="{FB57F25D-EF80-49D6-A094-71067E5E4F50}"/>
                </a:ext>
              </a:extLst>
            </p:cNvPr>
            <p:cNvSpPr/>
            <p:nvPr/>
          </p:nvSpPr>
          <p:spPr>
            <a:xfrm>
              <a:off x="2441650" y="4601145"/>
              <a:ext cx="1373150" cy="1548605"/>
            </a:xfrm>
            <a:custGeom>
              <a:avLst/>
              <a:gdLst>
                <a:gd name="connsiteX0" fmla="*/ 582562 w 1511710"/>
                <a:gd name="connsiteY0" fmla="*/ 0 h 1460091"/>
                <a:gd name="connsiteX1" fmla="*/ 250723 w 1511710"/>
                <a:gd name="connsiteY1" fmla="*/ 22123 h 1460091"/>
                <a:gd name="connsiteX2" fmla="*/ 0 w 1511710"/>
                <a:gd name="connsiteY2" fmla="*/ 575188 h 1460091"/>
                <a:gd name="connsiteX3" fmla="*/ 73742 w 1511710"/>
                <a:gd name="connsiteY3" fmla="*/ 1069259 h 1460091"/>
                <a:gd name="connsiteX4" fmla="*/ 619433 w 1511710"/>
                <a:gd name="connsiteY4" fmla="*/ 1460091 h 1460091"/>
                <a:gd name="connsiteX5" fmla="*/ 1356852 w 1511710"/>
                <a:gd name="connsiteY5" fmla="*/ 1305233 h 1460091"/>
                <a:gd name="connsiteX6" fmla="*/ 1511710 w 1511710"/>
                <a:gd name="connsiteY6" fmla="*/ 626807 h 1460091"/>
                <a:gd name="connsiteX7" fmla="*/ 1489587 w 1511710"/>
                <a:gd name="connsiteY7" fmla="*/ 272846 h 1460091"/>
                <a:gd name="connsiteX8" fmla="*/ 1039762 w 1511710"/>
                <a:gd name="connsiteY8" fmla="*/ 44246 h 1460091"/>
                <a:gd name="connsiteX9" fmla="*/ 582562 w 1511710"/>
                <a:gd name="connsiteY9" fmla="*/ 0 h 1460091"/>
                <a:gd name="connsiteX0" fmla="*/ 769183 w 1511710"/>
                <a:gd name="connsiteY0" fmla="*/ 0 h 1554055"/>
                <a:gd name="connsiteX1" fmla="*/ 250723 w 1511710"/>
                <a:gd name="connsiteY1" fmla="*/ 116087 h 1554055"/>
                <a:gd name="connsiteX2" fmla="*/ 0 w 1511710"/>
                <a:gd name="connsiteY2" fmla="*/ 669152 h 1554055"/>
                <a:gd name="connsiteX3" fmla="*/ 73742 w 1511710"/>
                <a:gd name="connsiteY3" fmla="*/ 1163223 h 1554055"/>
                <a:gd name="connsiteX4" fmla="*/ 619433 w 1511710"/>
                <a:gd name="connsiteY4" fmla="*/ 1554055 h 1554055"/>
                <a:gd name="connsiteX5" fmla="*/ 1356852 w 1511710"/>
                <a:gd name="connsiteY5" fmla="*/ 1399197 h 1554055"/>
                <a:gd name="connsiteX6" fmla="*/ 1511710 w 1511710"/>
                <a:gd name="connsiteY6" fmla="*/ 720771 h 1554055"/>
                <a:gd name="connsiteX7" fmla="*/ 1489587 w 1511710"/>
                <a:gd name="connsiteY7" fmla="*/ 366810 h 1554055"/>
                <a:gd name="connsiteX8" fmla="*/ 1039762 w 1511710"/>
                <a:gd name="connsiteY8" fmla="*/ 138210 h 1554055"/>
                <a:gd name="connsiteX9" fmla="*/ 769183 w 1511710"/>
                <a:gd name="connsiteY9" fmla="*/ 0 h 1554055"/>
                <a:gd name="connsiteX0" fmla="*/ 769183 w 1511710"/>
                <a:gd name="connsiteY0" fmla="*/ 0 h 1554055"/>
                <a:gd name="connsiteX1" fmla="*/ 250723 w 1511710"/>
                <a:gd name="connsiteY1" fmla="*/ 116087 h 1554055"/>
                <a:gd name="connsiteX2" fmla="*/ 0 w 1511710"/>
                <a:gd name="connsiteY2" fmla="*/ 669152 h 1554055"/>
                <a:gd name="connsiteX3" fmla="*/ 73742 w 1511710"/>
                <a:gd name="connsiteY3" fmla="*/ 1163223 h 1554055"/>
                <a:gd name="connsiteX4" fmla="*/ 619433 w 1511710"/>
                <a:gd name="connsiteY4" fmla="*/ 1554055 h 1554055"/>
                <a:gd name="connsiteX5" fmla="*/ 1356852 w 1511710"/>
                <a:gd name="connsiteY5" fmla="*/ 1399197 h 1554055"/>
                <a:gd name="connsiteX6" fmla="*/ 1511710 w 1511710"/>
                <a:gd name="connsiteY6" fmla="*/ 720771 h 1554055"/>
                <a:gd name="connsiteX7" fmla="*/ 1489587 w 1511710"/>
                <a:gd name="connsiteY7" fmla="*/ 366810 h 1554055"/>
                <a:gd name="connsiteX8" fmla="*/ 1234865 w 1511710"/>
                <a:gd name="connsiteY8" fmla="*/ 159894 h 1554055"/>
                <a:gd name="connsiteX9" fmla="*/ 769183 w 1511710"/>
                <a:gd name="connsiteY9" fmla="*/ 0 h 1554055"/>
                <a:gd name="connsiteX0" fmla="*/ 769183 w 1515034"/>
                <a:gd name="connsiteY0" fmla="*/ 0 h 1554055"/>
                <a:gd name="connsiteX1" fmla="*/ 250723 w 1515034"/>
                <a:gd name="connsiteY1" fmla="*/ 116087 h 1554055"/>
                <a:gd name="connsiteX2" fmla="*/ 0 w 1515034"/>
                <a:gd name="connsiteY2" fmla="*/ 669152 h 1554055"/>
                <a:gd name="connsiteX3" fmla="*/ 73742 w 1515034"/>
                <a:gd name="connsiteY3" fmla="*/ 1163223 h 1554055"/>
                <a:gd name="connsiteX4" fmla="*/ 619433 w 1515034"/>
                <a:gd name="connsiteY4" fmla="*/ 1554055 h 1554055"/>
                <a:gd name="connsiteX5" fmla="*/ 1356852 w 1515034"/>
                <a:gd name="connsiteY5" fmla="*/ 1399197 h 1554055"/>
                <a:gd name="connsiteX6" fmla="*/ 1511710 w 1515034"/>
                <a:gd name="connsiteY6" fmla="*/ 720771 h 1554055"/>
                <a:gd name="connsiteX7" fmla="*/ 1515034 w 1515034"/>
                <a:gd name="connsiteY7" fmla="*/ 424635 h 1554055"/>
                <a:gd name="connsiteX8" fmla="*/ 1234865 w 1515034"/>
                <a:gd name="connsiteY8" fmla="*/ 159894 h 1554055"/>
                <a:gd name="connsiteX9" fmla="*/ 769183 w 1515034"/>
                <a:gd name="connsiteY9" fmla="*/ 0 h 1554055"/>
                <a:gd name="connsiteX0" fmla="*/ 769183 w 1515034"/>
                <a:gd name="connsiteY0" fmla="*/ 0 h 1554055"/>
                <a:gd name="connsiteX1" fmla="*/ 250723 w 1515034"/>
                <a:gd name="connsiteY1" fmla="*/ 116087 h 1554055"/>
                <a:gd name="connsiteX2" fmla="*/ 0 w 1515034"/>
                <a:gd name="connsiteY2" fmla="*/ 669152 h 1554055"/>
                <a:gd name="connsiteX3" fmla="*/ 73742 w 1515034"/>
                <a:gd name="connsiteY3" fmla="*/ 1163223 h 1554055"/>
                <a:gd name="connsiteX4" fmla="*/ 619433 w 1515034"/>
                <a:gd name="connsiteY4" fmla="*/ 1554055 h 1554055"/>
                <a:gd name="connsiteX5" fmla="*/ 1416232 w 1515034"/>
                <a:gd name="connsiteY5" fmla="*/ 1413653 h 1554055"/>
                <a:gd name="connsiteX6" fmla="*/ 1511710 w 1515034"/>
                <a:gd name="connsiteY6" fmla="*/ 720771 h 1554055"/>
                <a:gd name="connsiteX7" fmla="*/ 1515034 w 1515034"/>
                <a:gd name="connsiteY7" fmla="*/ 424635 h 1554055"/>
                <a:gd name="connsiteX8" fmla="*/ 1234865 w 1515034"/>
                <a:gd name="connsiteY8" fmla="*/ 159894 h 1554055"/>
                <a:gd name="connsiteX9" fmla="*/ 769183 w 1515034"/>
                <a:gd name="connsiteY9" fmla="*/ 0 h 1554055"/>
                <a:gd name="connsiteX0" fmla="*/ 769183 w 1579571"/>
                <a:gd name="connsiteY0" fmla="*/ 0 h 1554055"/>
                <a:gd name="connsiteX1" fmla="*/ 250723 w 1579571"/>
                <a:gd name="connsiteY1" fmla="*/ 116087 h 1554055"/>
                <a:gd name="connsiteX2" fmla="*/ 0 w 1579571"/>
                <a:gd name="connsiteY2" fmla="*/ 669152 h 1554055"/>
                <a:gd name="connsiteX3" fmla="*/ 73742 w 1579571"/>
                <a:gd name="connsiteY3" fmla="*/ 1163223 h 1554055"/>
                <a:gd name="connsiteX4" fmla="*/ 619433 w 1579571"/>
                <a:gd name="connsiteY4" fmla="*/ 1554055 h 1554055"/>
                <a:gd name="connsiteX5" fmla="*/ 1416232 w 1579571"/>
                <a:gd name="connsiteY5" fmla="*/ 1413653 h 1554055"/>
                <a:gd name="connsiteX6" fmla="*/ 1579571 w 1579571"/>
                <a:gd name="connsiteY6" fmla="*/ 829192 h 1554055"/>
                <a:gd name="connsiteX7" fmla="*/ 1515034 w 1579571"/>
                <a:gd name="connsiteY7" fmla="*/ 424635 h 1554055"/>
                <a:gd name="connsiteX8" fmla="*/ 1234865 w 1579571"/>
                <a:gd name="connsiteY8" fmla="*/ 159894 h 1554055"/>
                <a:gd name="connsiteX9" fmla="*/ 769183 w 1579571"/>
                <a:gd name="connsiteY9" fmla="*/ 0 h 1554055"/>
                <a:gd name="connsiteX0" fmla="*/ 769183 w 1579571"/>
                <a:gd name="connsiteY0" fmla="*/ 0 h 1554055"/>
                <a:gd name="connsiteX1" fmla="*/ 242240 w 1579571"/>
                <a:gd name="connsiteY1" fmla="*/ 210052 h 1554055"/>
                <a:gd name="connsiteX2" fmla="*/ 0 w 1579571"/>
                <a:gd name="connsiteY2" fmla="*/ 669152 h 1554055"/>
                <a:gd name="connsiteX3" fmla="*/ 73742 w 1579571"/>
                <a:gd name="connsiteY3" fmla="*/ 1163223 h 1554055"/>
                <a:gd name="connsiteX4" fmla="*/ 619433 w 1579571"/>
                <a:gd name="connsiteY4" fmla="*/ 1554055 h 1554055"/>
                <a:gd name="connsiteX5" fmla="*/ 1416232 w 1579571"/>
                <a:gd name="connsiteY5" fmla="*/ 1413653 h 1554055"/>
                <a:gd name="connsiteX6" fmla="*/ 1579571 w 1579571"/>
                <a:gd name="connsiteY6" fmla="*/ 829192 h 1554055"/>
                <a:gd name="connsiteX7" fmla="*/ 1515034 w 1579571"/>
                <a:gd name="connsiteY7" fmla="*/ 424635 h 1554055"/>
                <a:gd name="connsiteX8" fmla="*/ 1234865 w 1579571"/>
                <a:gd name="connsiteY8" fmla="*/ 159894 h 1554055"/>
                <a:gd name="connsiteX9" fmla="*/ 769183 w 1579571"/>
                <a:gd name="connsiteY9" fmla="*/ 0 h 1554055"/>
                <a:gd name="connsiteX0" fmla="*/ 811597 w 1579571"/>
                <a:gd name="connsiteY0" fmla="*/ 0 h 1489003"/>
                <a:gd name="connsiteX1" fmla="*/ 242240 w 1579571"/>
                <a:gd name="connsiteY1" fmla="*/ 145000 h 1489003"/>
                <a:gd name="connsiteX2" fmla="*/ 0 w 1579571"/>
                <a:gd name="connsiteY2" fmla="*/ 604100 h 1489003"/>
                <a:gd name="connsiteX3" fmla="*/ 73742 w 1579571"/>
                <a:gd name="connsiteY3" fmla="*/ 1098171 h 1489003"/>
                <a:gd name="connsiteX4" fmla="*/ 619433 w 1579571"/>
                <a:gd name="connsiteY4" fmla="*/ 1489003 h 1489003"/>
                <a:gd name="connsiteX5" fmla="*/ 1416232 w 1579571"/>
                <a:gd name="connsiteY5" fmla="*/ 1348601 h 1489003"/>
                <a:gd name="connsiteX6" fmla="*/ 1579571 w 1579571"/>
                <a:gd name="connsiteY6" fmla="*/ 764140 h 1489003"/>
                <a:gd name="connsiteX7" fmla="*/ 1515034 w 1579571"/>
                <a:gd name="connsiteY7" fmla="*/ 359583 h 1489003"/>
                <a:gd name="connsiteX8" fmla="*/ 1234865 w 1579571"/>
                <a:gd name="connsiteY8" fmla="*/ 94842 h 1489003"/>
                <a:gd name="connsiteX9" fmla="*/ 811597 w 1579571"/>
                <a:gd name="connsiteY9" fmla="*/ 0 h 1489003"/>
                <a:gd name="connsiteX0" fmla="*/ 794632 w 1579571"/>
                <a:gd name="connsiteY0" fmla="*/ 0 h 1517915"/>
                <a:gd name="connsiteX1" fmla="*/ 242240 w 1579571"/>
                <a:gd name="connsiteY1" fmla="*/ 173912 h 1517915"/>
                <a:gd name="connsiteX2" fmla="*/ 0 w 1579571"/>
                <a:gd name="connsiteY2" fmla="*/ 633012 h 1517915"/>
                <a:gd name="connsiteX3" fmla="*/ 73742 w 1579571"/>
                <a:gd name="connsiteY3" fmla="*/ 1127083 h 1517915"/>
                <a:gd name="connsiteX4" fmla="*/ 619433 w 1579571"/>
                <a:gd name="connsiteY4" fmla="*/ 1517915 h 1517915"/>
                <a:gd name="connsiteX5" fmla="*/ 1416232 w 1579571"/>
                <a:gd name="connsiteY5" fmla="*/ 1377513 h 1517915"/>
                <a:gd name="connsiteX6" fmla="*/ 1579571 w 1579571"/>
                <a:gd name="connsiteY6" fmla="*/ 793052 h 1517915"/>
                <a:gd name="connsiteX7" fmla="*/ 1515034 w 1579571"/>
                <a:gd name="connsiteY7" fmla="*/ 388495 h 1517915"/>
                <a:gd name="connsiteX8" fmla="*/ 1234865 w 1579571"/>
                <a:gd name="connsiteY8" fmla="*/ 123754 h 1517915"/>
                <a:gd name="connsiteX9" fmla="*/ 794632 w 1579571"/>
                <a:gd name="connsiteY9" fmla="*/ 0 h 1517915"/>
                <a:gd name="connsiteX0" fmla="*/ 794632 w 1579571"/>
                <a:gd name="connsiteY0" fmla="*/ 0 h 1517915"/>
                <a:gd name="connsiteX1" fmla="*/ 242240 w 1579571"/>
                <a:gd name="connsiteY1" fmla="*/ 173912 h 1517915"/>
                <a:gd name="connsiteX2" fmla="*/ 0 w 1579571"/>
                <a:gd name="connsiteY2" fmla="*/ 633012 h 1517915"/>
                <a:gd name="connsiteX3" fmla="*/ 73742 w 1579571"/>
                <a:gd name="connsiteY3" fmla="*/ 1127083 h 1517915"/>
                <a:gd name="connsiteX4" fmla="*/ 619433 w 1579571"/>
                <a:gd name="connsiteY4" fmla="*/ 1517915 h 1517915"/>
                <a:gd name="connsiteX5" fmla="*/ 1416232 w 1579571"/>
                <a:gd name="connsiteY5" fmla="*/ 1377513 h 1517915"/>
                <a:gd name="connsiteX6" fmla="*/ 1579571 w 1579571"/>
                <a:gd name="connsiteY6" fmla="*/ 793052 h 1517915"/>
                <a:gd name="connsiteX7" fmla="*/ 1515034 w 1579571"/>
                <a:gd name="connsiteY7" fmla="*/ 388495 h 1517915"/>
                <a:gd name="connsiteX8" fmla="*/ 1294245 w 1579571"/>
                <a:gd name="connsiteY8" fmla="*/ 123754 h 1517915"/>
                <a:gd name="connsiteX9" fmla="*/ 794632 w 1579571"/>
                <a:gd name="connsiteY9" fmla="*/ 0 h 1517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9571" h="1517915">
                  <a:moveTo>
                    <a:pt x="794632" y="0"/>
                  </a:moveTo>
                  <a:lnTo>
                    <a:pt x="242240" y="173912"/>
                  </a:lnTo>
                  <a:lnTo>
                    <a:pt x="0" y="633012"/>
                  </a:lnTo>
                  <a:lnTo>
                    <a:pt x="73742" y="1127083"/>
                  </a:lnTo>
                  <a:lnTo>
                    <a:pt x="619433" y="1517915"/>
                  </a:lnTo>
                  <a:lnTo>
                    <a:pt x="1416232" y="1377513"/>
                  </a:lnTo>
                  <a:lnTo>
                    <a:pt x="1579571" y="793052"/>
                  </a:lnTo>
                  <a:lnTo>
                    <a:pt x="1515034" y="388495"/>
                  </a:lnTo>
                  <a:lnTo>
                    <a:pt x="1294245" y="123754"/>
                  </a:lnTo>
                  <a:lnTo>
                    <a:pt x="794632" y="0"/>
                  </a:lnTo>
                  <a:close/>
                </a:path>
              </a:pathLst>
            </a:custGeom>
            <a:solidFill>
              <a:schemeClr val="bg1">
                <a:lumMod val="50000"/>
              </a:schemeClr>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6" name="フリーフォーム: 図形 145">
              <a:extLst>
                <a:ext uri="{FF2B5EF4-FFF2-40B4-BE49-F238E27FC236}">
                  <a16:creationId xmlns:a16="http://schemas.microsoft.com/office/drawing/2014/main" id="{DAB0E19B-A071-4FDE-8B46-DCC12E790223}"/>
                </a:ext>
              </a:extLst>
            </p:cNvPr>
            <p:cNvSpPr/>
            <p:nvPr/>
          </p:nvSpPr>
          <p:spPr>
            <a:xfrm>
              <a:off x="2535021" y="4608171"/>
              <a:ext cx="1373150" cy="1548605"/>
            </a:xfrm>
            <a:custGeom>
              <a:avLst/>
              <a:gdLst>
                <a:gd name="connsiteX0" fmla="*/ 582562 w 1511710"/>
                <a:gd name="connsiteY0" fmla="*/ 0 h 1460091"/>
                <a:gd name="connsiteX1" fmla="*/ 250723 w 1511710"/>
                <a:gd name="connsiteY1" fmla="*/ 22123 h 1460091"/>
                <a:gd name="connsiteX2" fmla="*/ 0 w 1511710"/>
                <a:gd name="connsiteY2" fmla="*/ 575188 h 1460091"/>
                <a:gd name="connsiteX3" fmla="*/ 73742 w 1511710"/>
                <a:gd name="connsiteY3" fmla="*/ 1069259 h 1460091"/>
                <a:gd name="connsiteX4" fmla="*/ 619433 w 1511710"/>
                <a:gd name="connsiteY4" fmla="*/ 1460091 h 1460091"/>
                <a:gd name="connsiteX5" fmla="*/ 1356852 w 1511710"/>
                <a:gd name="connsiteY5" fmla="*/ 1305233 h 1460091"/>
                <a:gd name="connsiteX6" fmla="*/ 1511710 w 1511710"/>
                <a:gd name="connsiteY6" fmla="*/ 626807 h 1460091"/>
                <a:gd name="connsiteX7" fmla="*/ 1489587 w 1511710"/>
                <a:gd name="connsiteY7" fmla="*/ 272846 h 1460091"/>
                <a:gd name="connsiteX8" fmla="*/ 1039762 w 1511710"/>
                <a:gd name="connsiteY8" fmla="*/ 44246 h 1460091"/>
                <a:gd name="connsiteX9" fmla="*/ 582562 w 1511710"/>
                <a:gd name="connsiteY9" fmla="*/ 0 h 1460091"/>
                <a:gd name="connsiteX0" fmla="*/ 769183 w 1511710"/>
                <a:gd name="connsiteY0" fmla="*/ 0 h 1554055"/>
                <a:gd name="connsiteX1" fmla="*/ 250723 w 1511710"/>
                <a:gd name="connsiteY1" fmla="*/ 116087 h 1554055"/>
                <a:gd name="connsiteX2" fmla="*/ 0 w 1511710"/>
                <a:gd name="connsiteY2" fmla="*/ 669152 h 1554055"/>
                <a:gd name="connsiteX3" fmla="*/ 73742 w 1511710"/>
                <a:gd name="connsiteY3" fmla="*/ 1163223 h 1554055"/>
                <a:gd name="connsiteX4" fmla="*/ 619433 w 1511710"/>
                <a:gd name="connsiteY4" fmla="*/ 1554055 h 1554055"/>
                <a:gd name="connsiteX5" fmla="*/ 1356852 w 1511710"/>
                <a:gd name="connsiteY5" fmla="*/ 1399197 h 1554055"/>
                <a:gd name="connsiteX6" fmla="*/ 1511710 w 1511710"/>
                <a:gd name="connsiteY6" fmla="*/ 720771 h 1554055"/>
                <a:gd name="connsiteX7" fmla="*/ 1489587 w 1511710"/>
                <a:gd name="connsiteY7" fmla="*/ 366810 h 1554055"/>
                <a:gd name="connsiteX8" fmla="*/ 1039762 w 1511710"/>
                <a:gd name="connsiteY8" fmla="*/ 138210 h 1554055"/>
                <a:gd name="connsiteX9" fmla="*/ 769183 w 1511710"/>
                <a:gd name="connsiteY9" fmla="*/ 0 h 1554055"/>
                <a:gd name="connsiteX0" fmla="*/ 769183 w 1511710"/>
                <a:gd name="connsiteY0" fmla="*/ 0 h 1554055"/>
                <a:gd name="connsiteX1" fmla="*/ 250723 w 1511710"/>
                <a:gd name="connsiteY1" fmla="*/ 116087 h 1554055"/>
                <a:gd name="connsiteX2" fmla="*/ 0 w 1511710"/>
                <a:gd name="connsiteY2" fmla="*/ 669152 h 1554055"/>
                <a:gd name="connsiteX3" fmla="*/ 73742 w 1511710"/>
                <a:gd name="connsiteY3" fmla="*/ 1163223 h 1554055"/>
                <a:gd name="connsiteX4" fmla="*/ 619433 w 1511710"/>
                <a:gd name="connsiteY4" fmla="*/ 1554055 h 1554055"/>
                <a:gd name="connsiteX5" fmla="*/ 1356852 w 1511710"/>
                <a:gd name="connsiteY5" fmla="*/ 1399197 h 1554055"/>
                <a:gd name="connsiteX6" fmla="*/ 1511710 w 1511710"/>
                <a:gd name="connsiteY6" fmla="*/ 720771 h 1554055"/>
                <a:gd name="connsiteX7" fmla="*/ 1489587 w 1511710"/>
                <a:gd name="connsiteY7" fmla="*/ 366810 h 1554055"/>
                <a:gd name="connsiteX8" fmla="*/ 1234865 w 1511710"/>
                <a:gd name="connsiteY8" fmla="*/ 159894 h 1554055"/>
                <a:gd name="connsiteX9" fmla="*/ 769183 w 1511710"/>
                <a:gd name="connsiteY9" fmla="*/ 0 h 1554055"/>
                <a:gd name="connsiteX0" fmla="*/ 769183 w 1515034"/>
                <a:gd name="connsiteY0" fmla="*/ 0 h 1554055"/>
                <a:gd name="connsiteX1" fmla="*/ 250723 w 1515034"/>
                <a:gd name="connsiteY1" fmla="*/ 116087 h 1554055"/>
                <a:gd name="connsiteX2" fmla="*/ 0 w 1515034"/>
                <a:gd name="connsiteY2" fmla="*/ 669152 h 1554055"/>
                <a:gd name="connsiteX3" fmla="*/ 73742 w 1515034"/>
                <a:gd name="connsiteY3" fmla="*/ 1163223 h 1554055"/>
                <a:gd name="connsiteX4" fmla="*/ 619433 w 1515034"/>
                <a:gd name="connsiteY4" fmla="*/ 1554055 h 1554055"/>
                <a:gd name="connsiteX5" fmla="*/ 1356852 w 1515034"/>
                <a:gd name="connsiteY5" fmla="*/ 1399197 h 1554055"/>
                <a:gd name="connsiteX6" fmla="*/ 1511710 w 1515034"/>
                <a:gd name="connsiteY6" fmla="*/ 720771 h 1554055"/>
                <a:gd name="connsiteX7" fmla="*/ 1515034 w 1515034"/>
                <a:gd name="connsiteY7" fmla="*/ 424635 h 1554055"/>
                <a:gd name="connsiteX8" fmla="*/ 1234865 w 1515034"/>
                <a:gd name="connsiteY8" fmla="*/ 159894 h 1554055"/>
                <a:gd name="connsiteX9" fmla="*/ 769183 w 1515034"/>
                <a:gd name="connsiteY9" fmla="*/ 0 h 1554055"/>
                <a:gd name="connsiteX0" fmla="*/ 769183 w 1515034"/>
                <a:gd name="connsiteY0" fmla="*/ 0 h 1554055"/>
                <a:gd name="connsiteX1" fmla="*/ 250723 w 1515034"/>
                <a:gd name="connsiteY1" fmla="*/ 116087 h 1554055"/>
                <a:gd name="connsiteX2" fmla="*/ 0 w 1515034"/>
                <a:gd name="connsiteY2" fmla="*/ 669152 h 1554055"/>
                <a:gd name="connsiteX3" fmla="*/ 73742 w 1515034"/>
                <a:gd name="connsiteY3" fmla="*/ 1163223 h 1554055"/>
                <a:gd name="connsiteX4" fmla="*/ 619433 w 1515034"/>
                <a:gd name="connsiteY4" fmla="*/ 1554055 h 1554055"/>
                <a:gd name="connsiteX5" fmla="*/ 1416232 w 1515034"/>
                <a:gd name="connsiteY5" fmla="*/ 1413653 h 1554055"/>
                <a:gd name="connsiteX6" fmla="*/ 1511710 w 1515034"/>
                <a:gd name="connsiteY6" fmla="*/ 720771 h 1554055"/>
                <a:gd name="connsiteX7" fmla="*/ 1515034 w 1515034"/>
                <a:gd name="connsiteY7" fmla="*/ 424635 h 1554055"/>
                <a:gd name="connsiteX8" fmla="*/ 1234865 w 1515034"/>
                <a:gd name="connsiteY8" fmla="*/ 159894 h 1554055"/>
                <a:gd name="connsiteX9" fmla="*/ 769183 w 1515034"/>
                <a:gd name="connsiteY9" fmla="*/ 0 h 1554055"/>
                <a:gd name="connsiteX0" fmla="*/ 769183 w 1579571"/>
                <a:gd name="connsiteY0" fmla="*/ 0 h 1554055"/>
                <a:gd name="connsiteX1" fmla="*/ 250723 w 1579571"/>
                <a:gd name="connsiteY1" fmla="*/ 116087 h 1554055"/>
                <a:gd name="connsiteX2" fmla="*/ 0 w 1579571"/>
                <a:gd name="connsiteY2" fmla="*/ 669152 h 1554055"/>
                <a:gd name="connsiteX3" fmla="*/ 73742 w 1579571"/>
                <a:gd name="connsiteY3" fmla="*/ 1163223 h 1554055"/>
                <a:gd name="connsiteX4" fmla="*/ 619433 w 1579571"/>
                <a:gd name="connsiteY4" fmla="*/ 1554055 h 1554055"/>
                <a:gd name="connsiteX5" fmla="*/ 1416232 w 1579571"/>
                <a:gd name="connsiteY5" fmla="*/ 1413653 h 1554055"/>
                <a:gd name="connsiteX6" fmla="*/ 1579571 w 1579571"/>
                <a:gd name="connsiteY6" fmla="*/ 829192 h 1554055"/>
                <a:gd name="connsiteX7" fmla="*/ 1515034 w 1579571"/>
                <a:gd name="connsiteY7" fmla="*/ 424635 h 1554055"/>
                <a:gd name="connsiteX8" fmla="*/ 1234865 w 1579571"/>
                <a:gd name="connsiteY8" fmla="*/ 159894 h 1554055"/>
                <a:gd name="connsiteX9" fmla="*/ 769183 w 1579571"/>
                <a:gd name="connsiteY9" fmla="*/ 0 h 1554055"/>
                <a:gd name="connsiteX0" fmla="*/ 769183 w 1579571"/>
                <a:gd name="connsiteY0" fmla="*/ 0 h 1554055"/>
                <a:gd name="connsiteX1" fmla="*/ 242240 w 1579571"/>
                <a:gd name="connsiteY1" fmla="*/ 210052 h 1554055"/>
                <a:gd name="connsiteX2" fmla="*/ 0 w 1579571"/>
                <a:gd name="connsiteY2" fmla="*/ 669152 h 1554055"/>
                <a:gd name="connsiteX3" fmla="*/ 73742 w 1579571"/>
                <a:gd name="connsiteY3" fmla="*/ 1163223 h 1554055"/>
                <a:gd name="connsiteX4" fmla="*/ 619433 w 1579571"/>
                <a:gd name="connsiteY4" fmla="*/ 1554055 h 1554055"/>
                <a:gd name="connsiteX5" fmla="*/ 1416232 w 1579571"/>
                <a:gd name="connsiteY5" fmla="*/ 1413653 h 1554055"/>
                <a:gd name="connsiteX6" fmla="*/ 1579571 w 1579571"/>
                <a:gd name="connsiteY6" fmla="*/ 829192 h 1554055"/>
                <a:gd name="connsiteX7" fmla="*/ 1515034 w 1579571"/>
                <a:gd name="connsiteY7" fmla="*/ 424635 h 1554055"/>
                <a:gd name="connsiteX8" fmla="*/ 1234865 w 1579571"/>
                <a:gd name="connsiteY8" fmla="*/ 159894 h 1554055"/>
                <a:gd name="connsiteX9" fmla="*/ 769183 w 1579571"/>
                <a:gd name="connsiteY9" fmla="*/ 0 h 1554055"/>
                <a:gd name="connsiteX0" fmla="*/ 811597 w 1579571"/>
                <a:gd name="connsiteY0" fmla="*/ 0 h 1489003"/>
                <a:gd name="connsiteX1" fmla="*/ 242240 w 1579571"/>
                <a:gd name="connsiteY1" fmla="*/ 145000 h 1489003"/>
                <a:gd name="connsiteX2" fmla="*/ 0 w 1579571"/>
                <a:gd name="connsiteY2" fmla="*/ 604100 h 1489003"/>
                <a:gd name="connsiteX3" fmla="*/ 73742 w 1579571"/>
                <a:gd name="connsiteY3" fmla="*/ 1098171 h 1489003"/>
                <a:gd name="connsiteX4" fmla="*/ 619433 w 1579571"/>
                <a:gd name="connsiteY4" fmla="*/ 1489003 h 1489003"/>
                <a:gd name="connsiteX5" fmla="*/ 1416232 w 1579571"/>
                <a:gd name="connsiteY5" fmla="*/ 1348601 h 1489003"/>
                <a:gd name="connsiteX6" fmla="*/ 1579571 w 1579571"/>
                <a:gd name="connsiteY6" fmla="*/ 764140 h 1489003"/>
                <a:gd name="connsiteX7" fmla="*/ 1515034 w 1579571"/>
                <a:gd name="connsiteY7" fmla="*/ 359583 h 1489003"/>
                <a:gd name="connsiteX8" fmla="*/ 1234865 w 1579571"/>
                <a:gd name="connsiteY8" fmla="*/ 94842 h 1489003"/>
                <a:gd name="connsiteX9" fmla="*/ 811597 w 1579571"/>
                <a:gd name="connsiteY9" fmla="*/ 0 h 1489003"/>
                <a:gd name="connsiteX0" fmla="*/ 794632 w 1579571"/>
                <a:gd name="connsiteY0" fmla="*/ 0 h 1517915"/>
                <a:gd name="connsiteX1" fmla="*/ 242240 w 1579571"/>
                <a:gd name="connsiteY1" fmla="*/ 173912 h 1517915"/>
                <a:gd name="connsiteX2" fmla="*/ 0 w 1579571"/>
                <a:gd name="connsiteY2" fmla="*/ 633012 h 1517915"/>
                <a:gd name="connsiteX3" fmla="*/ 73742 w 1579571"/>
                <a:gd name="connsiteY3" fmla="*/ 1127083 h 1517915"/>
                <a:gd name="connsiteX4" fmla="*/ 619433 w 1579571"/>
                <a:gd name="connsiteY4" fmla="*/ 1517915 h 1517915"/>
                <a:gd name="connsiteX5" fmla="*/ 1416232 w 1579571"/>
                <a:gd name="connsiteY5" fmla="*/ 1377513 h 1517915"/>
                <a:gd name="connsiteX6" fmla="*/ 1579571 w 1579571"/>
                <a:gd name="connsiteY6" fmla="*/ 793052 h 1517915"/>
                <a:gd name="connsiteX7" fmla="*/ 1515034 w 1579571"/>
                <a:gd name="connsiteY7" fmla="*/ 388495 h 1517915"/>
                <a:gd name="connsiteX8" fmla="*/ 1234865 w 1579571"/>
                <a:gd name="connsiteY8" fmla="*/ 123754 h 1517915"/>
                <a:gd name="connsiteX9" fmla="*/ 794632 w 1579571"/>
                <a:gd name="connsiteY9" fmla="*/ 0 h 1517915"/>
                <a:gd name="connsiteX0" fmla="*/ 794632 w 1579571"/>
                <a:gd name="connsiteY0" fmla="*/ 0 h 1517915"/>
                <a:gd name="connsiteX1" fmla="*/ 242240 w 1579571"/>
                <a:gd name="connsiteY1" fmla="*/ 173912 h 1517915"/>
                <a:gd name="connsiteX2" fmla="*/ 0 w 1579571"/>
                <a:gd name="connsiteY2" fmla="*/ 633012 h 1517915"/>
                <a:gd name="connsiteX3" fmla="*/ 73742 w 1579571"/>
                <a:gd name="connsiteY3" fmla="*/ 1127083 h 1517915"/>
                <a:gd name="connsiteX4" fmla="*/ 619433 w 1579571"/>
                <a:gd name="connsiteY4" fmla="*/ 1517915 h 1517915"/>
                <a:gd name="connsiteX5" fmla="*/ 1416232 w 1579571"/>
                <a:gd name="connsiteY5" fmla="*/ 1377513 h 1517915"/>
                <a:gd name="connsiteX6" fmla="*/ 1579571 w 1579571"/>
                <a:gd name="connsiteY6" fmla="*/ 793052 h 1517915"/>
                <a:gd name="connsiteX7" fmla="*/ 1515034 w 1579571"/>
                <a:gd name="connsiteY7" fmla="*/ 388495 h 1517915"/>
                <a:gd name="connsiteX8" fmla="*/ 1294245 w 1579571"/>
                <a:gd name="connsiteY8" fmla="*/ 123754 h 1517915"/>
                <a:gd name="connsiteX9" fmla="*/ 794632 w 1579571"/>
                <a:gd name="connsiteY9" fmla="*/ 0 h 1517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9571" h="1517915">
                  <a:moveTo>
                    <a:pt x="794632" y="0"/>
                  </a:moveTo>
                  <a:lnTo>
                    <a:pt x="242240" y="173912"/>
                  </a:lnTo>
                  <a:lnTo>
                    <a:pt x="0" y="633012"/>
                  </a:lnTo>
                  <a:lnTo>
                    <a:pt x="73742" y="1127083"/>
                  </a:lnTo>
                  <a:lnTo>
                    <a:pt x="619433" y="1517915"/>
                  </a:lnTo>
                  <a:lnTo>
                    <a:pt x="1416232" y="1377513"/>
                  </a:lnTo>
                  <a:lnTo>
                    <a:pt x="1579571" y="793052"/>
                  </a:lnTo>
                  <a:lnTo>
                    <a:pt x="1515034" y="388495"/>
                  </a:lnTo>
                  <a:lnTo>
                    <a:pt x="1294245" y="123754"/>
                  </a:lnTo>
                  <a:lnTo>
                    <a:pt x="794632" y="0"/>
                  </a:lnTo>
                  <a:close/>
                </a:path>
              </a:pathLst>
            </a:custGeom>
            <a:solidFill>
              <a:schemeClr val="bg1">
                <a:lumMod val="85000"/>
              </a:schemeClr>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1" name="テキスト ボックス 140">
              <a:extLst>
                <a:ext uri="{FF2B5EF4-FFF2-40B4-BE49-F238E27FC236}">
                  <a16:creationId xmlns:a16="http://schemas.microsoft.com/office/drawing/2014/main" id="{2ED86C13-B80C-49FE-8E97-9D7845F45EBD}"/>
                </a:ext>
              </a:extLst>
            </p:cNvPr>
            <p:cNvSpPr txBox="1"/>
            <p:nvPr/>
          </p:nvSpPr>
          <p:spPr>
            <a:xfrm>
              <a:off x="2979975" y="5206445"/>
              <a:ext cx="516999" cy="369332"/>
            </a:xfrm>
            <a:prstGeom prst="rect">
              <a:avLst/>
            </a:prstGeom>
            <a:noFill/>
          </p:spPr>
          <p:txBody>
            <a:bodyPr wrap="square" rtlCol="0">
              <a:spAutoFit/>
            </a:bodyPr>
            <a:lstStyle/>
            <a:p>
              <a:r>
                <a:rPr kumimoji="1" lang="en-US" altLang="ja-JP" i="1" dirty="0">
                  <a:latin typeface="Arial" panose="020B0604020202020204" pitchFamily="34" charset="0"/>
                  <a:cs typeface="Arial" panose="020B0604020202020204" pitchFamily="34" charset="0"/>
                </a:rPr>
                <a:t>p</a:t>
              </a:r>
              <a:r>
                <a:rPr kumimoji="1" lang="en-US" altLang="ja-JP" baseline="-25000" dirty="0">
                  <a:latin typeface="Arial" panose="020B0604020202020204" pitchFamily="34" charset="0"/>
                  <a:cs typeface="Arial" panose="020B0604020202020204" pitchFamily="34" charset="0"/>
                </a:rPr>
                <a:t>in</a:t>
              </a:r>
              <a:endParaRPr kumimoji="1" lang="ja-JP" altLang="en-US" baseline="-25000"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8382435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p:cNvPicPr>
            <a:picLocks noChangeAspect="1"/>
          </p:cNvPicPr>
          <p:nvPr/>
        </p:nvPicPr>
        <p:blipFill>
          <a:blip r:embed="rId3"/>
          <a:stretch>
            <a:fillRect/>
          </a:stretch>
        </p:blipFill>
        <p:spPr>
          <a:xfrm>
            <a:off x="0" y="0"/>
            <a:ext cx="12192000" cy="1122652"/>
          </a:xfrm>
          <a:prstGeom prst="rect">
            <a:avLst/>
          </a:prstGeom>
        </p:spPr>
      </p:pic>
      <p:sp>
        <p:nvSpPr>
          <p:cNvPr id="2" name="コンテンツ プレースホルダー 1"/>
          <p:cNvSpPr>
            <a:spLocks noGrp="1"/>
          </p:cNvSpPr>
          <p:nvPr>
            <p:ph idx="1"/>
          </p:nvPr>
        </p:nvSpPr>
        <p:spPr>
          <a:xfrm>
            <a:off x="118690" y="986361"/>
            <a:ext cx="10817239" cy="5613426"/>
          </a:xfrm>
        </p:spPr>
        <p:txBody>
          <a:bodyPr>
            <a:normAutofit/>
          </a:bodyPr>
          <a:lstStyle/>
          <a:p>
            <a:r>
              <a:rPr lang="en-US" altLang="ja-JP" dirty="0">
                <a:latin typeface="Calibri" panose="020F0502020204030204" pitchFamily="34" charset="0"/>
              </a:rPr>
              <a:t>Answer</a:t>
            </a:r>
          </a:p>
          <a:p>
            <a:pPr marL="400050" lvl="1" indent="0">
              <a:lnSpc>
                <a:spcPct val="100000"/>
              </a:lnSpc>
              <a:spcBef>
                <a:spcPct val="20000"/>
              </a:spcBef>
              <a:buNone/>
            </a:pPr>
            <a:r>
              <a:rPr lang="en-US" altLang="ja-JP" dirty="0">
                <a:latin typeface="Calibri" panose="020F0502020204030204" pitchFamily="34" charset="0"/>
                <a:ea typeface="ＭＳ Ｐゴシック" panose="020B0600070205080204" pitchFamily="50" charset="-128"/>
              </a:rPr>
              <a:t>	</a:t>
            </a:r>
            <a:endParaRPr lang="en-US" altLang="ja-JP" dirty="0">
              <a:latin typeface="Calibri"/>
              <a:ea typeface="ＭＳ Ｐゴシック" panose="020B0600070205080204" pitchFamily="50" charset="-128"/>
            </a:endParaRPr>
          </a:p>
        </p:txBody>
      </p:sp>
      <p:sp>
        <p:nvSpPr>
          <p:cNvPr id="5" name="タイトル 1"/>
          <p:cNvSpPr txBox="1">
            <a:spLocks/>
          </p:cNvSpPr>
          <p:nvPr/>
        </p:nvSpPr>
        <p:spPr>
          <a:xfrm>
            <a:off x="1785678" y="0"/>
            <a:ext cx="8784976" cy="735582"/>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en-US" altLang="ja-JP" sz="4000" b="1" dirty="0">
                <a:solidFill>
                  <a:srgbClr val="FFC000"/>
                </a:solidFill>
                <a:latin typeface="Calibri Light" panose="020F0302020204030204" pitchFamily="34" charset="0"/>
              </a:rPr>
              <a:t>Overview of Vacuum 4</a:t>
            </a:r>
            <a:endParaRPr lang="ja-JP" altLang="en-US" sz="4000" b="1" dirty="0">
              <a:solidFill>
                <a:srgbClr val="FFC000"/>
              </a:solidFill>
              <a:latin typeface="Calibri Light" panose="020F0302020204030204" pitchFamily="34" charset="0"/>
            </a:endParaRPr>
          </a:p>
        </p:txBody>
      </p:sp>
      <p:sp>
        <p:nvSpPr>
          <p:cNvPr id="11" name="正方形/長方形 10"/>
          <p:cNvSpPr/>
          <p:nvPr/>
        </p:nvSpPr>
        <p:spPr>
          <a:xfrm>
            <a:off x="0" y="6434515"/>
            <a:ext cx="12192000" cy="431329"/>
          </a:xfrm>
          <a:prstGeom prst="rect">
            <a:avLst/>
          </a:prstGeom>
          <a:solidFill>
            <a:srgbClr val="00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latin typeface="Calibri" panose="020F0502020204030204" pitchFamily="34" charset="0"/>
            </a:endParaRPr>
          </a:p>
        </p:txBody>
      </p:sp>
      <p:pic>
        <p:nvPicPr>
          <p:cNvPr id="13" name="Picture 5" descr="C:\Documents and Settings\Administrator\デスクトップ\keklogo_blue.gif"/>
          <p:cNvPicPr>
            <a:picLocks noChangeAspect="1" noChangeArrowheads="1"/>
          </p:cNvPicPr>
          <p:nvPr/>
        </p:nvPicPr>
        <p:blipFill>
          <a:blip r:embed="rId4" cstate="print"/>
          <a:srcRect/>
          <a:stretch>
            <a:fillRect/>
          </a:stretch>
        </p:blipFill>
        <p:spPr bwMode="auto">
          <a:xfrm>
            <a:off x="65316" y="6463741"/>
            <a:ext cx="702056" cy="402103"/>
          </a:xfrm>
          <a:prstGeom prst="rect">
            <a:avLst/>
          </a:prstGeom>
          <a:noFill/>
        </p:spPr>
      </p:pic>
      <p:pic>
        <p:nvPicPr>
          <p:cNvPr id="14" name="Picture 1" descr="C:\Documents and Settings\Administrator\デスクトップ\SuperKEKB_logo.gif"/>
          <p:cNvPicPr>
            <a:picLocks noChangeAspect="1" noChangeArrowheads="1"/>
          </p:cNvPicPr>
          <p:nvPr/>
        </p:nvPicPr>
        <p:blipFill>
          <a:blip r:embed="rId5" cstate="print"/>
          <a:srcRect/>
          <a:stretch>
            <a:fillRect/>
          </a:stretch>
        </p:blipFill>
        <p:spPr bwMode="auto">
          <a:xfrm>
            <a:off x="11432495" y="6449005"/>
            <a:ext cx="759505" cy="408995"/>
          </a:xfrm>
          <a:prstGeom prst="rect">
            <a:avLst/>
          </a:prstGeom>
          <a:noFill/>
        </p:spPr>
      </p:pic>
      <p:sp>
        <p:nvSpPr>
          <p:cNvPr id="15" name="日付プレースホルダー 14"/>
          <p:cNvSpPr>
            <a:spLocks noGrp="1"/>
          </p:cNvSpPr>
          <p:nvPr>
            <p:ph type="dt" sz="half" idx="10"/>
          </p:nvPr>
        </p:nvSpPr>
        <p:spPr>
          <a:xfrm>
            <a:off x="838200" y="6475618"/>
            <a:ext cx="2743200" cy="365125"/>
          </a:xfrm>
        </p:spPr>
        <p:txBody>
          <a:bodyPr/>
          <a:lstStyle/>
          <a:p>
            <a:r>
              <a:rPr kumimoji="1" lang="en-US" altLang="ja-JP" dirty="0">
                <a:solidFill>
                  <a:srgbClr val="FFFF00"/>
                </a:solidFill>
                <a:latin typeface="Calibri" panose="020F0502020204030204" pitchFamily="34" charset="0"/>
              </a:rPr>
              <a:t>2019/10/31</a:t>
            </a:r>
            <a:endParaRPr kumimoji="1" lang="ja-JP" altLang="en-US" dirty="0">
              <a:solidFill>
                <a:srgbClr val="FFFF00"/>
              </a:solidFill>
              <a:latin typeface="Calibri" panose="020F0502020204030204" pitchFamily="34" charset="0"/>
            </a:endParaRPr>
          </a:p>
        </p:txBody>
      </p:sp>
      <p:sp>
        <p:nvSpPr>
          <p:cNvPr id="16" name="フッター プレースホルダー 15"/>
          <p:cNvSpPr>
            <a:spLocks noGrp="1"/>
          </p:cNvSpPr>
          <p:nvPr>
            <p:ph type="ftr" sz="quarter" idx="11"/>
          </p:nvPr>
        </p:nvSpPr>
        <p:spPr>
          <a:xfrm>
            <a:off x="3110967" y="6489670"/>
            <a:ext cx="6276433" cy="365125"/>
          </a:xfrm>
        </p:spPr>
        <p:txBody>
          <a:bodyPr/>
          <a:lstStyle/>
          <a:p>
            <a:r>
              <a:rPr lang="en-US" altLang="ja-JP" dirty="0">
                <a:solidFill>
                  <a:srgbClr val="FFFF00"/>
                </a:solidFill>
                <a:latin typeface="Calibri" panose="020F0502020204030204" pitchFamily="34" charset="0"/>
              </a:rPr>
              <a:t>Joint-US-CERN-Japan-Russia International Accelerator School, 2019, Ion Colliders @ </a:t>
            </a:r>
            <a:r>
              <a:rPr lang="en-US" altLang="ja-JP" dirty="0" err="1">
                <a:solidFill>
                  <a:srgbClr val="FFFF00"/>
                </a:solidFill>
                <a:latin typeface="Calibri" panose="020F0502020204030204" pitchFamily="34" charset="0"/>
              </a:rPr>
              <a:t>Dubna</a:t>
            </a:r>
            <a:endParaRPr kumimoji="1" lang="ja-JP" altLang="en-US" dirty="0">
              <a:solidFill>
                <a:srgbClr val="FFFF00"/>
              </a:solidFill>
              <a:latin typeface="Calibri" panose="020F0502020204030204" pitchFamily="34" charset="0"/>
            </a:endParaRPr>
          </a:p>
        </p:txBody>
      </p:sp>
      <p:sp>
        <p:nvSpPr>
          <p:cNvPr id="17" name="スライド番号プレースホルダー 16"/>
          <p:cNvSpPr>
            <a:spLocks noGrp="1"/>
          </p:cNvSpPr>
          <p:nvPr>
            <p:ph type="sldNum" sz="quarter" idx="12"/>
          </p:nvPr>
        </p:nvSpPr>
        <p:spPr>
          <a:xfrm>
            <a:off x="8610600" y="6475618"/>
            <a:ext cx="2743200" cy="365125"/>
          </a:xfrm>
        </p:spPr>
        <p:txBody>
          <a:bodyPr/>
          <a:lstStyle/>
          <a:p>
            <a:fld id="{2703563A-5760-4490-B9C0-0ADE44AA5E72}" type="slidenum">
              <a:rPr kumimoji="1" lang="ja-JP" altLang="en-US" smtClean="0">
                <a:solidFill>
                  <a:srgbClr val="FFFF00"/>
                </a:solidFill>
                <a:latin typeface="Calibri" panose="020F0502020204030204" pitchFamily="34" charset="0"/>
              </a:rPr>
              <a:t>7</a:t>
            </a:fld>
            <a:endParaRPr kumimoji="1" lang="ja-JP" altLang="en-US">
              <a:solidFill>
                <a:srgbClr val="FFFF00"/>
              </a:solidFill>
              <a:latin typeface="Calibri" panose="020F0502020204030204" pitchFamily="34" charset="0"/>
            </a:endParaRPr>
          </a:p>
        </p:txBody>
      </p:sp>
      <p:sp>
        <p:nvSpPr>
          <p:cNvPr id="147" name="円/楕円 10">
            <a:extLst>
              <a:ext uri="{FF2B5EF4-FFF2-40B4-BE49-F238E27FC236}">
                <a16:creationId xmlns:a16="http://schemas.microsoft.com/office/drawing/2014/main" id="{19B7BE6D-5302-4D24-A0C6-D9D4E9172B49}"/>
              </a:ext>
            </a:extLst>
          </p:cNvPr>
          <p:cNvSpPr/>
          <p:nvPr/>
        </p:nvSpPr>
        <p:spPr>
          <a:xfrm>
            <a:off x="1098412" y="3598582"/>
            <a:ext cx="3802023" cy="1196868"/>
          </a:xfrm>
          <a:prstGeom prst="ellips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sp>
        <p:nvSpPr>
          <p:cNvPr id="148" name="正方形/長方形 147">
            <a:extLst>
              <a:ext uri="{FF2B5EF4-FFF2-40B4-BE49-F238E27FC236}">
                <a16:creationId xmlns:a16="http://schemas.microsoft.com/office/drawing/2014/main" id="{6866AA15-87B3-4C3E-BD90-A6FE0B5318F1}"/>
              </a:ext>
            </a:extLst>
          </p:cNvPr>
          <p:cNvSpPr/>
          <p:nvPr/>
        </p:nvSpPr>
        <p:spPr>
          <a:xfrm>
            <a:off x="204047" y="4596556"/>
            <a:ext cx="6166817" cy="1015663"/>
          </a:xfrm>
          <a:prstGeom prst="rect">
            <a:avLst/>
          </a:prstGeom>
        </p:spPr>
        <p:txBody>
          <a:bodyPr wrap="square">
            <a:spAutoFit/>
          </a:bodyPr>
          <a:lstStyle/>
          <a:p>
            <a:pPr lvl="0"/>
            <a:endParaRPr lang="en-US" altLang="ja-JP" sz="2000" dirty="0">
              <a:solidFill>
                <a:srgbClr val="FF0000"/>
              </a:solidFill>
              <a:latin typeface="Arial" panose="020B0604020202020204" pitchFamily="34" charset="0"/>
              <a:cs typeface="Arial" panose="020B0604020202020204" pitchFamily="34" charset="0"/>
            </a:endParaRPr>
          </a:p>
          <a:p>
            <a:pPr lvl="0"/>
            <a:r>
              <a:rPr lang="en-US" altLang="ja-JP" sz="2000" dirty="0">
                <a:solidFill>
                  <a:srgbClr val="FF0000"/>
                </a:solidFill>
                <a:latin typeface="Arial" panose="020B0604020202020204" pitchFamily="34" charset="0"/>
                <a:cs typeface="Arial" panose="020B0604020202020204" pitchFamily="34" charset="0"/>
              </a:rPr>
              <a:t>Diameter : 100 mm </a:t>
            </a:r>
          </a:p>
          <a:p>
            <a:pPr lvl="0"/>
            <a:r>
              <a:rPr lang="en-US" altLang="ja-JP" sz="2000" i="1" dirty="0">
                <a:solidFill>
                  <a:srgbClr val="FF0000"/>
                </a:solidFill>
                <a:latin typeface="Arial" panose="020B0604020202020204" pitchFamily="34" charset="0"/>
                <a:cs typeface="Arial" panose="020B0604020202020204" pitchFamily="34" charset="0"/>
              </a:rPr>
              <a:t>     F</a:t>
            </a:r>
            <a:r>
              <a:rPr lang="en-US" altLang="ja-JP" sz="2000" dirty="0">
                <a:solidFill>
                  <a:srgbClr val="FF0000"/>
                </a:solidFill>
                <a:latin typeface="Arial" panose="020B0604020202020204" pitchFamily="34" charset="0"/>
                <a:cs typeface="Arial" panose="020B0604020202020204" pitchFamily="34" charset="0"/>
              </a:rPr>
              <a:t> = 1.013</a:t>
            </a:r>
            <a:r>
              <a:rPr lang="en-US" altLang="ja-JP" sz="2000" dirty="0">
                <a:solidFill>
                  <a:srgbClr val="FF0000"/>
                </a:solidFill>
                <a:latin typeface="Arial" panose="020B0604020202020204" pitchFamily="34" charset="0"/>
                <a:cs typeface="Arial" panose="020B0604020202020204" pitchFamily="34" charset="0"/>
                <a:sym typeface="Symbol"/>
              </a:rPr>
              <a:t></a:t>
            </a:r>
            <a:r>
              <a:rPr lang="en-US" altLang="ja-JP" sz="2000" dirty="0">
                <a:solidFill>
                  <a:srgbClr val="FF0000"/>
                </a:solidFill>
                <a:latin typeface="Arial" panose="020B0604020202020204" pitchFamily="34" charset="0"/>
                <a:cs typeface="Arial" panose="020B0604020202020204" pitchFamily="34" charset="0"/>
              </a:rPr>
              <a:t>10</a:t>
            </a:r>
            <a:r>
              <a:rPr lang="en-US" altLang="ja-JP" sz="2000" baseline="30000" dirty="0">
                <a:solidFill>
                  <a:srgbClr val="FF0000"/>
                </a:solidFill>
                <a:latin typeface="Arial" panose="020B0604020202020204" pitchFamily="34" charset="0"/>
                <a:cs typeface="Arial" panose="020B0604020202020204" pitchFamily="34" charset="0"/>
              </a:rPr>
              <a:t>5</a:t>
            </a:r>
            <a:r>
              <a:rPr lang="en-US" altLang="ja-JP" sz="2000" dirty="0">
                <a:solidFill>
                  <a:srgbClr val="FF0000"/>
                </a:solidFill>
                <a:latin typeface="Arial" panose="020B0604020202020204" pitchFamily="34" charset="0"/>
                <a:cs typeface="Arial" panose="020B0604020202020204" pitchFamily="34" charset="0"/>
              </a:rPr>
              <a:t> Pa</a:t>
            </a:r>
            <a:r>
              <a:rPr lang="en-US" altLang="ja-JP" sz="2000" dirty="0">
                <a:solidFill>
                  <a:srgbClr val="FF0000"/>
                </a:solidFill>
                <a:latin typeface="Arial" panose="020B0604020202020204" pitchFamily="34" charset="0"/>
                <a:cs typeface="Arial" panose="020B0604020202020204" pitchFamily="34" charset="0"/>
                <a:sym typeface="Symbol"/>
              </a:rPr>
              <a:t></a:t>
            </a:r>
            <a:r>
              <a:rPr lang="en-US" altLang="ja-JP" sz="2000" i="1" dirty="0">
                <a:solidFill>
                  <a:srgbClr val="FF0000"/>
                </a:solidFill>
                <a:latin typeface="Arial" panose="020B0604020202020204" pitchFamily="34" charset="0"/>
                <a:cs typeface="Arial" panose="020B0604020202020204" pitchFamily="34" charset="0"/>
              </a:rPr>
              <a:t>π</a:t>
            </a:r>
            <a:r>
              <a:rPr lang="en-US" altLang="ja-JP" sz="2000" dirty="0">
                <a:solidFill>
                  <a:srgbClr val="FF0000"/>
                </a:solidFill>
                <a:latin typeface="Arial" panose="020B0604020202020204" pitchFamily="34" charset="0"/>
                <a:cs typeface="Arial" panose="020B0604020202020204" pitchFamily="34" charset="0"/>
                <a:sym typeface="Symbol"/>
              </a:rPr>
              <a:t></a:t>
            </a:r>
            <a:r>
              <a:rPr lang="en-US" altLang="ja-JP" sz="2000" dirty="0">
                <a:solidFill>
                  <a:srgbClr val="FF0000"/>
                </a:solidFill>
                <a:latin typeface="Arial" panose="020B0604020202020204" pitchFamily="34" charset="0"/>
                <a:cs typeface="Arial" panose="020B0604020202020204" pitchFamily="34" charset="0"/>
              </a:rPr>
              <a:t> (0.1/2)</a:t>
            </a:r>
            <a:r>
              <a:rPr lang="en-US" altLang="ja-JP" sz="2000" baseline="30000" dirty="0">
                <a:solidFill>
                  <a:srgbClr val="FF0000"/>
                </a:solidFill>
                <a:latin typeface="Arial" panose="020B0604020202020204" pitchFamily="34" charset="0"/>
                <a:cs typeface="Arial" panose="020B0604020202020204" pitchFamily="34" charset="0"/>
              </a:rPr>
              <a:t>2</a:t>
            </a:r>
            <a:r>
              <a:rPr lang="en-US" altLang="ja-JP" sz="2000" dirty="0">
                <a:solidFill>
                  <a:srgbClr val="FF0000"/>
                </a:solidFill>
                <a:latin typeface="Arial" panose="020B0604020202020204" pitchFamily="34" charset="0"/>
                <a:cs typeface="Arial" panose="020B0604020202020204" pitchFamily="34" charset="0"/>
              </a:rPr>
              <a:t> m</a:t>
            </a:r>
            <a:r>
              <a:rPr lang="en-US" altLang="ja-JP" sz="2000" baseline="30000" dirty="0">
                <a:solidFill>
                  <a:srgbClr val="FF0000"/>
                </a:solidFill>
                <a:latin typeface="Arial" panose="020B0604020202020204" pitchFamily="34" charset="0"/>
                <a:cs typeface="Arial" panose="020B0604020202020204" pitchFamily="34" charset="0"/>
              </a:rPr>
              <a:t>2</a:t>
            </a:r>
            <a:r>
              <a:rPr lang="en-US" altLang="ja-JP" sz="2000" dirty="0">
                <a:solidFill>
                  <a:srgbClr val="FF0000"/>
                </a:solidFill>
                <a:latin typeface="Arial" panose="020B0604020202020204" pitchFamily="34" charset="0"/>
                <a:cs typeface="Arial" panose="020B0604020202020204" pitchFamily="34" charset="0"/>
              </a:rPr>
              <a:t> = 795.6 N</a:t>
            </a:r>
          </a:p>
        </p:txBody>
      </p:sp>
      <p:sp>
        <p:nvSpPr>
          <p:cNvPr id="149" name="下矢印 13">
            <a:extLst>
              <a:ext uri="{FF2B5EF4-FFF2-40B4-BE49-F238E27FC236}">
                <a16:creationId xmlns:a16="http://schemas.microsoft.com/office/drawing/2014/main" id="{7BD3B973-0C7F-413F-981C-B16B44217AD5}"/>
              </a:ext>
            </a:extLst>
          </p:cNvPr>
          <p:cNvSpPr/>
          <p:nvPr/>
        </p:nvSpPr>
        <p:spPr>
          <a:xfrm>
            <a:off x="2711392" y="3227596"/>
            <a:ext cx="576064" cy="869160"/>
          </a:xfrm>
          <a:prstGeom prst="downArrow">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sp>
        <p:nvSpPr>
          <p:cNvPr id="150" name="コンテンツ プレースホルダー 2">
            <a:extLst>
              <a:ext uri="{FF2B5EF4-FFF2-40B4-BE49-F238E27FC236}">
                <a16:creationId xmlns:a16="http://schemas.microsoft.com/office/drawing/2014/main" id="{61C61B8A-4910-4F4A-8AFB-C1D09F5E81B2}"/>
              </a:ext>
            </a:extLst>
          </p:cNvPr>
          <p:cNvSpPr txBox="1">
            <a:spLocks/>
          </p:cNvSpPr>
          <p:nvPr/>
        </p:nvSpPr>
        <p:spPr>
          <a:xfrm>
            <a:off x="668202" y="1494683"/>
            <a:ext cx="5668385" cy="160752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buFont typeface="Arial" pitchFamily="34" charset="0"/>
              <a:buNone/>
            </a:pPr>
            <a:r>
              <a:rPr lang="en-US" altLang="ja-JP" sz="2000" dirty="0">
                <a:latin typeface="Arial" panose="020B0604020202020204" pitchFamily="34" charset="0"/>
                <a:cs typeface="Arial" panose="020B0604020202020204" pitchFamily="34" charset="0"/>
              </a:rPr>
              <a:t>Pressure : Ratio of force per unit area</a:t>
            </a:r>
          </a:p>
          <a:p>
            <a:pPr marL="400050" lvl="1" indent="0">
              <a:buNone/>
            </a:pPr>
            <a:r>
              <a:rPr lang="en-US" altLang="ja-JP" sz="2000" i="1" dirty="0">
                <a:latin typeface="Arial" panose="020B0604020202020204" pitchFamily="34" charset="0"/>
                <a:cs typeface="Arial" panose="020B0604020202020204" pitchFamily="34" charset="0"/>
              </a:rPr>
              <a:t>p</a:t>
            </a:r>
            <a:r>
              <a:rPr lang="ja-JP" altLang="en-US" sz="2000" dirty="0">
                <a:latin typeface="Arial" panose="020B0604020202020204" pitchFamily="34" charset="0"/>
                <a:cs typeface="Arial" panose="020B0604020202020204" pitchFamily="34" charset="0"/>
              </a:rPr>
              <a:t> </a:t>
            </a:r>
            <a:r>
              <a:rPr lang="en-US" altLang="ja-JP" sz="2000" dirty="0">
                <a:latin typeface="Arial" panose="020B0604020202020204" pitchFamily="34" charset="0"/>
                <a:cs typeface="Arial" panose="020B0604020202020204" pitchFamily="34" charset="0"/>
              </a:rPr>
              <a:t>[Pa= N</a:t>
            </a:r>
            <a:r>
              <a:rPr lang="en-US" altLang="ja-JP" sz="2000" dirty="0">
                <a:latin typeface="Arial" panose="020B0604020202020204" pitchFamily="34" charset="0"/>
                <a:cs typeface="Arial" panose="020B0604020202020204" pitchFamily="34" charset="0"/>
                <a:sym typeface="Symbol"/>
              </a:rPr>
              <a:t></a:t>
            </a:r>
            <a:r>
              <a:rPr lang="en-US" altLang="ja-JP" sz="2000" dirty="0">
                <a:latin typeface="Arial" panose="020B0604020202020204" pitchFamily="34" charset="0"/>
                <a:cs typeface="Arial" panose="020B0604020202020204" pitchFamily="34" charset="0"/>
              </a:rPr>
              <a:t>m</a:t>
            </a:r>
            <a:r>
              <a:rPr lang="en-US" altLang="ja-JP" sz="2000" baseline="30000" dirty="0">
                <a:latin typeface="Arial" panose="020B0604020202020204" pitchFamily="34" charset="0"/>
                <a:cs typeface="Arial" panose="020B0604020202020204" pitchFamily="34" charset="0"/>
              </a:rPr>
              <a:t>-2</a:t>
            </a:r>
            <a:r>
              <a:rPr lang="en-US" altLang="ja-JP" sz="2000" dirty="0">
                <a:latin typeface="Arial" panose="020B0604020202020204" pitchFamily="34" charset="0"/>
                <a:cs typeface="Arial" panose="020B0604020202020204" pitchFamily="34" charset="0"/>
              </a:rPr>
              <a:t>]  = </a:t>
            </a:r>
            <a:r>
              <a:rPr lang="en-US" altLang="ja-JP" sz="2000" i="1" dirty="0">
                <a:latin typeface="Arial" panose="020B0604020202020204" pitchFamily="34" charset="0"/>
                <a:cs typeface="Arial" panose="020B0604020202020204" pitchFamily="34" charset="0"/>
              </a:rPr>
              <a:t>F</a:t>
            </a:r>
            <a:r>
              <a:rPr lang="en-US" altLang="ja-JP" sz="2000" baseline="-25000" dirty="0">
                <a:latin typeface="Arial" panose="020B0604020202020204" pitchFamily="34" charset="0"/>
                <a:cs typeface="Arial" panose="020B0604020202020204" pitchFamily="34" charset="0"/>
                <a:sym typeface="Symbol" panose="05050102010706020507" pitchFamily="18" charset="2"/>
              </a:rPr>
              <a:t></a:t>
            </a:r>
            <a:r>
              <a:rPr lang="en-US" altLang="ja-JP" sz="2000" dirty="0">
                <a:latin typeface="Arial" panose="020B0604020202020204" pitchFamily="34" charset="0"/>
                <a:cs typeface="Arial" panose="020B0604020202020204" pitchFamily="34" charset="0"/>
              </a:rPr>
              <a:t> [N]</a:t>
            </a:r>
            <a:r>
              <a:rPr lang="en-US" altLang="ja-JP" sz="2000" i="1" dirty="0">
                <a:latin typeface="Arial" panose="020B0604020202020204" pitchFamily="34" charset="0"/>
                <a:cs typeface="Arial" panose="020B0604020202020204" pitchFamily="34" charset="0"/>
              </a:rPr>
              <a:t> </a:t>
            </a:r>
            <a:r>
              <a:rPr lang="en-US" altLang="ja-JP" sz="2000" dirty="0">
                <a:latin typeface="Arial" panose="020B0604020202020204" pitchFamily="34" charset="0"/>
                <a:cs typeface="Arial" panose="020B0604020202020204" pitchFamily="34" charset="0"/>
              </a:rPr>
              <a:t>/</a:t>
            </a:r>
            <a:r>
              <a:rPr lang="en-US" altLang="ja-JP" sz="2000" i="1" dirty="0">
                <a:latin typeface="Arial" panose="020B0604020202020204" pitchFamily="34" charset="0"/>
                <a:cs typeface="Arial" panose="020B0604020202020204" pitchFamily="34" charset="0"/>
              </a:rPr>
              <a:t>A</a:t>
            </a:r>
            <a:r>
              <a:rPr lang="en-US" altLang="ja-JP" sz="2000" dirty="0">
                <a:latin typeface="Arial" panose="020B0604020202020204" pitchFamily="34" charset="0"/>
                <a:cs typeface="Arial" panose="020B0604020202020204" pitchFamily="34" charset="0"/>
              </a:rPr>
              <a:t> [m</a:t>
            </a:r>
            <a:r>
              <a:rPr lang="en-US" altLang="ja-JP" sz="2000" baseline="30000" dirty="0">
                <a:latin typeface="Arial" panose="020B0604020202020204" pitchFamily="34" charset="0"/>
                <a:cs typeface="Arial" panose="020B0604020202020204" pitchFamily="34" charset="0"/>
              </a:rPr>
              <a:t>2</a:t>
            </a:r>
            <a:r>
              <a:rPr lang="en-US" altLang="ja-JP" sz="2000" dirty="0">
                <a:latin typeface="Arial" panose="020B0604020202020204" pitchFamily="34" charset="0"/>
                <a:cs typeface="Arial" panose="020B0604020202020204" pitchFamily="34" charset="0"/>
              </a:rPr>
              <a:t>]</a:t>
            </a:r>
            <a:r>
              <a:rPr lang="en-US" altLang="ja-JP" sz="2000" i="1" dirty="0">
                <a:latin typeface="Arial" panose="020B0604020202020204" pitchFamily="34" charset="0"/>
                <a:cs typeface="Arial" panose="020B0604020202020204" pitchFamily="34" charset="0"/>
              </a:rPr>
              <a:t> </a:t>
            </a:r>
            <a:endParaRPr lang="en-US" altLang="ja-JP" sz="2000" dirty="0">
              <a:latin typeface="Arial" panose="020B0604020202020204" pitchFamily="34" charset="0"/>
              <a:cs typeface="Arial" panose="020B0604020202020204" pitchFamily="34" charset="0"/>
            </a:endParaRPr>
          </a:p>
          <a:p>
            <a:pPr marL="0" indent="0">
              <a:buFont typeface="Arial" pitchFamily="34" charset="0"/>
              <a:buNone/>
            </a:pPr>
            <a:r>
              <a:rPr lang="en-US" altLang="ja-JP" sz="2000" dirty="0">
                <a:latin typeface="Arial" panose="020B0604020202020204" pitchFamily="34" charset="0"/>
                <a:cs typeface="Arial" panose="020B0604020202020204" pitchFamily="34" charset="0"/>
              </a:rPr>
              <a:t>Force : </a:t>
            </a:r>
          </a:p>
          <a:p>
            <a:pPr marL="400050" lvl="1" indent="0">
              <a:buFont typeface="Arial" pitchFamily="34" charset="0"/>
              <a:buNone/>
            </a:pPr>
            <a:r>
              <a:rPr lang="en-US" altLang="ja-JP" sz="2000" i="1" dirty="0">
                <a:latin typeface="Arial" panose="020B0604020202020204" pitchFamily="34" charset="0"/>
                <a:cs typeface="Arial" panose="020B0604020202020204" pitchFamily="34" charset="0"/>
              </a:rPr>
              <a:t>F</a:t>
            </a:r>
            <a:r>
              <a:rPr lang="en-US" altLang="ja-JP" sz="2000" dirty="0">
                <a:latin typeface="Arial" panose="020B0604020202020204" pitchFamily="34" charset="0"/>
                <a:cs typeface="Arial" panose="020B0604020202020204" pitchFamily="34" charset="0"/>
              </a:rPr>
              <a:t> [N] = </a:t>
            </a:r>
            <a:r>
              <a:rPr lang="en-US" altLang="ja-JP" sz="2000" i="1" dirty="0">
                <a:latin typeface="Arial" panose="020B0604020202020204" pitchFamily="34" charset="0"/>
                <a:cs typeface="Arial" panose="020B0604020202020204" pitchFamily="34" charset="0"/>
              </a:rPr>
              <a:t>p</a:t>
            </a:r>
            <a:r>
              <a:rPr lang="en-US" altLang="ja-JP" sz="2000" dirty="0">
                <a:latin typeface="Arial" panose="020B0604020202020204" pitchFamily="34" charset="0"/>
                <a:cs typeface="Arial" panose="020B0604020202020204" pitchFamily="34" charset="0"/>
              </a:rPr>
              <a:t> [Pa]</a:t>
            </a:r>
            <a:r>
              <a:rPr lang="ja-JP" altLang="en-US" sz="2000" dirty="0">
                <a:latin typeface="Arial" panose="020B0604020202020204" pitchFamily="34" charset="0"/>
                <a:cs typeface="Arial" panose="020B0604020202020204" pitchFamily="34" charset="0"/>
              </a:rPr>
              <a:t>　</a:t>
            </a:r>
            <a:r>
              <a:rPr lang="ja-JP" altLang="en-US" sz="2000" dirty="0">
                <a:latin typeface="Arial" panose="020B0604020202020204" pitchFamily="34" charset="0"/>
                <a:cs typeface="Arial" panose="020B0604020202020204" pitchFamily="34" charset="0"/>
                <a:sym typeface="Symbol"/>
              </a:rPr>
              <a:t>　</a:t>
            </a:r>
            <a:r>
              <a:rPr lang="en-US" altLang="ja-JP" sz="2000" i="1" dirty="0">
                <a:latin typeface="Arial" panose="020B0604020202020204" pitchFamily="34" charset="0"/>
                <a:cs typeface="Arial" panose="020B0604020202020204" pitchFamily="34" charset="0"/>
              </a:rPr>
              <a:t>A</a:t>
            </a:r>
            <a:r>
              <a:rPr lang="en-US" altLang="ja-JP" sz="2000" dirty="0">
                <a:latin typeface="Arial" panose="020B0604020202020204" pitchFamily="34" charset="0"/>
                <a:cs typeface="Arial" panose="020B0604020202020204" pitchFamily="34" charset="0"/>
              </a:rPr>
              <a:t> [m</a:t>
            </a:r>
            <a:r>
              <a:rPr lang="en-US" altLang="ja-JP" sz="2000" baseline="30000" dirty="0">
                <a:latin typeface="Arial" panose="020B0604020202020204" pitchFamily="34" charset="0"/>
                <a:cs typeface="Arial" panose="020B0604020202020204" pitchFamily="34" charset="0"/>
              </a:rPr>
              <a:t>2</a:t>
            </a:r>
            <a:r>
              <a:rPr lang="en-US" altLang="ja-JP" sz="2000" dirty="0">
                <a:latin typeface="Arial" panose="020B0604020202020204" pitchFamily="34" charset="0"/>
                <a:cs typeface="Arial" panose="020B0604020202020204" pitchFamily="34" charset="0"/>
              </a:rPr>
              <a:t>]</a:t>
            </a:r>
          </a:p>
          <a:p>
            <a:pPr marL="0" indent="0">
              <a:buFont typeface="Arial" pitchFamily="34" charset="0"/>
              <a:buNone/>
            </a:pPr>
            <a:endParaRPr lang="en-US" altLang="ja-JP" sz="1600" dirty="0">
              <a:latin typeface="Arial" panose="020B0604020202020204" pitchFamily="34" charset="0"/>
              <a:cs typeface="Arial" panose="020B0604020202020204" pitchFamily="34" charset="0"/>
            </a:endParaRPr>
          </a:p>
          <a:p>
            <a:pPr marL="0" indent="0">
              <a:buFont typeface="Arial" pitchFamily="34" charset="0"/>
              <a:buNone/>
            </a:pPr>
            <a:endParaRPr lang="ja-JP" altLang="en-US" sz="1600" dirty="0">
              <a:latin typeface="Arial" panose="020B0604020202020204" pitchFamily="34" charset="0"/>
              <a:cs typeface="Arial" panose="020B0604020202020204" pitchFamily="34" charset="0"/>
            </a:endParaRPr>
          </a:p>
        </p:txBody>
      </p:sp>
      <p:sp>
        <p:nvSpPr>
          <p:cNvPr id="151" name="円/楕円 16">
            <a:extLst>
              <a:ext uri="{FF2B5EF4-FFF2-40B4-BE49-F238E27FC236}">
                <a16:creationId xmlns:a16="http://schemas.microsoft.com/office/drawing/2014/main" id="{004AF224-58E5-4E2E-B163-E083F1C7BBA7}"/>
              </a:ext>
            </a:extLst>
          </p:cNvPr>
          <p:cNvSpPr/>
          <p:nvPr/>
        </p:nvSpPr>
        <p:spPr>
          <a:xfrm>
            <a:off x="7225013" y="1866428"/>
            <a:ext cx="1080120" cy="1008112"/>
          </a:xfrm>
          <a:prstGeom prst="ellipse">
            <a:avLst/>
          </a:prstGeom>
          <a:gradFill flip="none" rotWithShape="1">
            <a:gsLst>
              <a:gs pos="0">
                <a:schemeClr val="tx1">
                  <a:lumMod val="65000"/>
                  <a:lumOff val="35000"/>
                </a:schemeClr>
              </a:gs>
              <a:gs pos="50000">
                <a:schemeClr val="accent1">
                  <a:tint val="44500"/>
                  <a:satMod val="160000"/>
                </a:schemeClr>
              </a:gs>
              <a:gs pos="100000">
                <a:schemeClr val="bg1"/>
              </a:gs>
            </a:gsLst>
            <a:lin ang="135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sp>
        <p:nvSpPr>
          <p:cNvPr id="152" name="下矢印 17">
            <a:extLst>
              <a:ext uri="{FF2B5EF4-FFF2-40B4-BE49-F238E27FC236}">
                <a16:creationId xmlns:a16="http://schemas.microsoft.com/office/drawing/2014/main" id="{98C046CE-F6D9-4049-BBD2-FBFB8C08192A}"/>
              </a:ext>
            </a:extLst>
          </p:cNvPr>
          <p:cNvSpPr/>
          <p:nvPr/>
        </p:nvSpPr>
        <p:spPr>
          <a:xfrm>
            <a:off x="7681462" y="2516051"/>
            <a:ext cx="216024" cy="607794"/>
          </a:xfrm>
          <a:prstGeom prst="downArrow">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sp>
        <p:nvSpPr>
          <p:cNvPr id="153" name="コンテンツ プレースホルダー 2">
            <a:extLst>
              <a:ext uri="{FF2B5EF4-FFF2-40B4-BE49-F238E27FC236}">
                <a16:creationId xmlns:a16="http://schemas.microsoft.com/office/drawing/2014/main" id="{6B28FC59-B603-4A3F-BBAA-772631C37A22}"/>
              </a:ext>
            </a:extLst>
          </p:cNvPr>
          <p:cNvSpPr txBox="1">
            <a:spLocks/>
          </p:cNvSpPr>
          <p:nvPr/>
        </p:nvSpPr>
        <p:spPr>
          <a:xfrm>
            <a:off x="6612688" y="1434272"/>
            <a:ext cx="2023569" cy="46805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buFont typeface="Arial" pitchFamily="34" charset="0"/>
              <a:buNone/>
            </a:pPr>
            <a:r>
              <a:rPr lang="ja-JP" altLang="en-US" sz="2000" dirty="0">
                <a:latin typeface="Arial" panose="020B0604020202020204" pitchFamily="34" charset="0"/>
                <a:cs typeface="Arial" panose="020B0604020202020204" pitchFamily="34" charset="0"/>
              </a:rPr>
              <a:t>　</a:t>
            </a:r>
            <a:r>
              <a:rPr lang="en-US" altLang="ja-JP" sz="2000" dirty="0">
                <a:latin typeface="Arial" panose="020B0604020202020204" pitchFamily="34" charset="0"/>
                <a:cs typeface="Arial" panose="020B0604020202020204" pitchFamily="34" charset="0"/>
              </a:rPr>
              <a:t>Mass : </a:t>
            </a:r>
            <a:r>
              <a:rPr lang="en-US" altLang="ja-JP" sz="2000" i="1" dirty="0">
                <a:latin typeface="Arial" panose="020B0604020202020204" pitchFamily="34" charset="0"/>
                <a:cs typeface="Arial" panose="020B0604020202020204" pitchFamily="34" charset="0"/>
              </a:rPr>
              <a:t>M</a:t>
            </a:r>
            <a:r>
              <a:rPr lang="en-US" altLang="ja-JP" sz="2000" dirty="0">
                <a:latin typeface="Arial" panose="020B0604020202020204" pitchFamily="34" charset="0"/>
                <a:cs typeface="Arial" panose="020B0604020202020204" pitchFamily="34" charset="0"/>
              </a:rPr>
              <a:t> [kg]</a:t>
            </a:r>
            <a:endParaRPr lang="ja-JP" altLang="en-US" sz="2000" dirty="0">
              <a:latin typeface="Arial" panose="020B0604020202020204" pitchFamily="34" charset="0"/>
              <a:cs typeface="Arial" panose="020B0604020202020204" pitchFamily="34" charset="0"/>
            </a:endParaRPr>
          </a:p>
        </p:txBody>
      </p:sp>
      <p:sp>
        <p:nvSpPr>
          <p:cNvPr id="154" name="正方形/長方形 153">
            <a:extLst>
              <a:ext uri="{FF2B5EF4-FFF2-40B4-BE49-F238E27FC236}">
                <a16:creationId xmlns:a16="http://schemas.microsoft.com/office/drawing/2014/main" id="{75D5B22F-8614-4E01-8930-48F096808486}"/>
              </a:ext>
            </a:extLst>
          </p:cNvPr>
          <p:cNvSpPr/>
          <p:nvPr/>
        </p:nvSpPr>
        <p:spPr>
          <a:xfrm>
            <a:off x="6568299" y="3270660"/>
            <a:ext cx="5505011" cy="2554545"/>
          </a:xfrm>
          <a:prstGeom prst="rect">
            <a:avLst/>
          </a:prstGeom>
        </p:spPr>
        <p:txBody>
          <a:bodyPr wrap="square">
            <a:spAutoFit/>
          </a:bodyPr>
          <a:lstStyle/>
          <a:p>
            <a:r>
              <a:rPr lang="en-US" altLang="ja-JP" sz="2000" dirty="0">
                <a:latin typeface="Arial" panose="020B0604020202020204" pitchFamily="34" charset="0"/>
                <a:cs typeface="Arial" panose="020B0604020202020204" pitchFamily="34" charset="0"/>
              </a:rPr>
              <a:t>Weight : </a:t>
            </a:r>
            <a:r>
              <a:rPr lang="en-US" altLang="ja-JP" sz="2000" i="1" dirty="0">
                <a:latin typeface="Arial" panose="020B0604020202020204" pitchFamily="34" charset="0"/>
                <a:cs typeface="Arial" panose="020B0604020202020204" pitchFamily="34" charset="0"/>
              </a:rPr>
              <a:t>F</a:t>
            </a:r>
            <a:r>
              <a:rPr lang="en-US" altLang="ja-JP" sz="2000" dirty="0">
                <a:latin typeface="Arial" panose="020B0604020202020204" pitchFamily="34" charset="0"/>
                <a:cs typeface="Arial" panose="020B0604020202020204" pitchFamily="34" charset="0"/>
              </a:rPr>
              <a:t> [N] = </a:t>
            </a:r>
            <a:r>
              <a:rPr lang="en-US" altLang="ja-JP" sz="2000" i="1" dirty="0">
                <a:latin typeface="Arial" panose="020B0604020202020204" pitchFamily="34" charset="0"/>
                <a:cs typeface="Arial" panose="020B0604020202020204" pitchFamily="34" charset="0"/>
              </a:rPr>
              <a:t>M</a:t>
            </a:r>
            <a:r>
              <a:rPr lang="en-US" altLang="ja-JP" sz="2000" dirty="0">
                <a:latin typeface="Arial" panose="020B0604020202020204" pitchFamily="34" charset="0"/>
                <a:cs typeface="Arial" panose="020B0604020202020204" pitchFamily="34" charset="0"/>
              </a:rPr>
              <a:t> [kg]</a:t>
            </a:r>
            <a:r>
              <a:rPr lang="ja-JP" altLang="en-US" sz="2000" dirty="0">
                <a:latin typeface="Arial" panose="020B0604020202020204" pitchFamily="34" charset="0"/>
                <a:cs typeface="Arial" panose="020B0604020202020204" pitchFamily="34" charset="0"/>
              </a:rPr>
              <a:t> </a:t>
            </a:r>
            <a:r>
              <a:rPr lang="ja-JP" altLang="en-US" sz="2000" dirty="0">
                <a:latin typeface="Arial" panose="020B0604020202020204" pitchFamily="34" charset="0"/>
                <a:cs typeface="Arial" panose="020B0604020202020204" pitchFamily="34" charset="0"/>
                <a:sym typeface="Symbol"/>
              </a:rPr>
              <a:t> </a:t>
            </a:r>
            <a:r>
              <a:rPr lang="en-US" altLang="ja-JP" sz="2000" i="1" dirty="0">
                <a:latin typeface="Arial" panose="020B0604020202020204" pitchFamily="34" charset="0"/>
                <a:cs typeface="Arial" panose="020B0604020202020204" pitchFamily="34" charset="0"/>
              </a:rPr>
              <a:t>g</a:t>
            </a:r>
            <a:r>
              <a:rPr lang="en-US" altLang="ja-JP" sz="2000" dirty="0">
                <a:latin typeface="Arial" panose="020B0604020202020204" pitchFamily="34" charset="0"/>
                <a:cs typeface="Arial" panose="020B0604020202020204" pitchFamily="34" charset="0"/>
              </a:rPr>
              <a:t> [m</a:t>
            </a:r>
            <a:r>
              <a:rPr lang="en-US" altLang="ja-JP" sz="2000" dirty="0">
                <a:latin typeface="Arial" panose="020B0604020202020204" pitchFamily="34" charset="0"/>
                <a:cs typeface="Arial" panose="020B0604020202020204" pitchFamily="34" charset="0"/>
                <a:sym typeface="Symbol"/>
              </a:rPr>
              <a:t></a:t>
            </a:r>
            <a:r>
              <a:rPr lang="en-US" altLang="ja-JP" sz="2000" dirty="0">
                <a:latin typeface="Arial" panose="020B0604020202020204" pitchFamily="34" charset="0"/>
                <a:cs typeface="Arial" panose="020B0604020202020204" pitchFamily="34" charset="0"/>
              </a:rPr>
              <a:t>s</a:t>
            </a:r>
            <a:r>
              <a:rPr lang="en-US" altLang="ja-JP" sz="2000" baseline="30000" dirty="0">
                <a:latin typeface="Arial" panose="020B0604020202020204" pitchFamily="34" charset="0"/>
                <a:cs typeface="Arial" panose="020B0604020202020204" pitchFamily="34" charset="0"/>
              </a:rPr>
              <a:t>-2</a:t>
            </a:r>
            <a:r>
              <a:rPr lang="en-US" altLang="ja-JP" sz="2000" dirty="0">
                <a:latin typeface="Arial" panose="020B0604020202020204" pitchFamily="34" charset="0"/>
                <a:cs typeface="Arial" panose="020B0604020202020204" pitchFamily="34" charset="0"/>
              </a:rPr>
              <a:t>]</a:t>
            </a:r>
          </a:p>
          <a:p>
            <a:r>
              <a:rPr lang="en-US" altLang="ja-JP" sz="2000" dirty="0">
                <a:latin typeface="Arial" panose="020B0604020202020204" pitchFamily="34" charset="0"/>
                <a:cs typeface="Arial" panose="020B0604020202020204" pitchFamily="34" charset="0"/>
              </a:rPr>
              <a:t>                       = </a:t>
            </a:r>
            <a:r>
              <a:rPr lang="en-US" altLang="ja-JP" sz="2000" i="1" dirty="0">
                <a:latin typeface="Arial" panose="020B0604020202020204" pitchFamily="34" charset="0"/>
                <a:cs typeface="Arial" panose="020B0604020202020204" pitchFamily="34" charset="0"/>
              </a:rPr>
              <a:t>M</a:t>
            </a:r>
            <a:r>
              <a:rPr lang="en-US" altLang="ja-JP" sz="2000" dirty="0">
                <a:latin typeface="Arial" panose="020B0604020202020204" pitchFamily="34" charset="0"/>
                <a:cs typeface="Arial" panose="020B0604020202020204" pitchFamily="34" charset="0"/>
              </a:rPr>
              <a:t> [kg] </a:t>
            </a:r>
            <a:r>
              <a:rPr lang="ja-JP" altLang="en-US" sz="2000" dirty="0">
                <a:latin typeface="Arial" panose="020B0604020202020204" pitchFamily="34" charset="0"/>
                <a:cs typeface="Arial" panose="020B0604020202020204" pitchFamily="34" charset="0"/>
                <a:sym typeface="Symbol"/>
              </a:rPr>
              <a:t> </a:t>
            </a:r>
            <a:r>
              <a:rPr lang="en-US" altLang="ja-JP" sz="2000" dirty="0">
                <a:latin typeface="Arial" panose="020B0604020202020204" pitchFamily="34" charset="0"/>
                <a:cs typeface="Arial" panose="020B0604020202020204" pitchFamily="34" charset="0"/>
                <a:sym typeface="Symbol"/>
              </a:rPr>
              <a:t>9.8 </a:t>
            </a:r>
            <a:r>
              <a:rPr lang="en-US" altLang="ja-JP" sz="2000" dirty="0">
                <a:latin typeface="Arial" panose="020B0604020202020204" pitchFamily="34" charset="0"/>
                <a:cs typeface="Arial" panose="020B0604020202020204" pitchFamily="34" charset="0"/>
              </a:rPr>
              <a:t>[m</a:t>
            </a:r>
            <a:r>
              <a:rPr lang="en-US" altLang="ja-JP" sz="2000" dirty="0">
                <a:latin typeface="Arial" panose="020B0604020202020204" pitchFamily="34" charset="0"/>
                <a:cs typeface="Arial" panose="020B0604020202020204" pitchFamily="34" charset="0"/>
                <a:sym typeface="Symbol"/>
              </a:rPr>
              <a:t></a:t>
            </a:r>
            <a:r>
              <a:rPr lang="en-US" altLang="ja-JP" sz="2000" dirty="0">
                <a:latin typeface="Arial" panose="020B0604020202020204" pitchFamily="34" charset="0"/>
                <a:cs typeface="Arial" panose="020B0604020202020204" pitchFamily="34" charset="0"/>
              </a:rPr>
              <a:t>s</a:t>
            </a:r>
            <a:r>
              <a:rPr lang="en-US" altLang="ja-JP" sz="2000" baseline="30000" dirty="0">
                <a:latin typeface="Arial" panose="020B0604020202020204" pitchFamily="34" charset="0"/>
                <a:cs typeface="Arial" panose="020B0604020202020204" pitchFamily="34" charset="0"/>
              </a:rPr>
              <a:t>-2</a:t>
            </a:r>
            <a:r>
              <a:rPr lang="en-US" altLang="ja-JP" sz="2000" dirty="0">
                <a:latin typeface="Arial" panose="020B0604020202020204" pitchFamily="34" charset="0"/>
                <a:cs typeface="Arial" panose="020B0604020202020204" pitchFamily="34" charset="0"/>
              </a:rPr>
              <a:t>]</a:t>
            </a:r>
          </a:p>
          <a:p>
            <a:endParaRPr lang="en-US" altLang="ja-JP" sz="2000" dirty="0">
              <a:latin typeface="Arial" panose="020B0604020202020204" pitchFamily="34" charset="0"/>
              <a:cs typeface="Arial" panose="020B0604020202020204" pitchFamily="34" charset="0"/>
            </a:endParaRPr>
          </a:p>
          <a:p>
            <a:r>
              <a:rPr lang="en-US" altLang="ja-JP" sz="2000" dirty="0">
                <a:latin typeface="Arial" panose="020B0604020202020204" pitchFamily="34" charset="0"/>
                <a:cs typeface="Arial" panose="020B0604020202020204" pitchFamily="34" charset="0"/>
              </a:rPr>
              <a:t>Weight (gravitational force) acting on a body with a mass of 1 kg is 9.8</a:t>
            </a:r>
            <a:r>
              <a:rPr lang="ja-JP" altLang="en-US" sz="2000" dirty="0">
                <a:latin typeface="Arial" panose="020B0604020202020204" pitchFamily="34" charset="0"/>
                <a:cs typeface="Arial" panose="020B0604020202020204" pitchFamily="34" charset="0"/>
              </a:rPr>
              <a:t> </a:t>
            </a:r>
            <a:r>
              <a:rPr lang="en-US" altLang="ja-JP" sz="2000" dirty="0">
                <a:latin typeface="Arial" panose="020B0604020202020204" pitchFamily="34" charset="0"/>
                <a:cs typeface="Arial" panose="020B0604020202020204" pitchFamily="34" charset="0"/>
              </a:rPr>
              <a:t>N.</a:t>
            </a:r>
          </a:p>
          <a:p>
            <a:r>
              <a:rPr lang="en-US" altLang="ja-JP" sz="2000" dirty="0">
                <a:latin typeface="Arial" panose="020B0604020202020204" pitchFamily="34" charset="0"/>
                <a:cs typeface="Arial" panose="020B0604020202020204" pitchFamily="34" charset="0"/>
              </a:rPr>
              <a:t>(1 [</a:t>
            </a:r>
            <a:r>
              <a:rPr lang="en-US" altLang="ja-JP" sz="2000" dirty="0" err="1">
                <a:latin typeface="Arial" panose="020B0604020202020204" pitchFamily="34" charset="0"/>
                <a:cs typeface="Arial" panose="020B0604020202020204" pitchFamily="34" charset="0"/>
              </a:rPr>
              <a:t>kgf</a:t>
            </a:r>
            <a:r>
              <a:rPr lang="en-US" altLang="ja-JP" sz="2000" dirty="0">
                <a:latin typeface="Arial" panose="020B0604020202020204" pitchFamily="34" charset="0"/>
                <a:cs typeface="Arial" panose="020B0604020202020204" pitchFamily="34" charset="0"/>
              </a:rPr>
              <a:t>] = 9.8 [N])</a:t>
            </a:r>
            <a:endParaRPr lang="ja-JP" altLang="ja-JP" sz="2000" dirty="0">
              <a:latin typeface="Arial" panose="020B0604020202020204" pitchFamily="34" charset="0"/>
              <a:cs typeface="Arial" panose="020B0604020202020204" pitchFamily="34" charset="0"/>
            </a:endParaRPr>
          </a:p>
          <a:p>
            <a:endParaRPr lang="en-US" altLang="ja-JP" sz="2000" dirty="0">
              <a:latin typeface="Arial" panose="020B0604020202020204" pitchFamily="34" charset="0"/>
              <a:cs typeface="Arial" panose="020B0604020202020204" pitchFamily="34" charset="0"/>
            </a:endParaRPr>
          </a:p>
          <a:p>
            <a:endParaRPr lang="en-US" altLang="ja-JP" sz="2000" dirty="0">
              <a:latin typeface="Arial" panose="020B0604020202020204" pitchFamily="34" charset="0"/>
              <a:cs typeface="Arial" panose="020B0604020202020204" pitchFamily="34" charset="0"/>
            </a:endParaRPr>
          </a:p>
        </p:txBody>
      </p:sp>
      <p:cxnSp>
        <p:nvCxnSpPr>
          <p:cNvPr id="155" name="直線コネクタ 154">
            <a:extLst>
              <a:ext uri="{FF2B5EF4-FFF2-40B4-BE49-F238E27FC236}">
                <a16:creationId xmlns:a16="http://schemas.microsoft.com/office/drawing/2014/main" id="{4697848E-EF99-4EC5-A20F-98A06D4FD9FD}"/>
              </a:ext>
            </a:extLst>
          </p:cNvPr>
          <p:cNvCxnSpPr/>
          <p:nvPr/>
        </p:nvCxnSpPr>
        <p:spPr>
          <a:xfrm flipV="1">
            <a:off x="3011172" y="3931807"/>
            <a:ext cx="1664522" cy="203095"/>
          </a:xfrm>
          <a:prstGeom prst="line">
            <a:avLst/>
          </a:prstGeom>
          <a:ln>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156" name="テキスト ボックス 155">
            <a:extLst>
              <a:ext uri="{FF2B5EF4-FFF2-40B4-BE49-F238E27FC236}">
                <a16:creationId xmlns:a16="http://schemas.microsoft.com/office/drawing/2014/main" id="{E0C41BE5-BF8D-4E7D-BEF0-554AEFD06F01}"/>
              </a:ext>
            </a:extLst>
          </p:cNvPr>
          <p:cNvSpPr txBox="1"/>
          <p:nvPr/>
        </p:nvSpPr>
        <p:spPr>
          <a:xfrm>
            <a:off x="3843433" y="3931585"/>
            <a:ext cx="468052" cy="369332"/>
          </a:xfrm>
          <a:prstGeom prst="rect">
            <a:avLst/>
          </a:prstGeom>
          <a:noFill/>
        </p:spPr>
        <p:txBody>
          <a:bodyPr wrap="square" rtlCol="0">
            <a:spAutoFit/>
          </a:bodyPr>
          <a:lstStyle/>
          <a:p>
            <a:r>
              <a:rPr kumimoji="1" lang="en-US" altLang="ja-JP" i="1" dirty="0">
                <a:latin typeface="Arial" panose="020B0604020202020204" pitchFamily="34" charset="0"/>
                <a:cs typeface="Arial" panose="020B0604020202020204" pitchFamily="34" charset="0"/>
              </a:rPr>
              <a:t>r</a:t>
            </a:r>
            <a:endParaRPr kumimoji="1" lang="ja-JP" altLang="en-US" i="1" dirty="0">
              <a:latin typeface="Arial" panose="020B0604020202020204" pitchFamily="34" charset="0"/>
              <a:cs typeface="Arial" panose="020B0604020202020204" pitchFamily="34" charset="0"/>
            </a:endParaRPr>
          </a:p>
        </p:txBody>
      </p:sp>
      <p:sp>
        <p:nvSpPr>
          <p:cNvPr id="157" name="テキスト ボックス 156">
            <a:extLst>
              <a:ext uri="{FF2B5EF4-FFF2-40B4-BE49-F238E27FC236}">
                <a16:creationId xmlns:a16="http://schemas.microsoft.com/office/drawing/2014/main" id="{BA78C7BC-9856-40A9-B259-2DE96D3036AC}"/>
              </a:ext>
            </a:extLst>
          </p:cNvPr>
          <p:cNvSpPr txBox="1"/>
          <p:nvPr/>
        </p:nvSpPr>
        <p:spPr>
          <a:xfrm>
            <a:off x="1961363" y="4161548"/>
            <a:ext cx="1326093" cy="369332"/>
          </a:xfrm>
          <a:prstGeom prst="rect">
            <a:avLst/>
          </a:prstGeom>
          <a:noFill/>
        </p:spPr>
        <p:txBody>
          <a:bodyPr wrap="square" rtlCol="0">
            <a:spAutoFit/>
          </a:bodyPr>
          <a:lstStyle/>
          <a:p>
            <a:r>
              <a:rPr lang="en-US" altLang="ja-JP" i="1" dirty="0">
                <a:latin typeface="Arial" panose="020B0604020202020204" pitchFamily="34" charset="0"/>
                <a:cs typeface="Arial" panose="020B0604020202020204" pitchFamily="34" charset="0"/>
              </a:rPr>
              <a:t>A = </a:t>
            </a:r>
            <a:r>
              <a:rPr lang="en-US" altLang="ja-JP" i="1" dirty="0">
                <a:latin typeface="Arial" panose="020B0604020202020204" pitchFamily="34" charset="0"/>
                <a:cs typeface="Arial" panose="020B0604020202020204" pitchFamily="34" charset="0"/>
                <a:sym typeface="Symbol"/>
              </a:rPr>
              <a:t></a:t>
            </a:r>
            <a:r>
              <a:rPr lang="en-US" altLang="ja-JP" i="1" dirty="0">
                <a:latin typeface="Arial" panose="020B0604020202020204" pitchFamily="34" charset="0"/>
                <a:cs typeface="Arial" panose="020B0604020202020204" pitchFamily="34" charset="0"/>
              </a:rPr>
              <a:t>r</a:t>
            </a:r>
            <a:r>
              <a:rPr lang="en-US" altLang="ja-JP" i="1" baseline="30000" dirty="0">
                <a:latin typeface="Arial" panose="020B0604020202020204" pitchFamily="34" charset="0"/>
                <a:cs typeface="Arial" panose="020B0604020202020204" pitchFamily="34" charset="0"/>
              </a:rPr>
              <a:t>2</a:t>
            </a:r>
          </a:p>
        </p:txBody>
      </p:sp>
      <p:sp>
        <p:nvSpPr>
          <p:cNvPr id="158" name="正方形/長方形 157">
            <a:extLst>
              <a:ext uri="{FF2B5EF4-FFF2-40B4-BE49-F238E27FC236}">
                <a16:creationId xmlns:a16="http://schemas.microsoft.com/office/drawing/2014/main" id="{2647533B-11DC-4D43-AE5A-5E031B07E16E}"/>
              </a:ext>
            </a:extLst>
          </p:cNvPr>
          <p:cNvSpPr/>
          <p:nvPr/>
        </p:nvSpPr>
        <p:spPr>
          <a:xfrm>
            <a:off x="8342621" y="2298444"/>
            <a:ext cx="3849380" cy="400110"/>
          </a:xfrm>
          <a:prstGeom prst="rect">
            <a:avLst/>
          </a:prstGeom>
        </p:spPr>
        <p:txBody>
          <a:bodyPr wrap="square">
            <a:spAutoFit/>
          </a:bodyPr>
          <a:lstStyle/>
          <a:p>
            <a:r>
              <a:rPr lang="en-US" altLang="ja-JP" sz="2000" dirty="0">
                <a:latin typeface="Arial" panose="020B0604020202020204" pitchFamily="34" charset="0"/>
                <a:cs typeface="Arial" panose="020B0604020202020204" pitchFamily="34" charset="0"/>
                <a:sym typeface="Symbol"/>
              </a:rPr>
              <a:t>Acceleration of gravity :</a:t>
            </a:r>
            <a:r>
              <a:rPr lang="ja-JP" altLang="en-US" sz="2000" dirty="0">
                <a:latin typeface="Arial" panose="020B0604020202020204" pitchFamily="34" charset="0"/>
                <a:cs typeface="Arial" panose="020B0604020202020204" pitchFamily="34" charset="0"/>
                <a:sym typeface="Symbol"/>
              </a:rPr>
              <a:t> </a:t>
            </a:r>
            <a:r>
              <a:rPr lang="en-US" altLang="ja-JP" sz="2000" i="1" dirty="0">
                <a:latin typeface="Arial" panose="020B0604020202020204" pitchFamily="34" charset="0"/>
                <a:cs typeface="Arial" panose="020B0604020202020204" pitchFamily="34" charset="0"/>
              </a:rPr>
              <a:t>g</a:t>
            </a:r>
            <a:r>
              <a:rPr lang="en-US" altLang="ja-JP" sz="2000" dirty="0">
                <a:latin typeface="Arial" panose="020B0604020202020204" pitchFamily="34" charset="0"/>
                <a:cs typeface="Arial" panose="020B0604020202020204" pitchFamily="34" charset="0"/>
              </a:rPr>
              <a:t> [m</a:t>
            </a:r>
            <a:r>
              <a:rPr lang="en-US" altLang="ja-JP" sz="2000" dirty="0">
                <a:latin typeface="Arial" panose="020B0604020202020204" pitchFamily="34" charset="0"/>
                <a:cs typeface="Arial" panose="020B0604020202020204" pitchFamily="34" charset="0"/>
                <a:sym typeface="Symbol"/>
              </a:rPr>
              <a:t></a:t>
            </a:r>
            <a:r>
              <a:rPr lang="en-US" altLang="ja-JP" sz="2000" dirty="0">
                <a:latin typeface="Arial" panose="020B0604020202020204" pitchFamily="34" charset="0"/>
                <a:cs typeface="Arial" panose="020B0604020202020204" pitchFamily="34" charset="0"/>
              </a:rPr>
              <a:t>s</a:t>
            </a:r>
            <a:r>
              <a:rPr lang="en-US" altLang="ja-JP" sz="2000" baseline="30000" dirty="0">
                <a:latin typeface="Arial" panose="020B0604020202020204" pitchFamily="34" charset="0"/>
                <a:cs typeface="Arial" panose="020B0604020202020204" pitchFamily="34" charset="0"/>
              </a:rPr>
              <a:t>-2</a:t>
            </a:r>
            <a:r>
              <a:rPr lang="en-US" altLang="ja-JP" sz="2000" dirty="0">
                <a:latin typeface="Arial" panose="020B0604020202020204" pitchFamily="34" charset="0"/>
                <a:cs typeface="Arial" panose="020B0604020202020204" pitchFamily="34" charset="0"/>
              </a:rPr>
              <a:t>]</a:t>
            </a:r>
          </a:p>
        </p:txBody>
      </p:sp>
      <p:sp>
        <p:nvSpPr>
          <p:cNvPr id="159" name="正方形/長方形 158">
            <a:extLst>
              <a:ext uri="{FF2B5EF4-FFF2-40B4-BE49-F238E27FC236}">
                <a16:creationId xmlns:a16="http://schemas.microsoft.com/office/drawing/2014/main" id="{29B063A2-8978-428B-A5C5-D5FABB0A12C0}"/>
              </a:ext>
            </a:extLst>
          </p:cNvPr>
          <p:cNvSpPr/>
          <p:nvPr/>
        </p:nvSpPr>
        <p:spPr>
          <a:xfrm>
            <a:off x="181427" y="5363807"/>
            <a:ext cx="3896032" cy="1015663"/>
          </a:xfrm>
          <a:prstGeom prst="rect">
            <a:avLst/>
          </a:prstGeom>
        </p:spPr>
        <p:txBody>
          <a:bodyPr wrap="square">
            <a:spAutoFit/>
          </a:bodyPr>
          <a:lstStyle/>
          <a:p>
            <a:pPr lvl="0"/>
            <a:endParaRPr lang="en-US" altLang="ja-JP" sz="2000" dirty="0">
              <a:solidFill>
                <a:srgbClr val="FF0000"/>
              </a:solidFill>
              <a:latin typeface="Arial" panose="020B0604020202020204" pitchFamily="34" charset="0"/>
              <a:cs typeface="Arial" panose="020B0604020202020204" pitchFamily="34" charset="0"/>
            </a:endParaRPr>
          </a:p>
          <a:p>
            <a:pPr lvl="0"/>
            <a:r>
              <a:rPr lang="en-US" altLang="ja-JP" sz="2000" dirty="0">
                <a:solidFill>
                  <a:srgbClr val="FF0000"/>
                </a:solidFill>
                <a:latin typeface="Arial" panose="020B0604020202020204" pitchFamily="34" charset="0"/>
                <a:cs typeface="Arial" panose="020B0604020202020204" pitchFamily="34" charset="0"/>
              </a:rPr>
              <a:t>795.6/9.8=81.2 </a:t>
            </a:r>
            <a:r>
              <a:rPr lang="en-US" altLang="ja-JP" sz="2000" dirty="0" err="1">
                <a:solidFill>
                  <a:srgbClr val="FF0000"/>
                </a:solidFill>
                <a:latin typeface="Arial" panose="020B0604020202020204" pitchFamily="34" charset="0"/>
                <a:cs typeface="Arial" panose="020B0604020202020204" pitchFamily="34" charset="0"/>
              </a:rPr>
              <a:t>kgf</a:t>
            </a:r>
            <a:endParaRPr lang="en-US" altLang="ja-JP" sz="2000" dirty="0">
              <a:solidFill>
                <a:srgbClr val="FF0000"/>
              </a:solidFill>
              <a:latin typeface="Arial" panose="020B0604020202020204" pitchFamily="34" charset="0"/>
              <a:cs typeface="Arial" panose="020B0604020202020204" pitchFamily="34" charset="0"/>
            </a:endParaRPr>
          </a:p>
          <a:p>
            <a:r>
              <a:rPr lang="en-US" altLang="ja-JP" sz="2000" dirty="0">
                <a:solidFill>
                  <a:srgbClr val="FF0000"/>
                </a:solidFill>
                <a:latin typeface="Arial" panose="020B0604020202020204" pitchFamily="34" charset="0"/>
                <a:cs typeface="Arial" panose="020B0604020202020204" pitchFamily="34" charset="0"/>
              </a:rPr>
              <a:t>     Equivalent mass : 81.2 kg</a:t>
            </a:r>
            <a:endParaRPr lang="ja-JP" altLang="ja-JP" sz="2000"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670879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四角形: 角を丸くする 8">
            <a:extLst>
              <a:ext uri="{FF2B5EF4-FFF2-40B4-BE49-F238E27FC236}">
                <a16:creationId xmlns:a16="http://schemas.microsoft.com/office/drawing/2014/main" id="{DE2AE95D-3645-4DAA-A321-BE31526724B7}"/>
              </a:ext>
            </a:extLst>
          </p:cNvPr>
          <p:cNvSpPr/>
          <p:nvPr/>
        </p:nvSpPr>
        <p:spPr>
          <a:xfrm>
            <a:off x="7785789" y="2825352"/>
            <a:ext cx="2057766" cy="1985843"/>
          </a:xfrm>
          <a:prstGeom prst="roundRec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8" name="図 7"/>
          <p:cNvPicPr>
            <a:picLocks noChangeAspect="1"/>
          </p:cNvPicPr>
          <p:nvPr/>
        </p:nvPicPr>
        <p:blipFill>
          <a:blip r:embed="rId3"/>
          <a:stretch>
            <a:fillRect/>
          </a:stretch>
        </p:blipFill>
        <p:spPr>
          <a:xfrm>
            <a:off x="0" y="0"/>
            <a:ext cx="12192000" cy="1122652"/>
          </a:xfrm>
          <a:prstGeom prst="rect">
            <a:avLst/>
          </a:prstGeom>
        </p:spPr>
      </p:pic>
      <p:sp>
        <p:nvSpPr>
          <p:cNvPr id="5" name="タイトル 1"/>
          <p:cNvSpPr txBox="1">
            <a:spLocks/>
          </p:cNvSpPr>
          <p:nvPr/>
        </p:nvSpPr>
        <p:spPr>
          <a:xfrm>
            <a:off x="1785678" y="0"/>
            <a:ext cx="8784976" cy="735582"/>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en-US" altLang="ja-JP" sz="4000" b="1" dirty="0">
                <a:solidFill>
                  <a:srgbClr val="FFC000"/>
                </a:solidFill>
                <a:latin typeface="Calibri Light" panose="020F0302020204030204" pitchFamily="34" charset="0"/>
              </a:rPr>
              <a:t>Gas laws for an ideal gas</a:t>
            </a:r>
            <a:endParaRPr lang="ja-JP" altLang="en-US" sz="4000" b="1" dirty="0">
              <a:solidFill>
                <a:srgbClr val="FFC000"/>
              </a:solidFill>
              <a:latin typeface="Calibri Light" panose="020F0302020204030204" pitchFamily="34" charset="0"/>
            </a:endParaRPr>
          </a:p>
        </p:txBody>
      </p:sp>
      <p:sp>
        <p:nvSpPr>
          <p:cNvPr id="11" name="正方形/長方形 10"/>
          <p:cNvSpPr/>
          <p:nvPr/>
        </p:nvSpPr>
        <p:spPr>
          <a:xfrm>
            <a:off x="0" y="6434515"/>
            <a:ext cx="12192000" cy="431329"/>
          </a:xfrm>
          <a:prstGeom prst="rect">
            <a:avLst/>
          </a:prstGeom>
          <a:solidFill>
            <a:srgbClr val="00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latin typeface="Calibri" panose="020F0502020204030204" pitchFamily="34" charset="0"/>
            </a:endParaRPr>
          </a:p>
        </p:txBody>
      </p:sp>
      <p:pic>
        <p:nvPicPr>
          <p:cNvPr id="13" name="Picture 5" descr="C:\Documents and Settings\Administrator\デスクトップ\keklogo_blue.gif"/>
          <p:cNvPicPr>
            <a:picLocks noChangeAspect="1" noChangeArrowheads="1"/>
          </p:cNvPicPr>
          <p:nvPr/>
        </p:nvPicPr>
        <p:blipFill>
          <a:blip r:embed="rId4" cstate="print"/>
          <a:srcRect/>
          <a:stretch>
            <a:fillRect/>
          </a:stretch>
        </p:blipFill>
        <p:spPr bwMode="auto">
          <a:xfrm>
            <a:off x="65316" y="6463741"/>
            <a:ext cx="702056" cy="402103"/>
          </a:xfrm>
          <a:prstGeom prst="rect">
            <a:avLst/>
          </a:prstGeom>
          <a:noFill/>
        </p:spPr>
      </p:pic>
      <p:pic>
        <p:nvPicPr>
          <p:cNvPr id="14" name="Picture 1" descr="C:\Documents and Settings\Administrator\デスクトップ\SuperKEKB_logo.gif"/>
          <p:cNvPicPr>
            <a:picLocks noChangeAspect="1" noChangeArrowheads="1"/>
          </p:cNvPicPr>
          <p:nvPr/>
        </p:nvPicPr>
        <p:blipFill>
          <a:blip r:embed="rId5" cstate="print"/>
          <a:srcRect/>
          <a:stretch>
            <a:fillRect/>
          </a:stretch>
        </p:blipFill>
        <p:spPr bwMode="auto">
          <a:xfrm>
            <a:off x="11432495" y="6449005"/>
            <a:ext cx="759505" cy="408995"/>
          </a:xfrm>
          <a:prstGeom prst="rect">
            <a:avLst/>
          </a:prstGeom>
          <a:noFill/>
        </p:spPr>
      </p:pic>
      <p:sp>
        <p:nvSpPr>
          <p:cNvPr id="15" name="日付プレースホルダー 14"/>
          <p:cNvSpPr>
            <a:spLocks noGrp="1"/>
          </p:cNvSpPr>
          <p:nvPr>
            <p:ph type="dt" sz="half" idx="10"/>
          </p:nvPr>
        </p:nvSpPr>
        <p:spPr>
          <a:xfrm>
            <a:off x="838200" y="6475618"/>
            <a:ext cx="2743200" cy="365125"/>
          </a:xfrm>
        </p:spPr>
        <p:txBody>
          <a:bodyPr/>
          <a:lstStyle/>
          <a:p>
            <a:r>
              <a:rPr kumimoji="1" lang="en-US" altLang="ja-JP" dirty="0">
                <a:solidFill>
                  <a:srgbClr val="FFFF00"/>
                </a:solidFill>
                <a:latin typeface="Calibri" panose="020F0502020204030204" pitchFamily="34" charset="0"/>
              </a:rPr>
              <a:t>2019/10/31</a:t>
            </a:r>
            <a:endParaRPr kumimoji="1" lang="ja-JP" altLang="en-US" dirty="0">
              <a:solidFill>
                <a:srgbClr val="FFFF00"/>
              </a:solidFill>
              <a:latin typeface="Calibri" panose="020F0502020204030204" pitchFamily="34" charset="0"/>
            </a:endParaRPr>
          </a:p>
        </p:txBody>
      </p:sp>
      <p:sp>
        <p:nvSpPr>
          <p:cNvPr id="16" name="フッター プレースホルダー 15"/>
          <p:cNvSpPr>
            <a:spLocks noGrp="1"/>
          </p:cNvSpPr>
          <p:nvPr>
            <p:ph type="ftr" sz="quarter" idx="11"/>
          </p:nvPr>
        </p:nvSpPr>
        <p:spPr>
          <a:xfrm>
            <a:off x="3110967" y="6489670"/>
            <a:ext cx="6276433" cy="365125"/>
          </a:xfrm>
        </p:spPr>
        <p:txBody>
          <a:bodyPr/>
          <a:lstStyle/>
          <a:p>
            <a:r>
              <a:rPr lang="en-US" altLang="ja-JP" dirty="0">
                <a:solidFill>
                  <a:srgbClr val="FFFF00"/>
                </a:solidFill>
                <a:latin typeface="Calibri" panose="020F0502020204030204" pitchFamily="34" charset="0"/>
              </a:rPr>
              <a:t>Joint-US-CERN-Japan-Russia International Accelerator School, 2019, Ion Colliders @ </a:t>
            </a:r>
            <a:r>
              <a:rPr lang="en-US" altLang="ja-JP" dirty="0" err="1">
                <a:solidFill>
                  <a:srgbClr val="FFFF00"/>
                </a:solidFill>
                <a:latin typeface="Calibri" panose="020F0502020204030204" pitchFamily="34" charset="0"/>
              </a:rPr>
              <a:t>Dubna</a:t>
            </a:r>
            <a:endParaRPr kumimoji="1" lang="ja-JP" altLang="en-US" dirty="0">
              <a:solidFill>
                <a:srgbClr val="FFFF00"/>
              </a:solidFill>
              <a:latin typeface="Calibri" panose="020F0502020204030204" pitchFamily="34" charset="0"/>
            </a:endParaRPr>
          </a:p>
        </p:txBody>
      </p:sp>
      <p:sp>
        <p:nvSpPr>
          <p:cNvPr id="17" name="スライド番号プレースホルダー 16"/>
          <p:cNvSpPr>
            <a:spLocks noGrp="1"/>
          </p:cNvSpPr>
          <p:nvPr>
            <p:ph type="sldNum" sz="quarter" idx="12"/>
          </p:nvPr>
        </p:nvSpPr>
        <p:spPr>
          <a:xfrm>
            <a:off x="8610600" y="6475618"/>
            <a:ext cx="2743200" cy="365125"/>
          </a:xfrm>
        </p:spPr>
        <p:txBody>
          <a:bodyPr/>
          <a:lstStyle/>
          <a:p>
            <a:fld id="{2703563A-5760-4490-B9C0-0ADE44AA5E72}" type="slidenum">
              <a:rPr kumimoji="1" lang="ja-JP" altLang="en-US" smtClean="0">
                <a:solidFill>
                  <a:srgbClr val="FFFF00"/>
                </a:solidFill>
                <a:latin typeface="Calibri" panose="020F0502020204030204" pitchFamily="34" charset="0"/>
              </a:rPr>
              <a:t>8</a:t>
            </a:fld>
            <a:endParaRPr kumimoji="1" lang="ja-JP" altLang="en-US">
              <a:solidFill>
                <a:srgbClr val="FFFF00"/>
              </a:solidFill>
              <a:latin typeface="Calibri" panose="020F0502020204030204" pitchFamily="34" charset="0"/>
            </a:endParaRPr>
          </a:p>
        </p:txBody>
      </p:sp>
      <p:sp>
        <p:nvSpPr>
          <p:cNvPr id="2" name="コンテンツ プレースホルダー 1"/>
          <p:cNvSpPr>
            <a:spLocks noGrp="1"/>
          </p:cNvSpPr>
          <p:nvPr>
            <p:ph idx="1"/>
          </p:nvPr>
        </p:nvSpPr>
        <p:spPr>
          <a:xfrm>
            <a:off x="53538" y="1074929"/>
            <a:ext cx="7667244" cy="5374076"/>
          </a:xfrm>
        </p:spPr>
        <p:txBody>
          <a:bodyPr>
            <a:normAutofit/>
          </a:bodyPr>
          <a:lstStyle/>
          <a:p>
            <a:r>
              <a:rPr lang="en-US" altLang="ja-JP" sz="2400" dirty="0">
                <a:latin typeface="Calibri" panose="020F0502020204030204" pitchFamily="34" charset="0"/>
              </a:rPr>
              <a:t>Boyle-Mariotte law for an ideal gas:</a:t>
            </a:r>
          </a:p>
          <a:p>
            <a:pPr lvl="1">
              <a:buFont typeface="Wingdings" panose="05000000000000000000" pitchFamily="2" charset="2"/>
              <a:buChar char="Ø"/>
            </a:pPr>
            <a:r>
              <a:rPr lang="en-US" altLang="ja-JP" sz="2000" dirty="0">
                <a:solidFill>
                  <a:srgbClr val="002060"/>
                </a:solidFill>
                <a:latin typeface="Calibri" panose="020F0502020204030204" pitchFamily="34" charset="0"/>
              </a:rPr>
              <a:t>The transition from one state of a gas, specified by its pressure </a:t>
            </a:r>
            <a:r>
              <a:rPr lang="en-US" altLang="ja-JP" sz="2000" i="1" dirty="0">
                <a:solidFill>
                  <a:srgbClr val="002060"/>
                </a:solidFill>
                <a:latin typeface="Calibri" panose="020F0502020204030204" pitchFamily="34" charset="0"/>
              </a:rPr>
              <a:t>p</a:t>
            </a:r>
            <a:r>
              <a:rPr lang="en-US" altLang="ja-JP" sz="2000" baseline="-25000" dirty="0">
                <a:solidFill>
                  <a:srgbClr val="002060"/>
                </a:solidFill>
                <a:latin typeface="Calibri" panose="020F0502020204030204" pitchFamily="34" charset="0"/>
              </a:rPr>
              <a:t>1</a:t>
            </a:r>
            <a:r>
              <a:rPr lang="en-US" altLang="ja-JP" sz="2000" dirty="0">
                <a:solidFill>
                  <a:srgbClr val="002060"/>
                </a:solidFill>
                <a:latin typeface="Calibri" panose="020F0502020204030204" pitchFamily="34" charset="0"/>
              </a:rPr>
              <a:t>, volume </a:t>
            </a:r>
            <a:r>
              <a:rPr lang="en-US" altLang="ja-JP" sz="2000" i="1" dirty="0">
                <a:solidFill>
                  <a:srgbClr val="002060"/>
                </a:solidFill>
                <a:latin typeface="Calibri" panose="020F0502020204030204" pitchFamily="34" charset="0"/>
              </a:rPr>
              <a:t>V</a:t>
            </a:r>
            <a:r>
              <a:rPr lang="en-US" altLang="ja-JP" sz="2000" baseline="-25000" dirty="0">
                <a:solidFill>
                  <a:srgbClr val="002060"/>
                </a:solidFill>
                <a:latin typeface="Calibri" panose="020F0502020204030204" pitchFamily="34" charset="0"/>
              </a:rPr>
              <a:t>1</a:t>
            </a:r>
            <a:r>
              <a:rPr lang="en-US" altLang="ja-JP" sz="2000" dirty="0">
                <a:solidFill>
                  <a:srgbClr val="002060"/>
                </a:solidFill>
                <a:latin typeface="Calibri" panose="020F0502020204030204" pitchFamily="34" charset="0"/>
              </a:rPr>
              <a:t>, and temperature </a:t>
            </a:r>
            <a:r>
              <a:rPr lang="en-US" altLang="ja-JP" sz="2000" i="1" dirty="0">
                <a:solidFill>
                  <a:srgbClr val="002060"/>
                </a:solidFill>
                <a:latin typeface="Calibri" panose="020F0502020204030204" pitchFamily="34" charset="0"/>
              </a:rPr>
              <a:t>T</a:t>
            </a:r>
            <a:r>
              <a:rPr lang="en-US" altLang="ja-JP" sz="2000" baseline="-25000" dirty="0">
                <a:solidFill>
                  <a:srgbClr val="002060"/>
                </a:solidFill>
                <a:latin typeface="Calibri" panose="020F0502020204030204" pitchFamily="34" charset="0"/>
              </a:rPr>
              <a:t>1</a:t>
            </a:r>
            <a:r>
              <a:rPr lang="en-US" altLang="ja-JP" sz="2000" dirty="0">
                <a:solidFill>
                  <a:srgbClr val="002060"/>
                </a:solidFill>
                <a:latin typeface="Calibri" panose="020F0502020204030204" pitchFamily="34" charset="0"/>
              </a:rPr>
              <a:t> to another state with quantities </a:t>
            </a:r>
            <a:r>
              <a:rPr lang="en-US" altLang="ja-JP" sz="2000" i="1" dirty="0">
                <a:solidFill>
                  <a:srgbClr val="002060"/>
                </a:solidFill>
                <a:latin typeface="Calibri" panose="020F0502020204030204" pitchFamily="34" charset="0"/>
              </a:rPr>
              <a:t>p</a:t>
            </a:r>
            <a:r>
              <a:rPr lang="en-US" altLang="ja-JP" sz="2000" baseline="-25000" dirty="0">
                <a:solidFill>
                  <a:srgbClr val="002060"/>
                </a:solidFill>
                <a:latin typeface="Calibri" panose="020F0502020204030204" pitchFamily="34" charset="0"/>
              </a:rPr>
              <a:t>2</a:t>
            </a:r>
            <a:r>
              <a:rPr lang="en-US" altLang="ja-JP" sz="2000" dirty="0">
                <a:solidFill>
                  <a:srgbClr val="002060"/>
                </a:solidFill>
                <a:latin typeface="Calibri" panose="020F0502020204030204" pitchFamily="34" charset="0"/>
              </a:rPr>
              <a:t>, </a:t>
            </a:r>
            <a:r>
              <a:rPr lang="en-US" altLang="ja-JP" sz="2000" i="1" dirty="0">
                <a:solidFill>
                  <a:srgbClr val="002060"/>
                </a:solidFill>
                <a:latin typeface="Calibri" panose="020F0502020204030204" pitchFamily="34" charset="0"/>
              </a:rPr>
              <a:t>V</a:t>
            </a:r>
            <a:r>
              <a:rPr lang="en-US" altLang="ja-JP" sz="2000" baseline="-25000" dirty="0">
                <a:solidFill>
                  <a:srgbClr val="002060"/>
                </a:solidFill>
                <a:latin typeface="Calibri" panose="020F0502020204030204" pitchFamily="34" charset="0"/>
              </a:rPr>
              <a:t>2</a:t>
            </a:r>
            <a:r>
              <a:rPr lang="en-US" altLang="ja-JP" sz="2000" dirty="0">
                <a:solidFill>
                  <a:srgbClr val="002060"/>
                </a:solidFill>
                <a:latin typeface="Calibri" panose="020F0502020204030204" pitchFamily="34" charset="0"/>
              </a:rPr>
              <a:t>, </a:t>
            </a:r>
            <a:r>
              <a:rPr lang="en-US" altLang="ja-JP" sz="2000" i="1" dirty="0">
                <a:solidFill>
                  <a:srgbClr val="002060"/>
                </a:solidFill>
                <a:latin typeface="Calibri" panose="020F0502020204030204" pitchFamily="34" charset="0"/>
              </a:rPr>
              <a:t>T</a:t>
            </a:r>
            <a:r>
              <a:rPr lang="en-US" altLang="ja-JP" sz="2000" baseline="-25000" dirty="0">
                <a:solidFill>
                  <a:srgbClr val="002060"/>
                </a:solidFill>
                <a:latin typeface="Calibri" panose="020F0502020204030204" pitchFamily="34" charset="0"/>
              </a:rPr>
              <a:t>2</a:t>
            </a:r>
            <a:r>
              <a:rPr lang="en-US" altLang="ja-JP" sz="2000" dirty="0">
                <a:solidFill>
                  <a:srgbClr val="002060"/>
                </a:solidFill>
                <a:latin typeface="Calibri" panose="020F0502020204030204" pitchFamily="34" charset="0"/>
              </a:rPr>
              <a:t> can be described by</a:t>
            </a:r>
          </a:p>
          <a:p>
            <a:pPr marL="457200" lvl="1" indent="0">
              <a:buNone/>
            </a:pPr>
            <a:endParaRPr lang="en-US" altLang="ja-JP" sz="2000" dirty="0">
              <a:latin typeface="Calibri" panose="020F0502020204030204" pitchFamily="34" charset="0"/>
            </a:endParaRPr>
          </a:p>
          <a:p>
            <a:r>
              <a:rPr lang="en-US" altLang="ja-JP" sz="2400" dirty="0">
                <a:latin typeface="Calibri" panose="020F0502020204030204" pitchFamily="34" charset="0"/>
              </a:rPr>
              <a:t>Avogadro’s law:</a:t>
            </a:r>
          </a:p>
          <a:p>
            <a:pPr lvl="1">
              <a:buFont typeface="Wingdings" panose="05000000000000000000" pitchFamily="2" charset="2"/>
              <a:buChar char="Ø"/>
            </a:pPr>
            <a:r>
              <a:rPr lang="en-US" altLang="ja-JP" sz="2000" dirty="0">
                <a:solidFill>
                  <a:srgbClr val="002060"/>
                </a:solidFill>
                <a:latin typeface="Calibri" panose="020F0502020204030204" pitchFamily="34" charset="0"/>
              </a:rPr>
              <a:t>Under the same conditions of pressure and temperature, equal volumes of all gases have the same number of particles.</a:t>
            </a:r>
          </a:p>
          <a:p>
            <a:pPr lvl="1">
              <a:buFont typeface="Wingdings" panose="05000000000000000000" pitchFamily="2" charset="2"/>
              <a:buChar char="Ø"/>
            </a:pPr>
            <a:r>
              <a:rPr lang="en-US" altLang="ja-JP" sz="2000" dirty="0">
                <a:solidFill>
                  <a:srgbClr val="002060"/>
                </a:solidFill>
                <a:latin typeface="Calibri" panose="020F0502020204030204" pitchFamily="34" charset="0"/>
              </a:rPr>
              <a:t>The number of particles in 1 mol of a substance is given by Avogadro’s number </a:t>
            </a:r>
            <a:r>
              <a:rPr lang="en-US" altLang="ja-JP" sz="2000" i="1" dirty="0">
                <a:solidFill>
                  <a:srgbClr val="002060"/>
                </a:solidFill>
                <a:latin typeface="Calibri" panose="020F0502020204030204" pitchFamily="34" charset="0"/>
              </a:rPr>
              <a:t>N</a:t>
            </a:r>
            <a:r>
              <a:rPr lang="en-US" altLang="ja-JP" sz="2000" baseline="-25000" dirty="0">
                <a:solidFill>
                  <a:srgbClr val="002060"/>
                </a:solidFill>
                <a:latin typeface="Calibri" panose="020F0502020204030204" pitchFamily="34" charset="0"/>
              </a:rPr>
              <a:t>A</a:t>
            </a:r>
            <a:r>
              <a:rPr lang="en-US" altLang="ja-JP" sz="2000" dirty="0">
                <a:solidFill>
                  <a:srgbClr val="002060"/>
                </a:solidFill>
                <a:latin typeface="Calibri" panose="020F0502020204030204" pitchFamily="34" charset="0"/>
              </a:rPr>
              <a:t> = 6.02</a:t>
            </a:r>
            <a:r>
              <a:rPr lang="en-US" altLang="ja-JP" sz="2000" dirty="0">
                <a:solidFill>
                  <a:srgbClr val="002060"/>
                </a:solidFill>
                <a:latin typeface="Calibri" panose="020F0502020204030204" pitchFamily="34" charset="0"/>
                <a:sym typeface="Symbol" panose="05050102010706020507" pitchFamily="18" charset="2"/>
              </a:rPr>
              <a:t>10</a:t>
            </a:r>
            <a:r>
              <a:rPr lang="en-US" altLang="ja-JP" sz="2000" baseline="30000" dirty="0">
                <a:solidFill>
                  <a:srgbClr val="002060"/>
                </a:solidFill>
                <a:latin typeface="Calibri" panose="020F0502020204030204" pitchFamily="34" charset="0"/>
                <a:sym typeface="Symbol" panose="05050102010706020507" pitchFamily="18" charset="2"/>
              </a:rPr>
              <a:t>23</a:t>
            </a:r>
            <a:r>
              <a:rPr lang="en-US" altLang="ja-JP" sz="2000" dirty="0">
                <a:solidFill>
                  <a:srgbClr val="002060"/>
                </a:solidFill>
                <a:latin typeface="Calibri" panose="020F0502020204030204" pitchFamily="34" charset="0"/>
                <a:sym typeface="Symbol" panose="05050102010706020507" pitchFamily="18" charset="2"/>
              </a:rPr>
              <a:t> </a:t>
            </a:r>
            <a:r>
              <a:rPr lang="en-US" altLang="ja-JP" sz="2000" dirty="0" err="1">
                <a:solidFill>
                  <a:srgbClr val="002060"/>
                </a:solidFill>
                <a:latin typeface="Calibri" panose="020F0502020204030204" pitchFamily="34" charset="0"/>
                <a:sym typeface="Symbol" panose="05050102010706020507" pitchFamily="18" charset="2"/>
              </a:rPr>
              <a:t>molec</a:t>
            </a:r>
            <a:r>
              <a:rPr lang="en-US" altLang="ja-JP" sz="2000" dirty="0">
                <a:solidFill>
                  <a:srgbClr val="002060"/>
                </a:solidFill>
                <a:latin typeface="Calibri" panose="020F0502020204030204" pitchFamily="34" charset="0"/>
                <a:sym typeface="Symbol" panose="05050102010706020507" pitchFamily="18" charset="2"/>
              </a:rPr>
              <a:t>./mol.</a:t>
            </a:r>
            <a:endParaRPr lang="en-US" altLang="ja-JP" sz="2000" dirty="0">
              <a:solidFill>
                <a:srgbClr val="002060"/>
              </a:solidFill>
              <a:latin typeface="Calibri" panose="020F0502020204030204" pitchFamily="34" charset="0"/>
            </a:endParaRPr>
          </a:p>
          <a:p>
            <a:pPr lvl="1">
              <a:buFont typeface="Wingdings" panose="05000000000000000000" pitchFamily="2" charset="2"/>
              <a:buChar char="Ø"/>
            </a:pPr>
            <a:r>
              <a:rPr lang="en-US" altLang="ja-JP" sz="2000" dirty="0">
                <a:solidFill>
                  <a:srgbClr val="002060"/>
                </a:solidFill>
                <a:latin typeface="Calibri" panose="020F0502020204030204" pitchFamily="34" charset="0"/>
              </a:rPr>
              <a:t>1 mol of any gas under standard conditions (1 atm, 0</a:t>
            </a:r>
            <a:r>
              <a:rPr lang="en-US" altLang="ja-JP" sz="2000" dirty="0">
                <a:solidFill>
                  <a:srgbClr val="002060"/>
                </a:solidFill>
                <a:latin typeface="Calibri" panose="020F0502020204030204" pitchFamily="34" charset="0"/>
                <a:sym typeface="Symbol" panose="05050102010706020507" pitchFamily="18" charset="2"/>
              </a:rPr>
              <a:t>C</a:t>
            </a:r>
            <a:r>
              <a:rPr lang="en-US" altLang="ja-JP" sz="2000" dirty="0">
                <a:solidFill>
                  <a:srgbClr val="002060"/>
                </a:solidFill>
                <a:latin typeface="Calibri" panose="020F0502020204030204" pitchFamily="34" charset="0"/>
              </a:rPr>
              <a:t>) occupies 22.4 L. </a:t>
            </a:r>
            <a:endParaRPr lang="en-US" altLang="ja-JP" sz="2400" dirty="0">
              <a:latin typeface="Calibri" panose="020F0502020204030204" pitchFamily="34" charset="0"/>
            </a:endParaRPr>
          </a:p>
          <a:p>
            <a:r>
              <a:rPr lang="en-US" altLang="ja-JP" sz="2400" dirty="0">
                <a:latin typeface="Calibri" panose="020F0502020204030204" pitchFamily="34" charset="0"/>
              </a:rPr>
              <a:t>Dalton’s law:</a:t>
            </a:r>
          </a:p>
          <a:p>
            <a:pPr lvl="1">
              <a:buFont typeface="Wingdings" panose="05000000000000000000" pitchFamily="2" charset="2"/>
              <a:buChar char="Ø"/>
            </a:pPr>
            <a:r>
              <a:rPr lang="en-US" altLang="ja-JP" sz="2000" dirty="0">
                <a:solidFill>
                  <a:srgbClr val="002060"/>
                </a:solidFill>
                <a:latin typeface="Calibri" panose="020F0502020204030204" pitchFamily="34" charset="0"/>
              </a:rPr>
              <a:t>For a gas mixture, the total pressure is the sum of all partial pressures</a:t>
            </a:r>
            <a:endParaRPr kumimoji="1" lang="ja-JP" altLang="en-US" sz="2000" dirty="0">
              <a:solidFill>
                <a:srgbClr val="002060"/>
              </a:solidFill>
              <a:latin typeface="Calibri" panose="020F0502020204030204" pitchFamily="34" charset="0"/>
            </a:endParaRPr>
          </a:p>
        </p:txBody>
      </p:sp>
      <p:sp>
        <p:nvSpPr>
          <p:cNvPr id="3" name="正方形/長方形 2">
            <a:extLst>
              <a:ext uri="{FF2B5EF4-FFF2-40B4-BE49-F238E27FC236}">
                <a16:creationId xmlns:a16="http://schemas.microsoft.com/office/drawing/2014/main" id="{1A0E6D34-CA2A-435F-A07B-B5B8A971C66F}"/>
              </a:ext>
            </a:extLst>
          </p:cNvPr>
          <p:cNvSpPr/>
          <p:nvPr/>
        </p:nvSpPr>
        <p:spPr>
          <a:xfrm>
            <a:off x="1622323" y="2345065"/>
            <a:ext cx="3458496" cy="400110"/>
          </a:xfrm>
          <a:prstGeom prst="rect">
            <a:avLst/>
          </a:prstGeom>
        </p:spPr>
        <p:txBody>
          <a:bodyPr wrap="square">
            <a:spAutoFit/>
          </a:bodyPr>
          <a:lstStyle/>
          <a:p>
            <a:pPr indent="-57150">
              <a:spcBef>
                <a:spcPct val="20000"/>
              </a:spcBef>
            </a:pPr>
            <a:r>
              <a:rPr lang="en-US" altLang="ja-JP" sz="2000" dirty="0">
                <a:latin typeface="Calibri" panose="020F0502020204030204" pitchFamily="34" charset="0"/>
                <a:ea typeface="ＭＳ Ｐゴシック" panose="020B0600070205080204" pitchFamily="50" charset="-128"/>
              </a:rPr>
              <a:t> </a:t>
            </a:r>
            <a:r>
              <a:rPr lang="en-US" altLang="ja-JP" sz="2000" i="1" dirty="0">
                <a:latin typeface="Calibri" panose="020F0502020204030204" pitchFamily="34" charset="0"/>
                <a:ea typeface="ＭＳ Ｐゴシック" panose="020B0600070205080204" pitchFamily="50" charset="-128"/>
              </a:rPr>
              <a:t>p</a:t>
            </a:r>
            <a:r>
              <a:rPr lang="en-US" altLang="ja-JP" sz="2000" baseline="-25000" dirty="0">
                <a:latin typeface="Calibri" panose="020F0502020204030204" pitchFamily="34" charset="0"/>
                <a:ea typeface="ＭＳ Ｐゴシック" panose="020B0600070205080204" pitchFamily="50" charset="-128"/>
              </a:rPr>
              <a:t>1</a:t>
            </a:r>
            <a:r>
              <a:rPr lang="en-US" altLang="ja-JP" sz="2000" i="1" dirty="0">
                <a:latin typeface="Calibri" panose="020F0502020204030204" pitchFamily="34" charset="0"/>
                <a:ea typeface="ＭＳ Ｐゴシック" panose="020B0600070205080204" pitchFamily="50" charset="-128"/>
              </a:rPr>
              <a:t>V</a:t>
            </a:r>
            <a:r>
              <a:rPr lang="en-US" altLang="ja-JP" sz="2000" baseline="-25000" dirty="0">
                <a:latin typeface="Calibri" panose="020F0502020204030204" pitchFamily="34" charset="0"/>
                <a:ea typeface="ＭＳ Ｐゴシック" panose="020B0600070205080204" pitchFamily="50" charset="-128"/>
              </a:rPr>
              <a:t>1</a:t>
            </a:r>
            <a:r>
              <a:rPr lang="en-US" altLang="ja-JP" sz="2000" dirty="0">
                <a:latin typeface="Calibri" panose="020F0502020204030204" pitchFamily="34" charset="0"/>
                <a:ea typeface="ＭＳ Ｐゴシック" panose="020B0600070205080204" pitchFamily="50" charset="-128"/>
              </a:rPr>
              <a:t>/</a:t>
            </a:r>
            <a:r>
              <a:rPr lang="en-US" altLang="ja-JP" sz="2000" i="1" dirty="0">
                <a:latin typeface="Calibri" panose="020F0502020204030204" pitchFamily="34" charset="0"/>
                <a:ea typeface="ＭＳ Ｐゴシック" panose="020B0600070205080204" pitchFamily="50" charset="-128"/>
              </a:rPr>
              <a:t>T</a:t>
            </a:r>
            <a:r>
              <a:rPr lang="en-US" altLang="ja-JP" sz="2000" baseline="-25000" dirty="0">
                <a:latin typeface="Calibri" panose="020F0502020204030204" pitchFamily="34" charset="0"/>
                <a:ea typeface="ＭＳ Ｐゴシック" panose="020B0600070205080204" pitchFamily="50" charset="-128"/>
              </a:rPr>
              <a:t>1</a:t>
            </a:r>
            <a:r>
              <a:rPr lang="en-US" altLang="ja-JP" sz="2000" dirty="0">
                <a:latin typeface="Calibri" panose="020F0502020204030204" pitchFamily="34" charset="0"/>
                <a:ea typeface="ＭＳ Ｐゴシック" panose="020B0600070205080204" pitchFamily="50" charset="-128"/>
              </a:rPr>
              <a:t> = </a:t>
            </a:r>
            <a:r>
              <a:rPr lang="en-US" altLang="ja-JP" sz="2000" i="1" dirty="0">
                <a:latin typeface="Calibri" panose="020F0502020204030204" pitchFamily="34" charset="0"/>
                <a:ea typeface="ＭＳ Ｐゴシック" panose="020B0600070205080204" pitchFamily="50" charset="-128"/>
              </a:rPr>
              <a:t>p</a:t>
            </a:r>
            <a:r>
              <a:rPr lang="en-US" altLang="ja-JP" sz="2000" baseline="-25000" dirty="0">
                <a:latin typeface="Calibri" panose="020F0502020204030204" pitchFamily="34" charset="0"/>
                <a:ea typeface="ＭＳ Ｐゴシック" panose="020B0600070205080204" pitchFamily="50" charset="-128"/>
              </a:rPr>
              <a:t>2</a:t>
            </a:r>
            <a:r>
              <a:rPr lang="en-US" altLang="ja-JP" sz="2000" i="1" dirty="0">
                <a:latin typeface="Calibri" panose="020F0502020204030204" pitchFamily="34" charset="0"/>
                <a:ea typeface="ＭＳ Ｐゴシック" panose="020B0600070205080204" pitchFamily="50" charset="-128"/>
              </a:rPr>
              <a:t>V</a:t>
            </a:r>
            <a:r>
              <a:rPr lang="en-US" altLang="ja-JP" sz="2000" baseline="-25000" dirty="0">
                <a:latin typeface="Calibri" panose="020F0502020204030204" pitchFamily="34" charset="0"/>
                <a:ea typeface="ＭＳ Ｐゴシック" panose="020B0600070205080204" pitchFamily="50" charset="-128"/>
              </a:rPr>
              <a:t>2</a:t>
            </a:r>
            <a:r>
              <a:rPr lang="en-US" altLang="ja-JP" sz="2000" dirty="0">
                <a:latin typeface="Calibri" panose="020F0502020204030204" pitchFamily="34" charset="0"/>
                <a:ea typeface="ＭＳ Ｐゴシック" panose="020B0600070205080204" pitchFamily="50" charset="-128"/>
              </a:rPr>
              <a:t> /</a:t>
            </a:r>
            <a:r>
              <a:rPr lang="en-US" altLang="ja-JP" sz="2000" i="1" dirty="0">
                <a:latin typeface="Calibri" panose="020F0502020204030204" pitchFamily="34" charset="0"/>
                <a:ea typeface="ＭＳ Ｐゴシック" panose="020B0600070205080204" pitchFamily="50" charset="-128"/>
              </a:rPr>
              <a:t>T</a:t>
            </a:r>
            <a:r>
              <a:rPr lang="en-US" altLang="ja-JP" sz="2000" baseline="-25000" dirty="0">
                <a:latin typeface="Calibri" panose="020F0502020204030204" pitchFamily="34" charset="0"/>
                <a:ea typeface="ＭＳ Ｐゴシック" panose="020B0600070205080204" pitchFamily="50" charset="-128"/>
              </a:rPr>
              <a:t>2</a:t>
            </a:r>
            <a:r>
              <a:rPr lang="en-US" altLang="ja-JP" sz="2000" dirty="0">
                <a:latin typeface="Calibri" panose="020F0502020204030204" pitchFamily="34" charset="0"/>
                <a:ea typeface="ＭＳ Ｐゴシック" panose="020B0600070205080204" pitchFamily="50" charset="-128"/>
              </a:rPr>
              <a:t> = const</a:t>
            </a:r>
          </a:p>
        </p:txBody>
      </p:sp>
      <p:sp>
        <p:nvSpPr>
          <p:cNvPr id="18" name="正方形/長方形 17">
            <a:extLst>
              <a:ext uri="{FF2B5EF4-FFF2-40B4-BE49-F238E27FC236}">
                <a16:creationId xmlns:a16="http://schemas.microsoft.com/office/drawing/2014/main" id="{5CE47284-1A01-40C0-93A6-EEE482FFB32B}"/>
              </a:ext>
            </a:extLst>
          </p:cNvPr>
          <p:cNvSpPr/>
          <p:nvPr/>
        </p:nvSpPr>
        <p:spPr>
          <a:xfrm>
            <a:off x="1622323" y="5983048"/>
            <a:ext cx="2942304" cy="400110"/>
          </a:xfrm>
          <a:prstGeom prst="rect">
            <a:avLst/>
          </a:prstGeom>
        </p:spPr>
        <p:txBody>
          <a:bodyPr wrap="square">
            <a:spAutoFit/>
          </a:bodyPr>
          <a:lstStyle/>
          <a:p>
            <a:pPr indent="-57150">
              <a:spcBef>
                <a:spcPct val="20000"/>
              </a:spcBef>
            </a:pPr>
            <a:r>
              <a:rPr lang="en-US" altLang="ja-JP" sz="2000" dirty="0">
                <a:latin typeface="Calibri" panose="020F0502020204030204" pitchFamily="34" charset="0"/>
                <a:ea typeface="ＭＳ Ｐゴシック" panose="020B0600070205080204" pitchFamily="50" charset="-128"/>
              </a:rPr>
              <a:t> </a:t>
            </a:r>
            <a:r>
              <a:rPr lang="en-US" altLang="ja-JP" sz="2000" i="1" dirty="0">
                <a:latin typeface="Calibri" panose="020F0502020204030204" pitchFamily="34" charset="0"/>
                <a:ea typeface="ＭＳ Ｐゴシック" panose="020B0600070205080204" pitchFamily="50" charset="-128"/>
              </a:rPr>
              <a:t>p</a:t>
            </a:r>
            <a:r>
              <a:rPr lang="en-US" altLang="ja-JP" sz="2000" dirty="0">
                <a:latin typeface="Calibri" panose="020F0502020204030204" pitchFamily="34" charset="0"/>
                <a:ea typeface="ＭＳ Ｐゴシック" panose="020B0600070205080204" pitchFamily="50" charset="-128"/>
              </a:rPr>
              <a:t> = </a:t>
            </a:r>
            <a:r>
              <a:rPr lang="en-US" altLang="ja-JP" sz="2000" i="1" dirty="0">
                <a:latin typeface="Calibri" panose="020F0502020204030204" pitchFamily="34" charset="0"/>
                <a:ea typeface="ＭＳ Ｐゴシック" panose="020B0600070205080204" pitchFamily="50" charset="-128"/>
              </a:rPr>
              <a:t>p</a:t>
            </a:r>
            <a:r>
              <a:rPr lang="en-US" altLang="ja-JP" sz="2000" baseline="-25000" dirty="0">
                <a:latin typeface="Calibri" panose="020F0502020204030204" pitchFamily="34" charset="0"/>
                <a:ea typeface="ＭＳ Ｐゴシック" panose="020B0600070205080204" pitchFamily="50" charset="-128"/>
              </a:rPr>
              <a:t>1</a:t>
            </a:r>
            <a:r>
              <a:rPr lang="en-US" altLang="ja-JP" sz="2000" dirty="0">
                <a:latin typeface="Calibri" panose="020F0502020204030204" pitchFamily="34" charset="0"/>
                <a:ea typeface="ＭＳ Ｐゴシック" panose="020B0600070205080204" pitchFamily="50" charset="-128"/>
              </a:rPr>
              <a:t> + </a:t>
            </a:r>
            <a:r>
              <a:rPr lang="en-US" altLang="ja-JP" sz="2000" i="1" dirty="0">
                <a:latin typeface="Calibri" panose="020F0502020204030204" pitchFamily="34" charset="0"/>
                <a:ea typeface="ＭＳ Ｐゴシック" panose="020B0600070205080204" pitchFamily="50" charset="-128"/>
              </a:rPr>
              <a:t>p</a:t>
            </a:r>
            <a:r>
              <a:rPr lang="en-US" altLang="ja-JP" sz="2000" baseline="-25000" dirty="0">
                <a:latin typeface="Calibri" panose="020F0502020204030204" pitchFamily="34" charset="0"/>
                <a:ea typeface="ＭＳ Ｐゴシック" panose="020B0600070205080204" pitchFamily="50" charset="-128"/>
              </a:rPr>
              <a:t>2</a:t>
            </a:r>
            <a:r>
              <a:rPr lang="en-US" altLang="ja-JP" sz="2000" dirty="0">
                <a:latin typeface="Calibri" panose="020F0502020204030204" pitchFamily="34" charset="0"/>
                <a:ea typeface="ＭＳ Ｐゴシック" panose="020B0600070205080204" pitchFamily="50" charset="-128"/>
              </a:rPr>
              <a:t> + </a:t>
            </a:r>
            <a:r>
              <a:rPr lang="en-US" altLang="ja-JP" sz="2000" dirty="0">
                <a:latin typeface="Calibri" panose="020F0502020204030204" pitchFamily="34" charset="0"/>
                <a:ea typeface="ＭＳ Ｐゴシック" panose="020B0600070205080204" pitchFamily="50" charset="-128"/>
                <a:sym typeface="Symbol" panose="05050102010706020507" pitchFamily="18" charset="2"/>
              </a:rPr>
              <a:t> +</a:t>
            </a:r>
            <a:r>
              <a:rPr lang="en-US" altLang="ja-JP" sz="2000" dirty="0">
                <a:latin typeface="Calibri" panose="020F0502020204030204" pitchFamily="34" charset="0"/>
                <a:ea typeface="ＭＳ Ｐゴシック" panose="020B0600070205080204" pitchFamily="50" charset="-128"/>
              </a:rPr>
              <a:t> </a:t>
            </a:r>
            <a:r>
              <a:rPr lang="en-US" altLang="ja-JP" sz="2000" i="1" dirty="0">
                <a:latin typeface="Calibri" panose="020F0502020204030204" pitchFamily="34" charset="0"/>
                <a:ea typeface="ＭＳ Ｐゴシック" panose="020B0600070205080204" pitchFamily="50" charset="-128"/>
              </a:rPr>
              <a:t>p</a:t>
            </a:r>
            <a:r>
              <a:rPr lang="en-US" altLang="ja-JP" sz="2000" baseline="-25000" dirty="0">
                <a:latin typeface="Calibri" panose="020F0502020204030204" pitchFamily="34" charset="0"/>
                <a:ea typeface="ＭＳ Ｐゴシック" panose="020B0600070205080204" pitchFamily="50" charset="-128"/>
              </a:rPr>
              <a:t>i</a:t>
            </a:r>
            <a:r>
              <a:rPr lang="en-US" altLang="ja-JP" sz="2000" dirty="0">
                <a:latin typeface="Calibri" panose="020F0502020204030204" pitchFamily="34" charset="0"/>
                <a:ea typeface="ＭＳ Ｐゴシック" panose="020B0600070205080204" pitchFamily="50" charset="-128"/>
              </a:rPr>
              <a:t> = </a:t>
            </a:r>
            <a:r>
              <a:rPr lang="en-US" altLang="ja-JP" sz="2000" dirty="0">
                <a:latin typeface="Calibri" panose="020F0502020204030204" pitchFamily="34" charset="0"/>
                <a:ea typeface="ＭＳ Ｐゴシック" panose="020B0600070205080204" pitchFamily="50" charset="-128"/>
                <a:sym typeface="Symbol" panose="05050102010706020507" pitchFamily="18" charset="2"/>
              </a:rPr>
              <a:t></a:t>
            </a:r>
            <a:r>
              <a:rPr lang="en-US" altLang="ja-JP" sz="2000" i="1" dirty="0">
                <a:latin typeface="Calibri" panose="020F0502020204030204" pitchFamily="34" charset="0"/>
                <a:ea typeface="ＭＳ Ｐゴシック" panose="020B0600070205080204" pitchFamily="50" charset="-128"/>
              </a:rPr>
              <a:t>p</a:t>
            </a:r>
            <a:r>
              <a:rPr lang="en-US" altLang="ja-JP" sz="2000" baseline="-25000" dirty="0">
                <a:latin typeface="Calibri" panose="020F0502020204030204" pitchFamily="34" charset="0"/>
                <a:ea typeface="ＭＳ Ｐゴシック" panose="020B0600070205080204" pitchFamily="50" charset="-128"/>
              </a:rPr>
              <a:t>i</a:t>
            </a:r>
            <a:endParaRPr lang="en-US" altLang="ja-JP" sz="2000" dirty="0">
              <a:latin typeface="Calibri" panose="020F0502020204030204" pitchFamily="34" charset="0"/>
              <a:ea typeface="ＭＳ Ｐゴシック" panose="020B0600070205080204" pitchFamily="50" charset="-128"/>
            </a:endParaRPr>
          </a:p>
        </p:txBody>
      </p:sp>
      <p:sp>
        <p:nvSpPr>
          <p:cNvPr id="4" name="楕円 3">
            <a:extLst>
              <a:ext uri="{FF2B5EF4-FFF2-40B4-BE49-F238E27FC236}">
                <a16:creationId xmlns:a16="http://schemas.microsoft.com/office/drawing/2014/main" id="{CA3EC593-C922-4592-B3D5-1DFFB6939299}"/>
              </a:ext>
            </a:extLst>
          </p:cNvPr>
          <p:cNvSpPr/>
          <p:nvPr/>
        </p:nvSpPr>
        <p:spPr>
          <a:xfrm>
            <a:off x="7780196" y="1189957"/>
            <a:ext cx="1290484" cy="1240516"/>
          </a:xfrm>
          <a:prstGeom prst="ellipse">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sp>
        <p:nvSpPr>
          <p:cNvPr id="19" name="楕円 18">
            <a:extLst>
              <a:ext uri="{FF2B5EF4-FFF2-40B4-BE49-F238E27FC236}">
                <a16:creationId xmlns:a16="http://schemas.microsoft.com/office/drawing/2014/main" id="{ECE788E2-96E7-4B95-A993-1EF4F7F00BF5}"/>
              </a:ext>
            </a:extLst>
          </p:cNvPr>
          <p:cNvSpPr/>
          <p:nvPr/>
        </p:nvSpPr>
        <p:spPr>
          <a:xfrm>
            <a:off x="10391504" y="1036866"/>
            <a:ext cx="1757516" cy="1719555"/>
          </a:xfrm>
          <a:prstGeom prst="ellipse">
            <a:avLst/>
          </a:prstGeom>
          <a:solidFill>
            <a:schemeClr val="tx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矢印: 左右 5">
            <a:extLst>
              <a:ext uri="{FF2B5EF4-FFF2-40B4-BE49-F238E27FC236}">
                <a16:creationId xmlns:a16="http://schemas.microsoft.com/office/drawing/2014/main" id="{0751BD6B-2E3D-4B1B-88DC-EFD40680E53A}"/>
              </a:ext>
            </a:extLst>
          </p:cNvPr>
          <p:cNvSpPr/>
          <p:nvPr/>
        </p:nvSpPr>
        <p:spPr>
          <a:xfrm>
            <a:off x="9130093" y="1680302"/>
            <a:ext cx="1233211" cy="344095"/>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sp>
        <p:nvSpPr>
          <p:cNvPr id="20" name="正方形/長方形 19">
            <a:extLst>
              <a:ext uri="{FF2B5EF4-FFF2-40B4-BE49-F238E27FC236}">
                <a16:creationId xmlns:a16="http://schemas.microsoft.com/office/drawing/2014/main" id="{A0E7D340-681C-4626-99B7-78475946421D}"/>
              </a:ext>
            </a:extLst>
          </p:cNvPr>
          <p:cNvSpPr/>
          <p:nvPr/>
        </p:nvSpPr>
        <p:spPr>
          <a:xfrm>
            <a:off x="7751997" y="1578896"/>
            <a:ext cx="1290484" cy="400110"/>
          </a:xfrm>
          <a:prstGeom prst="rect">
            <a:avLst/>
          </a:prstGeom>
        </p:spPr>
        <p:txBody>
          <a:bodyPr wrap="square">
            <a:spAutoFit/>
          </a:bodyPr>
          <a:lstStyle/>
          <a:p>
            <a:pPr indent="-57150">
              <a:spcBef>
                <a:spcPct val="20000"/>
              </a:spcBef>
            </a:pPr>
            <a:r>
              <a:rPr lang="en-US" altLang="ja-JP" sz="2000" dirty="0">
                <a:solidFill>
                  <a:srgbClr val="00B050"/>
                </a:solidFill>
                <a:latin typeface="Arial" panose="020B0604020202020204" pitchFamily="34" charset="0"/>
                <a:ea typeface="ＭＳ Ｐゴシック" panose="020B0600070205080204" pitchFamily="50" charset="-128"/>
                <a:cs typeface="Arial" panose="020B0604020202020204" pitchFamily="34" charset="0"/>
              </a:rPr>
              <a:t> </a:t>
            </a:r>
            <a:r>
              <a:rPr lang="en-US" altLang="ja-JP" sz="2000" i="1" dirty="0">
                <a:solidFill>
                  <a:srgbClr val="00B050"/>
                </a:solidFill>
                <a:latin typeface="Arial" panose="020B0604020202020204" pitchFamily="34" charset="0"/>
                <a:ea typeface="ＭＳ Ｐゴシック" panose="020B0600070205080204" pitchFamily="50" charset="-128"/>
                <a:cs typeface="Arial" panose="020B0604020202020204" pitchFamily="34" charset="0"/>
              </a:rPr>
              <a:t>p</a:t>
            </a:r>
            <a:r>
              <a:rPr lang="en-US" altLang="ja-JP" sz="2000" baseline="-25000" dirty="0">
                <a:solidFill>
                  <a:srgbClr val="00B050"/>
                </a:solidFill>
                <a:latin typeface="Arial" panose="020B0604020202020204" pitchFamily="34" charset="0"/>
                <a:ea typeface="ＭＳ Ｐゴシック" panose="020B0600070205080204" pitchFamily="50" charset="-128"/>
                <a:cs typeface="Arial" panose="020B0604020202020204" pitchFamily="34" charset="0"/>
              </a:rPr>
              <a:t>1</a:t>
            </a:r>
            <a:r>
              <a:rPr lang="en-US" altLang="ja-JP" sz="2000" dirty="0">
                <a:solidFill>
                  <a:srgbClr val="00B050"/>
                </a:solidFill>
                <a:latin typeface="Arial" panose="020B0604020202020204" pitchFamily="34" charset="0"/>
                <a:ea typeface="ＭＳ Ｐゴシック" panose="020B0600070205080204" pitchFamily="50" charset="-128"/>
                <a:cs typeface="Arial" panose="020B0604020202020204" pitchFamily="34" charset="0"/>
              </a:rPr>
              <a:t>, </a:t>
            </a:r>
            <a:r>
              <a:rPr lang="en-US" altLang="ja-JP" sz="2000" i="1" dirty="0">
                <a:solidFill>
                  <a:srgbClr val="00B050"/>
                </a:solidFill>
                <a:latin typeface="Arial" panose="020B0604020202020204" pitchFamily="34" charset="0"/>
                <a:ea typeface="ＭＳ Ｐゴシック" panose="020B0600070205080204" pitchFamily="50" charset="-128"/>
                <a:cs typeface="Arial" panose="020B0604020202020204" pitchFamily="34" charset="0"/>
              </a:rPr>
              <a:t>V</a:t>
            </a:r>
            <a:r>
              <a:rPr lang="en-US" altLang="ja-JP" sz="2000" baseline="-25000" dirty="0">
                <a:solidFill>
                  <a:srgbClr val="00B050"/>
                </a:solidFill>
                <a:latin typeface="Arial" panose="020B0604020202020204" pitchFamily="34" charset="0"/>
                <a:ea typeface="ＭＳ Ｐゴシック" panose="020B0600070205080204" pitchFamily="50" charset="-128"/>
                <a:cs typeface="Arial" panose="020B0604020202020204" pitchFamily="34" charset="0"/>
              </a:rPr>
              <a:t>1</a:t>
            </a:r>
            <a:r>
              <a:rPr lang="en-US" altLang="ja-JP" sz="2000" dirty="0">
                <a:solidFill>
                  <a:srgbClr val="00B050"/>
                </a:solidFill>
                <a:latin typeface="Arial" panose="020B0604020202020204" pitchFamily="34" charset="0"/>
                <a:ea typeface="ＭＳ Ｐゴシック" panose="020B0600070205080204" pitchFamily="50" charset="-128"/>
                <a:cs typeface="Arial" panose="020B0604020202020204" pitchFamily="34" charset="0"/>
              </a:rPr>
              <a:t>, </a:t>
            </a:r>
            <a:r>
              <a:rPr lang="en-US" altLang="ja-JP" sz="2000" i="1" dirty="0">
                <a:solidFill>
                  <a:srgbClr val="00B050"/>
                </a:solidFill>
                <a:latin typeface="Arial" panose="020B0604020202020204" pitchFamily="34" charset="0"/>
                <a:ea typeface="ＭＳ Ｐゴシック" panose="020B0600070205080204" pitchFamily="50" charset="-128"/>
                <a:cs typeface="Arial" panose="020B0604020202020204" pitchFamily="34" charset="0"/>
              </a:rPr>
              <a:t>T</a:t>
            </a:r>
            <a:r>
              <a:rPr lang="en-US" altLang="ja-JP" sz="2000" baseline="-25000" dirty="0">
                <a:solidFill>
                  <a:srgbClr val="00B050"/>
                </a:solidFill>
                <a:latin typeface="Arial" panose="020B0604020202020204" pitchFamily="34" charset="0"/>
                <a:ea typeface="ＭＳ Ｐゴシック" panose="020B0600070205080204" pitchFamily="50" charset="-128"/>
                <a:cs typeface="Arial" panose="020B0604020202020204" pitchFamily="34" charset="0"/>
              </a:rPr>
              <a:t>1</a:t>
            </a:r>
            <a:endParaRPr lang="en-US" altLang="ja-JP" sz="2000" dirty="0">
              <a:solidFill>
                <a:srgbClr val="00B050"/>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22" name="正方形/長方形 21">
            <a:extLst>
              <a:ext uri="{FF2B5EF4-FFF2-40B4-BE49-F238E27FC236}">
                <a16:creationId xmlns:a16="http://schemas.microsoft.com/office/drawing/2014/main" id="{E48D53A3-3DE9-4EEA-BC4D-162BD3FD5D4C}"/>
              </a:ext>
            </a:extLst>
          </p:cNvPr>
          <p:cNvSpPr/>
          <p:nvPr/>
        </p:nvSpPr>
        <p:spPr>
          <a:xfrm>
            <a:off x="8981273" y="2013129"/>
            <a:ext cx="1410231" cy="400110"/>
          </a:xfrm>
          <a:prstGeom prst="rect">
            <a:avLst/>
          </a:prstGeom>
        </p:spPr>
        <p:txBody>
          <a:bodyPr wrap="square">
            <a:spAutoFit/>
          </a:bodyPr>
          <a:lstStyle/>
          <a:p>
            <a:pPr indent="-57150">
              <a:spcBef>
                <a:spcPct val="20000"/>
              </a:spcBef>
            </a:pPr>
            <a:r>
              <a:rPr lang="en-US" altLang="ja-JP" sz="2000" dirty="0">
                <a:solidFill>
                  <a:srgbClr val="00B050"/>
                </a:solidFill>
                <a:latin typeface="Arial" panose="020B0604020202020204" pitchFamily="34" charset="0"/>
                <a:ea typeface="ＭＳ Ｐゴシック" panose="020B0600070205080204" pitchFamily="50" charset="-128"/>
                <a:cs typeface="Arial" panose="020B0604020202020204" pitchFamily="34" charset="0"/>
              </a:rPr>
              <a:t> </a:t>
            </a:r>
            <a:r>
              <a:rPr lang="en-US" altLang="ja-JP" sz="2000" i="1" dirty="0">
                <a:solidFill>
                  <a:srgbClr val="00B050"/>
                </a:solidFill>
                <a:latin typeface="Arial" panose="020B0604020202020204" pitchFamily="34" charset="0"/>
                <a:ea typeface="ＭＳ Ｐゴシック" panose="020B0600070205080204" pitchFamily="50" charset="-128"/>
                <a:cs typeface="Arial" panose="020B0604020202020204" pitchFamily="34" charset="0"/>
              </a:rPr>
              <a:t>p</a:t>
            </a:r>
            <a:r>
              <a:rPr lang="en-US" altLang="ja-JP" sz="2000" baseline="-25000" dirty="0">
                <a:solidFill>
                  <a:srgbClr val="00B050"/>
                </a:solidFill>
                <a:latin typeface="Arial" panose="020B0604020202020204" pitchFamily="34" charset="0"/>
                <a:ea typeface="ＭＳ Ｐゴシック" panose="020B0600070205080204" pitchFamily="50" charset="-128"/>
                <a:cs typeface="Arial" panose="020B0604020202020204" pitchFamily="34" charset="0"/>
              </a:rPr>
              <a:t>1</a:t>
            </a:r>
            <a:r>
              <a:rPr lang="en-US" altLang="ja-JP" sz="2000" i="1" dirty="0">
                <a:solidFill>
                  <a:srgbClr val="00B050"/>
                </a:solidFill>
                <a:latin typeface="Arial" panose="020B0604020202020204" pitchFamily="34" charset="0"/>
                <a:ea typeface="ＭＳ Ｐゴシック" panose="020B0600070205080204" pitchFamily="50" charset="-128"/>
                <a:cs typeface="Arial" panose="020B0604020202020204" pitchFamily="34" charset="0"/>
              </a:rPr>
              <a:t>V</a:t>
            </a:r>
            <a:r>
              <a:rPr lang="en-US" altLang="ja-JP" sz="2000" baseline="-25000" dirty="0">
                <a:solidFill>
                  <a:srgbClr val="00B050"/>
                </a:solidFill>
                <a:latin typeface="Arial" panose="020B0604020202020204" pitchFamily="34" charset="0"/>
                <a:ea typeface="ＭＳ Ｐゴシック" panose="020B0600070205080204" pitchFamily="50" charset="-128"/>
                <a:cs typeface="Arial" panose="020B0604020202020204" pitchFamily="34" charset="0"/>
              </a:rPr>
              <a:t>1</a:t>
            </a:r>
            <a:r>
              <a:rPr lang="en-US" altLang="ja-JP" sz="2000" dirty="0">
                <a:solidFill>
                  <a:srgbClr val="00B050"/>
                </a:solidFill>
                <a:latin typeface="Arial" panose="020B0604020202020204" pitchFamily="34" charset="0"/>
                <a:ea typeface="ＭＳ Ｐゴシック" panose="020B0600070205080204" pitchFamily="50" charset="-128"/>
                <a:cs typeface="Arial" panose="020B0604020202020204" pitchFamily="34" charset="0"/>
              </a:rPr>
              <a:t>/</a:t>
            </a:r>
            <a:r>
              <a:rPr lang="en-US" altLang="ja-JP" sz="2000" i="1" dirty="0">
                <a:solidFill>
                  <a:srgbClr val="00B050"/>
                </a:solidFill>
                <a:latin typeface="Arial" panose="020B0604020202020204" pitchFamily="34" charset="0"/>
                <a:ea typeface="ＭＳ Ｐゴシック" panose="020B0600070205080204" pitchFamily="50" charset="-128"/>
                <a:cs typeface="Arial" panose="020B0604020202020204" pitchFamily="34" charset="0"/>
              </a:rPr>
              <a:t>T</a:t>
            </a:r>
            <a:r>
              <a:rPr lang="en-US" altLang="ja-JP" sz="2000" baseline="-25000" dirty="0">
                <a:solidFill>
                  <a:srgbClr val="00B050"/>
                </a:solidFill>
                <a:latin typeface="Arial" panose="020B0604020202020204" pitchFamily="34" charset="0"/>
                <a:ea typeface="ＭＳ Ｐゴシック" panose="020B0600070205080204" pitchFamily="50" charset="-128"/>
                <a:cs typeface="Arial" panose="020B0604020202020204" pitchFamily="34" charset="0"/>
              </a:rPr>
              <a:t>1</a:t>
            </a:r>
            <a:endParaRPr lang="en-US" altLang="ja-JP" sz="2000" dirty="0">
              <a:solidFill>
                <a:srgbClr val="00B050"/>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23" name="正方形/長方形 22">
            <a:extLst>
              <a:ext uri="{FF2B5EF4-FFF2-40B4-BE49-F238E27FC236}">
                <a16:creationId xmlns:a16="http://schemas.microsoft.com/office/drawing/2014/main" id="{F50B3E1E-7AA3-469B-A67D-95BD79C4F42C}"/>
              </a:ext>
            </a:extLst>
          </p:cNvPr>
          <p:cNvSpPr/>
          <p:nvPr/>
        </p:nvSpPr>
        <p:spPr>
          <a:xfrm>
            <a:off x="10579009" y="1610160"/>
            <a:ext cx="1290484" cy="400110"/>
          </a:xfrm>
          <a:prstGeom prst="rect">
            <a:avLst/>
          </a:prstGeom>
        </p:spPr>
        <p:txBody>
          <a:bodyPr wrap="square">
            <a:spAutoFit/>
          </a:bodyPr>
          <a:lstStyle/>
          <a:p>
            <a:pPr indent="-57150">
              <a:spcBef>
                <a:spcPct val="20000"/>
              </a:spcBef>
            </a:pPr>
            <a:r>
              <a:rPr lang="en-US" altLang="ja-JP" sz="2000" dirty="0">
                <a:solidFill>
                  <a:srgbClr val="00B050"/>
                </a:solidFill>
                <a:latin typeface="Arial" panose="020B0604020202020204" pitchFamily="34" charset="0"/>
                <a:ea typeface="ＭＳ Ｐゴシック" panose="020B0600070205080204" pitchFamily="50" charset="-128"/>
                <a:cs typeface="Arial" panose="020B0604020202020204" pitchFamily="34" charset="0"/>
              </a:rPr>
              <a:t> </a:t>
            </a:r>
            <a:r>
              <a:rPr lang="en-US" altLang="ja-JP" sz="2000" i="1" dirty="0">
                <a:solidFill>
                  <a:srgbClr val="00B050"/>
                </a:solidFill>
                <a:latin typeface="Arial" panose="020B0604020202020204" pitchFamily="34" charset="0"/>
                <a:ea typeface="ＭＳ Ｐゴシック" panose="020B0600070205080204" pitchFamily="50" charset="-128"/>
                <a:cs typeface="Arial" panose="020B0604020202020204" pitchFamily="34" charset="0"/>
              </a:rPr>
              <a:t>p</a:t>
            </a:r>
            <a:r>
              <a:rPr lang="en-US" altLang="ja-JP" sz="2000" baseline="-25000" dirty="0">
                <a:solidFill>
                  <a:srgbClr val="00B050"/>
                </a:solidFill>
                <a:latin typeface="Arial" panose="020B0604020202020204" pitchFamily="34" charset="0"/>
                <a:ea typeface="ＭＳ Ｐゴシック" panose="020B0600070205080204" pitchFamily="50" charset="-128"/>
                <a:cs typeface="Arial" panose="020B0604020202020204" pitchFamily="34" charset="0"/>
              </a:rPr>
              <a:t>2</a:t>
            </a:r>
            <a:r>
              <a:rPr lang="en-US" altLang="ja-JP" sz="2000" dirty="0">
                <a:solidFill>
                  <a:srgbClr val="00B050"/>
                </a:solidFill>
                <a:latin typeface="Arial" panose="020B0604020202020204" pitchFamily="34" charset="0"/>
                <a:ea typeface="ＭＳ Ｐゴシック" panose="020B0600070205080204" pitchFamily="50" charset="-128"/>
                <a:cs typeface="Arial" panose="020B0604020202020204" pitchFamily="34" charset="0"/>
              </a:rPr>
              <a:t>, </a:t>
            </a:r>
            <a:r>
              <a:rPr lang="en-US" altLang="ja-JP" sz="2000" i="1" dirty="0">
                <a:solidFill>
                  <a:srgbClr val="00B050"/>
                </a:solidFill>
                <a:latin typeface="Arial" panose="020B0604020202020204" pitchFamily="34" charset="0"/>
                <a:ea typeface="ＭＳ Ｐゴシック" panose="020B0600070205080204" pitchFamily="50" charset="-128"/>
                <a:cs typeface="Arial" panose="020B0604020202020204" pitchFamily="34" charset="0"/>
              </a:rPr>
              <a:t>V</a:t>
            </a:r>
            <a:r>
              <a:rPr lang="en-US" altLang="ja-JP" sz="2000" baseline="-25000" dirty="0">
                <a:solidFill>
                  <a:srgbClr val="00B050"/>
                </a:solidFill>
                <a:latin typeface="Arial" panose="020B0604020202020204" pitchFamily="34" charset="0"/>
                <a:ea typeface="ＭＳ Ｐゴシック" panose="020B0600070205080204" pitchFamily="50" charset="-128"/>
                <a:cs typeface="Arial" panose="020B0604020202020204" pitchFamily="34" charset="0"/>
              </a:rPr>
              <a:t>2</a:t>
            </a:r>
            <a:r>
              <a:rPr lang="en-US" altLang="ja-JP" sz="2000" dirty="0">
                <a:solidFill>
                  <a:srgbClr val="00B050"/>
                </a:solidFill>
                <a:latin typeface="Arial" panose="020B0604020202020204" pitchFamily="34" charset="0"/>
                <a:ea typeface="ＭＳ Ｐゴシック" panose="020B0600070205080204" pitchFamily="50" charset="-128"/>
                <a:cs typeface="Arial" panose="020B0604020202020204" pitchFamily="34" charset="0"/>
              </a:rPr>
              <a:t>, </a:t>
            </a:r>
            <a:r>
              <a:rPr lang="en-US" altLang="ja-JP" sz="2000" i="1" dirty="0">
                <a:solidFill>
                  <a:srgbClr val="00B050"/>
                </a:solidFill>
                <a:latin typeface="Arial" panose="020B0604020202020204" pitchFamily="34" charset="0"/>
                <a:ea typeface="ＭＳ Ｐゴシック" panose="020B0600070205080204" pitchFamily="50" charset="-128"/>
                <a:cs typeface="Arial" panose="020B0604020202020204" pitchFamily="34" charset="0"/>
              </a:rPr>
              <a:t>T</a:t>
            </a:r>
            <a:r>
              <a:rPr lang="en-US" altLang="ja-JP" sz="2000" baseline="-25000" dirty="0">
                <a:solidFill>
                  <a:srgbClr val="00B050"/>
                </a:solidFill>
                <a:latin typeface="Arial" panose="020B0604020202020204" pitchFamily="34" charset="0"/>
                <a:ea typeface="ＭＳ Ｐゴシック" panose="020B0600070205080204" pitchFamily="50" charset="-128"/>
                <a:cs typeface="Arial" panose="020B0604020202020204" pitchFamily="34" charset="0"/>
              </a:rPr>
              <a:t>2</a:t>
            </a:r>
            <a:endParaRPr lang="en-US" altLang="ja-JP" sz="2000" dirty="0">
              <a:solidFill>
                <a:srgbClr val="00B050"/>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25" name="正方形/長方形 24">
            <a:extLst>
              <a:ext uri="{FF2B5EF4-FFF2-40B4-BE49-F238E27FC236}">
                <a16:creationId xmlns:a16="http://schemas.microsoft.com/office/drawing/2014/main" id="{75056E9A-09BC-4CB5-9AE6-559CF74513F5}"/>
              </a:ext>
            </a:extLst>
          </p:cNvPr>
          <p:cNvSpPr/>
          <p:nvPr/>
        </p:nvSpPr>
        <p:spPr>
          <a:xfrm>
            <a:off x="8080185" y="3174921"/>
            <a:ext cx="1605369" cy="400110"/>
          </a:xfrm>
          <a:prstGeom prst="rect">
            <a:avLst/>
          </a:prstGeom>
        </p:spPr>
        <p:txBody>
          <a:bodyPr wrap="square">
            <a:spAutoFit/>
          </a:bodyPr>
          <a:lstStyle/>
          <a:p>
            <a:pPr indent="-57150">
              <a:spcBef>
                <a:spcPct val="20000"/>
              </a:spcBef>
            </a:pPr>
            <a:r>
              <a:rPr lang="en-US" altLang="ja-JP" sz="2000" dirty="0">
                <a:solidFill>
                  <a:srgbClr val="00B0F0"/>
                </a:solidFill>
                <a:latin typeface="Arial" panose="020B0604020202020204" pitchFamily="34" charset="0"/>
                <a:ea typeface="ＭＳ Ｐゴシック" panose="020B0600070205080204" pitchFamily="50" charset="-128"/>
                <a:cs typeface="Arial" panose="020B0604020202020204" pitchFamily="34" charset="0"/>
              </a:rPr>
              <a:t>0 </a:t>
            </a:r>
            <a:r>
              <a:rPr lang="en-US" altLang="ja-JP" sz="2000" dirty="0">
                <a:solidFill>
                  <a:srgbClr val="00B0F0"/>
                </a:solidFill>
                <a:latin typeface="Arial" panose="020B0604020202020204" pitchFamily="34" charset="0"/>
                <a:ea typeface="ＭＳ Ｐゴシック" panose="020B0600070205080204" pitchFamily="50" charset="-128"/>
                <a:cs typeface="Arial" panose="020B0604020202020204" pitchFamily="34" charset="0"/>
                <a:sym typeface="Symbol" panose="05050102010706020507" pitchFamily="18" charset="2"/>
              </a:rPr>
              <a:t>C</a:t>
            </a:r>
            <a:r>
              <a:rPr lang="en-US" altLang="ja-JP" sz="2000" dirty="0">
                <a:solidFill>
                  <a:srgbClr val="00B0F0"/>
                </a:solidFill>
                <a:latin typeface="Arial" panose="020B0604020202020204" pitchFamily="34" charset="0"/>
                <a:ea typeface="ＭＳ Ｐゴシック" panose="020B0600070205080204" pitchFamily="50" charset="-128"/>
                <a:cs typeface="Arial" panose="020B0604020202020204" pitchFamily="34" charset="0"/>
              </a:rPr>
              <a:t>, 1 atm</a:t>
            </a:r>
          </a:p>
        </p:txBody>
      </p:sp>
      <p:sp>
        <p:nvSpPr>
          <p:cNvPr id="26" name="正方形/長方形 25">
            <a:extLst>
              <a:ext uri="{FF2B5EF4-FFF2-40B4-BE49-F238E27FC236}">
                <a16:creationId xmlns:a16="http://schemas.microsoft.com/office/drawing/2014/main" id="{34ACD975-CFC3-4597-9E76-7F4F77387DFE}"/>
              </a:ext>
            </a:extLst>
          </p:cNvPr>
          <p:cNvSpPr/>
          <p:nvPr/>
        </p:nvSpPr>
        <p:spPr>
          <a:xfrm>
            <a:off x="8333738" y="3498106"/>
            <a:ext cx="956725" cy="400110"/>
          </a:xfrm>
          <a:prstGeom prst="rect">
            <a:avLst/>
          </a:prstGeom>
        </p:spPr>
        <p:txBody>
          <a:bodyPr wrap="square">
            <a:spAutoFit/>
          </a:bodyPr>
          <a:lstStyle/>
          <a:p>
            <a:pPr indent="-57150">
              <a:spcBef>
                <a:spcPct val="20000"/>
              </a:spcBef>
            </a:pPr>
            <a:r>
              <a:rPr lang="en-US" altLang="ja-JP" sz="2000" dirty="0">
                <a:solidFill>
                  <a:srgbClr val="00B0F0"/>
                </a:solidFill>
                <a:latin typeface="Arial" panose="020B0604020202020204" pitchFamily="34" charset="0"/>
                <a:ea typeface="ＭＳ Ｐゴシック" panose="020B0600070205080204" pitchFamily="50" charset="-128"/>
                <a:cs typeface="Arial" panose="020B0604020202020204" pitchFamily="34" charset="0"/>
              </a:rPr>
              <a:t>22.4 L</a:t>
            </a:r>
          </a:p>
        </p:txBody>
      </p:sp>
      <p:sp>
        <p:nvSpPr>
          <p:cNvPr id="7" name="正方形/長方形 6">
            <a:extLst>
              <a:ext uri="{FF2B5EF4-FFF2-40B4-BE49-F238E27FC236}">
                <a16:creationId xmlns:a16="http://schemas.microsoft.com/office/drawing/2014/main" id="{C6C019E8-167E-400D-9964-E7F4E7C8F6FB}"/>
              </a:ext>
            </a:extLst>
          </p:cNvPr>
          <p:cNvSpPr/>
          <p:nvPr/>
        </p:nvSpPr>
        <p:spPr>
          <a:xfrm>
            <a:off x="7873144" y="3928500"/>
            <a:ext cx="1970411" cy="400110"/>
          </a:xfrm>
          <a:prstGeom prst="rect">
            <a:avLst/>
          </a:prstGeom>
        </p:spPr>
        <p:txBody>
          <a:bodyPr wrap="none">
            <a:spAutoFit/>
          </a:bodyPr>
          <a:lstStyle/>
          <a:p>
            <a:r>
              <a:rPr lang="en-US" altLang="ja-JP" sz="2000" dirty="0">
                <a:solidFill>
                  <a:srgbClr val="00B0F0"/>
                </a:solidFill>
                <a:latin typeface="Calibri" panose="020F0502020204030204" pitchFamily="34" charset="0"/>
              </a:rPr>
              <a:t>6.02</a:t>
            </a:r>
            <a:r>
              <a:rPr lang="en-US" altLang="ja-JP" sz="2000" dirty="0">
                <a:solidFill>
                  <a:srgbClr val="00B0F0"/>
                </a:solidFill>
                <a:latin typeface="Calibri" panose="020F0502020204030204" pitchFamily="34" charset="0"/>
                <a:sym typeface="Symbol" panose="05050102010706020507" pitchFamily="18" charset="2"/>
              </a:rPr>
              <a:t>10</a:t>
            </a:r>
            <a:r>
              <a:rPr lang="en-US" altLang="ja-JP" sz="2000" baseline="30000" dirty="0">
                <a:solidFill>
                  <a:srgbClr val="00B0F0"/>
                </a:solidFill>
                <a:latin typeface="Calibri" panose="020F0502020204030204" pitchFamily="34" charset="0"/>
                <a:sym typeface="Symbol" panose="05050102010706020507" pitchFamily="18" charset="2"/>
              </a:rPr>
              <a:t>23</a:t>
            </a:r>
            <a:r>
              <a:rPr lang="en-US" altLang="ja-JP" sz="2000" dirty="0">
                <a:solidFill>
                  <a:srgbClr val="00B0F0"/>
                </a:solidFill>
                <a:latin typeface="Calibri" panose="020F0502020204030204" pitchFamily="34" charset="0"/>
                <a:sym typeface="Symbol" panose="05050102010706020507" pitchFamily="18" charset="2"/>
              </a:rPr>
              <a:t> </a:t>
            </a:r>
            <a:r>
              <a:rPr lang="en-US" altLang="ja-JP" sz="2000" dirty="0" err="1">
                <a:solidFill>
                  <a:srgbClr val="00B0F0"/>
                </a:solidFill>
                <a:latin typeface="Calibri" panose="020F0502020204030204" pitchFamily="34" charset="0"/>
                <a:sym typeface="Symbol" panose="05050102010706020507" pitchFamily="18" charset="2"/>
              </a:rPr>
              <a:t>molec</a:t>
            </a:r>
            <a:r>
              <a:rPr lang="en-US" altLang="ja-JP" sz="2000" dirty="0">
                <a:solidFill>
                  <a:srgbClr val="00B0F0"/>
                </a:solidFill>
                <a:latin typeface="Calibri" panose="020F0502020204030204" pitchFamily="34" charset="0"/>
                <a:sym typeface="Symbol" panose="05050102010706020507" pitchFamily="18" charset="2"/>
              </a:rPr>
              <a:t>.</a:t>
            </a:r>
            <a:endParaRPr lang="en-US" altLang="ja-JP" sz="2000" dirty="0">
              <a:solidFill>
                <a:srgbClr val="00B0F0"/>
              </a:solidFill>
              <a:latin typeface="Calibri" panose="020F0502020204030204" pitchFamily="34" charset="0"/>
            </a:endParaRPr>
          </a:p>
        </p:txBody>
      </p:sp>
      <p:sp>
        <p:nvSpPr>
          <p:cNvPr id="27" name="平行四辺形 26">
            <a:extLst>
              <a:ext uri="{FF2B5EF4-FFF2-40B4-BE49-F238E27FC236}">
                <a16:creationId xmlns:a16="http://schemas.microsoft.com/office/drawing/2014/main" id="{F75F0A97-2D4F-4703-809E-A77EF95C6192}"/>
              </a:ext>
            </a:extLst>
          </p:cNvPr>
          <p:cNvSpPr/>
          <p:nvPr/>
        </p:nvSpPr>
        <p:spPr>
          <a:xfrm>
            <a:off x="7829046" y="5983048"/>
            <a:ext cx="3983201" cy="382499"/>
          </a:xfrm>
          <a:prstGeom prst="parallelogram">
            <a:avLst>
              <a:gd name="adj" fmla="val 132109"/>
            </a:avLst>
          </a:prstGeom>
          <a:solidFill>
            <a:schemeClr val="bg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cxnSp>
        <p:nvCxnSpPr>
          <p:cNvPr id="30" name="直線矢印コネクタ 29">
            <a:extLst>
              <a:ext uri="{FF2B5EF4-FFF2-40B4-BE49-F238E27FC236}">
                <a16:creationId xmlns:a16="http://schemas.microsoft.com/office/drawing/2014/main" id="{3E24335C-258C-4D61-95B0-3C6CC92DD64A}"/>
              </a:ext>
            </a:extLst>
          </p:cNvPr>
          <p:cNvCxnSpPr/>
          <p:nvPr/>
        </p:nvCxnSpPr>
        <p:spPr>
          <a:xfrm flipV="1">
            <a:off x="8720297" y="5899937"/>
            <a:ext cx="186117" cy="268799"/>
          </a:xfrm>
          <a:prstGeom prst="straightConnector1">
            <a:avLst/>
          </a:prstGeom>
          <a:ln w="19050">
            <a:solidFill>
              <a:schemeClr val="tx1"/>
            </a:solidFill>
            <a:headEnd type="none"/>
            <a:tailEnd type="arrow"/>
          </a:ln>
        </p:spPr>
        <p:style>
          <a:lnRef idx="1">
            <a:schemeClr val="accent1"/>
          </a:lnRef>
          <a:fillRef idx="0">
            <a:schemeClr val="accent1"/>
          </a:fillRef>
          <a:effectRef idx="0">
            <a:schemeClr val="accent1"/>
          </a:effectRef>
          <a:fontRef idx="minor">
            <a:schemeClr val="tx1"/>
          </a:fontRef>
        </p:style>
      </p:cxnSp>
      <p:cxnSp>
        <p:nvCxnSpPr>
          <p:cNvPr id="31" name="直線矢印コネクタ 30">
            <a:extLst>
              <a:ext uri="{FF2B5EF4-FFF2-40B4-BE49-F238E27FC236}">
                <a16:creationId xmlns:a16="http://schemas.microsoft.com/office/drawing/2014/main" id="{2D767A98-358D-45A1-ABBA-CAD3913F9CA4}"/>
              </a:ext>
            </a:extLst>
          </p:cNvPr>
          <p:cNvCxnSpPr>
            <a:cxnSpLocks/>
          </p:cNvCxnSpPr>
          <p:nvPr/>
        </p:nvCxnSpPr>
        <p:spPr>
          <a:xfrm flipH="1" flipV="1">
            <a:off x="8505393" y="5793537"/>
            <a:ext cx="209009" cy="379779"/>
          </a:xfrm>
          <a:prstGeom prst="straightConnector1">
            <a:avLst/>
          </a:prstGeom>
          <a:ln w="1905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32" name="円/楕円 15">
            <a:extLst>
              <a:ext uri="{FF2B5EF4-FFF2-40B4-BE49-F238E27FC236}">
                <a16:creationId xmlns:a16="http://schemas.microsoft.com/office/drawing/2014/main" id="{09A06102-3A41-45E8-BBC9-7CA3C5E50CD6}"/>
              </a:ext>
            </a:extLst>
          </p:cNvPr>
          <p:cNvSpPr>
            <a:spLocks noChangeAspect="1"/>
          </p:cNvSpPr>
          <p:nvPr/>
        </p:nvSpPr>
        <p:spPr>
          <a:xfrm>
            <a:off x="9883065" y="5591318"/>
            <a:ext cx="146652" cy="146652"/>
          </a:xfrm>
          <a:prstGeom prst="ellipse">
            <a:avLst/>
          </a:prstGeom>
          <a:solidFill>
            <a:srgbClr val="00B0F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cxnSp>
        <p:nvCxnSpPr>
          <p:cNvPr id="33" name="直線矢印コネクタ 32">
            <a:extLst>
              <a:ext uri="{FF2B5EF4-FFF2-40B4-BE49-F238E27FC236}">
                <a16:creationId xmlns:a16="http://schemas.microsoft.com/office/drawing/2014/main" id="{467ABA75-9D1E-4B2D-9900-FA7BC30A5EEE}"/>
              </a:ext>
            </a:extLst>
          </p:cNvPr>
          <p:cNvCxnSpPr>
            <a:cxnSpLocks/>
          </p:cNvCxnSpPr>
          <p:nvPr/>
        </p:nvCxnSpPr>
        <p:spPr>
          <a:xfrm flipV="1">
            <a:off x="9643002" y="5713903"/>
            <a:ext cx="281099" cy="333542"/>
          </a:xfrm>
          <a:prstGeom prst="straightConnector1">
            <a:avLst/>
          </a:prstGeom>
          <a:ln w="1905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6" name="直線矢印コネクタ 35">
            <a:extLst>
              <a:ext uri="{FF2B5EF4-FFF2-40B4-BE49-F238E27FC236}">
                <a16:creationId xmlns:a16="http://schemas.microsoft.com/office/drawing/2014/main" id="{5BBBF1E1-482B-4CDE-B0AA-72553E21F64A}"/>
              </a:ext>
            </a:extLst>
          </p:cNvPr>
          <p:cNvCxnSpPr>
            <a:cxnSpLocks/>
          </p:cNvCxnSpPr>
          <p:nvPr/>
        </p:nvCxnSpPr>
        <p:spPr>
          <a:xfrm flipH="1" flipV="1">
            <a:off x="9431981" y="5644935"/>
            <a:ext cx="211021" cy="395848"/>
          </a:xfrm>
          <a:prstGeom prst="straightConnector1">
            <a:avLst/>
          </a:prstGeom>
          <a:ln w="19050">
            <a:solidFill>
              <a:schemeClr val="tx1"/>
            </a:solidFill>
            <a:headEnd type="none"/>
            <a:tailEnd type="arrow"/>
          </a:ln>
        </p:spPr>
        <p:style>
          <a:lnRef idx="1">
            <a:schemeClr val="accent1"/>
          </a:lnRef>
          <a:fillRef idx="0">
            <a:schemeClr val="accent1"/>
          </a:fillRef>
          <a:effectRef idx="0">
            <a:schemeClr val="accent1"/>
          </a:effectRef>
          <a:fontRef idx="minor">
            <a:schemeClr val="tx1"/>
          </a:fontRef>
        </p:style>
      </p:cxnSp>
      <p:sp>
        <p:nvSpPr>
          <p:cNvPr id="40" name="円/楕円 15">
            <a:extLst>
              <a:ext uri="{FF2B5EF4-FFF2-40B4-BE49-F238E27FC236}">
                <a16:creationId xmlns:a16="http://schemas.microsoft.com/office/drawing/2014/main" id="{711B49DE-8A7D-47E5-A6B4-82621307401B}"/>
              </a:ext>
            </a:extLst>
          </p:cNvPr>
          <p:cNvSpPr>
            <a:spLocks noChangeAspect="1"/>
          </p:cNvSpPr>
          <p:nvPr/>
        </p:nvSpPr>
        <p:spPr>
          <a:xfrm>
            <a:off x="8422001" y="5701824"/>
            <a:ext cx="146652" cy="146652"/>
          </a:xfrm>
          <a:prstGeom prst="ellipse">
            <a:avLst/>
          </a:prstGeom>
          <a:solidFill>
            <a:srgbClr val="00B0F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sp>
        <p:nvSpPr>
          <p:cNvPr id="41" name="円/楕円 15">
            <a:extLst>
              <a:ext uri="{FF2B5EF4-FFF2-40B4-BE49-F238E27FC236}">
                <a16:creationId xmlns:a16="http://schemas.microsoft.com/office/drawing/2014/main" id="{D4689100-19BA-4207-8A81-6AA0DF859C7A}"/>
              </a:ext>
            </a:extLst>
          </p:cNvPr>
          <p:cNvSpPr>
            <a:spLocks noChangeAspect="1"/>
          </p:cNvSpPr>
          <p:nvPr/>
        </p:nvSpPr>
        <p:spPr>
          <a:xfrm>
            <a:off x="8997354" y="5430320"/>
            <a:ext cx="146652" cy="146652"/>
          </a:xfrm>
          <a:prstGeom prst="ellipse">
            <a:avLst/>
          </a:prstGeom>
          <a:solidFill>
            <a:srgbClr val="7030A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sp>
        <p:nvSpPr>
          <p:cNvPr id="42" name="円/楕円 15">
            <a:extLst>
              <a:ext uri="{FF2B5EF4-FFF2-40B4-BE49-F238E27FC236}">
                <a16:creationId xmlns:a16="http://schemas.microsoft.com/office/drawing/2014/main" id="{CB639495-2AC7-4520-8EDB-3C13F6702039}"/>
              </a:ext>
            </a:extLst>
          </p:cNvPr>
          <p:cNvSpPr>
            <a:spLocks noChangeAspect="1"/>
          </p:cNvSpPr>
          <p:nvPr/>
        </p:nvSpPr>
        <p:spPr>
          <a:xfrm>
            <a:off x="10648196" y="5613688"/>
            <a:ext cx="146652" cy="146652"/>
          </a:xfrm>
          <a:prstGeom prst="ellipse">
            <a:avLst/>
          </a:prstGeom>
          <a:solidFill>
            <a:srgbClr val="7030A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sp>
        <p:nvSpPr>
          <p:cNvPr id="43" name="円/楕円 15">
            <a:extLst>
              <a:ext uri="{FF2B5EF4-FFF2-40B4-BE49-F238E27FC236}">
                <a16:creationId xmlns:a16="http://schemas.microsoft.com/office/drawing/2014/main" id="{9168BDED-3742-4509-A0D7-0B968EB504D1}"/>
              </a:ext>
            </a:extLst>
          </p:cNvPr>
          <p:cNvSpPr>
            <a:spLocks noChangeAspect="1"/>
          </p:cNvSpPr>
          <p:nvPr/>
        </p:nvSpPr>
        <p:spPr>
          <a:xfrm>
            <a:off x="10035851" y="5259986"/>
            <a:ext cx="146652" cy="146652"/>
          </a:xfrm>
          <a:prstGeom prst="ellipse">
            <a:avLst/>
          </a:prstGeom>
          <a:solidFill>
            <a:srgbClr val="7030A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cxnSp>
        <p:nvCxnSpPr>
          <p:cNvPr id="44" name="直線矢印コネクタ 43">
            <a:extLst>
              <a:ext uri="{FF2B5EF4-FFF2-40B4-BE49-F238E27FC236}">
                <a16:creationId xmlns:a16="http://schemas.microsoft.com/office/drawing/2014/main" id="{94DE6760-9BCF-48EB-A01B-05773E7655DD}"/>
              </a:ext>
            </a:extLst>
          </p:cNvPr>
          <p:cNvCxnSpPr>
            <a:cxnSpLocks/>
          </p:cNvCxnSpPr>
          <p:nvPr/>
        </p:nvCxnSpPr>
        <p:spPr>
          <a:xfrm flipH="1" flipV="1">
            <a:off x="9067992" y="5546141"/>
            <a:ext cx="55496" cy="501304"/>
          </a:xfrm>
          <a:prstGeom prst="straightConnector1">
            <a:avLst/>
          </a:prstGeom>
          <a:ln w="1905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直線矢印コネクタ 45">
            <a:extLst>
              <a:ext uri="{FF2B5EF4-FFF2-40B4-BE49-F238E27FC236}">
                <a16:creationId xmlns:a16="http://schemas.microsoft.com/office/drawing/2014/main" id="{EE8C584A-57BE-468D-ABA3-3F2A819D3982}"/>
              </a:ext>
            </a:extLst>
          </p:cNvPr>
          <p:cNvCxnSpPr>
            <a:cxnSpLocks/>
          </p:cNvCxnSpPr>
          <p:nvPr/>
        </p:nvCxnSpPr>
        <p:spPr>
          <a:xfrm flipH="1" flipV="1">
            <a:off x="10107020" y="5364599"/>
            <a:ext cx="176220" cy="779447"/>
          </a:xfrm>
          <a:prstGeom prst="straightConnector1">
            <a:avLst/>
          </a:prstGeom>
          <a:ln w="1905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8" name="直線矢印コネクタ 47">
            <a:extLst>
              <a:ext uri="{FF2B5EF4-FFF2-40B4-BE49-F238E27FC236}">
                <a16:creationId xmlns:a16="http://schemas.microsoft.com/office/drawing/2014/main" id="{BF3FBD68-2547-4350-B4DC-70BE138A6E08}"/>
              </a:ext>
            </a:extLst>
          </p:cNvPr>
          <p:cNvCxnSpPr>
            <a:cxnSpLocks/>
          </p:cNvCxnSpPr>
          <p:nvPr/>
        </p:nvCxnSpPr>
        <p:spPr>
          <a:xfrm flipV="1">
            <a:off x="10470698" y="5737971"/>
            <a:ext cx="212980" cy="481753"/>
          </a:xfrm>
          <a:prstGeom prst="straightConnector1">
            <a:avLst/>
          </a:prstGeom>
          <a:ln w="1905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0" name="直線矢印コネクタ 49">
            <a:extLst>
              <a:ext uri="{FF2B5EF4-FFF2-40B4-BE49-F238E27FC236}">
                <a16:creationId xmlns:a16="http://schemas.microsoft.com/office/drawing/2014/main" id="{04325E04-A1F7-4BB4-8EEA-C11B02D98BCE}"/>
              </a:ext>
            </a:extLst>
          </p:cNvPr>
          <p:cNvCxnSpPr>
            <a:cxnSpLocks/>
          </p:cNvCxnSpPr>
          <p:nvPr/>
        </p:nvCxnSpPr>
        <p:spPr>
          <a:xfrm flipH="1" flipV="1">
            <a:off x="10391504" y="5624360"/>
            <a:ext cx="81470" cy="577747"/>
          </a:xfrm>
          <a:prstGeom prst="straightConnector1">
            <a:avLst/>
          </a:prstGeom>
          <a:ln w="19050">
            <a:solidFill>
              <a:schemeClr val="tx1"/>
            </a:solidFill>
            <a:headEnd type="none"/>
            <a:tailEnd type="arrow"/>
          </a:ln>
        </p:spPr>
        <p:style>
          <a:lnRef idx="1">
            <a:schemeClr val="accent1"/>
          </a:lnRef>
          <a:fillRef idx="0">
            <a:schemeClr val="accent1"/>
          </a:fillRef>
          <a:effectRef idx="0">
            <a:schemeClr val="accent1"/>
          </a:effectRef>
          <a:fontRef idx="minor">
            <a:schemeClr val="tx1"/>
          </a:fontRef>
        </p:style>
      </p:cxnSp>
      <p:cxnSp>
        <p:nvCxnSpPr>
          <p:cNvPr id="52" name="直線矢印コネクタ 51">
            <a:extLst>
              <a:ext uri="{FF2B5EF4-FFF2-40B4-BE49-F238E27FC236}">
                <a16:creationId xmlns:a16="http://schemas.microsoft.com/office/drawing/2014/main" id="{D366E2E3-4A5A-42FE-8346-CB381057BCE6}"/>
              </a:ext>
            </a:extLst>
          </p:cNvPr>
          <p:cNvCxnSpPr>
            <a:cxnSpLocks/>
          </p:cNvCxnSpPr>
          <p:nvPr/>
        </p:nvCxnSpPr>
        <p:spPr>
          <a:xfrm flipH="1" flipV="1">
            <a:off x="9955057" y="5805314"/>
            <a:ext cx="321366" cy="338732"/>
          </a:xfrm>
          <a:prstGeom prst="straightConnector1">
            <a:avLst/>
          </a:prstGeom>
          <a:ln w="19050">
            <a:solidFill>
              <a:schemeClr val="tx1"/>
            </a:solidFill>
            <a:headEnd type="none"/>
            <a:tailEnd type="arrow"/>
          </a:ln>
        </p:spPr>
        <p:style>
          <a:lnRef idx="1">
            <a:schemeClr val="accent1"/>
          </a:lnRef>
          <a:fillRef idx="0">
            <a:schemeClr val="accent1"/>
          </a:fillRef>
          <a:effectRef idx="0">
            <a:schemeClr val="accent1"/>
          </a:effectRef>
          <a:fontRef idx="minor">
            <a:schemeClr val="tx1"/>
          </a:fontRef>
        </p:style>
      </p:cxnSp>
      <p:cxnSp>
        <p:nvCxnSpPr>
          <p:cNvPr id="57" name="直線矢印コネクタ 56">
            <a:extLst>
              <a:ext uri="{FF2B5EF4-FFF2-40B4-BE49-F238E27FC236}">
                <a16:creationId xmlns:a16="http://schemas.microsoft.com/office/drawing/2014/main" id="{BC521970-AB13-4BBA-8C58-0DCEBD4356A7}"/>
              </a:ext>
            </a:extLst>
          </p:cNvPr>
          <p:cNvCxnSpPr>
            <a:cxnSpLocks/>
          </p:cNvCxnSpPr>
          <p:nvPr/>
        </p:nvCxnSpPr>
        <p:spPr>
          <a:xfrm flipV="1">
            <a:off x="9137493" y="5775150"/>
            <a:ext cx="147573" cy="270210"/>
          </a:xfrm>
          <a:prstGeom prst="straightConnector1">
            <a:avLst/>
          </a:prstGeom>
          <a:ln w="19050">
            <a:solidFill>
              <a:schemeClr val="tx1"/>
            </a:solidFill>
            <a:headEnd type="none"/>
            <a:tailEnd type="arrow"/>
          </a:ln>
        </p:spPr>
        <p:style>
          <a:lnRef idx="1">
            <a:schemeClr val="accent1"/>
          </a:lnRef>
          <a:fillRef idx="0">
            <a:schemeClr val="accent1"/>
          </a:fillRef>
          <a:effectRef idx="0">
            <a:schemeClr val="accent1"/>
          </a:effectRef>
          <a:fontRef idx="minor">
            <a:schemeClr val="tx1"/>
          </a:fontRef>
        </p:style>
      </p:cxnSp>
      <p:sp>
        <p:nvSpPr>
          <p:cNvPr id="60" name="円/楕円 15">
            <a:extLst>
              <a:ext uri="{FF2B5EF4-FFF2-40B4-BE49-F238E27FC236}">
                <a16:creationId xmlns:a16="http://schemas.microsoft.com/office/drawing/2014/main" id="{C906785D-7038-4C17-AA12-42B8DFD45579}"/>
              </a:ext>
            </a:extLst>
          </p:cNvPr>
          <p:cNvSpPr>
            <a:spLocks noChangeAspect="1"/>
          </p:cNvSpPr>
          <p:nvPr/>
        </p:nvSpPr>
        <p:spPr>
          <a:xfrm>
            <a:off x="11080563" y="5411519"/>
            <a:ext cx="146652" cy="146652"/>
          </a:xfrm>
          <a:prstGeom prst="ellipse">
            <a:avLst/>
          </a:prstGeom>
          <a:solidFill>
            <a:srgbClr val="C0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sp>
        <p:nvSpPr>
          <p:cNvPr id="61" name="円/楕円 15">
            <a:extLst>
              <a:ext uri="{FF2B5EF4-FFF2-40B4-BE49-F238E27FC236}">
                <a16:creationId xmlns:a16="http://schemas.microsoft.com/office/drawing/2014/main" id="{27FB51A4-7581-4E10-A8F7-399AE827BBC2}"/>
              </a:ext>
            </a:extLst>
          </p:cNvPr>
          <p:cNvSpPr>
            <a:spLocks noChangeAspect="1"/>
          </p:cNvSpPr>
          <p:nvPr/>
        </p:nvSpPr>
        <p:spPr>
          <a:xfrm>
            <a:off x="9497596" y="5397254"/>
            <a:ext cx="146652" cy="146652"/>
          </a:xfrm>
          <a:prstGeom prst="ellipse">
            <a:avLst/>
          </a:prstGeom>
          <a:solidFill>
            <a:srgbClr val="C0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sp>
        <p:nvSpPr>
          <p:cNvPr id="62" name="円/楕円 15">
            <a:extLst>
              <a:ext uri="{FF2B5EF4-FFF2-40B4-BE49-F238E27FC236}">
                <a16:creationId xmlns:a16="http://schemas.microsoft.com/office/drawing/2014/main" id="{31CCE039-5C9C-43BE-B2C6-02F09C3648F2}"/>
              </a:ext>
            </a:extLst>
          </p:cNvPr>
          <p:cNvSpPr>
            <a:spLocks noChangeAspect="1"/>
          </p:cNvSpPr>
          <p:nvPr/>
        </p:nvSpPr>
        <p:spPr>
          <a:xfrm>
            <a:off x="8574977" y="5335787"/>
            <a:ext cx="146652" cy="146652"/>
          </a:xfrm>
          <a:prstGeom prst="ellipse">
            <a:avLst/>
          </a:prstGeom>
          <a:solidFill>
            <a:srgbClr val="C0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cxnSp>
        <p:nvCxnSpPr>
          <p:cNvPr id="63" name="直線矢印コネクタ 62">
            <a:extLst>
              <a:ext uri="{FF2B5EF4-FFF2-40B4-BE49-F238E27FC236}">
                <a16:creationId xmlns:a16="http://schemas.microsoft.com/office/drawing/2014/main" id="{FF89E3CA-332B-4B78-96FE-EF3A66B85F79}"/>
              </a:ext>
            </a:extLst>
          </p:cNvPr>
          <p:cNvCxnSpPr>
            <a:cxnSpLocks/>
          </p:cNvCxnSpPr>
          <p:nvPr/>
        </p:nvCxnSpPr>
        <p:spPr>
          <a:xfrm flipV="1">
            <a:off x="8565682" y="5448058"/>
            <a:ext cx="80274" cy="756357"/>
          </a:xfrm>
          <a:prstGeom prst="straightConnector1">
            <a:avLst/>
          </a:prstGeom>
          <a:ln w="1905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5" name="直線矢印コネクタ 64">
            <a:extLst>
              <a:ext uri="{FF2B5EF4-FFF2-40B4-BE49-F238E27FC236}">
                <a16:creationId xmlns:a16="http://schemas.microsoft.com/office/drawing/2014/main" id="{E5E97097-B560-4FED-AE6E-0DD9338F40E2}"/>
              </a:ext>
            </a:extLst>
          </p:cNvPr>
          <p:cNvCxnSpPr>
            <a:cxnSpLocks/>
          </p:cNvCxnSpPr>
          <p:nvPr/>
        </p:nvCxnSpPr>
        <p:spPr>
          <a:xfrm flipH="1" flipV="1">
            <a:off x="8321624" y="5880674"/>
            <a:ext cx="229932" cy="317086"/>
          </a:xfrm>
          <a:prstGeom prst="straightConnector1">
            <a:avLst/>
          </a:prstGeom>
          <a:ln w="19050">
            <a:solidFill>
              <a:schemeClr val="tx1"/>
            </a:solidFill>
            <a:headEnd type="none"/>
            <a:tailEnd type="arrow"/>
          </a:ln>
        </p:spPr>
        <p:style>
          <a:lnRef idx="1">
            <a:schemeClr val="accent1"/>
          </a:lnRef>
          <a:fillRef idx="0">
            <a:schemeClr val="accent1"/>
          </a:fillRef>
          <a:effectRef idx="0">
            <a:schemeClr val="accent1"/>
          </a:effectRef>
          <a:fontRef idx="minor">
            <a:schemeClr val="tx1"/>
          </a:fontRef>
        </p:style>
      </p:cxnSp>
      <p:cxnSp>
        <p:nvCxnSpPr>
          <p:cNvPr id="67" name="直線矢印コネクタ 66">
            <a:extLst>
              <a:ext uri="{FF2B5EF4-FFF2-40B4-BE49-F238E27FC236}">
                <a16:creationId xmlns:a16="http://schemas.microsoft.com/office/drawing/2014/main" id="{71157EE3-F2B3-4568-BC4D-723F9CFAF58E}"/>
              </a:ext>
            </a:extLst>
          </p:cNvPr>
          <p:cNvCxnSpPr>
            <a:cxnSpLocks/>
          </p:cNvCxnSpPr>
          <p:nvPr/>
        </p:nvCxnSpPr>
        <p:spPr>
          <a:xfrm flipV="1">
            <a:off x="9481424" y="5502496"/>
            <a:ext cx="100792" cy="641550"/>
          </a:xfrm>
          <a:prstGeom prst="straightConnector1">
            <a:avLst/>
          </a:prstGeom>
          <a:ln w="1905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9" name="直線矢印コネクタ 68">
            <a:extLst>
              <a:ext uri="{FF2B5EF4-FFF2-40B4-BE49-F238E27FC236}">
                <a16:creationId xmlns:a16="http://schemas.microsoft.com/office/drawing/2014/main" id="{DB11B913-B0B5-437E-871F-0899DFF988AB}"/>
              </a:ext>
            </a:extLst>
          </p:cNvPr>
          <p:cNvCxnSpPr>
            <a:cxnSpLocks/>
          </p:cNvCxnSpPr>
          <p:nvPr/>
        </p:nvCxnSpPr>
        <p:spPr>
          <a:xfrm flipH="1" flipV="1">
            <a:off x="9342413" y="5859832"/>
            <a:ext cx="139011" cy="281980"/>
          </a:xfrm>
          <a:prstGeom prst="straightConnector1">
            <a:avLst/>
          </a:prstGeom>
          <a:ln w="19050">
            <a:solidFill>
              <a:schemeClr val="tx1"/>
            </a:solidFill>
            <a:headEnd type="none"/>
            <a:tailEnd type="arrow"/>
          </a:ln>
        </p:spPr>
        <p:style>
          <a:lnRef idx="1">
            <a:schemeClr val="accent1"/>
          </a:lnRef>
          <a:fillRef idx="0">
            <a:schemeClr val="accent1"/>
          </a:fillRef>
          <a:effectRef idx="0">
            <a:schemeClr val="accent1"/>
          </a:effectRef>
          <a:fontRef idx="minor">
            <a:schemeClr val="tx1"/>
          </a:fontRef>
        </p:style>
      </p:cxnSp>
      <p:cxnSp>
        <p:nvCxnSpPr>
          <p:cNvPr id="71" name="直線矢印コネクタ 70">
            <a:extLst>
              <a:ext uri="{FF2B5EF4-FFF2-40B4-BE49-F238E27FC236}">
                <a16:creationId xmlns:a16="http://schemas.microsoft.com/office/drawing/2014/main" id="{07E904D3-9B88-4991-B997-5728838E4E34}"/>
              </a:ext>
            </a:extLst>
          </p:cNvPr>
          <p:cNvCxnSpPr>
            <a:cxnSpLocks/>
          </p:cNvCxnSpPr>
          <p:nvPr/>
        </p:nvCxnSpPr>
        <p:spPr>
          <a:xfrm flipV="1">
            <a:off x="11011913" y="5526876"/>
            <a:ext cx="145795" cy="575925"/>
          </a:xfrm>
          <a:prstGeom prst="straightConnector1">
            <a:avLst/>
          </a:prstGeom>
          <a:ln w="1905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3" name="直線矢印コネクタ 72">
            <a:extLst>
              <a:ext uri="{FF2B5EF4-FFF2-40B4-BE49-F238E27FC236}">
                <a16:creationId xmlns:a16="http://schemas.microsoft.com/office/drawing/2014/main" id="{E70AD65D-F38D-4197-86AB-95680D3B6AE1}"/>
              </a:ext>
            </a:extLst>
          </p:cNvPr>
          <p:cNvCxnSpPr>
            <a:cxnSpLocks/>
          </p:cNvCxnSpPr>
          <p:nvPr/>
        </p:nvCxnSpPr>
        <p:spPr>
          <a:xfrm flipV="1">
            <a:off x="11009483" y="5686807"/>
            <a:ext cx="471518" cy="424352"/>
          </a:xfrm>
          <a:prstGeom prst="straightConnector1">
            <a:avLst/>
          </a:prstGeom>
          <a:ln w="19050">
            <a:solidFill>
              <a:schemeClr val="tx1"/>
            </a:solidFill>
            <a:headEnd type="none"/>
            <a:tailEnd type="arrow"/>
          </a:ln>
        </p:spPr>
        <p:style>
          <a:lnRef idx="1">
            <a:schemeClr val="accent1"/>
          </a:lnRef>
          <a:fillRef idx="0">
            <a:schemeClr val="accent1"/>
          </a:fillRef>
          <a:effectRef idx="0">
            <a:schemeClr val="accent1"/>
          </a:effectRef>
          <a:fontRef idx="minor">
            <a:schemeClr val="tx1"/>
          </a:fontRef>
        </p:style>
      </p:cxnSp>
      <p:sp>
        <p:nvSpPr>
          <p:cNvPr id="75" name="正方形/長方形 74">
            <a:extLst>
              <a:ext uri="{FF2B5EF4-FFF2-40B4-BE49-F238E27FC236}">
                <a16:creationId xmlns:a16="http://schemas.microsoft.com/office/drawing/2014/main" id="{2233A768-131F-448C-9D2C-914FC7BA5244}"/>
              </a:ext>
            </a:extLst>
          </p:cNvPr>
          <p:cNvSpPr/>
          <p:nvPr/>
        </p:nvSpPr>
        <p:spPr>
          <a:xfrm>
            <a:off x="8558565" y="4887842"/>
            <a:ext cx="2942304" cy="400110"/>
          </a:xfrm>
          <a:prstGeom prst="rect">
            <a:avLst/>
          </a:prstGeom>
        </p:spPr>
        <p:txBody>
          <a:bodyPr wrap="square">
            <a:spAutoFit/>
          </a:bodyPr>
          <a:lstStyle/>
          <a:p>
            <a:pPr indent="-57150">
              <a:spcBef>
                <a:spcPct val="20000"/>
              </a:spcBef>
            </a:pPr>
            <a:r>
              <a:rPr lang="en-US" altLang="ja-JP" sz="2000" dirty="0">
                <a:latin typeface="Calibri" panose="020F0502020204030204" pitchFamily="34" charset="0"/>
                <a:ea typeface="ＭＳ Ｐゴシック" panose="020B0600070205080204" pitchFamily="50" charset="-128"/>
              </a:rPr>
              <a:t> </a:t>
            </a:r>
            <a:r>
              <a:rPr lang="en-US" altLang="ja-JP" sz="2000" i="1" dirty="0">
                <a:latin typeface="Calibri" panose="020F0502020204030204" pitchFamily="34" charset="0"/>
                <a:ea typeface="ＭＳ Ｐゴシック" panose="020B0600070205080204" pitchFamily="50" charset="-128"/>
              </a:rPr>
              <a:t>p</a:t>
            </a:r>
            <a:r>
              <a:rPr lang="en-US" altLang="ja-JP" sz="2000" dirty="0">
                <a:latin typeface="Calibri" panose="020F0502020204030204" pitchFamily="34" charset="0"/>
                <a:ea typeface="ＭＳ Ｐゴシック" panose="020B0600070205080204" pitchFamily="50" charset="-128"/>
              </a:rPr>
              <a:t> = </a:t>
            </a:r>
            <a:r>
              <a:rPr lang="en-US" altLang="ja-JP" sz="2000" i="1" dirty="0">
                <a:solidFill>
                  <a:srgbClr val="00B0F0"/>
                </a:solidFill>
                <a:latin typeface="Calibri" panose="020F0502020204030204" pitchFamily="34" charset="0"/>
                <a:ea typeface="ＭＳ Ｐゴシック" panose="020B0600070205080204" pitchFamily="50" charset="-128"/>
              </a:rPr>
              <a:t>p</a:t>
            </a:r>
            <a:r>
              <a:rPr lang="en-US" altLang="ja-JP" sz="2000" baseline="-25000" dirty="0">
                <a:solidFill>
                  <a:srgbClr val="00B0F0"/>
                </a:solidFill>
                <a:latin typeface="Calibri" panose="020F0502020204030204" pitchFamily="34" charset="0"/>
                <a:ea typeface="ＭＳ Ｐゴシック" panose="020B0600070205080204" pitchFamily="50" charset="-128"/>
              </a:rPr>
              <a:t>1</a:t>
            </a:r>
            <a:r>
              <a:rPr lang="en-US" altLang="ja-JP" sz="2000" dirty="0">
                <a:latin typeface="Calibri" panose="020F0502020204030204" pitchFamily="34" charset="0"/>
                <a:ea typeface="ＭＳ Ｐゴシック" panose="020B0600070205080204" pitchFamily="50" charset="-128"/>
              </a:rPr>
              <a:t> + </a:t>
            </a:r>
            <a:r>
              <a:rPr lang="en-US" altLang="ja-JP" sz="2000" i="1" dirty="0">
                <a:solidFill>
                  <a:srgbClr val="7030A0"/>
                </a:solidFill>
                <a:latin typeface="Calibri" panose="020F0502020204030204" pitchFamily="34" charset="0"/>
                <a:ea typeface="ＭＳ Ｐゴシック" panose="020B0600070205080204" pitchFamily="50" charset="-128"/>
              </a:rPr>
              <a:t>p</a:t>
            </a:r>
            <a:r>
              <a:rPr lang="en-US" altLang="ja-JP" sz="2000" baseline="-25000" dirty="0">
                <a:solidFill>
                  <a:srgbClr val="7030A0"/>
                </a:solidFill>
                <a:latin typeface="Calibri" panose="020F0502020204030204" pitchFamily="34" charset="0"/>
                <a:ea typeface="ＭＳ Ｐゴシック" panose="020B0600070205080204" pitchFamily="50" charset="-128"/>
              </a:rPr>
              <a:t>2</a:t>
            </a:r>
            <a:r>
              <a:rPr lang="en-US" altLang="ja-JP" sz="2000" dirty="0">
                <a:latin typeface="Calibri" panose="020F0502020204030204" pitchFamily="34" charset="0"/>
                <a:ea typeface="ＭＳ Ｐゴシック" panose="020B0600070205080204" pitchFamily="50" charset="-128"/>
              </a:rPr>
              <a:t> + </a:t>
            </a:r>
            <a:r>
              <a:rPr lang="en-US" altLang="ja-JP" sz="2000" dirty="0">
                <a:latin typeface="Calibri" panose="020F0502020204030204" pitchFamily="34" charset="0"/>
                <a:ea typeface="ＭＳ Ｐゴシック" panose="020B0600070205080204" pitchFamily="50" charset="-128"/>
                <a:sym typeface="Symbol" panose="05050102010706020507" pitchFamily="18" charset="2"/>
              </a:rPr>
              <a:t> +</a:t>
            </a:r>
            <a:r>
              <a:rPr lang="en-US" altLang="ja-JP" sz="2000" dirty="0">
                <a:latin typeface="Calibri" panose="020F0502020204030204" pitchFamily="34" charset="0"/>
                <a:ea typeface="ＭＳ Ｐゴシック" panose="020B0600070205080204" pitchFamily="50" charset="-128"/>
              </a:rPr>
              <a:t> </a:t>
            </a:r>
            <a:r>
              <a:rPr lang="en-US" altLang="ja-JP" sz="2000" i="1" dirty="0">
                <a:solidFill>
                  <a:srgbClr val="C00000"/>
                </a:solidFill>
                <a:latin typeface="Calibri" panose="020F0502020204030204" pitchFamily="34" charset="0"/>
                <a:ea typeface="ＭＳ Ｐゴシック" panose="020B0600070205080204" pitchFamily="50" charset="-128"/>
              </a:rPr>
              <a:t>p</a:t>
            </a:r>
            <a:r>
              <a:rPr lang="en-US" altLang="ja-JP" sz="2000" baseline="-25000" dirty="0">
                <a:solidFill>
                  <a:srgbClr val="C00000"/>
                </a:solidFill>
                <a:latin typeface="Calibri" panose="020F0502020204030204" pitchFamily="34" charset="0"/>
                <a:ea typeface="ＭＳ Ｐゴシック" panose="020B0600070205080204" pitchFamily="50" charset="-128"/>
              </a:rPr>
              <a:t>i</a:t>
            </a:r>
            <a:r>
              <a:rPr lang="en-US" altLang="ja-JP" sz="2000" dirty="0">
                <a:latin typeface="Calibri" panose="020F0502020204030204" pitchFamily="34" charset="0"/>
                <a:ea typeface="ＭＳ Ｐゴシック" panose="020B0600070205080204" pitchFamily="50" charset="-128"/>
              </a:rPr>
              <a:t> = </a:t>
            </a:r>
            <a:r>
              <a:rPr lang="en-US" altLang="ja-JP" sz="2000" dirty="0">
                <a:latin typeface="Calibri" panose="020F0502020204030204" pitchFamily="34" charset="0"/>
                <a:ea typeface="ＭＳ Ｐゴシック" panose="020B0600070205080204" pitchFamily="50" charset="-128"/>
                <a:sym typeface="Symbol" panose="05050102010706020507" pitchFamily="18" charset="2"/>
              </a:rPr>
              <a:t></a:t>
            </a:r>
            <a:r>
              <a:rPr lang="en-US" altLang="ja-JP" sz="2000" i="1" dirty="0">
                <a:latin typeface="Calibri" panose="020F0502020204030204" pitchFamily="34" charset="0"/>
                <a:ea typeface="ＭＳ Ｐゴシック" panose="020B0600070205080204" pitchFamily="50" charset="-128"/>
              </a:rPr>
              <a:t>p</a:t>
            </a:r>
            <a:r>
              <a:rPr lang="en-US" altLang="ja-JP" sz="2000" baseline="-25000" dirty="0">
                <a:latin typeface="Calibri" panose="020F0502020204030204" pitchFamily="34" charset="0"/>
                <a:ea typeface="ＭＳ Ｐゴシック" panose="020B0600070205080204" pitchFamily="50" charset="-128"/>
              </a:rPr>
              <a:t>i</a:t>
            </a:r>
            <a:endParaRPr lang="en-US" altLang="ja-JP" sz="2000" dirty="0">
              <a:latin typeface="Calibri" panose="020F0502020204030204" pitchFamily="34" charset="0"/>
              <a:ea typeface="ＭＳ Ｐゴシック" panose="020B0600070205080204" pitchFamily="50" charset="-128"/>
            </a:endParaRPr>
          </a:p>
        </p:txBody>
      </p:sp>
      <p:sp>
        <p:nvSpPr>
          <p:cNvPr id="49" name="正方形/長方形 48">
            <a:extLst>
              <a:ext uri="{FF2B5EF4-FFF2-40B4-BE49-F238E27FC236}">
                <a16:creationId xmlns:a16="http://schemas.microsoft.com/office/drawing/2014/main" id="{F963676E-1946-4510-895F-9D022D2A9A86}"/>
              </a:ext>
            </a:extLst>
          </p:cNvPr>
          <p:cNvSpPr/>
          <p:nvPr/>
        </p:nvSpPr>
        <p:spPr>
          <a:xfrm>
            <a:off x="9311291" y="2302657"/>
            <a:ext cx="1410231" cy="400110"/>
          </a:xfrm>
          <a:prstGeom prst="rect">
            <a:avLst/>
          </a:prstGeom>
        </p:spPr>
        <p:txBody>
          <a:bodyPr wrap="square">
            <a:spAutoFit/>
          </a:bodyPr>
          <a:lstStyle/>
          <a:p>
            <a:pPr indent="-57150">
              <a:spcBef>
                <a:spcPct val="20000"/>
              </a:spcBef>
            </a:pPr>
            <a:r>
              <a:rPr lang="en-US" altLang="ja-JP" sz="2000" dirty="0">
                <a:solidFill>
                  <a:srgbClr val="00B050"/>
                </a:solidFill>
                <a:latin typeface="Arial" panose="020B0604020202020204" pitchFamily="34" charset="0"/>
                <a:ea typeface="ＭＳ Ｐゴシック" panose="020B0600070205080204" pitchFamily="50" charset="-128"/>
                <a:cs typeface="Arial" panose="020B0604020202020204" pitchFamily="34" charset="0"/>
              </a:rPr>
              <a:t>= </a:t>
            </a:r>
            <a:r>
              <a:rPr lang="en-US" altLang="ja-JP" sz="2000" i="1" dirty="0">
                <a:solidFill>
                  <a:srgbClr val="00B050"/>
                </a:solidFill>
                <a:latin typeface="Arial" panose="020B0604020202020204" pitchFamily="34" charset="0"/>
                <a:ea typeface="ＭＳ Ｐゴシック" panose="020B0600070205080204" pitchFamily="50" charset="-128"/>
                <a:cs typeface="Arial" panose="020B0604020202020204" pitchFamily="34" charset="0"/>
              </a:rPr>
              <a:t>p</a:t>
            </a:r>
            <a:r>
              <a:rPr lang="en-US" altLang="ja-JP" sz="2000" baseline="-25000" dirty="0">
                <a:solidFill>
                  <a:srgbClr val="00B050"/>
                </a:solidFill>
                <a:latin typeface="Arial" panose="020B0604020202020204" pitchFamily="34" charset="0"/>
                <a:ea typeface="ＭＳ Ｐゴシック" panose="020B0600070205080204" pitchFamily="50" charset="-128"/>
                <a:cs typeface="Arial" panose="020B0604020202020204" pitchFamily="34" charset="0"/>
              </a:rPr>
              <a:t>2</a:t>
            </a:r>
            <a:r>
              <a:rPr lang="en-US" altLang="ja-JP" sz="2000" i="1" dirty="0">
                <a:solidFill>
                  <a:srgbClr val="00B050"/>
                </a:solidFill>
                <a:latin typeface="Arial" panose="020B0604020202020204" pitchFamily="34" charset="0"/>
                <a:ea typeface="ＭＳ Ｐゴシック" panose="020B0600070205080204" pitchFamily="50" charset="-128"/>
                <a:cs typeface="Arial" panose="020B0604020202020204" pitchFamily="34" charset="0"/>
              </a:rPr>
              <a:t>V</a:t>
            </a:r>
            <a:r>
              <a:rPr lang="en-US" altLang="ja-JP" sz="2000" baseline="-25000" dirty="0">
                <a:solidFill>
                  <a:srgbClr val="00B050"/>
                </a:solidFill>
                <a:latin typeface="Arial" panose="020B0604020202020204" pitchFamily="34" charset="0"/>
                <a:ea typeface="ＭＳ Ｐゴシック" panose="020B0600070205080204" pitchFamily="50" charset="-128"/>
                <a:cs typeface="Arial" panose="020B0604020202020204" pitchFamily="34" charset="0"/>
              </a:rPr>
              <a:t>2</a:t>
            </a:r>
            <a:r>
              <a:rPr lang="en-US" altLang="ja-JP" sz="2000" dirty="0">
                <a:solidFill>
                  <a:srgbClr val="00B050"/>
                </a:solidFill>
                <a:latin typeface="Arial" panose="020B0604020202020204" pitchFamily="34" charset="0"/>
                <a:ea typeface="ＭＳ Ｐゴシック" panose="020B0600070205080204" pitchFamily="50" charset="-128"/>
                <a:cs typeface="Arial" panose="020B0604020202020204" pitchFamily="34" charset="0"/>
              </a:rPr>
              <a:t>/</a:t>
            </a:r>
            <a:r>
              <a:rPr lang="en-US" altLang="ja-JP" sz="2000" i="1" dirty="0">
                <a:solidFill>
                  <a:srgbClr val="00B050"/>
                </a:solidFill>
                <a:latin typeface="Arial" panose="020B0604020202020204" pitchFamily="34" charset="0"/>
                <a:ea typeface="ＭＳ Ｐゴシック" panose="020B0600070205080204" pitchFamily="50" charset="-128"/>
                <a:cs typeface="Arial" panose="020B0604020202020204" pitchFamily="34" charset="0"/>
              </a:rPr>
              <a:t>T</a:t>
            </a:r>
            <a:r>
              <a:rPr lang="en-US" altLang="ja-JP" sz="2000" baseline="-25000" dirty="0">
                <a:solidFill>
                  <a:srgbClr val="00B050"/>
                </a:solidFill>
                <a:latin typeface="Arial" panose="020B0604020202020204" pitchFamily="34" charset="0"/>
                <a:ea typeface="ＭＳ Ｐゴシック" panose="020B0600070205080204" pitchFamily="50" charset="-128"/>
                <a:cs typeface="Arial" panose="020B0604020202020204" pitchFamily="34" charset="0"/>
              </a:rPr>
              <a:t>2</a:t>
            </a:r>
            <a:endParaRPr lang="en-US" altLang="ja-JP" sz="2000" dirty="0">
              <a:solidFill>
                <a:srgbClr val="00B050"/>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51" name="四角形: 角を丸くする 50">
            <a:extLst>
              <a:ext uri="{FF2B5EF4-FFF2-40B4-BE49-F238E27FC236}">
                <a16:creationId xmlns:a16="http://schemas.microsoft.com/office/drawing/2014/main" id="{D3E1EF00-541A-4F6C-8274-423D2BAB9CC9}"/>
              </a:ext>
            </a:extLst>
          </p:cNvPr>
          <p:cNvSpPr>
            <a:spLocks noChangeAspect="1"/>
          </p:cNvSpPr>
          <p:nvPr/>
        </p:nvSpPr>
        <p:spPr>
          <a:xfrm>
            <a:off x="10247370" y="3182567"/>
            <a:ext cx="1890261" cy="1253486"/>
          </a:xfrm>
          <a:prstGeom prst="roundRec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正方形/長方形 52">
            <a:extLst>
              <a:ext uri="{FF2B5EF4-FFF2-40B4-BE49-F238E27FC236}">
                <a16:creationId xmlns:a16="http://schemas.microsoft.com/office/drawing/2014/main" id="{15B1BDF4-1553-452C-9382-D5C18CA2B7E6}"/>
              </a:ext>
            </a:extLst>
          </p:cNvPr>
          <p:cNvSpPr/>
          <p:nvPr/>
        </p:nvSpPr>
        <p:spPr>
          <a:xfrm>
            <a:off x="10470698" y="3200795"/>
            <a:ext cx="1605369" cy="400110"/>
          </a:xfrm>
          <a:prstGeom prst="rect">
            <a:avLst/>
          </a:prstGeom>
        </p:spPr>
        <p:txBody>
          <a:bodyPr wrap="square">
            <a:spAutoFit/>
          </a:bodyPr>
          <a:lstStyle/>
          <a:p>
            <a:pPr indent="-57150">
              <a:spcBef>
                <a:spcPct val="20000"/>
              </a:spcBef>
            </a:pPr>
            <a:r>
              <a:rPr lang="en-US" altLang="ja-JP" sz="2000" dirty="0">
                <a:solidFill>
                  <a:srgbClr val="00B0F0"/>
                </a:solidFill>
                <a:latin typeface="Arial" panose="020B0604020202020204" pitchFamily="34" charset="0"/>
                <a:ea typeface="ＭＳ Ｐゴシック" panose="020B0600070205080204" pitchFamily="50" charset="-128"/>
                <a:cs typeface="Arial" panose="020B0604020202020204" pitchFamily="34" charset="0"/>
              </a:rPr>
              <a:t>0 </a:t>
            </a:r>
            <a:r>
              <a:rPr lang="en-US" altLang="ja-JP" sz="2000" dirty="0">
                <a:solidFill>
                  <a:srgbClr val="00B0F0"/>
                </a:solidFill>
                <a:latin typeface="Arial" panose="020B0604020202020204" pitchFamily="34" charset="0"/>
                <a:ea typeface="ＭＳ Ｐゴシック" panose="020B0600070205080204" pitchFamily="50" charset="-128"/>
                <a:cs typeface="Arial" panose="020B0604020202020204" pitchFamily="34" charset="0"/>
                <a:sym typeface="Symbol" panose="05050102010706020507" pitchFamily="18" charset="2"/>
              </a:rPr>
              <a:t>C</a:t>
            </a:r>
            <a:r>
              <a:rPr lang="en-US" altLang="ja-JP" sz="2000" dirty="0">
                <a:solidFill>
                  <a:srgbClr val="00B0F0"/>
                </a:solidFill>
                <a:latin typeface="Arial" panose="020B0604020202020204" pitchFamily="34" charset="0"/>
                <a:ea typeface="ＭＳ Ｐゴシック" panose="020B0600070205080204" pitchFamily="50" charset="-128"/>
                <a:cs typeface="Arial" panose="020B0604020202020204" pitchFamily="34" charset="0"/>
              </a:rPr>
              <a:t>, 1 atm</a:t>
            </a:r>
          </a:p>
        </p:txBody>
      </p:sp>
      <p:sp>
        <p:nvSpPr>
          <p:cNvPr id="54" name="正方形/長方形 53">
            <a:extLst>
              <a:ext uri="{FF2B5EF4-FFF2-40B4-BE49-F238E27FC236}">
                <a16:creationId xmlns:a16="http://schemas.microsoft.com/office/drawing/2014/main" id="{069D910A-E72C-46DC-8230-6B04A5926F59}"/>
              </a:ext>
            </a:extLst>
          </p:cNvPr>
          <p:cNvSpPr/>
          <p:nvPr/>
        </p:nvSpPr>
        <p:spPr>
          <a:xfrm>
            <a:off x="10724251" y="3523980"/>
            <a:ext cx="956725" cy="400110"/>
          </a:xfrm>
          <a:prstGeom prst="rect">
            <a:avLst/>
          </a:prstGeom>
        </p:spPr>
        <p:txBody>
          <a:bodyPr wrap="square">
            <a:spAutoFit/>
          </a:bodyPr>
          <a:lstStyle/>
          <a:p>
            <a:pPr indent="-57150">
              <a:spcBef>
                <a:spcPct val="20000"/>
              </a:spcBef>
            </a:pPr>
            <a:r>
              <a:rPr lang="en-US" altLang="ja-JP" sz="2000" dirty="0">
                <a:solidFill>
                  <a:srgbClr val="00B0F0"/>
                </a:solidFill>
                <a:latin typeface="Arial" panose="020B0604020202020204" pitchFamily="34" charset="0"/>
                <a:ea typeface="ＭＳ Ｐゴシック" panose="020B0600070205080204" pitchFamily="50" charset="-128"/>
                <a:cs typeface="Arial" panose="020B0604020202020204" pitchFamily="34" charset="0"/>
              </a:rPr>
              <a:t>11.2 L</a:t>
            </a:r>
          </a:p>
        </p:txBody>
      </p:sp>
      <p:sp>
        <p:nvSpPr>
          <p:cNvPr id="55" name="正方形/長方形 54">
            <a:extLst>
              <a:ext uri="{FF2B5EF4-FFF2-40B4-BE49-F238E27FC236}">
                <a16:creationId xmlns:a16="http://schemas.microsoft.com/office/drawing/2014/main" id="{FE1CAD86-EDB8-4AC0-93F8-0CB609D0A579}"/>
              </a:ext>
            </a:extLst>
          </p:cNvPr>
          <p:cNvSpPr/>
          <p:nvPr/>
        </p:nvSpPr>
        <p:spPr>
          <a:xfrm>
            <a:off x="10263657" y="3784768"/>
            <a:ext cx="1970411" cy="400110"/>
          </a:xfrm>
          <a:prstGeom prst="rect">
            <a:avLst/>
          </a:prstGeom>
        </p:spPr>
        <p:txBody>
          <a:bodyPr wrap="none">
            <a:spAutoFit/>
          </a:bodyPr>
          <a:lstStyle/>
          <a:p>
            <a:r>
              <a:rPr lang="en-US" altLang="ja-JP" sz="2000" dirty="0">
                <a:solidFill>
                  <a:srgbClr val="00B0F0"/>
                </a:solidFill>
                <a:latin typeface="Calibri" panose="020F0502020204030204" pitchFamily="34" charset="0"/>
              </a:rPr>
              <a:t>3.01</a:t>
            </a:r>
            <a:r>
              <a:rPr lang="en-US" altLang="ja-JP" sz="2000" dirty="0">
                <a:solidFill>
                  <a:srgbClr val="00B0F0"/>
                </a:solidFill>
                <a:latin typeface="Calibri" panose="020F0502020204030204" pitchFamily="34" charset="0"/>
                <a:sym typeface="Symbol" panose="05050102010706020507" pitchFamily="18" charset="2"/>
              </a:rPr>
              <a:t>10</a:t>
            </a:r>
            <a:r>
              <a:rPr lang="en-US" altLang="ja-JP" sz="2000" baseline="30000" dirty="0">
                <a:solidFill>
                  <a:srgbClr val="00B0F0"/>
                </a:solidFill>
                <a:latin typeface="Calibri" panose="020F0502020204030204" pitchFamily="34" charset="0"/>
                <a:sym typeface="Symbol" panose="05050102010706020507" pitchFamily="18" charset="2"/>
              </a:rPr>
              <a:t>23</a:t>
            </a:r>
            <a:r>
              <a:rPr lang="en-US" altLang="ja-JP" sz="2000" dirty="0">
                <a:solidFill>
                  <a:srgbClr val="00B0F0"/>
                </a:solidFill>
                <a:latin typeface="Calibri" panose="020F0502020204030204" pitchFamily="34" charset="0"/>
                <a:sym typeface="Symbol" panose="05050102010706020507" pitchFamily="18" charset="2"/>
              </a:rPr>
              <a:t> </a:t>
            </a:r>
            <a:r>
              <a:rPr lang="en-US" altLang="ja-JP" sz="2000" dirty="0" err="1">
                <a:solidFill>
                  <a:srgbClr val="00B0F0"/>
                </a:solidFill>
                <a:latin typeface="Calibri" panose="020F0502020204030204" pitchFamily="34" charset="0"/>
                <a:sym typeface="Symbol" panose="05050102010706020507" pitchFamily="18" charset="2"/>
              </a:rPr>
              <a:t>molec</a:t>
            </a:r>
            <a:r>
              <a:rPr lang="en-US" altLang="ja-JP" sz="2000" dirty="0">
                <a:solidFill>
                  <a:srgbClr val="00B0F0"/>
                </a:solidFill>
                <a:latin typeface="Calibri" panose="020F0502020204030204" pitchFamily="34" charset="0"/>
                <a:sym typeface="Symbol" panose="05050102010706020507" pitchFamily="18" charset="2"/>
              </a:rPr>
              <a:t>.</a:t>
            </a:r>
            <a:endParaRPr lang="en-US" altLang="ja-JP" sz="2000" dirty="0">
              <a:solidFill>
                <a:srgbClr val="00B0F0"/>
              </a:solidFill>
              <a:latin typeface="Calibri" panose="020F0502020204030204" pitchFamily="34" charset="0"/>
            </a:endParaRPr>
          </a:p>
        </p:txBody>
      </p:sp>
      <p:sp>
        <p:nvSpPr>
          <p:cNvPr id="56" name="正方形/長方形 55">
            <a:extLst>
              <a:ext uri="{FF2B5EF4-FFF2-40B4-BE49-F238E27FC236}">
                <a16:creationId xmlns:a16="http://schemas.microsoft.com/office/drawing/2014/main" id="{128C64D0-F867-4204-BC55-653412F1EA7E}"/>
              </a:ext>
            </a:extLst>
          </p:cNvPr>
          <p:cNvSpPr/>
          <p:nvPr/>
        </p:nvSpPr>
        <p:spPr>
          <a:xfrm>
            <a:off x="8260925" y="4226961"/>
            <a:ext cx="1194848" cy="400110"/>
          </a:xfrm>
          <a:prstGeom prst="rect">
            <a:avLst/>
          </a:prstGeom>
        </p:spPr>
        <p:txBody>
          <a:bodyPr wrap="square">
            <a:spAutoFit/>
          </a:bodyPr>
          <a:lstStyle/>
          <a:p>
            <a:r>
              <a:rPr lang="en-US" altLang="ja-JP" sz="2000" dirty="0">
                <a:solidFill>
                  <a:srgbClr val="00B0F0"/>
                </a:solidFill>
                <a:latin typeface="Calibri" panose="020F0502020204030204" pitchFamily="34" charset="0"/>
              </a:rPr>
              <a:t>(1.0 </a:t>
            </a:r>
            <a:r>
              <a:rPr lang="en-US" altLang="ja-JP" sz="2000" dirty="0">
                <a:solidFill>
                  <a:srgbClr val="00B0F0"/>
                </a:solidFill>
                <a:latin typeface="Calibri" panose="020F0502020204030204" pitchFamily="34" charset="0"/>
                <a:sym typeface="Symbol" panose="05050102010706020507" pitchFamily="18" charset="2"/>
              </a:rPr>
              <a:t>mol)</a:t>
            </a:r>
            <a:endParaRPr lang="en-US" altLang="ja-JP" sz="2000" dirty="0">
              <a:solidFill>
                <a:srgbClr val="00B0F0"/>
              </a:solidFill>
              <a:latin typeface="Calibri" panose="020F0502020204030204" pitchFamily="34" charset="0"/>
            </a:endParaRPr>
          </a:p>
        </p:txBody>
      </p:sp>
      <p:sp>
        <p:nvSpPr>
          <p:cNvPr id="58" name="正方形/長方形 57">
            <a:extLst>
              <a:ext uri="{FF2B5EF4-FFF2-40B4-BE49-F238E27FC236}">
                <a16:creationId xmlns:a16="http://schemas.microsoft.com/office/drawing/2014/main" id="{FC6DB346-69E7-44F3-A891-524FAF0FF0D8}"/>
              </a:ext>
            </a:extLst>
          </p:cNvPr>
          <p:cNvSpPr/>
          <p:nvPr/>
        </p:nvSpPr>
        <p:spPr>
          <a:xfrm>
            <a:off x="10721522" y="4046607"/>
            <a:ext cx="1194848" cy="400110"/>
          </a:xfrm>
          <a:prstGeom prst="rect">
            <a:avLst/>
          </a:prstGeom>
        </p:spPr>
        <p:txBody>
          <a:bodyPr wrap="square">
            <a:spAutoFit/>
          </a:bodyPr>
          <a:lstStyle/>
          <a:p>
            <a:r>
              <a:rPr lang="en-US" altLang="ja-JP" sz="2000" dirty="0">
                <a:solidFill>
                  <a:srgbClr val="00B0F0"/>
                </a:solidFill>
                <a:latin typeface="Calibri" panose="020F0502020204030204" pitchFamily="34" charset="0"/>
              </a:rPr>
              <a:t>(0.5 </a:t>
            </a:r>
            <a:r>
              <a:rPr lang="en-US" altLang="ja-JP" sz="2000" dirty="0">
                <a:solidFill>
                  <a:srgbClr val="00B0F0"/>
                </a:solidFill>
                <a:latin typeface="Calibri" panose="020F0502020204030204" pitchFamily="34" charset="0"/>
                <a:sym typeface="Symbol" panose="05050102010706020507" pitchFamily="18" charset="2"/>
              </a:rPr>
              <a:t>mol)</a:t>
            </a:r>
            <a:endParaRPr lang="en-US" altLang="ja-JP" sz="2000" dirty="0">
              <a:solidFill>
                <a:srgbClr val="00B0F0"/>
              </a:solidFill>
              <a:latin typeface="Calibri" panose="020F0502020204030204" pitchFamily="34" charset="0"/>
            </a:endParaRPr>
          </a:p>
        </p:txBody>
      </p:sp>
    </p:spTree>
    <p:extLst>
      <p:ext uri="{BB962C8B-B14F-4D97-AF65-F5344CB8AC3E}">
        <p14:creationId xmlns:p14="http://schemas.microsoft.com/office/powerpoint/2010/main" val="34313485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p:cNvPicPr>
            <a:picLocks noChangeAspect="1"/>
          </p:cNvPicPr>
          <p:nvPr/>
        </p:nvPicPr>
        <p:blipFill>
          <a:blip r:embed="rId3"/>
          <a:stretch>
            <a:fillRect/>
          </a:stretch>
        </p:blipFill>
        <p:spPr>
          <a:xfrm>
            <a:off x="0" y="0"/>
            <a:ext cx="12192000" cy="1122652"/>
          </a:xfrm>
          <a:prstGeom prst="rect">
            <a:avLst/>
          </a:prstGeom>
        </p:spPr>
      </p:pic>
      <p:sp>
        <p:nvSpPr>
          <p:cNvPr id="5" name="タイトル 1"/>
          <p:cNvSpPr txBox="1">
            <a:spLocks/>
          </p:cNvSpPr>
          <p:nvPr/>
        </p:nvSpPr>
        <p:spPr>
          <a:xfrm>
            <a:off x="1785678" y="0"/>
            <a:ext cx="8784976" cy="735582"/>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en-US" altLang="ja-JP" sz="4000" b="1" dirty="0">
                <a:solidFill>
                  <a:srgbClr val="FFC000"/>
                </a:solidFill>
                <a:latin typeface="Calibri Light" panose="020F0302020204030204" pitchFamily="34" charset="0"/>
              </a:rPr>
              <a:t>Equation of state of ideal gas</a:t>
            </a:r>
            <a:endParaRPr lang="ja-JP" altLang="en-US" sz="4000" b="1" dirty="0">
              <a:solidFill>
                <a:srgbClr val="FFC000"/>
              </a:solidFill>
              <a:latin typeface="Calibri Light" panose="020F0302020204030204" pitchFamily="34" charset="0"/>
            </a:endParaRPr>
          </a:p>
        </p:txBody>
      </p:sp>
      <p:sp>
        <p:nvSpPr>
          <p:cNvPr id="11" name="正方形/長方形 10"/>
          <p:cNvSpPr/>
          <p:nvPr/>
        </p:nvSpPr>
        <p:spPr>
          <a:xfrm>
            <a:off x="0" y="6434515"/>
            <a:ext cx="12192000" cy="431329"/>
          </a:xfrm>
          <a:prstGeom prst="rect">
            <a:avLst/>
          </a:prstGeom>
          <a:solidFill>
            <a:srgbClr val="00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latin typeface="Calibri" panose="020F0502020204030204" pitchFamily="34" charset="0"/>
            </a:endParaRPr>
          </a:p>
        </p:txBody>
      </p:sp>
      <p:pic>
        <p:nvPicPr>
          <p:cNvPr id="13" name="Picture 5" descr="C:\Documents and Settings\Administrator\デスクトップ\keklogo_blue.gif"/>
          <p:cNvPicPr>
            <a:picLocks noChangeAspect="1" noChangeArrowheads="1"/>
          </p:cNvPicPr>
          <p:nvPr/>
        </p:nvPicPr>
        <p:blipFill>
          <a:blip r:embed="rId4" cstate="print"/>
          <a:srcRect/>
          <a:stretch>
            <a:fillRect/>
          </a:stretch>
        </p:blipFill>
        <p:spPr bwMode="auto">
          <a:xfrm>
            <a:off x="65316" y="6463741"/>
            <a:ext cx="702056" cy="402103"/>
          </a:xfrm>
          <a:prstGeom prst="rect">
            <a:avLst/>
          </a:prstGeom>
          <a:noFill/>
        </p:spPr>
      </p:pic>
      <p:pic>
        <p:nvPicPr>
          <p:cNvPr id="14" name="Picture 1" descr="C:\Documents and Settings\Administrator\デスクトップ\SuperKEKB_logo.gif"/>
          <p:cNvPicPr>
            <a:picLocks noChangeAspect="1" noChangeArrowheads="1"/>
          </p:cNvPicPr>
          <p:nvPr/>
        </p:nvPicPr>
        <p:blipFill>
          <a:blip r:embed="rId5" cstate="print"/>
          <a:srcRect/>
          <a:stretch>
            <a:fillRect/>
          </a:stretch>
        </p:blipFill>
        <p:spPr bwMode="auto">
          <a:xfrm>
            <a:off x="11432495" y="6449005"/>
            <a:ext cx="759505" cy="408995"/>
          </a:xfrm>
          <a:prstGeom prst="rect">
            <a:avLst/>
          </a:prstGeom>
          <a:noFill/>
        </p:spPr>
      </p:pic>
      <p:sp>
        <p:nvSpPr>
          <p:cNvPr id="15" name="日付プレースホルダー 14"/>
          <p:cNvSpPr>
            <a:spLocks noGrp="1"/>
          </p:cNvSpPr>
          <p:nvPr>
            <p:ph type="dt" sz="half" idx="10"/>
          </p:nvPr>
        </p:nvSpPr>
        <p:spPr>
          <a:xfrm>
            <a:off x="838200" y="6475618"/>
            <a:ext cx="2743200" cy="365125"/>
          </a:xfrm>
        </p:spPr>
        <p:txBody>
          <a:bodyPr/>
          <a:lstStyle/>
          <a:p>
            <a:r>
              <a:rPr kumimoji="1" lang="en-US" altLang="ja-JP" dirty="0">
                <a:solidFill>
                  <a:srgbClr val="FFFF00"/>
                </a:solidFill>
                <a:latin typeface="Calibri" panose="020F0502020204030204" pitchFamily="34" charset="0"/>
              </a:rPr>
              <a:t>2019/10/31</a:t>
            </a:r>
            <a:endParaRPr kumimoji="1" lang="ja-JP" altLang="en-US" dirty="0">
              <a:solidFill>
                <a:srgbClr val="FFFF00"/>
              </a:solidFill>
              <a:latin typeface="Calibri" panose="020F0502020204030204" pitchFamily="34" charset="0"/>
            </a:endParaRPr>
          </a:p>
        </p:txBody>
      </p:sp>
      <p:sp>
        <p:nvSpPr>
          <p:cNvPr id="16" name="フッター プレースホルダー 15"/>
          <p:cNvSpPr>
            <a:spLocks noGrp="1"/>
          </p:cNvSpPr>
          <p:nvPr>
            <p:ph type="ftr" sz="quarter" idx="11"/>
          </p:nvPr>
        </p:nvSpPr>
        <p:spPr>
          <a:xfrm>
            <a:off x="3110967" y="6489670"/>
            <a:ext cx="6276433" cy="365125"/>
          </a:xfrm>
        </p:spPr>
        <p:txBody>
          <a:bodyPr/>
          <a:lstStyle/>
          <a:p>
            <a:r>
              <a:rPr lang="en-US" altLang="ja-JP" dirty="0">
                <a:solidFill>
                  <a:srgbClr val="FFFF00"/>
                </a:solidFill>
                <a:latin typeface="Calibri" panose="020F0502020204030204" pitchFamily="34" charset="0"/>
              </a:rPr>
              <a:t>Joint-US-CERN-Japan-Russia International Accelerator School, 2019, Ion Colliders @ </a:t>
            </a:r>
            <a:r>
              <a:rPr lang="en-US" altLang="ja-JP" dirty="0" err="1">
                <a:solidFill>
                  <a:srgbClr val="FFFF00"/>
                </a:solidFill>
                <a:latin typeface="Calibri" panose="020F0502020204030204" pitchFamily="34" charset="0"/>
              </a:rPr>
              <a:t>Dubna</a:t>
            </a:r>
            <a:endParaRPr kumimoji="1" lang="ja-JP" altLang="en-US" dirty="0">
              <a:solidFill>
                <a:srgbClr val="FFFF00"/>
              </a:solidFill>
              <a:latin typeface="Calibri" panose="020F0502020204030204" pitchFamily="34" charset="0"/>
            </a:endParaRPr>
          </a:p>
        </p:txBody>
      </p:sp>
      <p:sp>
        <p:nvSpPr>
          <p:cNvPr id="17" name="スライド番号プレースホルダー 16"/>
          <p:cNvSpPr>
            <a:spLocks noGrp="1"/>
          </p:cNvSpPr>
          <p:nvPr>
            <p:ph type="sldNum" sz="quarter" idx="12"/>
          </p:nvPr>
        </p:nvSpPr>
        <p:spPr>
          <a:xfrm>
            <a:off x="8610600" y="6475618"/>
            <a:ext cx="2743200" cy="365125"/>
          </a:xfrm>
        </p:spPr>
        <p:txBody>
          <a:bodyPr/>
          <a:lstStyle/>
          <a:p>
            <a:fld id="{2703563A-5760-4490-B9C0-0ADE44AA5E72}" type="slidenum">
              <a:rPr kumimoji="1" lang="ja-JP" altLang="en-US" smtClean="0">
                <a:solidFill>
                  <a:srgbClr val="FFFF00"/>
                </a:solidFill>
                <a:latin typeface="Calibri" panose="020F0502020204030204" pitchFamily="34" charset="0"/>
              </a:rPr>
              <a:t>9</a:t>
            </a:fld>
            <a:endParaRPr kumimoji="1" lang="ja-JP" altLang="en-US">
              <a:solidFill>
                <a:srgbClr val="FFFF00"/>
              </a:solidFill>
              <a:latin typeface="Calibri" panose="020F0502020204030204" pitchFamily="34" charset="0"/>
            </a:endParaRPr>
          </a:p>
        </p:txBody>
      </p:sp>
      <p:sp>
        <p:nvSpPr>
          <p:cNvPr id="2" name="コンテンツ プレースホルダー 1"/>
          <p:cNvSpPr>
            <a:spLocks noGrp="1"/>
          </p:cNvSpPr>
          <p:nvPr>
            <p:ph idx="1"/>
          </p:nvPr>
        </p:nvSpPr>
        <p:spPr>
          <a:xfrm>
            <a:off x="53538" y="1074928"/>
            <a:ext cx="7701934" cy="5642961"/>
          </a:xfrm>
        </p:spPr>
        <p:txBody>
          <a:bodyPr>
            <a:normAutofit/>
          </a:bodyPr>
          <a:lstStyle/>
          <a:p>
            <a:r>
              <a:rPr lang="en-US" altLang="ja-JP" sz="2400" dirty="0">
                <a:latin typeface="Calibri" panose="020F0502020204030204" pitchFamily="34" charset="0"/>
              </a:rPr>
              <a:t>Equation of state of ideal gas (ideal gas law):</a:t>
            </a:r>
          </a:p>
          <a:p>
            <a:pPr lvl="1">
              <a:buFont typeface="Wingdings" panose="05000000000000000000" pitchFamily="2" charset="2"/>
              <a:buChar char="Ø"/>
            </a:pPr>
            <a:r>
              <a:rPr lang="en-US" altLang="ja-JP" sz="2000" dirty="0">
                <a:solidFill>
                  <a:srgbClr val="002060"/>
                </a:solidFill>
                <a:latin typeface="Calibri" panose="020F0502020204030204" pitchFamily="34" charset="0"/>
              </a:rPr>
              <a:t>Equation of state of ideal gas is derived from Boyle-Mariotte law and Avogadro’s law.</a:t>
            </a:r>
          </a:p>
          <a:p>
            <a:pPr lvl="1">
              <a:buFont typeface="Wingdings" panose="05000000000000000000" pitchFamily="2" charset="2"/>
              <a:buChar char="Ø"/>
            </a:pPr>
            <a:r>
              <a:rPr lang="en-US" altLang="ja-JP" sz="2000" dirty="0">
                <a:solidFill>
                  <a:srgbClr val="002060"/>
                </a:solidFill>
                <a:latin typeface="Calibri" panose="020F0502020204030204" pitchFamily="34" charset="0"/>
              </a:rPr>
              <a:t>How the measurable quantities (</a:t>
            </a:r>
            <a:r>
              <a:rPr lang="en-US" altLang="ja-JP" sz="2000" i="1" dirty="0">
                <a:solidFill>
                  <a:srgbClr val="002060"/>
                </a:solidFill>
                <a:latin typeface="Calibri" panose="020F0502020204030204" pitchFamily="34" charset="0"/>
              </a:rPr>
              <a:t>p</a:t>
            </a:r>
            <a:r>
              <a:rPr lang="en-US" altLang="ja-JP" sz="2000" dirty="0">
                <a:solidFill>
                  <a:srgbClr val="002060"/>
                </a:solidFill>
                <a:latin typeface="Calibri" panose="020F0502020204030204" pitchFamily="34" charset="0"/>
              </a:rPr>
              <a:t>, </a:t>
            </a:r>
            <a:r>
              <a:rPr lang="en-US" altLang="ja-JP" sz="2000" i="1" dirty="0">
                <a:solidFill>
                  <a:srgbClr val="002060"/>
                </a:solidFill>
                <a:latin typeface="Calibri" panose="020F0502020204030204" pitchFamily="34" charset="0"/>
              </a:rPr>
              <a:t>V</a:t>
            </a:r>
            <a:r>
              <a:rPr lang="en-US" altLang="ja-JP" sz="2000" dirty="0">
                <a:solidFill>
                  <a:srgbClr val="002060"/>
                </a:solidFill>
                <a:latin typeface="Calibri" panose="020F0502020204030204" pitchFamily="34" charset="0"/>
              </a:rPr>
              <a:t>, </a:t>
            </a:r>
            <a:r>
              <a:rPr lang="en-US" altLang="ja-JP" sz="2000" i="1" dirty="0">
                <a:solidFill>
                  <a:srgbClr val="002060"/>
                </a:solidFill>
                <a:latin typeface="Calibri" panose="020F0502020204030204" pitchFamily="34" charset="0"/>
              </a:rPr>
              <a:t>T</a:t>
            </a:r>
            <a:r>
              <a:rPr lang="en-US" altLang="ja-JP" sz="2000" dirty="0">
                <a:solidFill>
                  <a:srgbClr val="002060"/>
                </a:solidFill>
                <a:latin typeface="Calibri" panose="020F0502020204030204" pitchFamily="34" charset="0"/>
              </a:rPr>
              <a:t>) of an ideal gas depend on each other is described by</a:t>
            </a:r>
          </a:p>
          <a:p>
            <a:pPr marL="457200" lvl="1" indent="0">
              <a:buNone/>
            </a:pPr>
            <a:endParaRPr lang="en-US" altLang="ja-JP" sz="2000" dirty="0">
              <a:solidFill>
                <a:srgbClr val="002060"/>
              </a:solidFill>
              <a:latin typeface="Calibri" panose="020F0502020204030204" pitchFamily="34" charset="0"/>
            </a:endParaRPr>
          </a:p>
          <a:p>
            <a:pPr marL="457200" lvl="1" indent="0">
              <a:buNone/>
            </a:pPr>
            <a:endParaRPr lang="en-US" altLang="ja-JP" sz="2400" dirty="0">
              <a:latin typeface="Calibri" panose="020F0502020204030204" pitchFamily="34" charset="0"/>
            </a:endParaRPr>
          </a:p>
          <a:p>
            <a:pPr marL="457200" lvl="1" indent="0">
              <a:buNone/>
            </a:pPr>
            <a:endParaRPr lang="en-US" altLang="ja-JP" dirty="0">
              <a:latin typeface="Calibri" panose="020F0502020204030204" pitchFamily="34" charset="0"/>
            </a:endParaRPr>
          </a:p>
          <a:p>
            <a:pPr marL="457200" lvl="1" indent="0">
              <a:buNone/>
            </a:pPr>
            <a:endParaRPr lang="en-US" altLang="ja-JP" sz="2400" dirty="0">
              <a:latin typeface="Calibri" panose="020F0502020204030204" pitchFamily="34" charset="0"/>
            </a:endParaRPr>
          </a:p>
          <a:p>
            <a:pPr marL="457200" lvl="1" indent="0">
              <a:buNone/>
            </a:pPr>
            <a:endParaRPr lang="en-US" altLang="ja-JP" sz="2400" dirty="0">
              <a:latin typeface="Calibri" panose="020F0502020204030204" pitchFamily="34" charset="0"/>
            </a:endParaRPr>
          </a:p>
          <a:p>
            <a:pPr lvl="1">
              <a:buFont typeface="Wingdings" panose="05000000000000000000" pitchFamily="2" charset="2"/>
              <a:buChar char="Ø"/>
            </a:pPr>
            <a:r>
              <a:rPr lang="en-US" altLang="ja-JP" sz="2000" dirty="0">
                <a:solidFill>
                  <a:srgbClr val="002060"/>
                </a:solidFill>
                <a:latin typeface="Calibri" panose="020F0502020204030204" pitchFamily="34" charset="0"/>
              </a:rPr>
              <a:t>For given </a:t>
            </a:r>
            <a:r>
              <a:rPr lang="en-US" altLang="ja-JP" sz="2000" i="1" dirty="0">
                <a:solidFill>
                  <a:srgbClr val="002060"/>
                </a:solidFill>
                <a:latin typeface="Calibri" panose="020F0502020204030204" pitchFamily="34" charset="0"/>
              </a:rPr>
              <a:t>p</a:t>
            </a:r>
            <a:r>
              <a:rPr lang="en-US" altLang="ja-JP" sz="2000" dirty="0">
                <a:solidFill>
                  <a:srgbClr val="002060"/>
                </a:solidFill>
                <a:latin typeface="Calibri" panose="020F0502020204030204" pitchFamily="34" charset="0"/>
              </a:rPr>
              <a:t>, </a:t>
            </a:r>
            <a:r>
              <a:rPr lang="en-US" altLang="ja-JP" sz="2000" i="1" dirty="0">
                <a:solidFill>
                  <a:srgbClr val="002060"/>
                </a:solidFill>
                <a:latin typeface="Calibri" panose="020F0502020204030204" pitchFamily="34" charset="0"/>
              </a:rPr>
              <a:t>V</a:t>
            </a:r>
            <a:r>
              <a:rPr lang="en-US" altLang="ja-JP" sz="2000" dirty="0">
                <a:solidFill>
                  <a:srgbClr val="002060"/>
                </a:solidFill>
                <a:latin typeface="Calibri" panose="020F0502020204030204" pitchFamily="34" charset="0"/>
              </a:rPr>
              <a:t> and </a:t>
            </a:r>
            <a:r>
              <a:rPr lang="en-US" altLang="ja-JP" sz="2000" i="1" dirty="0">
                <a:solidFill>
                  <a:srgbClr val="002060"/>
                </a:solidFill>
                <a:latin typeface="Calibri" panose="020F0502020204030204" pitchFamily="34" charset="0"/>
              </a:rPr>
              <a:t>T</a:t>
            </a:r>
            <a:r>
              <a:rPr lang="en-US" altLang="ja-JP" sz="2000" dirty="0">
                <a:solidFill>
                  <a:srgbClr val="002060"/>
                </a:solidFill>
                <a:latin typeface="Calibri" panose="020F0502020204030204" pitchFamily="34" charset="0"/>
              </a:rPr>
              <a:t>, total number of molecules can be calculated by equation of state of ideal gas.</a:t>
            </a:r>
          </a:p>
          <a:p>
            <a:pPr marL="457200" lvl="1" indent="0">
              <a:buNone/>
            </a:pPr>
            <a:endParaRPr lang="en-US" altLang="ja-JP" sz="2000" dirty="0">
              <a:solidFill>
                <a:srgbClr val="002060"/>
              </a:solidFill>
              <a:latin typeface="Calibri" panose="020F0502020204030204" pitchFamily="34" charset="0"/>
            </a:endParaRPr>
          </a:p>
          <a:p>
            <a:pPr marL="457200" lvl="1" indent="0">
              <a:buNone/>
            </a:pPr>
            <a:endParaRPr lang="en-US" altLang="ja-JP" sz="2000" dirty="0">
              <a:solidFill>
                <a:srgbClr val="002060"/>
              </a:solidFill>
              <a:latin typeface="Calibri" panose="020F0502020204030204" pitchFamily="34" charset="0"/>
            </a:endParaRPr>
          </a:p>
          <a:p>
            <a:pPr marL="457200" lvl="1" indent="0">
              <a:buNone/>
            </a:pPr>
            <a:r>
              <a:rPr lang="en-US" altLang="ja-JP" sz="2000" i="1" dirty="0">
                <a:solidFill>
                  <a:srgbClr val="002060"/>
                </a:solidFill>
                <a:latin typeface="Calibri" panose="020F0502020204030204" pitchFamily="34" charset="0"/>
              </a:rPr>
              <a:t>	        </a:t>
            </a:r>
            <a:r>
              <a:rPr lang="en-US" altLang="ja-JP" sz="2000" dirty="0">
                <a:solidFill>
                  <a:srgbClr val="002060"/>
                </a:solidFill>
                <a:latin typeface="Calibri" panose="020F0502020204030204" pitchFamily="34" charset="0"/>
              </a:rPr>
              <a:t>“</a:t>
            </a:r>
            <a:r>
              <a:rPr kumimoji="1" lang="en-US" altLang="ja-JP" sz="2000" i="1" dirty="0" err="1">
                <a:solidFill>
                  <a:srgbClr val="002060"/>
                </a:solidFill>
                <a:latin typeface="Calibri" panose="020F0502020204030204" pitchFamily="34" charset="0"/>
              </a:rPr>
              <a:t>pV</a:t>
            </a:r>
            <a:r>
              <a:rPr kumimoji="1" lang="en-US" altLang="ja-JP" sz="2000" dirty="0">
                <a:solidFill>
                  <a:srgbClr val="002060"/>
                </a:solidFill>
                <a:latin typeface="Calibri" panose="020F0502020204030204" pitchFamily="34" charset="0"/>
              </a:rPr>
              <a:t>-value [Pa</a:t>
            </a:r>
            <a:r>
              <a:rPr kumimoji="1" lang="en-US" altLang="ja-JP" sz="2000" dirty="0">
                <a:solidFill>
                  <a:srgbClr val="002060"/>
                </a:solidFill>
                <a:latin typeface="Calibri" panose="020F0502020204030204" pitchFamily="34" charset="0"/>
                <a:sym typeface="Symbol" panose="05050102010706020507" pitchFamily="18" charset="2"/>
              </a:rPr>
              <a:t>m</a:t>
            </a:r>
            <a:r>
              <a:rPr kumimoji="1" lang="en-US" altLang="ja-JP" sz="2000" baseline="30000" dirty="0">
                <a:solidFill>
                  <a:srgbClr val="002060"/>
                </a:solidFill>
                <a:latin typeface="Calibri" panose="020F0502020204030204" pitchFamily="34" charset="0"/>
                <a:sym typeface="Symbol" panose="05050102010706020507" pitchFamily="18" charset="2"/>
              </a:rPr>
              <a:t>3</a:t>
            </a:r>
            <a:r>
              <a:rPr kumimoji="1" lang="en-US" altLang="ja-JP" sz="2000" dirty="0">
                <a:solidFill>
                  <a:srgbClr val="002060"/>
                </a:solidFill>
                <a:latin typeface="Calibri" panose="020F0502020204030204" pitchFamily="34" charset="0"/>
              </a:rPr>
              <a:t>]” can be used instead of </a:t>
            </a:r>
            <a:r>
              <a:rPr kumimoji="1" lang="en-US" altLang="ja-JP" sz="2000" i="1" dirty="0">
                <a:solidFill>
                  <a:srgbClr val="002060"/>
                </a:solidFill>
                <a:latin typeface="Calibri" panose="020F0502020204030204" pitchFamily="34" charset="0"/>
              </a:rPr>
              <a:t>N</a:t>
            </a:r>
            <a:r>
              <a:rPr lang="en-US" altLang="ja-JP" sz="2000" dirty="0">
                <a:solidFill>
                  <a:srgbClr val="002060"/>
                </a:solidFill>
                <a:latin typeface="Calibri" panose="020F0502020204030204" pitchFamily="34" charset="0"/>
              </a:rPr>
              <a:t> if </a:t>
            </a:r>
            <a:r>
              <a:rPr lang="en-US" altLang="ja-JP" sz="2000" i="1" dirty="0">
                <a:solidFill>
                  <a:srgbClr val="002060"/>
                </a:solidFill>
                <a:latin typeface="Calibri" panose="020F0502020204030204" pitchFamily="34" charset="0"/>
              </a:rPr>
              <a:t>T</a:t>
            </a:r>
            <a:r>
              <a:rPr lang="en-US" altLang="ja-JP" sz="2000" dirty="0">
                <a:solidFill>
                  <a:srgbClr val="002060"/>
                </a:solidFill>
                <a:latin typeface="Calibri" panose="020F0502020204030204" pitchFamily="34" charset="0"/>
              </a:rPr>
              <a:t> is constant.</a:t>
            </a:r>
            <a:endParaRPr kumimoji="1" lang="ja-JP" altLang="en-US" sz="2000" dirty="0">
              <a:solidFill>
                <a:srgbClr val="002060"/>
              </a:solidFill>
              <a:latin typeface="Calibri" panose="020F0502020204030204" pitchFamily="34" charset="0"/>
            </a:endParaRPr>
          </a:p>
        </p:txBody>
      </p:sp>
      <p:sp>
        <p:nvSpPr>
          <p:cNvPr id="76" name="正方形/長方形 75">
            <a:extLst>
              <a:ext uri="{FF2B5EF4-FFF2-40B4-BE49-F238E27FC236}">
                <a16:creationId xmlns:a16="http://schemas.microsoft.com/office/drawing/2014/main" id="{BA83611C-EAAB-48AB-ACEA-EE2E14F4201D}"/>
              </a:ext>
            </a:extLst>
          </p:cNvPr>
          <p:cNvSpPr/>
          <p:nvPr/>
        </p:nvSpPr>
        <p:spPr>
          <a:xfrm>
            <a:off x="877534" y="2926055"/>
            <a:ext cx="3458496" cy="400110"/>
          </a:xfrm>
          <a:prstGeom prst="rect">
            <a:avLst/>
          </a:prstGeom>
        </p:spPr>
        <p:txBody>
          <a:bodyPr wrap="square">
            <a:spAutoFit/>
          </a:bodyPr>
          <a:lstStyle/>
          <a:p>
            <a:pPr indent="-57150">
              <a:spcBef>
                <a:spcPct val="20000"/>
              </a:spcBef>
            </a:pPr>
            <a:r>
              <a:rPr lang="en-US" altLang="ja-JP" sz="2000" dirty="0">
                <a:latin typeface="Calibri" panose="020F0502020204030204" pitchFamily="34" charset="0"/>
                <a:ea typeface="ＭＳ Ｐゴシック" panose="020B0600070205080204" pitchFamily="50" charset="-128"/>
              </a:rPr>
              <a:t> </a:t>
            </a:r>
            <a:r>
              <a:rPr lang="en-US" altLang="ja-JP" sz="2000" i="1" dirty="0" err="1">
                <a:latin typeface="Calibri" panose="020F0502020204030204" pitchFamily="34" charset="0"/>
                <a:ea typeface="ＭＳ Ｐゴシック" panose="020B0600070205080204" pitchFamily="50" charset="-128"/>
              </a:rPr>
              <a:t>pV</a:t>
            </a:r>
            <a:r>
              <a:rPr lang="en-US" altLang="ja-JP" sz="2000" dirty="0">
                <a:latin typeface="Calibri" panose="020F0502020204030204" pitchFamily="34" charset="0"/>
                <a:ea typeface="ＭＳ Ｐゴシック" panose="020B0600070205080204" pitchFamily="50" charset="-128"/>
              </a:rPr>
              <a:t> = </a:t>
            </a:r>
            <a:r>
              <a:rPr lang="en-US" altLang="ja-JP" sz="2000" i="1" dirty="0" err="1">
                <a:latin typeface="Calibri" panose="020F0502020204030204" pitchFamily="34" charset="0"/>
                <a:ea typeface="ＭＳ Ｐゴシック" panose="020B0600070205080204" pitchFamily="50" charset="-128"/>
              </a:rPr>
              <a:t>n</a:t>
            </a:r>
            <a:r>
              <a:rPr lang="en-US" altLang="ja-JP" sz="2000" baseline="-25000" dirty="0" err="1">
                <a:latin typeface="Calibri" panose="020F0502020204030204" pitchFamily="34" charset="0"/>
                <a:ea typeface="ＭＳ Ｐゴシック" panose="020B0600070205080204" pitchFamily="50" charset="-128"/>
              </a:rPr>
              <a:t>M</a:t>
            </a:r>
            <a:r>
              <a:rPr lang="en-US" altLang="ja-JP" sz="2000" i="1" dirty="0" err="1">
                <a:latin typeface="Calibri" panose="020F0502020204030204" pitchFamily="34" charset="0"/>
                <a:ea typeface="ＭＳ Ｐゴシック" panose="020B0600070205080204" pitchFamily="50" charset="-128"/>
              </a:rPr>
              <a:t>RT</a:t>
            </a:r>
            <a:r>
              <a:rPr lang="en-US" altLang="ja-JP" sz="2000" dirty="0">
                <a:latin typeface="Calibri" panose="020F0502020204030204" pitchFamily="34" charset="0"/>
                <a:ea typeface="ＭＳ Ｐゴシック" panose="020B0600070205080204" pitchFamily="50" charset="-128"/>
              </a:rPr>
              <a:t> =  (</a:t>
            </a:r>
            <a:r>
              <a:rPr lang="en-US" altLang="ja-JP" sz="2000" i="1" dirty="0">
                <a:latin typeface="Calibri" panose="020F0502020204030204" pitchFamily="34" charset="0"/>
                <a:ea typeface="ＭＳ Ｐゴシック" panose="020B0600070205080204" pitchFamily="50" charset="-128"/>
              </a:rPr>
              <a:t>m/M</a:t>
            </a:r>
            <a:r>
              <a:rPr lang="en-US" altLang="ja-JP" sz="2000" dirty="0">
                <a:latin typeface="Calibri" panose="020F0502020204030204" pitchFamily="34" charset="0"/>
                <a:ea typeface="ＭＳ Ｐゴシック" panose="020B0600070205080204" pitchFamily="50" charset="-128"/>
              </a:rPr>
              <a:t>)</a:t>
            </a:r>
            <a:r>
              <a:rPr lang="en-US" altLang="ja-JP" sz="2000" i="1" dirty="0">
                <a:latin typeface="Calibri" panose="020F0502020204030204" pitchFamily="34" charset="0"/>
                <a:ea typeface="ＭＳ Ｐゴシック" panose="020B0600070205080204" pitchFamily="50" charset="-128"/>
              </a:rPr>
              <a:t>RT</a:t>
            </a:r>
            <a:endParaRPr lang="en-US" altLang="ja-JP" sz="2000" dirty="0">
              <a:latin typeface="Calibri" panose="020F0502020204030204" pitchFamily="34" charset="0"/>
              <a:ea typeface="ＭＳ Ｐゴシック" panose="020B0600070205080204" pitchFamily="50" charset="-128"/>
            </a:endParaRPr>
          </a:p>
        </p:txBody>
      </p:sp>
      <p:sp>
        <p:nvSpPr>
          <p:cNvPr id="77" name="正方形/長方形 76">
            <a:extLst>
              <a:ext uri="{FF2B5EF4-FFF2-40B4-BE49-F238E27FC236}">
                <a16:creationId xmlns:a16="http://schemas.microsoft.com/office/drawing/2014/main" id="{3CD0567F-E3E6-4D5B-B2F0-FD7178F16EDF}"/>
              </a:ext>
            </a:extLst>
          </p:cNvPr>
          <p:cNvSpPr/>
          <p:nvPr/>
        </p:nvSpPr>
        <p:spPr>
          <a:xfrm>
            <a:off x="3677917" y="2969738"/>
            <a:ext cx="2782917" cy="576696"/>
          </a:xfrm>
          <a:prstGeom prst="rect">
            <a:avLst/>
          </a:prstGeom>
        </p:spPr>
        <p:txBody>
          <a:bodyPr wrap="square">
            <a:spAutoFit/>
          </a:bodyPr>
          <a:lstStyle/>
          <a:p>
            <a:pPr indent="-57150">
              <a:lnSpc>
                <a:spcPts val="1000"/>
              </a:lnSpc>
              <a:spcBef>
                <a:spcPct val="20000"/>
              </a:spcBef>
            </a:pPr>
            <a:r>
              <a:rPr lang="en-US" altLang="ja-JP" sz="1400" i="1" dirty="0" err="1">
                <a:latin typeface="Calibri" panose="020F0502020204030204" pitchFamily="34" charset="0"/>
                <a:ea typeface="ＭＳ Ｐゴシック" panose="020B0600070205080204" pitchFamily="50" charset="-128"/>
              </a:rPr>
              <a:t>n</a:t>
            </a:r>
            <a:r>
              <a:rPr lang="en-US" altLang="ja-JP" sz="1400" baseline="-25000" dirty="0" err="1">
                <a:latin typeface="Calibri" panose="020F0502020204030204" pitchFamily="34" charset="0"/>
                <a:ea typeface="ＭＳ Ｐゴシック" panose="020B0600070205080204" pitchFamily="50" charset="-128"/>
              </a:rPr>
              <a:t>M</a:t>
            </a:r>
            <a:r>
              <a:rPr lang="en-US" altLang="ja-JP" sz="1400" dirty="0">
                <a:latin typeface="Calibri" panose="020F0502020204030204" pitchFamily="34" charset="0"/>
                <a:ea typeface="ＭＳ Ｐゴシック" panose="020B0600070205080204" pitchFamily="50" charset="-128"/>
              </a:rPr>
              <a:t> [mol]	: amount of substance</a:t>
            </a:r>
          </a:p>
          <a:p>
            <a:pPr indent="-57150">
              <a:lnSpc>
                <a:spcPts val="1000"/>
              </a:lnSpc>
              <a:spcBef>
                <a:spcPct val="20000"/>
              </a:spcBef>
            </a:pPr>
            <a:r>
              <a:rPr lang="en-US" altLang="ja-JP" sz="1400" i="1" dirty="0">
                <a:latin typeface="Calibri" panose="020F0502020204030204" pitchFamily="34" charset="0"/>
                <a:ea typeface="ＭＳ Ｐゴシック" panose="020B0600070205080204" pitchFamily="50" charset="-128"/>
              </a:rPr>
              <a:t>m</a:t>
            </a:r>
            <a:r>
              <a:rPr lang="en-US" altLang="ja-JP" sz="1400" dirty="0">
                <a:latin typeface="Calibri" panose="020F0502020204030204" pitchFamily="34" charset="0"/>
                <a:ea typeface="ＭＳ Ｐゴシック" panose="020B0600070205080204" pitchFamily="50" charset="-128"/>
              </a:rPr>
              <a:t> [kg]	: mass of molecules</a:t>
            </a:r>
          </a:p>
          <a:p>
            <a:pPr indent="-57150">
              <a:lnSpc>
                <a:spcPts val="1000"/>
              </a:lnSpc>
              <a:spcBef>
                <a:spcPct val="20000"/>
              </a:spcBef>
            </a:pPr>
            <a:r>
              <a:rPr lang="en-US" altLang="ja-JP" sz="1400" i="1" dirty="0">
                <a:latin typeface="Calibri" panose="020F0502020204030204" pitchFamily="34" charset="0"/>
                <a:ea typeface="ＭＳ Ｐゴシック" panose="020B0600070205080204" pitchFamily="50" charset="-128"/>
              </a:rPr>
              <a:t>M</a:t>
            </a:r>
            <a:r>
              <a:rPr lang="en-US" altLang="ja-JP" sz="1400" dirty="0">
                <a:latin typeface="Calibri" panose="020F0502020204030204" pitchFamily="34" charset="0"/>
                <a:ea typeface="ＭＳ Ｐゴシック" panose="020B0600070205080204" pitchFamily="50" charset="-128"/>
              </a:rPr>
              <a:t> [kg</a:t>
            </a:r>
            <a:r>
              <a:rPr lang="en-US" altLang="ja-JP" sz="1400" dirty="0">
                <a:latin typeface="Calibri" panose="020F0502020204030204" pitchFamily="34" charset="0"/>
                <a:ea typeface="ＭＳ Ｐゴシック" panose="020B0600070205080204" pitchFamily="50" charset="-128"/>
                <a:sym typeface="Symbol" panose="05050102010706020507" pitchFamily="18" charset="2"/>
              </a:rPr>
              <a:t>mol</a:t>
            </a:r>
            <a:r>
              <a:rPr lang="en-US" altLang="ja-JP" sz="1400" baseline="30000" dirty="0">
                <a:latin typeface="Calibri" panose="020F0502020204030204" pitchFamily="34" charset="0"/>
                <a:ea typeface="ＭＳ Ｐゴシック" panose="020B0600070205080204" pitchFamily="50" charset="-128"/>
                <a:sym typeface="Symbol" panose="05050102010706020507" pitchFamily="18" charset="2"/>
              </a:rPr>
              <a:t>1</a:t>
            </a:r>
            <a:r>
              <a:rPr lang="en-US" altLang="ja-JP" sz="1400" dirty="0">
                <a:latin typeface="Calibri" panose="020F0502020204030204" pitchFamily="34" charset="0"/>
                <a:ea typeface="ＭＳ Ｐゴシック" panose="020B0600070205080204" pitchFamily="50" charset="-128"/>
              </a:rPr>
              <a:t>]	: molar mass</a:t>
            </a:r>
          </a:p>
        </p:txBody>
      </p:sp>
      <p:sp>
        <p:nvSpPr>
          <p:cNvPr id="78" name="正方形/長方形 77">
            <a:extLst>
              <a:ext uri="{FF2B5EF4-FFF2-40B4-BE49-F238E27FC236}">
                <a16:creationId xmlns:a16="http://schemas.microsoft.com/office/drawing/2014/main" id="{A92C3D8D-FD68-4B15-940E-33BD65F02CFD}"/>
              </a:ext>
            </a:extLst>
          </p:cNvPr>
          <p:cNvSpPr/>
          <p:nvPr/>
        </p:nvSpPr>
        <p:spPr>
          <a:xfrm>
            <a:off x="3677917" y="3496418"/>
            <a:ext cx="3726374" cy="234038"/>
          </a:xfrm>
          <a:prstGeom prst="rect">
            <a:avLst/>
          </a:prstGeom>
        </p:spPr>
        <p:txBody>
          <a:bodyPr wrap="square">
            <a:spAutoFit/>
          </a:bodyPr>
          <a:lstStyle/>
          <a:p>
            <a:pPr indent="-57150">
              <a:lnSpc>
                <a:spcPts val="1000"/>
              </a:lnSpc>
              <a:spcBef>
                <a:spcPct val="20000"/>
              </a:spcBef>
            </a:pPr>
            <a:r>
              <a:rPr lang="en-US" altLang="ja-JP" sz="1400" i="1" dirty="0">
                <a:latin typeface="Calibri" panose="020F0502020204030204" pitchFamily="34" charset="0"/>
                <a:ea typeface="ＭＳ Ｐゴシック" panose="020B0600070205080204" pitchFamily="50" charset="-128"/>
              </a:rPr>
              <a:t>R</a:t>
            </a:r>
            <a:r>
              <a:rPr lang="en-US" altLang="ja-JP" sz="1400" dirty="0">
                <a:latin typeface="Calibri" panose="020F0502020204030204" pitchFamily="34" charset="0"/>
                <a:ea typeface="ＭＳ Ｐゴシック" panose="020B0600070205080204" pitchFamily="50" charset="-128"/>
              </a:rPr>
              <a:t> = 8.314 J</a:t>
            </a:r>
            <a:r>
              <a:rPr lang="en-US" altLang="ja-JP" sz="1400" dirty="0">
                <a:latin typeface="Calibri" panose="020F0502020204030204" pitchFamily="34" charset="0"/>
                <a:ea typeface="ＭＳ Ｐゴシック" panose="020B0600070205080204" pitchFamily="50" charset="-128"/>
                <a:sym typeface="Symbol" panose="05050102010706020507" pitchFamily="18" charset="2"/>
              </a:rPr>
              <a:t>K</a:t>
            </a:r>
            <a:r>
              <a:rPr lang="en-US" altLang="ja-JP" sz="1400" baseline="30000" dirty="0">
                <a:latin typeface="Calibri" panose="020F0502020204030204" pitchFamily="34" charset="0"/>
                <a:ea typeface="ＭＳ Ｐゴシック" panose="020B0600070205080204" pitchFamily="50" charset="-128"/>
                <a:sym typeface="Symbol" panose="05050102010706020507" pitchFamily="18" charset="2"/>
              </a:rPr>
              <a:t>1</a:t>
            </a:r>
            <a:r>
              <a:rPr lang="en-US" altLang="ja-JP" sz="1400" dirty="0">
                <a:latin typeface="Calibri" panose="020F0502020204030204" pitchFamily="34" charset="0"/>
                <a:ea typeface="ＭＳ Ｐゴシック" panose="020B0600070205080204" pitchFamily="50" charset="-128"/>
                <a:sym typeface="Symbol" panose="05050102010706020507" pitchFamily="18" charset="2"/>
              </a:rPr>
              <a:t></a:t>
            </a:r>
            <a:r>
              <a:rPr lang="en-US" altLang="ja-JP" sz="1400" dirty="0">
                <a:latin typeface="Calibri" panose="020F0502020204030204" pitchFamily="34" charset="0"/>
                <a:ea typeface="ＭＳ Ｐゴシック" panose="020B0600070205080204" pitchFamily="50" charset="-128"/>
              </a:rPr>
              <a:t>mol</a:t>
            </a:r>
            <a:r>
              <a:rPr lang="en-US" altLang="ja-JP" sz="1400" baseline="30000" dirty="0">
                <a:latin typeface="Calibri" panose="020F0502020204030204" pitchFamily="34" charset="0"/>
                <a:ea typeface="ＭＳ Ｐゴシック" panose="020B0600070205080204" pitchFamily="50" charset="-128"/>
                <a:sym typeface="Symbol" panose="05050102010706020507" pitchFamily="18" charset="2"/>
              </a:rPr>
              <a:t>1 </a:t>
            </a:r>
            <a:r>
              <a:rPr lang="en-US" altLang="ja-JP" sz="1400" dirty="0">
                <a:latin typeface="Calibri" panose="020F0502020204030204" pitchFamily="34" charset="0"/>
                <a:ea typeface="ＭＳ Ｐゴシック" panose="020B0600070205080204" pitchFamily="50" charset="-128"/>
              </a:rPr>
              <a:t>: molar gas constant</a:t>
            </a:r>
          </a:p>
        </p:txBody>
      </p:sp>
      <p:sp>
        <p:nvSpPr>
          <p:cNvPr id="79" name="正方形/長方形 78">
            <a:extLst>
              <a:ext uri="{FF2B5EF4-FFF2-40B4-BE49-F238E27FC236}">
                <a16:creationId xmlns:a16="http://schemas.microsoft.com/office/drawing/2014/main" id="{143BBA35-E0E7-42A7-AAA8-4BD01090661B}"/>
              </a:ext>
            </a:extLst>
          </p:cNvPr>
          <p:cNvSpPr/>
          <p:nvPr/>
        </p:nvSpPr>
        <p:spPr>
          <a:xfrm>
            <a:off x="877535" y="3740554"/>
            <a:ext cx="3583856" cy="400110"/>
          </a:xfrm>
          <a:prstGeom prst="rect">
            <a:avLst/>
          </a:prstGeom>
        </p:spPr>
        <p:txBody>
          <a:bodyPr wrap="square">
            <a:spAutoFit/>
          </a:bodyPr>
          <a:lstStyle/>
          <a:p>
            <a:pPr indent="-57150">
              <a:spcBef>
                <a:spcPct val="20000"/>
              </a:spcBef>
            </a:pPr>
            <a:r>
              <a:rPr lang="en-US" altLang="ja-JP" sz="2000" dirty="0">
                <a:latin typeface="Calibri" panose="020F0502020204030204" pitchFamily="34" charset="0"/>
                <a:ea typeface="ＭＳ Ｐゴシック" panose="020B0600070205080204" pitchFamily="50" charset="-128"/>
              </a:rPr>
              <a:t> </a:t>
            </a:r>
            <a:r>
              <a:rPr lang="en-US" altLang="ja-JP" sz="2000" i="1" dirty="0" err="1">
                <a:latin typeface="Calibri" panose="020F0502020204030204" pitchFamily="34" charset="0"/>
                <a:ea typeface="ＭＳ Ｐゴシック" panose="020B0600070205080204" pitchFamily="50" charset="-128"/>
              </a:rPr>
              <a:t>pV</a:t>
            </a:r>
            <a:r>
              <a:rPr lang="en-US" altLang="ja-JP" sz="2000" dirty="0">
                <a:latin typeface="Calibri" panose="020F0502020204030204" pitchFamily="34" charset="0"/>
                <a:ea typeface="ＭＳ Ｐゴシック" panose="020B0600070205080204" pitchFamily="50" charset="-128"/>
              </a:rPr>
              <a:t> = </a:t>
            </a:r>
            <a:r>
              <a:rPr lang="en-US" altLang="ja-JP" sz="2000" i="1" dirty="0" err="1">
                <a:latin typeface="Calibri" panose="020F0502020204030204" pitchFamily="34" charset="0"/>
                <a:ea typeface="ＭＳ Ｐゴシック" panose="020B0600070205080204" pitchFamily="50" charset="-128"/>
              </a:rPr>
              <a:t>NkT</a:t>
            </a:r>
            <a:r>
              <a:rPr lang="en-US" altLang="ja-JP" sz="2000" dirty="0">
                <a:latin typeface="Calibri" panose="020F0502020204030204" pitchFamily="34" charset="0"/>
                <a:ea typeface="ＭＳ Ｐゴシック" panose="020B0600070205080204" pitchFamily="50" charset="-128"/>
              </a:rPr>
              <a:t>  or  </a:t>
            </a:r>
            <a:r>
              <a:rPr lang="en-US" altLang="ja-JP" sz="2000" i="1" dirty="0">
                <a:latin typeface="Calibri" panose="020F0502020204030204" pitchFamily="34" charset="0"/>
                <a:ea typeface="ＭＳ Ｐゴシック" panose="020B0600070205080204" pitchFamily="50" charset="-128"/>
              </a:rPr>
              <a:t>p</a:t>
            </a:r>
            <a:r>
              <a:rPr lang="en-US" altLang="ja-JP" sz="2000" dirty="0">
                <a:latin typeface="Calibri" panose="020F0502020204030204" pitchFamily="34" charset="0"/>
                <a:ea typeface="ＭＳ Ｐゴシック" panose="020B0600070205080204" pitchFamily="50" charset="-128"/>
              </a:rPr>
              <a:t> = (</a:t>
            </a:r>
            <a:r>
              <a:rPr lang="en-US" altLang="ja-JP" sz="2000" i="1" dirty="0">
                <a:latin typeface="Calibri" panose="020F0502020204030204" pitchFamily="34" charset="0"/>
                <a:ea typeface="ＭＳ Ｐゴシック" panose="020B0600070205080204" pitchFamily="50" charset="-128"/>
              </a:rPr>
              <a:t>N</a:t>
            </a:r>
            <a:r>
              <a:rPr lang="en-US" altLang="ja-JP" sz="2000" dirty="0">
                <a:latin typeface="Calibri" panose="020F0502020204030204" pitchFamily="34" charset="0"/>
                <a:ea typeface="ＭＳ Ｐゴシック" panose="020B0600070205080204" pitchFamily="50" charset="-128"/>
              </a:rPr>
              <a:t>/</a:t>
            </a:r>
            <a:r>
              <a:rPr lang="en-US" altLang="ja-JP" sz="2000" i="1" dirty="0">
                <a:latin typeface="Calibri" panose="020F0502020204030204" pitchFamily="34" charset="0"/>
                <a:ea typeface="ＭＳ Ｐゴシック" panose="020B0600070205080204" pitchFamily="50" charset="-128"/>
              </a:rPr>
              <a:t>V</a:t>
            </a:r>
            <a:r>
              <a:rPr lang="en-US" altLang="ja-JP" sz="2000" dirty="0">
                <a:latin typeface="Calibri" panose="020F0502020204030204" pitchFamily="34" charset="0"/>
                <a:ea typeface="ＭＳ Ｐゴシック" panose="020B0600070205080204" pitchFamily="50" charset="-128"/>
              </a:rPr>
              <a:t>)</a:t>
            </a:r>
            <a:r>
              <a:rPr lang="en-US" altLang="ja-JP" sz="2000" i="1" dirty="0" err="1">
                <a:latin typeface="Calibri" panose="020F0502020204030204" pitchFamily="34" charset="0"/>
                <a:ea typeface="ＭＳ Ｐゴシック" panose="020B0600070205080204" pitchFamily="50" charset="-128"/>
              </a:rPr>
              <a:t>kT</a:t>
            </a:r>
            <a:r>
              <a:rPr lang="en-US" altLang="ja-JP" sz="2000" dirty="0">
                <a:latin typeface="Calibri" panose="020F0502020204030204" pitchFamily="34" charset="0"/>
                <a:ea typeface="ＭＳ Ｐゴシック" panose="020B0600070205080204" pitchFamily="50" charset="-128"/>
              </a:rPr>
              <a:t> = </a:t>
            </a:r>
            <a:r>
              <a:rPr lang="en-US" altLang="ja-JP" sz="2000" i="1" dirty="0" err="1">
                <a:latin typeface="Calibri" panose="020F0502020204030204" pitchFamily="34" charset="0"/>
                <a:ea typeface="ＭＳ Ｐゴシック" panose="020B0600070205080204" pitchFamily="50" charset="-128"/>
              </a:rPr>
              <a:t>nkT</a:t>
            </a:r>
            <a:endParaRPr lang="en-US" altLang="ja-JP" sz="2000" dirty="0">
              <a:latin typeface="Calibri" panose="020F0502020204030204" pitchFamily="34" charset="0"/>
              <a:ea typeface="ＭＳ Ｐゴシック" panose="020B0600070205080204" pitchFamily="50" charset="-128"/>
            </a:endParaRPr>
          </a:p>
        </p:txBody>
      </p:sp>
      <p:sp>
        <p:nvSpPr>
          <p:cNvPr id="81" name="正方形/長方形 80">
            <a:extLst>
              <a:ext uri="{FF2B5EF4-FFF2-40B4-BE49-F238E27FC236}">
                <a16:creationId xmlns:a16="http://schemas.microsoft.com/office/drawing/2014/main" id="{0A12FDF7-6B82-4315-B588-6BFB817D5D24}"/>
              </a:ext>
            </a:extLst>
          </p:cNvPr>
          <p:cNvSpPr/>
          <p:nvPr/>
        </p:nvSpPr>
        <p:spPr>
          <a:xfrm>
            <a:off x="4356729" y="4168802"/>
            <a:ext cx="3583856" cy="234038"/>
          </a:xfrm>
          <a:prstGeom prst="rect">
            <a:avLst/>
          </a:prstGeom>
        </p:spPr>
        <p:txBody>
          <a:bodyPr wrap="square">
            <a:spAutoFit/>
          </a:bodyPr>
          <a:lstStyle/>
          <a:p>
            <a:pPr indent="-57150">
              <a:lnSpc>
                <a:spcPts val="1000"/>
              </a:lnSpc>
              <a:spcBef>
                <a:spcPct val="20000"/>
              </a:spcBef>
            </a:pPr>
            <a:r>
              <a:rPr lang="en-US" altLang="ja-JP" sz="1400" i="1" dirty="0">
                <a:latin typeface="Calibri" panose="020F0502020204030204" pitchFamily="34" charset="0"/>
                <a:ea typeface="ＭＳ Ｐゴシック" panose="020B0600070205080204" pitchFamily="50" charset="-128"/>
              </a:rPr>
              <a:t>k</a:t>
            </a:r>
            <a:r>
              <a:rPr lang="en-US" altLang="ja-JP" sz="1400" dirty="0">
                <a:latin typeface="Calibri" panose="020F0502020204030204" pitchFamily="34" charset="0"/>
                <a:ea typeface="ＭＳ Ｐゴシック" panose="020B0600070205080204" pitchFamily="50" charset="-128"/>
              </a:rPr>
              <a:t> = 1.38</a:t>
            </a:r>
            <a:r>
              <a:rPr lang="en-US" altLang="ja-JP" sz="1400" dirty="0">
                <a:latin typeface="Calibri" panose="020F0502020204030204" pitchFamily="34" charset="0"/>
                <a:ea typeface="ＭＳ Ｐゴシック" panose="020B0600070205080204" pitchFamily="50" charset="-128"/>
                <a:sym typeface="Symbol" panose="05050102010706020507" pitchFamily="18" charset="2"/>
              </a:rPr>
              <a:t>10</a:t>
            </a:r>
            <a:r>
              <a:rPr lang="en-US" altLang="ja-JP" sz="1400" baseline="30000" dirty="0">
                <a:latin typeface="Calibri" panose="020F0502020204030204" pitchFamily="34" charset="0"/>
                <a:ea typeface="ＭＳ Ｐゴシック" panose="020B0600070205080204" pitchFamily="50" charset="-128"/>
                <a:sym typeface="Symbol" panose="05050102010706020507" pitchFamily="18" charset="2"/>
              </a:rPr>
              <a:t>23</a:t>
            </a:r>
            <a:r>
              <a:rPr lang="en-US" altLang="ja-JP" sz="1400" dirty="0">
                <a:latin typeface="Calibri" panose="020F0502020204030204" pitchFamily="34" charset="0"/>
                <a:ea typeface="ＭＳ Ｐゴシック" panose="020B0600070205080204" pitchFamily="50" charset="-128"/>
              </a:rPr>
              <a:t> [J</a:t>
            </a:r>
            <a:r>
              <a:rPr lang="en-US" altLang="ja-JP" sz="1400" dirty="0">
                <a:latin typeface="Calibri" panose="020F0502020204030204" pitchFamily="34" charset="0"/>
                <a:ea typeface="ＭＳ Ｐゴシック" panose="020B0600070205080204" pitchFamily="50" charset="-128"/>
                <a:sym typeface="Symbol" panose="05050102010706020507" pitchFamily="18" charset="2"/>
              </a:rPr>
              <a:t>K</a:t>
            </a:r>
            <a:r>
              <a:rPr lang="en-US" altLang="ja-JP" sz="1400" baseline="30000" dirty="0">
                <a:latin typeface="Calibri" panose="020F0502020204030204" pitchFamily="34" charset="0"/>
                <a:ea typeface="ＭＳ Ｐゴシック" panose="020B0600070205080204" pitchFamily="50" charset="-128"/>
                <a:sym typeface="Symbol" panose="05050102010706020507" pitchFamily="18" charset="2"/>
              </a:rPr>
              <a:t>1</a:t>
            </a:r>
            <a:r>
              <a:rPr lang="en-US" altLang="ja-JP" sz="1400" dirty="0">
                <a:latin typeface="Calibri" panose="020F0502020204030204" pitchFamily="34" charset="0"/>
                <a:ea typeface="ＭＳ Ｐゴシック" panose="020B0600070205080204" pitchFamily="50" charset="-128"/>
              </a:rPr>
              <a:t>] : Boltzmann’s constant</a:t>
            </a:r>
          </a:p>
        </p:txBody>
      </p:sp>
      <p:sp>
        <p:nvSpPr>
          <p:cNvPr id="82" name="正方形/長方形 81">
            <a:extLst>
              <a:ext uri="{FF2B5EF4-FFF2-40B4-BE49-F238E27FC236}">
                <a16:creationId xmlns:a16="http://schemas.microsoft.com/office/drawing/2014/main" id="{9A649F09-28C9-4ED3-8C10-7CF4AAF366CB}"/>
              </a:ext>
            </a:extLst>
          </p:cNvPr>
          <p:cNvSpPr/>
          <p:nvPr/>
        </p:nvSpPr>
        <p:spPr>
          <a:xfrm>
            <a:off x="4358978" y="3800668"/>
            <a:ext cx="3396494" cy="407227"/>
          </a:xfrm>
          <a:prstGeom prst="rect">
            <a:avLst/>
          </a:prstGeom>
        </p:spPr>
        <p:txBody>
          <a:bodyPr wrap="square">
            <a:spAutoFit/>
          </a:bodyPr>
          <a:lstStyle/>
          <a:p>
            <a:pPr indent="-57150">
              <a:lnSpc>
                <a:spcPts val="1000"/>
              </a:lnSpc>
              <a:spcBef>
                <a:spcPct val="20000"/>
              </a:spcBef>
            </a:pPr>
            <a:r>
              <a:rPr lang="en-US" altLang="ja-JP" sz="1400" i="1" dirty="0">
                <a:latin typeface="Calibri" panose="020F0502020204030204" pitchFamily="34" charset="0"/>
                <a:ea typeface="ＭＳ Ｐゴシック" panose="020B0600070205080204" pitchFamily="50" charset="-128"/>
              </a:rPr>
              <a:t>N</a:t>
            </a:r>
            <a:r>
              <a:rPr lang="en-US" altLang="ja-JP" sz="1400" dirty="0">
                <a:latin typeface="Calibri" panose="020F0502020204030204" pitchFamily="34" charset="0"/>
                <a:ea typeface="ＭＳ Ｐゴシック" panose="020B0600070205080204" pitchFamily="50" charset="-128"/>
              </a:rPr>
              <a:t> [</a:t>
            </a:r>
            <a:r>
              <a:rPr lang="en-US" altLang="ja-JP" sz="1400" dirty="0" err="1">
                <a:latin typeface="Calibri" panose="020F0502020204030204" pitchFamily="34" charset="0"/>
                <a:ea typeface="ＭＳ Ｐゴシック" panose="020B0600070205080204" pitchFamily="50" charset="-128"/>
              </a:rPr>
              <a:t>molec</a:t>
            </a:r>
            <a:r>
              <a:rPr lang="en-US" altLang="ja-JP" sz="1400" dirty="0">
                <a:latin typeface="Calibri" panose="020F0502020204030204" pitchFamily="34" charset="0"/>
                <a:ea typeface="ＭＳ Ｐゴシック" panose="020B0600070205080204" pitchFamily="50" charset="-128"/>
              </a:rPr>
              <a:t>.]	: number of molecules</a:t>
            </a:r>
          </a:p>
          <a:p>
            <a:pPr indent="-57150">
              <a:lnSpc>
                <a:spcPts val="1000"/>
              </a:lnSpc>
              <a:spcBef>
                <a:spcPct val="20000"/>
              </a:spcBef>
            </a:pPr>
            <a:r>
              <a:rPr lang="en-US" altLang="ja-JP" sz="1400" i="1" dirty="0">
                <a:latin typeface="Calibri" panose="020F0502020204030204" pitchFamily="34" charset="0"/>
                <a:ea typeface="ＭＳ Ｐゴシック" panose="020B0600070205080204" pitchFamily="50" charset="-128"/>
              </a:rPr>
              <a:t>n</a:t>
            </a:r>
            <a:r>
              <a:rPr lang="en-US" altLang="ja-JP" sz="1400" dirty="0">
                <a:latin typeface="Calibri" panose="020F0502020204030204" pitchFamily="34" charset="0"/>
                <a:ea typeface="ＭＳ Ｐゴシック" panose="020B0600070205080204" pitchFamily="50" charset="-128"/>
              </a:rPr>
              <a:t> [</a:t>
            </a:r>
            <a:r>
              <a:rPr lang="en-US" altLang="ja-JP" sz="1400" dirty="0">
                <a:latin typeface="Calibri" panose="020F0502020204030204" pitchFamily="34" charset="0"/>
                <a:ea typeface="ＭＳ Ｐゴシック" panose="020B0600070205080204" pitchFamily="50" charset="-128"/>
                <a:sym typeface="Symbol" panose="05050102010706020507" pitchFamily="18" charset="2"/>
              </a:rPr>
              <a:t>m</a:t>
            </a:r>
            <a:r>
              <a:rPr lang="en-US" altLang="ja-JP" sz="1400" baseline="30000" dirty="0">
                <a:latin typeface="Calibri" panose="020F0502020204030204" pitchFamily="34" charset="0"/>
                <a:ea typeface="ＭＳ Ｐゴシック" panose="020B0600070205080204" pitchFamily="50" charset="-128"/>
                <a:sym typeface="Symbol" panose="05050102010706020507" pitchFamily="18" charset="2"/>
              </a:rPr>
              <a:t>3</a:t>
            </a:r>
            <a:r>
              <a:rPr lang="en-US" altLang="ja-JP" sz="1400" dirty="0">
                <a:latin typeface="Calibri" panose="020F0502020204030204" pitchFamily="34" charset="0"/>
                <a:ea typeface="ＭＳ Ｐゴシック" panose="020B0600070205080204" pitchFamily="50" charset="-128"/>
              </a:rPr>
              <a:t>]	: number density of molecules</a:t>
            </a:r>
          </a:p>
        </p:txBody>
      </p:sp>
      <p:sp>
        <p:nvSpPr>
          <p:cNvPr id="83" name="正方形/長方形 82">
            <a:extLst>
              <a:ext uri="{FF2B5EF4-FFF2-40B4-BE49-F238E27FC236}">
                <a16:creationId xmlns:a16="http://schemas.microsoft.com/office/drawing/2014/main" id="{503B78CC-61A0-4362-B3A6-15F50324048F}"/>
              </a:ext>
            </a:extLst>
          </p:cNvPr>
          <p:cNvSpPr/>
          <p:nvPr/>
        </p:nvSpPr>
        <p:spPr>
          <a:xfrm>
            <a:off x="882061" y="2905321"/>
            <a:ext cx="6941961" cy="1497519"/>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4" name="正方形/長方形 83">
            <a:extLst>
              <a:ext uri="{FF2B5EF4-FFF2-40B4-BE49-F238E27FC236}">
                <a16:creationId xmlns:a16="http://schemas.microsoft.com/office/drawing/2014/main" id="{CC02ADEF-8564-4080-85B7-C4E875FF9633}"/>
              </a:ext>
            </a:extLst>
          </p:cNvPr>
          <p:cNvSpPr/>
          <p:nvPr/>
        </p:nvSpPr>
        <p:spPr>
          <a:xfrm>
            <a:off x="877533" y="5374153"/>
            <a:ext cx="1474836" cy="400110"/>
          </a:xfrm>
          <a:prstGeom prst="rect">
            <a:avLst/>
          </a:prstGeom>
        </p:spPr>
        <p:txBody>
          <a:bodyPr wrap="square">
            <a:spAutoFit/>
          </a:bodyPr>
          <a:lstStyle/>
          <a:p>
            <a:pPr indent="-57150">
              <a:spcBef>
                <a:spcPct val="20000"/>
              </a:spcBef>
            </a:pPr>
            <a:r>
              <a:rPr lang="en-US" altLang="ja-JP" sz="2000" dirty="0">
                <a:latin typeface="Calibri" panose="020F0502020204030204" pitchFamily="34" charset="0"/>
                <a:ea typeface="ＭＳ Ｐゴシック" panose="020B0600070205080204" pitchFamily="50" charset="-128"/>
              </a:rPr>
              <a:t> </a:t>
            </a:r>
            <a:r>
              <a:rPr lang="en-US" altLang="ja-JP" sz="2000" i="1" dirty="0">
                <a:latin typeface="Calibri" panose="020F0502020204030204" pitchFamily="34" charset="0"/>
                <a:ea typeface="ＭＳ Ｐゴシック" panose="020B0600070205080204" pitchFamily="50" charset="-128"/>
              </a:rPr>
              <a:t>N</a:t>
            </a:r>
            <a:r>
              <a:rPr lang="en-US" altLang="ja-JP" sz="2000" dirty="0">
                <a:latin typeface="Calibri" panose="020F0502020204030204" pitchFamily="34" charset="0"/>
                <a:ea typeface="ＭＳ Ｐゴシック" panose="020B0600070205080204" pitchFamily="50" charset="-128"/>
              </a:rPr>
              <a:t> = </a:t>
            </a:r>
            <a:r>
              <a:rPr lang="en-US" altLang="ja-JP" sz="2000" i="1" dirty="0" err="1">
                <a:latin typeface="Calibri" panose="020F0502020204030204" pitchFamily="34" charset="0"/>
                <a:ea typeface="ＭＳ Ｐゴシック" panose="020B0600070205080204" pitchFamily="50" charset="-128"/>
              </a:rPr>
              <a:t>pV</a:t>
            </a:r>
            <a:r>
              <a:rPr lang="en-US" altLang="ja-JP" sz="2000" dirty="0">
                <a:latin typeface="Calibri" panose="020F0502020204030204" pitchFamily="34" charset="0"/>
                <a:ea typeface="ＭＳ Ｐゴシック" panose="020B0600070205080204" pitchFamily="50" charset="-128"/>
              </a:rPr>
              <a:t>/</a:t>
            </a:r>
            <a:r>
              <a:rPr lang="en-US" altLang="ja-JP" sz="2000" i="1" dirty="0" err="1">
                <a:latin typeface="Calibri" panose="020F0502020204030204" pitchFamily="34" charset="0"/>
                <a:ea typeface="ＭＳ Ｐゴシック" panose="020B0600070205080204" pitchFamily="50" charset="-128"/>
              </a:rPr>
              <a:t>kT</a:t>
            </a:r>
            <a:endParaRPr lang="en-US" altLang="ja-JP" sz="2000" dirty="0">
              <a:latin typeface="Calibri" panose="020F0502020204030204" pitchFamily="34" charset="0"/>
              <a:ea typeface="ＭＳ Ｐゴシック" panose="020B0600070205080204" pitchFamily="50" charset="-128"/>
            </a:endParaRPr>
          </a:p>
        </p:txBody>
      </p:sp>
      <p:sp>
        <p:nvSpPr>
          <p:cNvPr id="85" name="正方形/長方形 84">
            <a:extLst>
              <a:ext uri="{FF2B5EF4-FFF2-40B4-BE49-F238E27FC236}">
                <a16:creationId xmlns:a16="http://schemas.microsoft.com/office/drawing/2014/main" id="{2A1455AC-2CA7-4AED-BBDF-8A866BB02FFD}"/>
              </a:ext>
            </a:extLst>
          </p:cNvPr>
          <p:cNvSpPr/>
          <p:nvPr/>
        </p:nvSpPr>
        <p:spPr>
          <a:xfrm>
            <a:off x="877534" y="5346686"/>
            <a:ext cx="1528374" cy="447792"/>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6" name="四角形: 角を丸くする 85">
            <a:extLst>
              <a:ext uri="{FF2B5EF4-FFF2-40B4-BE49-F238E27FC236}">
                <a16:creationId xmlns:a16="http://schemas.microsoft.com/office/drawing/2014/main" id="{B33F986A-E1BB-4280-94EB-5F4B73F98B7C}"/>
              </a:ext>
            </a:extLst>
          </p:cNvPr>
          <p:cNvSpPr/>
          <p:nvPr/>
        </p:nvSpPr>
        <p:spPr>
          <a:xfrm>
            <a:off x="8023122" y="1183057"/>
            <a:ext cx="4115339" cy="4967019"/>
          </a:xfrm>
          <a:prstGeom prst="roundRect">
            <a:avLst>
              <a:gd name="adj" fmla="val 6274"/>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7" name="テキスト ボックス 86">
            <a:extLst>
              <a:ext uri="{FF2B5EF4-FFF2-40B4-BE49-F238E27FC236}">
                <a16:creationId xmlns:a16="http://schemas.microsoft.com/office/drawing/2014/main" id="{A57EAFDD-7223-409A-B6D8-9A49743FCD4A}"/>
              </a:ext>
            </a:extLst>
          </p:cNvPr>
          <p:cNvSpPr txBox="1"/>
          <p:nvPr/>
        </p:nvSpPr>
        <p:spPr>
          <a:xfrm>
            <a:off x="8895133" y="1425047"/>
            <a:ext cx="2659871" cy="1200329"/>
          </a:xfrm>
          <a:prstGeom prst="rect">
            <a:avLst/>
          </a:prstGeom>
          <a:noFill/>
        </p:spPr>
        <p:txBody>
          <a:bodyPr wrap="square" rtlCol="0">
            <a:spAutoFit/>
          </a:bodyPr>
          <a:lstStyle/>
          <a:p>
            <a:r>
              <a:rPr lang="en-US" altLang="ja-JP" dirty="0">
                <a:solidFill>
                  <a:srgbClr val="0070C0"/>
                </a:solidFill>
                <a:latin typeface="Arial" panose="020B0604020202020204" pitchFamily="34" charset="0"/>
                <a:cs typeface="Arial" panose="020B0604020202020204" pitchFamily="34" charset="0"/>
              </a:rPr>
              <a:t>Pressure : </a:t>
            </a:r>
            <a:r>
              <a:rPr lang="en-US" altLang="ja-JP" i="1" dirty="0">
                <a:solidFill>
                  <a:srgbClr val="0070C0"/>
                </a:solidFill>
                <a:latin typeface="Arial" panose="020B0604020202020204" pitchFamily="34" charset="0"/>
                <a:cs typeface="Arial" panose="020B0604020202020204" pitchFamily="34" charset="0"/>
              </a:rPr>
              <a:t>p</a:t>
            </a:r>
            <a:r>
              <a:rPr lang="en-US" altLang="ja-JP" dirty="0">
                <a:solidFill>
                  <a:srgbClr val="0070C0"/>
                </a:solidFill>
                <a:latin typeface="Arial" panose="020B0604020202020204" pitchFamily="34" charset="0"/>
                <a:cs typeface="Arial" panose="020B0604020202020204" pitchFamily="34" charset="0"/>
              </a:rPr>
              <a:t> [Pa]</a:t>
            </a:r>
          </a:p>
          <a:p>
            <a:r>
              <a:rPr lang="en-US" altLang="ja-JP" dirty="0">
                <a:solidFill>
                  <a:srgbClr val="0070C0"/>
                </a:solidFill>
                <a:latin typeface="Arial" panose="020B0604020202020204" pitchFamily="34" charset="0"/>
                <a:cs typeface="Arial" panose="020B0604020202020204" pitchFamily="34" charset="0"/>
              </a:rPr>
              <a:t>Volume :</a:t>
            </a:r>
            <a:r>
              <a:rPr kumimoji="1" lang="ja-JP" altLang="en-US" i="1" dirty="0">
                <a:solidFill>
                  <a:srgbClr val="0070C0"/>
                </a:solidFill>
                <a:latin typeface="Arial" panose="020B0604020202020204" pitchFamily="34" charset="0"/>
                <a:cs typeface="Arial" panose="020B0604020202020204" pitchFamily="34" charset="0"/>
              </a:rPr>
              <a:t> </a:t>
            </a:r>
            <a:r>
              <a:rPr kumimoji="1" lang="en-US" altLang="ja-JP" i="1" dirty="0">
                <a:solidFill>
                  <a:srgbClr val="0070C0"/>
                </a:solidFill>
                <a:latin typeface="Arial" panose="020B0604020202020204" pitchFamily="34" charset="0"/>
                <a:cs typeface="Arial" panose="020B0604020202020204" pitchFamily="34" charset="0"/>
              </a:rPr>
              <a:t>V</a:t>
            </a:r>
            <a:r>
              <a:rPr lang="en-US" altLang="ja-JP" dirty="0">
                <a:solidFill>
                  <a:srgbClr val="0070C0"/>
                </a:solidFill>
                <a:latin typeface="Arial" panose="020B0604020202020204" pitchFamily="34" charset="0"/>
                <a:cs typeface="Arial" panose="020B0604020202020204" pitchFamily="34" charset="0"/>
              </a:rPr>
              <a:t> [m</a:t>
            </a:r>
            <a:r>
              <a:rPr lang="en-US" altLang="ja-JP" baseline="30000" dirty="0">
                <a:solidFill>
                  <a:srgbClr val="0070C0"/>
                </a:solidFill>
                <a:latin typeface="Arial" panose="020B0604020202020204" pitchFamily="34" charset="0"/>
                <a:cs typeface="Arial" panose="020B0604020202020204" pitchFamily="34" charset="0"/>
              </a:rPr>
              <a:t>3</a:t>
            </a:r>
            <a:r>
              <a:rPr lang="en-US" altLang="ja-JP" dirty="0">
                <a:solidFill>
                  <a:srgbClr val="0070C0"/>
                </a:solidFill>
                <a:latin typeface="Arial" panose="020B0604020202020204" pitchFamily="34" charset="0"/>
                <a:cs typeface="Arial" panose="020B0604020202020204" pitchFamily="34" charset="0"/>
              </a:rPr>
              <a:t>]</a:t>
            </a:r>
            <a:endParaRPr lang="en-US" altLang="ja-JP" i="1" dirty="0">
              <a:solidFill>
                <a:srgbClr val="0070C0"/>
              </a:solidFill>
              <a:latin typeface="Arial" panose="020B0604020202020204" pitchFamily="34" charset="0"/>
              <a:cs typeface="Arial" panose="020B0604020202020204" pitchFamily="34" charset="0"/>
            </a:endParaRPr>
          </a:p>
          <a:p>
            <a:r>
              <a:rPr lang="en-US" altLang="ja-JP" dirty="0">
                <a:solidFill>
                  <a:srgbClr val="0070C0"/>
                </a:solidFill>
                <a:latin typeface="Arial" panose="020B0604020202020204" pitchFamily="34" charset="0"/>
                <a:cs typeface="Arial" panose="020B0604020202020204" pitchFamily="34" charset="0"/>
              </a:rPr>
              <a:t>Temperature :</a:t>
            </a:r>
            <a:r>
              <a:rPr lang="ja-JP" altLang="en-US" i="1" dirty="0">
                <a:solidFill>
                  <a:srgbClr val="0070C0"/>
                </a:solidFill>
                <a:latin typeface="Arial" panose="020B0604020202020204" pitchFamily="34" charset="0"/>
                <a:cs typeface="Arial" panose="020B0604020202020204" pitchFamily="34" charset="0"/>
              </a:rPr>
              <a:t> </a:t>
            </a:r>
            <a:r>
              <a:rPr lang="en-US" altLang="ja-JP" i="1" dirty="0">
                <a:solidFill>
                  <a:srgbClr val="0070C0"/>
                </a:solidFill>
                <a:latin typeface="Arial" panose="020B0604020202020204" pitchFamily="34" charset="0"/>
                <a:cs typeface="Arial" panose="020B0604020202020204" pitchFamily="34" charset="0"/>
              </a:rPr>
              <a:t>T</a:t>
            </a:r>
            <a:r>
              <a:rPr lang="en-US" altLang="ja-JP" dirty="0">
                <a:solidFill>
                  <a:srgbClr val="0070C0"/>
                </a:solidFill>
                <a:latin typeface="Arial" panose="020B0604020202020204" pitchFamily="34" charset="0"/>
                <a:cs typeface="Arial" panose="020B0604020202020204" pitchFamily="34" charset="0"/>
              </a:rPr>
              <a:t> [K]</a:t>
            </a:r>
            <a:endParaRPr lang="en-US" altLang="ja-JP" i="1" dirty="0">
              <a:solidFill>
                <a:srgbClr val="0070C0"/>
              </a:solidFill>
              <a:latin typeface="Arial" panose="020B0604020202020204" pitchFamily="34" charset="0"/>
              <a:cs typeface="Arial" panose="020B0604020202020204" pitchFamily="34" charset="0"/>
            </a:endParaRPr>
          </a:p>
          <a:p>
            <a:r>
              <a:rPr lang="en-US" altLang="ja-JP" dirty="0">
                <a:solidFill>
                  <a:srgbClr val="0070C0"/>
                </a:solidFill>
                <a:latin typeface="Arial" panose="020B0604020202020204" pitchFamily="34" charset="0"/>
                <a:cs typeface="Arial" panose="020B0604020202020204" pitchFamily="34" charset="0"/>
              </a:rPr>
              <a:t>Number of particles :</a:t>
            </a:r>
            <a:r>
              <a:rPr lang="ja-JP" altLang="en-US" dirty="0">
                <a:solidFill>
                  <a:srgbClr val="0070C0"/>
                </a:solidFill>
                <a:latin typeface="Arial" panose="020B0604020202020204" pitchFamily="34" charset="0"/>
                <a:cs typeface="Arial" panose="020B0604020202020204" pitchFamily="34" charset="0"/>
              </a:rPr>
              <a:t> </a:t>
            </a:r>
            <a:r>
              <a:rPr lang="en-US" altLang="ja-JP" i="1" dirty="0">
                <a:solidFill>
                  <a:srgbClr val="0070C0"/>
                </a:solidFill>
                <a:latin typeface="Arial" panose="020B0604020202020204" pitchFamily="34" charset="0"/>
                <a:cs typeface="Arial" panose="020B0604020202020204" pitchFamily="34" charset="0"/>
              </a:rPr>
              <a:t>N</a:t>
            </a:r>
            <a:endParaRPr kumimoji="1" lang="ja-JP" altLang="en-US" i="1" dirty="0">
              <a:solidFill>
                <a:srgbClr val="0070C0"/>
              </a:solidFill>
              <a:latin typeface="Arial" panose="020B0604020202020204" pitchFamily="34" charset="0"/>
              <a:cs typeface="Arial" panose="020B0604020202020204" pitchFamily="34" charset="0"/>
            </a:endParaRPr>
          </a:p>
        </p:txBody>
      </p:sp>
      <p:sp>
        <p:nvSpPr>
          <p:cNvPr id="88" name="正方形/長方形 87">
            <a:extLst>
              <a:ext uri="{FF2B5EF4-FFF2-40B4-BE49-F238E27FC236}">
                <a16:creationId xmlns:a16="http://schemas.microsoft.com/office/drawing/2014/main" id="{D22CFC72-6187-4113-962D-449309E611E8}"/>
              </a:ext>
            </a:extLst>
          </p:cNvPr>
          <p:cNvSpPr/>
          <p:nvPr/>
        </p:nvSpPr>
        <p:spPr>
          <a:xfrm>
            <a:off x="7986405" y="2643485"/>
            <a:ext cx="3727168" cy="646331"/>
          </a:xfrm>
          <a:prstGeom prst="rect">
            <a:avLst/>
          </a:prstGeom>
        </p:spPr>
        <p:txBody>
          <a:bodyPr wrap="square">
            <a:spAutoFit/>
          </a:bodyPr>
          <a:lstStyle/>
          <a:p>
            <a:pPr marL="228600" algn="ctr"/>
            <a:r>
              <a:rPr lang="en-US" altLang="ja-JP" i="1" dirty="0">
                <a:solidFill>
                  <a:srgbClr val="FF0000"/>
                </a:solidFill>
                <a:latin typeface="Arial" panose="020B0604020202020204" pitchFamily="34" charset="0"/>
                <a:cs typeface="Arial" panose="020B0604020202020204" pitchFamily="34" charset="0"/>
              </a:rPr>
              <a:t>Equation of state of an ideal gas</a:t>
            </a:r>
          </a:p>
          <a:p>
            <a:pPr marL="228600" algn="ctr"/>
            <a:r>
              <a:rPr lang="en-US" altLang="ja-JP" i="1" dirty="0" err="1">
                <a:solidFill>
                  <a:srgbClr val="FF0000"/>
                </a:solidFill>
                <a:latin typeface="Arial" panose="020B0604020202020204" pitchFamily="34" charset="0"/>
                <a:cs typeface="Arial" panose="020B0604020202020204" pitchFamily="34" charset="0"/>
              </a:rPr>
              <a:t>pV</a:t>
            </a:r>
            <a:r>
              <a:rPr lang="en-US" altLang="ja-JP" dirty="0">
                <a:solidFill>
                  <a:srgbClr val="FF0000"/>
                </a:solidFill>
                <a:latin typeface="Arial" panose="020B0604020202020204" pitchFamily="34" charset="0"/>
                <a:cs typeface="Arial" panose="020B0604020202020204" pitchFamily="34" charset="0"/>
              </a:rPr>
              <a:t> = </a:t>
            </a:r>
            <a:r>
              <a:rPr lang="en-US" altLang="ja-JP" i="1" dirty="0" err="1">
                <a:solidFill>
                  <a:srgbClr val="FF0000"/>
                </a:solidFill>
                <a:latin typeface="Arial" panose="020B0604020202020204" pitchFamily="34" charset="0"/>
                <a:cs typeface="Arial" panose="020B0604020202020204" pitchFamily="34" charset="0"/>
              </a:rPr>
              <a:t>NkT</a:t>
            </a:r>
            <a:endParaRPr lang="en-US" altLang="ja-JP" i="1" dirty="0">
              <a:solidFill>
                <a:srgbClr val="FF0000"/>
              </a:solidFill>
              <a:latin typeface="Arial" panose="020B0604020202020204" pitchFamily="34" charset="0"/>
              <a:cs typeface="Arial" panose="020B0604020202020204" pitchFamily="34" charset="0"/>
            </a:endParaRPr>
          </a:p>
        </p:txBody>
      </p:sp>
      <p:sp>
        <p:nvSpPr>
          <p:cNvPr id="724" name="正方形/長方形 723">
            <a:extLst>
              <a:ext uri="{FF2B5EF4-FFF2-40B4-BE49-F238E27FC236}">
                <a16:creationId xmlns:a16="http://schemas.microsoft.com/office/drawing/2014/main" id="{EB188BD8-47CD-443A-A686-76A08E2246D3}"/>
              </a:ext>
            </a:extLst>
          </p:cNvPr>
          <p:cNvSpPr/>
          <p:nvPr/>
        </p:nvSpPr>
        <p:spPr>
          <a:xfrm>
            <a:off x="9958496" y="3782508"/>
            <a:ext cx="2216682" cy="738664"/>
          </a:xfrm>
          <a:prstGeom prst="rect">
            <a:avLst/>
          </a:prstGeom>
        </p:spPr>
        <p:txBody>
          <a:bodyPr wrap="square">
            <a:spAutoFit/>
          </a:bodyPr>
          <a:lstStyle/>
          <a:p>
            <a:pPr marL="228600" algn="ctr"/>
            <a:r>
              <a:rPr lang="en-US" altLang="ja-JP" sz="1400" dirty="0">
                <a:solidFill>
                  <a:srgbClr val="00B050"/>
                </a:solidFill>
                <a:latin typeface="Arial" panose="020B0604020202020204" pitchFamily="34" charset="0"/>
                <a:cs typeface="Arial" panose="020B0604020202020204" pitchFamily="34" charset="0"/>
              </a:rPr>
              <a:t>It is impossible to count the total number of molecules </a:t>
            </a:r>
            <a:r>
              <a:rPr lang="en-US" altLang="ja-JP" sz="1400" i="1" dirty="0">
                <a:solidFill>
                  <a:srgbClr val="00B050"/>
                </a:solidFill>
                <a:latin typeface="Arial" panose="020B0604020202020204" pitchFamily="34" charset="0"/>
                <a:cs typeface="Arial" panose="020B0604020202020204" pitchFamily="34" charset="0"/>
              </a:rPr>
              <a:t>N</a:t>
            </a:r>
            <a:r>
              <a:rPr lang="en-US" altLang="ja-JP" sz="1400" dirty="0">
                <a:solidFill>
                  <a:srgbClr val="00B050"/>
                </a:solidFill>
                <a:latin typeface="Arial" panose="020B0604020202020204" pitchFamily="34" charset="0"/>
                <a:cs typeface="Arial" panose="020B0604020202020204" pitchFamily="34" charset="0"/>
              </a:rPr>
              <a:t>. </a:t>
            </a:r>
            <a:r>
              <a:rPr lang="en-US" altLang="ja-JP" sz="1400" dirty="0">
                <a:solidFill>
                  <a:srgbClr val="00B050"/>
                </a:solidFill>
                <a:latin typeface="Arial" panose="020B0604020202020204" pitchFamily="34" charset="0"/>
                <a:cs typeface="Arial" panose="020B0604020202020204" pitchFamily="34" charset="0"/>
                <a:sym typeface="Wingdings" panose="05000000000000000000" pitchFamily="2" charset="2"/>
              </a:rPr>
              <a:t></a:t>
            </a:r>
            <a:endParaRPr lang="en-US" altLang="ja-JP" sz="1400" dirty="0">
              <a:solidFill>
                <a:srgbClr val="00B050"/>
              </a:solidFill>
              <a:latin typeface="Arial" panose="020B0604020202020204" pitchFamily="34" charset="0"/>
              <a:cs typeface="Arial" panose="020B0604020202020204" pitchFamily="34" charset="0"/>
            </a:endParaRPr>
          </a:p>
        </p:txBody>
      </p:sp>
      <p:pic>
        <p:nvPicPr>
          <p:cNvPr id="950" name="図 949">
            <a:extLst>
              <a:ext uri="{FF2B5EF4-FFF2-40B4-BE49-F238E27FC236}">
                <a16:creationId xmlns:a16="http://schemas.microsoft.com/office/drawing/2014/main" id="{ADED789C-1610-4A19-AB45-73F2A20D0596}"/>
              </a:ext>
            </a:extLst>
          </p:cNvPr>
          <p:cNvPicPr>
            <a:picLocks noChangeAspect="1"/>
          </p:cNvPicPr>
          <p:nvPr/>
        </p:nvPicPr>
        <p:blipFill rotWithShape="1">
          <a:blip r:embed="rId6"/>
          <a:srcRect l="17577" t="5992" r="16466" b="3966"/>
          <a:stretch/>
        </p:blipFill>
        <p:spPr>
          <a:xfrm>
            <a:off x="8178624" y="3586425"/>
            <a:ext cx="2023133" cy="2388071"/>
          </a:xfrm>
          <a:prstGeom prst="rect">
            <a:avLst/>
          </a:prstGeom>
          <a:ln w="19050">
            <a:solidFill>
              <a:srgbClr val="C00000"/>
            </a:solidFill>
            <a:prstDash val="dash"/>
          </a:ln>
        </p:spPr>
      </p:pic>
      <p:sp>
        <p:nvSpPr>
          <p:cNvPr id="951" name="正方形/長方形 950">
            <a:extLst>
              <a:ext uri="{FF2B5EF4-FFF2-40B4-BE49-F238E27FC236}">
                <a16:creationId xmlns:a16="http://schemas.microsoft.com/office/drawing/2014/main" id="{07F33AF3-7DEB-461F-8F65-E98EF66EBBFF}"/>
              </a:ext>
            </a:extLst>
          </p:cNvPr>
          <p:cNvSpPr/>
          <p:nvPr/>
        </p:nvSpPr>
        <p:spPr>
          <a:xfrm>
            <a:off x="9921779" y="5045342"/>
            <a:ext cx="2216682" cy="738664"/>
          </a:xfrm>
          <a:prstGeom prst="rect">
            <a:avLst/>
          </a:prstGeom>
        </p:spPr>
        <p:txBody>
          <a:bodyPr wrap="square">
            <a:spAutoFit/>
          </a:bodyPr>
          <a:lstStyle/>
          <a:p>
            <a:pPr marL="228600" algn="ctr"/>
            <a:r>
              <a:rPr lang="en-US" altLang="ja-JP" sz="1400" dirty="0">
                <a:solidFill>
                  <a:srgbClr val="00B0F0"/>
                </a:solidFill>
                <a:latin typeface="Arial" panose="020B0604020202020204" pitchFamily="34" charset="0"/>
                <a:cs typeface="Arial" panose="020B0604020202020204" pitchFamily="34" charset="0"/>
              </a:rPr>
              <a:t>We can use </a:t>
            </a:r>
            <a:r>
              <a:rPr lang="en-US" altLang="ja-JP" sz="1400" i="1" dirty="0" err="1">
                <a:solidFill>
                  <a:srgbClr val="00B0F0"/>
                </a:solidFill>
                <a:latin typeface="Arial" panose="020B0604020202020204" pitchFamily="34" charset="0"/>
                <a:cs typeface="Arial" panose="020B0604020202020204" pitchFamily="34" charset="0"/>
              </a:rPr>
              <a:t>pV</a:t>
            </a:r>
            <a:r>
              <a:rPr lang="en-US" altLang="ja-JP" sz="1400" dirty="0">
                <a:solidFill>
                  <a:srgbClr val="00B0F0"/>
                </a:solidFill>
                <a:latin typeface="Arial" panose="020B0604020202020204" pitchFamily="34" charset="0"/>
                <a:cs typeface="Arial" panose="020B0604020202020204" pitchFamily="34" charset="0"/>
              </a:rPr>
              <a:t> instead of </a:t>
            </a:r>
            <a:r>
              <a:rPr lang="en-US" altLang="ja-JP" sz="1400" i="1" dirty="0">
                <a:solidFill>
                  <a:srgbClr val="00B0F0"/>
                </a:solidFill>
                <a:latin typeface="Arial" panose="020B0604020202020204" pitchFamily="34" charset="0"/>
                <a:cs typeface="Arial" panose="020B0604020202020204" pitchFamily="34" charset="0"/>
              </a:rPr>
              <a:t>N</a:t>
            </a:r>
            <a:r>
              <a:rPr lang="en-US" altLang="ja-JP" sz="1400" dirty="0">
                <a:solidFill>
                  <a:srgbClr val="00B0F0"/>
                </a:solidFill>
                <a:latin typeface="Arial" panose="020B0604020202020204" pitchFamily="34" charset="0"/>
                <a:cs typeface="Arial" panose="020B0604020202020204" pitchFamily="34" charset="0"/>
              </a:rPr>
              <a:t> if </a:t>
            </a:r>
            <a:r>
              <a:rPr lang="en-US" altLang="ja-JP" sz="1400" i="1" dirty="0">
                <a:solidFill>
                  <a:srgbClr val="00B0F0"/>
                </a:solidFill>
                <a:latin typeface="Arial" panose="020B0604020202020204" pitchFamily="34" charset="0"/>
                <a:cs typeface="Arial" panose="020B0604020202020204" pitchFamily="34" charset="0"/>
              </a:rPr>
              <a:t>T</a:t>
            </a:r>
            <a:r>
              <a:rPr lang="en-US" altLang="ja-JP" sz="1400" dirty="0">
                <a:solidFill>
                  <a:srgbClr val="00B0F0"/>
                </a:solidFill>
                <a:latin typeface="Arial" panose="020B0604020202020204" pitchFamily="34" charset="0"/>
                <a:cs typeface="Arial" panose="020B0604020202020204" pitchFamily="34" charset="0"/>
              </a:rPr>
              <a:t> is constant. </a:t>
            </a:r>
            <a:r>
              <a:rPr lang="en-US" altLang="ja-JP" sz="1400" dirty="0">
                <a:solidFill>
                  <a:srgbClr val="00B0F0"/>
                </a:solidFill>
                <a:latin typeface="Arial" panose="020B0604020202020204" pitchFamily="34" charset="0"/>
                <a:cs typeface="Arial" panose="020B0604020202020204" pitchFamily="34" charset="0"/>
                <a:sym typeface="Wingdings" panose="05000000000000000000" pitchFamily="2" charset="2"/>
              </a:rPr>
              <a:t></a:t>
            </a:r>
            <a:endParaRPr lang="en-US" altLang="ja-JP" sz="1400" dirty="0">
              <a:solidFill>
                <a:srgbClr val="00B0F0"/>
              </a:solidFill>
              <a:latin typeface="Arial" panose="020B0604020202020204" pitchFamily="34" charset="0"/>
              <a:cs typeface="Arial" panose="020B0604020202020204" pitchFamily="34" charset="0"/>
            </a:endParaRPr>
          </a:p>
        </p:txBody>
      </p:sp>
      <p:sp>
        <p:nvSpPr>
          <p:cNvPr id="952" name="下矢印 5">
            <a:extLst>
              <a:ext uri="{FF2B5EF4-FFF2-40B4-BE49-F238E27FC236}">
                <a16:creationId xmlns:a16="http://schemas.microsoft.com/office/drawing/2014/main" id="{6577CCFB-C002-4EDE-900D-DCC70EB545AC}"/>
              </a:ext>
            </a:extLst>
          </p:cNvPr>
          <p:cNvSpPr/>
          <p:nvPr/>
        </p:nvSpPr>
        <p:spPr>
          <a:xfrm>
            <a:off x="10729494" y="4630888"/>
            <a:ext cx="256288" cy="37117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sp>
        <p:nvSpPr>
          <p:cNvPr id="953" name="正方形/長方形 952">
            <a:extLst>
              <a:ext uri="{FF2B5EF4-FFF2-40B4-BE49-F238E27FC236}">
                <a16:creationId xmlns:a16="http://schemas.microsoft.com/office/drawing/2014/main" id="{26FB672D-330C-43A3-9E92-E98013639923}"/>
              </a:ext>
            </a:extLst>
          </p:cNvPr>
          <p:cNvSpPr/>
          <p:nvPr/>
        </p:nvSpPr>
        <p:spPr>
          <a:xfrm>
            <a:off x="10908307" y="4591626"/>
            <a:ext cx="1186621" cy="338554"/>
          </a:xfrm>
          <a:prstGeom prst="rect">
            <a:avLst/>
          </a:prstGeom>
        </p:spPr>
        <p:txBody>
          <a:bodyPr wrap="square">
            <a:spAutoFit/>
          </a:bodyPr>
          <a:lstStyle/>
          <a:p>
            <a:pPr indent="-57150">
              <a:spcBef>
                <a:spcPct val="20000"/>
              </a:spcBef>
            </a:pPr>
            <a:r>
              <a:rPr lang="en-US" altLang="ja-JP" sz="1600" dirty="0">
                <a:latin typeface="Calibri" panose="020F0502020204030204" pitchFamily="34" charset="0"/>
                <a:ea typeface="ＭＳ Ｐゴシック" panose="020B0600070205080204" pitchFamily="50" charset="-128"/>
              </a:rPr>
              <a:t> </a:t>
            </a:r>
            <a:r>
              <a:rPr lang="en-US" altLang="ja-JP" sz="1600" i="1" dirty="0">
                <a:latin typeface="Calibri" panose="020F0502020204030204" pitchFamily="34" charset="0"/>
                <a:ea typeface="ＭＳ Ｐゴシック" panose="020B0600070205080204" pitchFamily="50" charset="-128"/>
              </a:rPr>
              <a:t>N</a:t>
            </a:r>
            <a:r>
              <a:rPr lang="en-US" altLang="ja-JP" sz="1600" dirty="0">
                <a:latin typeface="Calibri" panose="020F0502020204030204" pitchFamily="34" charset="0"/>
                <a:ea typeface="ＭＳ Ｐゴシック" panose="020B0600070205080204" pitchFamily="50" charset="-128"/>
              </a:rPr>
              <a:t> = </a:t>
            </a:r>
            <a:r>
              <a:rPr lang="en-US" altLang="ja-JP" sz="1600" i="1" dirty="0" err="1">
                <a:latin typeface="Calibri" panose="020F0502020204030204" pitchFamily="34" charset="0"/>
                <a:ea typeface="ＭＳ Ｐゴシック" panose="020B0600070205080204" pitchFamily="50" charset="-128"/>
              </a:rPr>
              <a:t>pV</a:t>
            </a:r>
            <a:r>
              <a:rPr lang="en-US" altLang="ja-JP" sz="1600" dirty="0">
                <a:latin typeface="Calibri" panose="020F0502020204030204" pitchFamily="34" charset="0"/>
                <a:ea typeface="ＭＳ Ｐゴシック" panose="020B0600070205080204" pitchFamily="50" charset="-128"/>
              </a:rPr>
              <a:t>/</a:t>
            </a:r>
            <a:r>
              <a:rPr lang="en-US" altLang="ja-JP" sz="1600" i="1" dirty="0" err="1">
                <a:latin typeface="Calibri" panose="020F0502020204030204" pitchFamily="34" charset="0"/>
                <a:ea typeface="ＭＳ Ｐゴシック" panose="020B0600070205080204" pitchFamily="50" charset="-128"/>
              </a:rPr>
              <a:t>kT</a:t>
            </a:r>
            <a:endParaRPr lang="en-US" altLang="ja-JP" sz="1600" dirty="0">
              <a:latin typeface="Calibri" panose="020F0502020204030204" pitchFamily="34" charset="0"/>
              <a:ea typeface="ＭＳ Ｐゴシック" panose="020B0600070205080204" pitchFamily="50" charset="-128"/>
            </a:endParaRPr>
          </a:p>
        </p:txBody>
      </p:sp>
      <p:sp>
        <p:nvSpPr>
          <p:cNvPr id="1302" name="下矢印 17">
            <a:extLst>
              <a:ext uri="{FF2B5EF4-FFF2-40B4-BE49-F238E27FC236}">
                <a16:creationId xmlns:a16="http://schemas.microsoft.com/office/drawing/2014/main" id="{C88ACABF-69E9-49B0-AF11-8FD5EA7968A6}"/>
              </a:ext>
            </a:extLst>
          </p:cNvPr>
          <p:cNvSpPr/>
          <p:nvPr/>
        </p:nvSpPr>
        <p:spPr>
          <a:xfrm rot="16200000">
            <a:off x="965091" y="5920698"/>
            <a:ext cx="216024" cy="338445"/>
          </a:xfrm>
          <a:prstGeom prst="downArrow">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71600587"/>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30011</TotalTime>
  <Words>7613</Words>
  <Application>Microsoft Office PowerPoint</Application>
  <PresentationFormat>ワイド画面</PresentationFormat>
  <Paragraphs>1145</Paragraphs>
  <Slides>48</Slides>
  <Notes>48</Notes>
  <HiddenSlides>0</HiddenSlides>
  <MMClips>0</MMClips>
  <ScaleCrop>false</ScaleCrop>
  <HeadingPairs>
    <vt:vector size="6" baseType="variant">
      <vt:variant>
        <vt:lpstr>使用されているフォント</vt:lpstr>
      </vt:variant>
      <vt:variant>
        <vt:i4>7</vt:i4>
      </vt:variant>
      <vt:variant>
        <vt:lpstr>テーマ</vt:lpstr>
      </vt:variant>
      <vt:variant>
        <vt:i4>1</vt:i4>
      </vt:variant>
      <vt:variant>
        <vt:lpstr>スライド タイトル</vt:lpstr>
      </vt:variant>
      <vt:variant>
        <vt:i4>48</vt:i4>
      </vt:variant>
    </vt:vector>
  </HeadingPairs>
  <TitlesOfParts>
    <vt:vector size="56" baseType="lpstr">
      <vt:lpstr>游ゴシック</vt:lpstr>
      <vt:lpstr>游ゴシック Light</vt:lpstr>
      <vt:lpstr>Arial</vt:lpstr>
      <vt:lpstr>Calibri</vt:lpstr>
      <vt:lpstr>Calibri Light</vt:lpstr>
      <vt:lpstr>Cambria Math</vt:lpstr>
      <vt:lpstr>Wingdings</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柴田　恭</dc:creator>
  <cp:lastModifiedBy>柴田　恭</cp:lastModifiedBy>
  <cp:revision>425</cp:revision>
  <dcterms:created xsi:type="dcterms:W3CDTF">2019-10-01T07:24:27Z</dcterms:created>
  <dcterms:modified xsi:type="dcterms:W3CDTF">2019-10-30T17:18:31Z</dcterms:modified>
</cp:coreProperties>
</file>