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7" r:id="rId5"/>
    <p:sldId id="278" r:id="rId6"/>
    <p:sldId id="276" r:id="rId7"/>
    <p:sldId id="271" r:id="rId8"/>
    <p:sldId id="272" r:id="rId9"/>
    <p:sldId id="273" r:id="rId10"/>
    <p:sldId id="274" r:id="rId11"/>
    <p:sldId id="275" r:id="rId12"/>
    <p:sldId id="282" r:id="rId13"/>
    <p:sldId id="283" r:id="rId14"/>
    <p:sldId id="280" r:id="rId15"/>
    <p:sldId id="279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4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2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4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52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1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2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3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1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32703-FF66-4EC4-84A0-C89C366CFEA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09DFA-2FB2-4CBB-A3AB-6ACB58C92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3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84" y="1556792"/>
            <a:ext cx="7772400" cy="283574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газовых магистралей в здании 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745" y="4293096"/>
            <a:ext cx="6400800" cy="1752600"/>
          </a:xfrm>
        </p:spPr>
        <p:txBody>
          <a:bodyPr/>
          <a:lstStyle/>
          <a:p>
            <a:r>
              <a:rPr lang="ru-RU" dirty="0" err="1" smtClean="0"/>
              <a:t>Пиядин</a:t>
            </a:r>
            <a:r>
              <a:rPr lang="ru-RU" dirty="0" smtClean="0"/>
              <a:t> С.М. и др.</a:t>
            </a:r>
            <a:endParaRPr lang="ru-RU" dirty="0"/>
          </a:p>
        </p:txBody>
      </p:sp>
      <p:pic>
        <p:nvPicPr>
          <p:cNvPr id="4" name="Picture 3" descr="C:\Users\piyadin\Documents\BM@N\LogoJINR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21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1" y="197221"/>
            <a:ext cx="2195735" cy="104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iyadin\Downloads\5_TPC_T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57400"/>
            <a:ext cx="6123014" cy="50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вариант расположения магистральных труб газовых систем до приямка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iyadin\Downloads\4_TPC_T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7964"/>
            <a:ext cx="9144000" cy="464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вариант расположения магистральных труб газовых систем до приямка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iyadin\Downloads\2_TPC_TOF_2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9" y="1994249"/>
            <a:ext cx="7632847" cy="48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 вариант расположения магистральных труб газовых систем до приямка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iyadin\Downloads\1_TPC_TOF_2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2629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 вариант расположения магистральных труб газовых систем до приямка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ЦОДа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piyadin\Downloads\3.1_TPC_TOF_2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5220"/>
            <a:ext cx="8676456" cy="53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ЦОДа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piyadin\Downloads\9_TPC_T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27374"/>
            <a:ext cx="6084168" cy="54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ЦОДа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piyadin\Downloads\3_TPC_TOF_2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" y="1340768"/>
            <a:ext cx="9139318" cy="50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Газовая система для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1844824"/>
            <a:ext cx="1440160" cy="56977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Nitrogen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8462" y="2497090"/>
            <a:ext cx="1440160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en-US" sz="1200" b="1" dirty="0" smtClean="0">
                <a:solidFill>
                  <a:schemeClr val="tx2"/>
                </a:solidFill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</a:rPr>
              <a:t>H</a:t>
            </a:r>
            <a:r>
              <a:rPr lang="en-US" sz="1200" b="1" dirty="0" smtClean="0">
                <a:solidFill>
                  <a:schemeClr val="tx2"/>
                </a:solidFill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</a:rPr>
              <a:t>F</a:t>
            </a:r>
            <a:r>
              <a:rPr lang="en-US" sz="1200" b="1" dirty="0" smtClean="0">
                <a:solidFill>
                  <a:schemeClr val="tx2"/>
                </a:solidFill>
              </a:rPr>
              <a:t>4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1637184"/>
            <a:ext cx="1944216" cy="25839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556791"/>
            <a:ext cx="2232248" cy="4240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07919" y="5797327"/>
            <a:ext cx="222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Outside MPD Hall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3" name="Соединительная линия уступом 22"/>
          <p:cNvCxnSpPr>
            <a:stCxn id="14" idx="3"/>
          </p:cNvCxnSpPr>
          <p:nvPr/>
        </p:nvCxnSpPr>
        <p:spPr>
          <a:xfrm>
            <a:off x="2051720" y="2129712"/>
            <a:ext cx="2987837" cy="547396"/>
          </a:xfrm>
          <a:prstGeom prst="bentConnector3">
            <a:avLst>
              <a:gd name="adj1" fmla="val 50000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6" idx="3"/>
            <a:endCxn id="25" idx="1"/>
          </p:cNvCxnSpPr>
          <p:nvPr/>
        </p:nvCxnSpPr>
        <p:spPr>
          <a:xfrm>
            <a:off x="2058622" y="2749118"/>
            <a:ext cx="2980935" cy="180018"/>
          </a:xfrm>
          <a:prstGeom prst="bentConnector3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039557" y="2414600"/>
            <a:ext cx="1620675" cy="102907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4 </a:t>
            </a:r>
            <a:r>
              <a:rPr lang="en-US" sz="2400" b="1" dirty="0" smtClean="0">
                <a:solidFill>
                  <a:srgbClr val="7030A0"/>
                </a:solidFill>
              </a:rPr>
              <a:t>Racks  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(800x1000x2000)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39548" y="1556792"/>
            <a:ext cx="4124940" cy="288870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907788" y="4462765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Inside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MPD Hall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36296" y="2413857"/>
            <a:ext cx="1656184" cy="102907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Rack o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(800x800x1500)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64287" y="1637184"/>
            <a:ext cx="1777503" cy="20798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934237" y="3717032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Platform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MPD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32" name="Прямая со стрелкой 31"/>
          <p:cNvCxnSpPr>
            <a:stCxn id="25" idx="3"/>
            <a:endCxn id="29" idx="1"/>
          </p:cNvCxnSpPr>
          <p:nvPr/>
        </p:nvCxnSpPr>
        <p:spPr>
          <a:xfrm flipV="1">
            <a:off x="6660232" y="2928393"/>
            <a:ext cx="576064" cy="743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51492" y="240089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 line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1240" y="255831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line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122" y="6165304"/>
            <a:ext cx="360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 line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dirty="0" smtClean="0"/>
              <a:t>4 </a:t>
            </a:r>
            <a:r>
              <a:rPr lang="en-US" dirty="0" smtClean="0"/>
              <a:t>pipes  for all gas D=6,5mm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6" name="Прямая со стрелкой 35"/>
          <p:cNvCxnSpPr>
            <a:stCxn id="25" idx="0"/>
          </p:cNvCxnSpPr>
          <p:nvPr/>
        </p:nvCxnSpPr>
        <p:spPr>
          <a:xfrm flipH="1" flipV="1">
            <a:off x="3995937" y="1844824"/>
            <a:ext cx="1853958" cy="569776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12947" y="1660158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Outside pipe D=100-120mm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0" y="6156618"/>
            <a:ext cx="376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line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4 </a:t>
            </a:r>
            <a:r>
              <a:rPr lang="en-US" dirty="0"/>
              <a:t>pipes  for all gas </a:t>
            </a:r>
            <a:r>
              <a:rPr lang="en-US" dirty="0" smtClean="0"/>
              <a:t>D=13 mm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34234" y="3068960"/>
            <a:ext cx="1440160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SF</a:t>
            </a:r>
            <a:r>
              <a:rPr lang="en-US" sz="1200" b="1" dirty="0">
                <a:solidFill>
                  <a:schemeClr val="tx2"/>
                </a:solidFill>
              </a:rPr>
              <a:t>6</a:t>
            </a:r>
            <a:endParaRPr lang="ru-RU" sz="2400" b="1" dirty="0">
              <a:solidFill>
                <a:schemeClr val="tx2"/>
              </a:solidFill>
            </a:endParaRPr>
          </a:p>
        </p:txBody>
      </p:sp>
      <p:cxnSp>
        <p:nvCxnSpPr>
          <p:cNvPr id="60" name="Соединительная линия уступом 59"/>
          <p:cNvCxnSpPr>
            <a:stCxn id="59" idx="3"/>
          </p:cNvCxnSpPr>
          <p:nvPr/>
        </p:nvCxnSpPr>
        <p:spPr>
          <a:xfrm flipV="1">
            <a:off x="2074394" y="3140970"/>
            <a:ext cx="2965163" cy="180018"/>
          </a:xfrm>
          <a:prstGeom prst="bentConnector3">
            <a:avLst>
              <a:gd name="adj1" fmla="val 43114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634234" y="3645024"/>
            <a:ext cx="1440160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???</a:t>
            </a: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r>
              <a:rPr lang="en-US" sz="1200" b="1" dirty="0" smtClean="0">
                <a:solidFill>
                  <a:schemeClr val="tx2"/>
                </a:solidFill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</a:rPr>
              <a:t>H</a:t>
            </a:r>
            <a:r>
              <a:rPr lang="en-US" sz="1200" b="1" dirty="0" smtClean="0">
                <a:solidFill>
                  <a:schemeClr val="tx2"/>
                </a:solidFill>
              </a:rPr>
              <a:t>10</a:t>
            </a:r>
            <a:endParaRPr lang="ru-RU" sz="1200" b="1" dirty="0">
              <a:solidFill>
                <a:schemeClr val="tx2"/>
              </a:solidFill>
            </a:endParaRPr>
          </a:p>
        </p:txBody>
      </p:sp>
      <p:cxnSp>
        <p:nvCxnSpPr>
          <p:cNvPr id="66" name="Соединительная линия уступом 65"/>
          <p:cNvCxnSpPr>
            <a:stCxn id="65" idx="3"/>
          </p:cNvCxnSpPr>
          <p:nvPr/>
        </p:nvCxnSpPr>
        <p:spPr>
          <a:xfrm flipV="1">
            <a:off x="2074394" y="3320988"/>
            <a:ext cx="2965163" cy="576064"/>
          </a:xfrm>
          <a:prstGeom prst="bentConnector3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07919" y="4124700"/>
            <a:ext cx="228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Room(temperature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 room 15-23 degree)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5536" y="4771031"/>
            <a:ext cx="2016223" cy="8902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Gas storage room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1844824"/>
            <a:ext cx="1440160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Nitrogen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8462" y="2996952"/>
            <a:ext cx="1440160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Argon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1637184"/>
            <a:ext cx="1944216" cy="25839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56792"/>
            <a:ext cx="3888432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2471937"/>
            <a:ext cx="1562472" cy="91439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Gas distribution system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244" y="444550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Outside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MPD Hall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1" name="Соединительная линия уступом 10"/>
          <p:cNvCxnSpPr>
            <a:stCxn id="4" idx="3"/>
          </p:cNvCxnSpPr>
          <p:nvPr/>
        </p:nvCxnSpPr>
        <p:spPr>
          <a:xfrm>
            <a:off x="2051720" y="2348880"/>
            <a:ext cx="504056" cy="432048"/>
          </a:xfrm>
          <a:prstGeom prst="bentConnector3">
            <a:avLst>
              <a:gd name="adj1" fmla="val 50000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5" idx="3"/>
          </p:cNvCxnSpPr>
          <p:nvPr/>
        </p:nvCxnSpPr>
        <p:spPr>
          <a:xfrm flipV="1">
            <a:off x="2058622" y="3068960"/>
            <a:ext cx="497154" cy="432048"/>
          </a:xfrm>
          <a:prstGeom prst="bentConnector3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39557" y="2414600"/>
            <a:ext cx="1476659" cy="102907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Rack </a:t>
            </a:r>
            <a:r>
              <a:rPr lang="ru-RU" sz="2400" b="1" dirty="0" smtClean="0">
                <a:solidFill>
                  <a:srgbClr val="7030A0"/>
                </a:solidFill>
              </a:rPr>
              <a:t>№1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(600x800x2000)</a:t>
            </a:r>
            <a:endParaRPr lang="ru-RU" sz="14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 стрелкой 20"/>
          <p:cNvCxnSpPr>
            <a:stCxn id="8" idx="3"/>
          </p:cNvCxnSpPr>
          <p:nvPr/>
        </p:nvCxnSpPr>
        <p:spPr>
          <a:xfrm>
            <a:off x="4118248" y="2929136"/>
            <a:ext cx="914400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839548" y="1556792"/>
            <a:ext cx="4124940" cy="288870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907788" y="4462765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Inside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MPD Hall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36296" y="2413857"/>
            <a:ext cx="1656184" cy="102907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Rack </a:t>
            </a:r>
            <a:r>
              <a:rPr lang="ru-RU" sz="2400" b="1" dirty="0" smtClean="0">
                <a:solidFill>
                  <a:srgbClr val="7030A0"/>
                </a:solidFill>
              </a:rPr>
              <a:t>№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(600x800x1250)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64287" y="1637184"/>
            <a:ext cx="1777503" cy="20798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934237" y="3717032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Platform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MPD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29" name="Прямая со стрелкой 28"/>
          <p:cNvCxnSpPr>
            <a:stCxn id="19" idx="3"/>
            <a:endCxn id="25" idx="1"/>
          </p:cNvCxnSpPr>
          <p:nvPr/>
        </p:nvCxnSpPr>
        <p:spPr>
          <a:xfrm flipV="1">
            <a:off x="6516216" y="2928393"/>
            <a:ext cx="720080" cy="743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41921" y="255906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 line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6216" y="256867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line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122" y="5157192"/>
            <a:ext cx="3392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 line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Pipe for Argon D=12mm(1)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Pipe for Nitrogen D=12mm(1)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Pipe for Methane D=6mm(1)</a:t>
            </a:r>
            <a:r>
              <a:rPr lang="ru-RU" dirty="0" smtClean="0"/>
              <a:t>;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Pipe for cable</a:t>
            </a:r>
            <a:r>
              <a:rPr lang="en-US" dirty="0"/>
              <a:t>s</a:t>
            </a:r>
            <a:r>
              <a:rPr lang="en-US" dirty="0" smtClean="0"/>
              <a:t> D=12mm(3)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Pipe for control D= 6mm(1).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19" idx="0"/>
          </p:cNvCxnSpPr>
          <p:nvPr/>
        </p:nvCxnSpPr>
        <p:spPr>
          <a:xfrm flipH="1" flipV="1">
            <a:off x="3995936" y="1844824"/>
            <a:ext cx="1781951" cy="569776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12947" y="1660158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Outside pipe D=100-120mm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743404" y="5434191"/>
            <a:ext cx="3392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line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Pipe for </a:t>
            </a:r>
            <a:r>
              <a:rPr lang="en-US" dirty="0" err="1" smtClean="0"/>
              <a:t>gaz</a:t>
            </a:r>
            <a:r>
              <a:rPr lang="en-US" dirty="0" smtClean="0"/>
              <a:t> mix D=28mm(2)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Pipe for Nitrogen D=28mm(2).</a:t>
            </a:r>
            <a:endParaRPr lang="ru-RU" dirty="0" smtClean="0"/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Газовая система для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стоек газовых систем в здании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piyadin\Downloads\2_TPC_T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4927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стоек газовых систем в здании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piyadin\Downloads\1_TPC_T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" y="1774305"/>
            <a:ext cx="9137670" cy="50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стоек газовых систем в здании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piyadin\Downloads\3_TPC_T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6052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стоек газовых систем в здании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iyadin\Downloads\8_TPC_T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8461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вариант расположения магистральных труб газовых систем до приямка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piyadin\Downloads\7_TPC_T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3" y="2151425"/>
            <a:ext cx="9144000" cy="357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iyadin\Downloads\6_TPC_T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7429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вариант расположения магистральных труб газовых систем до приямка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255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Организация газовых магистралей в здании MPD </vt:lpstr>
      <vt:lpstr>Газовая система для TOF</vt:lpstr>
      <vt:lpstr>Газовая система для TPC</vt:lpstr>
      <vt:lpstr>Расположение стоек газовых систем в здании MPD</vt:lpstr>
      <vt:lpstr>Расположение стоек газовых систем в здании MPD</vt:lpstr>
      <vt:lpstr>Расположение стоек газовых систем в здании MPD</vt:lpstr>
      <vt:lpstr>Расположение стоек газовых систем в здании MPD</vt:lpstr>
      <vt:lpstr>1-й вариант расположения магистральных труб газовых систем до приямка MPD</vt:lpstr>
      <vt:lpstr>1-й вариант расположения магистральных труб газовых систем до приямка MPD</vt:lpstr>
      <vt:lpstr>1-й вариант расположения магистральных труб газовых систем до приямка MPD</vt:lpstr>
      <vt:lpstr>1-й вариант расположения магистральных труб газовых систем до приямка MPD</vt:lpstr>
      <vt:lpstr>2-й вариант расположения магистральных труб газовых систем до приямка MPD</vt:lpstr>
      <vt:lpstr>2-й вариант расположения магистральных труб газовых систем до приямка MPD</vt:lpstr>
      <vt:lpstr>Расположение ЦОДа </vt:lpstr>
      <vt:lpstr>Расположение ЦОДа</vt:lpstr>
      <vt:lpstr>Расположение ЦОДа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газовых магистралей в здании MPD</dc:title>
  <dc:creator>piyadin</dc:creator>
  <cp:lastModifiedBy>piyadin</cp:lastModifiedBy>
  <cp:revision>12</cp:revision>
  <dcterms:created xsi:type="dcterms:W3CDTF">2019-02-11T14:57:55Z</dcterms:created>
  <dcterms:modified xsi:type="dcterms:W3CDTF">2019-02-12T08:58:55Z</dcterms:modified>
</cp:coreProperties>
</file>