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5"/>
  </p:notesMasterIdLst>
  <p:sldIdLst>
    <p:sldId id="256" r:id="rId2"/>
    <p:sldId id="257" r:id="rId3"/>
    <p:sldId id="271" r:id="rId4"/>
    <p:sldId id="258" r:id="rId5"/>
    <p:sldId id="263" r:id="rId6"/>
    <p:sldId id="272" r:id="rId7"/>
    <p:sldId id="273" r:id="rId8"/>
    <p:sldId id="274" r:id="rId9"/>
    <p:sldId id="268" r:id="rId10"/>
    <p:sldId id="265" r:id="rId11"/>
    <p:sldId id="267" r:id="rId12"/>
    <p:sldId id="25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itry\Documents\&#1086;&#1094;&#1077;&#1085;&#1082;&#1072;%20&#1077;&#1074;&#1088;&#1086;&#1087;&#1077;&#1081;&#1089;&#1082;&#1086;&#1075;&#1086;%20&#1086;&#1087;&#1094;&#1080;&#1086;&#1085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itry\Documents\&#1086;&#1094;&#1077;&#1085;&#1082;&#1072;%20&#1077;&#1074;&#1088;&#1086;&#1087;&#1077;&#1081;&#1089;&#1082;&#1086;&#1075;&#1086;%20&#1086;&#1087;&#1094;&#1080;&#1086;&#1085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itry\Documents\&#1086;&#1094;&#1077;&#1085;&#1082;&#1072;%20&#1077;&#1074;&#1088;&#1086;&#1087;&#1077;&#1081;&#1089;&#1082;&#1086;&#1075;&#1086;%20&#1086;&#1087;&#1094;&#1080;&#1086;&#1085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Evaluation of </a:t>
            </a:r>
            <a:r>
              <a:rPr lang="en-US" dirty="0" err="1" smtClean="0"/>
              <a:t>european</a:t>
            </a:r>
            <a:r>
              <a:rPr lang="en-US" dirty="0" smtClean="0"/>
              <a:t> option Monte Carlo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Монте-Карло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Лист2!$B$3:$B$202</c:f>
              <c:numCache>
                <c:formatCode>General</c:formatCode>
                <c:ptCount val="200"/>
                <c:pt idx="0">
                  <c:v>100000</c:v>
                </c:pt>
                <c:pt idx="1">
                  <c:v>200000</c:v>
                </c:pt>
                <c:pt idx="2">
                  <c:v>300000</c:v>
                </c:pt>
                <c:pt idx="3">
                  <c:v>400000</c:v>
                </c:pt>
                <c:pt idx="4">
                  <c:v>500000</c:v>
                </c:pt>
                <c:pt idx="5">
                  <c:v>600000</c:v>
                </c:pt>
                <c:pt idx="6">
                  <c:v>700000</c:v>
                </c:pt>
                <c:pt idx="7">
                  <c:v>800000</c:v>
                </c:pt>
                <c:pt idx="8">
                  <c:v>900000</c:v>
                </c:pt>
                <c:pt idx="9">
                  <c:v>1000000</c:v>
                </c:pt>
                <c:pt idx="10">
                  <c:v>1100000</c:v>
                </c:pt>
                <c:pt idx="11">
                  <c:v>1200000</c:v>
                </c:pt>
                <c:pt idx="12">
                  <c:v>1300000</c:v>
                </c:pt>
                <c:pt idx="13">
                  <c:v>1400000</c:v>
                </c:pt>
                <c:pt idx="14">
                  <c:v>1500000</c:v>
                </c:pt>
                <c:pt idx="15">
                  <c:v>1600000</c:v>
                </c:pt>
                <c:pt idx="16">
                  <c:v>1700000</c:v>
                </c:pt>
                <c:pt idx="17">
                  <c:v>1800000</c:v>
                </c:pt>
                <c:pt idx="18">
                  <c:v>1900000</c:v>
                </c:pt>
                <c:pt idx="19">
                  <c:v>2000000</c:v>
                </c:pt>
                <c:pt idx="20">
                  <c:v>2100000</c:v>
                </c:pt>
                <c:pt idx="21">
                  <c:v>2200000</c:v>
                </c:pt>
                <c:pt idx="22">
                  <c:v>2300000</c:v>
                </c:pt>
                <c:pt idx="23">
                  <c:v>2400000</c:v>
                </c:pt>
                <c:pt idx="24">
                  <c:v>2500000</c:v>
                </c:pt>
                <c:pt idx="25">
                  <c:v>2600000</c:v>
                </c:pt>
                <c:pt idx="26">
                  <c:v>2700000</c:v>
                </c:pt>
                <c:pt idx="27">
                  <c:v>2800000</c:v>
                </c:pt>
                <c:pt idx="28">
                  <c:v>2900000</c:v>
                </c:pt>
                <c:pt idx="29">
                  <c:v>3000000</c:v>
                </c:pt>
                <c:pt idx="30">
                  <c:v>3100000</c:v>
                </c:pt>
                <c:pt idx="31">
                  <c:v>3200000</c:v>
                </c:pt>
                <c:pt idx="32">
                  <c:v>3300000</c:v>
                </c:pt>
                <c:pt idx="33">
                  <c:v>3400000</c:v>
                </c:pt>
                <c:pt idx="34">
                  <c:v>3500000</c:v>
                </c:pt>
                <c:pt idx="35">
                  <c:v>3600000</c:v>
                </c:pt>
                <c:pt idx="36">
                  <c:v>3700000</c:v>
                </c:pt>
                <c:pt idx="37">
                  <c:v>3800000</c:v>
                </c:pt>
                <c:pt idx="38">
                  <c:v>3900000</c:v>
                </c:pt>
                <c:pt idx="39">
                  <c:v>4000000</c:v>
                </c:pt>
                <c:pt idx="40">
                  <c:v>4100000</c:v>
                </c:pt>
                <c:pt idx="41">
                  <c:v>4200000</c:v>
                </c:pt>
                <c:pt idx="42">
                  <c:v>4300000</c:v>
                </c:pt>
                <c:pt idx="43">
                  <c:v>4400000</c:v>
                </c:pt>
                <c:pt idx="44">
                  <c:v>4500000</c:v>
                </c:pt>
                <c:pt idx="45">
                  <c:v>4600000</c:v>
                </c:pt>
                <c:pt idx="46">
                  <c:v>4700000</c:v>
                </c:pt>
                <c:pt idx="47">
                  <c:v>4800000</c:v>
                </c:pt>
                <c:pt idx="48">
                  <c:v>4900000</c:v>
                </c:pt>
                <c:pt idx="49">
                  <c:v>5000000</c:v>
                </c:pt>
                <c:pt idx="50">
                  <c:v>5100000</c:v>
                </c:pt>
                <c:pt idx="51">
                  <c:v>5200000</c:v>
                </c:pt>
                <c:pt idx="52">
                  <c:v>5300000</c:v>
                </c:pt>
                <c:pt idx="53">
                  <c:v>5400000</c:v>
                </c:pt>
                <c:pt idx="54">
                  <c:v>5500000</c:v>
                </c:pt>
                <c:pt idx="55">
                  <c:v>5600000</c:v>
                </c:pt>
                <c:pt idx="56">
                  <c:v>5700000</c:v>
                </c:pt>
                <c:pt idx="57">
                  <c:v>5800000</c:v>
                </c:pt>
                <c:pt idx="58">
                  <c:v>5900000</c:v>
                </c:pt>
                <c:pt idx="59">
                  <c:v>6000000</c:v>
                </c:pt>
                <c:pt idx="60">
                  <c:v>6100000</c:v>
                </c:pt>
                <c:pt idx="61">
                  <c:v>6200000</c:v>
                </c:pt>
                <c:pt idx="62">
                  <c:v>6300000</c:v>
                </c:pt>
                <c:pt idx="63">
                  <c:v>6400000</c:v>
                </c:pt>
                <c:pt idx="64">
                  <c:v>6500000</c:v>
                </c:pt>
                <c:pt idx="65">
                  <c:v>6600000</c:v>
                </c:pt>
                <c:pt idx="66">
                  <c:v>6700000</c:v>
                </c:pt>
                <c:pt idx="67">
                  <c:v>6800000</c:v>
                </c:pt>
                <c:pt idx="68">
                  <c:v>6900000</c:v>
                </c:pt>
                <c:pt idx="69">
                  <c:v>7000000</c:v>
                </c:pt>
                <c:pt idx="70">
                  <c:v>7100000</c:v>
                </c:pt>
                <c:pt idx="71">
                  <c:v>7200000</c:v>
                </c:pt>
                <c:pt idx="72">
                  <c:v>7300000</c:v>
                </c:pt>
                <c:pt idx="73">
                  <c:v>7400000</c:v>
                </c:pt>
                <c:pt idx="74">
                  <c:v>7500000</c:v>
                </c:pt>
                <c:pt idx="75">
                  <c:v>7600000</c:v>
                </c:pt>
                <c:pt idx="76">
                  <c:v>7700000</c:v>
                </c:pt>
                <c:pt idx="77">
                  <c:v>7800000</c:v>
                </c:pt>
                <c:pt idx="78">
                  <c:v>7900000</c:v>
                </c:pt>
                <c:pt idx="79">
                  <c:v>8000000</c:v>
                </c:pt>
                <c:pt idx="80">
                  <c:v>8100000</c:v>
                </c:pt>
                <c:pt idx="81">
                  <c:v>8200000</c:v>
                </c:pt>
                <c:pt idx="82">
                  <c:v>8300000</c:v>
                </c:pt>
                <c:pt idx="83">
                  <c:v>8400000</c:v>
                </c:pt>
                <c:pt idx="84">
                  <c:v>8500000</c:v>
                </c:pt>
                <c:pt idx="85">
                  <c:v>8600000</c:v>
                </c:pt>
                <c:pt idx="86">
                  <c:v>8700000</c:v>
                </c:pt>
                <c:pt idx="87">
                  <c:v>8800000</c:v>
                </c:pt>
                <c:pt idx="88">
                  <c:v>8900000</c:v>
                </c:pt>
                <c:pt idx="89">
                  <c:v>9000000</c:v>
                </c:pt>
                <c:pt idx="90">
                  <c:v>9100000</c:v>
                </c:pt>
                <c:pt idx="91">
                  <c:v>9200000</c:v>
                </c:pt>
                <c:pt idx="92">
                  <c:v>9300000</c:v>
                </c:pt>
                <c:pt idx="93">
                  <c:v>9400000</c:v>
                </c:pt>
                <c:pt idx="94">
                  <c:v>9500000</c:v>
                </c:pt>
                <c:pt idx="95">
                  <c:v>9600000</c:v>
                </c:pt>
                <c:pt idx="96">
                  <c:v>9700000</c:v>
                </c:pt>
                <c:pt idx="97">
                  <c:v>9800000</c:v>
                </c:pt>
                <c:pt idx="98">
                  <c:v>9900000</c:v>
                </c:pt>
                <c:pt idx="99">
                  <c:v>10000000</c:v>
                </c:pt>
                <c:pt idx="100">
                  <c:v>10100000</c:v>
                </c:pt>
                <c:pt idx="101">
                  <c:v>10200000</c:v>
                </c:pt>
                <c:pt idx="102">
                  <c:v>10300000</c:v>
                </c:pt>
                <c:pt idx="103">
                  <c:v>10400000</c:v>
                </c:pt>
                <c:pt idx="104">
                  <c:v>10500000</c:v>
                </c:pt>
                <c:pt idx="105">
                  <c:v>10600000</c:v>
                </c:pt>
                <c:pt idx="106">
                  <c:v>10700000</c:v>
                </c:pt>
                <c:pt idx="107">
                  <c:v>10800000</c:v>
                </c:pt>
                <c:pt idx="108">
                  <c:v>10900000</c:v>
                </c:pt>
                <c:pt idx="109">
                  <c:v>11000000</c:v>
                </c:pt>
                <c:pt idx="110">
                  <c:v>11100000</c:v>
                </c:pt>
                <c:pt idx="111">
                  <c:v>11200000</c:v>
                </c:pt>
                <c:pt idx="112">
                  <c:v>11300000</c:v>
                </c:pt>
                <c:pt idx="113">
                  <c:v>11400000</c:v>
                </c:pt>
                <c:pt idx="114">
                  <c:v>11500000</c:v>
                </c:pt>
                <c:pt idx="115">
                  <c:v>11600000</c:v>
                </c:pt>
                <c:pt idx="116">
                  <c:v>11700000</c:v>
                </c:pt>
                <c:pt idx="117">
                  <c:v>11800000</c:v>
                </c:pt>
                <c:pt idx="118">
                  <c:v>11900000</c:v>
                </c:pt>
                <c:pt idx="119">
                  <c:v>12000000</c:v>
                </c:pt>
                <c:pt idx="120">
                  <c:v>12100000</c:v>
                </c:pt>
                <c:pt idx="121">
                  <c:v>12200000</c:v>
                </c:pt>
                <c:pt idx="122">
                  <c:v>12300000</c:v>
                </c:pt>
                <c:pt idx="123">
                  <c:v>12400000</c:v>
                </c:pt>
                <c:pt idx="124">
                  <c:v>12500000</c:v>
                </c:pt>
                <c:pt idx="125">
                  <c:v>12600000</c:v>
                </c:pt>
                <c:pt idx="126">
                  <c:v>12700000</c:v>
                </c:pt>
                <c:pt idx="127">
                  <c:v>12800000</c:v>
                </c:pt>
                <c:pt idx="128">
                  <c:v>12900000</c:v>
                </c:pt>
                <c:pt idx="129">
                  <c:v>13000000</c:v>
                </c:pt>
                <c:pt idx="130">
                  <c:v>13100000</c:v>
                </c:pt>
                <c:pt idx="131">
                  <c:v>13200000</c:v>
                </c:pt>
                <c:pt idx="132">
                  <c:v>13300000</c:v>
                </c:pt>
                <c:pt idx="133">
                  <c:v>13400000</c:v>
                </c:pt>
                <c:pt idx="134">
                  <c:v>13500000</c:v>
                </c:pt>
                <c:pt idx="135">
                  <c:v>13600000</c:v>
                </c:pt>
                <c:pt idx="136">
                  <c:v>13700000</c:v>
                </c:pt>
                <c:pt idx="137">
                  <c:v>13800000</c:v>
                </c:pt>
                <c:pt idx="138">
                  <c:v>13900000</c:v>
                </c:pt>
                <c:pt idx="139">
                  <c:v>14000000</c:v>
                </c:pt>
                <c:pt idx="140">
                  <c:v>14100000</c:v>
                </c:pt>
                <c:pt idx="141">
                  <c:v>14200000</c:v>
                </c:pt>
                <c:pt idx="142">
                  <c:v>14300000</c:v>
                </c:pt>
                <c:pt idx="143">
                  <c:v>14400000</c:v>
                </c:pt>
                <c:pt idx="144">
                  <c:v>14500000</c:v>
                </c:pt>
                <c:pt idx="145">
                  <c:v>14600000</c:v>
                </c:pt>
                <c:pt idx="146">
                  <c:v>14700000</c:v>
                </c:pt>
                <c:pt idx="147">
                  <c:v>14800000</c:v>
                </c:pt>
                <c:pt idx="148">
                  <c:v>14900000</c:v>
                </c:pt>
                <c:pt idx="149">
                  <c:v>15000000</c:v>
                </c:pt>
                <c:pt idx="150">
                  <c:v>15100000</c:v>
                </c:pt>
                <c:pt idx="151">
                  <c:v>15200000</c:v>
                </c:pt>
                <c:pt idx="152">
                  <c:v>15300000</c:v>
                </c:pt>
                <c:pt idx="153">
                  <c:v>15400000</c:v>
                </c:pt>
                <c:pt idx="154">
                  <c:v>15500000</c:v>
                </c:pt>
                <c:pt idx="155">
                  <c:v>15600000</c:v>
                </c:pt>
                <c:pt idx="156">
                  <c:v>15700000</c:v>
                </c:pt>
                <c:pt idx="157">
                  <c:v>15800000</c:v>
                </c:pt>
                <c:pt idx="158">
                  <c:v>15900000</c:v>
                </c:pt>
                <c:pt idx="159">
                  <c:v>16000000</c:v>
                </c:pt>
                <c:pt idx="160">
                  <c:v>16100000</c:v>
                </c:pt>
                <c:pt idx="161">
                  <c:v>16200000</c:v>
                </c:pt>
                <c:pt idx="162">
                  <c:v>16300000</c:v>
                </c:pt>
                <c:pt idx="163">
                  <c:v>16400000</c:v>
                </c:pt>
                <c:pt idx="164">
                  <c:v>16500000</c:v>
                </c:pt>
                <c:pt idx="165">
                  <c:v>16600000</c:v>
                </c:pt>
                <c:pt idx="166">
                  <c:v>16700000</c:v>
                </c:pt>
                <c:pt idx="167">
                  <c:v>16800000</c:v>
                </c:pt>
                <c:pt idx="168">
                  <c:v>16900000</c:v>
                </c:pt>
                <c:pt idx="169">
                  <c:v>17000000</c:v>
                </c:pt>
                <c:pt idx="170">
                  <c:v>17100000</c:v>
                </c:pt>
                <c:pt idx="171">
                  <c:v>17200000</c:v>
                </c:pt>
                <c:pt idx="172">
                  <c:v>17300000</c:v>
                </c:pt>
                <c:pt idx="173">
                  <c:v>17400000</c:v>
                </c:pt>
                <c:pt idx="174">
                  <c:v>17500000</c:v>
                </c:pt>
                <c:pt idx="175">
                  <c:v>17600000</c:v>
                </c:pt>
                <c:pt idx="176">
                  <c:v>17700000</c:v>
                </c:pt>
                <c:pt idx="177">
                  <c:v>17800000</c:v>
                </c:pt>
                <c:pt idx="178">
                  <c:v>17900000</c:v>
                </c:pt>
                <c:pt idx="179">
                  <c:v>18000000</c:v>
                </c:pt>
                <c:pt idx="180">
                  <c:v>18100000</c:v>
                </c:pt>
                <c:pt idx="181">
                  <c:v>18200000</c:v>
                </c:pt>
                <c:pt idx="182">
                  <c:v>18300000</c:v>
                </c:pt>
                <c:pt idx="183">
                  <c:v>18400000</c:v>
                </c:pt>
                <c:pt idx="184">
                  <c:v>18500000</c:v>
                </c:pt>
                <c:pt idx="185">
                  <c:v>18600000</c:v>
                </c:pt>
                <c:pt idx="186">
                  <c:v>18700000</c:v>
                </c:pt>
                <c:pt idx="187">
                  <c:v>18800000</c:v>
                </c:pt>
                <c:pt idx="188">
                  <c:v>18900000</c:v>
                </c:pt>
                <c:pt idx="189">
                  <c:v>19000000</c:v>
                </c:pt>
                <c:pt idx="190">
                  <c:v>19100000</c:v>
                </c:pt>
                <c:pt idx="191">
                  <c:v>19200000</c:v>
                </c:pt>
                <c:pt idx="192">
                  <c:v>19300000</c:v>
                </c:pt>
                <c:pt idx="193">
                  <c:v>19400000</c:v>
                </c:pt>
                <c:pt idx="194">
                  <c:v>19500000</c:v>
                </c:pt>
                <c:pt idx="195">
                  <c:v>19600000</c:v>
                </c:pt>
                <c:pt idx="196">
                  <c:v>19700000</c:v>
                </c:pt>
                <c:pt idx="197">
                  <c:v>19800000</c:v>
                </c:pt>
                <c:pt idx="198">
                  <c:v>19900000</c:v>
                </c:pt>
                <c:pt idx="199">
                  <c:v>20000000</c:v>
                </c:pt>
              </c:numCache>
            </c:numRef>
          </c:cat>
          <c:val>
            <c:numRef>
              <c:f>Лист2!$C$3:$C$202</c:f>
              <c:numCache>
                <c:formatCode>0.0000</c:formatCode>
                <c:ptCount val="200"/>
                <c:pt idx="0">
                  <c:v>12.0832</c:v>
                </c:pt>
                <c:pt idx="1">
                  <c:v>12.205399999999999</c:v>
                </c:pt>
                <c:pt idx="2">
                  <c:v>12.128500000000001</c:v>
                </c:pt>
                <c:pt idx="3">
                  <c:v>12.0953</c:v>
                </c:pt>
                <c:pt idx="4">
                  <c:v>12.1439</c:v>
                </c:pt>
                <c:pt idx="5">
                  <c:v>12.158799999999999</c:v>
                </c:pt>
                <c:pt idx="6">
                  <c:v>12.129</c:v>
                </c:pt>
                <c:pt idx="7">
                  <c:v>12.106999999999999</c:v>
                </c:pt>
                <c:pt idx="8">
                  <c:v>12.1274</c:v>
                </c:pt>
                <c:pt idx="9">
                  <c:v>12.126899999999999</c:v>
                </c:pt>
                <c:pt idx="10">
                  <c:v>12.1082</c:v>
                </c:pt>
                <c:pt idx="11">
                  <c:v>12.1074</c:v>
                </c:pt>
                <c:pt idx="12">
                  <c:v>12.1274</c:v>
                </c:pt>
                <c:pt idx="13">
                  <c:v>12.099399999999999</c:v>
                </c:pt>
                <c:pt idx="14">
                  <c:v>12.124000000000001</c:v>
                </c:pt>
                <c:pt idx="15">
                  <c:v>12.1477</c:v>
                </c:pt>
                <c:pt idx="16">
                  <c:v>12.087899999999999</c:v>
                </c:pt>
                <c:pt idx="17">
                  <c:v>12.125299999999999</c:v>
                </c:pt>
                <c:pt idx="18">
                  <c:v>12.096</c:v>
                </c:pt>
                <c:pt idx="19">
                  <c:v>12.115399999999999</c:v>
                </c:pt>
                <c:pt idx="20">
                  <c:v>12.1058</c:v>
                </c:pt>
                <c:pt idx="21">
                  <c:v>12.095599999999999</c:v>
                </c:pt>
                <c:pt idx="22">
                  <c:v>12.1204</c:v>
                </c:pt>
                <c:pt idx="23">
                  <c:v>12.133100000000001</c:v>
                </c:pt>
                <c:pt idx="24">
                  <c:v>12.142300000000001</c:v>
                </c:pt>
                <c:pt idx="25">
                  <c:v>12.126300000000001</c:v>
                </c:pt>
                <c:pt idx="26">
                  <c:v>12.1244</c:v>
                </c:pt>
                <c:pt idx="27">
                  <c:v>12.1309</c:v>
                </c:pt>
                <c:pt idx="28">
                  <c:v>12.100300000000001</c:v>
                </c:pt>
                <c:pt idx="29">
                  <c:v>12.0931</c:v>
                </c:pt>
                <c:pt idx="30">
                  <c:v>12.1309</c:v>
                </c:pt>
                <c:pt idx="31">
                  <c:v>12.0938</c:v>
                </c:pt>
                <c:pt idx="32">
                  <c:v>12.1267</c:v>
                </c:pt>
                <c:pt idx="33">
                  <c:v>12.1248</c:v>
                </c:pt>
                <c:pt idx="34">
                  <c:v>12.1355</c:v>
                </c:pt>
                <c:pt idx="35">
                  <c:v>12.1182</c:v>
                </c:pt>
                <c:pt idx="36">
                  <c:v>12.0997</c:v>
                </c:pt>
                <c:pt idx="37">
                  <c:v>12.1244</c:v>
                </c:pt>
                <c:pt idx="38">
                  <c:v>12.1099</c:v>
                </c:pt>
                <c:pt idx="39">
                  <c:v>12.132899999999999</c:v>
                </c:pt>
                <c:pt idx="40">
                  <c:v>12.1281</c:v>
                </c:pt>
                <c:pt idx="41">
                  <c:v>12.0909</c:v>
                </c:pt>
                <c:pt idx="42">
                  <c:v>12.121</c:v>
                </c:pt>
                <c:pt idx="43">
                  <c:v>12.1188</c:v>
                </c:pt>
                <c:pt idx="44">
                  <c:v>12.127700000000001</c:v>
                </c:pt>
                <c:pt idx="45">
                  <c:v>12.136699999999999</c:v>
                </c:pt>
                <c:pt idx="46">
                  <c:v>12.1244</c:v>
                </c:pt>
                <c:pt idx="47">
                  <c:v>12.113</c:v>
                </c:pt>
                <c:pt idx="48">
                  <c:v>12.110900000000001</c:v>
                </c:pt>
                <c:pt idx="49">
                  <c:v>12.124499999999999</c:v>
                </c:pt>
                <c:pt idx="50">
                  <c:v>12.119899999999999</c:v>
                </c:pt>
                <c:pt idx="51">
                  <c:v>12.1152</c:v>
                </c:pt>
                <c:pt idx="52">
                  <c:v>12.1243</c:v>
                </c:pt>
                <c:pt idx="53">
                  <c:v>12.131600000000001</c:v>
                </c:pt>
                <c:pt idx="54">
                  <c:v>12.113099999999999</c:v>
                </c:pt>
                <c:pt idx="55">
                  <c:v>12.1157</c:v>
                </c:pt>
                <c:pt idx="56">
                  <c:v>12.1151</c:v>
                </c:pt>
                <c:pt idx="57">
                  <c:v>12.125500000000001</c:v>
                </c:pt>
                <c:pt idx="58">
                  <c:v>12.116</c:v>
                </c:pt>
                <c:pt idx="59">
                  <c:v>12.1296</c:v>
                </c:pt>
                <c:pt idx="60">
                  <c:v>12.129899999999999</c:v>
                </c:pt>
                <c:pt idx="61">
                  <c:v>12.1259</c:v>
                </c:pt>
                <c:pt idx="62">
                  <c:v>12.1104</c:v>
                </c:pt>
                <c:pt idx="63">
                  <c:v>12.1143</c:v>
                </c:pt>
                <c:pt idx="64">
                  <c:v>12.1357</c:v>
                </c:pt>
                <c:pt idx="65">
                  <c:v>12.113200000000001</c:v>
                </c:pt>
                <c:pt idx="66">
                  <c:v>12.1328</c:v>
                </c:pt>
                <c:pt idx="67">
                  <c:v>12.132199999999999</c:v>
                </c:pt>
                <c:pt idx="68">
                  <c:v>12.116</c:v>
                </c:pt>
                <c:pt idx="69">
                  <c:v>12.1264</c:v>
                </c:pt>
                <c:pt idx="70">
                  <c:v>12.1227</c:v>
                </c:pt>
                <c:pt idx="71">
                  <c:v>12.1214</c:v>
                </c:pt>
                <c:pt idx="72">
                  <c:v>12.116400000000001</c:v>
                </c:pt>
                <c:pt idx="73">
                  <c:v>12.1271</c:v>
                </c:pt>
                <c:pt idx="74">
                  <c:v>12.1281</c:v>
                </c:pt>
                <c:pt idx="75">
                  <c:v>12.1221</c:v>
                </c:pt>
                <c:pt idx="76">
                  <c:v>12.1198</c:v>
                </c:pt>
                <c:pt idx="77">
                  <c:v>12.1084</c:v>
                </c:pt>
                <c:pt idx="78">
                  <c:v>12.122</c:v>
                </c:pt>
                <c:pt idx="79">
                  <c:v>12.1351</c:v>
                </c:pt>
                <c:pt idx="80">
                  <c:v>12.120200000000001</c:v>
                </c:pt>
                <c:pt idx="81">
                  <c:v>12.1183</c:v>
                </c:pt>
                <c:pt idx="82">
                  <c:v>12.1218</c:v>
                </c:pt>
                <c:pt idx="83">
                  <c:v>12.121499999999999</c:v>
                </c:pt>
                <c:pt idx="84">
                  <c:v>12.1122</c:v>
                </c:pt>
                <c:pt idx="85">
                  <c:v>12.1213</c:v>
                </c:pt>
                <c:pt idx="86">
                  <c:v>12.1304</c:v>
                </c:pt>
                <c:pt idx="87">
                  <c:v>12.130100000000001</c:v>
                </c:pt>
                <c:pt idx="88">
                  <c:v>12.122999999999999</c:v>
                </c:pt>
                <c:pt idx="89">
                  <c:v>12.119</c:v>
                </c:pt>
                <c:pt idx="90">
                  <c:v>12.127599999999999</c:v>
                </c:pt>
                <c:pt idx="91">
                  <c:v>12.1295</c:v>
                </c:pt>
                <c:pt idx="92">
                  <c:v>12.116199999999999</c:v>
                </c:pt>
                <c:pt idx="93">
                  <c:v>12.1297</c:v>
                </c:pt>
                <c:pt idx="94">
                  <c:v>12.1167</c:v>
                </c:pt>
                <c:pt idx="95">
                  <c:v>12.1107</c:v>
                </c:pt>
                <c:pt idx="96">
                  <c:v>12.127700000000001</c:v>
                </c:pt>
                <c:pt idx="97">
                  <c:v>12.120799999999999</c:v>
                </c:pt>
                <c:pt idx="98">
                  <c:v>12.1218</c:v>
                </c:pt>
                <c:pt idx="99">
                  <c:v>12.1249</c:v>
                </c:pt>
                <c:pt idx="100">
                  <c:v>12.1145</c:v>
                </c:pt>
                <c:pt idx="101">
                  <c:v>12.122</c:v>
                </c:pt>
                <c:pt idx="102">
                  <c:v>12.1212</c:v>
                </c:pt>
                <c:pt idx="103">
                  <c:v>12.1289</c:v>
                </c:pt>
                <c:pt idx="104">
                  <c:v>12.122999999999999</c:v>
                </c:pt>
                <c:pt idx="105">
                  <c:v>12.122</c:v>
                </c:pt>
                <c:pt idx="106">
                  <c:v>12.1259</c:v>
                </c:pt>
                <c:pt idx="107">
                  <c:v>12.1381</c:v>
                </c:pt>
                <c:pt idx="108">
                  <c:v>12.1197</c:v>
                </c:pt>
                <c:pt idx="109">
                  <c:v>12.1165</c:v>
                </c:pt>
                <c:pt idx="110">
                  <c:v>12.128500000000001</c:v>
                </c:pt>
                <c:pt idx="111">
                  <c:v>12.137</c:v>
                </c:pt>
                <c:pt idx="112">
                  <c:v>12.1167</c:v>
                </c:pt>
                <c:pt idx="113">
                  <c:v>12.123900000000001</c:v>
                </c:pt>
                <c:pt idx="114">
                  <c:v>12.1197</c:v>
                </c:pt>
                <c:pt idx="115">
                  <c:v>12.1204</c:v>
                </c:pt>
                <c:pt idx="116">
                  <c:v>12.1198</c:v>
                </c:pt>
                <c:pt idx="117">
                  <c:v>12.1189</c:v>
                </c:pt>
                <c:pt idx="118">
                  <c:v>12.125400000000001</c:v>
                </c:pt>
                <c:pt idx="119">
                  <c:v>12.130599999999999</c:v>
                </c:pt>
                <c:pt idx="120">
                  <c:v>12.123799999999999</c:v>
                </c:pt>
                <c:pt idx="121">
                  <c:v>12.1248</c:v>
                </c:pt>
                <c:pt idx="122">
                  <c:v>12.129200000000001</c:v>
                </c:pt>
                <c:pt idx="123">
                  <c:v>12.114699999999999</c:v>
                </c:pt>
                <c:pt idx="124">
                  <c:v>12.113200000000001</c:v>
                </c:pt>
                <c:pt idx="125">
                  <c:v>12.120200000000001</c:v>
                </c:pt>
                <c:pt idx="126">
                  <c:v>12.118600000000001</c:v>
                </c:pt>
                <c:pt idx="127">
                  <c:v>12.122199999999999</c:v>
                </c:pt>
                <c:pt idx="128">
                  <c:v>12.128</c:v>
                </c:pt>
                <c:pt idx="129">
                  <c:v>12.1196</c:v>
                </c:pt>
                <c:pt idx="130">
                  <c:v>12.114800000000001</c:v>
                </c:pt>
                <c:pt idx="131">
                  <c:v>12.122999999999999</c:v>
                </c:pt>
                <c:pt idx="132">
                  <c:v>12.121700000000001</c:v>
                </c:pt>
                <c:pt idx="133">
                  <c:v>12.119899999999999</c:v>
                </c:pt>
                <c:pt idx="134">
                  <c:v>12.1304</c:v>
                </c:pt>
                <c:pt idx="135">
                  <c:v>12.121499999999999</c:v>
                </c:pt>
                <c:pt idx="136">
                  <c:v>12.128299999999999</c:v>
                </c:pt>
                <c:pt idx="137">
                  <c:v>12.1197</c:v>
                </c:pt>
                <c:pt idx="138">
                  <c:v>12.1191</c:v>
                </c:pt>
                <c:pt idx="139">
                  <c:v>12.1153</c:v>
                </c:pt>
                <c:pt idx="140">
                  <c:v>12.121499999999999</c:v>
                </c:pt>
                <c:pt idx="141">
                  <c:v>12.1121</c:v>
                </c:pt>
                <c:pt idx="142">
                  <c:v>12.1295</c:v>
                </c:pt>
                <c:pt idx="143">
                  <c:v>12.117800000000001</c:v>
                </c:pt>
                <c:pt idx="144">
                  <c:v>12.12</c:v>
                </c:pt>
                <c:pt idx="145">
                  <c:v>12.121700000000001</c:v>
                </c:pt>
                <c:pt idx="146">
                  <c:v>12.126799999999999</c:v>
                </c:pt>
                <c:pt idx="147">
                  <c:v>12.119199999999999</c:v>
                </c:pt>
                <c:pt idx="148">
                  <c:v>12.1111</c:v>
                </c:pt>
                <c:pt idx="149">
                  <c:v>12.1241</c:v>
                </c:pt>
                <c:pt idx="150">
                  <c:v>12.124499999999999</c:v>
                </c:pt>
                <c:pt idx="151">
                  <c:v>12.130699999999999</c:v>
                </c:pt>
                <c:pt idx="152">
                  <c:v>12.1243</c:v>
                </c:pt>
                <c:pt idx="153">
                  <c:v>12.1229</c:v>
                </c:pt>
                <c:pt idx="154">
                  <c:v>12.116199999999999</c:v>
                </c:pt>
                <c:pt idx="155">
                  <c:v>12.120699999999999</c:v>
                </c:pt>
                <c:pt idx="156">
                  <c:v>12.1243</c:v>
                </c:pt>
                <c:pt idx="157">
                  <c:v>12.1256</c:v>
                </c:pt>
                <c:pt idx="158">
                  <c:v>12.130800000000001</c:v>
                </c:pt>
                <c:pt idx="159">
                  <c:v>12.128</c:v>
                </c:pt>
                <c:pt idx="160">
                  <c:v>12.117699999999999</c:v>
                </c:pt>
                <c:pt idx="161">
                  <c:v>12.112399999999999</c:v>
                </c:pt>
                <c:pt idx="162">
                  <c:v>12.1228</c:v>
                </c:pt>
                <c:pt idx="163">
                  <c:v>12.1198</c:v>
                </c:pt>
                <c:pt idx="164">
                  <c:v>12.1221</c:v>
                </c:pt>
                <c:pt idx="165">
                  <c:v>12.1214</c:v>
                </c:pt>
                <c:pt idx="166">
                  <c:v>12.1221</c:v>
                </c:pt>
                <c:pt idx="167">
                  <c:v>12.1175</c:v>
                </c:pt>
                <c:pt idx="168">
                  <c:v>12.1206</c:v>
                </c:pt>
                <c:pt idx="169">
                  <c:v>12.125999999999999</c:v>
                </c:pt>
                <c:pt idx="170">
                  <c:v>12.126799999999999</c:v>
                </c:pt>
                <c:pt idx="171">
                  <c:v>12.126799999999999</c:v>
                </c:pt>
                <c:pt idx="172">
                  <c:v>12.119899999999999</c:v>
                </c:pt>
                <c:pt idx="173">
                  <c:v>12.1165</c:v>
                </c:pt>
                <c:pt idx="174">
                  <c:v>12.1187</c:v>
                </c:pt>
                <c:pt idx="175">
                  <c:v>12.115399999999999</c:v>
                </c:pt>
                <c:pt idx="176">
                  <c:v>12.116</c:v>
                </c:pt>
                <c:pt idx="177">
                  <c:v>12.1218</c:v>
                </c:pt>
                <c:pt idx="178">
                  <c:v>12.1126</c:v>
                </c:pt>
                <c:pt idx="179">
                  <c:v>12.117900000000001</c:v>
                </c:pt>
                <c:pt idx="180">
                  <c:v>12.1165</c:v>
                </c:pt>
                <c:pt idx="181">
                  <c:v>12.1204</c:v>
                </c:pt>
                <c:pt idx="182">
                  <c:v>12.1303</c:v>
                </c:pt>
                <c:pt idx="183">
                  <c:v>12.1204</c:v>
                </c:pt>
                <c:pt idx="184">
                  <c:v>12.1121</c:v>
                </c:pt>
                <c:pt idx="185">
                  <c:v>12.120200000000001</c:v>
                </c:pt>
                <c:pt idx="186">
                  <c:v>12.1195</c:v>
                </c:pt>
                <c:pt idx="187">
                  <c:v>12.113300000000001</c:v>
                </c:pt>
                <c:pt idx="188">
                  <c:v>12.121499999999999</c:v>
                </c:pt>
                <c:pt idx="189">
                  <c:v>12.1348</c:v>
                </c:pt>
                <c:pt idx="190">
                  <c:v>12.1221</c:v>
                </c:pt>
                <c:pt idx="191">
                  <c:v>12.1105</c:v>
                </c:pt>
                <c:pt idx="192">
                  <c:v>12.1234</c:v>
                </c:pt>
                <c:pt idx="193">
                  <c:v>12.1234</c:v>
                </c:pt>
                <c:pt idx="194">
                  <c:v>12.1196</c:v>
                </c:pt>
                <c:pt idx="195">
                  <c:v>12.1233</c:v>
                </c:pt>
                <c:pt idx="196">
                  <c:v>12.124000000000001</c:v>
                </c:pt>
                <c:pt idx="197">
                  <c:v>12.126200000000001</c:v>
                </c:pt>
                <c:pt idx="198">
                  <c:v>12.125999999999999</c:v>
                </c:pt>
                <c:pt idx="199">
                  <c:v>12.1136</c:v>
                </c:pt>
              </c:numCache>
            </c:numRef>
          </c:val>
          <c:smooth val="0"/>
        </c:ser>
        <c:ser>
          <c:idx val="1"/>
          <c:order val="1"/>
          <c:tx>
            <c:v>Блек-Шоулз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Лист2!$D$3:$D$202</c:f>
              <c:numCache>
                <c:formatCode>General</c:formatCode>
                <c:ptCount val="200"/>
                <c:pt idx="0">
                  <c:v>12.125</c:v>
                </c:pt>
                <c:pt idx="1">
                  <c:v>12.125</c:v>
                </c:pt>
                <c:pt idx="2">
                  <c:v>12.125</c:v>
                </c:pt>
                <c:pt idx="3">
                  <c:v>12.125</c:v>
                </c:pt>
                <c:pt idx="4">
                  <c:v>12.125</c:v>
                </c:pt>
                <c:pt idx="5">
                  <c:v>12.125</c:v>
                </c:pt>
                <c:pt idx="6">
                  <c:v>12.125</c:v>
                </c:pt>
                <c:pt idx="7">
                  <c:v>12.125</c:v>
                </c:pt>
                <c:pt idx="8">
                  <c:v>12.125</c:v>
                </c:pt>
                <c:pt idx="9">
                  <c:v>12.125</c:v>
                </c:pt>
                <c:pt idx="10">
                  <c:v>12.125</c:v>
                </c:pt>
                <c:pt idx="11">
                  <c:v>12.125</c:v>
                </c:pt>
                <c:pt idx="12">
                  <c:v>12.125</c:v>
                </c:pt>
                <c:pt idx="13">
                  <c:v>12.125</c:v>
                </c:pt>
                <c:pt idx="14">
                  <c:v>12.125</c:v>
                </c:pt>
                <c:pt idx="15">
                  <c:v>12.125</c:v>
                </c:pt>
                <c:pt idx="16">
                  <c:v>12.125</c:v>
                </c:pt>
                <c:pt idx="17">
                  <c:v>12.125</c:v>
                </c:pt>
                <c:pt idx="18">
                  <c:v>12.125</c:v>
                </c:pt>
                <c:pt idx="19">
                  <c:v>12.125</c:v>
                </c:pt>
                <c:pt idx="20">
                  <c:v>12.125</c:v>
                </c:pt>
                <c:pt idx="21">
                  <c:v>12.125</c:v>
                </c:pt>
                <c:pt idx="22">
                  <c:v>12.125</c:v>
                </c:pt>
                <c:pt idx="23">
                  <c:v>12.125</c:v>
                </c:pt>
                <c:pt idx="24">
                  <c:v>12.125</c:v>
                </c:pt>
                <c:pt idx="25">
                  <c:v>12.125</c:v>
                </c:pt>
                <c:pt idx="26">
                  <c:v>12.125</c:v>
                </c:pt>
                <c:pt idx="27">
                  <c:v>12.125</c:v>
                </c:pt>
                <c:pt idx="28">
                  <c:v>12.125</c:v>
                </c:pt>
                <c:pt idx="29">
                  <c:v>12.125</c:v>
                </c:pt>
                <c:pt idx="30">
                  <c:v>12.125</c:v>
                </c:pt>
                <c:pt idx="31">
                  <c:v>12.125</c:v>
                </c:pt>
                <c:pt idx="32">
                  <c:v>12.125</c:v>
                </c:pt>
                <c:pt idx="33">
                  <c:v>12.125</c:v>
                </c:pt>
                <c:pt idx="34">
                  <c:v>12.125</c:v>
                </c:pt>
                <c:pt idx="35">
                  <c:v>12.125</c:v>
                </c:pt>
                <c:pt idx="36">
                  <c:v>12.125</c:v>
                </c:pt>
                <c:pt idx="37">
                  <c:v>12.125</c:v>
                </c:pt>
                <c:pt idx="38">
                  <c:v>12.125</c:v>
                </c:pt>
                <c:pt idx="39">
                  <c:v>12.125</c:v>
                </c:pt>
                <c:pt idx="40">
                  <c:v>12.125</c:v>
                </c:pt>
                <c:pt idx="41">
                  <c:v>12.125</c:v>
                </c:pt>
                <c:pt idx="42">
                  <c:v>12.125</c:v>
                </c:pt>
                <c:pt idx="43">
                  <c:v>12.125</c:v>
                </c:pt>
                <c:pt idx="44">
                  <c:v>12.125</c:v>
                </c:pt>
                <c:pt idx="45">
                  <c:v>12.125</c:v>
                </c:pt>
                <c:pt idx="46">
                  <c:v>12.125</c:v>
                </c:pt>
                <c:pt idx="47">
                  <c:v>12.125</c:v>
                </c:pt>
                <c:pt idx="48">
                  <c:v>12.125</c:v>
                </c:pt>
                <c:pt idx="49">
                  <c:v>12.125</c:v>
                </c:pt>
                <c:pt idx="50">
                  <c:v>12.125</c:v>
                </c:pt>
                <c:pt idx="51">
                  <c:v>12.125</c:v>
                </c:pt>
                <c:pt idx="52">
                  <c:v>12.125</c:v>
                </c:pt>
                <c:pt idx="53">
                  <c:v>12.125</c:v>
                </c:pt>
                <c:pt idx="54">
                  <c:v>12.125</c:v>
                </c:pt>
                <c:pt idx="55">
                  <c:v>12.125</c:v>
                </c:pt>
                <c:pt idx="56">
                  <c:v>12.125</c:v>
                </c:pt>
                <c:pt idx="57">
                  <c:v>12.125</c:v>
                </c:pt>
                <c:pt idx="58">
                  <c:v>12.125</c:v>
                </c:pt>
                <c:pt idx="59">
                  <c:v>12.125</c:v>
                </c:pt>
                <c:pt idx="60">
                  <c:v>12.125</c:v>
                </c:pt>
                <c:pt idx="61">
                  <c:v>12.125</c:v>
                </c:pt>
                <c:pt idx="62">
                  <c:v>12.125</c:v>
                </c:pt>
                <c:pt idx="63">
                  <c:v>12.125</c:v>
                </c:pt>
                <c:pt idx="64">
                  <c:v>12.125</c:v>
                </c:pt>
                <c:pt idx="65">
                  <c:v>12.125</c:v>
                </c:pt>
                <c:pt idx="66">
                  <c:v>12.125</c:v>
                </c:pt>
                <c:pt idx="67">
                  <c:v>12.125</c:v>
                </c:pt>
                <c:pt idx="68">
                  <c:v>12.125</c:v>
                </c:pt>
                <c:pt idx="69">
                  <c:v>12.125</c:v>
                </c:pt>
                <c:pt idx="70">
                  <c:v>12.125</c:v>
                </c:pt>
                <c:pt idx="71">
                  <c:v>12.125</c:v>
                </c:pt>
                <c:pt idx="72">
                  <c:v>12.125</c:v>
                </c:pt>
                <c:pt idx="73">
                  <c:v>12.125</c:v>
                </c:pt>
                <c:pt idx="74">
                  <c:v>12.125</c:v>
                </c:pt>
                <c:pt idx="75">
                  <c:v>12.125</c:v>
                </c:pt>
                <c:pt idx="76">
                  <c:v>12.125</c:v>
                </c:pt>
                <c:pt idx="77">
                  <c:v>12.125</c:v>
                </c:pt>
                <c:pt idx="78">
                  <c:v>12.125</c:v>
                </c:pt>
                <c:pt idx="79">
                  <c:v>12.125</c:v>
                </c:pt>
                <c:pt idx="80">
                  <c:v>12.125</c:v>
                </c:pt>
                <c:pt idx="81">
                  <c:v>12.125</c:v>
                </c:pt>
                <c:pt idx="82">
                  <c:v>12.125</c:v>
                </c:pt>
                <c:pt idx="83">
                  <c:v>12.125</c:v>
                </c:pt>
                <c:pt idx="84">
                  <c:v>12.125</c:v>
                </c:pt>
                <c:pt idx="85">
                  <c:v>12.125</c:v>
                </c:pt>
                <c:pt idx="86">
                  <c:v>12.125</c:v>
                </c:pt>
                <c:pt idx="87">
                  <c:v>12.125</c:v>
                </c:pt>
                <c:pt idx="88">
                  <c:v>12.125</c:v>
                </c:pt>
                <c:pt idx="89">
                  <c:v>12.125</c:v>
                </c:pt>
                <c:pt idx="90">
                  <c:v>12.125</c:v>
                </c:pt>
                <c:pt idx="91">
                  <c:v>12.125</c:v>
                </c:pt>
                <c:pt idx="92">
                  <c:v>12.125</c:v>
                </c:pt>
                <c:pt idx="93">
                  <c:v>12.125</c:v>
                </c:pt>
                <c:pt idx="94">
                  <c:v>12.125</c:v>
                </c:pt>
                <c:pt idx="95">
                  <c:v>12.125</c:v>
                </c:pt>
                <c:pt idx="96">
                  <c:v>12.125</c:v>
                </c:pt>
                <c:pt idx="97">
                  <c:v>12.125</c:v>
                </c:pt>
                <c:pt idx="98">
                  <c:v>12.125</c:v>
                </c:pt>
                <c:pt idx="99">
                  <c:v>12.125</c:v>
                </c:pt>
                <c:pt idx="100">
                  <c:v>12.125</c:v>
                </c:pt>
                <c:pt idx="101">
                  <c:v>12.125</c:v>
                </c:pt>
                <c:pt idx="102">
                  <c:v>12.125</c:v>
                </c:pt>
                <c:pt idx="103">
                  <c:v>12.125</c:v>
                </c:pt>
                <c:pt idx="104">
                  <c:v>12.125</c:v>
                </c:pt>
                <c:pt idx="105">
                  <c:v>12.125</c:v>
                </c:pt>
                <c:pt idx="106">
                  <c:v>12.125</c:v>
                </c:pt>
                <c:pt idx="107">
                  <c:v>12.125</c:v>
                </c:pt>
                <c:pt idx="108">
                  <c:v>12.125</c:v>
                </c:pt>
                <c:pt idx="109">
                  <c:v>12.125</c:v>
                </c:pt>
                <c:pt idx="110">
                  <c:v>12.125</c:v>
                </c:pt>
                <c:pt idx="111">
                  <c:v>12.125</c:v>
                </c:pt>
                <c:pt idx="112">
                  <c:v>12.125</c:v>
                </c:pt>
                <c:pt idx="113">
                  <c:v>12.125</c:v>
                </c:pt>
                <c:pt idx="114">
                  <c:v>12.125</c:v>
                </c:pt>
                <c:pt idx="115">
                  <c:v>12.125</c:v>
                </c:pt>
                <c:pt idx="116">
                  <c:v>12.125</c:v>
                </c:pt>
                <c:pt idx="117">
                  <c:v>12.125</c:v>
                </c:pt>
                <c:pt idx="118">
                  <c:v>12.125</c:v>
                </c:pt>
                <c:pt idx="119">
                  <c:v>12.125</c:v>
                </c:pt>
                <c:pt idx="120">
                  <c:v>12.125</c:v>
                </c:pt>
                <c:pt idx="121">
                  <c:v>12.125</c:v>
                </c:pt>
                <c:pt idx="122">
                  <c:v>12.125</c:v>
                </c:pt>
                <c:pt idx="123">
                  <c:v>12.125</c:v>
                </c:pt>
                <c:pt idx="124">
                  <c:v>12.125</c:v>
                </c:pt>
                <c:pt idx="125">
                  <c:v>12.125</c:v>
                </c:pt>
                <c:pt idx="126">
                  <c:v>12.125</c:v>
                </c:pt>
                <c:pt idx="127">
                  <c:v>12.125</c:v>
                </c:pt>
                <c:pt idx="128">
                  <c:v>12.125</c:v>
                </c:pt>
                <c:pt idx="129">
                  <c:v>12.125</c:v>
                </c:pt>
                <c:pt idx="130">
                  <c:v>12.125</c:v>
                </c:pt>
                <c:pt idx="131">
                  <c:v>12.125</c:v>
                </c:pt>
                <c:pt idx="132">
                  <c:v>12.125</c:v>
                </c:pt>
                <c:pt idx="133">
                  <c:v>12.125</c:v>
                </c:pt>
                <c:pt idx="134">
                  <c:v>12.125</c:v>
                </c:pt>
                <c:pt idx="135">
                  <c:v>12.125</c:v>
                </c:pt>
                <c:pt idx="136">
                  <c:v>12.125</c:v>
                </c:pt>
                <c:pt idx="137">
                  <c:v>12.125</c:v>
                </c:pt>
                <c:pt idx="138">
                  <c:v>12.125</c:v>
                </c:pt>
                <c:pt idx="139">
                  <c:v>12.125</c:v>
                </c:pt>
                <c:pt idx="140">
                  <c:v>12.125</c:v>
                </c:pt>
                <c:pt idx="141">
                  <c:v>12.125</c:v>
                </c:pt>
                <c:pt idx="142">
                  <c:v>12.125</c:v>
                </c:pt>
                <c:pt idx="143">
                  <c:v>12.125</c:v>
                </c:pt>
                <c:pt idx="144">
                  <c:v>12.125</c:v>
                </c:pt>
                <c:pt idx="145">
                  <c:v>12.125</c:v>
                </c:pt>
                <c:pt idx="146">
                  <c:v>12.125</c:v>
                </c:pt>
                <c:pt idx="147">
                  <c:v>12.125</c:v>
                </c:pt>
                <c:pt idx="148">
                  <c:v>12.125</c:v>
                </c:pt>
                <c:pt idx="149">
                  <c:v>12.125</c:v>
                </c:pt>
                <c:pt idx="150">
                  <c:v>12.125</c:v>
                </c:pt>
                <c:pt idx="151">
                  <c:v>12.125</c:v>
                </c:pt>
                <c:pt idx="152">
                  <c:v>12.125</c:v>
                </c:pt>
                <c:pt idx="153">
                  <c:v>12.125</c:v>
                </c:pt>
                <c:pt idx="154">
                  <c:v>12.125</c:v>
                </c:pt>
                <c:pt idx="155">
                  <c:v>12.125</c:v>
                </c:pt>
                <c:pt idx="156">
                  <c:v>12.125</c:v>
                </c:pt>
                <c:pt idx="157">
                  <c:v>12.125</c:v>
                </c:pt>
                <c:pt idx="158">
                  <c:v>12.125</c:v>
                </c:pt>
                <c:pt idx="159">
                  <c:v>12.125</c:v>
                </c:pt>
                <c:pt idx="160">
                  <c:v>12.125</c:v>
                </c:pt>
                <c:pt idx="161">
                  <c:v>12.125</c:v>
                </c:pt>
                <c:pt idx="162">
                  <c:v>12.125</c:v>
                </c:pt>
                <c:pt idx="163">
                  <c:v>12.125</c:v>
                </c:pt>
                <c:pt idx="164">
                  <c:v>12.125</c:v>
                </c:pt>
                <c:pt idx="165">
                  <c:v>12.125</c:v>
                </c:pt>
                <c:pt idx="166">
                  <c:v>12.125</c:v>
                </c:pt>
                <c:pt idx="167">
                  <c:v>12.125</c:v>
                </c:pt>
                <c:pt idx="168">
                  <c:v>12.125</c:v>
                </c:pt>
                <c:pt idx="169">
                  <c:v>12.125</c:v>
                </c:pt>
                <c:pt idx="170">
                  <c:v>12.125</c:v>
                </c:pt>
                <c:pt idx="171">
                  <c:v>12.125</c:v>
                </c:pt>
                <c:pt idx="172">
                  <c:v>12.125</c:v>
                </c:pt>
                <c:pt idx="173">
                  <c:v>12.125</c:v>
                </c:pt>
                <c:pt idx="174">
                  <c:v>12.125</c:v>
                </c:pt>
                <c:pt idx="175">
                  <c:v>12.125</c:v>
                </c:pt>
                <c:pt idx="176">
                  <c:v>12.125</c:v>
                </c:pt>
                <c:pt idx="177">
                  <c:v>12.125</c:v>
                </c:pt>
                <c:pt idx="178">
                  <c:v>12.125</c:v>
                </c:pt>
                <c:pt idx="179">
                  <c:v>12.125</c:v>
                </c:pt>
                <c:pt idx="180">
                  <c:v>12.125</c:v>
                </c:pt>
                <c:pt idx="181">
                  <c:v>12.125</c:v>
                </c:pt>
                <c:pt idx="182">
                  <c:v>12.125</c:v>
                </c:pt>
                <c:pt idx="183">
                  <c:v>12.125</c:v>
                </c:pt>
                <c:pt idx="184">
                  <c:v>12.125</c:v>
                </c:pt>
                <c:pt idx="185">
                  <c:v>12.125</c:v>
                </c:pt>
                <c:pt idx="186">
                  <c:v>12.125</c:v>
                </c:pt>
                <c:pt idx="187">
                  <c:v>12.125</c:v>
                </c:pt>
                <c:pt idx="188">
                  <c:v>12.125</c:v>
                </c:pt>
                <c:pt idx="189">
                  <c:v>12.125</c:v>
                </c:pt>
                <c:pt idx="190">
                  <c:v>12.125</c:v>
                </c:pt>
                <c:pt idx="191">
                  <c:v>12.125</c:v>
                </c:pt>
                <c:pt idx="192">
                  <c:v>12.125</c:v>
                </c:pt>
                <c:pt idx="193">
                  <c:v>12.125</c:v>
                </c:pt>
                <c:pt idx="194">
                  <c:v>12.125</c:v>
                </c:pt>
                <c:pt idx="195">
                  <c:v>12.125</c:v>
                </c:pt>
                <c:pt idx="196">
                  <c:v>12.125</c:v>
                </c:pt>
                <c:pt idx="197">
                  <c:v>12.125</c:v>
                </c:pt>
                <c:pt idx="198">
                  <c:v>12.125</c:v>
                </c:pt>
                <c:pt idx="199">
                  <c:v>12.125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33416"/>
        <c:axId val="118447872"/>
      </c:lineChart>
      <c:catAx>
        <c:axId val="118433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random numbers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47872"/>
        <c:crosses val="autoZero"/>
        <c:auto val="1"/>
        <c:lblAlgn val="ctr"/>
        <c:lblOffset val="100"/>
        <c:noMultiLvlLbl val="0"/>
      </c:catAx>
      <c:valAx>
        <c:axId val="1184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option price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3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Ускорение вычислений на </a:t>
            </a:r>
            <a:r>
              <a:rPr lang="en-US"/>
              <a:t>GPU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CPU/GPU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Лист5!$T$3:$T$144</c:f>
              <c:numCache>
                <c:formatCode>General</c:formatCode>
                <c:ptCount val="142"/>
                <c:pt idx="0">
                  <c:v>368640</c:v>
                </c:pt>
                <c:pt idx="1">
                  <c:v>737280</c:v>
                </c:pt>
                <c:pt idx="2">
                  <c:v>1105920</c:v>
                </c:pt>
                <c:pt idx="3">
                  <c:v>1474560</c:v>
                </c:pt>
                <c:pt idx="4">
                  <c:v>1843200</c:v>
                </c:pt>
                <c:pt idx="5">
                  <c:v>2211840</c:v>
                </c:pt>
                <c:pt idx="6">
                  <c:v>2580480</c:v>
                </c:pt>
                <c:pt idx="7">
                  <c:v>2949120</c:v>
                </c:pt>
                <c:pt idx="8">
                  <c:v>3317760</c:v>
                </c:pt>
                <c:pt idx="9">
                  <c:v>3686400</c:v>
                </c:pt>
                <c:pt idx="10">
                  <c:v>4055040</c:v>
                </c:pt>
                <c:pt idx="11">
                  <c:v>4423680</c:v>
                </c:pt>
                <c:pt idx="12">
                  <c:v>4792320</c:v>
                </c:pt>
                <c:pt idx="13">
                  <c:v>5160960</c:v>
                </c:pt>
                <c:pt idx="14">
                  <c:v>5529600</c:v>
                </c:pt>
                <c:pt idx="15">
                  <c:v>5898240</c:v>
                </c:pt>
                <c:pt idx="16">
                  <c:v>6266880</c:v>
                </c:pt>
                <c:pt idx="17">
                  <c:v>6635520</c:v>
                </c:pt>
                <c:pt idx="18">
                  <c:v>7004160</c:v>
                </c:pt>
                <c:pt idx="19">
                  <c:v>7372800</c:v>
                </c:pt>
                <c:pt idx="20">
                  <c:v>7741440</c:v>
                </c:pt>
                <c:pt idx="21">
                  <c:v>8110080</c:v>
                </c:pt>
                <c:pt idx="22">
                  <c:v>8478720</c:v>
                </c:pt>
                <c:pt idx="23">
                  <c:v>8847360</c:v>
                </c:pt>
                <c:pt idx="24">
                  <c:v>9216000</c:v>
                </c:pt>
                <c:pt idx="25">
                  <c:v>9584640</c:v>
                </c:pt>
                <c:pt idx="26">
                  <c:v>9953280</c:v>
                </c:pt>
                <c:pt idx="27">
                  <c:v>10321920</c:v>
                </c:pt>
                <c:pt idx="28">
                  <c:v>10690560</c:v>
                </c:pt>
                <c:pt idx="29">
                  <c:v>11059200</c:v>
                </c:pt>
                <c:pt idx="30">
                  <c:v>11427840</c:v>
                </c:pt>
                <c:pt idx="31">
                  <c:v>11796480</c:v>
                </c:pt>
                <c:pt idx="32">
                  <c:v>12165120</c:v>
                </c:pt>
                <c:pt idx="33">
                  <c:v>12533760</c:v>
                </c:pt>
                <c:pt idx="34">
                  <c:v>12902400</c:v>
                </c:pt>
                <c:pt idx="35">
                  <c:v>13271040</c:v>
                </c:pt>
                <c:pt idx="36">
                  <c:v>13639680</c:v>
                </c:pt>
                <c:pt idx="37">
                  <c:v>14008320</c:v>
                </c:pt>
                <c:pt idx="38">
                  <c:v>14376960</c:v>
                </c:pt>
                <c:pt idx="39">
                  <c:v>14745600</c:v>
                </c:pt>
                <c:pt idx="40">
                  <c:v>15114240</c:v>
                </c:pt>
                <c:pt idx="41">
                  <c:v>15482880</c:v>
                </c:pt>
                <c:pt idx="42">
                  <c:v>15851520</c:v>
                </c:pt>
                <c:pt idx="43">
                  <c:v>16220160</c:v>
                </c:pt>
                <c:pt idx="44">
                  <c:v>16588800</c:v>
                </c:pt>
                <c:pt idx="45">
                  <c:v>16957440</c:v>
                </c:pt>
                <c:pt idx="46">
                  <c:v>17326080</c:v>
                </c:pt>
                <c:pt idx="47">
                  <c:v>17694720</c:v>
                </c:pt>
                <c:pt idx="48">
                  <c:v>18063360</c:v>
                </c:pt>
                <c:pt idx="49">
                  <c:v>18432000</c:v>
                </c:pt>
                <c:pt idx="50">
                  <c:v>18800640</c:v>
                </c:pt>
                <c:pt idx="51">
                  <c:v>19169280</c:v>
                </c:pt>
                <c:pt idx="52">
                  <c:v>19537920</c:v>
                </c:pt>
                <c:pt idx="53">
                  <c:v>19906560</c:v>
                </c:pt>
                <c:pt idx="54">
                  <c:v>20275200</c:v>
                </c:pt>
                <c:pt idx="55">
                  <c:v>20643840</c:v>
                </c:pt>
                <c:pt idx="56">
                  <c:v>21012480</c:v>
                </c:pt>
                <c:pt idx="57">
                  <c:v>21381120</c:v>
                </c:pt>
                <c:pt idx="58">
                  <c:v>21749760</c:v>
                </c:pt>
                <c:pt idx="59">
                  <c:v>22118400</c:v>
                </c:pt>
                <c:pt idx="60">
                  <c:v>22487040</c:v>
                </c:pt>
                <c:pt idx="61">
                  <c:v>22855680</c:v>
                </c:pt>
                <c:pt idx="62">
                  <c:v>23224320</c:v>
                </c:pt>
                <c:pt idx="63">
                  <c:v>23592960</c:v>
                </c:pt>
                <c:pt idx="64">
                  <c:v>23961600</c:v>
                </c:pt>
                <c:pt idx="65">
                  <c:v>24330240</c:v>
                </c:pt>
                <c:pt idx="66">
                  <c:v>24698880</c:v>
                </c:pt>
                <c:pt idx="67">
                  <c:v>25067520</c:v>
                </c:pt>
                <c:pt idx="68">
                  <c:v>25436160</c:v>
                </c:pt>
                <c:pt idx="69">
                  <c:v>25804800</c:v>
                </c:pt>
                <c:pt idx="70">
                  <c:v>26173440</c:v>
                </c:pt>
                <c:pt idx="71">
                  <c:v>26542080</c:v>
                </c:pt>
                <c:pt idx="72">
                  <c:v>26910720</c:v>
                </c:pt>
                <c:pt idx="73">
                  <c:v>27279360</c:v>
                </c:pt>
                <c:pt idx="74">
                  <c:v>27648000</c:v>
                </c:pt>
                <c:pt idx="75">
                  <c:v>28016640</c:v>
                </c:pt>
                <c:pt idx="76">
                  <c:v>28385280</c:v>
                </c:pt>
                <c:pt idx="77">
                  <c:v>28753920</c:v>
                </c:pt>
                <c:pt idx="78">
                  <c:v>29122560</c:v>
                </c:pt>
                <c:pt idx="79">
                  <c:v>29491200</c:v>
                </c:pt>
                <c:pt idx="80">
                  <c:v>29859840</c:v>
                </c:pt>
                <c:pt idx="81">
                  <c:v>30228480</c:v>
                </c:pt>
                <c:pt idx="82">
                  <c:v>30597120</c:v>
                </c:pt>
                <c:pt idx="83">
                  <c:v>30965760</c:v>
                </c:pt>
                <c:pt idx="84">
                  <c:v>31334400</c:v>
                </c:pt>
                <c:pt idx="85">
                  <c:v>31703040</c:v>
                </c:pt>
                <c:pt idx="86">
                  <c:v>32071680</c:v>
                </c:pt>
                <c:pt idx="87">
                  <c:v>32440320</c:v>
                </c:pt>
                <c:pt idx="88">
                  <c:v>32808960</c:v>
                </c:pt>
                <c:pt idx="89">
                  <c:v>33177600</c:v>
                </c:pt>
                <c:pt idx="90">
                  <c:v>33546240</c:v>
                </c:pt>
                <c:pt idx="91">
                  <c:v>33914880</c:v>
                </c:pt>
                <c:pt idx="92">
                  <c:v>34283520</c:v>
                </c:pt>
                <c:pt idx="93">
                  <c:v>34652160</c:v>
                </c:pt>
                <c:pt idx="94">
                  <c:v>35020800</c:v>
                </c:pt>
                <c:pt idx="95">
                  <c:v>35389440</c:v>
                </c:pt>
                <c:pt idx="96">
                  <c:v>35758080</c:v>
                </c:pt>
                <c:pt idx="97">
                  <c:v>36126720</c:v>
                </c:pt>
                <c:pt idx="98">
                  <c:v>36495360</c:v>
                </c:pt>
                <c:pt idx="99">
                  <c:v>36864000</c:v>
                </c:pt>
                <c:pt idx="100">
                  <c:v>37232640</c:v>
                </c:pt>
                <c:pt idx="101">
                  <c:v>37601280</c:v>
                </c:pt>
                <c:pt idx="102">
                  <c:v>37969920</c:v>
                </c:pt>
                <c:pt idx="103">
                  <c:v>38338560</c:v>
                </c:pt>
                <c:pt idx="104">
                  <c:v>38707200</c:v>
                </c:pt>
                <c:pt idx="105">
                  <c:v>39075840</c:v>
                </c:pt>
                <c:pt idx="106">
                  <c:v>39444480</c:v>
                </c:pt>
                <c:pt idx="107">
                  <c:v>39813120</c:v>
                </c:pt>
                <c:pt idx="108">
                  <c:v>40181760</c:v>
                </c:pt>
                <c:pt idx="109">
                  <c:v>40550400</c:v>
                </c:pt>
                <c:pt idx="110">
                  <c:v>40919040</c:v>
                </c:pt>
                <c:pt idx="111">
                  <c:v>41287680</c:v>
                </c:pt>
                <c:pt idx="112">
                  <c:v>41656320</c:v>
                </c:pt>
                <c:pt idx="113">
                  <c:v>42024960</c:v>
                </c:pt>
                <c:pt idx="114">
                  <c:v>42393600</c:v>
                </c:pt>
                <c:pt idx="115">
                  <c:v>42762240</c:v>
                </c:pt>
                <c:pt idx="116">
                  <c:v>43130880</c:v>
                </c:pt>
                <c:pt idx="117">
                  <c:v>43499520</c:v>
                </c:pt>
                <c:pt idx="118">
                  <c:v>43868160</c:v>
                </c:pt>
                <c:pt idx="119">
                  <c:v>44236800</c:v>
                </c:pt>
                <c:pt idx="120">
                  <c:v>44605440</c:v>
                </c:pt>
                <c:pt idx="121">
                  <c:v>44974080</c:v>
                </c:pt>
                <c:pt idx="122">
                  <c:v>45342720</c:v>
                </c:pt>
                <c:pt idx="123">
                  <c:v>45711360</c:v>
                </c:pt>
                <c:pt idx="124">
                  <c:v>46080000</c:v>
                </c:pt>
                <c:pt idx="125">
                  <c:v>46448640</c:v>
                </c:pt>
                <c:pt idx="126">
                  <c:v>46817280</c:v>
                </c:pt>
                <c:pt idx="127">
                  <c:v>47185920</c:v>
                </c:pt>
                <c:pt idx="128">
                  <c:v>47554560</c:v>
                </c:pt>
                <c:pt idx="129">
                  <c:v>47923200</c:v>
                </c:pt>
                <c:pt idx="130">
                  <c:v>48291840</c:v>
                </c:pt>
                <c:pt idx="131">
                  <c:v>48660480</c:v>
                </c:pt>
                <c:pt idx="132">
                  <c:v>49029120</c:v>
                </c:pt>
                <c:pt idx="133">
                  <c:v>49397760</c:v>
                </c:pt>
                <c:pt idx="134">
                  <c:v>49766400</c:v>
                </c:pt>
                <c:pt idx="135">
                  <c:v>50135040</c:v>
                </c:pt>
                <c:pt idx="136">
                  <c:v>50503680</c:v>
                </c:pt>
                <c:pt idx="137">
                  <c:v>50872320</c:v>
                </c:pt>
              </c:numCache>
            </c:numRef>
          </c:cat>
          <c:val>
            <c:numRef>
              <c:f>Лист5!$W$3:$W$144</c:f>
              <c:numCache>
                <c:formatCode>General</c:formatCode>
                <c:ptCount val="142"/>
                <c:pt idx="0">
                  <c:v>19.090680733484049</c:v>
                </c:pt>
                <c:pt idx="1">
                  <c:v>35.516240392856972</c:v>
                </c:pt>
                <c:pt idx="2">
                  <c:v>40.714594234813461</c:v>
                </c:pt>
                <c:pt idx="3">
                  <c:v>46.888491162663037</c:v>
                </c:pt>
                <c:pt idx="4">
                  <c:v>49.263138140094981</c:v>
                </c:pt>
                <c:pt idx="5">
                  <c:v>54.180490249898561</c:v>
                </c:pt>
                <c:pt idx="6">
                  <c:v>54.148736734585043</c:v>
                </c:pt>
                <c:pt idx="7">
                  <c:v>58.110576124854724</c:v>
                </c:pt>
                <c:pt idx="8">
                  <c:v>59.131447987873692</c:v>
                </c:pt>
                <c:pt idx="9">
                  <c:v>57.757153384308744</c:v>
                </c:pt>
                <c:pt idx="10">
                  <c:v>61.693791172448975</c:v>
                </c:pt>
                <c:pt idx="11">
                  <c:v>61.97228874679638</c:v>
                </c:pt>
                <c:pt idx="12">
                  <c:v>61.797823806695398</c:v>
                </c:pt>
                <c:pt idx="13">
                  <c:v>63.907700756443624</c:v>
                </c:pt>
                <c:pt idx="14">
                  <c:v>64.405912554128378</c:v>
                </c:pt>
                <c:pt idx="15">
                  <c:v>63.737634262637229</c:v>
                </c:pt>
                <c:pt idx="16">
                  <c:v>65.589809120677259</c:v>
                </c:pt>
                <c:pt idx="17">
                  <c:v>66.092762793947813</c:v>
                </c:pt>
                <c:pt idx="18">
                  <c:v>65.041539134236984</c:v>
                </c:pt>
                <c:pt idx="19">
                  <c:v>66.806911302602742</c:v>
                </c:pt>
                <c:pt idx="20">
                  <c:v>66.945253471782536</c:v>
                </c:pt>
                <c:pt idx="21">
                  <c:v>66.504719047429418</c:v>
                </c:pt>
                <c:pt idx="22">
                  <c:v>67.876607553290441</c:v>
                </c:pt>
                <c:pt idx="23">
                  <c:v>67.59508103265739</c:v>
                </c:pt>
                <c:pt idx="24">
                  <c:v>66.500766235044352</c:v>
                </c:pt>
                <c:pt idx="25">
                  <c:v>67.994406133963452</c:v>
                </c:pt>
                <c:pt idx="26">
                  <c:v>67.192636423405645</c:v>
                </c:pt>
                <c:pt idx="27">
                  <c:v>66.994335644796664</c:v>
                </c:pt>
                <c:pt idx="28">
                  <c:v>69.017020879360231</c:v>
                </c:pt>
                <c:pt idx="29">
                  <c:v>68.371327452836454</c:v>
                </c:pt>
                <c:pt idx="30">
                  <c:v>68.109484404837687</c:v>
                </c:pt>
                <c:pt idx="31">
                  <c:v>68.717593407654348</c:v>
                </c:pt>
                <c:pt idx="32">
                  <c:v>69.607236056437699</c:v>
                </c:pt>
                <c:pt idx="33">
                  <c:v>68.056078633149625</c:v>
                </c:pt>
                <c:pt idx="34">
                  <c:v>69.037295830042723</c:v>
                </c:pt>
                <c:pt idx="35">
                  <c:v>68.705640218526312</c:v>
                </c:pt>
                <c:pt idx="36">
                  <c:v>69.512722696346401</c:v>
                </c:pt>
                <c:pt idx="37">
                  <c:v>69.3821980396622</c:v>
                </c:pt>
                <c:pt idx="38">
                  <c:v>69.564315157003122</c:v>
                </c:pt>
                <c:pt idx="39">
                  <c:v>69.323380140649533</c:v>
                </c:pt>
                <c:pt idx="40">
                  <c:v>69.509489770766578</c:v>
                </c:pt>
                <c:pt idx="41">
                  <c:v>69.759545636941695</c:v>
                </c:pt>
                <c:pt idx="42">
                  <c:v>70.008975509680738</c:v>
                </c:pt>
                <c:pt idx="43">
                  <c:v>69.75717439293598</c:v>
                </c:pt>
                <c:pt idx="44">
                  <c:v>70.09182028457279</c:v>
                </c:pt>
                <c:pt idx="45">
                  <c:v>69.863777583047877</c:v>
                </c:pt>
                <c:pt idx="46">
                  <c:v>70.574708086354903</c:v>
                </c:pt>
                <c:pt idx="47">
                  <c:v>70.529437866367729</c:v>
                </c:pt>
                <c:pt idx="48">
                  <c:v>69.996351614128656</c:v>
                </c:pt>
                <c:pt idx="49">
                  <c:v>70.412012999140856</c:v>
                </c:pt>
                <c:pt idx="50">
                  <c:v>70.487551107138145</c:v>
                </c:pt>
                <c:pt idx="51">
                  <c:v>70.309275415949102</c:v>
                </c:pt>
                <c:pt idx="52">
                  <c:v>70.57586376035259</c:v>
                </c:pt>
                <c:pt idx="53">
                  <c:v>71.193904412632932</c:v>
                </c:pt>
                <c:pt idx="54">
                  <c:v>70.490618777371083</c:v>
                </c:pt>
                <c:pt idx="55">
                  <c:v>70.180000000000007</c:v>
                </c:pt>
                <c:pt idx="56">
                  <c:v>70.010000000000005</c:v>
                </c:pt>
                <c:pt idx="57">
                  <c:v>70.23</c:v>
                </c:pt>
                <c:pt idx="58">
                  <c:v>70.150000000000006</c:v>
                </c:pt>
                <c:pt idx="59">
                  <c:v>70.3</c:v>
                </c:pt>
                <c:pt idx="60">
                  <c:v>70.260000000000005</c:v>
                </c:pt>
                <c:pt idx="61">
                  <c:v>70.37</c:v>
                </c:pt>
                <c:pt idx="62">
                  <c:v>70.31</c:v>
                </c:pt>
                <c:pt idx="63">
                  <c:v>70.430000000000007</c:v>
                </c:pt>
                <c:pt idx="64">
                  <c:v>70.540000000000006</c:v>
                </c:pt>
                <c:pt idx="65">
                  <c:v>70.349999999999994</c:v>
                </c:pt>
                <c:pt idx="66">
                  <c:v>70.61</c:v>
                </c:pt>
                <c:pt idx="67">
                  <c:v>70.709999999999994</c:v>
                </c:pt>
                <c:pt idx="68">
                  <c:v>70.66</c:v>
                </c:pt>
                <c:pt idx="69">
                  <c:v>70.91</c:v>
                </c:pt>
                <c:pt idx="70">
                  <c:v>71.12</c:v>
                </c:pt>
                <c:pt idx="71">
                  <c:v>71.319999999999993</c:v>
                </c:pt>
                <c:pt idx="72">
                  <c:v>71.209999999999994</c:v>
                </c:pt>
                <c:pt idx="73">
                  <c:v>71.42</c:v>
                </c:pt>
                <c:pt idx="74">
                  <c:v>71.31</c:v>
                </c:pt>
                <c:pt idx="75">
                  <c:v>71.28</c:v>
                </c:pt>
                <c:pt idx="76">
                  <c:v>71.400000000000006</c:v>
                </c:pt>
                <c:pt idx="77">
                  <c:v>71.349999999999994</c:v>
                </c:pt>
                <c:pt idx="78">
                  <c:v>71.56</c:v>
                </c:pt>
                <c:pt idx="79">
                  <c:v>71.41</c:v>
                </c:pt>
                <c:pt idx="80">
                  <c:v>71.55</c:v>
                </c:pt>
                <c:pt idx="81">
                  <c:v>71.75</c:v>
                </c:pt>
                <c:pt idx="82">
                  <c:v>71.680000000000007</c:v>
                </c:pt>
                <c:pt idx="83">
                  <c:v>71.81</c:v>
                </c:pt>
                <c:pt idx="84">
                  <c:v>71.760000000000005</c:v>
                </c:pt>
                <c:pt idx="85">
                  <c:v>71.900000000000006</c:v>
                </c:pt>
                <c:pt idx="86">
                  <c:v>71.87</c:v>
                </c:pt>
                <c:pt idx="87">
                  <c:v>72.958404010664651</c:v>
                </c:pt>
                <c:pt idx="88">
                  <c:v>72.514514681726382</c:v>
                </c:pt>
                <c:pt idx="89">
                  <c:v>72.436077431232164</c:v>
                </c:pt>
                <c:pt idx="90">
                  <c:v>72.116333830042379</c:v>
                </c:pt>
                <c:pt idx="91">
                  <c:v>72.777262833397558</c:v>
                </c:pt>
                <c:pt idx="92">
                  <c:v>72.702455291463693</c:v>
                </c:pt>
                <c:pt idx="93">
                  <c:v>72.806980017804506</c:v>
                </c:pt>
                <c:pt idx="94">
                  <c:v>72.862321329707058</c:v>
                </c:pt>
                <c:pt idx="95">
                  <c:v>72.020636149291377</c:v>
                </c:pt>
                <c:pt idx="96">
                  <c:v>72.90937952710965</c:v>
                </c:pt>
                <c:pt idx="97">
                  <c:v>72.83737159577214</c:v>
                </c:pt>
                <c:pt idx="98">
                  <c:v>72.623452136563799</c:v>
                </c:pt>
                <c:pt idx="99">
                  <c:v>73.354198185296823</c:v>
                </c:pt>
                <c:pt idx="100">
                  <c:v>72.918969605025424</c:v>
                </c:pt>
                <c:pt idx="101">
                  <c:v>72.39394905055579</c:v>
                </c:pt>
                <c:pt idx="102">
                  <c:v>72.510452672130626</c:v>
                </c:pt>
                <c:pt idx="103">
                  <c:v>72.029097192604155</c:v>
                </c:pt>
                <c:pt idx="104">
                  <c:v>72.092161747935293</c:v>
                </c:pt>
                <c:pt idx="105">
                  <c:v>72.858486122149813</c:v>
                </c:pt>
                <c:pt idx="106">
                  <c:v>72.822342254220104</c:v>
                </c:pt>
                <c:pt idx="107">
                  <c:v>71.987817718012678</c:v>
                </c:pt>
                <c:pt idx="108">
                  <c:v>72.861224619535847</c:v>
                </c:pt>
                <c:pt idx="109">
                  <c:v>72.353740218765708</c:v>
                </c:pt>
                <c:pt idx="110">
                  <c:v>72.287333553427985</c:v>
                </c:pt>
                <c:pt idx="111">
                  <c:v>72.967925126466255</c:v>
                </c:pt>
                <c:pt idx="112">
                  <c:v>72.978249887358174</c:v>
                </c:pt>
                <c:pt idx="113">
                  <c:v>72.179789323035209</c:v>
                </c:pt>
                <c:pt idx="114">
                  <c:v>72.878115958296974</c:v>
                </c:pt>
                <c:pt idx="115">
                  <c:v>72.439597891705532</c:v>
                </c:pt>
                <c:pt idx="116">
                  <c:v>72.764337911929829</c:v>
                </c:pt>
                <c:pt idx="117">
                  <c:v>72.772282856766921</c:v>
                </c:pt>
                <c:pt idx="118">
                  <c:v>73.243712546748299</c:v>
                </c:pt>
                <c:pt idx="119">
                  <c:v>73.351827545478287</c:v>
                </c:pt>
                <c:pt idx="120">
                  <c:v>73.231032764519242</c:v>
                </c:pt>
                <c:pt idx="121">
                  <c:v>72.454089625598868</c:v>
                </c:pt>
                <c:pt idx="122">
                  <c:v>72.096467366046795</c:v>
                </c:pt>
                <c:pt idx="123">
                  <c:v>73.162460175229</c:v>
                </c:pt>
                <c:pt idx="124">
                  <c:v>73.256164605998748</c:v>
                </c:pt>
                <c:pt idx="125">
                  <c:v>72.541880866130029</c:v>
                </c:pt>
                <c:pt idx="126">
                  <c:v>73.392763917913342</c:v>
                </c:pt>
                <c:pt idx="127">
                  <c:v>72.963714450981385</c:v>
                </c:pt>
                <c:pt idx="128">
                  <c:v>72.860722436123893</c:v>
                </c:pt>
                <c:pt idx="129">
                  <c:v>73.088625526967206</c:v>
                </c:pt>
                <c:pt idx="130">
                  <c:v>72.737618106974168</c:v>
                </c:pt>
                <c:pt idx="131">
                  <c:v>73.215437705438433</c:v>
                </c:pt>
                <c:pt idx="132">
                  <c:v>72.543751466057273</c:v>
                </c:pt>
                <c:pt idx="133">
                  <c:v>72.812124652064099</c:v>
                </c:pt>
                <c:pt idx="134">
                  <c:v>72.582865674861679</c:v>
                </c:pt>
                <c:pt idx="135">
                  <c:v>74.322558775132592</c:v>
                </c:pt>
                <c:pt idx="136">
                  <c:v>73.410520434452579</c:v>
                </c:pt>
                <c:pt idx="137">
                  <c:v>73.260073260073256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527712"/>
        <c:axId val="105530144"/>
      </c:lineChart>
      <c:catAx>
        <c:axId val="105527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Количество случайных чисел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530144"/>
        <c:crosses val="autoZero"/>
        <c:auto val="1"/>
        <c:lblAlgn val="ctr"/>
        <c:lblOffset val="100"/>
        <c:noMultiLvlLbl val="0"/>
      </c:catAx>
      <c:valAx>
        <c:axId val="10553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Ускорение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5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GPU Scaling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GPU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Лист5!$T$3:$T$140</c:f>
              <c:numCache>
                <c:formatCode>General</c:formatCode>
                <c:ptCount val="138"/>
                <c:pt idx="0">
                  <c:v>368640</c:v>
                </c:pt>
                <c:pt idx="1">
                  <c:v>737280</c:v>
                </c:pt>
                <c:pt idx="2">
                  <c:v>1105920</c:v>
                </c:pt>
                <c:pt idx="3">
                  <c:v>1474560</c:v>
                </c:pt>
                <c:pt idx="4">
                  <c:v>1843200</c:v>
                </c:pt>
                <c:pt idx="5">
                  <c:v>2211840</c:v>
                </c:pt>
                <c:pt idx="6">
                  <c:v>2580480</c:v>
                </c:pt>
                <c:pt idx="7">
                  <c:v>2949120</c:v>
                </c:pt>
                <c:pt idx="8">
                  <c:v>3317760</c:v>
                </c:pt>
                <c:pt idx="9">
                  <c:v>3686400</c:v>
                </c:pt>
                <c:pt idx="10">
                  <c:v>4055040</c:v>
                </c:pt>
                <c:pt idx="11">
                  <c:v>4423680</c:v>
                </c:pt>
                <c:pt idx="12">
                  <c:v>4792320</c:v>
                </c:pt>
                <c:pt idx="13">
                  <c:v>5160960</c:v>
                </c:pt>
                <c:pt idx="14">
                  <c:v>5529600</c:v>
                </c:pt>
                <c:pt idx="15">
                  <c:v>5898240</c:v>
                </c:pt>
                <c:pt idx="16">
                  <c:v>6266880</c:v>
                </c:pt>
                <c:pt idx="17">
                  <c:v>6635520</c:v>
                </c:pt>
                <c:pt idx="18">
                  <c:v>7004160</c:v>
                </c:pt>
                <c:pt idx="19">
                  <c:v>7372800</c:v>
                </c:pt>
                <c:pt idx="20">
                  <c:v>7741440</c:v>
                </c:pt>
                <c:pt idx="21">
                  <c:v>8110080</c:v>
                </c:pt>
                <c:pt idx="22">
                  <c:v>8478720</c:v>
                </c:pt>
                <c:pt idx="23">
                  <c:v>8847360</c:v>
                </c:pt>
                <c:pt idx="24">
                  <c:v>9216000</c:v>
                </c:pt>
                <c:pt idx="25">
                  <c:v>9584640</c:v>
                </c:pt>
                <c:pt idx="26">
                  <c:v>9953280</c:v>
                </c:pt>
                <c:pt idx="27">
                  <c:v>10321920</c:v>
                </c:pt>
                <c:pt idx="28">
                  <c:v>10690560</c:v>
                </c:pt>
                <c:pt idx="29">
                  <c:v>11059200</c:v>
                </c:pt>
                <c:pt idx="30">
                  <c:v>11427840</c:v>
                </c:pt>
                <c:pt idx="31">
                  <c:v>11796480</c:v>
                </c:pt>
                <c:pt idx="32">
                  <c:v>12165120</c:v>
                </c:pt>
                <c:pt idx="33">
                  <c:v>12533760</c:v>
                </c:pt>
                <c:pt idx="34">
                  <c:v>12902400</c:v>
                </c:pt>
                <c:pt idx="35">
                  <c:v>13271040</c:v>
                </c:pt>
                <c:pt idx="36">
                  <c:v>13639680</c:v>
                </c:pt>
                <c:pt idx="37">
                  <c:v>14008320</c:v>
                </c:pt>
                <c:pt idx="38">
                  <c:v>14376960</c:v>
                </c:pt>
                <c:pt idx="39">
                  <c:v>14745600</c:v>
                </c:pt>
                <c:pt idx="40">
                  <c:v>15114240</c:v>
                </c:pt>
                <c:pt idx="41">
                  <c:v>15482880</c:v>
                </c:pt>
                <c:pt idx="42">
                  <c:v>15851520</c:v>
                </c:pt>
                <c:pt idx="43">
                  <c:v>16220160</c:v>
                </c:pt>
                <c:pt idx="44">
                  <c:v>16588800</c:v>
                </c:pt>
                <c:pt idx="45">
                  <c:v>16957440</c:v>
                </c:pt>
                <c:pt idx="46">
                  <c:v>17326080</c:v>
                </c:pt>
                <c:pt idx="47">
                  <c:v>17694720</c:v>
                </c:pt>
                <c:pt idx="48">
                  <c:v>18063360</c:v>
                </c:pt>
                <c:pt idx="49">
                  <c:v>18432000</c:v>
                </c:pt>
                <c:pt idx="50">
                  <c:v>18800640</c:v>
                </c:pt>
                <c:pt idx="51">
                  <c:v>19169280</c:v>
                </c:pt>
                <c:pt idx="52">
                  <c:v>19537920</c:v>
                </c:pt>
                <c:pt idx="53">
                  <c:v>19906560</c:v>
                </c:pt>
                <c:pt idx="54">
                  <c:v>20275200</c:v>
                </c:pt>
                <c:pt idx="55">
                  <c:v>20643840</c:v>
                </c:pt>
                <c:pt idx="56">
                  <c:v>21012480</c:v>
                </c:pt>
                <c:pt idx="57">
                  <c:v>21381120</c:v>
                </c:pt>
                <c:pt idx="58">
                  <c:v>21749760</c:v>
                </c:pt>
                <c:pt idx="59">
                  <c:v>22118400</c:v>
                </c:pt>
                <c:pt idx="60">
                  <c:v>22487040</c:v>
                </c:pt>
                <c:pt idx="61">
                  <c:v>22855680</c:v>
                </c:pt>
                <c:pt idx="62">
                  <c:v>23224320</c:v>
                </c:pt>
                <c:pt idx="63">
                  <c:v>23592960</c:v>
                </c:pt>
                <c:pt idx="64">
                  <c:v>23961600</c:v>
                </c:pt>
                <c:pt idx="65">
                  <c:v>24330240</c:v>
                </c:pt>
                <c:pt idx="66">
                  <c:v>24698880</c:v>
                </c:pt>
                <c:pt idx="67">
                  <c:v>25067520</c:v>
                </c:pt>
                <c:pt idx="68">
                  <c:v>25436160</c:v>
                </c:pt>
                <c:pt idx="69">
                  <c:v>25804800</c:v>
                </c:pt>
                <c:pt idx="70">
                  <c:v>26173440</c:v>
                </c:pt>
                <c:pt idx="71">
                  <c:v>26542080</c:v>
                </c:pt>
                <c:pt idx="72">
                  <c:v>26910720</c:v>
                </c:pt>
                <c:pt idx="73">
                  <c:v>27279360</c:v>
                </c:pt>
                <c:pt idx="74">
                  <c:v>27648000</c:v>
                </c:pt>
                <c:pt idx="75">
                  <c:v>28016640</c:v>
                </c:pt>
                <c:pt idx="76">
                  <c:v>28385280</c:v>
                </c:pt>
                <c:pt idx="77">
                  <c:v>28753920</c:v>
                </c:pt>
                <c:pt idx="78">
                  <c:v>29122560</c:v>
                </c:pt>
                <c:pt idx="79">
                  <c:v>29491200</c:v>
                </c:pt>
                <c:pt idx="80">
                  <c:v>29859840</c:v>
                </c:pt>
                <c:pt idx="81">
                  <c:v>30228480</c:v>
                </c:pt>
                <c:pt idx="82">
                  <c:v>30597120</c:v>
                </c:pt>
                <c:pt idx="83">
                  <c:v>30965760</c:v>
                </c:pt>
                <c:pt idx="84">
                  <c:v>31334400</c:v>
                </c:pt>
                <c:pt idx="85">
                  <c:v>31703040</c:v>
                </c:pt>
                <c:pt idx="86">
                  <c:v>32071680</c:v>
                </c:pt>
                <c:pt idx="87">
                  <c:v>32440320</c:v>
                </c:pt>
                <c:pt idx="88">
                  <c:v>32808960</c:v>
                </c:pt>
                <c:pt idx="89">
                  <c:v>33177600</c:v>
                </c:pt>
                <c:pt idx="90">
                  <c:v>33546240</c:v>
                </c:pt>
                <c:pt idx="91">
                  <c:v>33914880</c:v>
                </c:pt>
                <c:pt idx="92">
                  <c:v>34283520</c:v>
                </c:pt>
                <c:pt idx="93">
                  <c:v>34652160</c:v>
                </c:pt>
                <c:pt idx="94">
                  <c:v>35020800</c:v>
                </c:pt>
                <c:pt idx="95">
                  <c:v>35389440</c:v>
                </c:pt>
                <c:pt idx="96">
                  <c:v>35758080</c:v>
                </c:pt>
                <c:pt idx="97">
                  <c:v>36126720</c:v>
                </c:pt>
                <c:pt idx="98">
                  <c:v>36495360</c:v>
                </c:pt>
                <c:pt idx="99">
                  <c:v>36864000</c:v>
                </c:pt>
                <c:pt idx="100">
                  <c:v>37232640</c:v>
                </c:pt>
                <c:pt idx="101">
                  <c:v>37601280</c:v>
                </c:pt>
                <c:pt idx="102">
                  <c:v>37969920</c:v>
                </c:pt>
                <c:pt idx="103">
                  <c:v>38338560</c:v>
                </c:pt>
                <c:pt idx="104">
                  <c:v>38707200</c:v>
                </c:pt>
                <c:pt idx="105">
                  <c:v>39075840</c:v>
                </c:pt>
                <c:pt idx="106">
                  <c:v>39444480</c:v>
                </c:pt>
                <c:pt idx="107">
                  <c:v>39813120</c:v>
                </c:pt>
                <c:pt idx="108">
                  <c:v>40181760</c:v>
                </c:pt>
                <c:pt idx="109">
                  <c:v>40550400</c:v>
                </c:pt>
                <c:pt idx="110">
                  <c:v>40919040</c:v>
                </c:pt>
                <c:pt idx="111">
                  <c:v>41287680</c:v>
                </c:pt>
                <c:pt idx="112">
                  <c:v>41656320</c:v>
                </c:pt>
                <c:pt idx="113">
                  <c:v>42024960</c:v>
                </c:pt>
                <c:pt idx="114">
                  <c:v>42393600</c:v>
                </c:pt>
                <c:pt idx="115">
                  <c:v>42762240</c:v>
                </c:pt>
                <c:pt idx="116">
                  <c:v>43130880</c:v>
                </c:pt>
                <c:pt idx="117">
                  <c:v>43499520</c:v>
                </c:pt>
                <c:pt idx="118">
                  <c:v>43868160</c:v>
                </c:pt>
                <c:pt idx="119">
                  <c:v>44236800</c:v>
                </c:pt>
                <c:pt idx="120">
                  <c:v>44605440</c:v>
                </c:pt>
                <c:pt idx="121">
                  <c:v>44974080</c:v>
                </c:pt>
                <c:pt idx="122">
                  <c:v>45342720</c:v>
                </c:pt>
                <c:pt idx="123">
                  <c:v>45711360</c:v>
                </c:pt>
                <c:pt idx="124">
                  <c:v>46080000</c:v>
                </c:pt>
                <c:pt idx="125">
                  <c:v>46448640</c:v>
                </c:pt>
                <c:pt idx="126">
                  <c:v>46817280</c:v>
                </c:pt>
                <c:pt idx="127">
                  <c:v>47185920</c:v>
                </c:pt>
                <c:pt idx="128">
                  <c:v>47554560</c:v>
                </c:pt>
                <c:pt idx="129">
                  <c:v>47923200</c:v>
                </c:pt>
                <c:pt idx="130">
                  <c:v>48291840</c:v>
                </c:pt>
                <c:pt idx="131">
                  <c:v>48660480</c:v>
                </c:pt>
                <c:pt idx="132">
                  <c:v>49029120</c:v>
                </c:pt>
                <c:pt idx="133">
                  <c:v>49397760</c:v>
                </c:pt>
                <c:pt idx="134">
                  <c:v>49766400</c:v>
                </c:pt>
                <c:pt idx="135">
                  <c:v>50135040</c:v>
                </c:pt>
                <c:pt idx="136">
                  <c:v>50503680</c:v>
                </c:pt>
                <c:pt idx="137">
                  <c:v>50872320</c:v>
                </c:pt>
              </c:numCache>
            </c:numRef>
          </c:cat>
          <c:val>
            <c:numRef>
              <c:f>Лист5!$W$3:$W$144</c:f>
              <c:numCache>
                <c:formatCode>General</c:formatCode>
                <c:ptCount val="142"/>
                <c:pt idx="0">
                  <c:v>19.090680733484049</c:v>
                </c:pt>
                <c:pt idx="1">
                  <c:v>35.516240392856972</c:v>
                </c:pt>
                <c:pt idx="2">
                  <c:v>40.714594234813461</c:v>
                </c:pt>
                <c:pt idx="3">
                  <c:v>46.888491162663037</c:v>
                </c:pt>
                <c:pt idx="4">
                  <c:v>49.263138140094981</c:v>
                </c:pt>
                <c:pt idx="5">
                  <c:v>54.180490249898561</c:v>
                </c:pt>
                <c:pt idx="6">
                  <c:v>54.148736734585043</c:v>
                </c:pt>
                <c:pt idx="7">
                  <c:v>58.110576124854724</c:v>
                </c:pt>
                <c:pt idx="8">
                  <c:v>59.131447987873692</c:v>
                </c:pt>
                <c:pt idx="9">
                  <c:v>57.757153384308744</c:v>
                </c:pt>
                <c:pt idx="10">
                  <c:v>61.693791172448975</c:v>
                </c:pt>
                <c:pt idx="11">
                  <c:v>61.97228874679638</c:v>
                </c:pt>
                <c:pt idx="12">
                  <c:v>61.797823806695398</c:v>
                </c:pt>
                <c:pt idx="13">
                  <c:v>63.907700756443624</c:v>
                </c:pt>
                <c:pt idx="14">
                  <c:v>64.405912554128378</c:v>
                </c:pt>
                <c:pt idx="15">
                  <c:v>63.737634262637229</c:v>
                </c:pt>
                <c:pt idx="16">
                  <c:v>65.589809120677259</c:v>
                </c:pt>
                <c:pt idx="17">
                  <c:v>66.092762793947813</c:v>
                </c:pt>
                <c:pt idx="18">
                  <c:v>65.041539134236984</c:v>
                </c:pt>
                <c:pt idx="19">
                  <c:v>66.806911302602742</c:v>
                </c:pt>
                <c:pt idx="20">
                  <c:v>66.945253471782536</c:v>
                </c:pt>
                <c:pt idx="21">
                  <c:v>66.504719047429418</c:v>
                </c:pt>
                <c:pt idx="22">
                  <c:v>67.876607553290441</c:v>
                </c:pt>
                <c:pt idx="23">
                  <c:v>67.59508103265739</c:v>
                </c:pt>
                <c:pt idx="24">
                  <c:v>66.500766235044352</c:v>
                </c:pt>
                <c:pt idx="25">
                  <c:v>67.994406133963452</c:v>
                </c:pt>
                <c:pt idx="26">
                  <c:v>67.192636423405645</c:v>
                </c:pt>
                <c:pt idx="27">
                  <c:v>66.994335644796664</c:v>
                </c:pt>
                <c:pt idx="28">
                  <c:v>69.017020879360231</c:v>
                </c:pt>
                <c:pt idx="29">
                  <c:v>68.371327452836454</c:v>
                </c:pt>
                <c:pt idx="30">
                  <c:v>68.109484404837687</c:v>
                </c:pt>
                <c:pt idx="31">
                  <c:v>68.717593407654348</c:v>
                </c:pt>
                <c:pt idx="32">
                  <c:v>69.607236056437699</c:v>
                </c:pt>
                <c:pt idx="33">
                  <c:v>68.056078633149625</c:v>
                </c:pt>
                <c:pt idx="34">
                  <c:v>69.037295830042723</c:v>
                </c:pt>
                <c:pt idx="35">
                  <c:v>68.705640218526312</c:v>
                </c:pt>
                <c:pt idx="36">
                  <c:v>69.512722696346401</c:v>
                </c:pt>
                <c:pt idx="37">
                  <c:v>69.3821980396622</c:v>
                </c:pt>
                <c:pt idx="38">
                  <c:v>69.564315157003122</c:v>
                </c:pt>
                <c:pt idx="39">
                  <c:v>69.323380140649533</c:v>
                </c:pt>
                <c:pt idx="40">
                  <c:v>69.509489770766578</c:v>
                </c:pt>
                <c:pt idx="41">
                  <c:v>69.759545636941695</c:v>
                </c:pt>
                <c:pt idx="42">
                  <c:v>70.008975509680738</c:v>
                </c:pt>
                <c:pt idx="43">
                  <c:v>69.75717439293598</c:v>
                </c:pt>
                <c:pt idx="44">
                  <c:v>70.09182028457279</c:v>
                </c:pt>
                <c:pt idx="45">
                  <c:v>69.863777583047877</c:v>
                </c:pt>
                <c:pt idx="46">
                  <c:v>70.574708086354903</c:v>
                </c:pt>
                <c:pt idx="47">
                  <c:v>70.529437866367729</c:v>
                </c:pt>
                <c:pt idx="48">
                  <c:v>69.996351614128656</c:v>
                </c:pt>
                <c:pt idx="49">
                  <c:v>70.412012999140856</c:v>
                </c:pt>
                <c:pt idx="50">
                  <c:v>70.487551107138145</c:v>
                </c:pt>
                <c:pt idx="51">
                  <c:v>70.309275415949102</c:v>
                </c:pt>
                <c:pt idx="52">
                  <c:v>70.57586376035259</c:v>
                </c:pt>
                <c:pt idx="53">
                  <c:v>71.193904412632932</c:v>
                </c:pt>
                <c:pt idx="54">
                  <c:v>70.490618777371083</c:v>
                </c:pt>
                <c:pt idx="55">
                  <c:v>70.180000000000007</c:v>
                </c:pt>
                <c:pt idx="56">
                  <c:v>70.010000000000005</c:v>
                </c:pt>
                <c:pt idx="57">
                  <c:v>70.23</c:v>
                </c:pt>
                <c:pt idx="58">
                  <c:v>70.150000000000006</c:v>
                </c:pt>
                <c:pt idx="59">
                  <c:v>70.3</c:v>
                </c:pt>
                <c:pt idx="60">
                  <c:v>70.260000000000005</c:v>
                </c:pt>
                <c:pt idx="61">
                  <c:v>70.37</c:v>
                </c:pt>
                <c:pt idx="62">
                  <c:v>70.31</c:v>
                </c:pt>
                <c:pt idx="63">
                  <c:v>70.430000000000007</c:v>
                </c:pt>
                <c:pt idx="64">
                  <c:v>70.540000000000006</c:v>
                </c:pt>
                <c:pt idx="65">
                  <c:v>70.349999999999994</c:v>
                </c:pt>
                <c:pt idx="66">
                  <c:v>70.61</c:v>
                </c:pt>
                <c:pt idx="67">
                  <c:v>70.709999999999994</c:v>
                </c:pt>
                <c:pt idx="68">
                  <c:v>70.66</c:v>
                </c:pt>
                <c:pt idx="69">
                  <c:v>70.91</c:v>
                </c:pt>
                <c:pt idx="70">
                  <c:v>71.12</c:v>
                </c:pt>
                <c:pt idx="71">
                  <c:v>71.319999999999993</c:v>
                </c:pt>
                <c:pt idx="72">
                  <c:v>71.209999999999994</c:v>
                </c:pt>
                <c:pt idx="73">
                  <c:v>71.42</c:v>
                </c:pt>
                <c:pt idx="74">
                  <c:v>71.31</c:v>
                </c:pt>
                <c:pt idx="75">
                  <c:v>71.28</c:v>
                </c:pt>
                <c:pt idx="76">
                  <c:v>71.400000000000006</c:v>
                </c:pt>
                <c:pt idx="77">
                  <c:v>71.349999999999994</c:v>
                </c:pt>
                <c:pt idx="78">
                  <c:v>71.56</c:v>
                </c:pt>
                <c:pt idx="79">
                  <c:v>71.41</c:v>
                </c:pt>
                <c:pt idx="80">
                  <c:v>71.55</c:v>
                </c:pt>
                <c:pt idx="81">
                  <c:v>71.75</c:v>
                </c:pt>
                <c:pt idx="82">
                  <c:v>71.680000000000007</c:v>
                </c:pt>
                <c:pt idx="83">
                  <c:v>71.81</c:v>
                </c:pt>
                <c:pt idx="84">
                  <c:v>71.760000000000005</c:v>
                </c:pt>
                <c:pt idx="85">
                  <c:v>71.900000000000006</c:v>
                </c:pt>
                <c:pt idx="86">
                  <c:v>71.87</c:v>
                </c:pt>
                <c:pt idx="87">
                  <c:v>72.958404010664651</c:v>
                </c:pt>
                <c:pt idx="88">
                  <c:v>72.514514681726382</c:v>
                </c:pt>
                <c:pt idx="89">
                  <c:v>72.436077431232164</c:v>
                </c:pt>
                <c:pt idx="90">
                  <c:v>72.116333830042379</c:v>
                </c:pt>
                <c:pt idx="91">
                  <c:v>72.777262833397558</c:v>
                </c:pt>
                <c:pt idx="92">
                  <c:v>72.702455291463693</c:v>
                </c:pt>
                <c:pt idx="93">
                  <c:v>72.806980017804506</c:v>
                </c:pt>
                <c:pt idx="94">
                  <c:v>72.862321329707058</c:v>
                </c:pt>
                <c:pt idx="95">
                  <c:v>72.020636149291377</c:v>
                </c:pt>
                <c:pt idx="96">
                  <c:v>72.90937952710965</c:v>
                </c:pt>
                <c:pt idx="97">
                  <c:v>72.83737159577214</c:v>
                </c:pt>
                <c:pt idx="98">
                  <c:v>72.623452136563799</c:v>
                </c:pt>
                <c:pt idx="99">
                  <c:v>73.354198185296823</c:v>
                </c:pt>
                <c:pt idx="100">
                  <c:v>72.918969605025424</c:v>
                </c:pt>
                <c:pt idx="101">
                  <c:v>72.39394905055579</c:v>
                </c:pt>
                <c:pt idx="102">
                  <c:v>72.510452672130626</c:v>
                </c:pt>
                <c:pt idx="103">
                  <c:v>72.029097192604155</c:v>
                </c:pt>
                <c:pt idx="104">
                  <c:v>72.092161747935293</c:v>
                </c:pt>
                <c:pt idx="105">
                  <c:v>72.858486122149813</c:v>
                </c:pt>
                <c:pt idx="106">
                  <c:v>72.822342254220104</c:v>
                </c:pt>
                <c:pt idx="107">
                  <c:v>71.987817718012678</c:v>
                </c:pt>
                <c:pt idx="108">
                  <c:v>72.861224619535847</c:v>
                </c:pt>
                <c:pt idx="109">
                  <c:v>72.353740218765708</c:v>
                </c:pt>
                <c:pt idx="110">
                  <c:v>72.287333553427985</c:v>
                </c:pt>
                <c:pt idx="111">
                  <c:v>72.967925126466255</c:v>
                </c:pt>
                <c:pt idx="112">
                  <c:v>72.978249887358174</c:v>
                </c:pt>
                <c:pt idx="113">
                  <c:v>72.179789323035209</c:v>
                </c:pt>
                <c:pt idx="114">
                  <c:v>72.878115958296974</c:v>
                </c:pt>
                <c:pt idx="115">
                  <c:v>72.439597891705532</c:v>
                </c:pt>
                <c:pt idx="116">
                  <c:v>72.764337911929829</c:v>
                </c:pt>
                <c:pt idx="117">
                  <c:v>72.772282856766921</c:v>
                </c:pt>
                <c:pt idx="118">
                  <c:v>73.243712546748299</c:v>
                </c:pt>
                <c:pt idx="119">
                  <c:v>73.351827545478287</c:v>
                </c:pt>
                <c:pt idx="120">
                  <c:v>73.231032764519242</c:v>
                </c:pt>
                <c:pt idx="121">
                  <c:v>72.454089625598868</c:v>
                </c:pt>
                <c:pt idx="122">
                  <c:v>72.096467366046795</c:v>
                </c:pt>
                <c:pt idx="123">
                  <c:v>73.162460175229</c:v>
                </c:pt>
                <c:pt idx="124">
                  <c:v>73.256164605998748</c:v>
                </c:pt>
                <c:pt idx="125">
                  <c:v>72.541880866130029</c:v>
                </c:pt>
                <c:pt idx="126">
                  <c:v>73.392763917913342</c:v>
                </c:pt>
                <c:pt idx="127">
                  <c:v>72.963714450981385</c:v>
                </c:pt>
                <c:pt idx="128">
                  <c:v>72.860722436123893</c:v>
                </c:pt>
                <c:pt idx="129">
                  <c:v>73.088625526967206</c:v>
                </c:pt>
                <c:pt idx="130">
                  <c:v>72.737618106974168</c:v>
                </c:pt>
                <c:pt idx="131">
                  <c:v>73.215437705438433</c:v>
                </c:pt>
                <c:pt idx="132">
                  <c:v>72.543751466057273</c:v>
                </c:pt>
                <c:pt idx="133">
                  <c:v>72.812124652064099</c:v>
                </c:pt>
                <c:pt idx="134">
                  <c:v>72.582865674861679</c:v>
                </c:pt>
                <c:pt idx="135">
                  <c:v>74.322558775132592</c:v>
                </c:pt>
                <c:pt idx="136">
                  <c:v>73.410520434452579</c:v>
                </c:pt>
                <c:pt idx="137">
                  <c:v>73.260073260073256</c:v>
                </c:pt>
              </c:numCache>
            </c:numRef>
          </c:val>
          <c:smooth val="0"/>
        </c:ser>
        <c:ser>
          <c:idx val="2"/>
          <c:order val="1"/>
          <c:tx>
            <c:v>2 GPU</c:v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Лист5!$T$3:$T$140</c:f>
              <c:numCache>
                <c:formatCode>General</c:formatCode>
                <c:ptCount val="138"/>
                <c:pt idx="0">
                  <c:v>368640</c:v>
                </c:pt>
                <c:pt idx="1">
                  <c:v>737280</c:v>
                </c:pt>
                <c:pt idx="2">
                  <c:v>1105920</c:v>
                </c:pt>
                <c:pt idx="3">
                  <c:v>1474560</c:v>
                </c:pt>
                <c:pt idx="4">
                  <c:v>1843200</c:v>
                </c:pt>
                <c:pt idx="5">
                  <c:v>2211840</c:v>
                </c:pt>
                <c:pt idx="6">
                  <c:v>2580480</c:v>
                </c:pt>
                <c:pt idx="7">
                  <c:v>2949120</c:v>
                </c:pt>
                <c:pt idx="8">
                  <c:v>3317760</c:v>
                </c:pt>
                <c:pt idx="9">
                  <c:v>3686400</c:v>
                </c:pt>
                <c:pt idx="10">
                  <c:v>4055040</c:v>
                </c:pt>
                <c:pt idx="11">
                  <c:v>4423680</c:v>
                </c:pt>
                <c:pt idx="12">
                  <c:v>4792320</c:v>
                </c:pt>
                <c:pt idx="13">
                  <c:v>5160960</c:v>
                </c:pt>
                <c:pt idx="14">
                  <c:v>5529600</c:v>
                </c:pt>
                <c:pt idx="15">
                  <c:v>5898240</c:v>
                </c:pt>
                <c:pt idx="16">
                  <c:v>6266880</c:v>
                </c:pt>
                <c:pt idx="17">
                  <c:v>6635520</c:v>
                </c:pt>
                <c:pt idx="18">
                  <c:v>7004160</c:v>
                </c:pt>
                <c:pt idx="19">
                  <c:v>7372800</c:v>
                </c:pt>
                <c:pt idx="20">
                  <c:v>7741440</c:v>
                </c:pt>
                <c:pt idx="21">
                  <c:v>8110080</c:v>
                </c:pt>
                <c:pt idx="22">
                  <c:v>8478720</c:v>
                </c:pt>
                <c:pt idx="23">
                  <c:v>8847360</c:v>
                </c:pt>
                <c:pt idx="24">
                  <c:v>9216000</c:v>
                </c:pt>
                <c:pt idx="25">
                  <c:v>9584640</c:v>
                </c:pt>
                <c:pt idx="26">
                  <c:v>9953280</c:v>
                </c:pt>
                <c:pt idx="27">
                  <c:v>10321920</c:v>
                </c:pt>
                <c:pt idx="28">
                  <c:v>10690560</c:v>
                </c:pt>
                <c:pt idx="29">
                  <c:v>11059200</c:v>
                </c:pt>
                <c:pt idx="30">
                  <c:v>11427840</c:v>
                </c:pt>
                <c:pt idx="31">
                  <c:v>11796480</c:v>
                </c:pt>
                <c:pt idx="32">
                  <c:v>12165120</c:v>
                </c:pt>
                <c:pt idx="33">
                  <c:v>12533760</c:v>
                </c:pt>
                <c:pt idx="34">
                  <c:v>12902400</c:v>
                </c:pt>
                <c:pt idx="35">
                  <c:v>13271040</c:v>
                </c:pt>
                <c:pt idx="36">
                  <c:v>13639680</c:v>
                </c:pt>
                <c:pt idx="37">
                  <c:v>14008320</c:v>
                </c:pt>
                <c:pt idx="38">
                  <c:v>14376960</c:v>
                </c:pt>
                <c:pt idx="39">
                  <c:v>14745600</c:v>
                </c:pt>
                <c:pt idx="40">
                  <c:v>15114240</c:v>
                </c:pt>
                <c:pt idx="41">
                  <c:v>15482880</c:v>
                </c:pt>
                <c:pt idx="42">
                  <c:v>15851520</c:v>
                </c:pt>
                <c:pt idx="43">
                  <c:v>16220160</c:v>
                </c:pt>
                <c:pt idx="44">
                  <c:v>16588800</c:v>
                </c:pt>
                <c:pt idx="45">
                  <c:v>16957440</c:v>
                </c:pt>
                <c:pt idx="46">
                  <c:v>17326080</c:v>
                </c:pt>
                <c:pt idx="47">
                  <c:v>17694720</c:v>
                </c:pt>
                <c:pt idx="48">
                  <c:v>18063360</c:v>
                </c:pt>
                <c:pt idx="49">
                  <c:v>18432000</c:v>
                </c:pt>
                <c:pt idx="50">
                  <c:v>18800640</c:v>
                </c:pt>
                <c:pt idx="51">
                  <c:v>19169280</c:v>
                </c:pt>
                <c:pt idx="52">
                  <c:v>19537920</c:v>
                </c:pt>
                <c:pt idx="53">
                  <c:v>19906560</c:v>
                </c:pt>
                <c:pt idx="54">
                  <c:v>20275200</c:v>
                </c:pt>
                <c:pt idx="55">
                  <c:v>20643840</c:v>
                </c:pt>
                <c:pt idx="56">
                  <c:v>21012480</c:v>
                </c:pt>
                <c:pt idx="57">
                  <c:v>21381120</c:v>
                </c:pt>
                <c:pt idx="58">
                  <c:v>21749760</c:v>
                </c:pt>
                <c:pt idx="59">
                  <c:v>22118400</c:v>
                </c:pt>
                <c:pt idx="60">
                  <c:v>22487040</c:v>
                </c:pt>
                <c:pt idx="61">
                  <c:v>22855680</c:v>
                </c:pt>
                <c:pt idx="62">
                  <c:v>23224320</c:v>
                </c:pt>
                <c:pt idx="63">
                  <c:v>23592960</c:v>
                </c:pt>
                <c:pt idx="64">
                  <c:v>23961600</c:v>
                </c:pt>
                <c:pt idx="65">
                  <c:v>24330240</c:v>
                </c:pt>
                <c:pt idx="66">
                  <c:v>24698880</c:v>
                </c:pt>
                <c:pt idx="67">
                  <c:v>25067520</c:v>
                </c:pt>
                <c:pt idx="68">
                  <c:v>25436160</c:v>
                </c:pt>
                <c:pt idx="69">
                  <c:v>25804800</c:v>
                </c:pt>
                <c:pt idx="70">
                  <c:v>26173440</c:v>
                </c:pt>
                <c:pt idx="71">
                  <c:v>26542080</c:v>
                </c:pt>
                <c:pt idx="72">
                  <c:v>26910720</c:v>
                </c:pt>
                <c:pt idx="73">
                  <c:v>27279360</c:v>
                </c:pt>
                <c:pt idx="74">
                  <c:v>27648000</c:v>
                </c:pt>
                <c:pt idx="75">
                  <c:v>28016640</c:v>
                </c:pt>
                <c:pt idx="76">
                  <c:v>28385280</c:v>
                </c:pt>
                <c:pt idx="77">
                  <c:v>28753920</c:v>
                </c:pt>
                <c:pt idx="78">
                  <c:v>29122560</c:v>
                </c:pt>
                <c:pt idx="79">
                  <c:v>29491200</c:v>
                </c:pt>
                <c:pt idx="80">
                  <c:v>29859840</c:v>
                </c:pt>
                <c:pt idx="81">
                  <c:v>30228480</c:v>
                </c:pt>
                <c:pt idx="82">
                  <c:v>30597120</c:v>
                </c:pt>
                <c:pt idx="83">
                  <c:v>30965760</c:v>
                </c:pt>
                <c:pt idx="84">
                  <c:v>31334400</c:v>
                </c:pt>
                <c:pt idx="85">
                  <c:v>31703040</c:v>
                </c:pt>
                <c:pt idx="86">
                  <c:v>32071680</c:v>
                </c:pt>
                <c:pt idx="87">
                  <c:v>32440320</c:v>
                </c:pt>
                <c:pt idx="88">
                  <c:v>32808960</c:v>
                </c:pt>
                <c:pt idx="89">
                  <c:v>33177600</c:v>
                </c:pt>
                <c:pt idx="90">
                  <c:v>33546240</c:v>
                </c:pt>
                <c:pt idx="91">
                  <c:v>33914880</c:v>
                </c:pt>
                <c:pt idx="92">
                  <c:v>34283520</c:v>
                </c:pt>
                <c:pt idx="93">
                  <c:v>34652160</c:v>
                </c:pt>
                <c:pt idx="94">
                  <c:v>35020800</c:v>
                </c:pt>
                <c:pt idx="95">
                  <c:v>35389440</c:v>
                </c:pt>
                <c:pt idx="96">
                  <c:v>35758080</c:v>
                </c:pt>
                <c:pt idx="97">
                  <c:v>36126720</c:v>
                </c:pt>
                <c:pt idx="98">
                  <c:v>36495360</c:v>
                </c:pt>
                <c:pt idx="99">
                  <c:v>36864000</c:v>
                </c:pt>
                <c:pt idx="100">
                  <c:v>37232640</c:v>
                </c:pt>
                <c:pt idx="101">
                  <c:v>37601280</c:v>
                </c:pt>
                <c:pt idx="102">
                  <c:v>37969920</c:v>
                </c:pt>
                <c:pt idx="103">
                  <c:v>38338560</c:v>
                </c:pt>
                <c:pt idx="104">
                  <c:v>38707200</c:v>
                </c:pt>
                <c:pt idx="105">
                  <c:v>39075840</c:v>
                </c:pt>
                <c:pt idx="106">
                  <c:v>39444480</c:v>
                </c:pt>
                <c:pt idx="107">
                  <c:v>39813120</c:v>
                </c:pt>
                <c:pt idx="108">
                  <c:v>40181760</c:v>
                </c:pt>
                <c:pt idx="109">
                  <c:v>40550400</c:v>
                </c:pt>
                <c:pt idx="110">
                  <c:v>40919040</c:v>
                </c:pt>
                <c:pt idx="111">
                  <c:v>41287680</c:v>
                </c:pt>
                <c:pt idx="112">
                  <c:v>41656320</c:v>
                </c:pt>
                <c:pt idx="113">
                  <c:v>42024960</c:v>
                </c:pt>
                <c:pt idx="114">
                  <c:v>42393600</c:v>
                </c:pt>
                <c:pt idx="115">
                  <c:v>42762240</c:v>
                </c:pt>
                <c:pt idx="116">
                  <c:v>43130880</c:v>
                </c:pt>
                <c:pt idx="117">
                  <c:v>43499520</c:v>
                </c:pt>
                <c:pt idx="118">
                  <c:v>43868160</c:v>
                </c:pt>
                <c:pt idx="119">
                  <c:v>44236800</c:v>
                </c:pt>
                <c:pt idx="120">
                  <c:v>44605440</c:v>
                </c:pt>
                <c:pt idx="121">
                  <c:v>44974080</c:v>
                </c:pt>
                <c:pt idx="122">
                  <c:v>45342720</c:v>
                </c:pt>
                <c:pt idx="123">
                  <c:v>45711360</c:v>
                </c:pt>
                <c:pt idx="124">
                  <c:v>46080000</c:v>
                </c:pt>
                <c:pt idx="125">
                  <c:v>46448640</c:v>
                </c:pt>
                <c:pt idx="126">
                  <c:v>46817280</c:v>
                </c:pt>
                <c:pt idx="127">
                  <c:v>47185920</c:v>
                </c:pt>
                <c:pt idx="128">
                  <c:v>47554560</c:v>
                </c:pt>
                <c:pt idx="129">
                  <c:v>47923200</c:v>
                </c:pt>
                <c:pt idx="130">
                  <c:v>48291840</c:v>
                </c:pt>
                <c:pt idx="131">
                  <c:v>48660480</c:v>
                </c:pt>
                <c:pt idx="132">
                  <c:v>49029120</c:v>
                </c:pt>
                <c:pt idx="133">
                  <c:v>49397760</c:v>
                </c:pt>
                <c:pt idx="134">
                  <c:v>49766400</c:v>
                </c:pt>
                <c:pt idx="135">
                  <c:v>50135040</c:v>
                </c:pt>
                <c:pt idx="136">
                  <c:v>50503680</c:v>
                </c:pt>
                <c:pt idx="137">
                  <c:v>50872320</c:v>
                </c:pt>
              </c:numCache>
            </c:numRef>
          </c:cat>
          <c:val>
            <c:numRef>
              <c:f>Лист5!$AA$3:$AA$140</c:f>
              <c:numCache>
                <c:formatCode>General</c:formatCode>
                <c:ptCount val="138"/>
                <c:pt idx="0">
                  <c:v>8.7794284130027958</c:v>
                </c:pt>
                <c:pt idx="1">
                  <c:v>16.431009477406267</c:v>
                </c:pt>
                <c:pt idx="2">
                  <c:v>31.475546237577422</c:v>
                </c:pt>
                <c:pt idx="3">
                  <c:v>36.163334788687052</c:v>
                </c:pt>
                <c:pt idx="4">
                  <c:v>43.122035360068999</c:v>
                </c:pt>
                <c:pt idx="5">
                  <c:v>40.318426764330802</c:v>
                </c:pt>
                <c:pt idx="6">
                  <c:v>43.134576611256165</c:v>
                </c:pt>
                <c:pt idx="7">
                  <c:v>49.889447635969461</c:v>
                </c:pt>
                <c:pt idx="8">
                  <c:v>53.551964361878582</c:v>
                </c:pt>
                <c:pt idx="9">
                  <c:v>50.943329937111336</c:v>
                </c:pt>
                <c:pt idx="10">
                  <c:v>60.831786948364631</c:v>
                </c:pt>
                <c:pt idx="11">
                  <c:v>71.444901691815275</c:v>
                </c:pt>
                <c:pt idx="12">
                  <c:v>68.931685739176032</c:v>
                </c:pt>
                <c:pt idx="13">
                  <c:v>76.36679873573749</c:v>
                </c:pt>
                <c:pt idx="14">
                  <c:v>78.57287146230523</c:v>
                </c:pt>
                <c:pt idx="15">
                  <c:v>76.742736893719609</c:v>
                </c:pt>
                <c:pt idx="16">
                  <c:v>85.775609959893046</c:v>
                </c:pt>
                <c:pt idx="17">
                  <c:v>81.50456712816684</c:v>
                </c:pt>
                <c:pt idx="18">
                  <c:v>82.522745765219312</c:v>
                </c:pt>
                <c:pt idx="19">
                  <c:v>87.844985428611778</c:v>
                </c:pt>
                <c:pt idx="20">
                  <c:v>89.56616319113057</c:v>
                </c:pt>
                <c:pt idx="21">
                  <c:v>87.767612384588219</c:v>
                </c:pt>
                <c:pt idx="22">
                  <c:v>93.932372946625563</c:v>
                </c:pt>
                <c:pt idx="23">
                  <c:v>95.11684891318842</c:v>
                </c:pt>
                <c:pt idx="24">
                  <c:v>91.702210158976342</c:v>
                </c:pt>
                <c:pt idx="25">
                  <c:v>94.410912256200803</c:v>
                </c:pt>
                <c:pt idx="26">
                  <c:v>99.474401401596268</c:v>
                </c:pt>
                <c:pt idx="27">
                  <c:v>96.342632756495135</c:v>
                </c:pt>
                <c:pt idx="28">
                  <c:v>102.70896040750173</c:v>
                </c:pt>
                <c:pt idx="29">
                  <c:v>102.45383253225398</c:v>
                </c:pt>
                <c:pt idx="30">
                  <c:v>99.78973785057822</c:v>
                </c:pt>
                <c:pt idx="31">
                  <c:v>104.93452432573064</c:v>
                </c:pt>
                <c:pt idx="32">
                  <c:v>106.5071737953438</c:v>
                </c:pt>
                <c:pt idx="33">
                  <c:v>99.375706783573179</c:v>
                </c:pt>
                <c:pt idx="34">
                  <c:v>107.18113612004288</c:v>
                </c:pt>
                <c:pt idx="35">
                  <c:v>107.54725920310798</c:v>
                </c:pt>
                <c:pt idx="36">
                  <c:v>104.72910417361034</c:v>
                </c:pt>
                <c:pt idx="37">
                  <c:v>116.41140701720158</c:v>
                </c:pt>
                <c:pt idx="38">
                  <c:v>118.03304925379106</c:v>
                </c:pt>
                <c:pt idx="39">
                  <c:v>115.94710436762007</c:v>
                </c:pt>
                <c:pt idx="40">
                  <c:v>118.58614124825102</c:v>
                </c:pt>
                <c:pt idx="41">
                  <c:v>118.6369499355071</c:v>
                </c:pt>
                <c:pt idx="42">
                  <c:v>114.79511384900027</c:v>
                </c:pt>
                <c:pt idx="43">
                  <c:v>120.01909888011112</c:v>
                </c:pt>
                <c:pt idx="44">
                  <c:v>120.49559127895438</c:v>
                </c:pt>
                <c:pt idx="45">
                  <c:v>112.43805970627641</c:v>
                </c:pt>
                <c:pt idx="46">
                  <c:v>117.40340601791391</c:v>
                </c:pt>
                <c:pt idx="47">
                  <c:v>115.0607688497733</c:v>
                </c:pt>
                <c:pt idx="48">
                  <c:v>113.59613248202361</c:v>
                </c:pt>
                <c:pt idx="49">
                  <c:v>117.50917943059478</c:v>
                </c:pt>
                <c:pt idx="50">
                  <c:v>117.95865316232189</c:v>
                </c:pt>
                <c:pt idx="51">
                  <c:v>115.26772328746345</c:v>
                </c:pt>
                <c:pt idx="52">
                  <c:v>113.63765497335199</c:v>
                </c:pt>
                <c:pt idx="53">
                  <c:v>117.21117451314481</c:v>
                </c:pt>
                <c:pt idx="54">
                  <c:v>117.82516741039788</c:v>
                </c:pt>
                <c:pt idx="55">
                  <c:v>117.97274038756107</c:v>
                </c:pt>
                <c:pt idx="56">
                  <c:v>120.98102378865447</c:v>
                </c:pt>
                <c:pt idx="57">
                  <c:v>114.9286296364449</c:v>
                </c:pt>
                <c:pt idx="58">
                  <c:v>119.04571930104525</c:v>
                </c:pt>
                <c:pt idx="59">
                  <c:v>120.48257001050224</c:v>
                </c:pt>
                <c:pt idx="60">
                  <c:v>119.89751113223336</c:v>
                </c:pt>
                <c:pt idx="61">
                  <c:v>121.92909242660667</c:v>
                </c:pt>
                <c:pt idx="62">
                  <c:v>119.67311741702596</c:v>
                </c:pt>
                <c:pt idx="63">
                  <c:v>120.84352351140721</c:v>
                </c:pt>
                <c:pt idx="64">
                  <c:v>122.24829478791736</c:v>
                </c:pt>
                <c:pt idx="65">
                  <c:v>117.22419829024675</c:v>
                </c:pt>
                <c:pt idx="66">
                  <c:v>115.4464216616819</c:v>
                </c:pt>
                <c:pt idx="67">
                  <c:v>116.79684318179763</c:v>
                </c:pt>
                <c:pt idx="68">
                  <c:v>116.15557915598352</c:v>
                </c:pt>
                <c:pt idx="69">
                  <c:v>115.79800115234823</c:v>
                </c:pt>
                <c:pt idx="70">
                  <c:v>121.67117785732997</c:v>
                </c:pt>
                <c:pt idx="71">
                  <c:v>115.15650393634311</c:v>
                </c:pt>
                <c:pt idx="72">
                  <c:v>112.18258571796854</c:v>
                </c:pt>
                <c:pt idx="73">
                  <c:v>116.46024023300357</c:v>
                </c:pt>
                <c:pt idx="74">
                  <c:v>117.47448401465238</c:v>
                </c:pt>
                <c:pt idx="75">
                  <c:v>116.9016598250937</c:v>
                </c:pt>
                <c:pt idx="76">
                  <c:v>120.08241581353423</c:v>
                </c:pt>
                <c:pt idx="77">
                  <c:v>118.82792817369257</c:v>
                </c:pt>
                <c:pt idx="78">
                  <c:v>117.0485839263665</c:v>
                </c:pt>
                <c:pt idx="79">
                  <c:v>119.55694066113497</c:v>
                </c:pt>
                <c:pt idx="80">
                  <c:v>118.46655050790611</c:v>
                </c:pt>
                <c:pt idx="81">
                  <c:v>116.09471313418682</c:v>
                </c:pt>
                <c:pt idx="82">
                  <c:v>120.40398505224864</c:v>
                </c:pt>
                <c:pt idx="83">
                  <c:v>121.05657549644062</c:v>
                </c:pt>
                <c:pt idx="84">
                  <c:v>117.57793826245937</c:v>
                </c:pt>
                <c:pt idx="85">
                  <c:v>119.41022371964685</c:v>
                </c:pt>
                <c:pt idx="86">
                  <c:v>120.0668084474282</c:v>
                </c:pt>
                <c:pt idx="87">
                  <c:v>119.73019146219391</c:v>
                </c:pt>
                <c:pt idx="88">
                  <c:v>119.7617498090037</c:v>
                </c:pt>
                <c:pt idx="89">
                  <c:v>119.29224339650851</c:v>
                </c:pt>
                <c:pt idx="90">
                  <c:v>118.3068819147304</c:v>
                </c:pt>
                <c:pt idx="91">
                  <c:v>117.40828108093578</c:v>
                </c:pt>
                <c:pt idx="92">
                  <c:v>120.3779828060453</c:v>
                </c:pt>
                <c:pt idx="93">
                  <c:v>118.25078828344456</c:v>
                </c:pt>
                <c:pt idx="94">
                  <c:v>119.99800336100897</c:v>
                </c:pt>
                <c:pt idx="95">
                  <c:v>121.53566560654248</c:v>
                </c:pt>
                <c:pt idx="96">
                  <c:v>120.20204660402264</c:v>
                </c:pt>
                <c:pt idx="97">
                  <c:v>121.88895144080335</c:v>
                </c:pt>
                <c:pt idx="98">
                  <c:v>120.44137258924907</c:v>
                </c:pt>
                <c:pt idx="99">
                  <c:v>119.43226582845753</c:v>
                </c:pt>
                <c:pt idx="100">
                  <c:v>117.24471847171235</c:v>
                </c:pt>
                <c:pt idx="101">
                  <c:v>120.3550192592962</c:v>
                </c:pt>
                <c:pt idx="102">
                  <c:v>118.06127754281736</c:v>
                </c:pt>
                <c:pt idx="103">
                  <c:v>120.78110228486538</c:v>
                </c:pt>
                <c:pt idx="104">
                  <c:v>119.57255072044721</c:v>
                </c:pt>
                <c:pt idx="105">
                  <c:v>118.12857909542879</c:v>
                </c:pt>
                <c:pt idx="106">
                  <c:v>120.81041415599756</c:v>
                </c:pt>
                <c:pt idx="107">
                  <c:v>120.65922872844421</c:v>
                </c:pt>
                <c:pt idx="108">
                  <c:v>120.02734505679916</c:v>
                </c:pt>
                <c:pt idx="109">
                  <c:v>118.00213311548325</c:v>
                </c:pt>
                <c:pt idx="110">
                  <c:v>120.44257776911925</c:v>
                </c:pt>
                <c:pt idx="111">
                  <c:v>119.07305771739618</c:v>
                </c:pt>
                <c:pt idx="112">
                  <c:v>121.19494359730176</c:v>
                </c:pt>
                <c:pt idx="113">
                  <c:v>120.40967873005198</c:v>
                </c:pt>
                <c:pt idx="114">
                  <c:v>120.69419974196413</c:v>
                </c:pt>
                <c:pt idx="115">
                  <c:v>121.51243792118727</c:v>
                </c:pt>
                <c:pt idx="116">
                  <c:v>121.60209245715355</c:v>
                </c:pt>
                <c:pt idx="117">
                  <c:v>120.51822838204278</c:v>
                </c:pt>
                <c:pt idx="118">
                  <c:v>122.13946459412782</c:v>
                </c:pt>
                <c:pt idx="119">
                  <c:v>121.72742843161242</c:v>
                </c:pt>
                <c:pt idx="120">
                  <c:v>120.14333622373825</c:v>
                </c:pt>
                <c:pt idx="121">
                  <c:v>121.56027396537996</c:v>
                </c:pt>
                <c:pt idx="122">
                  <c:v>121.98478204459497</c:v>
                </c:pt>
                <c:pt idx="123">
                  <c:v>120.85842115677673</c:v>
                </c:pt>
                <c:pt idx="124">
                  <c:v>120.85571047696801</c:v>
                </c:pt>
                <c:pt idx="125">
                  <c:v>120.69832239941596</c:v>
                </c:pt>
                <c:pt idx="126">
                  <c:v>120.36914535909796</c:v>
                </c:pt>
                <c:pt idx="127">
                  <c:v>121.57364081718262</c:v>
                </c:pt>
                <c:pt idx="128">
                  <c:v>121.70648022269697</c:v>
                </c:pt>
                <c:pt idx="129">
                  <c:v>120.29112309188756</c:v>
                </c:pt>
                <c:pt idx="130">
                  <c:v>122.20932782405798</c:v>
                </c:pt>
                <c:pt idx="131">
                  <c:v>122.71698594332706</c:v>
                </c:pt>
                <c:pt idx="132">
                  <c:v>121.46373316049068</c:v>
                </c:pt>
                <c:pt idx="133">
                  <c:v>123.04889982656888</c:v>
                </c:pt>
                <c:pt idx="134">
                  <c:v>123.19566767522981</c:v>
                </c:pt>
                <c:pt idx="135">
                  <c:v>124.60483785031791</c:v>
                </c:pt>
                <c:pt idx="136">
                  <c:v>123.23922811455587</c:v>
                </c:pt>
                <c:pt idx="137">
                  <c:v>121.3028238352172</c:v>
                </c:pt>
              </c:numCache>
            </c:numRef>
          </c:val>
          <c:smooth val="0"/>
        </c:ser>
        <c:ser>
          <c:idx val="1"/>
          <c:order val="2"/>
          <c:tx>
            <c:v>3 GPU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Лист5!$T$3:$T$140</c:f>
              <c:numCache>
                <c:formatCode>General</c:formatCode>
                <c:ptCount val="138"/>
                <c:pt idx="0">
                  <c:v>368640</c:v>
                </c:pt>
                <c:pt idx="1">
                  <c:v>737280</c:v>
                </c:pt>
                <c:pt idx="2">
                  <c:v>1105920</c:v>
                </c:pt>
                <c:pt idx="3">
                  <c:v>1474560</c:v>
                </c:pt>
                <c:pt idx="4">
                  <c:v>1843200</c:v>
                </c:pt>
                <c:pt idx="5">
                  <c:v>2211840</c:v>
                </c:pt>
                <c:pt idx="6">
                  <c:v>2580480</c:v>
                </c:pt>
                <c:pt idx="7">
                  <c:v>2949120</c:v>
                </c:pt>
                <c:pt idx="8">
                  <c:v>3317760</c:v>
                </c:pt>
                <c:pt idx="9">
                  <c:v>3686400</c:v>
                </c:pt>
                <c:pt idx="10">
                  <c:v>4055040</c:v>
                </c:pt>
                <c:pt idx="11">
                  <c:v>4423680</c:v>
                </c:pt>
                <c:pt idx="12">
                  <c:v>4792320</c:v>
                </c:pt>
                <c:pt idx="13">
                  <c:v>5160960</c:v>
                </c:pt>
                <c:pt idx="14">
                  <c:v>5529600</c:v>
                </c:pt>
                <c:pt idx="15">
                  <c:v>5898240</c:v>
                </c:pt>
                <c:pt idx="16">
                  <c:v>6266880</c:v>
                </c:pt>
                <c:pt idx="17">
                  <c:v>6635520</c:v>
                </c:pt>
                <c:pt idx="18">
                  <c:v>7004160</c:v>
                </c:pt>
                <c:pt idx="19">
                  <c:v>7372800</c:v>
                </c:pt>
                <c:pt idx="20">
                  <c:v>7741440</c:v>
                </c:pt>
                <c:pt idx="21">
                  <c:v>8110080</c:v>
                </c:pt>
                <c:pt idx="22">
                  <c:v>8478720</c:v>
                </c:pt>
                <c:pt idx="23">
                  <c:v>8847360</c:v>
                </c:pt>
                <c:pt idx="24">
                  <c:v>9216000</c:v>
                </c:pt>
                <c:pt idx="25">
                  <c:v>9584640</c:v>
                </c:pt>
                <c:pt idx="26">
                  <c:v>9953280</c:v>
                </c:pt>
                <c:pt idx="27">
                  <c:v>10321920</c:v>
                </c:pt>
                <c:pt idx="28">
                  <c:v>10690560</c:v>
                </c:pt>
                <c:pt idx="29">
                  <c:v>11059200</c:v>
                </c:pt>
                <c:pt idx="30">
                  <c:v>11427840</c:v>
                </c:pt>
                <c:pt idx="31">
                  <c:v>11796480</c:v>
                </c:pt>
                <c:pt idx="32">
                  <c:v>12165120</c:v>
                </c:pt>
                <c:pt idx="33">
                  <c:v>12533760</c:v>
                </c:pt>
                <c:pt idx="34">
                  <c:v>12902400</c:v>
                </c:pt>
                <c:pt idx="35">
                  <c:v>13271040</c:v>
                </c:pt>
                <c:pt idx="36">
                  <c:v>13639680</c:v>
                </c:pt>
                <c:pt idx="37">
                  <c:v>14008320</c:v>
                </c:pt>
                <c:pt idx="38">
                  <c:v>14376960</c:v>
                </c:pt>
                <c:pt idx="39">
                  <c:v>14745600</c:v>
                </c:pt>
                <c:pt idx="40">
                  <c:v>15114240</c:v>
                </c:pt>
                <c:pt idx="41">
                  <c:v>15482880</c:v>
                </c:pt>
                <c:pt idx="42">
                  <c:v>15851520</c:v>
                </c:pt>
                <c:pt idx="43">
                  <c:v>16220160</c:v>
                </c:pt>
                <c:pt idx="44">
                  <c:v>16588800</c:v>
                </c:pt>
                <c:pt idx="45">
                  <c:v>16957440</c:v>
                </c:pt>
                <c:pt idx="46">
                  <c:v>17326080</c:v>
                </c:pt>
                <c:pt idx="47">
                  <c:v>17694720</c:v>
                </c:pt>
                <c:pt idx="48">
                  <c:v>18063360</c:v>
                </c:pt>
                <c:pt idx="49">
                  <c:v>18432000</c:v>
                </c:pt>
                <c:pt idx="50">
                  <c:v>18800640</c:v>
                </c:pt>
                <c:pt idx="51">
                  <c:v>19169280</c:v>
                </c:pt>
                <c:pt idx="52">
                  <c:v>19537920</c:v>
                </c:pt>
                <c:pt idx="53">
                  <c:v>19906560</c:v>
                </c:pt>
                <c:pt idx="54">
                  <c:v>20275200</c:v>
                </c:pt>
                <c:pt idx="55">
                  <c:v>20643840</c:v>
                </c:pt>
                <c:pt idx="56">
                  <c:v>21012480</c:v>
                </c:pt>
                <c:pt idx="57">
                  <c:v>21381120</c:v>
                </c:pt>
                <c:pt idx="58">
                  <c:v>21749760</c:v>
                </c:pt>
                <c:pt idx="59">
                  <c:v>22118400</c:v>
                </c:pt>
                <c:pt idx="60">
                  <c:v>22487040</c:v>
                </c:pt>
                <c:pt idx="61">
                  <c:v>22855680</c:v>
                </c:pt>
                <c:pt idx="62">
                  <c:v>23224320</c:v>
                </c:pt>
                <c:pt idx="63">
                  <c:v>23592960</c:v>
                </c:pt>
                <c:pt idx="64">
                  <c:v>23961600</c:v>
                </c:pt>
                <c:pt idx="65">
                  <c:v>24330240</c:v>
                </c:pt>
                <c:pt idx="66">
                  <c:v>24698880</c:v>
                </c:pt>
                <c:pt idx="67">
                  <c:v>25067520</c:v>
                </c:pt>
                <c:pt idx="68">
                  <c:v>25436160</c:v>
                </c:pt>
                <c:pt idx="69">
                  <c:v>25804800</c:v>
                </c:pt>
                <c:pt idx="70">
                  <c:v>26173440</c:v>
                </c:pt>
                <c:pt idx="71">
                  <c:v>26542080</c:v>
                </c:pt>
                <c:pt idx="72">
                  <c:v>26910720</c:v>
                </c:pt>
                <c:pt idx="73">
                  <c:v>27279360</c:v>
                </c:pt>
                <c:pt idx="74">
                  <c:v>27648000</c:v>
                </c:pt>
                <c:pt idx="75">
                  <c:v>28016640</c:v>
                </c:pt>
                <c:pt idx="76">
                  <c:v>28385280</c:v>
                </c:pt>
                <c:pt idx="77">
                  <c:v>28753920</c:v>
                </c:pt>
                <c:pt idx="78">
                  <c:v>29122560</c:v>
                </c:pt>
                <c:pt idx="79">
                  <c:v>29491200</c:v>
                </c:pt>
                <c:pt idx="80">
                  <c:v>29859840</c:v>
                </c:pt>
                <c:pt idx="81">
                  <c:v>30228480</c:v>
                </c:pt>
                <c:pt idx="82">
                  <c:v>30597120</c:v>
                </c:pt>
                <c:pt idx="83">
                  <c:v>30965760</c:v>
                </c:pt>
                <c:pt idx="84">
                  <c:v>31334400</c:v>
                </c:pt>
                <c:pt idx="85">
                  <c:v>31703040</c:v>
                </c:pt>
                <c:pt idx="86">
                  <c:v>32071680</c:v>
                </c:pt>
                <c:pt idx="87">
                  <c:v>32440320</c:v>
                </c:pt>
                <c:pt idx="88">
                  <c:v>32808960</c:v>
                </c:pt>
                <c:pt idx="89">
                  <c:v>33177600</c:v>
                </c:pt>
                <c:pt idx="90">
                  <c:v>33546240</c:v>
                </c:pt>
                <c:pt idx="91">
                  <c:v>33914880</c:v>
                </c:pt>
                <c:pt idx="92">
                  <c:v>34283520</c:v>
                </c:pt>
                <c:pt idx="93">
                  <c:v>34652160</c:v>
                </c:pt>
                <c:pt idx="94">
                  <c:v>35020800</c:v>
                </c:pt>
                <c:pt idx="95">
                  <c:v>35389440</c:v>
                </c:pt>
                <c:pt idx="96">
                  <c:v>35758080</c:v>
                </c:pt>
                <c:pt idx="97">
                  <c:v>36126720</c:v>
                </c:pt>
                <c:pt idx="98">
                  <c:v>36495360</c:v>
                </c:pt>
                <c:pt idx="99">
                  <c:v>36864000</c:v>
                </c:pt>
                <c:pt idx="100">
                  <c:v>37232640</c:v>
                </c:pt>
                <c:pt idx="101">
                  <c:v>37601280</c:v>
                </c:pt>
                <c:pt idx="102">
                  <c:v>37969920</c:v>
                </c:pt>
                <c:pt idx="103">
                  <c:v>38338560</c:v>
                </c:pt>
                <c:pt idx="104">
                  <c:v>38707200</c:v>
                </c:pt>
                <c:pt idx="105">
                  <c:v>39075840</c:v>
                </c:pt>
                <c:pt idx="106">
                  <c:v>39444480</c:v>
                </c:pt>
                <c:pt idx="107">
                  <c:v>39813120</c:v>
                </c:pt>
                <c:pt idx="108">
                  <c:v>40181760</c:v>
                </c:pt>
                <c:pt idx="109">
                  <c:v>40550400</c:v>
                </c:pt>
                <c:pt idx="110">
                  <c:v>40919040</c:v>
                </c:pt>
                <c:pt idx="111">
                  <c:v>41287680</c:v>
                </c:pt>
                <c:pt idx="112">
                  <c:v>41656320</c:v>
                </c:pt>
                <c:pt idx="113">
                  <c:v>42024960</c:v>
                </c:pt>
                <c:pt idx="114">
                  <c:v>42393600</c:v>
                </c:pt>
                <c:pt idx="115">
                  <c:v>42762240</c:v>
                </c:pt>
                <c:pt idx="116">
                  <c:v>43130880</c:v>
                </c:pt>
                <c:pt idx="117">
                  <c:v>43499520</c:v>
                </c:pt>
                <c:pt idx="118">
                  <c:v>43868160</c:v>
                </c:pt>
                <c:pt idx="119">
                  <c:v>44236800</c:v>
                </c:pt>
                <c:pt idx="120">
                  <c:v>44605440</c:v>
                </c:pt>
                <c:pt idx="121">
                  <c:v>44974080</c:v>
                </c:pt>
                <c:pt idx="122">
                  <c:v>45342720</c:v>
                </c:pt>
                <c:pt idx="123">
                  <c:v>45711360</c:v>
                </c:pt>
                <c:pt idx="124">
                  <c:v>46080000</c:v>
                </c:pt>
                <c:pt idx="125">
                  <c:v>46448640</c:v>
                </c:pt>
                <c:pt idx="126">
                  <c:v>46817280</c:v>
                </c:pt>
                <c:pt idx="127">
                  <c:v>47185920</c:v>
                </c:pt>
                <c:pt idx="128">
                  <c:v>47554560</c:v>
                </c:pt>
                <c:pt idx="129">
                  <c:v>47923200</c:v>
                </c:pt>
                <c:pt idx="130">
                  <c:v>48291840</c:v>
                </c:pt>
                <c:pt idx="131">
                  <c:v>48660480</c:v>
                </c:pt>
                <c:pt idx="132">
                  <c:v>49029120</c:v>
                </c:pt>
                <c:pt idx="133">
                  <c:v>49397760</c:v>
                </c:pt>
                <c:pt idx="134">
                  <c:v>49766400</c:v>
                </c:pt>
                <c:pt idx="135">
                  <c:v>50135040</c:v>
                </c:pt>
                <c:pt idx="136">
                  <c:v>50503680</c:v>
                </c:pt>
                <c:pt idx="137">
                  <c:v>50872320</c:v>
                </c:pt>
              </c:numCache>
            </c:numRef>
          </c:cat>
          <c:val>
            <c:numRef>
              <c:f>Лист5!$Y$3:$Y$140</c:f>
              <c:numCache>
                <c:formatCode>General</c:formatCode>
                <c:ptCount val="138"/>
                <c:pt idx="0">
                  <c:v>6.4102564102564106</c:v>
                </c:pt>
                <c:pt idx="1">
                  <c:v>11.221849989301836</c:v>
                </c:pt>
                <c:pt idx="2">
                  <c:v>20.173173538409724</c:v>
                </c:pt>
                <c:pt idx="3">
                  <c:v>27.875843711702583</c:v>
                </c:pt>
                <c:pt idx="4">
                  <c:v>34.82150753176311</c:v>
                </c:pt>
                <c:pt idx="5">
                  <c:v>40.073367804667932</c:v>
                </c:pt>
                <c:pt idx="6">
                  <c:v>43.604219038526971</c:v>
                </c:pt>
                <c:pt idx="7">
                  <c:v>52.414460818884535</c:v>
                </c:pt>
                <c:pt idx="8">
                  <c:v>48.068401761090115</c:v>
                </c:pt>
                <c:pt idx="9">
                  <c:v>48.211876490635767</c:v>
                </c:pt>
                <c:pt idx="10">
                  <c:v>56.010566608816006</c:v>
                </c:pt>
                <c:pt idx="11">
                  <c:v>58.518392330709538</c:v>
                </c:pt>
                <c:pt idx="12">
                  <c:v>60.022536068757098</c:v>
                </c:pt>
                <c:pt idx="13">
                  <c:v>63.660888371963551</c:v>
                </c:pt>
                <c:pt idx="14">
                  <c:v>68.345742205677055</c:v>
                </c:pt>
                <c:pt idx="15">
                  <c:v>68.336689525156658</c:v>
                </c:pt>
                <c:pt idx="16">
                  <c:v>77.021281085472509</c:v>
                </c:pt>
                <c:pt idx="17">
                  <c:v>89.211558464355988</c:v>
                </c:pt>
                <c:pt idx="18">
                  <c:v>80.27405607716203</c:v>
                </c:pt>
                <c:pt idx="19">
                  <c:v>95.326130914553119</c:v>
                </c:pt>
                <c:pt idx="20">
                  <c:v>97.029526097027087</c:v>
                </c:pt>
                <c:pt idx="21">
                  <c:v>95.08691057503097</c:v>
                </c:pt>
                <c:pt idx="22">
                  <c:v>105.32845061014159</c:v>
                </c:pt>
                <c:pt idx="23">
                  <c:v>104.84647971915383</c:v>
                </c:pt>
                <c:pt idx="24">
                  <c:v>98.719979629873123</c:v>
                </c:pt>
                <c:pt idx="25">
                  <c:v>109.91164751657584</c:v>
                </c:pt>
                <c:pt idx="26">
                  <c:v>104.19491585903712</c:v>
                </c:pt>
                <c:pt idx="27">
                  <c:v>106.12315516714145</c:v>
                </c:pt>
                <c:pt idx="28">
                  <c:v>118.13720320557684</c:v>
                </c:pt>
                <c:pt idx="29">
                  <c:v>118.4131386373509</c:v>
                </c:pt>
                <c:pt idx="30">
                  <c:v>114.20753362184402</c:v>
                </c:pt>
                <c:pt idx="31">
                  <c:v>122.08841824868705</c:v>
                </c:pt>
                <c:pt idx="32">
                  <c:v>121.84146093621469</c:v>
                </c:pt>
                <c:pt idx="33">
                  <c:v>119.79570304111151</c:v>
                </c:pt>
                <c:pt idx="34">
                  <c:v>121.48319942571578</c:v>
                </c:pt>
                <c:pt idx="35">
                  <c:v>127.76615603981202</c:v>
                </c:pt>
                <c:pt idx="36">
                  <c:v>123.057107548779</c:v>
                </c:pt>
                <c:pt idx="37">
                  <c:v>130.13567916829487</c:v>
                </c:pt>
                <c:pt idx="38">
                  <c:v>132.014678242191</c:v>
                </c:pt>
                <c:pt idx="39">
                  <c:v>127.4455657645897</c:v>
                </c:pt>
                <c:pt idx="40">
                  <c:v>131.51981276869981</c:v>
                </c:pt>
                <c:pt idx="41">
                  <c:v>131.0959187901388</c:v>
                </c:pt>
                <c:pt idx="42">
                  <c:v>127.38358167169564</c:v>
                </c:pt>
                <c:pt idx="43">
                  <c:v>137.17999603095851</c:v>
                </c:pt>
                <c:pt idx="44">
                  <c:v>137.01059011267105</c:v>
                </c:pt>
                <c:pt idx="45">
                  <c:v>133.71858108880772</c:v>
                </c:pt>
                <c:pt idx="46">
                  <c:v>140.20053402225881</c:v>
                </c:pt>
                <c:pt idx="47">
                  <c:v>140.07637718579446</c:v>
                </c:pt>
                <c:pt idx="48">
                  <c:v>132.82705360902739</c:v>
                </c:pt>
                <c:pt idx="49">
                  <c:v>141.79969007176493</c:v>
                </c:pt>
                <c:pt idx="50">
                  <c:v>136.03999179800465</c:v>
                </c:pt>
                <c:pt idx="51">
                  <c:v>141.74019080410301</c:v>
                </c:pt>
                <c:pt idx="52">
                  <c:v>144.28452909136817</c:v>
                </c:pt>
                <c:pt idx="53">
                  <c:v>141.22931507226807</c:v>
                </c:pt>
                <c:pt idx="54">
                  <c:v>137.83039830199317</c:v>
                </c:pt>
                <c:pt idx="55">
                  <c:v>143.93769495810312</c:v>
                </c:pt>
                <c:pt idx="56">
                  <c:v>148.98488150648672</c:v>
                </c:pt>
                <c:pt idx="57">
                  <c:v>145.80526393020557</c:v>
                </c:pt>
                <c:pt idx="58">
                  <c:v>157.80344375343742</c:v>
                </c:pt>
                <c:pt idx="59">
                  <c:v>157.45288605566586</c:v>
                </c:pt>
                <c:pt idx="60">
                  <c:v>159.81106352506987</c:v>
                </c:pt>
                <c:pt idx="61">
                  <c:v>160.00653087881136</c:v>
                </c:pt>
                <c:pt idx="62">
                  <c:v>164.22654594490464</c:v>
                </c:pt>
                <c:pt idx="63">
                  <c:v>153.02853265990728</c:v>
                </c:pt>
                <c:pt idx="64">
                  <c:v>162.56239050672662</c:v>
                </c:pt>
                <c:pt idx="65">
                  <c:v>166.53386454183266</c:v>
                </c:pt>
                <c:pt idx="66">
                  <c:v>154.41006344451344</c:v>
                </c:pt>
                <c:pt idx="67">
                  <c:v>162.37095566725594</c:v>
                </c:pt>
                <c:pt idx="68">
                  <c:v>155.26529933415301</c:v>
                </c:pt>
                <c:pt idx="69">
                  <c:v>151.15871382200257</c:v>
                </c:pt>
                <c:pt idx="70">
                  <c:v>152.18364694704422</c:v>
                </c:pt>
                <c:pt idx="71">
                  <c:v>151.83729809758108</c:v>
                </c:pt>
                <c:pt idx="72">
                  <c:v>157.9308506717023</c:v>
                </c:pt>
                <c:pt idx="73">
                  <c:v>160.35377371982997</c:v>
                </c:pt>
                <c:pt idx="74">
                  <c:v>157.52773725854217</c:v>
                </c:pt>
                <c:pt idx="75">
                  <c:v>141.84816045281161</c:v>
                </c:pt>
                <c:pt idx="76">
                  <c:v>153.28898363855856</c:v>
                </c:pt>
                <c:pt idx="77">
                  <c:v>151.41368857445187</c:v>
                </c:pt>
                <c:pt idx="78">
                  <c:v>151.01489041997718</c:v>
                </c:pt>
                <c:pt idx="79">
                  <c:v>162.93126504412945</c:v>
                </c:pt>
                <c:pt idx="80">
                  <c:v>161.03564743650071</c:v>
                </c:pt>
                <c:pt idx="81">
                  <c:v>144.81904550663563</c:v>
                </c:pt>
                <c:pt idx="82">
                  <c:v>157.08313888254511</c:v>
                </c:pt>
                <c:pt idx="83">
                  <c:v>152.67355926436954</c:v>
                </c:pt>
                <c:pt idx="84">
                  <c:v>156.67853183170917</c:v>
                </c:pt>
                <c:pt idx="85">
                  <c:v>156.96539999613623</c:v>
                </c:pt>
                <c:pt idx="86">
                  <c:v>155.05471831414255</c:v>
                </c:pt>
                <c:pt idx="87">
                  <c:v>156.72602346491837</c:v>
                </c:pt>
                <c:pt idx="88">
                  <c:v>169.14016254639367</c:v>
                </c:pt>
                <c:pt idx="89">
                  <c:v>170.48531918171022</c:v>
                </c:pt>
                <c:pt idx="90">
                  <c:v>167.54058151549387</c:v>
                </c:pt>
                <c:pt idx="91">
                  <c:v>171.00961256093504</c:v>
                </c:pt>
                <c:pt idx="92">
                  <c:v>172.20267451371379</c:v>
                </c:pt>
                <c:pt idx="93">
                  <c:v>168.59206287059357</c:v>
                </c:pt>
                <c:pt idx="94">
                  <c:v>170.82356285084913</c:v>
                </c:pt>
                <c:pt idx="95">
                  <c:v>162.30058174809952</c:v>
                </c:pt>
                <c:pt idx="96">
                  <c:v>165.49782050301621</c:v>
                </c:pt>
                <c:pt idx="97">
                  <c:v>172.78337122442352</c:v>
                </c:pt>
                <c:pt idx="98">
                  <c:v>173.35652751694576</c:v>
                </c:pt>
                <c:pt idx="99">
                  <c:v>171.15090111331168</c:v>
                </c:pt>
                <c:pt idx="100">
                  <c:v>171.87471923235881</c:v>
                </c:pt>
                <c:pt idx="101">
                  <c:v>172.10645466051091</c:v>
                </c:pt>
                <c:pt idx="102">
                  <c:v>168.52055186900273</c:v>
                </c:pt>
                <c:pt idx="103">
                  <c:v>175.47771410733796</c:v>
                </c:pt>
                <c:pt idx="104">
                  <c:v>169.05270867576797</c:v>
                </c:pt>
                <c:pt idx="105">
                  <c:v>169.96037369220457</c:v>
                </c:pt>
                <c:pt idx="106">
                  <c:v>172.75282696138441</c:v>
                </c:pt>
                <c:pt idx="107">
                  <c:v>170.33033635539059</c:v>
                </c:pt>
                <c:pt idx="108">
                  <c:v>171.56709870305917</c:v>
                </c:pt>
                <c:pt idx="109">
                  <c:v>173.08164377634191</c:v>
                </c:pt>
                <c:pt idx="110">
                  <c:v>174.17892700146254</c:v>
                </c:pt>
                <c:pt idx="111">
                  <c:v>171.95804792087088</c:v>
                </c:pt>
                <c:pt idx="112">
                  <c:v>172.06066385800568</c:v>
                </c:pt>
                <c:pt idx="113">
                  <c:v>175.40350562091288</c:v>
                </c:pt>
                <c:pt idx="114">
                  <c:v>169.24489541832668</c:v>
                </c:pt>
                <c:pt idx="115">
                  <c:v>174.23872333496172</c:v>
                </c:pt>
                <c:pt idx="116">
                  <c:v>175.81911208567706</c:v>
                </c:pt>
                <c:pt idx="117">
                  <c:v>175.5960663345497</c:v>
                </c:pt>
                <c:pt idx="118">
                  <c:v>178.85439924127166</c:v>
                </c:pt>
                <c:pt idx="119">
                  <c:v>178.06289973701001</c:v>
                </c:pt>
                <c:pt idx="120">
                  <c:v>177.88502440118486</c:v>
                </c:pt>
                <c:pt idx="121">
                  <c:v>176.95752789067089</c:v>
                </c:pt>
                <c:pt idx="122">
                  <c:v>180.07490868569306</c:v>
                </c:pt>
                <c:pt idx="123">
                  <c:v>175.18438501080234</c:v>
                </c:pt>
                <c:pt idx="124">
                  <c:v>178.45773637079427</c:v>
                </c:pt>
                <c:pt idx="125">
                  <c:v>179.68553151642101</c:v>
                </c:pt>
                <c:pt idx="126">
                  <c:v>178.04987021043263</c:v>
                </c:pt>
                <c:pt idx="127">
                  <c:v>181.23548329462213</c:v>
                </c:pt>
                <c:pt idx="128">
                  <c:v>181.71409027710655</c:v>
                </c:pt>
                <c:pt idx="129">
                  <c:v>178.11907415717326</c:v>
                </c:pt>
                <c:pt idx="130">
                  <c:v>178.941216367349</c:v>
                </c:pt>
                <c:pt idx="131">
                  <c:v>181.06963131256489</c:v>
                </c:pt>
                <c:pt idx="132">
                  <c:v>180.11419261249546</c:v>
                </c:pt>
                <c:pt idx="133">
                  <c:v>181.67578025813697</c:v>
                </c:pt>
                <c:pt idx="134">
                  <c:v>182.75577410328523</c:v>
                </c:pt>
                <c:pt idx="135">
                  <c:v>178.02467715688297</c:v>
                </c:pt>
                <c:pt idx="136">
                  <c:v>181.10115629068076</c:v>
                </c:pt>
                <c:pt idx="137">
                  <c:v>180.92480356044533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549624"/>
        <c:axId val="105609320"/>
      </c:lineChart>
      <c:catAx>
        <c:axId val="105549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random numbers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609320"/>
        <c:crosses val="autoZero"/>
        <c:auto val="1"/>
        <c:lblAlgn val="ctr"/>
        <c:lblOffset val="100"/>
        <c:noMultiLvlLbl val="0"/>
      </c:catAx>
      <c:valAx>
        <c:axId val="10560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Acceleration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54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A6229-ECE4-4668-AFA0-5EE9336D255A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75422-5FEE-4699-A8BE-6FBC8B645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6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5422-5FEE-4699-A8BE-6FBC8B6458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37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1109-460F-4B01-937A-097FF322C1EC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5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AA05-473D-45A3-9CA6-382E46D4DF1B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96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73B1-50AD-4738-A4A3-C3DE48E93663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9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0AE8-7CFC-4B64-B357-2A85CA2A485F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9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7D36-3DD1-4DB3-924D-3DFF2FF02D18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7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B3B3-28BB-4969-82A4-CCBDD8BA67B7}" type="datetime1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0979-4923-4943-904C-00BE65BD4D73}" type="datetime1">
              <a:rPr lang="ru-RU" smtClean="0"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9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AD48-8D5D-4307-9EC2-EAD0BB6187E9}" type="datetime1">
              <a:rPr lang="ru-RU" smtClean="0"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8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8EC5-63B9-4DDC-856D-A2906293CFC7}" type="datetime1">
              <a:rPr lang="ru-RU" smtClean="0"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E072-A5E4-4624-9D77-FC328FFBFA95}" type="datetime1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0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79D3-F7DA-4669-9943-5BFE82DFC9FB}" type="datetime1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3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0A40C-E7CE-4372-AFA1-252641D7AFD4}" type="datetime1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1E27-CEDF-4186-AFC5-089762924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9144000" cy="3031067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St.Petersburg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Dmitry Khmel</a:t>
            </a:r>
          </a:p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Bogdanov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Eduard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Stepanov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375" y="812800"/>
            <a:ext cx="10255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Optimization Algorithm for Computing Options for the Hybrid System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966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Acceleration calculations when evaluating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FD2CF-4857-4AB5-B201-6BBD4A29B86F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4871272"/>
              </p:ext>
            </p:extLst>
          </p:nvPr>
        </p:nvGraphicFramePr>
        <p:xfrm>
          <a:off x="1809135" y="1690688"/>
          <a:ext cx="8579081" cy="449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4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Acceleration on multi-GPU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88248778"/>
              </p:ext>
            </p:extLst>
          </p:nvPr>
        </p:nvGraphicFramePr>
        <p:xfrm>
          <a:off x="1703512" y="1268760"/>
          <a:ext cx="85072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1981200" y="1779279"/>
            <a:ext cx="8229600" cy="359410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certain class of use GPGPU tasks provides a significant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written for of GPGPU, require a deep understanding of the principles and objectives of parallelization features of the architecture of GPUs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373562"/>
            <a:ext cx="10515600" cy="4351338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Topicality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rapid growth in derivatives trading</a:t>
            </a:r>
          </a:p>
          <a:p>
            <a:pPr marL="457200"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crises</a:t>
            </a:r>
          </a:p>
          <a:p>
            <a:pPr marL="457200"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big risk in derivatives trading</a:t>
            </a:r>
          </a:p>
          <a:p>
            <a:pPr marL="457200"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performance requirements calculation</a:t>
            </a:r>
            <a:endParaRPr lang="en-GB" dirty="0">
              <a:solidFill>
                <a:srgbClr val="5B0F00"/>
              </a:solidFill>
              <a:latin typeface="Times New Roman" panose="02020603050405020304" pitchFamily="18" charset="0"/>
              <a:ea typeface="Georgia"/>
              <a:cs typeface="Times New Roman" panose="02020603050405020304" pitchFamily="18" charset="0"/>
              <a:sym typeface="Georgia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calculations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conclusions:</a:t>
            </a:r>
          </a:p>
          <a:p>
            <a:pPr marL="457200" indent="-4572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factor is the speed of the calculations;</a:t>
            </a:r>
          </a:p>
          <a:p>
            <a:pPr marL="457200" indent="-4572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accurately predict the relative accuracy of the market should be 1% or higher.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calculation of option prices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options was applied Monte Carlo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 degree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parallelism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is based on statistical estimates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 formulation of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481328"/>
                <a:ext cx="8363272" cy="5291741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integral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972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nary>
                      <m:nary>
                        <m:naryPr>
                          <m:limLoc m:val="undOvr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… 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ru-RU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sup>
                          </m:s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000" i="1" dirty="0"/>
              </a:p>
              <a:p>
                <a:pPr marL="10972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u-RU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0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ru-RU" sz="20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sz="2000" i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ru-R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𝑣𝑜𝑙</m:t>
                              </m:r>
                            </m:sub>
                            <m:sup>
                              <m: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srgbClr val="FF0000"/>
                  </a:solidFill>
                </a:endParaRPr>
              </a:p>
              <a:p>
                <a:pPr marL="109728" indent="0">
                  <a:buNone/>
                </a:pPr>
                <a:endParaRPr lang="en-US" sz="29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9728" indent="0">
                  <a:buNone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–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risk-free interest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en-US" sz="2600" i="1" dirty="0" smtClean="0">
                    <a:latin typeface="Cambria Math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𝑣𝑜𝑙</m:t>
                        </m:r>
                      </m:sub>
                    </m:sSub>
                  </m:oMath>
                </a14:m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volatility</a:t>
                </a:r>
                <a:endPara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81328"/>
                <a:ext cx="8363272" cy="5291741"/>
              </a:xfrm>
              <a:blipFill rotWithShape="0">
                <a:blip r:embed="rId2"/>
                <a:stretch>
                  <a:fillRect t="-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stages of the algorithm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Generate a set of random numbers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n+1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</a:p>
              <a:p>
                <a:pPr marL="45720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rad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Substitute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ru-RU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ru-RU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integral function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</m:oMath>
                  </m:oMathPara>
                </a14:m>
                <a:endParaRPr lang="ru-RU" b="0" i="0" dirty="0" smtClean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the price of the option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𝑟𝑇</m:t>
                          </m:r>
                        </m:sup>
                      </m:sSup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Converting mathematical statement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From the density distribution of random numbers that can be determined: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~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𝑣𝑜𝑙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D[x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𝑣𝑜𝑙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Get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possible from a standard normal </a:t>
                </a:r>
                <a:r>
                  <a:rPr lang="en-US" dirty="0" smtClean="0"/>
                  <a:t>distribution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𝑣𝑜𝑙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𝑟𝑎𝑛𝑑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𝑟𝑎𝑛𝑑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~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(0, 1)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Converting mathematical statement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ru-RU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𝑟𝑎𝑛𝑑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𝑣𝑜𝑙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𝑣𝑜𝑙</m:t>
                                      </m:r>
                                    </m:sub>
                                    <m:sup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𝐶𝑜𝑛𝑠𝑡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𝑣𝑜𝑙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𝑣𝑜𝑙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𝑟𝑎𝑛𝑑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𝑟𝑎𝑛𝑑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𝐶𝑜𝑛𝑠𝑡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option pricing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Black-Scholes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147794"/>
              </p:ext>
            </p:extLst>
          </p:nvPr>
        </p:nvGraphicFramePr>
        <p:xfrm>
          <a:off x="1981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1E27-CEDF-4186-AFC5-0897629249D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249</Words>
  <Application>Microsoft Office PowerPoint</Application>
  <PresentationFormat>Широкоэкранный</PresentationFormat>
  <Paragraphs>87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Презентация PowerPoint</vt:lpstr>
      <vt:lpstr>Topicality</vt:lpstr>
      <vt:lpstr>Efficiency calculations</vt:lpstr>
      <vt:lpstr>The calculation of option prices</vt:lpstr>
      <vt:lpstr>The mathematical formulation of the problem</vt:lpstr>
      <vt:lpstr>The main stages of the algorithm</vt:lpstr>
      <vt:lpstr>Converting mathematical statement</vt:lpstr>
      <vt:lpstr>Converting mathematical statement</vt:lpstr>
      <vt:lpstr>Comparison of option pricing model Black-Scholes</vt:lpstr>
      <vt:lpstr>Acceleration calculations when evaluating european option</vt:lpstr>
      <vt:lpstr>Acceleration on multi-GPU</vt:lpstr>
      <vt:lpstr>Conclusion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  algorithms for computing options for the hybrid system</dc:title>
  <dc:creator>Dmitry Khmel</dc:creator>
  <cp:lastModifiedBy>Dmitry</cp:lastModifiedBy>
  <cp:revision>28</cp:revision>
  <dcterms:created xsi:type="dcterms:W3CDTF">2016-06-28T23:20:39Z</dcterms:created>
  <dcterms:modified xsi:type="dcterms:W3CDTF">2016-07-04T20:02:54Z</dcterms:modified>
</cp:coreProperties>
</file>